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37" r:id="rId2"/>
  </p:sldMasterIdLst>
  <p:notesMasterIdLst>
    <p:notesMasterId r:id="rId55"/>
  </p:notesMasterIdLst>
  <p:sldIdLst>
    <p:sldId id="295" r:id="rId3"/>
    <p:sldId id="297" r:id="rId4"/>
    <p:sldId id="333" r:id="rId5"/>
    <p:sldId id="299" r:id="rId6"/>
    <p:sldId id="300" r:id="rId7"/>
    <p:sldId id="301" r:id="rId8"/>
    <p:sldId id="334" r:id="rId9"/>
    <p:sldId id="296" r:id="rId10"/>
    <p:sldId id="302" r:id="rId11"/>
    <p:sldId id="303" r:id="rId12"/>
    <p:sldId id="304" r:id="rId13"/>
    <p:sldId id="306" r:id="rId14"/>
    <p:sldId id="335" r:id="rId15"/>
    <p:sldId id="305" r:id="rId16"/>
    <p:sldId id="307" r:id="rId17"/>
    <p:sldId id="309" r:id="rId18"/>
    <p:sldId id="308" r:id="rId19"/>
    <p:sldId id="310" r:id="rId20"/>
    <p:sldId id="311" r:id="rId21"/>
    <p:sldId id="312" r:id="rId22"/>
    <p:sldId id="336" r:id="rId23"/>
    <p:sldId id="314" r:id="rId24"/>
    <p:sldId id="315" r:id="rId25"/>
    <p:sldId id="316" r:id="rId26"/>
    <p:sldId id="317" r:id="rId27"/>
    <p:sldId id="318" r:id="rId28"/>
    <p:sldId id="319" r:id="rId29"/>
    <p:sldId id="322" r:id="rId30"/>
    <p:sldId id="323" r:id="rId31"/>
    <p:sldId id="324" r:id="rId32"/>
    <p:sldId id="344" r:id="rId33"/>
    <p:sldId id="330" r:id="rId34"/>
    <p:sldId id="325" r:id="rId35"/>
    <p:sldId id="326" r:id="rId36"/>
    <p:sldId id="343" r:id="rId37"/>
    <p:sldId id="337" r:id="rId38"/>
    <p:sldId id="313" r:id="rId39"/>
    <p:sldId id="331" r:id="rId40"/>
    <p:sldId id="327" r:id="rId41"/>
    <p:sldId id="338" r:id="rId42"/>
    <p:sldId id="341" r:id="rId43"/>
    <p:sldId id="339" r:id="rId44"/>
    <p:sldId id="340" r:id="rId45"/>
    <p:sldId id="342" r:id="rId46"/>
    <p:sldId id="345" r:id="rId47"/>
    <p:sldId id="346" r:id="rId48"/>
    <p:sldId id="347" r:id="rId49"/>
    <p:sldId id="348" r:id="rId50"/>
    <p:sldId id="271" r:id="rId51"/>
    <p:sldId id="1729" r:id="rId52"/>
    <p:sldId id="1723" r:id="rId53"/>
    <p:sldId id="1728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C0437C74-1C81-4A28-87BB-32F93463EBD2}">
          <p14:sldIdLst>
            <p14:sldId id="295"/>
          </p14:sldIdLst>
        </p14:section>
        <p14:section name="目录" id="{C05E6EF5-DFFB-4095-9671-4C275F0734C6}">
          <p14:sldIdLst>
            <p14:sldId id="297"/>
            <p14:sldId id="333"/>
          </p14:sldIdLst>
        </p14:section>
        <p14:section name="转场" id="{5AE33EAF-57C4-43FC-9019-70706DFAB911}">
          <p14:sldIdLst>
            <p14:sldId id="299"/>
            <p14:sldId id="300"/>
          </p14:sldIdLst>
        </p14:section>
        <p14:section name="结束" id="{DB315E60-090B-4B9A-AB18-F0ACD509C0E0}">
          <p14:sldIdLst>
            <p14:sldId id="301"/>
          </p14:sldIdLst>
        </p14:section>
        <p14:section name="内容" id="{1FB38759-1F1D-47D1-B98B-6ACFC9717B7A}">
          <p14:sldIdLst>
            <p14:sldId id="334"/>
            <p14:sldId id="296"/>
            <p14:sldId id="302"/>
            <p14:sldId id="303"/>
            <p14:sldId id="304"/>
            <p14:sldId id="306"/>
            <p14:sldId id="335"/>
            <p14:sldId id="305"/>
            <p14:sldId id="307"/>
            <p14:sldId id="309"/>
            <p14:sldId id="308"/>
            <p14:sldId id="310"/>
            <p14:sldId id="311"/>
            <p14:sldId id="312"/>
            <p14:sldId id="336"/>
            <p14:sldId id="314"/>
            <p14:sldId id="315"/>
            <p14:sldId id="316"/>
            <p14:sldId id="317"/>
            <p14:sldId id="318"/>
            <p14:sldId id="319"/>
            <p14:sldId id="322"/>
            <p14:sldId id="323"/>
            <p14:sldId id="324"/>
            <p14:sldId id="344"/>
            <p14:sldId id="330"/>
            <p14:sldId id="325"/>
            <p14:sldId id="326"/>
            <p14:sldId id="343"/>
            <p14:sldId id="337"/>
            <p14:sldId id="313"/>
            <p14:sldId id="331"/>
            <p14:sldId id="327"/>
            <p14:sldId id="338"/>
            <p14:sldId id="341"/>
            <p14:sldId id="339"/>
            <p14:sldId id="340"/>
            <p14:sldId id="342"/>
            <p14:sldId id="345"/>
            <p14:sldId id="346"/>
            <p14:sldId id="347"/>
            <p14:sldId id="348"/>
            <p14:sldId id="271"/>
            <p14:sldId id="1729"/>
            <p14:sldId id="1723"/>
            <p14:sldId id="17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11"/>
    <a:srgbClr val="2D2C5A"/>
    <a:srgbClr val="434183"/>
    <a:srgbClr val="323162"/>
    <a:srgbClr val="18327C"/>
    <a:srgbClr val="50C4D4"/>
    <a:srgbClr val="E6E6E6"/>
    <a:srgbClr val="6CB6B8"/>
    <a:srgbClr val="4B9B9C"/>
    <a:srgbClr val="BB1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6E-4B72-B64B-F9EC4106B5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6E-4B72-B64B-F9EC4106B5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6E-4B72-B64B-F9EC4106B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2431168"/>
        <c:axId val="1527667808"/>
      </c:barChart>
      <c:catAx>
        <c:axId val="167243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667808"/>
        <c:crosses val="autoZero"/>
        <c:auto val="1"/>
        <c:lblAlgn val="ctr"/>
        <c:lblOffset val="100"/>
        <c:noMultiLvlLbl val="0"/>
      </c:catAx>
      <c:valAx>
        <c:axId val="152766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43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>
                  <a:alpha val="99000"/>
                </a:schemeClr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6350">
                <a:solidFill>
                  <a:schemeClr val="bg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81-4B13-BE94-17690A20A7D8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bg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381-4B13-BE94-17690A20A7D8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bg1">
                    <a:alpha val="99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9F-4E34-8387-685E1A6F66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1-4B13-BE94-17690A20A7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095788590026595"/>
          <c:y val="0.93677338138375321"/>
          <c:w val="0.65808404801600884"/>
          <c:h val="6.3226618616246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E-49F0-A4A2-7BFBE46ABF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E-49F0-A4A2-7BFBE46ABF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BE-49F0-A4A2-7BFBE46AB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4293791"/>
        <c:axId val="1923933152"/>
      </c:barChart>
      <c:catAx>
        <c:axId val="4242937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3933152"/>
        <c:crosses val="autoZero"/>
        <c:auto val="1"/>
        <c:lblAlgn val="ctr"/>
        <c:lblOffset val="100"/>
        <c:noMultiLvlLbl val="0"/>
      </c:catAx>
      <c:valAx>
        <c:axId val="1923933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29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A38-4843-B51E-A5B289362E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A38-4843-B51E-A5B289362E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A38-4843-B51E-A5B28936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9654463"/>
        <c:axId val="2836623"/>
      </c:lineChart>
      <c:catAx>
        <c:axId val="5596544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6623"/>
        <c:crosses val="autoZero"/>
        <c:auto val="1"/>
        <c:lblAlgn val="ctr"/>
        <c:lblOffset val="100"/>
        <c:noMultiLvlLbl val="0"/>
      </c:catAx>
      <c:valAx>
        <c:axId val="283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65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pattFill prst="wdUpDiag">
              <a:fgClr>
                <a:schemeClr val="tx2">
                  <a:lumMod val="75000"/>
                </a:schemeClr>
              </a:fgClr>
              <a:bgClr>
                <a:schemeClr val="tx2"/>
              </a:bgClr>
            </a:pattFill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7-445C-A23D-FFF041C75CE8}"/>
              </c:ext>
            </c:extLst>
          </c:dPt>
          <c:dPt>
            <c:idx val="1"/>
            <c:bubble3D val="0"/>
            <c:spPr>
              <a:pattFill prst="wdUpDiag">
                <a:fgClr>
                  <a:schemeClr val="tx2">
                    <a:lumMod val="75000"/>
                  </a:schemeClr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7-445C-A23D-FFF041C75CE8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7-445C-A23D-FFF041C75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pattFill prst="wdUpDiag">
              <a:fgClr>
                <a:schemeClr val="tx2">
                  <a:lumMod val="75000"/>
                </a:schemeClr>
              </a:fgClr>
              <a:bgClr>
                <a:schemeClr val="tx2"/>
              </a:bgClr>
            </a:pattFill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7-445C-A23D-FFF041C75CE8}"/>
              </c:ext>
            </c:extLst>
          </c:dPt>
          <c:dPt>
            <c:idx val="1"/>
            <c:bubble3D val="0"/>
            <c:spPr>
              <a:pattFill prst="wdUpDiag">
                <a:fgClr>
                  <a:schemeClr val="tx2">
                    <a:lumMod val="75000"/>
                  </a:schemeClr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7-445C-A23D-FFF041C75CE8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7-445C-A23D-FFF041C75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pattFill prst="wdUpDiag">
              <a:fgClr>
                <a:schemeClr val="tx2">
                  <a:lumMod val="75000"/>
                </a:schemeClr>
              </a:fgClr>
              <a:bgClr>
                <a:schemeClr val="tx2"/>
              </a:bgClr>
            </a:pattFill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7-445C-A23D-FFF041C75CE8}"/>
              </c:ext>
            </c:extLst>
          </c:dPt>
          <c:dPt>
            <c:idx val="1"/>
            <c:bubble3D val="0"/>
            <c:spPr>
              <a:pattFill prst="wdUpDiag">
                <a:fgClr>
                  <a:schemeClr val="tx2">
                    <a:lumMod val="75000"/>
                  </a:schemeClr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7-445C-A23D-FFF041C75CE8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7-445C-A23D-FFF041C75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pattFill prst="wdUpDiag">
              <a:fgClr>
                <a:schemeClr val="tx2">
                  <a:lumMod val="75000"/>
                </a:schemeClr>
              </a:fgClr>
              <a:bgClr>
                <a:schemeClr val="tx2"/>
              </a:bgClr>
            </a:pattFill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7-445C-A23D-FFF041C75CE8}"/>
              </c:ext>
            </c:extLst>
          </c:dPt>
          <c:dPt>
            <c:idx val="1"/>
            <c:bubble3D val="0"/>
            <c:spPr>
              <a:pattFill prst="wdUpDiag">
                <a:fgClr>
                  <a:schemeClr val="tx2">
                    <a:lumMod val="75000"/>
                  </a:schemeClr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7-445C-A23D-FFF041C75CE8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7-445C-A23D-FFF041C75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94B97-EDEE-4F59-A440-7647F5239F6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CN" altLang="en-US"/>
        </a:p>
      </dgm:t>
    </dgm:pt>
    <dgm:pt modelId="{8F565CAC-1D6E-4656-91F6-A95701CECE57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b="1" dirty="0">
              <a:latin typeface="+mj-ea"/>
              <a:ea typeface="+mj-ea"/>
            </a:rPr>
            <a:t>总体关系</a:t>
          </a:r>
        </a:p>
      </dgm:t>
    </dgm:pt>
    <dgm:pt modelId="{56086C4A-2DA4-4C07-B59B-6A68AB775ADC}" type="parTrans" cxnId="{A3D24C86-14EB-4F77-B489-0E7E8148E2E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EB6142E9-DB6B-42F4-9286-12EDAB2904AB}" type="sibTrans" cxnId="{A3D24C86-14EB-4F77-B489-0E7E8148E2E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A699B21D-7EC8-479F-932E-C67A947C2D08}">
      <dgm:prSet phldrT="[文本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gm:t>
    </dgm:pt>
    <dgm:pt modelId="{4D94038A-CA0B-4015-A750-DF915AEFE154}" type="parTrans" cxnId="{0AD12B0F-EB5D-4B17-8200-CE94B3F794FF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2414D13-F9A0-4573-BBB3-3E7756C816EB}" type="sibTrans" cxnId="{0AD12B0F-EB5D-4B17-8200-CE94B3F794F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769DF9BE-8C0B-4AF0-9155-05EB2DB2E061}">
      <dgm:prSet phldrT="[文本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gm:t>
    </dgm:pt>
    <dgm:pt modelId="{7CA258CB-B911-4E70-82C3-89973803F155}" type="parTrans" cxnId="{C964D80B-24CB-48BE-B401-E358B727B21C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9396EC9-7990-4B46-8943-1DFF5CF47628}" type="sibTrans" cxnId="{C964D80B-24CB-48BE-B401-E358B727B21C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F9C57170-8F0E-4EDB-AD51-37A291EF04F3}">
      <dgm:prSet phldrT="[文本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gm:t>
    </dgm:pt>
    <dgm:pt modelId="{0BFE8E22-6A79-4060-8414-737A2B69FA4B}" type="parTrans" cxnId="{0FDCCDD8-7302-48AB-B0A9-CD31DAF4E3EC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EE67E1DE-0661-4AC5-A124-4C5A605BDE09}" type="sibTrans" cxnId="{0FDCCDD8-7302-48AB-B0A9-CD31DAF4E3EC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E3EA6EED-56E0-476C-AE2E-7A471FD41DA6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gm:t>
    </dgm:pt>
    <dgm:pt modelId="{B721881C-6424-4E94-BAF5-22B535FA883B}" type="parTrans" cxnId="{26B2A91B-A04C-4AAA-A7AF-4F548381861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CC79834C-AB11-46BF-BA1A-44CBA0104AEC}" type="sibTrans" cxnId="{26B2A91B-A04C-4AAA-A7AF-4F548381861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9EF0A33A-9ADD-4468-9E6B-8A6ABFD17389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gm:t>
    </dgm:pt>
    <dgm:pt modelId="{C9AF301E-58A7-4279-AEFB-689E24389F4B}" type="parTrans" cxnId="{E50982A3-21EE-46A8-9560-B9B667CD85C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3FFED564-D741-4FCF-8B2F-932F73A4592E}" type="sibTrans" cxnId="{E50982A3-21EE-46A8-9560-B9B667CD85C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992444E2-D7AB-42C6-96ED-5BD51D2F1574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gm:t>
    </dgm:pt>
    <dgm:pt modelId="{1886D73B-1C2D-4960-A2F3-BD8C5D418527}" type="parTrans" cxnId="{163194DD-13AE-41CE-AD7E-BC16555AACDA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00BB6372-B562-4F8B-9D89-C5F19A84E717}" type="sibTrans" cxnId="{163194DD-13AE-41CE-AD7E-BC16555AACDA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4F66F55B-20E4-439E-95F0-ABEAB2395A5A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gm:t>
    </dgm:pt>
    <dgm:pt modelId="{E6477E1E-74E8-4D79-8726-A9D83623ADD2}" type="parTrans" cxnId="{4E49CAB2-A8C4-4344-8B07-04A4DB685C7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3CD644EF-CF0B-41C5-B761-95CA4A88FDA7}" type="sibTrans" cxnId="{4E49CAB2-A8C4-4344-8B07-04A4DB685C7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722C33F-EEAB-4852-913C-7D06593A0022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gm:t>
    </dgm:pt>
    <dgm:pt modelId="{00ACA79F-5E25-4E2B-A7EC-A9815D459FF9}" type="parTrans" cxnId="{F53DECA3-F393-4449-8C06-2165742C28B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AFD5B01B-3FD5-4CB1-90AA-75BC6A9F32F0}" type="sibTrans" cxnId="{F53DECA3-F393-4449-8C06-2165742C28B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1A20B4A-74C3-4457-AA0A-E221E07F5042}" type="pres">
      <dgm:prSet presAssocID="{E3A94B97-EDEE-4F59-A440-7647F5239F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830414-A601-41E6-AA50-30FFDA17BE62}" type="pres">
      <dgm:prSet presAssocID="{8F565CAC-1D6E-4656-91F6-A95701CECE57}" presName="hierRoot1" presStyleCnt="0">
        <dgm:presLayoutVars>
          <dgm:hierBranch val="init"/>
        </dgm:presLayoutVars>
      </dgm:prSet>
      <dgm:spPr/>
    </dgm:pt>
    <dgm:pt modelId="{27BBF137-E492-4183-B009-14EBFF9886D6}" type="pres">
      <dgm:prSet presAssocID="{8F565CAC-1D6E-4656-91F6-A95701CECE57}" presName="rootComposite1" presStyleCnt="0"/>
      <dgm:spPr/>
    </dgm:pt>
    <dgm:pt modelId="{11843BBD-B24B-40A4-96B8-8FEF3CA7C1DE}" type="pres">
      <dgm:prSet presAssocID="{8F565CAC-1D6E-4656-91F6-A95701CECE57}" presName="rootText1" presStyleLbl="node0" presStyleIdx="0" presStyleCnt="1">
        <dgm:presLayoutVars>
          <dgm:chPref val="3"/>
        </dgm:presLayoutVars>
      </dgm:prSet>
      <dgm:spPr/>
    </dgm:pt>
    <dgm:pt modelId="{300DBE59-9CE8-4127-A06B-189FE1A081A9}" type="pres">
      <dgm:prSet presAssocID="{8F565CAC-1D6E-4656-91F6-A95701CECE57}" presName="rootConnector1" presStyleLbl="node1" presStyleIdx="0" presStyleCnt="0"/>
      <dgm:spPr/>
    </dgm:pt>
    <dgm:pt modelId="{72686DB1-1E30-49CF-8638-BACF52D64A66}" type="pres">
      <dgm:prSet presAssocID="{8F565CAC-1D6E-4656-91F6-A95701CECE57}" presName="hierChild2" presStyleCnt="0"/>
      <dgm:spPr/>
    </dgm:pt>
    <dgm:pt modelId="{EA8E8EB0-A78E-46C2-B0D2-2980FFB0C2BE}" type="pres">
      <dgm:prSet presAssocID="{4D94038A-CA0B-4015-A750-DF915AEFE154}" presName="Name64" presStyleLbl="parChTrans1D2" presStyleIdx="0" presStyleCnt="3"/>
      <dgm:spPr/>
    </dgm:pt>
    <dgm:pt modelId="{CBD72085-02A4-40EF-B978-DC6D252A0EC6}" type="pres">
      <dgm:prSet presAssocID="{A699B21D-7EC8-479F-932E-C67A947C2D08}" presName="hierRoot2" presStyleCnt="0">
        <dgm:presLayoutVars>
          <dgm:hierBranch val="init"/>
        </dgm:presLayoutVars>
      </dgm:prSet>
      <dgm:spPr/>
    </dgm:pt>
    <dgm:pt modelId="{4D641742-4D01-4EF5-9E1A-DCBB45FCCF78}" type="pres">
      <dgm:prSet presAssocID="{A699B21D-7EC8-479F-932E-C67A947C2D08}" presName="rootComposite" presStyleCnt="0"/>
      <dgm:spPr/>
    </dgm:pt>
    <dgm:pt modelId="{E1D9562A-D448-4C4C-B54D-FAC7176EC9CB}" type="pres">
      <dgm:prSet presAssocID="{A699B21D-7EC8-479F-932E-C67A947C2D08}" presName="rootText" presStyleLbl="node2" presStyleIdx="0" presStyleCnt="3">
        <dgm:presLayoutVars>
          <dgm:chPref val="3"/>
        </dgm:presLayoutVars>
      </dgm:prSet>
      <dgm:spPr/>
    </dgm:pt>
    <dgm:pt modelId="{9818400B-A74E-443C-8702-B23892120F9A}" type="pres">
      <dgm:prSet presAssocID="{A699B21D-7EC8-479F-932E-C67A947C2D08}" presName="rootConnector" presStyleLbl="node2" presStyleIdx="0" presStyleCnt="3"/>
      <dgm:spPr/>
    </dgm:pt>
    <dgm:pt modelId="{DBF7682C-6043-4BD6-9259-399FDAF32975}" type="pres">
      <dgm:prSet presAssocID="{A699B21D-7EC8-479F-932E-C67A947C2D08}" presName="hierChild4" presStyleCnt="0"/>
      <dgm:spPr/>
    </dgm:pt>
    <dgm:pt modelId="{E4D9E674-80FB-4BE9-A363-13DE812B5CA0}" type="pres">
      <dgm:prSet presAssocID="{C9AF301E-58A7-4279-AEFB-689E24389F4B}" presName="Name64" presStyleLbl="parChTrans1D3" presStyleIdx="0" presStyleCnt="5"/>
      <dgm:spPr/>
    </dgm:pt>
    <dgm:pt modelId="{6A246677-9049-4B4F-8C09-6644C54A9085}" type="pres">
      <dgm:prSet presAssocID="{9EF0A33A-9ADD-4468-9E6B-8A6ABFD17389}" presName="hierRoot2" presStyleCnt="0">
        <dgm:presLayoutVars>
          <dgm:hierBranch val="init"/>
        </dgm:presLayoutVars>
      </dgm:prSet>
      <dgm:spPr/>
    </dgm:pt>
    <dgm:pt modelId="{5C01CC28-B6AF-42E7-9149-8E50E1718EE5}" type="pres">
      <dgm:prSet presAssocID="{9EF0A33A-9ADD-4468-9E6B-8A6ABFD17389}" presName="rootComposite" presStyleCnt="0"/>
      <dgm:spPr/>
    </dgm:pt>
    <dgm:pt modelId="{19306F76-4436-4779-A8A4-6F9B20A346DB}" type="pres">
      <dgm:prSet presAssocID="{9EF0A33A-9ADD-4468-9E6B-8A6ABFD17389}" presName="rootText" presStyleLbl="node3" presStyleIdx="0" presStyleCnt="5">
        <dgm:presLayoutVars>
          <dgm:chPref val="3"/>
        </dgm:presLayoutVars>
      </dgm:prSet>
      <dgm:spPr/>
    </dgm:pt>
    <dgm:pt modelId="{72407321-B75B-4FA9-9912-84D09CD4D2A3}" type="pres">
      <dgm:prSet presAssocID="{9EF0A33A-9ADD-4468-9E6B-8A6ABFD17389}" presName="rootConnector" presStyleLbl="node3" presStyleIdx="0" presStyleCnt="5"/>
      <dgm:spPr/>
    </dgm:pt>
    <dgm:pt modelId="{D7E0C61D-69FB-44A1-ADDA-8C244AB26F4B}" type="pres">
      <dgm:prSet presAssocID="{9EF0A33A-9ADD-4468-9E6B-8A6ABFD17389}" presName="hierChild4" presStyleCnt="0"/>
      <dgm:spPr/>
    </dgm:pt>
    <dgm:pt modelId="{D572172F-E32C-4247-ABBA-C5F53CBF63CA}" type="pres">
      <dgm:prSet presAssocID="{9EF0A33A-9ADD-4468-9E6B-8A6ABFD17389}" presName="hierChild5" presStyleCnt="0"/>
      <dgm:spPr/>
    </dgm:pt>
    <dgm:pt modelId="{AD9C329A-BDBE-4A5F-9126-09343542DD35}" type="pres">
      <dgm:prSet presAssocID="{1886D73B-1C2D-4960-A2F3-BD8C5D418527}" presName="Name64" presStyleLbl="parChTrans1D3" presStyleIdx="1" presStyleCnt="5"/>
      <dgm:spPr/>
    </dgm:pt>
    <dgm:pt modelId="{25712A63-EAB4-47DC-9CEE-5A1146710296}" type="pres">
      <dgm:prSet presAssocID="{992444E2-D7AB-42C6-96ED-5BD51D2F1574}" presName="hierRoot2" presStyleCnt="0">
        <dgm:presLayoutVars>
          <dgm:hierBranch val="init"/>
        </dgm:presLayoutVars>
      </dgm:prSet>
      <dgm:spPr/>
    </dgm:pt>
    <dgm:pt modelId="{5F1B633A-4198-4289-8F69-E1B7687E619A}" type="pres">
      <dgm:prSet presAssocID="{992444E2-D7AB-42C6-96ED-5BD51D2F1574}" presName="rootComposite" presStyleCnt="0"/>
      <dgm:spPr/>
    </dgm:pt>
    <dgm:pt modelId="{FA87CA6A-2F19-4F78-8D01-EF45303F8486}" type="pres">
      <dgm:prSet presAssocID="{992444E2-D7AB-42C6-96ED-5BD51D2F1574}" presName="rootText" presStyleLbl="node3" presStyleIdx="1" presStyleCnt="5">
        <dgm:presLayoutVars>
          <dgm:chPref val="3"/>
        </dgm:presLayoutVars>
      </dgm:prSet>
      <dgm:spPr/>
    </dgm:pt>
    <dgm:pt modelId="{F371395A-7155-4A85-A3B1-CB87E58E69C0}" type="pres">
      <dgm:prSet presAssocID="{992444E2-D7AB-42C6-96ED-5BD51D2F1574}" presName="rootConnector" presStyleLbl="node3" presStyleIdx="1" presStyleCnt="5"/>
      <dgm:spPr/>
    </dgm:pt>
    <dgm:pt modelId="{A3EE5F6A-5AE5-494A-8884-F26955E537A0}" type="pres">
      <dgm:prSet presAssocID="{992444E2-D7AB-42C6-96ED-5BD51D2F1574}" presName="hierChild4" presStyleCnt="0"/>
      <dgm:spPr/>
    </dgm:pt>
    <dgm:pt modelId="{EDEDFE9F-133B-4854-A2D0-AE015C473204}" type="pres">
      <dgm:prSet presAssocID="{992444E2-D7AB-42C6-96ED-5BD51D2F1574}" presName="hierChild5" presStyleCnt="0"/>
      <dgm:spPr/>
    </dgm:pt>
    <dgm:pt modelId="{60E74246-0B2E-40B2-8598-C018DF5D1DC0}" type="pres">
      <dgm:prSet presAssocID="{B721881C-6424-4E94-BAF5-22B535FA883B}" presName="Name64" presStyleLbl="parChTrans1D3" presStyleIdx="2" presStyleCnt="5"/>
      <dgm:spPr/>
    </dgm:pt>
    <dgm:pt modelId="{1DC06C35-D516-45A5-BECE-B7D505C187FD}" type="pres">
      <dgm:prSet presAssocID="{E3EA6EED-56E0-476C-AE2E-7A471FD41DA6}" presName="hierRoot2" presStyleCnt="0">
        <dgm:presLayoutVars>
          <dgm:hierBranch val="init"/>
        </dgm:presLayoutVars>
      </dgm:prSet>
      <dgm:spPr/>
    </dgm:pt>
    <dgm:pt modelId="{89299948-4215-46BD-AEF1-3656ECD1C219}" type="pres">
      <dgm:prSet presAssocID="{E3EA6EED-56E0-476C-AE2E-7A471FD41DA6}" presName="rootComposite" presStyleCnt="0"/>
      <dgm:spPr/>
    </dgm:pt>
    <dgm:pt modelId="{69DD134A-F03E-46A7-BC4E-DB111CEA8886}" type="pres">
      <dgm:prSet presAssocID="{E3EA6EED-56E0-476C-AE2E-7A471FD41DA6}" presName="rootText" presStyleLbl="node3" presStyleIdx="2" presStyleCnt="5">
        <dgm:presLayoutVars>
          <dgm:chPref val="3"/>
        </dgm:presLayoutVars>
      </dgm:prSet>
      <dgm:spPr/>
    </dgm:pt>
    <dgm:pt modelId="{B4841D8A-65A3-4620-B658-704D0178A958}" type="pres">
      <dgm:prSet presAssocID="{E3EA6EED-56E0-476C-AE2E-7A471FD41DA6}" presName="rootConnector" presStyleLbl="node3" presStyleIdx="2" presStyleCnt="5"/>
      <dgm:spPr/>
    </dgm:pt>
    <dgm:pt modelId="{3A2548C9-6A71-4003-A472-0D48011D931F}" type="pres">
      <dgm:prSet presAssocID="{E3EA6EED-56E0-476C-AE2E-7A471FD41DA6}" presName="hierChild4" presStyleCnt="0"/>
      <dgm:spPr/>
    </dgm:pt>
    <dgm:pt modelId="{C0220D28-FE01-4F54-B153-5C130579BB98}" type="pres">
      <dgm:prSet presAssocID="{E3EA6EED-56E0-476C-AE2E-7A471FD41DA6}" presName="hierChild5" presStyleCnt="0"/>
      <dgm:spPr/>
    </dgm:pt>
    <dgm:pt modelId="{F7234406-2C17-4316-BBE7-3FF3D2D983CE}" type="pres">
      <dgm:prSet presAssocID="{A699B21D-7EC8-479F-932E-C67A947C2D08}" presName="hierChild5" presStyleCnt="0"/>
      <dgm:spPr/>
    </dgm:pt>
    <dgm:pt modelId="{48872154-8108-4C0F-BC7B-4E1739EDB2E1}" type="pres">
      <dgm:prSet presAssocID="{7CA258CB-B911-4E70-82C3-89973803F155}" presName="Name64" presStyleLbl="parChTrans1D2" presStyleIdx="1" presStyleCnt="3"/>
      <dgm:spPr/>
    </dgm:pt>
    <dgm:pt modelId="{DA61F3AF-E5E3-4851-8082-EFB8B1E5B521}" type="pres">
      <dgm:prSet presAssocID="{769DF9BE-8C0B-4AF0-9155-05EB2DB2E061}" presName="hierRoot2" presStyleCnt="0">
        <dgm:presLayoutVars>
          <dgm:hierBranch val="init"/>
        </dgm:presLayoutVars>
      </dgm:prSet>
      <dgm:spPr/>
    </dgm:pt>
    <dgm:pt modelId="{06D72C02-9792-4478-AF6D-6FF5EFDAC66F}" type="pres">
      <dgm:prSet presAssocID="{769DF9BE-8C0B-4AF0-9155-05EB2DB2E061}" presName="rootComposite" presStyleCnt="0"/>
      <dgm:spPr/>
    </dgm:pt>
    <dgm:pt modelId="{ABF68E10-3F82-4722-BD69-6B3B73F06096}" type="pres">
      <dgm:prSet presAssocID="{769DF9BE-8C0B-4AF0-9155-05EB2DB2E061}" presName="rootText" presStyleLbl="node2" presStyleIdx="1" presStyleCnt="3">
        <dgm:presLayoutVars>
          <dgm:chPref val="3"/>
        </dgm:presLayoutVars>
      </dgm:prSet>
      <dgm:spPr/>
    </dgm:pt>
    <dgm:pt modelId="{EC099603-232E-40C5-9752-A23E86BB2ACC}" type="pres">
      <dgm:prSet presAssocID="{769DF9BE-8C0B-4AF0-9155-05EB2DB2E061}" presName="rootConnector" presStyleLbl="node2" presStyleIdx="1" presStyleCnt="3"/>
      <dgm:spPr/>
    </dgm:pt>
    <dgm:pt modelId="{8CCEA53A-97AA-4AC9-B127-F3D358B7A336}" type="pres">
      <dgm:prSet presAssocID="{769DF9BE-8C0B-4AF0-9155-05EB2DB2E061}" presName="hierChild4" presStyleCnt="0"/>
      <dgm:spPr/>
    </dgm:pt>
    <dgm:pt modelId="{BFE00EAE-CF20-4FA5-A7A1-37A49FCD8073}" type="pres">
      <dgm:prSet presAssocID="{00ACA79F-5E25-4E2B-A7EC-A9815D459FF9}" presName="Name64" presStyleLbl="parChTrans1D3" presStyleIdx="3" presStyleCnt="5"/>
      <dgm:spPr/>
    </dgm:pt>
    <dgm:pt modelId="{7558A1E8-BBDA-4755-9951-4B8973DA5DB9}" type="pres">
      <dgm:prSet presAssocID="{2722C33F-EEAB-4852-913C-7D06593A0022}" presName="hierRoot2" presStyleCnt="0">
        <dgm:presLayoutVars>
          <dgm:hierBranch val="init"/>
        </dgm:presLayoutVars>
      </dgm:prSet>
      <dgm:spPr/>
    </dgm:pt>
    <dgm:pt modelId="{636F7267-7147-4F0E-A677-05F7DD47CED3}" type="pres">
      <dgm:prSet presAssocID="{2722C33F-EEAB-4852-913C-7D06593A0022}" presName="rootComposite" presStyleCnt="0"/>
      <dgm:spPr/>
    </dgm:pt>
    <dgm:pt modelId="{DF5D7296-A9C2-4E0B-AEEF-696E99451AA2}" type="pres">
      <dgm:prSet presAssocID="{2722C33F-EEAB-4852-913C-7D06593A0022}" presName="rootText" presStyleLbl="node3" presStyleIdx="3" presStyleCnt="5">
        <dgm:presLayoutVars>
          <dgm:chPref val="3"/>
        </dgm:presLayoutVars>
      </dgm:prSet>
      <dgm:spPr/>
    </dgm:pt>
    <dgm:pt modelId="{716C779F-D159-4DB3-BFDA-5879876A6C04}" type="pres">
      <dgm:prSet presAssocID="{2722C33F-EEAB-4852-913C-7D06593A0022}" presName="rootConnector" presStyleLbl="node3" presStyleIdx="3" presStyleCnt="5"/>
      <dgm:spPr/>
    </dgm:pt>
    <dgm:pt modelId="{00B45E89-ABD8-448A-B4D4-7CCBFEEE92C1}" type="pres">
      <dgm:prSet presAssocID="{2722C33F-EEAB-4852-913C-7D06593A0022}" presName="hierChild4" presStyleCnt="0"/>
      <dgm:spPr/>
    </dgm:pt>
    <dgm:pt modelId="{01421F58-AC68-41C8-8B26-17F1410D5CC1}" type="pres">
      <dgm:prSet presAssocID="{2722C33F-EEAB-4852-913C-7D06593A0022}" presName="hierChild5" presStyleCnt="0"/>
      <dgm:spPr/>
    </dgm:pt>
    <dgm:pt modelId="{654313AA-821C-408F-A8C1-9DA77142BAFD}" type="pres">
      <dgm:prSet presAssocID="{E6477E1E-74E8-4D79-8726-A9D83623ADD2}" presName="Name64" presStyleLbl="parChTrans1D3" presStyleIdx="4" presStyleCnt="5"/>
      <dgm:spPr/>
    </dgm:pt>
    <dgm:pt modelId="{4F9721DA-B30E-4178-A00E-AF33CFB64473}" type="pres">
      <dgm:prSet presAssocID="{4F66F55B-20E4-439E-95F0-ABEAB2395A5A}" presName="hierRoot2" presStyleCnt="0">
        <dgm:presLayoutVars>
          <dgm:hierBranch val="init"/>
        </dgm:presLayoutVars>
      </dgm:prSet>
      <dgm:spPr/>
    </dgm:pt>
    <dgm:pt modelId="{15B5FB6C-408C-4DE0-9FE9-E1A80DE18D4E}" type="pres">
      <dgm:prSet presAssocID="{4F66F55B-20E4-439E-95F0-ABEAB2395A5A}" presName="rootComposite" presStyleCnt="0"/>
      <dgm:spPr/>
    </dgm:pt>
    <dgm:pt modelId="{F1349E9F-89DF-45E8-92C7-8CF803D8FBC4}" type="pres">
      <dgm:prSet presAssocID="{4F66F55B-20E4-439E-95F0-ABEAB2395A5A}" presName="rootText" presStyleLbl="node3" presStyleIdx="4" presStyleCnt="5">
        <dgm:presLayoutVars>
          <dgm:chPref val="3"/>
        </dgm:presLayoutVars>
      </dgm:prSet>
      <dgm:spPr/>
    </dgm:pt>
    <dgm:pt modelId="{672D8C2E-12DE-4634-A07B-D9D300C50B22}" type="pres">
      <dgm:prSet presAssocID="{4F66F55B-20E4-439E-95F0-ABEAB2395A5A}" presName="rootConnector" presStyleLbl="node3" presStyleIdx="4" presStyleCnt="5"/>
      <dgm:spPr/>
    </dgm:pt>
    <dgm:pt modelId="{28D40C85-5621-4F1E-8985-E413C3ECF3B9}" type="pres">
      <dgm:prSet presAssocID="{4F66F55B-20E4-439E-95F0-ABEAB2395A5A}" presName="hierChild4" presStyleCnt="0"/>
      <dgm:spPr/>
    </dgm:pt>
    <dgm:pt modelId="{87505E86-484E-49CE-B5BE-BD65FEABF170}" type="pres">
      <dgm:prSet presAssocID="{4F66F55B-20E4-439E-95F0-ABEAB2395A5A}" presName="hierChild5" presStyleCnt="0"/>
      <dgm:spPr/>
    </dgm:pt>
    <dgm:pt modelId="{7E2B60BF-7196-4360-BAA0-F441FDA356C9}" type="pres">
      <dgm:prSet presAssocID="{769DF9BE-8C0B-4AF0-9155-05EB2DB2E061}" presName="hierChild5" presStyleCnt="0"/>
      <dgm:spPr/>
    </dgm:pt>
    <dgm:pt modelId="{8876CC86-413F-4F58-ADDD-3AE2C961BE60}" type="pres">
      <dgm:prSet presAssocID="{0BFE8E22-6A79-4060-8414-737A2B69FA4B}" presName="Name64" presStyleLbl="parChTrans1D2" presStyleIdx="2" presStyleCnt="3"/>
      <dgm:spPr/>
    </dgm:pt>
    <dgm:pt modelId="{E2321BEB-2B72-4FEC-83F1-F6F58FCB0FBD}" type="pres">
      <dgm:prSet presAssocID="{F9C57170-8F0E-4EDB-AD51-37A291EF04F3}" presName="hierRoot2" presStyleCnt="0">
        <dgm:presLayoutVars>
          <dgm:hierBranch val="init"/>
        </dgm:presLayoutVars>
      </dgm:prSet>
      <dgm:spPr/>
    </dgm:pt>
    <dgm:pt modelId="{F12AB5BC-4401-4987-9CC1-67BC8FE6A7BE}" type="pres">
      <dgm:prSet presAssocID="{F9C57170-8F0E-4EDB-AD51-37A291EF04F3}" presName="rootComposite" presStyleCnt="0"/>
      <dgm:spPr/>
    </dgm:pt>
    <dgm:pt modelId="{451604D6-B068-4703-863D-901BB2DAC855}" type="pres">
      <dgm:prSet presAssocID="{F9C57170-8F0E-4EDB-AD51-37A291EF04F3}" presName="rootText" presStyleLbl="node2" presStyleIdx="2" presStyleCnt="3">
        <dgm:presLayoutVars>
          <dgm:chPref val="3"/>
        </dgm:presLayoutVars>
      </dgm:prSet>
      <dgm:spPr/>
    </dgm:pt>
    <dgm:pt modelId="{11A9574E-603A-4EBE-AF81-91276EB1CEB2}" type="pres">
      <dgm:prSet presAssocID="{F9C57170-8F0E-4EDB-AD51-37A291EF04F3}" presName="rootConnector" presStyleLbl="node2" presStyleIdx="2" presStyleCnt="3"/>
      <dgm:spPr/>
    </dgm:pt>
    <dgm:pt modelId="{67C660FF-83F8-4944-B690-23487CD37519}" type="pres">
      <dgm:prSet presAssocID="{F9C57170-8F0E-4EDB-AD51-37A291EF04F3}" presName="hierChild4" presStyleCnt="0"/>
      <dgm:spPr/>
    </dgm:pt>
    <dgm:pt modelId="{997C7D99-5AE8-42C2-9AF9-CCEC34A252F4}" type="pres">
      <dgm:prSet presAssocID="{F9C57170-8F0E-4EDB-AD51-37A291EF04F3}" presName="hierChild5" presStyleCnt="0"/>
      <dgm:spPr/>
    </dgm:pt>
    <dgm:pt modelId="{9E01585E-D4BE-45D0-BEC1-146290633CBF}" type="pres">
      <dgm:prSet presAssocID="{8F565CAC-1D6E-4656-91F6-A95701CECE57}" presName="hierChild3" presStyleCnt="0"/>
      <dgm:spPr/>
    </dgm:pt>
  </dgm:ptLst>
  <dgm:cxnLst>
    <dgm:cxn modelId="{4D644503-AD21-409D-9541-89189242F150}" type="presOf" srcId="{4D94038A-CA0B-4015-A750-DF915AEFE154}" destId="{EA8E8EB0-A78E-46C2-B0D2-2980FFB0C2BE}" srcOrd="0" destOrd="0" presId="urn:microsoft.com/office/officeart/2009/3/layout/HorizontalOrganizationChart"/>
    <dgm:cxn modelId="{C964D80B-24CB-48BE-B401-E358B727B21C}" srcId="{8F565CAC-1D6E-4656-91F6-A95701CECE57}" destId="{769DF9BE-8C0B-4AF0-9155-05EB2DB2E061}" srcOrd="1" destOrd="0" parTransId="{7CA258CB-B911-4E70-82C3-89973803F155}" sibTransId="{29396EC9-7990-4B46-8943-1DFF5CF47628}"/>
    <dgm:cxn modelId="{1AA4700E-BCD5-4053-9324-47E9D4EA7977}" type="presOf" srcId="{E6477E1E-74E8-4D79-8726-A9D83623ADD2}" destId="{654313AA-821C-408F-A8C1-9DA77142BAFD}" srcOrd="0" destOrd="0" presId="urn:microsoft.com/office/officeart/2009/3/layout/HorizontalOrganizationChart"/>
    <dgm:cxn modelId="{0AD12B0F-EB5D-4B17-8200-CE94B3F794FF}" srcId="{8F565CAC-1D6E-4656-91F6-A95701CECE57}" destId="{A699B21D-7EC8-479F-932E-C67A947C2D08}" srcOrd="0" destOrd="0" parTransId="{4D94038A-CA0B-4015-A750-DF915AEFE154}" sibTransId="{22414D13-F9A0-4573-BBB3-3E7756C816EB}"/>
    <dgm:cxn modelId="{E4A59B15-10BE-45E3-B703-5567D7C5D490}" type="presOf" srcId="{9EF0A33A-9ADD-4468-9E6B-8A6ABFD17389}" destId="{19306F76-4436-4779-A8A4-6F9B20A346DB}" srcOrd="0" destOrd="0" presId="urn:microsoft.com/office/officeart/2009/3/layout/HorizontalOrganizationChart"/>
    <dgm:cxn modelId="{36B1B716-5035-4FED-B20D-67E170E1AE4E}" type="presOf" srcId="{8F565CAC-1D6E-4656-91F6-A95701CECE57}" destId="{11843BBD-B24B-40A4-96B8-8FEF3CA7C1DE}" srcOrd="0" destOrd="0" presId="urn:microsoft.com/office/officeart/2009/3/layout/HorizontalOrganizationChart"/>
    <dgm:cxn modelId="{26B2A91B-A04C-4AAA-A7AF-4F548381861B}" srcId="{A699B21D-7EC8-479F-932E-C67A947C2D08}" destId="{E3EA6EED-56E0-476C-AE2E-7A471FD41DA6}" srcOrd="2" destOrd="0" parTransId="{B721881C-6424-4E94-BAF5-22B535FA883B}" sibTransId="{CC79834C-AB11-46BF-BA1A-44CBA0104AEC}"/>
    <dgm:cxn modelId="{DF8AF01F-F04F-4611-AC15-6941EC0BEEBC}" type="presOf" srcId="{A699B21D-7EC8-479F-932E-C67A947C2D08}" destId="{E1D9562A-D448-4C4C-B54D-FAC7176EC9CB}" srcOrd="0" destOrd="0" presId="urn:microsoft.com/office/officeart/2009/3/layout/HorizontalOrganizationChart"/>
    <dgm:cxn modelId="{9C895C25-5BE2-468C-BB4E-73A1E87AA8F6}" type="presOf" srcId="{2722C33F-EEAB-4852-913C-7D06593A0022}" destId="{DF5D7296-A9C2-4E0B-AEEF-696E99451AA2}" srcOrd="0" destOrd="0" presId="urn:microsoft.com/office/officeart/2009/3/layout/HorizontalOrganizationChart"/>
    <dgm:cxn modelId="{F799AF26-B204-490F-ACAE-3959328FBDA2}" type="presOf" srcId="{A699B21D-7EC8-479F-932E-C67A947C2D08}" destId="{9818400B-A74E-443C-8702-B23892120F9A}" srcOrd="1" destOrd="0" presId="urn:microsoft.com/office/officeart/2009/3/layout/HorizontalOrganizationChart"/>
    <dgm:cxn modelId="{8B19C033-B54A-4E46-A9D3-84E5A3DE1B77}" type="presOf" srcId="{E3A94B97-EDEE-4F59-A440-7647F5239F6D}" destId="{21A20B4A-74C3-4457-AA0A-E221E07F5042}" srcOrd="0" destOrd="0" presId="urn:microsoft.com/office/officeart/2009/3/layout/HorizontalOrganizationChart"/>
    <dgm:cxn modelId="{F2FB624E-7AD0-4B46-BF01-B5ADC0BCCEE7}" type="presOf" srcId="{4F66F55B-20E4-439E-95F0-ABEAB2395A5A}" destId="{672D8C2E-12DE-4634-A07B-D9D300C50B22}" srcOrd="1" destOrd="0" presId="urn:microsoft.com/office/officeart/2009/3/layout/HorizontalOrganizationChart"/>
    <dgm:cxn modelId="{407FF555-2CDD-41F5-AB24-30C0BE8071A7}" type="presOf" srcId="{992444E2-D7AB-42C6-96ED-5BD51D2F1574}" destId="{FA87CA6A-2F19-4F78-8D01-EF45303F8486}" srcOrd="0" destOrd="0" presId="urn:microsoft.com/office/officeart/2009/3/layout/HorizontalOrganizationChart"/>
    <dgm:cxn modelId="{E00B5676-C9C9-44D2-A6B0-7C9FE56415BA}" type="presOf" srcId="{9EF0A33A-9ADD-4468-9E6B-8A6ABFD17389}" destId="{72407321-B75B-4FA9-9912-84D09CD4D2A3}" srcOrd="1" destOrd="0" presId="urn:microsoft.com/office/officeart/2009/3/layout/HorizontalOrganizationChart"/>
    <dgm:cxn modelId="{A10FCD81-FD9E-4493-B705-C69ACCA2496D}" type="presOf" srcId="{F9C57170-8F0E-4EDB-AD51-37A291EF04F3}" destId="{11A9574E-603A-4EBE-AF81-91276EB1CEB2}" srcOrd="1" destOrd="0" presId="urn:microsoft.com/office/officeart/2009/3/layout/HorizontalOrganizationChart"/>
    <dgm:cxn modelId="{A3D24C86-14EB-4F77-B489-0E7E8148E2EB}" srcId="{E3A94B97-EDEE-4F59-A440-7647F5239F6D}" destId="{8F565CAC-1D6E-4656-91F6-A95701CECE57}" srcOrd="0" destOrd="0" parTransId="{56086C4A-2DA4-4C07-B59B-6A68AB775ADC}" sibTransId="{EB6142E9-DB6B-42F4-9286-12EDAB2904AB}"/>
    <dgm:cxn modelId="{50FF5F88-8E82-4F30-8376-B945CCBF4800}" type="presOf" srcId="{769DF9BE-8C0B-4AF0-9155-05EB2DB2E061}" destId="{EC099603-232E-40C5-9752-A23E86BB2ACC}" srcOrd="1" destOrd="0" presId="urn:microsoft.com/office/officeart/2009/3/layout/HorizontalOrganizationChart"/>
    <dgm:cxn modelId="{2938DC8C-CAC5-4F64-9536-3B3DA9D4AAD6}" type="presOf" srcId="{1886D73B-1C2D-4960-A2F3-BD8C5D418527}" destId="{AD9C329A-BDBE-4A5F-9126-09343542DD35}" srcOrd="0" destOrd="0" presId="urn:microsoft.com/office/officeart/2009/3/layout/HorizontalOrganizationChart"/>
    <dgm:cxn modelId="{01867F9B-688B-4818-A40E-250DD9B6905B}" type="presOf" srcId="{4F66F55B-20E4-439E-95F0-ABEAB2395A5A}" destId="{F1349E9F-89DF-45E8-92C7-8CF803D8FBC4}" srcOrd="0" destOrd="0" presId="urn:microsoft.com/office/officeart/2009/3/layout/HorizontalOrganizationChart"/>
    <dgm:cxn modelId="{E50982A3-21EE-46A8-9560-B9B667CD85C8}" srcId="{A699B21D-7EC8-479F-932E-C67A947C2D08}" destId="{9EF0A33A-9ADD-4468-9E6B-8A6ABFD17389}" srcOrd="0" destOrd="0" parTransId="{C9AF301E-58A7-4279-AEFB-689E24389F4B}" sibTransId="{3FFED564-D741-4FCF-8B2F-932F73A4592E}"/>
    <dgm:cxn modelId="{F53DECA3-F393-4449-8C06-2165742C28BF}" srcId="{769DF9BE-8C0B-4AF0-9155-05EB2DB2E061}" destId="{2722C33F-EEAB-4852-913C-7D06593A0022}" srcOrd="0" destOrd="0" parTransId="{00ACA79F-5E25-4E2B-A7EC-A9815D459FF9}" sibTransId="{AFD5B01B-3FD5-4CB1-90AA-75BC6A9F32F0}"/>
    <dgm:cxn modelId="{C82FF0A7-C406-433E-AD99-7AB62A6B3319}" type="presOf" srcId="{F9C57170-8F0E-4EDB-AD51-37A291EF04F3}" destId="{451604D6-B068-4703-863D-901BB2DAC855}" srcOrd="0" destOrd="0" presId="urn:microsoft.com/office/officeart/2009/3/layout/HorizontalOrganizationChart"/>
    <dgm:cxn modelId="{0B0FF5AE-606B-43DC-B949-D4A13172733F}" type="presOf" srcId="{8F565CAC-1D6E-4656-91F6-A95701CECE57}" destId="{300DBE59-9CE8-4127-A06B-189FE1A081A9}" srcOrd="1" destOrd="0" presId="urn:microsoft.com/office/officeart/2009/3/layout/HorizontalOrganizationChart"/>
    <dgm:cxn modelId="{954DD1B0-1A29-440F-B42F-97563918D1BA}" type="presOf" srcId="{E3EA6EED-56E0-476C-AE2E-7A471FD41DA6}" destId="{B4841D8A-65A3-4620-B658-704D0178A958}" srcOrd="1" destOrd="0" presId="urn:microsoft.com/office/officeart/2009/3/layout/HorizontalOrganizationChart"/>
    <dgm:cxn modelId="{4E49CAB2-A8C4-4344-8B07-04A4DB685C78}" srcId="{769DF9BE-8C0B-4AF0-9155-05EB2DB2E061}" destId="{4F66F55B-20E4-439E-95F0-ABEAB2395A5A}" srcOrd="1" destOrd="0" parTransId="{E6477E1E-74E8-4D79-8726-A9D83623ADD2}" sibTransId="{3CD644EF-CF0B-41C5-B761-95CA4A88FDA7}"/>
    <dgm:cxn modelId="{4E56DCB4-92F1-4F67-8EB0-786C436D9023}" type="presOf" srcId="{B721881C-6424-4E94-BAF5-22B535FA883B}" destId="{60E74246-0B2E-40B2-8598-C018DF5D1DC0}" srcOrd="0" destOrd="0" presId="urn:microsoft.com/office/officeart/2009/3/layout/HorizontalOrganizationChart"/>
    <dgm:cxn modelId="{319D4FB6-E473-41B6-9FAE-5FAD9B74E88F}" type="presOf" srcId="{769DF9BE-8C0B-4AF0-9155-05EB2DB2E061}" destId="{ABF68E10-3F82-4722-BD69-6B3B73F06096}" srcOrd="0" destOrd="0" presId="urn:microsoft.com/office/officeart/2009/3/layout/HorizontalOrganizationChart"/>
    <dgm:cxn modelId="{67D449CB-958E-45A2-A942-026BD933B3AC}" type="presOf" srcId="{E3EA6EED-56E0-476C-AE2E-7A471FD41DA6}" destId="{69DD134A-F03E-46A7-BC4E-DB111CEA8886}" srcOrd="0" destOrd="0" presId="urn:microsoft.com/office/officeart/2009/3/layout/HorizontalOrganizationChart"/>
    <dgm:cxn modelId="{0FDCCDD8-7302-48AB-B0A9-CD31DAF4E3EC}" srcId="{8F565CAC-1D6E-4656-91F6-A95701CECE57}" destId="{F9C57170-8F0E-4EDB-AD51-37A291EF04F3}" srcOrd="2" destOrd="0" parTransId="{0BFE8E22-6A79-4060-8414-737A2B69FA4B}" sibTransId="{EE67E1DE-0661-4AC5-A124-4C5A605BDE09}"/>
    <dgm:cxn modelId="{163194DD-13AE-41CE-AD7E-BC16555AACDA}" srcId="{A699B21D-7EC8-479F-932E-C67A947C2D08}" destId="{992444E2-D7AB-42C6-96ED-5BD51D2F1574}" srcOrd="1" destOrd="0" parTransId="{1886D73B-1C2D-4960-A2F3-BD8C5D418527}" sibTransId="{00BB6372-B562-4F8B-9D89-C5F19A84E717}"/>
    <dgm:cxn modelId="{ABF56FDF-8BFD-45D6-89A2-CA7BC718426D}" type="presOf" srcId="{2722C33F-EEAB-4852-913C-7D06593A0022}" destId="{716C779F-D159-4DB3-BFDA-5879876A6C04}" srcOrd="1" destOrd="0" presId="urn:microsoft.com/office/officeart/2009/3/layout/HorizontalOrganizationChart"/>
    <dgm:cxn modelId="{C0C595E9-607D-4E6E-B46F-61C17C352F59}" type="presOf" srcId="{C9AF301E-58A7-4279-AEFB-689E24389F4B}" destId="{E4D9E674-80FB-4BE9-A363-13DE812B5CA0}" srcOrd="0" destOrd="0" presId="urn:microsoft.com/office/officeart/2009/3/layout/HorizontalOrganizationChart"/>
    <dgm:cxn modelId="{AEC640F8-74D4-432D-8E93-C07C4D67983B}" type="presOf" srcId="{992444E2-D7AB-42C6-96ED-5BD51D2F1574}" destId="{F371395A-7155-4A85-A3B1-CB87E58E69C0}" srcOrd="1" destOrd="0" presId="urn:microsoft.com/office/officeart/2009/3/layout/HorizontalOrganizationChart"/>
    <dgm:cxn modelId="{D0AA09FB-5AAC-4FB8-A69B-E8B47ADC1C54}" type="presOf" srcId="{0BFE8E22-6A79-4060-8414-737A2B69FA4B}" destId="{8876CC86-413F-4F58-ADDD-3AE2C961BE60}" srcOrd="0" destOrd="0" presId="urn:microsoft.com/office/officeart/2009/3/layout/HorizontalOrganizationChart"/>
    <dgm:cxn modelId="{A8D216FD-E8BA-4626-96B4-0A2C4AD8569F}" type="presOf" srcId="{7CA258CB-B911-4E70-82C3-89973803F155}" destId="{48872154-8108-4C0F-BC7B-4E1739EDB2E1}" srcOrd="0" destOrd="0" presId="urn:microsoft.com/office/officeart/2009/3/layout/HorizontalOrganizationChart"/>
    <dgm:cxn modelId="{23C09BFF-55BE-44B8-9318-E268255D8C9F}" type="presOf" srcId="{00ACA79F-5E25-4E2B-A7EC-A9815D459FF9}" destId="{BFE00EAE-CF20-4FA5-A7A1-37A49FCD8073}" srcOrd="0" destOrd="0" presId="urn:microsoft.com/office/officeart/2009/3/layout/HorizontalOrganizationChart"/>
    <dgm:cxn modelId="{A667B1A3-97EF-42A0-8581-FE8BAE72E648}" type="presParOf" srcId="{21A20B4A-74C3-4457-AA0A-E221E07F5042}" destId="{D3830414-A601-41E6-AA50-30FFDA17BE62}" srcOrd="0" destOrd="0" presId="urn:microsoft.com/office/officeart/2009/3/layout/HorizontalOrganizationChart"/>
    <dgm:cxn modelId="{E8D44561-8D49-4651-8425-AE52B83C4A92}" type="presParOf" srcId="{D3830414-A601-41E6-AA50-30FFDA17BE62}" destId="{27BBF137-E492-4183-B009-14EBFF9886D6}" srcOrd="0" destOrd="0" presId="urn:microsoft.com/office/officeart/2009/3/layout/HorizontalOrganizationChart"/>
    <dgm:cxn modelId="{A5011D49-742E-445D-82E4-D0A2C1BC8730}" type="presParOf" srcId="{27BBF137-E492-4183-B009-14EBFF9886D6}" destId="{11843BBD-B24B-40A4-96B8-8FEF3CA7C1DE}" srcOrd="0" destOrd="0" presId="urn:microsoft.com/office/officeart/2009/3/layout/HorizontalOrganizationChart"/>
    <dgm:cxn modelId="{875F7DC8-BC35-42B6-8348-89D8F4B11139}" type="presParOf" srcId="{27BBF137-E492-4183-B009-14EBFF9886D6}" destId="{300DBE59-9CE8-4127-A06B-189FE1A081A9}" srcOrd="1" destOrd="0" presId="urn:microsoft.com/office/officeart/2009/3/layout/HorizontalOrganizationChart"/>
    <dgm:cxn modelId="{E4168B0F-E631-43D3-A112-7E949E78308A}" type="presParOf" srcId="{D3830414-A601-41E6-AA50-30FFDA17BE62}" destId="{72686DB1-1E30-49CF-8638-BACF52D64A66}" srcOrd="1" destOrd="0" presId="urn:microsoft.com/office/officeart/2009/3/layout/HorizontalOrganizationChart"/>
    <dgm:cxn modelId="{142D74FB-AF6E-4687-9C73-DEFF3698F4D6}" type="presParOf" srcId="{72686DB1-1E30-49CF-8638-BACF52D64A66}" destId="{EA8E8EB0-A78E-46C2-B0D2-2980FFB0C2BE}" srcOrd="0" destOrd="0" presId="urn:microsoft.com/office/officeart/2009/3/layout/HorizontalOrganizationChart"/>
    <dgm:cxn modelId="{AD437305-41EC-415E-8207-3EB0759A5393}" type="presParOf" srcId="{72686DB1-1E30-49CF-8638-BACF52D64A66}" destId="{CBD72085-02A4-40EF-B978-DC6D252A0EC6}" srcOrd="1" destOrd="0" presId="urn:microsoft.com/office/officeart/2009/3/layout/HorizontalOrganizationChart"/>
    <dgm:cxn modelId="{D504B327-8A32-44BD-98CA-E3AC581BE368}" type="presParOf" srcId="{CBD72085-02A4-40EF-B978-DC6D252A0EC6}" destId="{4D641742-4D01-4EF5-9E1A-DCBB45FCCF78}" srcOrd="0" destOrd="0" presId="urn:microsoft.com/office/officeart/2009/3/layout/HorizontalOrganizationChart"/>
    <dgm:cxn modelId="{E8904981-EAF3-42E5-9C23-D36DE127C844}" type="presParOf" srcId="{4D641742-4D01-4EF5-9E1A-DCBB45FCCF78}" destId="{E1D9562A-D448-4C4C-B54D-FAC7176EC9CB}" srcOrd="0" destOrd="0" presId="urn:microsoft.com/office/officeart/2009/3/layout/HorizontalOrganizationChart"/>
    <dgm:cxn modelId="{75EF294F-5510-42B3-B2BB-7BD5FF6D0D0B}" type="presParOf" srcId="{4D641742-4D01-4EF5-9E1A-DCBB45FCCF78}" destId="{9818400B-A74E-443C-8702-B23892120F9A}" srcOrd="1" destOrd="0" presId="urn:microsoft.com/office/officeart/2009/3/layout/HorizontalOrganizationChart"/>
    <dgm:cxn modelId="{4D2DA71B-5D07-446E-A499-F81C2DFAE9C9}" type="presParOf" srcId="{CBD72085-02A4-40EF-B978-DC6D252A0EC6}" destId="{DBF7682C-6043-4BD6-9259-399FDAF32975}" srcOrd="1" destOrd="0" presId="urn:microsoft.com/office/officeart/2009/3/layout/HorizontalOrganizationChart"/>
    <dgm:cxn modelId="{4B752275-859E-47EC-A664-E3E772121BFE}" type="presParOf" srcId="{DBF7682C-6043-4BD6-9259-399FDAF32975}" destId="{E4D9E674-80FB-4BE9-A363-13DE812B5CA0}" srcOrd="0" destOrd="0" presId="urn:microsoft.com/office/officeart/2009/3/layout/HorizontalOrganizationChart"/>
    <dgm:cxn modelId="{4EC096A2-2564-432D-B451-0541B587F6AA}" type="presParOf" srcId="{DBF7682C-6043-4BD6-9259-399FDAF32975}" destId="{6A246677-9049-4B4F-8C09-6644C54A9085}" srcOrd="1" destOrd="0" presId="urn:microsoft.com/office/officeart/2009/3/layout/HorizontalOrganizationChart"/>
    <dgm:cxn modelId="{07EA6AA2-925C-4269-BBAA-BC43DF899336}" type="presParOf" srcId="{6A246677-9049-4B4F-8C09-6644C54A9085}" destId="{5C01CC28-B6AF-42E7-9149-8E50E1718EE5}" srcOrd="0" destOrd="0" presId="urn:microsoft.com/office/officeart/2009/3/layout/HorizontalOrganizationChart"/>
    <dgm:cxn modelId="{C34C9D0F-BC51-4FA4-8F8E-616F25D9BDF9}" type="presParOf" srcId="{5C01CC28-B6AF-42E7-9149-8E50E1718EE5}" destId="{19306F76-4436-4779-A8A4-6F9B20A346DB}" srcOrd="0" destOrd="0" presId="urn:microsoft.com/office/officeart/2009/3/layout/HorizontalOrganizationChart"/>
    <dgm:cxn modelId="{262EA888-331F-4EBB-B257-92E45C6EA5C4}" type="presParOf" srcId="{5C01CC28-B6AF-42E7-9149-8E50E1718EE5}" destId="{72407321-B75B-4FA9-9912-84D09CD4D2A3}" srcOrd="1" destOrd="0" presId="urn:microsoft.com/office/officeart/2009/3/layout/HorizontalOrganizationChart"/>
    <dgm:cxn modelId="{C0C1D181-3F91-4BC1-A449-D86F5BC64850}" type="presParOf" srcId="{6A246677-9049-4B4F-8C09-6644C54A9085}" destId="{D7E0C61D-69FB-44A1-ADDA-8C244AB26F4B}" srcOrd="1" destOrd="0" presId="urn:microsoft.com/office/officeart/2009/3/layout/HorizontalOrganizationChart"/>
    <dgm:cxn modelId="{35021A28-76DD-4A28-8651-9AFB42348623}" type="presParOf" srcId="{6A246677-9049-4B4F-8C09-6644C54A9085}" destId="{D572172F-E32C-4247-ABBA-C5F53CBF63CA}" srcOrd="2" destOrd="0" presId="urn:microsoft.com/office/officeart/2009/3/layout/HorizontalOrganizationChart"/>
    <dgm:cxn modelId="{0100DEC5-26AC-49BC-83A6-D24AAAC3FC52}" type="presParOf" srcId="{DBF7682C-6043-4BD6-9259-399FDAF32975}" destId="{AD9C329A-BDBE-4A5F-9126-09343542DD35}" srcOrd="2" destOrd="0" presId="urn:microsoft.com/office/officeart/2009/3/layout/HorizontalOrganizationChart"/>
    <dgm:cxn modelId="{2C9EB85A-3F2C-441A-9E42-6CBACFA4A02D}" type="presParOf" srcId="{DBF7682C-6043-4BD6-9259-399FDAF32975}" destId="{25712A63-EAB4-47DC-9CEE-5A1146710296}" srcOrd="3" destOrd="0" presId="urn:microsoft.com/office/officeart/2009/3/layout/HorizontalOrganizationChart"/>
    <dgm:cxn modelId="{6EBE58F8-A65A-4D2C-BA0D-4BEAC824FE60}" type="presParOf" srcId="{25712A63-EAB4-47DC-9CEE-5A1146710296}" destId="{5F1B633A-4198-4289-8F69-E1B7687E619A}" srcOrd="0" destOrd="0" presId="urn:microsoft.com/office/officeart/2009/3/layout/HorizontalOrganizationChart"/>
    <dgm:cxn modelId="{D3B2A002-7130-4067-A5AB-7081101ABE92}" type="presParOf" srcId="{5F1B633A-4198-4289-8F69-E1B7687E619A}" destId="{FA87CA6A-2F19-4F78-8D01-EF45303F8486}" srcOrd="0" destOrd="0" presId="urn:microsoft.com/office/officeart/2009/3/layout/HorizontalOrganizationChart"/>
    <dgm:cxn modelId="{FBC348DF-A832-492D-A6C3-598BCD1AAA1C}" type="presParOf" srcId="{5F1B633A-4198-4289-8F69-E1B7687E619A}" destId="{F371395A-7155-4A85-A3B1-CB87E58E69C0}" srcOrd="1" destOrd="0" presId="urn:microsoft.com/office/officeart/2009/3/layout/HorizontalOrganizationChart"/>
    <dgm:cxn modelId="{7BF0C58F-AFD4-49F9-9BC1-36707F5A16ED}" type="presParOf" srcId="{25712A63-EAB4-47DC-9CEE-5A1146710296}" destId="{A3EE5F6A-5AE5-494A-8884-F26955E537A0}" srcOrd="1" destOrd="0" presId="urn:microsoft.com/office/officeart/2009/3/layout/HorizontalOrganizationChart"/>
    <dgm:cxn modelId="{1DCB9351-C4B5-4D7A-951F-7CB8066C8825}" type="presParOf" srcId="{25712A63-EAB4-47DC-9CEE-5A1146710296}" destId="{EDEDFE9F-133B-4854-A2D0-AE015C473204}" srcOrd="2" destOrd="0" presId="urn:microsoft.com/office/officeart/2009/3/layout/HorizontalOrganizationChart"/>
    <dgm:cxn modelId="{A8374A32-37CD-4E4B-BDA1-5412C554DC13}" type="presParOf" srcId="{DBF7682C-6043-4BD6-9259-399FDAF32975}" destId="{60E74246-0B2E-40B2-8598-C018DF5D1DC0}" srcOrd="4" destOrd="0" presId="urn:microsoft.com/office/officeart/2009/3/layout/HorizontalOrganizationChart"/>
    <dgm:cxn modelId="{6E4FF8E1-9E73-45E1-95B5-6985A0A782DA}" type="presParOf" srcId="{DBF7682C-6043-4BD6-9259-399FDAF32975}" destId="{1DC06C35-D516-45A5-BECE-B7D505C187FD}" srcOrd="5" destOrd="0" presId="urn:microsoft.com/office/officeart/2009/3/layout/HorizontalOrganizationChart"/>
    <dgm:cxn modelId="{8A880871-6CE8-441E-BD6A-2C24953528D8}" type="presParOf" srcId="{1DC06C35-D516-45A5-BECE-B7D505C187FD}" destId="{89299948-4215-46BD-AEF1-3656ECD1C219}" srcOrd="0" destOrd="0" presId="urn:microsoft.com/office/officeart/2009/3/layout/HorizontalOrganizationChart"/>
    <dgm:cxn modelId="{3874E46B-F8DB-4491-8ADA-FE25F5406121}" type="presParOf" srcId="{89299948-4215-46BD-AEF1-3656ECD1C219}" destId="{69DD134A-F03E-46A7-BC4E-DB111CEA8886}" srcOrd="0" destOrd="0" presId="urn:microsoft.com/office/officeart/2009/3/layout/HorizontalOrganizationChart"/>
    <dgm:cxn modelId="{D7130C09-F960-4208-B60E-EDB663126483}" type="presParOf" srcId="{89299948-4215-46BD-AEF1-3656ECD1C219}" destId="{B4841D8A-65A3-4620-B658-704D0178A958}" srcOrd="1" destOrd="0" presId="urn:microsoft.com/office/officeart/2009/3/layout/HorizontalOrganizationChart"/>
    <dgm:cxn modelId="{E1E4B827-5BD4-4D13-A31C-FFB995508FCB}" type="presParOf" srcId="{1DC06C35-D516-45A5-BECE-B7D505C187FD}" destId="{3A2548C9-6A71-4003-A472-0D48011D931F}" srcOrd="1" destOrd="0" presId="urn:microsoft.com/office/officeart/2009/3/layout/HorizontalOrganizationChart"/>
    <dgm:cxn modelId="{08065A56-3D29-428F-9060-834E0D1421C9}" type="presParOf" srcId="{1DC06C35-D516-45A5-BECE-B7D505C187FD}" destId="{C0220D28-FE01-4F54-B153-5C130579BB98}" srcOrd="2" destOrd="0" presId="urn:microsoft.com/office/officeart/2009/3/layout/HorizontalOrganizationChart"/>
    <dgm:cxn modelId="{28D2BB8E-16DA-47E5-B3D9-8AE6FD3B7D3F}" type="presParOf" srcId="{CBD72085-02A4-40EF-B978-DC6D252A0EC6}" destId="{F7234406-2C17-4316-BBE7-3FF3D2D983CE}" srcOrd="2" destOrd="0" presId="urn:microsoft.com/office/officeart/2009/3/layout/HorizontalOrganizationChart"/>
    <dgm:cxn modelId="{77858350-16D2-4748-A3D3-8DA2E2C77EAF}" type="presParOf" srcId="{72686DB1-1E30-49CF-8638-BACF52D64A66}" destId="{48872154-8108-4C0F-BC7B-4E1739EDB2E1}" srcOrd="2" destOrd="0" presId="urn:microsoft.com/office/officeart/2009/3/layout/HorizontalOrganizationChart"/>
    <dgm:cxn modelId="{72E9B5EF-21D2-4A36-9D52-E289B96A4C96}" type="presParOf" srcId="{72686DB1-1E30-49CF-8638-BACF52D64A66}" destId="{DA61F3AF-E5E3-4851-8082-EFB8B1E5B521}" srcOrd="3" destOrd="0" presId="urn:microsoft.com/office/officeart/2009/3/layout/HorizontalOrganizationChart"/>
    <dgm:cxn modelId="{8BC54B67-16F0-450A-867E-3B27A66B30CB}" type="presParOf" srcId="{DA61F3AF-E5E3-4851-8082-EFB8B1E5B521}" destId="{06D72C02-9792-4478-AF6D-6FF5EFDAC66F}" srcOrd="0" destOrd="0" presId="urn:microsoft.com/office/officeart/2009/3/layout/HorizontalOrganizationChart"/>
    <dgm:cxn modelId="{6D03B381-1AC3-4032-992E-39C1FD710E37}" type="presParOf" srcId="{06D72C02-9792-4478-AF6D-6FF5EFDAC66F}" destId="{ABF68E10-3F82-4722-BD69-6B3B73F06096}" srcOrd="0" destOrd="0" presId="urn:microsoft.com/office/officeart/2009/3/layout/HorizontalOrganizationChart"/>
    <dgm:cxn modelId="{C3C04CD5-B115-4F51-B962-3AE12FAF9D7A}" type="presParOf" srcId="{06D72C02-9792-4478-AF6D-6FF5EFDAC66F}" destId="{EC099603-232E-40C5-9752-A23E86BB2ACC}" srcOrd="1" destOrd="0" presId="urn:microsoft.com/office/officeart/2009/3/layout/HorizontalOrganizationChart"/>
    <dgm:cxn modelId="{A0274C20-3C90-47DB-AC69-756122665F33}" type="presParOf" srcId="{DA61F3AF-E5E3-4851-8082-EFB8B1E5B521}" destId="{8CCEA53A-97AA-4AC9-B127-F3D358B7A336}" srcOrd="1" destOrd="0" presId="urn:microsoft.com/office/officeart/2009/3/layout/HorizontalOrganizationChart"/>
    <dgm:cxn modelId="{661172C1-D7B1-46C3-B535-1A120AA4D6C6}" type="presParOf" srcId="{8CCEA53A-97AA-4AC9-B127-F3D358B7A336}" destId="{BFE00EAE-CF20-4FA5-A7A1-37A49FCD8073}" srcOrd="0" destOrd="0" presId="urn:microsoft.com/office/officeart/2009/3/layout/HorizontalOrganizationChart"/>
    <dgm:cxn modelId="{3D402F66-1974-4331-9BAB-B674B0C4CEAF}" type="presParOf" srcId="{8CCEA53A-97AA-4AC9-B127-F3D358B7A336}" destId="{7558A1E8-BBDA-4755-9951-4B8973DA5DB9}" srcOrd="1" destOrd="0" presId="urn:microsoft.com/office/officeart/2009/3/layout/HorizontalOrganizationChart"/>
    <dgm:cxn modelId="{C269535A-15BF-4E70-AC09-EC9A34BE18AE}" type="presParOf" srcId="{7558A1E8-BBDA-4755-9951-4B8973DA5DB9}" destId="{636F7267-7147-4F0E-A677-05F7DD47CED3}" srcOrd="0" destOrd="0" presId="urn:microsoft.com/office/officeart/2009/3/layout/HorizontalOrganizationChart"/>
    <dgm:cxn modelId="{2D18637B-CA73-409E-9497-29084BFDB7EA}" type="presParOf" srcId="{636F7267-7147-4F0E-A677-05F7DD47CED3}" destId="{DF5D7296-A9C2-4E0B-AEEF-696E99451AA2}" srcOrd="0" destOrd="0" presId="urn:microsoft.com/office/officeart/2009/3/layout/HorizontalOrganizationChart"/>
    <dgm:cxn modelId="{5234EDF1-8A94-4C0A-9756-BA7128DCB98A}" type="presParOf" srcId="{636F7267-7147-4F0E-A677-05F7DD47CED3}" destId="{716C779F-D159-4DB3-BFDA-5879876A6C04}" srcOrd="1" destOrd="0" presId="urn:microsoft.com/office/officeart/2009/3/layout/HorizontalOrganizationChart"/>
    <dgm:cxn modelId="{3990C696-6C84-4B12-896E-8FE607B16278}" type="presParOf" srcId="{7558A1E8-BBDA-4755-9951-4B8973DA5DB9}" destId="{00B45E89-ABD8-448A-B4D4-7CCBFEEE92C1}" srcOrd="1" destOrd="0" presId="urn:microsoft.com/office/officeart/2009/3/layout/HorizontalOrganizationChart"/>
    <dgm:cxn modelId="{A54F23B1-9B14-4845-AD3C-5F9A91C0B9EA}" type="presParOf" srcId="{7558A1E8-BBDA-4755-9951-4B8973DA5DB9}" destId="{01421F58-AC68-41C8-8B26-17F1410D5CC1}" srcOrd="2" destOrd="0" presId="urn:microsoft.com/office/officeart/2009/3/layout/HorizontalOrganizationChart"/>
    <dgm:cxn modelId="{A06F1193-5979-41E4-A448-43F5163432E9}" type="presParOf" srcId="{8CCEA53A-97AA-4AC9-B127-F3D358B7A336}" destId="{654313AA-821C-408F-A8C1-9DA77142BAFD}" srcOrd="2" destOrd="0" presId="urn:microsoft.com/office/officeart/2009/3/layout/HorizontalOrganizationChart"/>
    <dgm:cxn modelId="{C9E046F2-7027-4ADE-B208-72797D420BBC}" type="presParOf" srcId="{8CCEA53A-97AA-4AC9-B127-F3D358B7A336}" destId="{4F9721DA-B30E-4178-A00E-AF33CFB64473}" srcOrd="3" destOrd="0" presId="urn:microsoft.com/office/officeart/2009/3/layout/HorizontalOrganizationChart"/>
    <dgm:cxn modelId="{E686BAE6-191F-461B-8387-A624DB1E8FDD}" type="presParOf" srcId="{4F9721DA-B30E-4178-A00E-AF33CFB64473}" destId="{15B5FB6C-408C-4DE0-9FE9-E1A80DE18D4E}" srcOrd="0" destOrd="0" presId="urn:microsoft.com/office/officeart/2009/3/layout/HorizontalOrganizationChart"/>
    <dgm:cxn modelId="{39E6418A-CBD6-4B60-B0D1-57386DCCD050}" type="presParOf" srcId="{15B5FB6C-408C-4DE0-9FE9-E1A80DE18D4E}" destId="{F1349E9F-89DF-45E8-92C7-8CF803D8FBC4}" srcOrd="0" destOrd="0" presId="urn:microsoft.com/office/officeart/2009/3/layout/HorizontalOrganizationChart"/>
    <dgm:cxn modelId="{56E7961D-0F12-41AF-BE1E-65D8371AB6CD}" type="presParOf" srcId="{15B5FB6C-408C-4DE0-9FE9-E1A80DE18D4E}" destId="{672D8C2E-12DE-4634-A07B-D9D300C50B22}" srcOrd="1" destOrd="0" presId="urn:microsoft.com/office/officeart/2009/3/layout/HorizontalOrganizationChart"/>
    <dgm:cxn modelId="{FD14EF74-5137-408E-852D-A5E1E97AA2CC}" type="presParOf" srcId="{4F9721DA-B30E-4178-A00E-AF33CFB64473}" destId="{28D40C85-5621-4F1E-8985-E413C3ECF3B9}" srcOrd="1" destOrd="0" presId="urn:microsoft.com/office/officeart/2009/3/layout/HorizontalOrganizationChart"/>
    <dgm:cxn modelId="{4D82AAA3-668C-40F9-A809-24283E73730A}" type="presParOf" srcId="{4F9721DA-B30E-4178-A00E-AF33CFB64473}" destId="{87505E86-484E-49CE-B5BE-BD65FEABF170}" srcOrd="2" destOrd="0" presId="urn:microsoft.com/office/officeart/2009/3/layout/HorizontalOrganizationChart"/>
    <dgm:cxn modelId="{0E4AD424-7DC3-45F7-98F0-FCAB546F92A4}" type="presParOf" srcId="{DA61F3AF-E5E3-4851-8082-EFB8B1E5B521}" destId="{7E2B60BF-7196-4360-BAA0-F441FDA356C9}" srcOrd="2" destOrd="0" presId="urn:microsoft.com/office/officeart/2009/3/layout/HorizontalOrganizationChart"/>
    <dgm:cxn modelId="{49B0BDB4-B272-4B91-9E80-218F4E1E299A}" type="presParOf" srcId="{72686DB1-1E30-49CF-8638-BACF52D64A66}" destId="{8876CC86-413F-4F58-ADDD-3AE2C961BE60}" srcOrd="4" destOrd="0" presId="urn:microsoft.com/office/officeart/2009/3/layout/HorizontalOrganizationChart"/>
    <dgm:cxn modelId="{4AB8F72A-D868-4588-A40D-8A78520D26E8}" type="presParOf" srcId="{72686DB1-1E30-49CF-8638-BACF52D64A66}" destId="{E2321BEB-2B72-4FEC-83F1-F6F58FCB0FBD}" srcOrd="5" destOrd="0" presId="urn:microsoft.com/office/officeart/2009/3/layout/HorizontalOrganizationChart"/>
    <dgm:cxn modelId="{0E476396-6362-4914-9F5F-2B18D9EF71E8}" type="presParOf" srcId="{E2321BEB-2B72-4FEC-83F1-F6F58FCB0FBD}" destId="{F12AB5BC-4401-4987-9CC1-67BC8FE6A7BE}" srcOrd="0" destOrd="0" presId="urn:microsoft.com/office/officeart/2009/3/layout/HorizontalOrganizationChart"/>
    <dgm:cxn modelId="{59199FB6-A6B7-49AA-9EE8-75D991847626}" type="presParOf" srcId="{F12AB5BC-4401-4987-9CC1-67BC8FE6A7BE}" destId="{451604D6-B068-4703-863D-901BB2DAC855}" srcOrd="0" destOrd="0" presId="urn:microsoft.com/office/officeart/2009/3/layout/HorizontalOrganizationChart"/>
    <dgm:cxn modelId="{36783E81-FEC9-4763-AD96-BA7FAEF0CA6F}" type="presParOf" srcId="{F12AB5BC-4401-4987-9CC1-67BC8FE6A7BE}" destId="{11A9574E-603A-4EBE-AF81-91276EB1CEB2}" srcOrd="1" destOrd="0" presId="urn:microsoft.com/office/officeart/2009/3/layout/HorizontalOrganizationChart"/>
    <dgm:cxn modelId="{1C162F4A-5242-45CE-9B12-29E0AE90F686}" type="presParOf" srcId="{E2321BEB-2B72-4FEC-83F1-F6F58FCB0FBD}" destId="{67C660FF-83F8-4944-B690-23487CD37519}" srcOrd="1" destOrd="0" presId="urn:microsoft.com/office/officeart/2009/3/layout/HorizontalOrganizationChart"/>
    <dgm:cxn modelId="{F022E524-A4DA-4251-B711-4DA7B7F18DF3}" type="presParOf" srcId="{E2321BEB-2B72-4FEC-83F1-F6F58FCB0FBD}" destId="{997C7D99-5AE8-42C2-9AF9-CCEC34A252F4}" srcOrd="2" destOrd="0" presId="urn:microsoft.com/office/officeart/2009/3/layout/HorizontalOrganizationChart"/>
    <dgm:cxn modelId="{4FC739B5-3C9A-4463-A7CC-B549F0A2F7BA}" type="presParOf" srcId="{D3830414-A601-41E6-AA50-30FFDA17BE62}" destId="{9E01585E-D4BE-45D0-BEC1-146290633CB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199377-EB09-48F0-A543-0DF65339175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9A98630-3CA5-4763-B506-BE05AF267B36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4F987680-7E23-49F0-8237-6E3038108BB0}" type="parTrans" cxnId="{A8A98B9A-AE67-4167-9946-FA934198507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D6FDEA46-2BDF-49A2-9303-261C3394AB4E}" type="sibTrans" cxnId="{A8A98B9A-AE67-4167-9946-FA9341985078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AC8E12ED-670E-498C-804D-56EFC7720590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CEEFFB48-ADE1-41C9-8285-A21407F8CE41}" type="parTrans" cxnId="{BC7E2063-C55E-4AFD-951A-44D9B8B0CA27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B8787276-B7B4-4FAF-8136-4D900BE72C27}" type="sibTrans" cxnId="{BC7E2063-C55E-4AFD-951A-44D9B8B0CA27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A8D5AFA-83DE-4516-A45F-3D7C79FB1EAA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1DA7877B-209C-4249-B9BF-11401033D1B3}" type="parTrans" cxnId="{1ADCAE2B-D224-4446-9ECA-BF2A6042860D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8F704519-3355-4D80-A72A-44534F20E18C}" type="sibTrans" cxnId="{1ADCAE2B-D224-4446-9ECA-BF2A6042860D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7C6CAC99-DCD9-44E3-B08B-FCBEB06B74D4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9A8FC232-9516-414E-BC6C-2E80CCF3FB66}" type="parTrans" cxnId="{0E55C826-CD6B-4AC9-8E3A-F3567E168234}">
      <dgm:prSet/>
      <dgm:spPr/>
      <dgm:t>
        <a:bodyPr/>
        <a:lstStyle/>
        <a:p>
          <a:endParaRPr lang="zh-CN" altLang="en-US"/>
        </a:p>
      </dgm:t>
    </dgm:pt>
    <dgm:pt modelId="{22842940-FA0E-4920-A867-C634476D5B2D}" type="sibTrans" cxnId="{0E55C826-CD6B-4AC9-8E3A-F3567E168234}">
      <dgm:prSet/>
      <dgm:spPr/>
      <dgm:t>
        <a:bodyPr/>
        <a:lstStyle/>
        <a:p>
          <a:endParaRPr lang="zh-CN" altLang="en-US"/>
        </a:p>
      </dgm:t>
    </dgm:pt>
    <dgm:pt modelId="{288470F8-C1DC-4B79-A217-C6CFF76CD50C}" type="pres">
      <dgm:prSet presAssocID="{9D199377-EB09-48F0-A543-0DF653391756}" presName="compositeShape" presStyleCnt="0">
        <dgm:presLayoutVars>
          <dgm:chMax val="7"/>
          <dgm:dir/>
          <dgm:resizeHandles val="exact"/>
        </dgm:presLayoutVars>
      </dgm:prSet>
      <dgm:spPr/>
    </dgm:pt>
    <dgm:pt modelId="{D83F6E50-8F8D-4140-8692-0463F79F2CC0}" type="pres">
      <dgm:prSet presAssocID="{9D199377-EB09-48F0-A543-0DF653391756}" presName="wedge1" presStyleLbl="node1" presStyleIdx="0" presStyleCnt="4"/>
      <dgm:spPr/>
    </dgm:pt>
    <dgm:pt modelId="{C9AA7EDF-24BE-4107-9191-198260D36159}" type="pres">
      <dgm:prSet presAssocID="{9D199377-EB09-48F0-A543-0DF653391756}" presName="dummy1a" presStyleCnt="0"/>
      <dgm:spPr/>
    </dgm:pt>
    <dgm:pt modelId="{B7C56F0F-E21A-497F-98C2-CA9E0F9F6906}" type="pres">
      <dgm:prSet presAssocID="{9D199377-EB09-48F0-A543-0DF653391756}" presName="dummy1b" presStyleCnt="0"/>
      <dgm:spPr/>
    </dgm:pt>
    <dgm:pt modelId="{F803BF84-2F7C-4D74-852F-C518BCC815C0}" type="pres">
      <dgm:prSet presAssocID="{9D199377-EB09-48F0-A543-0DF65339175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86A99C0-EAF9-402E-B71E-A5E72B64E6B1}" type="pres">
      <dgm:prSet presAssocID="{9D199377-EB09-48F0-A543-0DF653391756}" presName="wedge2" presStyleLbl="node1" presStyleIdx="1" presStyleCnt="4"/>
      <dgm:spPr/>
    </dgm:pt>
    <dgm:pt modelId="{C260AF70-517D-424F-81EA-1CBDE995683F}" type="pres">
      <dgm:prSet presAssocID="{9D199377-EB09-48F0-A543-0DF653391756}" presName="dummy2a" presStyleCnt="0"/>
      <dgm:spPr/>
    </dgm:pt>
    <dgm:pt modelId="{EBD6FE96-49DF-4938-B6F6-C7998EC9251A}" type="pres">
      <dgm:prSet presAssocID="{9D199377-EB09-48F0-A543-0DF653391756}" presName="dummy2b" presStyleCnt="0"/>
      <dgm:spPr/>
    </dgm:pt>
    <dgm:pt modelId="{DDDFFEF9-5564-427B-9C1D-1F05B7F7FB67}" type="pres">
      <dgm:prSet presAssocID="{9D199377-EB09-48F0-A543-0DF65339175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7AA43B0-F3DC-4B61-9560-E5A67AC95E0E}" type="pres">
      <dgm:prSet presAssocID="{9D199377-EB09-48F0-A543-0DF653391756}" presName="wedge3" presStyleLbl="node1" presStyleIdx="2" presStyleCnt="4"/>
      <dgm:spPr/>
    </dgm:pt>
    <dgm:pt modelId="{54CDB1A9-4C53-4716-832C-3AEA6B695B5F}" type="pres">
      <dgm:prSet presAssocID="{9D199377-EB09-48F0-A543-0DF653391756}" presName="dummy3a" presStyleCnt="0"/>
      <dgm:spPr/>
    </dgm:pt>
    <dgm:pt modelId="{EBBE4005-7E21-4C2A-84FA-C0FB83969E63}" type="pres">
      <dgm:prSet presAssocID="{9D199377-EB09-48F0-A543-0DF653391756}" presName="dummy3b" presStyleCnt="0"/>
      <dgm:spPr/>
    </dgm:pt>
    <dgm:pt modelId="{5C728E8F-644F-4413-A972-54C2992DC666}" type="pres">
      <dgm:prSet presAssocID="{9D199377-EB09-48F0-A543-0DF65339175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1D99169-7B08-4985-A6B0-BC28A82FE612}" type="pres">
      <dgm:prSet presAssocID="{9D199377-EB09-48F0-A543-0DF653391756}" presName="wedge4" presStyleLbl="node1" presStyleIdx="3" presStyleCnt="4"/>
      <dgm:spPr/>
    </dgm:pt>
    <dgm:pt modelId="{67F8D164-C7D9-4FE4-ACED-62A7AD2CEECF}" type="pres">
      <dgm:prSet presAssocID="{9D199377-EB09-48F0-A543-0DF653391756}" presName="dummy4a" presStyleCnt="0"/>
      <dgm:spPr/>
    </dgm:pt>
    <dgm:pt modelId="{0A0087F7-BAC5-414B-A998-A6BE3A0D185F}" type="pres">
      <dgm:prSet presAssocID="{9D199377-EB09-48F0-A543-0DF653391756}" presName="dummy4b" presStyleCnt="0"/>
      <dgm:spPr/>
    </dgm:pt>
    <dgm:pt modelId="{80A71034-8DB1-4FA6-9D59-8DFE57E72A1C}" type="pres">
      <dgm:prSet presAssocID="{9D199377-EB09-48F0-A543-0DF65339175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0A5073E-3A90-40A5-8E45-F2CEBA216E3D}" type="pres">
      <dgm:prSet presAssocID="{D6FDEA46-2BDF-49A2-9303-261C3394AB4E}" presName="arrowWedge1" presStyleLbl="fgSibTrans2D1" presStyleIdx="0" presStyleCnt="4"/>
      <dgm:spPr>
        <a:solidFill>
          <a:schemeClr val="tx2">
            <a:lumMod val="40000"/>
            <a:lumOff val="60000"/>
          </a:schemeClr>
        </a:solidFill>
      </dgm:spPr>
    </dgm:pt>
    <dgm:pt modelId="{F3F129E1-2B95-443C-B81A-3D579C8AC2BC}" type="pres">
      <dgm:prSet presAssocID="{B8787276-B7B4-4FAF-8136-4D900BE72C27}" presName="arrowWedge2" presStyleLbl="fgSibTrans2D1" presStyleIdx="1" presStyleCnt="4"/>
      <dgm:spPr>
        <a:solidFill>
          <a:schemeClr val="tx2">
            <a:lumMod val="40000"/>
            <a:lumOff val="60000"/>
          </a:schemeClr>
        </a:solidFill>
      </dgm:spPr>
    </dgm:pt>
    <dgm:pt modelId="{C0E86284-EC94-4D83-94EB-A3DB47A028A9}" type="pres">
      <dgm:prSet presAssocID="{8F704519-3355-4D80-A72A-44534F20E18C}" presName="arrowWedge3" presStyleLbl="fgSibTrans2D1" presStyleIdx="2" presStyleCnt="4"/>
      <dgm:spPr>
        <a:solidFill>
          <a:schemeClr val="tx2">
            <a:lumMod val="40000"/>
            <a:lumOff val="60000"/>
          </a:schemeClr>
        </a:solidFill>
      </dgm:spPr>
    </dgm:pt>
    <dgm:pt modelId="{49B6A5DD-7166-4832-B043-FE6D8B2A435C}" type="pres">
      <dgm:prSet presAssocID="{22842940-FA0E-4920-A867-C634476D5B2D}" presName="arrowWedge4" presStyleLbl="fgSibTrans2D1" presStyleIdx="3" presStyleCnt="4"/>
      <dgm:spPr>
        <a:solidFill>
          <a:schemeClr val="tx2">
            <a:lumMod val="40000"/>
            <a:lumOff val="60000"/>
          </a:schemeClr>
        </a:solidFill>
      </dgm:spPr>
    </dgm:pt>
  </dgm:ptLst>
  <dgm:cxnLst>
    <dgm:cxn modelId="{9401C40B-D7A0-4F1C-BEE9-9F046BBCA00B}" type="presOf" srcId="{2A8D5AFA-83DE-4516-A45F-3D7C79FB1EAA}" destId="{5C728E8F-644F-4413-A972-54C2992DC666}" srcOrd="1" destOrd="0" presId="urn:microsoft.com/office/officeart/2005/8/layout/cycle8"/>
    <dgm:cxn modelId="{11BADF21-E803-4CEB-9D12-BB8E78990DEF}" type="presOf" srcId="{7C6CAC99-DCD9-44E3-B08B-FCBEB06B74D4}" destId="{01D99169-7B08-4985-A6B0-BC28A82FE612}" srcOrd="0" destOrd="0" presId="urn:microsoft.com/office/officeart/2005/8/layout/cycle8"/>
    <dgm:cxn modelId="{0E55C826-CD6B-4AC9-8E3A-F3567E168234}" srcId="{9D199377-EB09-48F0-A543-0DF653391756}" destId="{7C6CAC99-DCD9-44E3-B08B-FCBEB06B74D4}" srcOrd="3" destOrd="0" parTransId="{9A8FC232-9516-414E-BC6C-2E80CCF3FB66}" sibTransId="{22842940-FA0E-4920-A867-C634476D5B2D}"/>
    <dgm:cxn modelId="{1ADCAE2B-D224-4446-9ECA-BF2A6042860D}" srcId="{9D199377-EB09-48F0-A543-0DF653391756}" destId="{2A8D5AFA-83DE-4516-A45F-3D7C79FB1EAA}" srcOrd="2" destOrd="0" parTransId="{1DA7877B-209C-4249-B9BF-11401033D1B3}" sibTransId="{8F704519-3355-4D80-A72A-44534F20E18C}"/>
    <dgm:cxn modelId="{B2C7B02D-CD0E-47D2-9E97-31A40546D1D0}" type="presOf" srcId="{AC8E12ED-670E-498C-804D-56EFC7720590}" destId="{DDDFFEF9-5564-427B-9C1D-1F05B7F7FB67}" srcOrd="1" destOrd="0" presId="urn:microsoft.com/office/officeart/2005/8/layout/cycle8"/>
    <dgm:cxn modelId="{BC7E2063-C55E-4AFD-951A-44D9B8B0CA27}" srcId="{9D199377-EB09-48F0-A543-0DF653391756}" destId="{AC8E12ED-670E-498C-804D-56EFC7720590}" srcOrd="1" destOrd="0" parTransId="{CEEFFB48-ADE1-41C9-8285-A21407F8CE41}" sibTransId="{B8787276-B7B4-4FAF-8136-4D900BE72C27}"/>
    <dgm:cxn modelId="{1675AB66-BB15-42E0-AD0E-DD9D8D6E631A}" type="presOf" srcId="{29A98630-3CA5-4763-B506-BE05AF267B36}" destId="{D83F6E50-8F8D-4140-8692-0463F79F2CC0}" srcOrd="0" destOrd="0" presId="urn:microsoft.com/office/officeart/2005/8/layout/cycle8"/>
    <dgm:cxn modelId="{79EF7D71-0497-4E32-9648-6366D854CCD7}" type="presOf" srcId="{7C6CAC99-DCD9-44E3-B08B-FCBEB06B74D4}" destId="{80A71034-8DB1-4FA6-9D59-8DFE57E72A1C}" srcOrd="1" destOrd="0" presId="urn:microsoft.com/office/officeart/2005/8/layout/cycle8"/>
    <dgm:cxn modelId="{E2CDF691-E23C-49E7-899D-BCA0AF8BF475}" type="presOf" srcId="{2A8D5AFA-83DE-4516-A45F-3D7C79FB1EAA}" destId="{D7AA43B0-F3DC-4B61-9560-E5A67AC95E0E}" srcOrd="0" destOrd="0" presId="urn:microsoft.com/office/officeart/2005/8/layout/cycle8"/>
    <dgm:cxn modelId="{A8A98B9A-AE67-4167-9946-FA9341985078}" srcId="{9D199377-EB09-48F0-A543-0DF653391756}" destId="{29A98630-3CA5-4763-B506-BE05AF267B36}" srcOrd="0" destOrd="0" parTransId="{4F987680-7E23-49F0-8237-6E3038108BB0}" sibTransId="{D6FDEA46-2BDF-49A2-9303-261C3394AB4E}"/>
    <dgm:cxn modelId="{14E001AA-C4CD-465C-AA5D-274C97F78D21}" type="presOf" srcId="{AC8E12ED-670E-498C-804D-56EFC7720590}" destId="{586A99C0-EAF9-402E-B71E-A5E72B64E6B1}" srcOrd="0" destOrd="0" presId="urn:microsoft.com/office/officeart/2005/8/layout/cycle8"/>
    <dgm:cxn modelId="{C53A7AB9-853E-452A-A60B-1D81CD11F75B}" type="presOf" srcId="{9D199377-EB09-48F0-A543-0DF653391756}" destId="{288470F8-C1DC-4B79-A217-C6CFF76CD50C}" srcOrd="0" destOrd="0" presId="urn:microsoft.com/office/officeart/2005/8/layout/cycle8"/>
    <dgm:cxn modelId="{2FC6FDC3-7FAA-429C-8227-9DF71987491E}" type="presOf" srcId="{29A98630-3CA5-4763-B506-BE05AF267B36}" destId="{F803BF84-2F7C-4D74-852F-C518BCC815C0}" srcOrd="1" destOrd="0" presId="urn:microsoft.com/office/officeart/2005/8/layout/cycle8"/>
    <dgm:cxn modelId="{FF0E15E8-20C8-499B-A85E-C202609D833D}" type="presParOf" srcId="{288470F8-C1DC-4B79-A217-C6CFF76CD50C}" destId="{D83F6E50-8F8D-4140-8692-0463F79F2CC0}" srcOrd="0" destOrd="0" presId="urn:microsoft.com/office/officeart/2005/8/layout/cycle8"/>
    <dgm:cxn modelId="{1F286962-BFA0-4271-8D88-216A2ED63B6B}" type="presParOf" srcId="{288470F8-C1DC-4B79-A217-C6CFF76CD50C}" destId="{C9AA7EDF-24BE-4107-9191-198260D36159}" srcOrd="1" destOrd="0" presId="urn:microsoft.com/office/officeart/2005/8/layout/cycle8"/>
    <dgm:cxn modelId="{294E74B2-0D09-42C1-900B-3A5827CBB2BD}" type="presParOf" srcId="{288470F8-C1DC-4B79-A217-C6CFF76CD50C}" destId="{B7C56F0F-E21A-497F-98C2-CA9E0F9F6906}" srcOrd="2" destOrd="0" presId="urn:microsoft.com/office/officeart/2005/8/layout/cycle8"/>
    <dgm:cxn modelId="{1B95B52D-4C30-4DFC-8A9E-61C1E3EFB310}" type="presParOf" srcId="{288470F8-C1DC-4B79-A217-C6CFF76CD50C}" destId="{F803BF84-2F7C-4D74-852F-C518BCC815C0}" srcOrd="3" destOrd="0" presId="urn:microsoft.com/office/officeart/2005/8/layout/cycle8"/>
    <dgm:cxn modelId="{B4DFBE58-7085-4326-86A7-4151F6372226}" type="presParOf" srcId="{288470F8-C1DC-4B79-A217-C6CFF76CD50C}" destId="{586A99C0-EAF9-402E-B71E-A5E72B64E6B1}" srcOrd="4" destOrd="0" presId="urn:microsoft.com/office/officeart/2005/8/layout/cycle8"/>
    <dgm:cxn modelId="{996C4211-349C-4AAF-AC73-BFBB1A0C95D6}" type="presParOf" srcId="{288470F8-C1DC-4B79-A217-C6CFF76CD50C}" destId="{C260AF70-517D-424F-81EA-1CBDE995683F}" srcOrd="5" destOrd="0" presId="urn:microsoft.com/office/officeart/2005/8/layout/cycle8"/>
    <dgm:cxn modelId="{02AB27E0-1480-4976-8C55-76E23559F8C7}" type="presParOf" srcId="{288470F8-C1DC-4B79-A217-C6CFF76CD50C}" destId="{EBD6FE96-49DF-4938-B6F6-C7998EC9251A}" srcOrd="6" destOrd="0" presId="urn:microsoft.com/office/officeart/2005/8/layout/cycle8"/>
    <dgm:cxn modelId="{862C5E09-4F3D-4C9B-BEBD-3CEF0881EF5E}" type="presParOf" srcId="{288470F8-C1DC-4B79-A217-C6CFF76CD50C}" destId="{DDDFFEF9-5564-427B-9C1D-1F05B7F7FB67}" srcOrd="7" destOrd="0" presId="urn:microsoft.com/office/officeart/2005/8/layout/cycle8"/>
    <dgm:cxn modelId="{655F36B8-31F9-47B3-9147-A2C261D2D33F}" type="presParOf" srcId="{288470F8-C1DC-4B79-A217-C6CFF76CD50C}" destId="{D7AA43B0-F3DC-4B61-9560-E5A67AC95E0E}" srcOrd="8" destOrd="0" presId="urn:microsoft.com/office/officeart/2005/8/layout/cycle8"/>
    <dgm:cxn modelId="{404F04C5-2E4E-49C6-A55F-58824391B701}" type="presParOf" srcId="{288470F8-C1DC-4B79-A217-C6CFF76CD50C}" destId="{54CDB1A9-4C53-4716-832C-3AEA6B695B5F}" srcOrd="9" destOrd="0" presId="urn:microsoft.com/office/officeart/2005/8/layout/cycle8"/>
    <dgm:cxn modelId="{94DC4369-33D5-423D-80BA-4F06508522BF}" type="presParOf" srcId="{288470F8-C1DC-4B79-A217-C6CFF76CD50C}" destId="{EBBE4005-7E21-4C2A-84FA-C0FB83969E63}" srcOrd="10" destOrd="0" presId="urn:microsoft.com/office/officeart/2005/8/layout/cycle8"/>
    <dgm:cxn modelId="{BC948A8C-0E59-441B-A3E1-9F9DB069FAEC}" type="presParOf" srcId="{288470F8-C1DC-4B79-A217-C6CFF76CD50C}" destId="{5C728E8F-644F-4413-A972-54C2992DC666}" srcOrd="11" destOrd="0" presId="urn:microsoft.com/office/officeart/2005/8/layout/cycle8"/>
    <dgm:cxn modelId="{5C82B484-BCC5-4E0E-8480-74D62FADA444}" type="presParOf" srcId="{288470F8-C1DC-4B79-A217-C6CFF76CD50C}" destId="{01D99169-7B08-4985-A6B0-BC28A82FE612}" srcOrd="12" destOrd="0" presId="urn:microsoft.com/office/officeart/2005/8/layout/cycle8"/>
    <dgm:cxn modelId="{8FCDA76D-99B1-426E-9402-8E79E206715F}" type="presParOf" srcId="{288470F8-C1DC-4B79-A217-C6CFF76CD50C}" destId="{67F8D164-C7D9-4FE4-ACED-62A7AD2CEECF}" srcOrd="13" destOrd="0" presId="urn:microsoft.com/office/officeart/2005/8/layout/cycle8"/>
    <dgm:cxn modelId="{384753C8-D5DC-47F4-8BA8-3946AFDD566D}" type="presParOf" srcId="{288470F8-C1DC-4B79-A217-C6CFF76CD50C}" destId="{0A0087F7-BAC5-414B-A998-A6BE3A0D185F}" srcOrd="14" destOrd="0" presId="urn:microsoft.com/office/officeart/2005/8/layout/cycle8"/>
    <dgm:cxn modelId="{1ECFDEFA-BB97-4EFC-B599-5BC651F178A8}" type="presParOf" srcId="{288470F8-C1DC-4B79-A217-C6CFF76CD50C}" destId="{80A71034-8DB1-4FA6-9D59-8DFE57E72A1C}" srcOrd="15" destOrd="0" presId="urn:microsoft.com/office/officeart/2005/8/layout/cycle8"/>
    <dgm:cxn modelId="{07FBACC0-25E4-44B5-B9C1-4693A89EB84F}" type="presParOf" srcId="{288470F8-C1DC-4B79-A217-C6CFF76CD50C}" destId="{40A5073E-3A90-40A5-8E45-F2CEBA216E3D}" srcOrd="16" destOrd="0" presId="urn:microsoft.com/office/officeart/2005/8/layout/cycle8"/>
    <dgm:cxn modelId="{59F47E14-AFA2-452C-BA69-988F0BF7DFE9}" type="presParOf" srcId="{288470F8-C1DC-4B79-A217-C6CFF76CD50C}" destId="{F3F129E1-2B95-443C-B81A-3D579C8AC2BC}" srcOrd="17" destOrd="0" presId="urn:microsoft.com/office/officeart/2005/8/layout/cycle8"/>
    <dgm:cxn modelId="{3372A7EF-1FCD-43E0-B15B-B6B3E3CF9B97}" type="presParOf" srcId="{288470F8-C1DC-4B79-A217-C6CFF76CD50C}" destId="{C0E86284-EC94-4D83-94EB-A3DB47A028A9}" srcOrd="18" destOrd="0" presId="urn:microsoft.com/office/officeart/2005/8/layout/cycle8"/>
    <dgm:cxn modelId="{DB1E70F4-A083-453C-A1DB-D9B03659486D}" type="presParOf" srcId="{288470F8-C1DC-4B79-A217-C6CFF76CD50C}" destId="{49B6A5DD-7166-4832-B043-FE6D8B2A435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657F9C-8A38-4929-9C81-E10B581170D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E274141-42D4-42EF-ACD4-98BDB4D3DF11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3AD0B5F3-A653-4430-B714-BA23137A5972}" type="parTrans" cxnId="{42EBE8E7-B4A1-4A32-8F94-06A8DCECBE4B}">
      <dgm:prSet/>
      <dgm:spPr/>
      <dgm:t>
        <a:bodyPr/>
        <a:lstStyle/>
        <a:p>
          <a:endParaRPr lang="zh-CN" altLang="en-US"/>
        </a:p>
      </dgm:t>
    </dgm:pt>
    <dgm:pt modelId="{9C83AA85-0E6F-4FF2-BF03-AE088EF01BC2}" type="sibTrans" cxnId="{42EBE8E7-B4A1-4A32-8F94-06A8DCECBE4B}">
      <dgm:prSet/>
      <dgm:spPr/>
      <dgm:t>
        <a:bodyPr/>
        <a:lstStyle/>
        <a:p>
          <a:endParaRPr lang="zh-CN" altLang="en-US"/>
        </a:p>
      </dgm:t>
    </dgm:pt>
    <dgm:pt modelId="{55605029-928D-4271-852D-7B490EDE9DC2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小标题</a:t>
          </a:r>
        </a:p>
      </dgm:t>
    </dgm:pt>
    <dgm:pt modelId="{1B5A6D25-9BE3-41CD-8BB0-7BB47E9F328C}" type="parTrans" cxnId="{01014E87-0B1A-481A-9077-E1255FCCA680}">
      <dgm:prSet/>
      <dgm:spPr/>
      <dgm:t>
        <a:bodyPr/>
        <a:lstStyle/>
        <a:p>
          <a:endParaRPr lang="zh-CN" altLang="en-US"/>
        </a:p>
      </dgm:t>
    </dgm:pt>
    <dgm:pt modelId="{1F5AFC77-1D6F-4C2A-91E7-9E7B3AB34816}" type="sibTrans" cxnId="{01014E87-0B1A-481A-9077-E1255FCCA680}">
      <dgm:prSet/>
      <dgm:spPr/>
      <dgm:t>
        <a:bodyPr/>
        <a:lstStyle/>
        <a:p>
          <a:endParaRPr lang="zh-CN" altLang="en-US"/>
        </a:p>
      </dgm:t>
    </dgm:pt>
    <dgm:pt modelId="{3041278F-E743-4251-8A46-08AF41F001E5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小</a:t>
          </a:r>
        </a:p>
      </dgm:t>
    </dgm:pt>
    <dgm:pt modelId="{A2E46DBE-6561-48F2-86ED-717C4DB933AC}" type="parTrans" cxnId="{7E6A23E0-2F0C-4F9C-BF0E-EE6C33788A77}">
      <dgm:prSet/>
      <dgm:spPr/>
      <dgm:t>
        <a:bodyPr/>
        <a:lstStyle/>
        <a:p>
          <a:endParaRPr lang="zh-CN" altLang="en-US"/>
        </a:p>
      </dgm:t>
    </dgm:pt>
    <dgm:pt modelId="{72C13AC1-81B5-4628-9C6B-3DCF1E8BB29B}" type="sibTrans" cxnId="{7E6A23E0-2F0C-4F9C-BF0E-EE6C33788A77}">
      <dgm:prSet/>
      <dgm:spPr/>
      <dgm:t>
        <a:bodyPr/>
        <a:lstStyle/>
        <a:p>
          <a:endParaRPr lang="zh-CN" altLang="en-US"/>
        </a:p>
      </dgm:t>
    </dgm:pt>
    <dgm:pt modelId="{726FD770-8895-4AD7-8197-E7998F6C80EB}">
      <dgm:prSet phldrT="[文本]"/>
      <dgm:spPr/>
      <dgm:t>
        <a:bodyPr/>
        <a:lstStyle/>
        <a:p>
          <a:r>
            <a:rPr lang="zh-CN" altLang="en-US" b="1">
              <a:latin typeface="+mj-ea"/>
              <a:ea typeface="+mj-ea"/>
            </a:rPr>
            <a:t>标题</a:t>
          </a:r>
          <a:endParaRPr lang="zh-CN" altLang="en-US" b="1" dirty="0">
            <a:latin typeface="+mj-ea"/>
            <a:ea typeface="+mj-ea"/>
          </a:endParaRPr>
        </a:p>
      </dgm:t>
    </dgm:pt>
    <dgm:pt modelId="{D4D29E9C-3A35-472E-9270-906261D7DF8E}" type="parTrans" cxnId="{47411A10-8951-493F-B1A8-7B710D518296}">
      <dgm:prSet/>
      <dgm:spPr/>
      <dgm:t>
        <a:bodyPr/>
        <a:lstStyle/>
        <a:p>
          <a:endParaRPr lang="zh-CN" altLang="en-US"/>
        </a:p>
      </dgm:t>
    </dgm:pt>
    <dgm:pt modelId="{E77ABC43-57D1-446B-B747-30059A428C46}" type="sibTrans" cxnId="{47411A10-8951-493F-B1A8-7B710D518296}">
      <dgm:prSet/>
      <dgm:spPr/>
      <dgm:t>
        <a:bodyPr/>
        <a:lstStyle/>
        <a:p>
          <a:endParaRPr lang="zh-CN" altLang="en-US"/>
        </a:p>
      </dgm:t>
    </dgm:pt>
    <dgm:pt modelId="{A4D9DA46-9F51-4D46-A3C5-815F661CFE83}" type="pres">
      <dgm:prSet presAssocID="{71657F9C-8A38-4929-9C81-E10B581170D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3272D59-5638-4EB7-911B-ADE7988FB472}" type="pres">
      <dgm:prSet presAssocID="{9E274141-42D4-42EF-ACD4-98BDB4D3DF11}" presName="Accent1" presStyleCnt="0"/>
      <dgm:spPr/>
    </dgm:pt>
    <dgm:pt modelId="{E5FD699E-92D4-4E16-84FB-5BB23F0CF3B5}" type="pres">
      <dgm:prSet presAssocID="{9E274141-42D4-42EF-ACD4-98BDB4D3DF11}" presName="Accent" presStyleLbl="node1" presStyleIdx="0" presStyleCnt="4"/>
      <dgm:spPr>
        <a:solidFill>
          <a:schemeClr val="tx2"/>
        </a:solidFill>
      </dgm:spPr>
    </dgm:pt>
    <dgm:pt modelId="{EFDD598B-52B7-4A73-90F1-25C6ED8C1FEE}" type="pres">
      <dgm:prSet presAssocID="{9E274141-42D4-42EF-ACD4-98BDB4D3DF11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342D19B6-2255-42ED-895D-278E13C66883}" type="pres">
      <dgm:prSet presAssocID="{55605029-928D-4271-852D-7B490EDE9DC2}" presName="Accent2" presStyleCnt="0"/>
      <dgm:spPr/>
    </dgm:pt>
    <dgm:pt modelId="{EF849062-AAB0-4698-BB25-68D9A5868111}" type="pres">
      <dgm:prSet presAssocID="{55605029-928D-4271-852D-7B490EDE9DC2}" presName="Accent" presStyleLbl="node1" presStyleIdx="1" presStyleCnt="4"/>
      <dgm:spPr>
        <a:solidFill>
          <a:schemeClr val="tx2">
            <a:lumMod val="60000"/>
            <a:lumOff val="40000"/>
          </a:schemeClr>
        </a:solidFill>
      </dgm:spPr>
    </dgm:pt>
    <dgm:pt modelId="{6D0919C2-CB13-4E93-8662-46F9307098FB}" type="pres">
      <dgm:prSet presAssocID="{55605029-928D-4271-852D-7B490EDE9DC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8DA20C27-62BA-4C0C-A588-567B1A15E033}" type="pres">
      <dgm:prSet presAssocID="{3041278F-E743-4251-8A46-08AF41F001E5}" presName="Accent3" presStyleCnt="0"/>
      <dgm:spPr/>
    </dgm:pt>
    <dgm:pt modelId="{49F0DAD7-1102-429A-BFA5-278A6E9C4E87}" type="pres">
      <dgm:prSet presAssocID="{3041278F-E743-4251-8A46-08AF41F001E5}" presName="Accent" presStyleLbl="node1" presStyleIdx="2" presStyleCnt="4"/>
      <dgm:spPr>
        <a:solidFill>
          <a:schemeClr val="tx2">
            <a:lumMod val="40000"/>
            <a:lumOff val="60000"/>
          </a:schemeClr>
        </a:solidFill>
      </dgm:spPr>
    </dgm:pt>
    <dgm:pt modelId="{91250DDA-1F7E-4D8C-AD95-81B088AC1EBF}" type="pres">
      <dgm:prSet presAssocID="{3041278F-E743-4251-8A46-08AF41F001E5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20B78D6B-AD57-475B-9E88-BA9A2083277D}" type="pres">
      <dgm:prSet presAssocID="{726FD770-8895-4AD7-8197-E7998F6C80EB}" presName="Accent4" presStyleCnt="0"/>
      <dgm:spPr/>
    </dgm:pt>
    <dgm:pt modelId="{473DC04F-855C-4CA0-9B8B-947D8F7155CF}" type="pres">
      <dgm:prSet presAssocID="{726FD770-8895-4AD7-8197-E7998F6C80EB}" presName="Accent" presStyleLbl="node1" presStyleIdx="3" presStyleCnt="4"/>
      <dgm:spPr>
        <a:solidFill>
          <a:schemeClr val="tx2">
            <a:lumMod val="20000"/>
            <a:lumOff val="80000"/>
          </a:schemeClr>
        </a:solidFill>
      </dgm:spPr>
    </dgm:pt>
    <dgm:pt modelId="{23035FC9-8647-41EC-B253-638EE61A70AF}" type="pres">
      <dgm:prSet presAssocID="{726FD770-8895-4AD7-8197-E7998F6C80E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47411A10-8951-493F-B1A8-7B710D518296}" srcId="{71657F9C-8A38-4929-9C81-E10B581170D6}" destId="{726FD770-8895-4AD7-8197-E7998F6C80EB}" srcOrd="3" destOrd="0" parTransId="{D4D29E9C-3A35-472E-9270-906261D7DF8E}" sibTransId="{E77ABC43-57D1-446B-B747-30059A428C46}"/>
    <dgm:cxn modelId="{57966368-B4B2-4499-BC86-A2494CF59E72}" type="presOf" srcId="{3041278F-E743-4251-8A46-08AF41F001E5}" destId="{91250DDA-1F7E-4D8C-AD95-81B088AC1EBF}" srcOrd="0" destOrd="0" presId="urn:microsoft.com/office/officeart/2009/layout/CircleArrowProcess"/>
    <dgm:cxn modelId="{3D52E671-298E-4EBE-8EF9-8C478AD37F36}" type="presOf" srcId="{55605029-928D-4271-852D-7B490EDE9DC2}" destId="{6D0919C2-CB13-4E93-8662-46F9307098FB}" srcOrd="0" destOrd="0" presId="urn:microsoft.com/office/officeart/2009/layout/CircleArrowProcess"/>
    <dgm:cxn modelId="{37A24C7E-D832-49D6-BD92-666A0C9F5C45}" type="presOf" srcId="{726FD770-8895-4AD7-8197-E7998F6C80EB}" destId="{23035FC9-8647-41EC-B253-638EE61A70AF}" srcOrd="0" destOrd="0" presId="urn:microsoft.com/office/officeart/2009/layout/CircleArrowProcess"/>
    <dgm:cxn modelId="{01014E87-0B1A-481A-9077-E1255FCCA680}" srcId="{71657F9C-8A38-4929-9C81-E10B581170D6}" destId="{55605029-928D-4271-852D-7B490EDE9DC2}" srcOrd="1" destOrd="0" parTransId="{1B5A6D25-9BE3-41CD-8BB0-7BB47E9F328C}" sibTransId="{1F5AFC77-1D6F-4C2A-91E7-9E7B3AB34816}"/>
    <dgm:cxn modelId="{F5AB19A7-CA53-4B37-8751-008F46339BB1}" type="presOf" srcId="{9E274141-42D4-42EF-ACD4-98BDB4D3DF11}" destId="{EFDD598B-52B7-4A73-90F1-25C6ED8C1FEE}" srcOrd="0" destOrd="0" presId="urn:microsoft.com/office/officeart/2009/layout/CircleArrowProcess"/>
    <dgm:cxn modelId="{9211ADA9-607C-4052-906F-B2368F7DA32A}" type="presOf" srcId="{71657F9C-8A38-4929-9C81-E10B581170D6}" destId="{A4D9DA46-9F51-4D46-A3C5-815F661CFE83}" srcOrd="0" destOrd="0" presId="urn:microsoft.com/office/officeart/2009/layout/CircleArrowProcess"/>
    <dgm:cxn modelId="{7E6A23E0-2F0C-4F9C-BF0E-EE6C33788A77}" srcId="{71657F9C-8A38-4929-9C81-E10B581170D6}" destId="{3041278F-E743-4251-8A46-08AF41F001E5}" srcOrd="2" destOrd="0" parTransId="{A2E46DBE-6561-48F2-86ED-717C4DB933AC}" sibTransId="{72C13AC1-81B5-4628-9C6B-3DCF1E8BB29B}"/>
    <dgm:cxn modelId="{42EBE8E7-B4A1-4A32-8F94-06A8DCECBE4B}" srcId="{71657F9C-8A38-4929-9C81-E10B581170D6}" destId="{9E274141-42D4-42EF-ACD4-98BDB4D3DF11}" srcOrd="0" destOrd="0" parTransId="{3AD0B5F3-A653-4430-B714-BA23137A5972}" sibTransId="{9C83AA85-0E6F-4FF2-BF03-AE088EF01BC2}"/>
    <dgm:cxn modelId="{A8A58261-4758-4443-A1FA-DB6187000E45}" type="presParOf" srcId="{A4D9DA46-9F51-4D46-A3C5-815F661CFE83}" destId="{C3272D59-5638-4EB7-911B-ADE7988FB472}" srcOrd="0" destOrd="0" presId="urn:microsoft.com/office/officeart/2009/layout/CircleArrowProcess"/>
    <dgm:cxn modelId="{040F195A-81FC-4185-92B0-FB9B07992229}" type="presParOf" srcId="{C3272D59-5638-4EB7-911B-ADE7988FB472}" destId="{E5FD699E-92D4-4E16-84FB-5BB23F0CF3B5}" srcOrd="0" destOrd="0" presId="urn:microsoft.com/office/officeart/2009/layout/CircleArrowProcess"/>
    <dgm:cxn modelId="{0B9C2975-4122-456C-839A-33E3BC981EFB}" type="presParOf" srcId="{A4D9DA46-9F51-4D46-A3C5-815F661CFE83}" destId="{EFDD598B-52B7-4A73-90F1-25C6ED8C1FEE}" srcOrd="1" destOrd="0" presId="urn:microsoft.com/office/officeart/2009/layout/CircleArrowProcess"/>
    <dgm:cxn modelId="{54616B02-54DE-40C4-BDA7-F63A2388D17F}" type="presParOf" srcId="{A4D9DA46-9F51-4D46-A3C5-815F661CFE83}" destId="{342D19B6-2255-42ED-895D-278E13C66883}" srcOrd="2" destOrd="0" presId="urn:microsoft.com/office/officeart/2009/layout/CircleArrowProcess"/>
    <dgm:cxn modelId="{7396A763-9204-4766-B3FC-EC53A42B1D01}" type="presParOf" srcId="{342D19B6-2255-42ED-895D-278E13C66883}" destId="{EF849062-AAB0-4698-BB25-68D9A5868111}" srcOrd="0" destOrd="0" presId="urn:microsoft.com/office/officeart/2009/layout/CircleArrowProcess"/>
    <dgm:cxn modelId="{3774111A-83BC-4B59-A272-C5F360BA6813}" type="presParOf" srcId="{A4D9DA46-9F51-4D46-A3C5-815F661CFE83}" destId="{6D0919C2-CB13-4E93-8662-46F9307098FB}" srcOrd="3" destOrd="0" presId="urn:microsoft.com/office/officeart/2009/layout/CircleArrowProcess"/>
    <dgm:cxn modelId="{8B7BF55C-A2BD-4D12-8A6F-210922DD482E}" type="presParOf" srcId="{A4D9DA46-9F51-4D46-A3C5-815F661CFE83}" destId="{8DA20C27-62BA-4C0C-A588-567B1A15E033}" srcOrd="4" destOrd="0" presId="urn:microsoft.com/office/officeart/2009/layout/CircleArrowProcess"/>
    <dgm:cxn modelId="{AE77E0C9-8B5E-4DE2-83DA-85BF6913BF99}" type="presParOf" srcId="{8DA20C27-62BA-4C0C-A588-567B1A15E033}" destId="{49F0DAD7-1102-429A-BFA5-278A6E9C4E87}" srcOrd="0" destOrd="0" presId="urn:microsoft.com/office/officeart/2009/layout/CircleArrowProcess"/>
    <dgm:cxn modelId="{416920EF-187B-4BDF-85AA-F2E503EE6F15}" type="presParOf" srcId="{A4D9DA46-9F51-4D46-A3C5-815F661CFE83}" destId="{91250DDA-1F7E-4D8C-AD95-81B088AC1EBF}" srcOrd="5" destOrd="0" presId="urn:microsoft.com/office/officeart/2009/layout/CircleArrowProcess"/>
    <dgm:cxn modelId="{E191AABC-FC3E-4641-9F6A-7AB8426D5F03}" type="presParOf" srcId="{A4D9DA46-9F51-4D46-A3C5-815F661CFE83}" destId="{20B78D6B-AD57-475B-9E88-BA9A2083277D}" srcOrd="6" destOrd="0" presId="urn:microsoft.com/office/officeart/2009/layout/CircleArrowProcess"/>
    <dgm:cxn modelId="{EA69FCFD-A863-4AC6-875E-A23B71D2BD35}" type="presParOf" srcId="{20B78D6B-AD57-475B-9E88-BA9A2083277D}" destId="{473DC04F-855C-4CA0-9B8B-947D8F7155CF}" srcOrd="0" destOrd="0" presId="urn:microsoft.com/office/officeart/2009/layout/CircleArrowProcess"/>
    <dgm:cxn modelId="{E36C8937-DA22-4EF1-A302-BA5BFB22E816}" type="presParOf" srcId="{A4D9DA46-9F51-4D46-A3C5-815F661CFE83}" destId="{23035FC9-8647-41EC-B253-638EE61A70AF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5C9B3E-328A-4512-AAD2-F5D0D88C0E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1D5C014-7CD6-4B63-9D4F-E079F5A2B9B0}">
      <dgm:prSet phldrT="[文本]"/>
      <dgm:spPr>
        <a:solidFill>
          <a:schemeClr val="tx2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zh-CN" altLang="en-US" b="1" dirty="0">
              <a:latin typeface="+mj-ea"/>
              <a:ea typeface="+mj-ea"/>
            </a:rPr>
            <a:t>请输入你的标题</a:t>
          </a:r>
          <a:r>
            <a:rPr lang="en-US" altLang="zh-CN" b="1" dirty="0">
              <a:latin typeface="+mj-ea"/>
              <a:ea typeface="+mj-ea"/>
            </a:rPr>
            <a:t> </a:t>
          </a:r>
          <a:endParaRPr lang="zh-CN" altLang="en-US" dirty="0"/>
        </a:p>
      </dgm:t>
    </dgm:pt>
    <dgm:pt modelId="{0DEE185D-E61E-4A0E-A60A-C411B3968991}" type="parTrans" cxnId="{621E38E3-9CCE-4702-8E53-CB98F5EE3CC7}">
      <dgm:prSet/>
      <dgm:spPr/>
      <dgm:t>
        <a:bodyPr/>
        <a:lstStyle/>
        <a:p>
          <a:endParaRPr lang="zh-CN" altLang="en-US"/>
        </a:p>
      </dgm:t>
    </dgm:pt>
    <dgm:pt modelId="{FA1B576A-1289-4917-9190-44EFF7C04FE9}" type="sibTrans" cxnId="{621E38E3-9CCE-4702-8E53-CB98F5EE3CC7}">
      <dgm:prSet/>
      <dgm:spPr/>
      <dgm:t>
        <a:bodyPr/>
        <a:lstStyle/>
        <a:p>
          <a:endParaRPr lang="zh-CN" altLang="en-US"/>
        </a:p>
      </dgm:t>
    </dgm:pt>
    <dgm:pt modelId="{3DC75EB0-3250-4349-AB9A-20B42DCADC63}">
      <dgm:prSet phldrT="[文本]"/>
      <dgm:spPr>
        <a:solidFill>
          <a:schemeClr val="tx2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zh-CN" altLang="en-US" b="1" dirty="0">
              <a:latin typeface="+mj-ea"/>
              <a:ea typeface="+mj-ea"/>
            </a:rPr>
            <a:t>请输入你的标题</a:t>
          </a:r>
          <a:r>
            <a:rPr lang="en-US" altLang="zh-CN" b="1" dirty="0">
              <a:latin typeface="+mj-ea"/>
              <a:ea typeface="+mj-ea"/>
            </a:rPr>
            <a:t> </a:t>
          </a:r>
          <a:endParaRPr lang="zh-CN" altLang="en-US" dirty="0"/>
        </a:p>
      </dgm:t>
    </dgm:pt>
    <dgm:pt modelId="{9649B043-851F-46DF-9CE1-E1DE62CA2B22}" type="parTrans" cxnId="{A6E31930-CF41-433B-8E0D-851F1B4BDD19}">
      <dgm:prSet/>
      <dgm:spPr/>
      <dgm:t>
        <a:bodyPr/>
        <a:lstStyle/>
        <a:p>
          <a:endParaRPr lang="zh-CN" altLang="en-US"/>
        </a:p>
      </dgm:t>
    </dgm:pt>
    <dgm:pt modelId="{3966EA64-C8A3-47DC-A525-F619FE223953}" type="sibTrans" cxnId="{A6E31930-CF41-433B-8E0D-851F1B4BDD19}">
      <dgm:prSet/>
      <dgm:spPr/>
      <dgm:t>
        <a:bodyPr/>
        <a:lstStyle/>
        <a:p>
          <a:endParaRPr lang="zh-CN" altLang="en-US"/>
        </a:p>
      </dgm:t>
    </dgm:pt>
    <dgm:pt modelId="{C6384296-77A6-4B92-9613-91356F5C0EFD}">
      <dgm:prSet phldrT="[文本]"/>
      <dgm:spPr>
        <a:solidFill>
          <a:schemeClr val="tx2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zh-CN" altLang="en-US" b="1" dirty="0">
              <a:latin typeface="+mj-ea"/>
              <a:ea typeface="+mj-ea"/>
            </a:rPr>
            <a:t>请输入你的标题</a:t>
          </a:r>
          <a:r>
            <a:rPr lang="en-US" altLang="zh-CN" b="1" dirty="0">
              <a:latin typeface="+mj-ea"/>
              <a:ea typeface="+mj-ea"/>
            </a:rPr>
            <a:t> </a:t>
          </a:r>
          <a:endParaRPr lang="zh-CN" altLang="en-US" dirty="0"/>
        </a:p>
      </dgm:t>
    </dgm:pt>
    <dgm:pt modelId="{3A26A7D7-E89B-494F-A578-C0EBEB783227}" type="parTrans" cxnId="{EB3DD01A-CC76-47A2-8B51-1F82F3D896D8}">
      <dgm:prSet/>
      <dgm:spPr/>
      <dgm:t>
        <a:bodyPr/>
        <a:lstStyle/>
        <a:p>
          <a:endParaRPr lang="zh-CN" altLang="en-US"/>
        </a:p>
      </dgm:t>
    </dgm:pt>
    <dgm:pt modelId="{6E58BEE4-4508-4DE9-A7DE-63DF31108094}" type="sibTrans" cxnId="{EB3DD01A-CC76-47A2-8B51-1F82F3D896D8}">
      <dgm:prSet/>
      <dgm:spPr/>
      <dgm:t>
        <a:bodyPr/>
        <a:lstStyle/>
        <a:p>
          <a:endParaRPr lang="zh-CN" altLang="en-US"/>
        </a:p>
      </dgm:t>
    </dgm:pt>
    <dgm:pt modelId="{7CFC00D4-41DE-49A8-817E-C80329C96BA4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 dirty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176B83BD-896A-408C-BE17-96F2D649428F}" type="parTrans" cxnId="{EC008AEE-D991-4421-AF5A-94FEDD4B2AF9}">
      <dgm:prSet/>
      <dgm:spPr/>
      <dgm:t>
        <a:bodyPr/>
        <a:lstStyle/>
        <a:p>
          <a:endParaRPr lang="zh-CN" altLang="en-US"/>
        </a:p>
      </dgm:t>
    </dgm:pt>
    <dgm:pt modelId="{3CDDAE98-A661-4A87-83A5-5A78AB85968C}" type="sibTrans" cxnId="{EC008AEE-D991-4421-AF5A-94FEDD4B2AF9}">
      <dgm:prSet/>
      <dgm:spPr/>
      <dgm:t>
        <a:bodyPr/>
        <a:lstStyle/>
        <a:p>
          <a:endParaRPr lang="zh-CN" altLang="en-US"/>
        </a:p>
      </dgm:t>
    </dgm:pt>
    <dgm:pt modelId="{524D98E1-3CF2-4550-ACDA-73DDBC8012FF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 dirty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D33DEB9E-CD6E-4531-A14C-499E3D8B3A03}" type="parTrans" cxnId="{C1B77A55-A550-4524-873C-26E289C77B21}">
      <dgm:prSet/>
      <dgm:spPr/>
      <dgm:t>
        <a:bodyPr/>
        <a:lstStyle/>
        <a:p>
          <a:endParaRPr lang="zh-CN" altLang="en-US"/>
        </a:p>
      </dgm:t>
    </dgm:pt>
    <dgm:pt modelId="{B3D84654-3C8D-4A70-988A-55A90216216F}" type="sibTrans" cxnId="{C1B77A55-A550-4524-873C-26E289C77B21}">
      <dgm:prSet/>
      <dgm:spPr/>
      <dgm:t>
        <a:bodyPr/>
        <a:lstStyle/>
        <a:p>
          <a:endParaRPr lang="zh-CN" altLang="en-US"/>
        </a:p>
      </dgm:t>
    </dgm:pt>
    <dgm:pt modelId="{1AA840B2-6242-4901-9AE7-F25614083560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 dirty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72677850-FDC9-4FC9-8BF4-49118551AC57}" type="parTrans" cxnId="{16FF329B-FA8D-4B43-81BB-9291B0CE0109}">
      <dgm:prSet/>
      <dgm:spPr/>
      <dgm:t>
        <a:bodyPr/>
        <a:lstStyle/>
        <a:p>
          <a:endParaRPr lang="zh-CN" altLang="en-US"/>
        </a:p>
      </dgm:t>
    </dgm:pt>
    <dgm:pt modelId="{AE110EFB-F611-41F9-8CFD-D6983D7032DB}" type="sibTrans" cxnId="{16FF329B-FA8D-4B43-81BB-9291B0CE0109}">
      <dgm:prSet/>
      <dgm:spPr/>
      <dgm:t>
        <a:bodyPr/>
        <a:lstStyle/>
        <a:p>
          <a:endParaRPr lang="zh-CN" altLang="en-US"/>
        </a:p>
      </dgm:t>
    </dgm:pt>
    <dgm:pt modelId="{55C90099-8598-4CF3-9086-B3F98178BCCB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B16AE32E-C035-427A-98DB-2A994788BA98}" type="parTrans" cxnId="{C2AC7656-FCDB-4B2F-96E0-B99E143B0D16}">
      <dgm:prSet/>
      <dgm:spPr/>
      <dgm:t>
        <a:bodyPr/>
        <a:lstStyle/>
        <a:p>
          <a:endParaRPr lang="zh-CN" altLang="en-US"/>
        </a:p>
      </dgm:t>
    </dgm:pt>
    <dgm:pt modelId="{A9C97B10-9B59-4730-A4E1-A76D12C4CBDE}" type="sibTrans" cxnId="{C2AC7656-FCDB-4B2F-96E0-B99E143B0D16}">
      <dgm:prSet/>
      <dgm:spPr/>
      <dgm:t>
        <a:bodyPr/>
        <a:lstStyle/>
        <a:p>
          <a:endParaRPr lang="zh-CN" altLang="en-US"/>
        </a:p>
      </dgm:t>
    </dgm:pt>
    <dgm:pt modelId="{22FBA107-678A-41C0-B58E-740C29BFE328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 dirty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596DB175-955A-4F0E-9973-8FC08AC52D5A}" type="parTrans" cxnId="{2D7B8B43-A3E4-4AD3-B920-3368FEC4504E}">
      <dgm:prSet/>
      <dgm:spPr/>
      <dgm:t>
        <a:bodyPr/>
        <a:lstStyle/>
        <a:p>
          <a:endParaRPr lang="zh-CN" altLang="en-US"/>
        </a:p>
      </dgm:t>
    </dgm:pt>
    <dgm:pt modelId="{52700428-0F55-46CA-AEAD-0D40A977C8B5}" type="sibTrans" cxnId="{2D7B8B43-A3E4-4AD3-B920-3368FEC4504E}">
      <dgm:prSet/>
      <dgm:spPr/>
      <dgm:t>
        <a:bodyPr/>
        <a:lstStyle/>
        <a:p>
          <a:endParaRPr lang="zh-CN" altLang="en-US"/>
        </a:p>
      </dgm:t>
    </dgm:pt>
    <dgm:pt modelId="{929CD52B-E4B8-4472-B312-87C60706E270}">
      <dgm:prSet phldrT="[文本]"/>
      <dgm:spPr>
        <a:ln w="31750">
          <a:solidFill>
            <a:schemeClr val="tx2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zh-CN" altLang="en-US" b="0">
              <a:latin typeface="+mn-ea"/>
              <a:ea typeface="+mn-ea"/>
            </a:rPr>
            <a:t>请输入你的内容 请输入你的内容 请输入你的内容</a:t>
          </a:r>
          <a:endParaRPr lang="zh-CN" altLang="en-US" dirty="0"/>
        </a:p>
      </dgm:t>
    </dgm:pt>
    <dgm:pt modelId="{8A0B5CDC-BEBA-4DBF-9F8F-C64BDD15E4EB}" type="parTrans" cxnId="{89B3DA2B-98EA-40CA-B504-BF11A4D51B73}">
      <dgm:prSet/>
      <dgm:spPr/>
      <dgm:t>
        <a:bodyPr/>
        <a:lstStyle/>
        <a:p>
          <a:endParaRPr lang="zh-CN" altLang="en-US"/>
        </a:p>
      </dgm:t>
    </dgm:pt>
    <dgm:pt modelId="{F59FA734-7500-48E1-98E0-3A21EECEB099}" type="sibTrans" cxnId="{89B3DA2B-98EA-40CA-B504-BF11A4D51B73}">
      <dgm:prSet/>
      <dgm:spPr/>
      <dgm:t>
        <a:bodyPr/>
        <a:lstStyle/>
        <a:p>
          <a:endParaRPr lang="zh-CN" altLang="en-US"/>
        </a:p>
      </dgm:t>
    </dgm:pt>
    <dgm:pt modelId="{675A36C4-F834-4319-9A43-5BC7AF2E70BC}" type="pres">
      <dgm:prSet presAssocID="{4F5C9B3E-328A-4512-AAD2-F5D0D88C0E42}" presName="linear" presStyleCnt="0">
        <dgm:presLayoutVars>
          <dgm:dir/>
          <dgm:animLvl val="lvl"/>
          <dgm:resizeHandles val="exact"/>
        </dgm:presLayoutVars>
      </dgm:prSet>
      <dgm:spPr/>
    </dgm:pt>
    <dgm:pt modelId="{8A01246C-DEDC-49AC-AFD7-38A3C95BB91B}" type="pres">
      <dgm:prSet presAssocID="{91D5C014-7CD6-4B63-9D4F-E079F5A2B9B0}" presName="parentLin" presStyleCnt="0"/>
      <dgm:spPr/>
    </dgm:pt>
    <dgm:pt modelId="{F86C8531-75EC-45E2-9915-436F14DA1457}" type="pres">
      <dgm:prSet presAssocID="{91D5C014-7CD6-4B63-9D4F-E079F5A2B9B0}" presName="parentLeftMargin" presStyleLbl="node1" presStyleIdx="0" presStyleCnt="3"/>
      <dgm:spPr/>
    </dgm:pt>
    <dgm:pt modelId="{9B326525-38A5-414E-9557-667BC79C909D}" type="pres">
      <dgm:prSet presAssocID="{91D5C014-7CD6-4B63-9D4F-E079F5A2B9B0}" presName="parentText" presStyleLbl="node1" presStyleIdx="0" presStyleCnt="3" custScaleX="51298">
        <dgm:presLayoutVars>
          <dgm:chMax val="0"/>
          <dgm:bulletEnabled val="1"/>
        </dgm:presLayoutVars>
      </dgm:prSet>
      <dgm:spPr/>
    </dgm:pt>
    <dgm:pt modelId="{4BE37CFD-26BE-46FF-86C5-73C17F302693}" type="pres">
      <dgm:prSet presAssocID="{91D5C014-7CD6-4B63-9D4F-E079F5A2B9B0}" presName="negativeSpace" presStyleCnt="0"/>
      <dgm:spPr/>
    </dgm:pt>
    <dgm:pt modelId="{0A460684-BFB5-435D-A8E3-0B23B8FB1DA0}" type="pres">
      <dgm:prSet presAssocID="{91D5C014-7CD6-4B63-9D4F-E079F5A2B9B0}" presName="childText" presStyleLbl="conFgAcc1" presStyleIdx="0" presStyleCnt="3">
        <dgm:presLayoutVars>
          <dgm:bulletEnabled val="1"/>
        </dgm:presLayoutVars>
      </dgm:prSet>
      <dgm:spPr/>
    </dgm:pt>
    <dgm:pt modelId="{8893FDC5-E364-4085-BF82-268249B5DAB2}" type="pres">
      <dgm:prSet presAssocID="{FA1B576A-1289-4917-9190-44EFF7C04FE9}" presName="spaceBetweenRectangles" presStyleCnt="0"/>
      <dgm:spPr/>
    </dgm:pt>
    <dgm:pt modelId="{6A4674E6-94F2-4EAC-96AC-B6D9B7E3EE7A}" type="pres">
      <dgm:prSet presAssocID="{3DC75EB0-3250-4349-AB9A-20B42DCADC63}" presName="parentLin" presStyleCnt="0"/>
      <dgm:spPr/>
    </dgm:pt>
    <dgm:pt modelId="{EB533CFC-4D36-4C68-BB5C-7E3D48CDEDD4}" type="pres">
      <dgm:prSet presAssocID="{3DC75EB0-3250-4349-AB9A-20B42DCADC63}" presName="parentLeftMargin" presStyleLbl="node1" presStyleIdx="0" presStyleCnt="3"/>
      <dgm:spPr/>
    </dgm:pt>
    <dgm:pt modelId="{B18C2C9F-C4F3-4977-AC89-67019A0A352C}" type="pres">
      <dgm:prSet presAssocID="{3DC75EB0-3250-4349-AB9A-20B42DCADC63}" presName="parentText" presStyleLbl="node1" presStyleIdx="1" presStyleCnt="3" custScaleX="51298">
        <dgm:presLayoutVars>
          <dgm:chMax val="0"/>
          <dgm:bulletEnabled val="1"/>
        </dgm:presLayoutVars>
      </dgm:prSet>
      <dgm:spPr/>
    </dgm:pt>
    <dgm:pt modelId="{BAF7A8C9-AD79-48CF-860F-D2563CA3D594}" type="pres">
      <dgm:prSet presAssocID="{3DC75EB0-3250-4349-AB9A-20B42DCADC63}" presName="negativeSpace" presStyleCnt="0"/>
      <dgm:spPr/>
    </dgm:pt>
    <dgm:pt modelId="{E972D5CB-8914-42DA-8A18-7CA4BCB9D886}" type="pres">
      <dgm:prSet presAssocID="{3DC75EB0-3250-4349-AB9A-20B42DCADC63}" presName="childText" presStyleLbl="conFgAcc1" presStyleIdx="1" presStyleCnt="3">
        <dgm:presLayoutVars>
          <dgm:bulletEnabled val="1"/>
        </dgm:presLayoutVars>
      </dgm:prSet>
      <dgm:spPr/>
    </dgm:pt>
    <dgm:pt modelId="{368A7B6A-5F62-4350-A783-B8677B37897A}" type="pres">
      <dgm:prSet presAssocID="{3966EA64-C8A3-47DC-A525-F619FE223953}" presName="spaceBetweenRectangles" presStyleCnt="0"/>
      <dgm:spPr/>
    </dgm:pt>
    <dgm:pt modelId="{7292E4F4-DC98-41FA-89D4-8D1B81C5DA72}" type="pres">
      <dgm:prSet presAssocID="{C6384296-77A6-4B92-9613-91356F5C0EFD}" presName="parentLin" presStyleCnt="0"/>
      <dgm:spPr/>
    </dgm:pt>
    <dgm:pt modelId="{84B90432-9AC5-412F-B025-4B0E182D51BB}" type="pres">
      <dgm:prSet presAssocID="{C6384296-77A6-4B92-9613-91356F5C0EFD}" presName="parentLeftMargin" presStyleLbl="node1" presStyleIdx="1" presStyleCnt="3"/>
      <dgm:spPr/>
    </dgm:pt>
    <dgm:pt modelId="{2D9822FD-E5E0-4274-9489-21A96E09758F}" type="pres">
      <dgm:prSet presAssocID="{C6384296-77A6-4B92-9613-91356F5C0EFD}" presName="parentText" presStyleLbl="node1" presStyleIdx="2" presStyleCnt="3" custScaleX="51298">
        <dgm:presLayoutVars>
          <dgm:chMax val="0"/>
          <dgm:bulletEnabled val="1"/>
        </dgm:presLayoutVars>
      </dgm:prSet>
      <dgm:spPr/>
    </dgm:pt>
    <dgm:pt modelId="{4D573036-D018-4BF7-BFE3-30BACB4648F2}" type="pres">
      <dgm:prSet presAssocID="{C6384296-77A6-4B92-9613-91356F5C0EFD}" presName="negativeSpace" presStyleCnt="0"/>
      <dgm:spPr/>
    </dgm:pt>
    <dgm:pt modelId="{6C475369-FB7A-484C-B3D4-761D434D3534}" type="pres">
      <dgm:prSet presAssocID="{C6384296-77A6-4B92-9613-91356F5C0EF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35D2A0B-CD66-45D4-B658-0431E35DA8E3}" type="presOf" srcId="{1AA840B2-6242-4901-9AE7-F25614083560}" destId="{E972D5CB-8914-42DA-8A18-7CA4BCB9D886}" srcOrd="0" destOrd="0" presId="urn:microsoft.com/office/officeart/2005/8/layout/list1"/>
    <dgm:cxn modelId="{EB3DD01A-CC76-47A2-8B51-1F82F3D896D8}" srcId="{4F5C9B3E-328A-4512-AAD2-F5D0D88C0E42}" destId="{C6384296-77A6-4B92-9613-91356F5C0EFD}" srcOrd="2" destOrd="0" parTransId="{3A26A7D7-E89B-494F-A578-C0EBEB783227}" sibTransId="{6E58BEE4-4508-4DE9-A7DE-63DF31108094}"/>
    <dgm:cxn modelId="{89B3DA2B-98EA-40CA-B504-BF11A4D51B73}" srcId="{C6384296-77A6-4B92-9613-91356F5C0EFD}" destId="{929CD52B-E4B8-4472-B312-87C60706E270}" srcOrd="1" destOrd="0" parTransId="{8A0B5CDC-BEBA-4DBF-9F8F-C64BDD15E4EB}" sibTransId="{F59FA734-7500-48E1-98E0-3A21EECEB099}"/>
    <dgm:cxn modelId="{A6E31930-CF41-433B-8E0D-851F1B4BDD19}" srcId="{4F5C9B3E-328A-4512-AAD2-F5D0D88C0E42}" destId="{3DC75EB0-3250-4349-AB9A-20B42DCADC63}" srcOrd="1" destOrd="0" parTransId="{9649B043-851F-46DF-9CE1-E1DE62CA2B22}" sibTransId="{3966EA64-C8A3-47DC-A525-F619FE223953}"/>
    <dgm:cxn modelId="{05138636-9E00-4CA5-82A3-F3FED4CDDDB2}" type="presOf" srcId="{22FBA107-678A-41C0-B58E-740C29BFE328}" destId="{6C475369-FB7A-484C-B3D4-761D434D3534}" srcOrd="0" destOrd="0" presId="urn:microsoft.com/office/officeart/2005/8/layout/list1"/>
    <dgm:cxn modelId="{7A218D40-1914-4943-91C5-D8088A04AAD4}" type="presOf" srcId="{C6384296-77A6-4B92-9613-91356F5C0EFD}" destId="{2D9822FD-E5E0-4274-9489-21A96E09758F}" srcOrd="1" destOrd="0" presId="urn:microsoft.com/office/officeart/2005/8/layout/list1"/>
    <dgm:cxn modelId="{AED05D5C-BD7B-405F-A1A3-C2EA286ED640}" type="presOf" srcId="{91D5C014-7CD6-4B63-9D4F-E079F5A2B9B0}" destId="{F86C8531-75EC-45E2-9915-436F14DA1457}" srcOrd="0" destOrd="0" presId="urn:microsoft.com/office/officeart/2005/8/layout/list1"/>
    <dgm:cxn modelId="{38E8E942-ABCA-4429-A7A0-DEFB103ACEB1}" type="presOf" srcId="{91D5C014-7CD6-4B63-9D4F-E079F5A2B9B0}" destId="{9B326525-38A5-414E-9557-667BC79C909D}" srcOrd="1" destOrd="0" presId="urn:microsoft.com/office/officeart/2005/8/layout/list1"/>
    <dgm:cxn modelId="{2D7B8B43-A3E4-4AD3-B920-3368FEC4504E}" srcId="{C6384296-77A6-4B92-9613-91356F5C0EFD}" destId="{22FBA107-678A-41C0-B58E-740C29BFE328}" srcOrd="0" destOrd="0" parTransId="{596DB175-955A-4F0E-9973-8FC08AC52D5A}" sibTransId="{52700428-0F55-46CA-AEAD-0D40A977C8B5}"/>
    <dgm:cxn modelId="{E622554D-7D3D-4841-B7C3-C47C91062E4D}" type="presOf" srcId="{929CD52B-E4B8-4472-B312-87C60706E270}" destId="{6C475369-FB7A-484C-B3D4-761D434D3534}" srcOrd="0" destOrd="1" presId="urn:microsoft.com/office/officeart/2005/8/layout/list1"/>
    <dgm:cxn modelId="{C1B77A55-A550-4524-873C-26E289C77B21}" srcId="{91D5C014-7CD6-4B63-9D4F-E079F5A2B9B0}" destId="{524D98E1-3CF2-4550-ACDA-73DDBC8012FF}" srcOrd="1" destOrd="0" parTransId="{D33DEB9E-CD6E-4531-A14C-499E3D8B3A03}" sibTransId="{B3D84654-3C8D-4A70-988A-55A90216216F}"/>
    <dgm:cxn modelId="{2A747E75-B9C0-4190-8FD0-B8E2127C10B6}" type="presOf" srcId="{3DC75EB0-3250-4349-AB9A-20B42DCADC63}" destId="{EB533CFC-4D36-4C68-BB5C-7E3D48CDEDD4}" srcOrd="0" destOrd="0" presId="urn:microsoft.com/office/officeart/2005/8/layout/list1"/>
    <dgm:cxn modelId="{C2AC7656-FCDB-4B2F-96E0-B99E143B0D16}" srcId="{3DC75EB0-3250-4349-AB9A-20B42DCADC63}" destId="{55C90099-8598-4CF3-9086-B3F98178BCCB}" srcOrd="1" destOrd="0" parTransId="{B16AE32E-C035-427A-98DB-2A994788BA98}" sibTransId="{A9C97B10-9B59-4730-A4E1-A76D12C4CBDE}"/>
    <dgm:cxn modelId="{E68A7B7D-3BDD-4F92-8D7C-932ED9017BA5}" type="presOf" srcId="{3DC75EB0-3250-4349-AB9A-20B42DCADC63}" destId="{B18C2C9F-C4F3-4977-AC89-67019A0A352C}" srcOrd="1" destOrd="0" presId="urn:microsoft.com/office/officeart/2005/8/layout/list1"/>
    <dgm:cxn modelId="{DC5AF890-2913-445F-B8CD-519F1546B237}" type="presOf" srcId="{55C90099-8598-4CF3-9086-B3F98178BCCB}" destId="{E972D5CB-8914-42DA-8A18-7CA4BCB9D886}" srcOrd="0" destOrd="1" presId="urn:microsoft.com/office/officeart/2005/8/layout/list1"/>
    <dgm:cxn modelId="{16FF329B-FA8D-4B43-81BB-9291B0CE0109}" srcId="{3DC75EB0-3250-4349-AB9A-20B42DCADC63}" destId="{1AA840B2-6242-4901-9AE7-F25614083560}" srcOrd="0" destOrd="0" parTransId="{72677850-FDC9-4FC9-8BF4-49118551AC57}" sibTransId="{AE110EFB-F611-41F9-8CFD-D6983D7032DB}"/>
    <dgm:cxn modelId="{6A0FEE9D-A3EC-4805-8B47-9683D2A31B2B}" type="presOf" srcId="{4F5C9B3E-328A-4512-AAD2-F5D0D88C0E42}" destId="{675A36C4-F834-4319-9A43-5BC7AF2E70BC}" srcOrd="0" destOrd="0" presId="urn:microsoft.com/office/officeart/2005/8/layout/list1"/>
    <dgm:cxn modelId="{DC433DB0-5817-47B8-B5F4-7F95D41344B5}" type="presOf" srcId="{C6384296-77A6-4B92-9613-91356F5C0EFD}" destId="{84B90432-9AC5-412F-B025-4B0E182D51BB}" srcOrd="0" destOrd="0" presId="urn:microsoft.com/office/officeart/2005/8/layout/list1"/>
    <dgm:cxn modelId="{4CA0E1D6-356B-498C-AC9D-E1FBB2353574}" type="presOf" srcId="{524D98E1-3CF2-4550-ACDA-73DDBC8012FF}" destId="{0A460684-BFB5-435D-A8E3-0B23B8FB1DA0}" srcOrd="0" destOrd="1" presId="urn:microsoft.com/office/officeart/2005/8/layout/list1"/>
    <dgm:cxn modelId="{621E38E3-9CCE-4702-8E53-CB98F5EE3CC7}" srcId="{4F5C9B3E-328A-4512-AAD2-F5D0D88C0E42}" destId="{91D5C014-7CD6-4B63-9D4F-E079F5A2B9B0}" srcOrd="0" destOrd="0" parTransId="{0DEE185D-E61E-4A0E-A60A-C411B3968991}" sibTransId="{FA1B576A-1289-4917-9190-44EFF7C04FE9}"/>
    <dgm:cxn modelId="{EC008AEE-D991-4421-AF5A-94FEDD4B2AF9}" srcId="{91D5C014-7CD6-4B63-9D4F-E079F5A2B9B0}" destId="{7CFC00D4-41DE-49A8-817E-C80329C96BA4}" srcOrd="0" destOrd="0" parTransId="{176B83BD-896A-408C-BE17-96F2D649428F}" sibTransId="{3CDDAE98-A661-4A87-83A5-5A78AB85968C}"/>
    <dgm:cxn modelId="{973B39FE-8611-4B29-BAF9-54956AC31D68}" type="presOf" srcId="{7CFC00D4-41DE-49A8-817E-C80329C96BA4}" destId="{0A460684-BFB5-435D-A8E3-0B23B8FB1DA0}" srcOrd="0" destOrd="0" presId="urn:microsoft.com/office/officeart/2005/8/layout/list1"/>
    <dgm:cxn modelId="{8FC2ECD1-81D2-48FF-B66F-CF5C349A5404}" type="presParOf" srcId="{675A36C4-F834-4319-9A43-5BC7AF2E70BC}" destId="{8A01246C-DEDC-49AC-AFD7-38A3C95BB91B}" srcOrd="0" destOrd="0" presId="urn:microsoft.com/office/officeart/2005/8/layout/list1"/>
    <dgm:cxn modelId="{99B2F5D6-488F-4066-9779-0F496AA72C2B}" type="presParOf" srcId="{8A01246C-DEDC-49AC-AFD7-38A3C95BB91B}" destId="{F86C8531-75EC-45E2-9915-436F14DA1457}" srcOrd="0" destOrd="0" presId="urn:microsoft.com/office/officeart/2005/8/layout/list1"/>
    <dgm:cxn modelId="{EF67D3A1-4277-4D41-9B7D-9C7838583792}" type="presParOf" srcId="{8A01246C-DEDC-49AC-AFD7-38A3C95BB91B}" destId="{9B326525-38A5-414E-9557-667BC79C909D}" srcOrd="1" destOrd="0" presId="urn:microsoft.com/office/officeart/2005/8/layout/list1"/>
    <dgm:cxn modelId="{86E7A34B-B359-42C8-9CD0-C47742BAEDA2}" type="presParOf" srcId="{675A36C4-F834-4319-9A43-5BC7AF2E70BC}" destId="{4BE37CFD-26BE-46FF-86C5-73C17F302693}" srcOrd="1" destOrd="0" presId="urn:microsoft.com/office/officeart/2005/8/layout/list1"/>
    <dgm:cxn modelId="{971DF735-32DC-4606-B706-2B52439CB4E0}" type="presParOf" srcId="{675A36C4-F834-4319-9A43-5BC7AF2E70BC}" destId="{0A460684-BFB5-435D-A8E3-0B23B8FB1DA0}" srcOrd="2" destOrd="0" presId="urn:microsoft.com/office/officeart/2005/8/layout/list1"/>
    <dgm:cxn modelId="{D8A2F107-6FAC-497E-8E02-821AF1AF1186}" type="presParOf" srcId="{675A36C4-F834-4319-9A43-5BC7AF2E70BC}" destId="{8893FDC5-E364-4085-BF82-268249B5DAB2}" srcOrd="3" destOrd="0" presId="urn:microsoft.com/office/officeart/2005/8/layout/list1"/>
    <dgm:cxn modelId="{BB5E6AB7-838E-4E53-B932-9BC4758788B7}" type="presParOf" srcId="{675A36C4-F834-4319-9A43-5BC7AF2E70BC}" destId="{6A4674E6-94F2-4EAC-96AC-B6D9B7E3EE7A}" srcOrd="4" destOrd="0" presId="urn:microsoft.com/office/officeart/2005/8/layout/list1"/>
    <dgm:cxn modelId="{FA018FA1-FC7A-477E-85C1-84C8F96596D8}" type="presParOf" srcId="{6A4674E6-94F2-4EAC-96AC-B6D9B7E3EE7A}" destId="{EB533CFC-4D36-4C68-BB5C-7E3D48CDEDD4}" srcOrd="0" destOrd="0" presId="urn:microsoft.com/office/officeart/2005/8/layout/list1"/>
    <dgm:cxn modelId="{87BA3880-41F7-442A-ABA7-34520AADE147}" type="presParOf" srcId="{6A4674E6-94F2-4EAC-96AC-B6D9B7E3EE7A}" destId="{B18C2C9F-C4F3-4977-AC89-67019A0A352C}" srcOrd="1" destOrd="0" presId="urn:microsoft.com/office/officeart/2005/8/layout/list1"/>
    <dgm:cxn modelId="{DE968308-4200-495D-B3DB-275729733FE5}" type="presParOf" srcId="{675A36C4-F834-4319-9A43-5BC7AF2E70BC}" destId="{BAF7A8C9-AD79-48CF-860F-D2563CA3D594}" srcOrd="5" destOrd="0" presId="urn:microsoft.com/office/officeart/2005/8/layout/list1"/>
    <dgm:cxn modelId="{B5D9D021-EF12-4DDD-866E-E30F5A498CC8}" type="presParOf" srcId="{675A36C4-F834-4319-9A43-5BC7AF2E70BC}" destId="{E972D5CB-8914-42DA-8A18-7CA4BCB9D886}" srcOrd="6" destOrd="0" presId="urn:microsoft.com/office/officeart/2005/8/layout/list1"/>
    <dgm:cxn modelId="{28C3B6D1-4DBF-4BCF-A681-87F99491639D}" type="presParOf" srcId="{675A36C4-F834-4319-9A43-5BC7AF2E70BC}" destId="{368A7B6A-5F62-4350-A783-B8677B37897A}" srcOrd="7" destOrd="0" presId="urn:microsoft.com/office/officeart/2005/8/layout/list1"/>
    <dgm:cxn modelId="{A17E5208-4BCA-4A54-BB4F-3071DFE167AB}" type="presParOf" srcId="{675A36C4-F834-4319-9A43-5BC7AF2E70BC}" destId="{7292E4F4-DC98-41FA-89D4-8D1B81C5DA72}" srcOrd="8" destOrd="0" presId="urn:microsoft.com/office/officeart/2005/8/layout/list1"/>
    <dgm:cxn modelId="{BD73A885-6BD5-4E4B-A6DC-CA88E530D230}" type="presParOf" srcId="{7292E4F4-DC98-41FA-89D4-8D1B81C5DA72}" destId="{84B90432-9AC5-412F-B025-4B0E182D51BB}" srcOrd="0" destOrd="0" presId="urn:microsoft.com/office/officeart/2005/8/layout/list1"/>
    <dgm:cxn modelId="{264FAD4C-3803-4E9B-92C7-69A9ADF077CE}" type="presParOf" srcId="{7292E4F4-DC98-41FA-89D4-8D1B81C5DA72}" destId="{2D9822FD-E5E0-4274-9489-21A96E09758F}" srcOrd="1" destOrd="0" presId="urn:microsoft.com/office/officeart/2005/8/layout/list1"/>
    <dgm:cxn modelId="{9F664378-7E29-4C4A-A30C-24D3716568C0}" type="presParOf" srcId="{675A36C4-F834-4319-9A43-5BC7AF2E70BC}" destId="{4D573036-D018-4BF7-BFE3-30BACB4648F2}" srcOrd="9" destOrd="0" presId="urn:microsoft.com/office/officeart/2005/8/layout/list1"/>
    <dgm:cxn modelId="{BBA1BA83-DE3C-4D72-97F6-CF64198648A1}" type="presParOf" srcId="{675A36C4-F834-4319-9A43-5BC7AF2E70BC}" destId="{6C475369-FB7A-484C-B3D4-761D434D353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6CC86-413F-4F58-ADDD-3AE2C961BE60}">
      <dsp:nvSpPr>
        <dsp:cNvPr id="0" name=""/>
        <dsp:cNvSpPr/>
      </dsp:nvSpPr>
      <dsp:spPr>
        <a:xfrm>
          <a:off x="1537126" y="2071146"/>
          <a:ext cx="307010" cy="1155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05" y="0"/>
              </a:lnTo>
              <a:lnTo>
                <a:pt x="153505" y="1155128"/>
              </a:lnTo>
              <a:lnTo>
                <a:pt x="307010" y="1155128"/>
              </a:lnTo>
            </a:path>
          </a:pathLst>
        </a:custGeom>
        <a:noFill/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4313AA-821C-408F-A8C1-9DA77142BAFD}">
      <dsp:nvSpPr>
        <dsp:cNvPr id="0" name=""/>
        <dsp:cNvSpPr/>
      </dsp:nvSpPr>
      <dsp:spPr>
        <a:xfrm>
          <a:off x="3379190" y="2566201"/>
          <a:ext cx="307010" cy="330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05" y="0"/>
              </a:lnTo>
              <a:lnTo>
                <a:pt x="153505" y="330036"/>
              </a:lnTo>
              <a:lnTo>
                <a:pt x="307010" y="330036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00EAE-CF20-4FA5-A7A1-37A49FCD8073}">
      <dsp:nvSpPr>
        <dsp:cNvPr id="0" name=""/>
        <dsp:cNvSpPr/>
      </dsp:nvSpPr>
      <dsp:spPr>
        <a:xfrm>
          <a:off x="3379190" y="2236164"/>
          <a:ext cx="307010" cy="330036"/>
        </a:xfrm>
        <a:custGeom>
          <a:avLst/>
          <a:gdLst/>
          <a:ahLst/>
          <a:cxnLst/>
          <a:rect l="0" t="0" r="0" b="0"/>
          <a:pathLst>
            <a:path>
              <a:moveTo>
                <a:pt x="0" y="330036"/>
              </a:moveTo>
              <a:lnTo>
                <a:pt x="153505" y="330036"/>
              </a:lnTo>
              <a:lnTo>
                <a:pt x="153505" y="0"/>
              </a:lnTo>
              <a:lnTo>
                <a:pt x="307010" y="0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72154-8108-4C0F-BC7B-4E1739EDB2E1}">
      <dsp:nvSpPr>
        <dsp:cNvPr id="0" name=""/>
        <dsp:cNvSpPr/>
      </dsp:nvSpPr>
      <dsp:spPr>
        <a:xfrm>
          <a:off x="1537126" y="2071146"/>
          <a:ext cx="307010" cy="495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05" y="0"/>
              </a:lnTo>
              <a:lnTo>
                <a:pt x="153505" y="495054"/>
              </a:lnTo>
              <a:lnTo>
                <a:pt x="307010" y="495054"/>
              </a:lnTo>
            </a:path>
          </a:pathLst>
        </a:custGeom>
        <a:noFill/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74246-0B2E-40B2-8598-C018DF5D1DC0}">
      <dsp:nvSpPr>
        <dsp:cNvPr id="0" name=""/>
        <dsp:cNvSpPr/>
      </dsp:nvSpPr>
      <dsp:spPr>
        <a:xfrm>
          <a:off x="3379190" y="916017"/>
          <a:ext cx="307010" cy="660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05" y="0"/>
              </a:lnTo>
              <a:lnTo>
                <a:pt x="153505" y="660073"/>
              </a:lnTo>
              <a:lnTo>
                <a:pt x="307010" y="660073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C329A-BDBE-4A5F-9126-09343542DD35}">
      <dsp:nvSpPr>
        <dsp:cNvPr id="0" name=""/>
        <dsp:cNvSpPr/>
      </dsp:nvSpPr>
      <dsp:spPr>
        <a:xfrm>
          <a:off x="3379190" y="870297"/>
          <a:ext cx="3070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010" y="45720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9E674-80FB-4BE9-A363-13DE812B5CA0}">
      <dsp:nvSpPr>
        <dsp:cNvPr id="0" name=""/>
        <dsp:cNvSpPr/>
      </dsp:nvSpPr>
      <dsp:spPr>
        <a:xfrm>
          <a:off x="3379190" y="255944"/>
          <a:ext cx="307010" cy="660073"/>
        </a:xfrm>
        <a:custGeom>
          <a:avLst/>
          <a:gdLst/>
          <a:ahLst/>
          <a:cxnLst/>
          <a:rect l="0" t="0" r="0" b="0"/>
          <a:pathLst>
            <a:path>
              <a:moveTo>
                <a:pt x="0" y="660073"/>
              </a:moveTo>
              <a:lnTo>
                <a:pt x="153505" y="660073"/>
              </a:lnTo>
              <a:lnTo>
                <a:pt x="153505" y="0"/>
              </a:lnTo>
              <a:lnTo>
                <a:pt x="307010" y="0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8E8EB0-A78E-46C2-B0D2-2980FFB0C2BE}">
      <dsp:nvSpPr>
        <dsp:cNvPr id="0" name=""/>
        <dsp:cNvSpPr/>
      </dsp:nvSpPr>
      <dsp:spPr>
        <a:xfrm>
          <a:off x="1537126" y="916017"/>
          <a:ext cx="307010" cy="1155128"/>
        </a:xfrm>
        <a:custGeom>
          <a:avLst/>
          <a:gdLst/>
          <a:ahLst/>
          <a:cxnLst/>
          <a:rect l="0" t="0" r="0" b="0"/>
          <a:pathLst>
            <a:path>
              <a:moveTo>
                <a:pt x="0" y="1155128"/>
              </a:moveTo>
              <a:lnTo>
                <a:pt x="153505" y="1155128"/>
              </a:lnTo>
              <a:lnTo>
                <a:pt x="153505" y="0"/>
              </a:lnTo>
              <a:lnTo>
                <a:pt x="307010" y="0"/>
              </a:lnTo>
            </a:path>
          </a:pathLst>
        </a:custGeom>
        <a:noFill/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43BBD-B24B-40A4-96B8-8FEF3CA7C1DE}">
      <dsp:nvSpPr>
        <dsp:cNvPr id="0" name=""/>
        <dsp:cNvSpPr/>
      </dsp:nvSpPr>
      <dsp:spPr>
        <a:xfrm>
          <a:off x="2072" y="1837050"/>
          <a:ext cx="1535053" cy="468191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+mj-ea"/>
              <a:ea typeface="+mj-ea"/>
            </a:rPr>
            <a:t>总体关系</a:t>
          </a:r>
        </a:p>
      </dsp:txBody>
      <dsp:txXfrm>
        <a:off x="2072" y="1837050"/>
        <a:ext cx="1535053" cy="468191"/>
      </dsp:txXfrm>
    </dsp:sp>
    <dsp:sp modelId="{E1D9562A-D448-4C4C-B54D-FAC7176EC9CB}">
      <dsp:nvSpPr>
        <dsp:cNvPr id="0" name=""/>
        <dsp:cNvSpPr/>
      </dsp:nvSpPr>
      <dsp:spPr>
        <a:xfrm>
          <a:off x="1844137" y="681922"/>
          <a:ext cx="1535053" cy="46819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sp:txBody>
      <dsp:txXfrm>
        <a:off x="1844137" y="681922"/>
        <a:ext cx="1535053" cy="468191"/>
      </dsp:txXfrm>
    </dsp:sp>
    <dsp:sp modelId="{19306F76-4436-4779-A8A4-6F9B20A346DB}">
      <dsp:nvSpPr>
        <dsp:cNvPr id="0" name=""/>
        <dsp:cNvSpPr/>
      </dsp:nvSpPr>
      <dsp:spPr>
        <a:xfrm>
          <a:off x="3686201" y="21849"/>
          <a:ext cx="1535053" cy="46819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sp:txBody>
      <dsp:txXfrm>
        <a:off x="3686201" y="21849"/>
        <a:ext cx="1535053" cy="468191"/>
      </dsp:txXfrm>
    </dsp:sp>
    <dsp:sp modelId="{FA87CA6A-2F19-4F78-8D01-EF45303F8486}">
      <dsp:nvSpPr>
        <dsp:cNvPr id="0" name=""/>
        <dsp:cNvSpPr/>
      </dsp:nvSpPr>
      <dsp:spPr>
        <a:xfrm>
          <a:off x="3686201" y="681922"/>
          <a:ext cx="1535053" cy="46819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sp:txBody>
      <dsp:txXfrm>
        <a:off x="3686201" y="681922"/>
        <a:ext cx="1535053" cy="468191"/>
      </dsp:txXfrm>
    </dsp:sp>
    <dsp:sp modelId="{69DD134A-F03E-46A7-BC4E-DB111CEA8886}">
      <dsp:nvSpPr>
        <dsp:cNvPr id="0" name=""/>
        <dsp:cNvSpPr/>
      </dsp:nvSpPr>
      <dsp:spPr>
        <a:xfrm>
          <a:off x="3686201" y="1341995"/>
          <a:ext cx="1535053" cy="46819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sp:txBody>
      <dsp:txXfrm>
        <a:off x="3686201" y="1341995"/>
        <a:ext cx="1535053" cy="468191"/>
      </dsp:txXfrm>
    </dsp:sp>
    <dsp:sp modelId="{ABF68E10-3F82-4722-BD69-6B3B73F06096}">
      <dsp:nvSpPr>
        <dsp:cNvPr id="0" name=""/>
        <dsp:cNvSpPr/>
      </dsp:nvSpPr>
      <dsp:spPr>
        <a:xfrm>
          <a:off x="1844137" y="2332105"/>
          <a:ext cx="1535053" cy="46819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sp:txBody>
      <dsp:txXfrm>
        <a:off x="1844137" y="2332105"/>
        <a:ext cx="1535053" cy="468191"/>
      </dsp:txXfrm>
    </dsp:sp>
    <dsp:sp modelId="{DF5D7296-A9C2-4E0B-AEEF-696E99451AA2}">
      <dsp:nvSpPr>
        <dsp:cNvPr id="0" name=""/>
        <dsp:cNvSpPr/>
      </dsp:nvSpPr>
      <dsp:spPr>
        <a:xfrm>
          <a:off x="3686201" y="2002068"/>
          <a:ext cx="1535053" cy="46819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sp:txBody>
      <dsp:txXfrm>
        <a:off x="3686201" y="2002068"/>
        <a:ext cx="1535053" cy="468191"/>
      </dsp:txXfrm>
    </dsp:sp>
    <dsp:sp modelId="{F1349E9F-89DF-45E8-92C7-8CF803D8FBC4}">
      <dsp:nvSpPr>
        <dsp:cNvPr id="0" name=""/>
        <dsp:cNvSpPr/>
      </dsp:nvSpPr>
      <dsp:spPr>
        <a:xfrm>
          <a:off x="3686201" y="2662141"/>
          <a:ext cx="1535053" cy="468191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二级小标题</a:t>
          </a:r>
        </a:p>
      </dsp:txBody>
      <dsp:txXfrm>
        <a:off x="3686201" y="2662141"/>
        <a:ext cx="1535053" cy="468191"/>
      </dsp:txXfrm>
    </dsp:sp>
    <dsp:sp modelId="{451604D6-B068-4703-863D-901BB2DAC855}">
      <dsp:nvSpPr>
        <dsp:cNvPr id="0" name=""/>
        <dsp:cNvSpPr/>
      </dsp:nvSpPr>
      <dsp:spPr>
        <a:xfrm>
          <a:off x="1844137" y="2992178"/>
          <a:ext cx="1535053" cy="46819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solidFill>
                <a:schemeClr val="tx2"/>
              </a:solidFill>
              <a:latin typeface="+mj-ea"/>
              <a:ea typeface="+mj-ea"/>
            </a:rPr>
            <a:t>一级小标题</a:t>
          </a:r>
        </a:p>
      </dsp:txBody>
      <dsp:txXfrm>
        <a:off x="1844137" y="2992178"/>
        <a:ext cx="1535053" cy="468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F6E50-8F8D-4140-8692-0463F79F2CC0}">
      <dsp:nvSpPr>
        <dsp:cNvPr id="0" name=""/>
        <dsp:cNvSpPr/>
      </dsp:nvSpPr>
      <dsp:spPr>
        <a:xfrm>
          <a:off x="1048937" y="186333"/>
          <a:ext cx="2604554" cy="2604554"/>
        </a:xfrm>
        <a:prstGeom prst="pie">
          <a:avLst>
            <a:gd name="adj1" fmla="val 16200000"/>
            <a:gd name="adj2" fmla="val 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>
              <a:latin typeface="+mj-ea"/>
              <a:ea typeface="+mj-ea"/>
            </a:rPr>
            <a:t>小标题</a:t>
          </a:r>
        </a:p>
      </dsp:txBody>
      <dsp:txXfrm>
        <a:off x="2431521" y="726158"/>
        <a:ext cx="961204" cy="713151"/>
      </dsp:txXfrm>
    </dsp:sp>
    <dsp:sp modelId="{586A99C0-EAF9-402E-B71E-A5E72B64E6B1}">
      <dsp:nvSpPr>
        <dsp:cNvPr id="0" name=""/>
        <dsp:cNvSpPr/>
      </dsp:nvSpPr>
      <dsp:spPr>
        <a:xfrm>
          <a:off x="1048937" y="273772"/>
          <a:ext cx="2604554" cy="2604554"/>
        </a:xfrm>
        <a:prstGeom prst="pie">
          <a:avLst>
            <a:gd name="adj1" fmla="val 0"/>
            <a:gd name="adj2" fmla="val 540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>
              <a:latin typeface="+mj-ea"/>
              <a:ea typeface="+mj-ea"/>
            </a:rPr>
            <a:t>小标题</a:t>
          </a:r>
        </a:p>
      </dsp:txBody>
      <dsp:txXfrm>
        <a:off x="2431521" y="1625349"/>
        <a:ext cx="961204" cy="713151"/>
      </dsp:txXfrm>
    </dsp:sp>
    <dsp:sp modelId="{D7AA43B0-F3DC-4B61-9560-E5A67AC95E0E}">
      <dsp:nvSpPr>
        <dsp:cNvPr id="0" name=""/>
        <dsp:cNvSpPr/>
      </dsp:nvSpPr>
      <dsp:spPr>
        <a:xfrm>
          <a:off x="961498" y="273772"/>
          <a:ext cx="2604554" cy="2604554"/>
        </a:xfrm>
        <a:prstGeom prst="pie">
          <a:avLst>
            <a:gd name="adj1" fmla="val 5400000"/>
            <a:gd name="adj2" fmla="val 1080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>
              <a:latin typeface="+mj-ea"/>
              <a:ea typeface="+mj-ea"/>
            </a:rPr>
            <a:t>小标题</a:t>
          </a:r>
        </a:p>
      </dsp:txBody>
      <dsp:txXfrm>
        <a:off x="1222263" y="1625349"/>
        <a:ext cx="961204" cy="713151"/>
      </dsp:txXfrm>
    </dsp:sp>
    <dsp:sp modelId="{01D99169-7B08-4985-A6B0-BC28A82FE612}">
      <dsp:nvSpPr>
        <dsp:cNvPr id="0" name=""/>
        <dsp:cNvSpPr/>
      </dsp:nvSpPr>
      <dsp:spPr>
        <a:xfrm>
          <a:off x="961498" y="186333"/>
          <a:ext cx="2604554" cy="2604554"/>
        </a:xfrm>
        <a:prstGeom prst="pie">
          <a:avLst>
            <a:gd name="adj1" fmla="val 10800000"/>
            <a:gd name="adj2" fmla="val 1620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>
              <a:latin typeface="+mj-ea"/>
              <a:ea typeface="+mj-ea"/>
            </a:rPr>
            <a:t>小标题</a:t>
          </a:r>
        </a:p>
      </dsp:txBody>
      <dsp:txXfrm>
        <a:off x="1222263" y="726158"/>
        <a:ext cx="961204" cy="713151"/>
      </dsp:txXfrm>
    </dsp:sp>
    <dsp:sp modelId="{40A5073E-3A90-40A5-8E45-F2CEBA216E3D}">
      <dsp:nvSpPr>
        <dsp:cNvPr id="0" name=""/>
        <dsp:cNvSpPr/>
      </dsp:nvSpPr>
      <dsp:spPr>
        <a:xfrm>
          <a:off x="887702" y="25099"/>
          <a:ext cx="2927023" cy="292702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129E1-2B95-443C-B81A-3D579C8AC2BC}">
      <dsp:nvSpPr>
        <dsp:cNvPr id="0" name=""/>
        <dsp:cNvSpPr/>
      </dsp:nvSpPr>
      <dsp:spPr>
        <a:xfrm>
          <a:off x="887702" y="112537"/>
          <a:ext cx="2927023" cy="292702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86284-EC94-4D83-94EB-A3DB47A028A9}">
      <dsp:nvSpPr>
        <dsp:cNvPr id="0" name=""/>
        <dsp:cNvSpPr/>
      </dsp:nvSpPr>
      <dsp:spPr>
        <a:xfrm>
          <a:off x="800264" y="112537"/>
          <a:ext cx="2927023" cy="292702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6A5DD-7166-4832-B043-FE6D8B2A435C}">
      <dsp:nvSpPr>
        <dsp:cNvPr id="0" name=""/>
        <dsp:cNvSpPr/>
      </dsp:nvSpPr>
      <dsp:spPr>
        <a:xfrm>
          <a:off x="800264" y="25099"/>
          <a:ext cx="2927023" cy="292702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699E-92D4-4E16-84FB-5BB23F0CF3B5}">
      <dsp:nvSpPr>
        <dsp:cNvPr id="0" name=""/>
        <dsp:cNvSpPr/>
      </dsp:nvSpPr>
      <dsp:spPr>
        <a:xfrm>
          <a:off x="1411244" y="0"/>
          <a:ext cx="1613578" cy="16137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598B-52B7-4A73-90F1-25C6ED8C1FEE}">
      <dsp:nvSpPr>
        <dsp:cNvPr id="0" name=""/>
        <dsp:cNvSpPr/>
      </dsp:nvSpPr>
      <dsp:spPr>
        <a:xfrm>
          <a:off x="1767496" y="584131"/>
          <a:ext cx="900468" cy="450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+mj-ea"/>
              <a:ea typeface="+mj-ea"/>
            </a:rPr>
            <a:t>小标题</a:t>
          </a:r>
        </a:p>
      </dsp:txBody>
      <dsp:txXfrm>
        <a:off x="1767496" y="584131"/>
        <a:ext cx="900468" cy="450187"/>
      </dsp:txXfrm>
    </dsp:sp>
    <dsp:sp modelId="{EF849062-AAB0-4698-BB25-68D9A5868111}">
      <dsp:nvSpPr>
        <dsp:cNvPr id="0" name=""/>
        <dsp:cNvSpPr/>
      </dsp:nvSpPr>
      <dsp:spPr>
        <a:xfrm>
          <a:off x="962977" y="927335"/>
          <a:ext cx="1613578" cy="16137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919C2-CB13-4E93-8662-46F9307098FB}">
      <dsp:nvSpPr>
        <dsp:cNvPr id="0" name=""/>
        <dsp:cNvSpPr/>
      </dsp:nvSpPr>
      <dsp:spPr>
        <a:xfrm>
          <a:off x="1317413" y="1513178"/>
          <a:ext cx="900468" cy="450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+mj-ea"/>
              <a:ea typeface="+mj-ea"/>
            </a:rPr>
            <a:t>小标题</a:t>
          </a:r>
        </a:p>
      </dsp:txBody>
      <dsp:txXfrm>
        <a:off x="1317413" y="1513178"/>
        <a:ext cx="900468" cy="450187"/>
      </dsp:txXfrm>
    </dsp:sp>
    <dsp:sp modelId="{49F0DAD7-1102-429A-BFA5-278A6E9C4E87}">
      <dsp:nvSpPr>
        <dsp:cNvPr id="0" name=""/>
        <dsp:cNvSpPr/>
      </dsp:nvSpPr>
      <dsp:spPr>
        <a:xfrm>
          <a:off x="1411244" y="1858093"/>
          <a:ext cx="1613578" cy="161374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50DDA-1F7E-4D8C-AD95-81B088AC1EBF}">
      <dsp:nvSpPr>
        <dsp:cNvPr id="0" name=""/>
        <dsp:cNvSpPr/>
      </dsp:nvSpPr>
      <dsp:spPr>
        <a:xfrm>
          <a:off x="1767496" y="2442225"/>
          <a:ext cx="900468" cy="450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+mj-ea"/>
              <a:ea typeface="+mj-ea"/>
            </a:rPr>
            <a:t>小</a:t>
          </a:r>
        </a:p>
      </dsp:txBody>
      <dsp:txXfrm>
        <a:off x="1767496" y="2442225"/>
        <a:ext cx="900468" cy="450187"/>
      </dsp:txXfrm>
    </dsp:sp>
    <dsp:sp modelId="{473DC04F-855C-4CA0-9B8B-947D8F7155CF}">
      <dsp:nvSpPr>
        <dsp:cNvPr id="0" name=""/>
        <dsp:cNvSpPr/>
      </dsp:nvSpPr>
      <dsp:spPr>
        <a:xfrm>
          <a:off x="1077995" y="2892412"/>
          <a:ext cx="1386267" cy="138693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35FC9-8647-41EC-B253-638EE61A70AF}">
      <dsp:nvSpPr>
        <dsp:cNvPr id="0" name=""/>
        <dsp:cNvSpPr/>
      </dsp:nvSpPr>
      <dsp:spPr>
        <a:xfrm>
          <a:off x="1317413" y="3371271"/>
          <a:ext cx="900468" cy="450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>
              <a:latin typeface="+mj-ea"/>
              <a:ea typeface="+mj-ea"/>
            </a:rPr>
            <a:t>标题</a:t>
          </a:r>
          <a:endParaRPr lang="zh-CN" altLang="en-US" sz="2100" b="1" kern="1200" dirty="0">
            <a:latin typeface="+mj-ea"/>
            <a:ea typeface="+mj-ea"/>
          </a:endParaRPr>
        </a:p>
      </dsp:txBody>
      <dsp:txXfrm>
        <a:off x="1317413" y="3371271"/>
        <a:ext cx="900468" cy="4501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60684-BFB5-435D-A8E3-0B23B8FB1DA0}">
      <dsp:nvSpPr>
        <dsp:cNvPr id="0" name=""/>
        <dsp:cNvSpPr/>
      </dsp:nvSpPr>
      <dsp:spPr>
        <a:xfrm>
          <a:off x="0" y="265748"/>
          <a:ext cx="5682879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055" tIns="312420" rIns="44105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 dirty="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 dirty="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</dsp:txBody>
      <dsp:txXfrm>
        <a:off x="0" y="265748"/>
        <a:ext cx="5682879" cy="1063125"/>
      </dsp:txXfrm>
    </dsp:sp>
    <dsp:sp modelId="{9B326525-38A5-414E-9557-667BC79C909D}">
      <dsp:nvSpPr>
        <dsp:cNvPr id="0" name=""/>
        <dsp:cNvSpPr/>
      </dsp:nvSpPr>
      <dsp:spPr>
        <a:xfrm>
          <a:off x="284143" y="44348"/>
          <a:ext cx="2040642" cy="4428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360" tIns="0" rIns="15036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+mj-ea"/>
              <a:ea typeface="+mj-ea"/>
            </a:rPr>
            <a:t>请输入你的标题</a:t>
          </a:r>
          <a:r>
            <a:rPr lang="en-US" altLang="zh-CN" sz="1500" b="1" kern="1200" dirty="0">
              <a:latin typeface="+mj-ea"/>
              <a:ea typeface="+mj-ea"/>
            </a:rPr>
            <a:t> </a:t>
          </a:r>
          <a:endParaRPr lang="zh-CN" altLang="en-US" sz="1500" kern="1200" dirty="0"/>
        </a:p>
      </dsp:txBody>
      <dsp:txXfrm>
        <a:off x="305759" y="65964"/>
        <a:ext cx="1997410" cy="399568"/>
      </dsp:txXfrm>
    </dsp:sp>
    <dsp:sp modelId="{E972D5CB-8914-42DA-8A18-7CA4BCB9D886}">
      <dsp:nvSpPr>
        <dsp:cNvPr id="0" name=""/>
        <dsp:cNvSpPr/>
      </dsp:nvSpPr>
      <dsp:spPr>
        <a:xfrm>
          <a:off x="0" y="1631273"/>
          <a:ext cx="5682879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055" tIns="312420" rIns="44105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 dirty="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</dsp:txBody>
      <dsp:txXfrm>
        <a:off x="0" y="1631273"/>
        <a:ext cx="5682879" cy="1063125"/>
      </dsp:txXfrm>
    </dsp:sp>
    <dsp:sp modelId="{B18C2C9F-C4F3-4977-AC89-67019A0A352C}">
      <dsp:nvSpPr>
        <dsp:cNvPr id="0" name=""/>
        <dsp:cNvSpPr/>
      </dsp:nvSpPr>
      <dsp:spPr>
        <a:xfrm>
          <a:off x="284143" y="1409873"/>
          <a:ext cx="2040642" cy="4428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360" tIns="0" rIns="15036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+mj-ea"/>
              <a:ea typeface="+mj-ea"/>
            </a:rPr>
            <a:t>请输入你的标题</a:t>
          </a:r>
          <a:r>
            <a:rPr lang="en-US" altLang="zh-CN" sz="1500" b="1" kern="1200" dirty="0">
              <a:latin typeface="+mj-ea"/>
              <a:ea typeface="+mj-ea"/>
            </a:rPr>
            <a:t> </a:t>
          </a:r>
          <a:endParaRPr lang="zh-CN" altLang="en-US" sz="1500" kern="1200" dirty="0"/>
        </a:p>
      </dsp:txBody>
      <dsp:txXfrm>
        <a:off x="305759" y="1431489"/>
        <a:ext cx="1997410" cy="399568"/>
      </dsp:txXfrm>
    </dsp:sp>
    <dsp:sp modelId="{6C475369-FB7A-484C-B3D4-761D434D3534}">
      <dsp:nvSpPr>
        <dsp:cNvPr id="0" name=""/>
        <dsp:cNvSpPr/>
      </dsp:nvSpPr>
      <dsp:spPr>
        <a:xfrm>
          <a:off x="0" y="2996798"/>
          <a:ext cx="5682879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055" tIns="312420" rIns="44105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 dirty="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l"/>
          </a:pPr>
          <a:r>
            <a:rPr lang="zh-CN" altLang="en-US" sz="1500" b="0" kern="1200">
              <a:latin typeface="+mn-ea"/>
              <a:ea typeface="+mn-ea"/>
            </a:rPr>
            <a:t>请输入你的内容 请输入你的内容 请输入你的内容</a:t>
          </a:r>
          <a:endParaRPr lang="zh-CN" altLang="en-US" sz="1500" kern="1200" dirty="0"/>
        </a:p>
      </dsp:txBody>
      <dsp:txXfrm>
        <a:off x="0" y="2996798"/>
        <a:ext cx="5682879" cy="1063125"/>
      </dsp:txXfrm>
    </dsp:sp>
    <dsp:sp modelId="{2D9822FD-E5E0-4274-9489-21A96E09758F}">
      <dsp:nvSpPr>
        <dsp:cNvPr id="0" name=""/>
        <dsp:cNvSpPr/>
      </dsp:nvSpPr>
      <dsp:spPr>
        <a:xfrm>
          <a:off x="284143" y="2775398"/>
          <a:ext cx="2040642" cy="4428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360" tIns="0" rIns="15036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+mj-ea"/>
              <a:ea typeface="+mj-ea"/>
            </a:rPr>
            <a:t>请输入你的标题</a:t>
          </a:r>
          <a:r>
            <a:rPr lang="en-US" altLang="zh-CN" sz="1500" b="1" kern="1200" dirty="0">
              <a:latin typeface="+mj-ea"/>
              <a:ea typeface="+mj-ea"/>
            </a:rPr>
            <a:t> </a:t>
          </a:r>
          <a:endParaRPr lang="zh-CN" altLang="en-US" sz="1500" kern="1200" dirty="0"/>
        </a:p>
      </dsp:txBody>
      <dsp:txXfrm>
        <a:off x="305759" y="2797014"/>
        <a:ext cx="199741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E59B1-D9DF-4DEA-B59D-DC1E57689F52}" type="datetimeFigureOut">
              <a:rPr lang="zh-CN" altLang="en-US" smtClean="0"/>
              <a:t>2019/4/19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4C145-5416-498A-9F6A-CA9EED03C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C41DC745-408B-4A32-8A42-5093B84BA6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04EF4D-749B-4596-820D-861435777A5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b="117"/>
          <a:stretch/>
        </p:blipFill>
        <p:spPr>
          <a:xfrm>
            <a:off x="0" y="-1"/>
            <a:ext cx="12192000" cy="36113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92C20E-2DE6-47A5-A9D7-9E882632F78E}"/>
              </a:ext>
            </a:extLst>
          </p:cNvPr>
          <p:cNvSpPr>
            <a:spLocks/>
          </p:cNvSpPr>
          <p:nvPr userDrawn="1"/>
        </p:nvSpPr>
        <p:spPr>
          <a:xfrm>
            <a:off x="-6350" y="0"/>
            <a:ext cx="12204700" cy="361139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04D259A-9A77-43AF-89DC-EC8CB67321A0}"/>
              </a:ext>
            </a:extLst>
          </p:cNvPr>
          <p:cNvGrpSpPr/>
          <p:nvPr userDrawn="1"/>
        </p:nvGrpSpPr>
        <p:grpSpPr>
          <a:xfrm>
            <a:off x="660400" y="2231104"/>
            <a:ext cx="10858500" cy="1993097"/>
            <a:chOff x="660400" y="1912015"/>
            <a:chExt cx="10858500" cy="1993097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51BCC0F-01FC-4E52-AE0D-DA335EE67660}"/>
                </a:ext>
              </a:extLst>
            </p:cNvPr>
            <p:cNvSpPr/>
            <p:nvPr/>
          </p:nvSpPr>
          <p:spPr>
            <a:xfrm>
              <a:off x="660400" y="1912015"/>
              <a:ext cx="10858500" cy="1386640"/>
            </a:xfrm>
            <a:custGeom>
              <a:avLst/>
              <a:gdLst>
                <a:gd name="connsiteX0" fmla="*/ 0 w 10858500"/>
                <a:gd name="connsiteY0" fmla="*/ 0 h 1386640"/>
                <a:gd name="connsiteX1" fmla="*/ 10858500 w 10858500"/>
                <a:gd name="connsiteY1" fmla="*/ 0 h 1386640"/>
                <a:gd name="connsiteX2" fmla="*/ 10858500 w 10858500"/>
                <a:gd name="connsiteY2" fmla="*/ 1386640 h 1386640"/>
                <a:gd name="connsiteX3" fmla="*/ 10794967 w 10858500"/>
                <a:gd name="connsiteY3" fmla="*/ 1386640 h 1386640"/>
                <a:gd name="connsiteX4" fmla="*/ 10794967 w 10858500"/>
                <a:gd name="connsiteY4" fmla="*/ 63533 h 1386640"/>
                <a:gd name="connsiteX5" fmla="*/ 63533 w 10858500"/>
                <a:gd name="connsiteY5" fmla="*/ 63533 h 1386640"/>
                <a:gd name="connsiteX6" fmla="*/ 63533 w 10858500"/>
                <a:gd name="connsiteY6" fmla="*/ 1386640 h 1386640"/>
                <a:gd name="connsiteX7" fmla="*/ 0 w 10858500"/>
                <a:gd name="connsiteY7" fmla="*/ 1386640 h 138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500" h="1386640">
                  <a:moveTo>
                    <a:pt x="0" y="0"/>
                  </a:moveTo>
                  <a:lnTo>
                    <a:pt x="10858500" y="0"/>
                  </a:lnTo>
                  <a:lnTo>
                    <a:pt x="10858500" y="1386640"/>
                  </a:lnTo>
                  <a:lnTo>
                    <a:pt x="10794967" y="1386640"/>
                  </a:lnTo>
                  <a:lnTo>
                    <a:pt x="10794967" y="63533"/>
                  </a:lnTo>
                  <a:lnTo>
                    <a:pt x="63533" y="63533"/>
                  </a:lnTo>
                  <a:lnTo>
                    <a:pt x="63533" y="1386640"/>
                  </a:lnTo>
                  <a:lnTo>
                    <a:pt x="0" y="13866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3E90B7F-DD42-4887-8E94-8F4224A58116}"/>
                </a:ext>
              </a:extLst>
            </p:cNvPr>
            <p:cNvSpPr/>
            <p:nvPr/>
          </p:nvSpPr>
          <p:spPr>
            <a:xfrm>
              <a:off x="660400" y="3285957"/>
              <a:ext cx="10858500" cy="619155"/>
            </a:xfrm>
            <a:custGeom>
              <a:avLst/>
              <a:gdLst>
                <a:gd name="connsiteX0" fmla="*/ 0 w 10858500"/>
                <a:gd name="connsiteY0" fmla="*/ 0 h 619155"/>
                <a:gd name="connsiteX1" fmla="*/ 63533 w 10858500"/>
                <a:gd name="connsiteY1" fmla="*/ 0 h 619155"/>
                <a:gd name="connsiteX2" fmla="*/ 63533 w 10858500"/>
                <a:gd name="connsiteY2" fmla="*/ 555622 h 619155"/>
                <a:gd name="connsiteX3" fmla="*/ 10794967 w 10858500"/>
                <a:gd name="connsiteY3" fmla="*/ 555622 h 619155"/>
                <a:gd name="connsiteX4" fmla="*/ 10794967 w 10858500"/>
                <a:gd name="connsiteY4" fmla="*/ 0 h 619155"/>
                <a:gd name="connsiteX5" fmla="*/ 10858500 w 10858500"/>
                <a:gd name="connsiteY5" fmla="*/ 0 h 619155"/>
                <a:gd name="connsiteX6" fmla="*/ 10858500 w 10858500"/>
                <a:gd name="connsiteY6" fmla="*/ 619155 h 619155"/>
                <a:gd name="connsiteX7" fmla="*/ 0 w 10858500"/>
                <a:gd name="connsiteY7" fmla="*/ 619155 h 61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500" h="619155">
                  <a:moveTo>
                    <a:pt x="0" y="0"/>
                  </a:moveTo>
                  <a:lnTo>
                    <a:pt x="63533" y="0"/>
                  </a:lnTo>
                  <a:lnTo>
                    <a:pt x="63533" y="555622"/>
                  </a:lnTo>
                  <a:lnTo>
                    <a:pt x="10794967" y="555622"/>
                  </a:lnTo>
                  <a:lnTo>
                    <a:pt x="10794967" y="0"/>
                  </a:lnTo>
                  <a:lnTo>
                    <a:pt x="10858500" y="0"/>
                  </a:lnTo>
                  <a:lnTo>
                    <a:pt x="10858500" y="619155"/>
                  </a:lnTo>
                  <a:lnTo>
                    <a:pt x="0" y="6191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18DA9C9-2DAD-4C29-BD79-CD1C42B4F359}"/>
              </a:ext>
            </a:extLst>
          </p:cNvPr>
          <p:cNvSpPr/>
          <p:nvPr userDrawn="1"/>
        </p:nvSpPr>
        <p:spPr>
          <a:xfrm>
            <a:off x="4774477" y="1282807"/>
            <a:ext cx="2643046" cy="657633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E04EB3B-7488-41BE-902D-60858C2C2ED0}"/>
              </a:ext>
            </a:extLst>
          </p:cNvPr>
          <p:cNvGrpSpPr/>
          <p:nvPr userDrawn="1"/>
        </p:nvGrpSpPr>
        <p:grpSpPr>
          <a:xfrm>
            <a:off x="6031493" y="4554182"/>
            <a:ext cx="133352" cy="148470"/>
            <a:chOff x="5962650" y="4649860"/>
            <a:chExt cx="266700" cy="409576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F8165F5B-E5AD-49B8-A700-CEFD92FEE707}"/>
                </a:ext>
              </a:extLst>
            </p:cNvPr>
            <p:cNvCxnSpPr/>
            <p:nvPr/>
          </p:nvCxnSpPr>
          <p:spPr>
            <a:xfrm flipH="1">
              <a:off x="5962650" y="4649861"/>
              <a:ext cx="266700" cy="40957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23AC4DF-9E2C-478A-8A59-F6EB1C716B8A}"/>
                </a:ext>
              </a:extLst>
            </p:cNvPr>
            <p:cNvCxnSpPr/>
            <p:nvPr/>
          </p:nvCxnSpPr>
          <p:spPr>
            <a:xfrm>
              <a:off x="5962650" y="4649860"/>
              <a:ext cx="266700" cy="40957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631168F6-B8C4-458E-85E8-7D2C7E586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399" y="2804939"/>
            <a:ext cx="1085850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457200">
              <a:buNone/>
              <a:defRPr lang="zh-CN" altLang="en-US" sz="4400" b="1" spc="300" dirty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 defTabSz="45720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EE1E9C84-B915-4434-93C8-32BE22EEA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3693506"/>
            <a:ext cx="108585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lt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Click to edit Master subtitle style</a:t>
            </a:r>
          </a:p>
        </p:txBody>
      </p:sp>
      <p:sp>
        <p:nvSpPr>
          <p:cNvPr id="29" name="文本占位符 23">
            <a:extLst>
              <a:ext uri="{FF2B5EF4-FFF2-40B4-BE49-F238E27FC236}">
                <a16:creationId xmlns:a16="http://schemas.microsoft.com/office/drawing/2014/main" id="{8BD33231-9503-4DC4-90FB-72B7056EB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4200" y="4811592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Signature</a:t>
            </a:r>
          </a:p>
        </p:txBody>
      </p:sp>
      <p:sp>
        <p:nvSpPr>
          <p:cNvPr id="30" name="文本占位符 23">
            <a:extLst>
              <a:ext uri="{FF2B5EF4-FFF2-40B4-BE49-F238E27FC236}">
                <a16:creationId xmlns:a16="http://schemas.microsoft.com/office/drawing/2014/main" id="{140DEAE7-248B-484D-8076-6AF63775C9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4200" y="5262164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Department</a:t>
            </a:r>
          </a:p>
        </p:txBody>
      </p:sp>
      <p:sp>
        <p:nvSpPr>
          <p:cNvPr id="31" name="文本占位符 23">
            <a:extLst>
              <a:ext uri="{FF2B5EF4-FFF2-40B4-BE49-F238E27FC236}">
                <a16:creationId xmlns:a16="http://schemas.microsoft.com/office/drawing/2014/main" id="{08C97741-5BFE-4C8D-89A0-2BDFCB93B1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4200" y="5712736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143431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段文字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AA6EE8-642B-414B-BDCB-2D3AEC7F2727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830598" y="139552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E4DF547-04D9-4D64-9492-2684D8D3E42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926079" y="1850019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D7CB991-3E4F-4CC1-AE4D-FA48A58B369D}"/>
              </a:ext>
            </a:extLst>
          </p:cNvPr>
          <p:cNvGrpSpPr/>
          <p:nvPr userDrawn="1"/>
        </p:nvGrpSpPr>
        <p:grpSpPr>
          <a:xfrm>
            <a:off x="830598" y="1444058"/>
            <a:ext cx="2147091" cy="4937806"/>
            <a:chOff x="917682" y="1444058"/>
            <a:chExt cx="2147091" cy="4937806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1CD8209-F3AE-4B0C-8B60-5AE3DF9EF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808194"/>
              <a:ext cx="0" cy="457367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1D1176A-B03C-400B-AF8E-C06146BD1B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788985"/>
              <a:ext cx="2124867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5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8F142AA-3D7F-4A49-9439-A10A910FA5B1}"/>
                </a:ext>
              </a:extLst>
            </p:cNvPr>
            <p:cNvSpPr/>
            <p:nvPr userDrawn="1"/>
          </p:nvSpPr>
          <p:spPr>
            <a:xfrm>
              <a:off x="917682" y="1444058"/>
              <a:ext cx="45719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A1E46D79-52A2-4124-8594-B5D18300D1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48398" y="139552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0" name="内容占位符 2">
            <a:extLst>
              <a:ext uri="{FF2B5EF4-FFF2-40B4-BE49-F238E27FC236}">
                <a16:creationId xmlns:a16="http://schemas.microsoft.com/office/drawing/2014/main" id="{84888999-999F-49AE-936F-62E1EDFAE6C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643879" y="1850019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D5C33B0-E111-4066-8311-AD339876A205}"/>
              </a:ext>
            </a:extLst>
          </p:cNvPr>
          <p:cNvGrpSpPr/>
          <p:nvPr userDrawn="1"/>
        </p:nvGrpSpPr>
        <p:grpSpPr>
          <a:xfrm>
            <a:off x="3548398" y="1444058"/>
            <a:ext cx="2147091" cy="4937806"/>
            <a:chOff x="917682" y="1444058"/>
            <a:chExt cx="2147091" cy="4937806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D815F82-7277-48E3-8D3A-6E82FA111A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808194"/>
              <a:ext cx="0" cy="457367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D5904905-E71C-4DD4-8EB2-DDE170049A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788985"/>
              <a:ext cx="2124867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5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DC0A404-5F36-477F-BE3E-E30FB73F5CA0}"/>
                </a:ext>
              </a:extLst>
            </p:cNvPr>
            <p:cNvSpPr/>
            <p:nvPr userDrawn="1"/>
          </p:nvSpPr>
          <p:spPr>
            <a:xfrm>
              <a:off x="917682" y="1444058"/>
              <a:ext cx="45719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内容占位符 2">
            <a:extLst>
              <a:ext uri="{FF2B5EF4-FFF2-40B4-BE49-F238E27FC236}">
                <a16:creationId xmlns:a16="http://schemas.microsoft.com/office/drawing/2014/main" id="{3708EBDE-1987-463E-9DD2-E744B7F5E29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66198" y="139552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6" name="内容占位符 2">
            <a:extLst>
              <a:ext uri="{FF2B5EF4-FFF2-40B4-BE49-F238E27FC236}">
                <a16:creationId xmlns:a16="http://schemas.microsoft.com/office/drawing/2014/main" id="{B34F8CA9-E0E0-4E0F-B7F5-AFADB2143A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61679" y="1850019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92AEB60-1A2B-4054-8496-1290A2E73642}"/>
              </a:ext>
            </a:extLst>
          </p:cNvPr>
          <p:cNvGrpSpPr/>
          <p:nvPr userDrawn="1"/>
        </p:nvGrpSpPr>
        <p:grpSpPr>
          <a:xfrm>
            <a:off x="6266198" y="1444058"/>
            <a:ext cx="2147091" cy="4937806"/>
            <a:chOff x="917682" y="1444058"/>
            <a:chExt cx="2147091" cy="4937806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CB5D3A6-16BC-4B1F-9676-01047DEB6C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808194"/>
              <a:ext cx="0" cy="457367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79C8D72-E647-48BF-9929-C00E31E80E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788985"/>
              <a:ext cx="2124867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5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3288D1C-FC40-4D61-8C53-D075E22273D8}"/>
                </a:ext>
              </a:extLst>
            </p:cNvPr>
            <p:cNvSpPr/>
            <p:nvPr userDrawn="1"/>
          </p:nvSpPr>
          <p:spPr>
            <a:xfrm>
              <a:off x="917682" y="1444058"/>
              <a:ext cx="45719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内容占位符 2">
            <a:extLst>
              <a:ext uri="{FF2B5EF4-FFF2-40B4-BE49-F238E27FC236}">
                <a16:creationId xmlns:a16="http://schemas.microsoft.com/office/drawing/2014/main" id="{24F66C29-DDD7-4410-9E58-76D458523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996698" y="139552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2" name="内容占位符 2">
            <a:extLst>
              <a:ext uri="{FF2B5EF4-FFF2-40B4-BE49-F238E27FC236}">
                <a16:creationId xmlns:a16="http://schemas.microsoft.com/office/drawing/2014/main" id="{7D9005AE-AB90-49C5-B790-E64834A0B9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92179" y="1850019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67632EA0-84A1-424A-A01C-3C199B7C1FB5}"/>
              </a:ext>
            </a:extLst>
          </p:cNvPr>
          <p:cNvGrpSpPr/>
          <p:nvPr userDrawn="1"/>
        </p:nvGrpSpPr>
        <p:grpSpPr>
          <a:xfrm>
            <a:off x="8996698" y="1444058"/>
            <a:ext cx="2147091" cy="4937806"/>
            <a:chOff x="917682" y="1444058"/>
            <a:chExt cx="2147091" cy="4937806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59A9163D-12ED-43F2-B152-7C38AD8D9E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808194"/>
              <a:ext cx="0" cy="457367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190F286-5136-46E9-A523-525B25EE2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06" y="1788985"/>
              <a:ext cx="2124867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5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257AD874-C925-4287-B536-07CC32DB7A77}"/>
                </a:ext>
              </a:extLst>
            </p:cNvPr>
            <p:cNvSpPr/>
            <p:nvPr userDrawn="1"/>
          </p:nvSpPr>
          <p:spPr>
            <a:xfrm>
              <a:off x="917682" y="1444058"/>
              <a:ext cx="45719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23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展示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30" name="图文框 29">
            <a:extLst>
              <a:ext uri="{FF2B5EF4-FFF2-40B4-BE49-F238E27FC236}">
                <a16:creationId xmlns:a16="http://schemas.microsoft.com/office/drawing/2014/main" id="{AB0B36C3-F4A1-4476-90F1-BA842F0226AA}"/>
              </a:ext>
            </a:extLst>
          </p:cNvPr>
          <p:cNvSpPr/>
          <p:nvPr userDrawn="1"/>
        </p:nvSpPr>
        <p:spPr>
          <a:xfrm>
            <a:off x="2082500" y="1328456"/>
            <a:ext cx="7549733" cy="4486003"/>
          </a:xfrm>
          <a:prstGeom prst="frame">
            <a:avLst>
              <a:gd name="adj1" fmla="val 2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C118BCBD-3A4F-4F0B-B4F2-38038C7B17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70179" y="1518878"/>
            <a:ext cx="7549733" cy="4105159"/>
          </a:xfrm>
          <a:prstGeom prst="rect">
            <a:avLst/>
          </a:prstGeom>
          <a:ln w="53975" cap="sq">
            <a:solidFill>
              <a:schemeClr val="tx2">
                <a:lumMod val="40000"/>
                <a:lumOff val="60000"/>
              </a:schemeClr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89620F-4B93-4BD9-A4D7-02254A9F2A09}"/>
              </a:ext>
            </a:extLst>
          </p:cNvPr>
          <p:cNvSpPr/>
          <p:nvPr userDrawn="1"/>
        </p:nvSpPr>
        <p:spPr>
          <a:xfrm>
            <a:off x="1871099" y="1849430"/>
            <a:ext cx="449305" cy="34440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竖排文字占位符 13">
            <a:extLst>
              <a:ext uri="{FF2B5EF4-FFF2-40B4-BE49-F238E27FC236}">
                <a16:creationId xmlns:a16="http://schemas.microsoft.com/office/drawing/2014/main" id="{60C8F9CD-2C78-44A0-BD24-9290A4A66FC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924107" y="1849430"/>
            <a:ext cx="418492" cy="3444051"/>
          </a:xfrm>
          <a:prstGeom prst="rect">
            <a:avLst/>
          </a:prstGeom>
        </p:spPr>
        <p:txBody>
          <a:bodyPr vert="eaVert"/>
          <a:lstStyle>
            <a:lvl1pPr marL="0" indent="0" algn="ctr">
              <a:buFontTx/>
              <a:buNone/>
              <a:defRPr lang="zh-CN" altLang="en-US" sz="2400" b="1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 lang="zh-CN" altLang="en-US" b="1" smtClean="0">
                <a:latin typeface="+mj-ea"/>
                <a:ea typeface="+mj-ea"/>
              </a:defRPr>
            </a:lvl2pPr>
            <a:lvl3pPr>
              <a:defRPr lang="zh-CN" altLang="en-US" sz="2400" b="1" smtClean="0">
                <a:latin typeface="+mj-ea"/>
                <a:ea typeface="+mj-ea"/>
              </a:defRPr>
            </a:lvl3pPr>
            <a:lvl4pPr>
              <a:defRPr lang="zh-CN" altLang="en-US" sz="2400" b="1" smtClean="0">
                <a:latin typeface="+mj-ea"/>
                <a:ea typeface="+mj-ea"/>
              </a:defRPr>
            </a:lvl4pPr>
            <a:lvl5pPr>
              <a:defRPr lang="zh-CN" altLang="en-US" sz="2400" b="1">
                <a:latin typeface="+mj-ea"/>
                <a:ea typeface="+mj-ea"/>
              </a:defRPr>
            </a:lvl5pPr>
          </a:lstStyle>
          <a:p>
            <a:pPr marL="228600" lvl="0" indent="-228600"/>
            <a:r>
              <a:rPr lang="zh-CN" altLang="en-US" dirty="0"/>
              <a:t>输入图片说明文字</a:t>
            </a:r>
          </a:p>
        </p:txBody>
      </p:sp>
    </p:spTree>
    <p:extLst>
      <p:ext uri="{BB962C8B-B14F-4D97-AF65-F5344CB8AC3E}">
        <p14:creationId xmlns:p14="http://schemas.microsoft.com/office/powerpoint/2010/main" val="136138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文展示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7" name="图文框 16">
            <a:extLst>
              <a:ext uri="{FF2B5EF4-FFF2-40B4-BE49-F238E27FC236}">
                <a16:creationId xmlns:a16="http://schemas.microsoft.com/office/drawing/2014/main" id="{94F6C6EC-F30D-4661-AC7B-B1CF396C3FD0}"/>
              </a:ext>
            </a:extLst>
          </p:cNvPr>
          <p:cNvSpPr>
            <a:spLocks/>
          </p:cNvSpPr>
          <p:nvPr userDrawn="1"/>
        </p:nvSpPr>
        <p:spPr>
          <a:xfrm>
            <a:off x="660400" y="1784267"/>
            <a:ext cx="10858500" cy="3571504"/>
          </a:xfrm>
          <a:prstGeom prst="frame">
            <a:avLst>
              <a:gd name="adj1" fmla="val 1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6001" y="1613938"/>
            <a:ext cx="3887078" cy="4105159"/>
          </a:xfrm>
          <a:prstGeom prst="rect">
            <a:avLst/>
          </a:prstGeom>
          <a:ln w="53975" cap="sq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竖排文字占位符 13">
            <a:extLst>
              <a:ext uri="{FF2B5EF4-FFF2-40B4-BE49-F238E27FC236}">
                <a16:creationId xmlns:a16="http://schemas.microsoft.com/office/drawing/2014/main" id="{A02DEA4A-BAF6-4324-BBE7-2B96E1F6A069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092025" y="5100835"/>
            <a:ext cx="2870467" cy="45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>
            <a:lvl1pPr marL="0" indent="0" algn="ctr">
              <a:buFontTx/>
              <a:buNone/>
              <a:defRPr lang="zh-CN" altLang="en-US" sz="2400" b="1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b="1" smtClean="0">
                <a:latin typeface="+mj-ea"/>
                <a:ea typeface="+mj-ea"/>
              </a:defRPr>
            </a:lvl2pPr>
            <a:lvl3pPr>
              <a:defRPr lang="zh-CN" altLang="en-US" sz="2400" b="1" smtClean="0">
                <a:latin typeface="+mj-ea"/>
                <a:ea typeface="+mj-ea"/>
              </a:defRPr>
            </a:lvl3pPr>
            <a:lvl4pPr>
              <a:defRPr lang="zh-CN" altLang="en-US" sz="2400" b="1" smtClean="0">
                <a:latin typeface="+mj-ea"/>
                <a:ea typeface="+mj-ea"/>
              </a:defRPr>
            </a:lvl4pPr>
            <a:lvl5pPr>
              <a:defRPr lang="zh-CN" altLang="en-US" sz="2400" b="1">
                <a:latin typeface="+mj-ea"/>
                <a:ea typeface="+mj-ea"/>
              </a:defRPr>
            </a:lvl5pPr>
          </a:lstStyle>
          <a:p>
            <a:pPr marL="228600" lvl="0" indent="-228600"/>
            <a:r>
              <a:rPr lang="zh-CN" altLang="en-US" dirty="0"/>
              <a:t>输入图片说明文字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5DDDE1B3-9E52-4A1A-8AF5-6815081B41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81486" y="2153539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6CB2D45-3A51-431F-93D4-6C50042F7849}"/>
              </a:ext>
            </a:extLst>
          </p:cNvPr>
          <p:cNvSpPr/>
          <p:nvPr userDrawn="1"/>
        </p:nvSpPr>
        <p:spPr>
          <a:xfrm>
            <a:off x="5910037" y="2153539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DAA93D8-19FC-4A55-8B0E-29E635853B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4357" y="2618894"/>
            <a:ext cx="5158014" cy="235131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258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文展示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D60B591-0AC7-49CD-9CCC-34003ABA218E}"/>
              </a:ext>
            </a:extLst>
          </p:cNvPr>
          <p:cNvSpPr/>
          <p:nvPr userDrawn="1"/>
        </p:nvSpPr>
        <p:spPr>
          <a:xfrm>
            <a:off x="3975652" y="1399163"/>
            <a:ext cx="7195931" cy="175485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850" y="1306397"/>
            <a:ext cx="3016043" cy="1947582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DAA93D8-19FC-4A55-8B0E-29E635853B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73217" y="1895061"/>
            <a:ext cx="6496596" cy="116316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FBCE00FC-3158-46BB-A20F-A773386076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62142" y="1524560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3F553E6-1960-4D09-92F2-4952F952EEAB}"/>
              </a:ext>
            </a:extLst>
          </p:cNvPr>
          <p:cNvSpPr/>
          <p:nvPr userDrawn="1"/>
        </p:nvSpPr>
        <p:spPr>
          <a:xfrm>
            <a:off x="4490693" y="1524560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D5D70D4-1D90-465F-BAC4-598E8A9B7D38}"/>
              </a:ext>
            </a:extLst>
          </p:cNvPr>
          <p:cNvSpPr/>
          <p:nvPr userDrawn="1"/>
        </p:nvSpPr>
        <p:spPr>
          <a:xfrm>
            <a:off x="3975652" y="3842643"/>
            <a:ext cx="7195931" cy="175485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图片占位符 8">
            <a:extLst>
              <a:ext uri="{FF2B5EF4-FFF2-40B4-BE49-F238E27FC236}">
                <a16:creationId xmlns:a16="http://schemas.microsoft.com/office/drawing/2014/main" id="{A42CB6B2-15E8-4992-AEE1-24A6BFB10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17850" y="3749877"/>
            <a:ext cx="3016043" cy="1947582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D8D0A22C-573D-4960-96F9-3CA1B5AA7A3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73217" y="4338541"/>
            <a:ext cx="6496596" cy="116316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D557A09C-F106-41FA-AE3C-755B464B464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62142" y="3968040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59630C2-8B96-47DB-B22D-28B7306E6B50}"/>
              </a:ext>
            </a:extLst>
          </p:cNvPr>
          <p:cNvSpPr/>
          <p:nvPr userDrawn="1"/>
        </p:nvSpPr>
        <p:spPr>
          <a:xfrm>
            <a:off x="4490693" y="3968040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87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图文展示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D1850B9F-6E79-4A4C-AE09-67E787AA4011}"/>
              </a:ext>
            </a:extLst>
          </p:cNvPr>
          <p:cNvSpPr/>
          <p:nvPr userDrawn="1"/>
        </p:nvSpPr>
        <p:spPr>
          <a:xfrm>
            <a:off x="8186023" y="3413421"/>
            <a:ext cx="2344180" cy="102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D3A08761-FF43-4B62-94D9-262E697D3194}"/>
              </a:ext>
            </a:extLst>
          </p:cNvPr>
          <p:cNvSpPr/>
          <p:nvPr userDrawn="1"/>
        </p:nvSpPr>
        <p:spPr>
          <a:xfrm>
            <a:off x="4923910" y="3413421"/>
            <a:ext cx="2344180" cy="102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7" name="图文框 16">
            <a:extLst>
              <a:ext uri="{FF2B5EF4-FFF2-40B4-BE49-F238E27FC236}">
                <a16:creationId xmlns:a16="http://schemas.microsoft.com/office/drawing/2014/main" id="{94F6C6EC-F30D-4661-AC7B-B1CF396C3FD0}"/>
              </a:ext>
            </a:extLst>
          </p:cNvPr>
          <p:cNvSpPr>
            <a:spLocks/>
          </p:cNvSpPr>
          <p:nvPr userDrawn="1"/>
        </p:nvSpPr>
        <p:spPr>
          <a:xfrm>
            <a:off x="1477349" y="1196191"/>
            <a:ext cx="2641600" cy="4865339"/>
          </a:xfrm>
          <a:prstGeom prst="frame">
            <a:avLst>
              <a:gd name="adj1" fmla="val 1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0128" y="1367201"/>
            <a:ext cx="3016043" cy="1815062"/>
          </a:xfrm>
          <a:prstGeom prst="rect">
            <a:avLst/>
          </a:prstGeom>
          <a:ln w="53975" cap="sq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DAA93D8-19FC-4A55-8B0E-29E635853B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658758" y="3658429"/>
            <a:ext cx="2278783" cy="223437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图文框 23">
            <a:extLst>
              <a:ext uri="{FF2B5EF4-FFF2-40B4-BE49-F238E27FC236}">
                <a16:creationId xmlns:a16="http://schemas.microsoft.com/office/drawing/2014/main" id="{9443354B-CF18-4FC3-86A0-5D95C0CFFBAD}"/>
              </a:ext>
            </a:extLst>
          </p:cNvPr>
          <p:cNvSpPr>
            <a:spLocks/>
          </p:cNvSpPr>
          <p:nvPr userDrawn="1"/>
        </p:nvSpPr>
        <p:spPr>
          <a:xfrm>
            <a:off x="4761986" y="1196191"/>
            <a:ext cx="2641600" cy="4865339"/>
          </a:xfrm>
          <a:prstGeom prst="frame">
            <a:avLst>
              <a:gd name="adj1" fmla="val 1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图片占位符 8">
            <a:extLst>
              <a:ext uri="{FF2B5EF4-FFF2-40B4-BE49-F238E27FC236}">
                <a16:creationId xmlns:a16="http://schemas.microsoft.com/office/drawing/2014/main" id="{F5FE53C4-147B-4583-8C82-4A2B5E45E7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4765" y="1367201"/>
            <a:ext cx="3016043" cy="1815062"/>
          </a:xfrm>
          <a:prstGeom prst="rect">
            <a:avLst/>
          </a:prstGeom>
          <a:ln w="53975" cap="sq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竖排文字占位符 13">
            <a:extLst>
              <a:ext uri="{FF2B5EF4-FFF2-40B4-BE49-F238E27FC236}">
                <a16:creationId xmlns:a16="http://schemas.microsoft.com/office/drawing/2014/main" id="{5B72E036-924D-4FF6-8FAA-503AEB22E47B}"/>
              </a:ext>
            </a:extLst>
          </p:cNvPr>
          <p:cNvSpPr>
            <a:spLocks noGrp="1"/>
          </p:cNvSpPr>
          <p:nvPr>
            <p:ph type="body" orient="vert" sz="quarter" idx="18" hasCustomPrompt="1"/>
          </p:nvPr>
        </p:nvSpPr>
        <p:spPr>
          <a:xfrm>
            <a:off x="4680252" y="3039037"/>
            <a:ext cx="2870467" cy="45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anchor="ctr" anchorCtr="0"/>
          <a:lstStyle>
            <a:lvl1pPr marL="0" indent="0" algn="ctr">
              <a:buFontTx/>
              <a:buNone/>
              <a:defRPr lang="zh-CN" altLang="en-US" sz="2000" b="1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b="1" smtClean="0">
                <a:latin typeface="+mj-ea"/>
                <a:ea typeface="+mj-ea"/>
              </a:defRPr>
            </a:lvl2pPr>
            <a:lvl3pPr>
              <a:defRPr lang="zh-CN" altLang="en-US" sz="2400" b="1" smtClean="0">
                <a:latin typeface="+mj-ea"/>
                <a:ea typeface="+mj-ea"/>
              </a:defRPr>
            </a:lvl3pPr>
            <a:lvl4pPr>
              <a:defRPr lang="zh-CN" altLang="en-US" sz="2400" b="1" smtClean="0">
                <a:latin typeface="+mj-ea"/>
                <a:ea typeface="+mj-ea"/>
              </a:defRPr>
            </a:lvl4pPr>
            <a:lvl5pPr>
              <a:defRPr lang="zh-CN" altLang="en-US" sz="2400" b="1">
                <a:latin typeface="+mj-ea"/>
                <a:ea typeface="+mj-ea"/>
              </a:defRPr>
            </a:lvl5pPr>
          </a:lstStyle>
          <a:p>
            <a:pPr marL="228600" lvl="0" indent="-228600"/>
            <a:r>
              <a:rPr lang="zh-CN" altLang="en-US" dirty="0"/>
              <a:t>输入图片说明文字</a:t>
            </a: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CFBDB6D2-E14E-4BD9-83FD-1670BB0DE5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43395" y="3658429"/>
            <a:ext cx="2278783" cy="223437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2" name="图文框 31">
            <a:extLst>
              <a:ext uri="{FF2B5EF4-FFF2-40B4-BE49-F238E27FC236}">
                <a16:creationId xmlns:a16="http://schemas.microsoft.com/office/drawing/2014/main" id="{753F380B-2581-4531-95DD-DCCC8C2174A4}"/>
              </a:ext>
            </a:extLst>
          </p:cNvPr>
          <p:cNvSpPr>
            <a:spLocks/>
          </p:cNvSpPr>
          <p:nvPr userDrawn="1"/>
        </p:nvSpPr>
        <p:spPr>
          <a:xfrm>
            <a:off x="8032108" y="1196191"/>
            <a:ext cx="2641600" cy="4865339"/>
          </a:xfrm>
          <a:prstGeom prst="frame">
            <a:avLst>
              <a:gd name="adj1" fmla="val 1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图片占位符 8">
            <a:extLst>
              <a:ext uri="{FF2B5EF4-FFF2-40B4-BE49-F238E27FC236}">
                <a16:creationId xmlns:a16="http://schemas.microsoft.com/office/drawing/2014/main" id="{EF9A4E77-6702-4F56-98A9-DD7950DFF1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44887" y="1367201"/>
            <a:ext cx="3016043" cy="1815062"/>
          </a:xfrm>
          <a:prstGeom prst="rect">
            <a:avLst/>
          </a:prstGeom>
          <a:ln w="53975" cap="sq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竖排文字占位符 13">
            <a:extLst>
              <a:ext uri="{FF2B5EF4-FFF2-40B4-BE49-F238E27FC236}">
                <a16:creationId xmlns:a16="http://schemas.microsoft.com/office/drawing/2014/main" id="{2B398FB4-EA4D-455B-B0A4-1790CE66C539}"/>
              </a:ext>
            </a:extLst>
          </p:cNvPr>
          <p:cNvSpPr>
            <a:spLocks noGrp="1"/>
          </p:cNvSpPr>
          <p:nvPr>
            <p:ph type="body" orient="vert" sz="quarter" idx="21" hasCustomPrompt="1"/>
          </p:nvPr>
        </p:nvSpPr>
        <p:spPr>
          <a:xfrm>
            <a:off x="7950374" y="3039037"/>
            <a:ext cx="2870467" cy="45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anchor="ctr" anchorCtr="0"/>
          <a:lstStyle>
            <a:lvl1pPr marL="0" indent="0" algn="ctr">
              <a:buFontTx/>
              <a:buNone/>
              <a:defRPr lang="zh-CN" altLang="en-US" sz="2000" b="1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b="1" smtClean="0">
                <a:latin typeface="+mj-ea"/>
                <a:ea typeface="+mj-ea"/>
              </a:defRPr>
            </a:lvl2pPr>
            <a:lvl3pPr>
              <a:defRPr lang="zh-CN" altLang="en-US" sz="2400" b="1" smtClean="0">
                <a:latin typeface="+mj-ea"/>
                <a:ea typeface="+mj-ea"/>
              </a:defRPr>
            </a:lvl3pPr>
            <a:lvl4pPr>
              <a:defRPr lang="zh-CN" altLang="en-US" sz="2400" b="1" smtClean="0">
                <a:latin typeface="+mj-ea"/>
                <a:ea typeface="+mj-ea"/>
              </a:defRPr>
            </a:lvl4pPr>
            <a:lvl5pPr>
              <a:defRPr lang="zh-CN" altLang="en-US" sz="2400" b="1">
                <a:latin typeface="+mj-ea"/>
                <a:ea typeface="+mj-ea"/>
              </a:defRPr>
            </a:lvl5pPr>
          </a:lstStyle>
          <a:p>
            <a:pPr marL="228600" lvl="0" indent="-228600"/>
            <a:r>
              <a:rPr lang="zh-CN" altLang="en-US" dirty="0"/>
              <a:t>输入图片说明文字</a:t>
            </a:r>
          </a:p>
        </p:txBody>
      </p:sp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772F551D-C9A1-4580-A931-437CBB775F5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213517" y="3658429"/>
            <a:ext cx="2278783" cy="223437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70876C-93D7-4295-BF0D-DBE8E6371575}"/>
              </a:ext>
            </a:extLst>
          </p:cNvPr>
          <p:cNvSpPr/>
          <p:nvPr userDrawn="1"/>
        </p:nvSpPr>
        <p:spPr>
          <a:xfrm>
            <a:off x="1658759" y="3413421"/>
            <a:ext cx="2344180" cy="102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竖排文字占位符 13">
            <a:extLst>
              <a:ext uri="{FF2B5EF4-FFF2-40B4-BE49-F238E27FC236}">
                <a16:creationId xmlns:a16="http://schemas.microsoft.com/office/drawing/2014/main" id="{A02DEA4A-BAF6-4324-BBE7-2B96E1F6A069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395615" y="3039037"/>
            <a:ext cx="2870467" cy="45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anchor="ctr" anchorCtr="0"/>
          <a:lstStyle>
            <a:lvl1pPr marL="0" indent="0" algn="ctr">
              <a:buFontTx/>
              <a:buNone/>
              <a:defRPr lang="zh-CN" altLang="en-US" sz="2000" b="1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b="1" smtClean="0">
                <a:latin typeface="+mj-ea"/>
                <a:ea typeface="+mj-ea"/>
              </a:defRPr>
            </a:lvl2pPr>
            <a:lvl3pPr>
              <a:defRPr lang="zh-CN" altLang="en-US" sz="2400" b="1" smtClean="0">
                <a:latin typeface="+mj-ea"/>
                <a:ea typeface="+mj-ea"/>
              </a:defRPr>
            </a:lvl3pPr>
            <a:lvl4pPr>
              <a:defRPr lang="zh-CN" altLang="en-US" sz="2400" b="1" smtClean="0">
                <a:latin typeface="+mj-ea"/>
                <a:ea typeface="+mj-ea"/>
              </a:defRPr>
            </a:lvl4pPr>
            <a:lvl5pPr>
              <a:defRPr lang="zh-CN" altLang="en-US" sz="2400" b="1">
                <a:latin typeface="+mj-ea"/>
                <a:ea typeface="+mj-ea"/>
              </a:defRPr>
            </a:lvl5pPr>
          </a:lstStyle>
          <a:p>
            <a:pPr marL="228600" lvl="0" indent="-228600"/>
            <a:r>
              <a:rPr lang="zh-CN" altLang="en-US" dirty="0"/>
              <a:t>输入图片说明文字</a:t>
            </a:r>
          </a:p>
        </p:txBody>
      </p:sp>
    </p:spTree>
    <p:extLst>
      <p:ext uri="{BB962C8B-B14F-4D97-AF65-F5344CB8AC3E}">
        <p14:creationId xmlns:p14="http://schemas.microsoft.com/office/powerpoint/2010/main" val="3228107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图文展示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C73CF07C-C5AD-4D09-9512-CCFAEB438CE9}"/>
              </a:ext>
            </a:extLst>
          </p:cNvPr>
          <p:cNvSpPr/>
          <p:nvPr userDrawn="1"/>
        </p:nvSpPr>
        <p:spPr>
          <a:xfrm>
            <a:off x="673695" y="1339629"/>
            <a:ext cx="2577505" cy="459734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484" y="1988077"/>
            <a:ext cx="2123926" cy="1551594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BBE81A7-3E80-4AC9-84E4-4ED52EEAA3E0}"/>
              </a:ext>
            </a:extLst>
          </p:cNvPr>
          <p:cNvSpPr/>
          <p:nvPr userDrawn="1"/>
        </p:nvSpPr>
        <p:spPr>
          <a:xfrm>
            <a:off x="680935" y="1316143"/>
            <a:ext cx="2563024" cy="472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02ED991-9DE3-458E-BC46-31870EF6A27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4432" y="1392548"/>
            <a:ext cx="2336030" cy="3705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ABC028F5-6657-4053-84A6-0BAA5288E0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8047" y="3623722"/>
            <a:ext cx="2108800" cy="215927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B7A38218-BD8F-4067-AFD3-0783324AF1F6}"/>
              </a:ext>
            </a:extLst>
          </p:cNvPr>
          <p:cNvSpPr/>
          <p:nvPr userDrawn="1"/>
        </p:nvSpPr>
        <p:spPr>
          <a:xfrm>
            <a:off x="3437385" y="1339629"/>
            <a:ext cx="2577505" cy="459734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图片占位符 8">
            <a:extLst>
              <a:ext uri="{FF2B5EF4-FFF2-40B4-BE49-F238E27FC236}">
                <a16:creationId xmlns:a16="http://schemas.microsoft.com/office/drawing/2014/main" id="{D7A59988-5D04-4C29-A575-013779B13B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4174" y="1988077"/>
            <a:ext cx="2123926" cy="1551594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BD39537-24A1-43EB-92DD-FBBF6197DCCE}"/>
              </a:ext>
            </a:extLst>
          </p:cNvPr>
          <p:cNvSpPr/>
          <p:nvPr userDrawn="1"/>
        </p:nvSpPr>
        <p:spPr>
          <a:xfrm>
            <a:off x="3444625" y="1316143"/>
            <a:ext cx="2563024" cy="472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内容占位符 2">
            <a:extLst>
              <a:ext uri="{FF2B5EF4-FFF2-40B4-BE49-F238E27FC236}">
                <a16:creationId xmlns:a16="http://schemas.microsoft.com/office/drawing/2014/main" id="{D3E28456-D976-4866-A8BE-C493AA5065F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58122" y="1392548"/>
            <a:ext cx="2336030" cy="3705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7" name="内容占位符 2">
            <a:extLst>
              <a:ext uri="{FF2B5EF4-FFF2-40B4-BE49-F238E27FC236}">
                <a16:creationId xmlns:a16="http://schemas.microsoft.com/office/drawing/2014/main" id="{1C9AFA01-9728-4ED3-9D8E-BF7D41C6485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71737" y="3623722"/>
            <a:ext cx="2108800" cy="215927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09AD12B-F1C2-496F-976D-7D7ABAC198E2}"/>
              </a:ext>
            </a:extLst>
          </p:cNvPr>
          <p:cNvSpPr/>
          <p:nvPr userDrawn="1"/>
        </p:nvSpPr>
        <p:spPr>
          <a:xfrm>
            <a:off x="6191989" y="1339629"/>
            <a:ext cx="2577505" cy="459734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图片占位符 8">
            <a:extLst>
              <a:ext uri="{FF2B5EF4-FFF2-40B4-BE49-F238E27FC236}">
                <a16:creationId xmlns:a16="http://schemas.microsoft.com/office/drawing/2014/main" id="{1CC3FCAA-894D-43D9-ADB7-9538690DF8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8778" y="1988077"/>
            <a:ext cx="2123926" cy="1551594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86BE96-52EE-49B5-B433-C466DE9A673B}"/>
              </a:ext>
            </a:extLst>
          </p:cNvPr>
          <p:cNvSpPr/>
          <p:nvPr userDrawn="1"/>
        </p:nvSpPr>
        <p:spPr>
          <a:xfrm>
            <a:off x="6199229" y="1316143"/>
            <a:ext cx="2563024" cy="472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内容占位符 2">
            <a:extLst>
              <a:ext uri="{FF2B5EF4-FFF2-40B4-BE49-F238E27FC236}">
                <a16:creationId xmlns:a16="http://schemas.microsoft.com/office/drawing/2014/main" id="{4D250399-3518-499F-AB45-BDADB5D3E32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12726" y="1392548"/>
            <a:ext cx="2336030" cy="3705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2" name="内容占位符 2">
            <a:extLst>
              <a:ext uri="{FF2B5EF4-FFF2-40B4-BE49-F238E27FC236}">
                <a16:creationId xmlns:a16="http://schemas.microsoft.com/office/drawing/2014/main" id="{1D9E8E4D-4A6B-40CA-9869-EF84E78078A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341" y="3623722"/>
            <a:ext cx="2108800" cy="215927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2ECEE59-37E5-42EB-BC1B-C7AD599A8459}"/>
              </a:ext>
            </a:extLst>
          </p:cNvPr>
          <p:cNvSpPr/>
          <p:nvPr userDrawn="1"/>
        </p:nvSpPr>
        <p:spPr>
          <a:xfrm>
            <a:off x="8946260" y="1339629"/>
            <a:ext cx="2577505" cy="4597345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图片占位符 8">
            <a:extLst>
              <a:ext uri="{FF2B5EF4-FFF2-40B4-BE49-F238E27FC236}">
                <a16:creationId xmlns:a16="http://schemas.microsoft.com/office/drawing/2014/main" id="{3DC04889-6C32-4F92-B2A1-913FDD4976B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73049" y="1988077"/>
            <a:ext cx="2123926" cy="1551594"/>
          </a:xfrm>
          <a:prstGeom prst="rect">
            <a:avLst/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6CAC63E-1C9D-495A-A396-8848F6DF0112}"/>
              </a:ext>
            </a:extLst>
          </p:cNvPr>
          <p:cNvSpPr/>
          <p:nvPr userDrawn="1"/>
        </p:nvSpPr>
        <p:spPr>
          <a:xfrm>
            <a:off x="8953500" y="1316143"/>
            <a:ext cx="2563024" cy="472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内容占位符 2">
            <a:extLst>
              <a:ext uri="{FF2B5EF4-FFF2-40B4-BE49-F238E27FC236}">
                <a16:creationId xmlns:a16="http://schemas.microsoft.com/office/drawing/2014/main" id="{1B2A6FBE-960C-4029-9C93-8D95FCD7B42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66997" y="1392548"/>
            <a:ext cx="2336030" cy="3705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7" name="内容占位符 2">
            <a:extLst>
              <a:ext uri="{FF2B5EF4-FFF2-40B4-BE49-F238E27FC236}">
                <a16:creationId xmlns:a16="http://schemas.microsoft.com/office/drawing/2014/main" id="{A55968C3-F321-4E33-8AD8-3CF9231790E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180612" y="3623722"/>
            <a:ext cx="2108800" cy="215927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941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个人介绍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ED64F9E-41C5-4694-9494-6A65DC687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3"/>
            <a:ext cx="12192000" cy="6881466"/>
          </a:xfrm>
          <a:prstGeom prst="rect">
            <a:avLst/>
          </a:prstGeom>
        </p:spPr>
      </p:pic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BE84165F-A2EB-4F88-AFE0-E594AC58EBA2}"/>
              </a:ext>
            </a:extLst>
          </p:cNvPr>
          <p:cNvSpPr/>
          <p:nvPr userDrawn="1"/>
        </p:nvSpPr>
        <p:spPr>
          <a:xfrm>
            <a:off x="1714500" y="3181614"/>
            <a:ext cx="9588500" cy="2184400"/>
          </a:xfrm>
          <a:prstGeom prst="parallelogram">
            <a:avLst>
              <a:gd name="adj" fmla="val 11628"/>
            </a:avLst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4784" y="1594376"/>
            <a:ext cx="3366716" cy="3980923"/>
          </a:xfrm>
          <a:prstGeom prst="parallelogram">
            <a:avLst>
              <a:gd name="adj" fmla="val 13541"/>
            </a:avLst>
          </a:prstGeom>
          <a:ln w="5397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8319F39D-7A3E-4EF2-9773-50331993FD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30170" y="194291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1CF999-D6F4-4083-B99C-71C8EEB3798F}"/>
              </a:ext>
            </a:extLst>
          </p:cNvPr>
          <p:cNvSpPr/>
          <p:nvPr userDrawn="1"/>
        </p:nvSpPr>
        <p:spPr>
          <a:xfrm>
            <a:off x="4658722" y="1942918"/>
            <a:ext cx="171448" cy="37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76D4CEE3-E1F3-4C81-862F-A32CA3CCCBA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30170" y="2544412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BD73C4E-F59A-4E6B-AF48-801C88CE83A8}"/>
              </a:ext>
            </a:extLst>
          </p:cNvPr>
          <p:cNvSpPr/>
          <p:nvPr userDrawn="1"/>
        </p:nvSpPr>
        <p:spPr>
          <a:xfrm>
            <a:off x="4658722" y="2544412"/>
            <a:ext cx="171448" cy="37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24A55195-3FF8-462F-8285-1517848694A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72351" y="194291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4A20FB5-6ACA-4449-836A-033E673B437A}"/>
              </a:ext>
            </a:extLst>
          </p:cNvPr>
          <p:cNvSpPr/>
          <p:nvPr userDrawn="1"/>
        </p:nvSpPr>
        <p:spPr>
          <a:xfrm>
            <a:off x="7200903" y="1942918"/>
            <a:ext cx="171448" cy="37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40" name="内容占位符 2">
            <a:extLst>
              <a:ext uri="{FF2B5EF4-FFF2-40B4-BE49-F238E27FC236}">
                <a16:creationId xmlns:a16="http://schemas.microsoft.com/office/drawing/2014/main" id="{DDD0EEEA-AAEE-4F4D-9706-70435936116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72351" y="2544412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65DDA3E-6376-498F-A02C-C3515C8E3235}"/>
              </a:ext>
            </a:extLst>
          </p:cNvPr>
          <p:cNvSpPr/>
          <p:nvPr userDrawn="1"/>
        </p:nvSpPr>
        <p:spPr>
          <a:xfrm>
            <a:off x="7200903" y="2544412"/>
            <a:ext cx="171448" cy="37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42" name="内容占位符 2">
            <a:extLst>
              <a:ext uri="{FF2B5EF4-FFF2-40B4-BE49-F238E27FC236}">
                <a16:creationId xmlns:a16="http://schemas.microsoft.com/office/drawing/2014/main" id="{569EB8D7-41FC-40B3-965D-648D508E97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32300" y="3487919"/>
            <a:ext cx="6337300" cy="161139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3415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介绍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C91132DE-324C-4074-8911-7823FB546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3"/>
            <a:ext cx="12192000" cy="6881466"/>
          </a:xfrm>
          <a:prstGeom prst="rect">
            <a:avLst/>
          </a:prstGeom>
        </p:spPr>
      </p:pic>
      <p:sp>
        <p:nvSpPr>
          <p:cNvPr id="41" name="图文框 40">
            <a:extLst>
              <a:ext uri="{FF2B5EF4-FFF2-40B4-BE49-F238E27FC236}">
                <a16:creationId xmlns:a16="http://schemas.microsoft.com/office/drawing/2014/main" id="{17AFE4CA-B47E-4B9A-A835-00DB2587A595}"/>
              </a:ext>
            </a:extLst>
          </p:cNvPr>
          <p:cNvSpPr>
            <a:spLocks/>
          </p:cNvSpPr>
          <p:nvPr userDrawn="1"/>
        </p:nvSpPr>
        <p:spPr>
          <a:xfrm>
            <a:off x="660400" y="1137406"/>
            <a:ext cx="10858500" cy="4996694"/>
          </a:xfrm>
          <a:prstGeom prst="frame">
            <a:avLst>
              <a:gd name="adj1" fmla="val 6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73CF07C-C5AD-4D09-9512-CCFAEB438CE9}"/>
              </a:ext>
            </a:extLst>
          </p:cNvPr>
          <p:cNvSpPr/>
          <p:nvPr userDrawn="1"/>
        </p:nvSpPr>
        <p:spPr>
          <a:xfrm>
            <a:off x="1156295" y="1492029"/>
            <a:ext cx="2577505" cy="4332801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8" name="图片占位符 8">
            <a:extLst>
              <a:ext uri="{FF2B5EF4-FFF2-40B4-BE49-F238E27FC236}">
                <a16:creationId xmlns:a16="http://schemas.microsoft.com/office/drawing/2014/main" id="{BD9C2A24-0218-435C-9020-FF3D9EA08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36595" y="1646548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BBE81A7-3E80-4AC9-84E4-4ED52EEAA3E0}"/>
              </a:ext>
            </a:extLst>
          </p:cNvPr>
          <p:cNvSpPr/>
          <p:nvPr userDrawn="1"/>
        </p:nvSpPr>
        <p:spPr>
          <a:xfrm>
            <a:off x="1163535" y="1468543"/>
            <a:ext cx="2563024" cy="472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02ED991-9DE3-458E-BC46-31870EF6A27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7032" y="1544948"/>
            <a:ext cx="2336030" cy="3705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ABC028F5-6657-4053-84A6-0BAA5288E0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22084" y="2957167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8" name="图片占位符 8">
            <a:extLst>
              <a:ext uri="{FF2B5EF4-FFF2-40B4-BE49-F238E27FC236}">
                <a16:creationId xmlns:a16="http://schemas.microsoft.com/office/drawing/2014/main" id="{218D9F6D-76EA-48EE-9B19-374988B4E6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27879" y="1646548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81900657-4DD8-4915-BB31-ECEAF79500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13368" y="2957167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0" name="图片占位符 8">
            <a:extLst>
              <a:ext uri="{FF2B5EF4-FFF2-40B4-BE49-F238E27FC236}">
                <a16:creationId xmlns:a16="http://schemas.microsoft.com/office/drawing/2014/main" id="{E761B0B6-1549-4716-838C-E568AE7E761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19163" y="1646548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A25E8B51-1804-4621-B444-3DB995A99C7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04652" y="2957167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2" name="图片占位符 8">
            <a:extLst>
              <a:ext uri="{FF2B5EF4-FFF2-40B4-BE49-F238E27FC236}">
                <a16:creationId xmlns:a16="http://schemas.microsoft.com/office/drawing/2014/main" id="{F1F97026-F080-445D-A2F9-EBA54093AD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36595" y="3739519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B3895E44-D76E-4039-85FE-E647833B9AB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22084" y="5050138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5" name="图片占位符 8">
            <a:extLst>
              <a:ext uri="{FF2B5EF4-FFF2-40B4-BE49-F238E27FC236}">
                <a16:creationId xmlns:a16="http://schemas.microsoft.com/office/drawing/2014/main" id="{7FA7A0F6-8EF2-4194-B017-8524FA40B5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27879" y="3739519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3D60AD09-72EB-4D4F-A113-C608BD767FF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513368" y="5050138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7" name="图片占位符 8">
            <a:extLst>
              <a:ext uri="{FF2B5EF4-FFF2-40B4-BE49-F238E27FC236}">
                <a16:creationId xmlns:a16="http://schemas.microsoft.com/office/drawing/2014/main" id="{F70AD1C1-A7FC-4144-920B-F2F774709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19163" y="3739519"/>
            <a:ext cx="1279778" cy="1279778"/>
          </a:xfrm>
          <a:prstGeom prst="ellipse">
            <a:avLst/>
          </a:prstGeom>
          <a:ln w="9525" cap="sq">
            <a:solidFill>
              <a:schemeClr val="tx2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8C9D4994-35C9-495E-9FDE-95456EE3E6F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904652" y="5050138"/>
            <a:ext cx="2108800" cy="6281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C9056EAA-56E6-4C3A-BD76-9B3D48717B1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277032" y="2026440"/>
            <a:ext cx="2336030" cy="3667817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3025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播放界面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" name="矩形: 折角 9">
            <a:extLst>
              <a:ext uri="{FF2B5EF4-FFF2-40B4-BE49-F238E27FC236}">
                <a16:creationId xmlns:a16="http://schemas.microsoft.com/office/drawing/2014/main" id="{E10AECA4-B77F-4EA8-A8E6-842539F14A2D}"/>
              </a:ext>
            </a:extLst>
          </p:cNvPr>
          <p:cNvSpPr/>
          <p:nvPr userDrawn="1"/>
        </p:nvSpPr>
        <p:spPr>
          <a:xfrm>
            <a:off x="8902700" y="1460500"/>
            <a:ext cx="2603500" cy="4292600"/>
          </a:xfrm>
          <a:prstGeom prst="foldedCorner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箭头: 燕尾形 1">
            <a:extLst>
              <a:ext uri="{FF2B5EF4-FFF2-40B4-BE49-F238E27FC236}">
                <a16:creationId xmlns:a16="http://schemas.microsoft.com/office/drawing/2014/main" id="{EFEA684A-3634-4E10-99F8-75D9D8D7F5B5}"/>
              </a:ext>
            </a:extLst>
          </p:cNvPr>
          <p:cNvSpPr/>
          <p:nvPr userDrawn="1"/>
        </p:nvSpPr>
        <p:spPr>
          <a:xfrm flipH="1" flipV="1">
            <a:off x="8520938" y="1620182"/>
            <a:ext cx="2883662" cy="484632"/>
          </a:xfrm>
          <a:prstGeom prst="notchedRightArrow">
            <a:avLst>
              <a:gd name="adj1" fmla="val 100000"/>
              <a:gd name="adj2" fmla="val 39518"/>
            </a:avLst>
          </a:pr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42" name="内容占位符 2">
            <a:extLst>
              <a:ext uri="{FF2B5EF4-FFF2-40B4-BE49-F238E27FC236}">
                <a16:creationId xmlns:a16="http://schemas.microsoft.com/office/drawing/2014/main" id="{BAEEFFD5-AB41-493D-9E29-B240F33A91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21069" y="1689947"/>
            <a:ext cx="1892300" cy="37050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媒体占位符 8">
            <a:extLst>
              <a:ext uri="{FF2B5EF4-FFF2-40B4-BE49-F238E27FC236}">
                <a16:creationId xmlns:a16="http://schemas.microsoft.com/office/drawing/2014/main" id="{D51E3B7E-CA46-42B5-AEF2-08025C716E5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85800" y="1308100"/>
            <a:ext cx="8216900" cy="458470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video-player_69112">
            <a:extLst>
              <a:ext uri="{FF2B5EF4-FFF2-40B4-BE49-F238E27FC236}">
                <a16:creationId xmlns:a16="http://schemas.microsoft.com/office/drawing/2014/main" id="{A8B45EC3-D913-478D-9047-92751600534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024573" y="1748967"/>
            <a:ext cx="312437" cy="276689"/>
          </a:xfrm>
          <a:custGeom>
            <a:avLst/>
            <a:gdLst>
              <a:gd name="connsiteX0" fmla="*/ 168262 w 607490"/>
              <a:gd name="connsiteY0" fmla="*/ 355732 h 537985"/>
              <a:gd name="connsiteX1" fmla="*/ 168262 w 607490"/>
              <a:gd name="connsiteY1" fmla="*/ 394292 h 537985"/>
              <a:gd name="connsiteX2" fmla="*/ 229759 w 607490"/>
              <a:gd name="connsiteY2" fmla="*/ 394292 h 537985"/>
              <a:gd name="connsiteX3" fmla="*/ 229759 w 607490"/>
              <a:gd name="connsiteY3" fmla="*/ 355732 h 537985"/>
              <a:gd name="connsiteX4" fmla="*/ 59640 w 607490"/>
              <a:gd name="connsiteY4" fmla="*/ 355732 h 537985"/>
              <a:gd name="connsiteX5" fmla="*/ 59640 w 607490"/>
              <a:gd name="connsiteY5" fmla="*/ 394292 h 537985"/>
              <a:gd name="connsiteX6" fmla="*/ 121235 w 607490"/>
              <a:gd name="connsiteY6" fmla="*/ 394292 h 537985"/>
              <a:gd name="connsiteX7" fmla="*/ 121235 w 607490"/>
              <a:gd name="connsiteY7" fmla="*/ 355732 h 537985"/>
              <a:gd name="connsiteX8" fmla="*/ 332305 w 607490"/>
              <a:gd name="connsiteY8" fmla="*/ 297835 h 537985"/>
              <a:gd name="connsiteX9" fmla="*/ 363903 w 607490"/>
              <a:gd name="connsiteY9" fmla="*/ 318139 h 537985"/>
              <a:gd name="connsiteX10" fmla="*/ 423647 w 607490"/>
              <a:gd name="connsiteY10" fmla="*/ 380034 h 537985"/>
              <a:gd name="connsiteX11" fmla="*/ 452394 w 607490"/>
              <a:gd name="connsiteY11" fmla="*/ 353382 h 537985"/>
              <a:gd name="connsiteX12" fmla="*/ 507542 w 607490"/>
              <a:gd name="connsiteY12" fmla="*/ 325852 h 537985"/>
              <a:gd name="connsiteX13" fmla="*/ 567481 w 607490"/>
              <a:gd name="connsiteY13" fmla="*/ 349965 h 537985"/>
              <a:gd name="connsiteX14" fmla="*/ 605713 w 607490"/>
              <a:gd name="connsiteY14" fmla="*/ 426894 h 537985"/>
              <a:gd name="connsiteX15" fmla="*/ 576477 w 607490"/>
              <a:gd name="connsiteY15" fmla="*/ 506361 h 537985"/>
              <a:gd name="connsiteX16" fmla="*/ 497959 w 607490"/>
              <a:gd name="connsiteY16" fmla="*/ 537601 h 537985"/>
              <a:gd name="connsiteX17" fmla="*/ 426091 w 607490"/>
              <a:gd name="connsiteY17" fmla="*/ 526472 h 537985"/>
              <a:gd name="connsiteX18" fmla="*/ 347378 w 607490"/>
              <a:gd name="connsiteY18" fmla="*/ 480002 h 537985"/>
              <a:gd name="connsiteX19" fmla="*/ 346889 w 607490"/>
              <a:gd name="connsiteY19" fmla="*/ 479612 h 537985"/>
              <a:gd name="connsiteX20" fmla="*/ 335938 w 607490"/>
              <a:gd name="connsiteY20" fmla="*/ 462332 h 537985"/>
              <a:gd name="connsiteX21" fmla="*/ 341218 w 607490"/>
              <a:gd name="connsiteY21" fmla="*/ 452081 h 537985"/>
              <a:gd name="connsiteX22" fmla="*/ 376615 w 607490"/>
              <a:gd name="connsiteY22" fmla="*/ 451984 h 537985"/>
              <a:gd name="connsiteX23" fmla="*/ 423940 w 607490"/>
              <a:gd name="connsiteY23" fmla="*/ 465358 h 537985"/>
              <a:gd name="connsiteX24" fmla="*/ 425309 w 607490"/>
              <a:gd name="connsiteY24" fmla="*/ 463992 h 537985"/>
              <a:gd name="connsiteX25" fmla="*/ 328409 w 607490"/>
              <a:gd name="connsiteY25" fmla="*/ 345474 h 537985"/>
              <a:gd name="connsiteX26" fmla="*/ 320098 w 607490"/>
              <a:gd name="connsiteY26" fmla="*/ 302519 h 537985"/>
              <a:gd name="connsiteX27" fmla="*/ 332305 w 607490"/>
              <a:gd name="connsiteY27" fmla="*/ 297835 h 537985"/>
              <a:gd name="connsiteX28" fmla="*/ 216177 w 607490"/>
              <a:gd name="connsiteY28" fmla="*/ 129844 h 537985"/>
              <a:gd name="connsiteX29" fmla="*/ 229371 w 607490"/>
              <a:gd name="connsiteY29" fmla="*/ 131601 h 537985"/>
              <a:gd name="connsiteX30" fmla="*/ 307854 w 607490"/>
              <a:gd name="connsiteY30" fmla="*/ 197206 h 537985"/>
              <a:gd name="connsiteX31" fmla="*/ 312252 w 607490"/>
              <a:gd name="connsiteY31" fmla="*/ 206773 h 537985"/>
              <a:gd name="connsiteX32" fmla="*/ 307854 w 607490"/>
              <a:gd name="connsiteY32" fmla="*/ 216340 h 537985"/>
              <a:gd name="connsiteX33" fmla="*/ 229371 w 607490"/>
              <a:gd name="connsiteY33" fmla="*/ 281944 h 537985"/>
              <a:gd name="connsiteX34" fmla="*/ 221357 w 607490"/>
              <a:gd name="connsiteY34" fmla="*/ 284873 h 537985"/>
              <a:gd name="connsiteX35" fmla="*/ 216177 w 607490"/>
              <a:gd name="connsiteY35" fmla="*/ 283702 h 537985"/>
              <a:gd name="connsiteX36" fmla="*/ 208944 w 607490"/>
              <a:gd name="connsiteY36" fmla="*/ 272377 h 537985"/>
              <a:gd name="connsiteX37" fmla="*/ 208944 w 607490"/>
              <a:gd name="connsiteY37" fmla="*/ 141169 h 537985"/>
              <a:gd name="connsiteX38" fmla="*/ 216177 w 607490"/>
              <a:gd name="connsiteY38" fmla="*/ 129844 h 537985"/>
              <a:gd name="connsiteX39" fmla="*/ 385311 w 607490"/>
              <a:gd name="connsiteY39" fmla="*/ 30751 h 537985"/>
              <a:gd name="connsiteX40" fmla="*/ 385311 w 607490"/>
              <a:gd name="connsiteY40" fmla="*/ 69213 h 537985"/>
              <a:gd name="connsiteX41" fmla="*/ 446808 w 607490"/>
              <a:gd name="connsiteY41" fmla="*/ 69213 h 537985"/>
              <a:gd name="connsiteX42" fmla="*/ 446808 w 607490"/>
              <a:gd name="connsiteY42" fmla="*/ 30751 h 537985"/>
              <a:gd name="connsiteX43" fmla="*/ 276787 w 607490"/>
              <a:gd name="connsiteY43" fmla="*/ 30751 h 537985"/>
              <a:gd name="connsiteX44" fmla="*/ 276787 w 607490"/>
              <a:gd name="connsiteY44" fmla="*/ 69213 h 537985"/>
              <a:gd name="connsiteX45" fmla="*/ 338284 w 607490"/>
              <a:gd name="connsiteY45" fmla="*/ 69213 h 537985"/>
              <a:gd name="connsiteX46" fmla="*/ 338284 w 607490"/>
              <a:gd name="connsiteY46" fmla="*/ 30751 h 537985"/>
              <a:gd name="connsiteX47" fmla="*/ 168262 w 607490"/>
              <a:gd name="connsiteY47" fmla="*/ 30751 h 537985"/>
              <a:gd name="connsiteX48" fmla="*/ 168262 w 607490"/>
              <a:gd name="connsiteY48" fmla="*/ 69213 h 537985"/>
              <a:gd name="connsiteX49" fmla="*/ 229759 w 607490"/>
              <a:gd name="connsiteY49" fmla="*/ 69213 h 537985"/>
              <a:gd name="connsiteX50" fmla="*/ 229759 w 607490"/>
              <a:gd name="connsiteY50" fmla="*/ 30751 h 537985"/>
              <a:gd name="connsiteX51" fmla="*/ 59640 w 607490"/>
              <a:gd name="connsiteY51" fmla="*/ 30751 h 537985"/>
              <a:gd name="connsiteX52" fmla="*/ 59640 w 607490"/>
              <a:gd name="connsiteY52" fmla="*/ 69213 h 537985"/>
              <a:gd name="connsiteX53" fmla="*/ 121235 w 607490"/>
              <a:gd name="connsiteY53" fmla="*/ 69213 h 537985"/>
              <a:gd name="connsiteX54" fmla="*/ 121235 w 607490"/>
              <a:gd name="connsiteY54" fmla="*/ 30751 h 537985"/>
              <a:gd name="connsiteX55" fmla="*/ 24149 w 607490"/>
              <a:gd name="connsiteY55" fmla="*/ 0 h 537985"/>
              <a:gd name="connsiteX56" fmla="*/ 482299 w 607490"/>
              <a:gd name="connsiteY56" fmla="*/ 0 h 537985"/>
              <a:gd name="connsiteX57" fmla="*/ 506448 w 607490"/>
              <a:gd name="connsiteY57" fmla="*/ 24112 h 537985"/>
              <a:gd name="connsiteX58" fmla="*/ 506448 w 607490"/>
              <a:gd name="connsiteY58" fmla="*/ 303211 h 537985"/>
              <a:gd name="connsiteX59" fmla="*/ 500386 w 607490"/>
              <a:gd name="connsiteY59" fmla="*/ 303992 h 537985"/>
              <a:gd name="connsiteX60" fmla="*/ 436543 w 607490"/>
              <a:gd name="connsiteY60" fmla="*/ 335426 h 537985"/>
              <a:gd name="connsiteX61" fmla="*/ 419433 w 607490"/>
              <a:gd name="connsiteY61" fmla="*/ 350167 h 537985"/>
              <a:gd name="connsiteX62" fmla="*/ 396164 w 607490"/>
              <a:gd name="connsiteY62" fmla="*/ 326250 h 537985"/>
              <a:gd name="connsiteX63" fmla="*/ 448568 w 607490"/>
              <a:gd name="connsiteY63" fmla="*/ 326250 h 537985"/>
              <a:gd name="connsiteX64" fmla="*/ 448568 w 607490"/>
              <a:gd name="connsiteY64" fmla="*/ 98695 h 537985"/>
              <a:gd name="connsiteX65" fmla="*/ 57880 w 607490"/>
              <a:gd name="connsiteY65" fmla="*/ 98695 h 537985"/>
              <a:gd name="connsiteX66" fmla="*/ 57880 w 607490"/>
              <a:gd name="connsiteY66" fmla="*/ 326250 h 537985"/>
              <a:gd name="connsiteX67" fmla="*/ 292919 w 607490"/>
              <a:gd name="connsiteY67" fmla="*/ 326250 h 537985"/>
              <a:gd name="connsiteX68" fmla="*/ 309637 w 607490"/>
              <a:gd name="connsiteY68" fmla="*/ 355439 h 537985"/>
              <a:gd name="connsiteX69" fmla="*/ 309931 w 607490"/>
              <a:gd name="connsiteY69" fmla="*/ 355732 h 537985"/>
              <a:gd name="connsiteX70" fmla="*/ 276787 w 607490"/>
              <a:gd name="connsiteY70" fmla="*/ 355732 h 537985"/>
              <a:gd name="connsiteX71" fmla="*/ 276787 w 607490"/>
              <a:gd name="connsiteY71" fmla="*/ 394292 h 537985"/>
              <a:gd name="connsiteX72" fmla="*/ 340044 w 607490"/>
              <a:gd name="connsiteY72" fmla="*/ 394292 h 537985"/>
              <a:gd name="connsiteX73" fmla="*/ 366539 w 607490"/>
              <a:gd name="connsiteY73" fmla="*/ 424945 h 537985"/>
              <a:gd name="connsiteX74" fmla="*/ 24149 w 607490"/>
              <a:gd name="connsiteY74" fmla="*/ 424945 h 537985"/>
              <a:gd name="connsiteX75" fmla="*/ 0 w 607490"/>
              <a:gd name="connsiteY75" fmla="*/ 400930 h 537985"/>
              <a:gd name="connsiteX76" fmla="*/ 0 w 607490"/>
              <a:gd name="connsiteY76" fmla="*/ 24112 h 537985"/>
              <a:gd name="connsiteX77" fmla="*/ 24149 w 607490"/>
              <a:gd name="connsiteY77" fmla="*/ 0 h 53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7490" h="537985">
                <a:moveTo>
                  <a:pt x="168262" y="355732"/>
                </a:moveTo>
                <a:lnTo>
                  <a:pt x="168262" y="394292"/>
                </a:lnTo>
                <a:lnTo>
                  <a:pt x="229759" y="394292"/>
                </a:lnTo>
                <a:lnTo>
                  <a:pt x="229759" y="355732"/>
                </a:lnTo>
                <a:close/>
                <a:moveTo>
                  <a:pt x="59640" y="355732"/>
                </a:moveTo>
                <a:lnTo>
                  <a:pt x="59640" y="394292"/>
                </a:lnTo>
                <a:lnTo>
                  <a:pt x="121235" y="394292"/>
                </a:lnTo>
                <a:lnTo>
                  <a:pt x="121235" y="355732"/>
                </a:lnTo>
                <a:close/>
                <a:moveTo>
                  <a:pt x="332305" y="297835"/>
                </a:moveTo>
                <a:cubicBezTo>
                  <a:pt x="344928" y="298095"/>
                  <a:pt x="357963" y="311110"/>
                  <a:pt x="363903" y="318139"/>
                </a:cubicBezTo>
                <a:cubicBezTo>
                  <a:pt x="379744" y="336883"/>
                  <a:pt x="412109" y="370174"/>
                  <a:pt x="423647" y="380034"/>
                </a:cubicBezTo>
                <a:cubicBezTo>
                  <a:pt x="428242" y="375055"/>
                  <a:pt x="438607" y="364218"/>
                  <a:pt x="452394" y="353382"/>
                </a:cubicBezTo>
                <a:cubicBezTo>
                  <a:pt x="471950" y="338152"/>
                  <a:pt x="490528" y="328878"/>
                  <a:pt x="507542" y="325852"/>
                </a:cubicBezTo>
                <a:cubicBezTo>
                  <a:pt x="531400" y="321654"/>
                  <a:pt x="551641" y="329757"/>
                  <a:pt x="567481" y="349965"/>
                </a:cubicBezTo>
                <a:cubicBezTo>
                  <a:pt x="579215" y="364902"/>
                  <a:pt x="599748" y="394678"/>
                  <a:pt x="605713" y="426894"/>
                </a:cubicBezTo>
                <a:cubicBezTo>
                  <a:pt x="611873" y="459599"/>
                  <a:pt x="601997" y="486348"/>
                  <a:pt x="576477" y="506361"/>
                </a:cubicBezTo>
                <a:cubicBezTo>
                  <a:pt x="552716" y="525008"/>
                  <a:pt x="526316" y="535454"/>
                  <a:pt x="497959" y="537601"/>
                </a:cubicBezTo>
                <a:cubicBezTo>
                  <a:pt x="475079" y="539261"/>
                  <a:pt x="450927" y="535551"/>
                  <a:pt x="426091" y="526472"/>
                </a:cubicBezTo>
                <a:cubicBezTo>
                  <a:pt x="387468" y="512316"/>
                  <a:pt x="358134" y="489277"/>
                  <a:pt x="347378" y="480002"/>
                </a:cubicBezTo>
                <a:cubicBezTo>
                  <a:pt x="347085" y="479807"/>
                  <a:pt x="346987" y="479709"/>
                  <a:pt x="346889" y="479612"/>
                </a:cubicBezTo>
                <a:cubicBezTo>
                  <a:pt x="339556" y="473852"/>
                  <a:pt x="335840" y="467994"/>
                  <a:pt x="335938" y="462332"/>
                </a:cubicBezTo>
                <a:cubicBezTo>
                  <a:pt x="335938" y="458427"/>
                  <a:pt x="337796" y="454815"/>
                  <a:pt x="341218" y="452081"/>
                </a:cubicBezTo>
                <a:cubicBezTo>
                  <a:pt x="349725" y="445443"/>
                  <a:pt x="366543" y="445345"/>
                  <a:pt x="376615" y="451984"/>
                </a:cubicBezTo>
                <a:cubicBezTo>
                  <a:pt x="387566" y="459208"/>
                  <a:pt x="414651" y="472583"/>
                  <a:pt x="423940" y="465358"/>
                </a:cubicBezTo>
                <a:cubicBezTo>
                  <a:pt x="424527" y="464968"/>
                  <a:pt x="424918" y="464480"/>
                  <a:pt x="425309" y="463992"/>
                </a:cubicBezTo>
                <a:lnTo>
                  <a:pt x="328409" y="345474"/>
                </a:lnTo>
                <a:cubicBezTo>
                  <a:pt x="327725" y="344693"/>
                  <a:pt x="303573" y="318530"/>
                  <a:pt x="320098" y="302519"/>
                </a:cubicBezTo>
                <a:cubicBezTo>
                  <a:pt x="323936" y="299078"/>
                  <a:pt x="328097" y="297748"/>
                  <a:pt x="332305" y="297835"/>
                </a:cubicBezTo>
                <a:close/>
                <a:moveTo>
                  <a:pt x="216177" y="129844"/>
                </a:moveTo>
                <a:cubicBezTo>
                  <a:pt x="220477" y="127794"/>
                  <a:pt x="225657" y="128477"/>
                  <a:pt x="229371" y="131601"/>
                </a:cubicBezTo>
                <a:lnTo>
                  <a:pt x="307854" y="197206"/>
                </a:lnTo>
                <a:cubicBezTo>
                  <a:pt x="310590" y="199549"/>
                  <a:pt x="312252" y="203063"/>
                  <a:pt x="312252" y="206773"/>
                </a:cubicBezTo>
                <a:cubicBezTo>
                  <a:pt x="312252" y="210483"/>
                  <a:pt x="310590" y="213899"/>
                  <a:pt x="307854" y="216340"/>
                </a:cubicBezTo>
                <a:lnTo>
                  <a:pt x="229371" y="281944"/>
                </a:lnTo>
                <a:cubicBezTo>
                  <a:pt x="227123" y="283799"/>
                  <a:pt x="224289" y="284873"/>
                  <a:pt x="221357" y="284873"/>
                </a:cubicBezTo>
                <a:cubicBezTo>
                  <a:pt x="219597" y="284873"/>
                  <a:pt x="217838" y="284482"/>
                  <a:pt x="216177" y="283702"/>
                </a:cubicBezTo>
                <a:cubicBezTo>
                  <a:pt x="211778" y="281651"/>
                  <a:pt x="208944" y="277258"/>
                  <a:pt x="208944" y="272377"/>
                </a:cubicBezTo>
                <a:lnTo>
                  <a:pt x="208944" y="141169"/>
                </a:lnTo>
                <a:cubicBezTo>
                  <a:pt x="208944" y="136287"/>
                  <a:pt x="211778" y="131894"/>
                  <a:pt x="216177" y="129844"/>
                </a:cubicBezTo>
                <a:close/>
                <a:moveTo>
                  <a:pt x="385311" y="30751"/>
                </a:moveTo>
                <a:lnTo>
                  <a:pt x="385311" y="69213"/>
                </a:lnTo>
                <a:lnTo>
                  <a:pt x="446808" y="69213"/>
                </a:lnTo>
                <a:lnTo>
                  <a:pt x="446808" y="30751"/>
                </a:lnTo>
                <a:close/>
                <a:moveTo>
                  <a:pt x="276787" y="30751"/>
                </a:moveTo>
                <a:lnTo>
                  <a:pt x="276787" y="69213"/>
                </a:lnTo>
                <a:lnTo>
                  <a:pt x="338284" y="69213"/>
                </a:lnTo>
                <a:lnTo>
                  <a:pt x="338284" y="30751"/>
                </a:lnTo>
                <a:close/>
                <a:moveTo>
                  <a:pt x="168262" y="30751"/>
                </a:moveTo>
                <a:lnTo>
                  <a:pt x="168262" y="69213"/>
                </a:lnTo>
                <a:lnTo>
                  <a:pt x="229759" y="69213"/>
                </a:lnTo>
                <a:lnTo>
                  <a:pt x="229759" y="30751"/>
                </a:lnTo>
                <a:close/>
                <a:moveTo>
                  <a:pt x="59640" y="30751"/>
                </a:moveTo>
                <a:lnTo>
                  <a:pt x="59640" y="69213"/>
                </a:lnTo>
                <a:lnTo>
                  <a:pt x="121235" y="69213"/>
                </a:lnTo>
                <a:lnTo>
                  <a:pt x="121235" y="30751"/>
                </a:lnTo>
                <a:close/>
                <a:moveTo>
                  <a:pt x="24149" y="0"/>
                </a:moveTo>
                <a:lnTo>
                  <a:pt x="482299" y="0"/>
                </a:lnTo>
                <a:cubicBezTo>
                  <a:pt x="495693" y="0"/>
                  <a:pt x="506448" y="10836"/>
                  <a:pt x="506448" y="24112"/>
                </a:cubicBezTo>
                <a:lnTo>
                  <a:pt x="506448" y="303211"/>
                </a:lnTo>
                <a:cubicBezTo>
                  <a:pt x="504395" y="303407"/>
                  <a:pt x="502439" y="303700"/>
                  <a:pt x="500386" y="303992"/>
                </a:cubicBezTo>
                <a:cubicBezTo>
                  <a:pt x="480050" y="307604"/>
                  <a:pt x="458639" y="318147"/>
                  <a:pt x="436543" y="335426"/>
                </a:cubicBezTo>
                <a:cubicBezTo>
                  <a:pt x="430090" y="340503"/>
                  <a:pt x="424321" y="345579"/>
                  <a:pt x="419433" y="350167"/>
                </a:cubicBezTo>
                <a:cubicBezTo>
                  <a:pt x="412393" y="343236"/>
                  <a:pt x="404083" y="334743"/>
                  <a:pt x="396164" y="326250"/>
                </a:cubicBezTo>
                <a:lnTo>
                  <a:pt x="448568" y="326250"/>
                </a:lnTo>
                <a:lnTo>
                  <a:pt x="448568" y="98695"/>
                </a:lnTo>
                <a:lnTo>
                  <a:pt x="57880" y="98695"/>
                </a:lnTo>
                <a:lnTo>
                  <a:pt x="57880" y="326250"/>
                </a:lnTo>
                <a:lnTo>
                  <a:pt x="292919" y="326250"/>
                </a:lnTo>
                <a:cubicBezTo>
                  <a:pt x="295558" y="335914"/>
                  <a:pt x="301229" y="345872"/>
                  <a:pt x="309637" y="355439"/>
                </a:cubicBezTo>
                <a:lnTo>
                  <a:pt x="309931" y="355732"/>
                </a:lnTo>
                <a:lnTo>
                  <a:pt x="276787" y="355732"/>
                </a:lnTo>
                <a:lnTo>
                  <a:pt x="276787" y="394292"/>
                </a:lnTo>
                <a:lnTo>
                  <a:pt x="340044" y="394292"/>
                </a:lnTo>
                <a:lnTo>
                  <a:pt x="366539" y="424945"/>
                </a:lnTo>
                <a:lnTo>
                  <a:pt x="24149" y="424945"/>
                </a:lnTo>
                <a:cubicBezTo>
                  <a:pt x="10755" y="424945"/>
                  <a:pt x="0" y="414207"/>
                  <a:pt x="0" y="400930"/>
                </a:cubicBezTo>
                <a:lnTo>
                  <a:pt x="0" y="24112"/>
                </a:lnTo>
                <a:cubicBezTo>
                  <a:pt x="0" y="10836"/>
                  <a:pt x="10755" y="0"/>
                  <a:pt x="24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5" name="内容占位符 2">
            <a:extLst>
              <a:ext uri="{FF2B5EF4-FFF2-40B4-BE49-F238E27FC236}">
                <a16:creationId xmlns:a16="http://schemas.microsoft.com/office/drawing/2014/main" id="{F9666EA2-EF0A-4381-9FBD-8BF851F591D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58514" y="2264497"/>
            <a:ext cx="2120900" cy="297332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18122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由内容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58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D69BAC40-5855-4C5F-A59E-332D7DAA47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F9BB60-6912-4137-961C-FD6A97C1A950}"/>
              </a:ext>
            </a:extLst>
          </p:cNvPr>
          <p:cNvSpPr txBox="1"/>
          <p:nvPr userDrawn="1"/>
        </p:nvSpPr>
        <p:spPr>
          <a:xfrm>
            <a:off x="7500977" y="36024"/>
            <a:ext cx="6821976" cy="682197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  <a:alpha val="31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  <p:sp>
        <p:nvSpPr>
          <p:cNvPr id="11" name="图文框 10">
            <a:extLst>
              <a:ext uri="{FF2B5EF4-FFF2-40B4-BE49-F238E27FC236}">
                <a16:creationId xmlns:a16="http://schemas.microsoft.com/office/drawing/2014/main" id="{D1A4D14C-27B0-4E49-BE45-7B8A99C8FB22}"/>
              </a:ext>
            </a:extLst>
          </p:cNvPr>
          <p:cNvSpPr>
            <a:spLocks/>
          </p:cNvSpPr>
          <p:nvPr userDrawn="1"/>
        </p:nvSpPr>
        <p:spPr>
          <a:xfrm>
            <a:off x="660400" y="1130300"/>
            <a:ext cx="10858500" cy="5003800"/>
          </a:xfrm>
          <a:prstGeom prst="frame">
            <a:avLst>
              <a:gd name="adj1" fmla="val 1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2E44AB4-FF6F-4D7C-9E9C-6579016E76D0}"/>
              </a:ext>
            </a:extLst>
          </p:cNvPr>
          <p:cNvSpPr/>
          <p:nvPr userDrawn="1"/>
        </p:nvSpPr>
        <p:spPr>
          <a:xfrm>
            <a:off x="0" y="2466975"/>
            <a:ext cx="12192000" cy="1238250"/>
          </a:xfrm>
          <a:prstGeom prst="rect">
            <a:avLst/>
          </a:pr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4" name="箭头: 五边形 3">
            <a:extLst>
              <a:ext uri="{FF2B5EF4-FFF2-40B4-BE49-F238E27FC236}">
                <a16:creationId xmlns:a16="http://schemas.microsoft.com/office/drawing/2014/main" id="{517751BA-BED0-4F23-85B0-F756D5CC07EC}"/>
              </a:ext>
            </a:extLst>
          </p:cNvPr>
          <p:cNvSpPr/>
          <p:nvPr userDrawn="1"/>
        </p:nvSpPr>
        <p:spPr>
          <a:xfrm rot="5400000">
            <a:off x="940783" y="2612424"/>
            <a:ext cx="1947484" cy="1466850"/>
          </a:xfrm>
          <a:prstGeom prst="homePlate">
            <a:avLst>
              <a:gd name="adj" fmla="val 2922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366B0D38-E56C-46C2-8C93-66B1D97BA3F0}"/>
              </a:ext>
            </a:extLst>
          </p:cNvPr>
          <p:cNvSpPr/>
          <p:nvPr userDrawn="1"/>
        </p:nvSpPr>
        <p:spPr>
          <a:xfrm rot="16200000" flipV="1">
            <a:off x="2641736" y="2387557"/>
            <a:ext cx="90106" cy="77678"/>
          </a:xfrm>
          <a:prstGeom prst="triangle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1">
            <a:extLst>
              <a:ext uri="{FF2B5EF4-FFF2-40B4-BE49-F238E27FC236}">
                <a16:creationId xmlns:a16="http://schemas.microsoft.com/office/drawing/2014/main" id="{CFB13AA5-008C-4FC2-947D-2944BAA739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4500" y="2699665"/>
            <a:ext cx="8534400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4C27D9-444A-49E7-9425-D8F9F2C81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4500" y="3199606"/>
            <a:ext cx="8534400" cy="28277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0" spc="3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3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由内容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7104474-1B0A-4DF1-BEF2-9AD617155E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4A1338-9331-4DD0-B79D-84B8CC386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CE9CA44-4A00-452F-94E5-1D5B1B72032B}"/>
              </a:ext>
            </a:extLst>
          </p:cNvPr>
          <p:cNvSpPr/>
          <p:nvPr userDrawn="1"/>
        </p:nvSpPr>
        <p:spPr>
          <a:xfrm>
            <a:off x="9486460" y="279077"/>
            <a:ext cx="2232907" cy="555584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A503E86-3AA3-4444-9A74-8D72422161B6}"/>
              </a:ext>
            </a:extLst>
          </p:cNvPr>
          <p:cNvSpPr/>
          <p:nvPr userDrawn="1"/>
        </p:nvSpPr>
        <p:spPr>
          <a:xfrm>
            <a:off x="1" y="532416"/>
            <a:ext cx="932814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93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自由内容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60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638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339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9F897F7-5D4B-4A9D-A2C3-D94B556352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F9BB60-6912-4137-961C-FD6A97C1A950}"/>
              </a:ext>
            </a:extLst>
          </p:cNvPr>
          <p:cNvSpPr txBox="1"/>
          <p:nvPr userDrawn="1"/>
        </p:nvSpPr>
        <p:spPr>
          <a:xfrm>
            <a:off x="7596227" y="36024"/>
            <a:ext cx="6821976" cy="682197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  <a:alpha val="34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  <p:sp>
        <p:nvSpPr>
          <p:cNvPr id="7" name="图文框 6">
            <a:extLst>
              <a:ext uri="{FF2B5EF4-FFF2-40B4-BE49-F238E27FC236}">
                <a16:creationId xmlns:a16="http://schemas.microsoft.com/office/drawing/2014/main" id="{F3965430-8AF2-46A8-86B1-D54E07C976C5}"/>
              </a:ext>
            </a:extLst>
          </p:cNvPr>
          <p:cNvSpPr/>
          <p:nvPr userDrawn="1"/>
        </p:nvSpPr>
        <p:spPr>
          <a:xfrm>
            <a:off x="2286000" y="1363436"/>
            <a:ext cx="9232900" cy="3468914"/>
          </a:xfrm>
          <a:prstGeom prst="frame">
            <a:avLst>
              <a:gd name="adj1" fmla="val 2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2E44AB4-FF6F-4D7C-9E9C-6579016E76D0}"/>
              </a:ext>
            </a:extLst>
          </p:cNvPr>
          <p:cNvSpPr/>
          <p:nvPr userDrawn="1"/>
        </p:nvSpPr>
        <p:spPr>
          <a:xfrm>
            <a:off x="2269334" y="0"/>
            <a:ext cx="178453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8" name="文本占位符 11">
            <a:extLst>
              <a:ext uri="{FF2B5EF4-FFF2-40B4-BE49-F238E27FC236}">
                <a16:creationId xmlns:a16="http://schemas.microsoft.com/office/drawing/2014/main" id="{CFB13AA5-008C-4FC2-947D-2944BAA739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4500" y="2623931"/>
            <a:ext cx="8534400" cy="59742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400" b="1" spc="300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2765E579-F256-4E49-B0FA-40045B5A78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286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14314A0D-8BE1-441C-B9FD-0795F013C6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4500" y="3221351"/>
            <a:ext cx="8534400" cy="28277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0" spc="3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3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1904BF4-2F81-437D-B6E4-B4CA2864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78F2146-AC42-474D-982E-C325DCC811BA}"/>
              </a:ext>
            </a:extLst>
          </p:cNvPr>
          <p:cNvSpPr txBox="1"/>
          <p:nvPr userDrawn="1"/>
        </p:nvSpPr>
        <p:spPr>
          <a:xfrm>
            <a:off x="7500977" y="36024"/>
            <a:ext cx="6821976" cy="682197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  <a:alpha val="31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57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204EF4D-749B-4596-820D-861435777A5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b="117"/>
          <a:stretch/>
        </p:blipFill>
        <p:spPr>
          <a:xfrm>
            <a:off x="0" y="-1"/>
            <a:ext cx="12192000" cy="36113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92C20E-2DE6-47A5-A9D7-9E882632F78E}"/>
              </a:ext>
            </a:extLst>
          </p:cNvPr>
          <p:cNvSpPr>
            <a:spLocks/>
          </p:cNvSpPr>
          <p:nvPr userDrawn="1"/>
        </p:nvSpPr>
        <p:spPr>
          <a:xfrm>
            <a:off x="-6350" y="0"/>
            <a:ext cx="12204700" cy="361139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18DA9C9-2DAD-4C29-BD79-CD1C42B4F359}"/>
              </a:ext>
            </a:extLst>
          </p:cNvPr>
          <p:cNvSpPr/>
          <p:nvPr userDrawn="1"/>
        </p:nvSpPr>
        <p:spPr>
          <a:xfrm>
            <a:off x="4744278" y="1281964"/>
            <a:ext cx="2703444" cy="672664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0A2026AC-CB60-428B-8192-E741E7264CB5}"/>
              </a:ext>
            </a:extLst>
          </p:cNvPr>
          <p:cNvSpPr/>
          <p:nvPr/>
        </p:nvSpPr>
        <p:spPr>
          <a:xfrm>
            <a:off x="660400" y="2231104"/>
            <a:ext cx="10858500" cy="1386640"/>
          </a:xfrm>
          <a:custGeom>
            <a:avLst/>
            <a:gdLst>
              <a:gd name="connsiteX0" fmla="*/ 0 w 10858500"/>
              <a:gd name="connsiteY0" fmla="*/ 0 h 1386640"/>
              <a:gd name="connsiteX1" fmla="*/ 10858500 w 10858500"/>
              <a:gd name="connsiteY1" fmla="*/ 0 h 1386640"/>
              <a:gd name="connsiteX2" fmla="*/ 10858500 w 10858500"/>
              <a:gd name="connsiteY2" fmla="*/ 1386640 h 1386640"/>
              <a:gd name="connsiteX3" fmla="*/ 10794967 w 10858500"/>
              <a:gd name="connsiteY3" fmla="*/ 1386640 h 1386640"/>
              <a:gd name="connsiteX4" fmla="*/ 10794967 w 10858500"/>
              <a:gd name="connsiteY4" fmla="*/ 63533 h 1386640"/>
              <a:gd name="connsiteX5" fmla="*/ 63533 w 10858500"/>
              <a:gd name="connsiteY5" fmla="*/ 63533 h 1386640"/>
              <a:gd name="connsiteX6" fmla="*/ 63533 w 10858500"/>
              <a:gd name="connsiteY6" fmla="*/ 1386640 h 1386640"/>
              <a:gd name="connsiteX7" fmla="*/ 0 w 10858500"/>
              <a:gd name="connsiteY7" fmla="*/ 1386640 h 138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0" h="1386640">
                <a:moveTo>
                  <a:pt x="0" y="0"/>
                </a:moveTo>
                <a:lnTo>
                  <a:pt x="10858500" y="0"/>
                </a:lnTo>
                <a:lnTo>
                  <a:pt x="10858500" y="1386640"/>
                </a:lnTo>
                <a:lnTo>
                  <a:pt x="10794967" y="1386640"/>
                </a:lnTo>
                <a:lnTo>
                  <a:pt x="10794967" y="63533"/>
                </a:lnTo>
                <a:lnTo>
                  <a:pt x="63533" y="63533"/>
                </a:lnTo>
                <a:lnTo>
                  <a:pt x="63533" y="1386640"/>
                </a:lnTo>
                <a:lnTo>
                  <a:pt x="0" y="13866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A1BC980-1D07-4D42-A8F5-DDA2C8DBBDB8}"/>
              </a:ext>
            </a:extLst>
          </p:cNvPr>
          <p:cNvSpPr/>
          <p:nvPr/>
        </p:nvSpPr>
        <p:spPr>
          <a:xfrm>
            <a:off x="660400" y="3622259"/>
            <a:ext cx="10858500" cy="282828"/>
          </a:xfrm>
          <a:custGeom>
            <a:avLst/>
            <a:gdLst>
              <a:gd name="connsiteX0" fmla="*/ 0 w 10858500"/>
              <a:gd name="connsiteY0" fmla="*/ 0 h 282828"/>
              <a:gd name="connsiteX1" fmla="*/ 63533 w 10858500"/>
              <a:gd name="connsiteY1" fmla="*/ 0 h 282828"/>
              <a:gd name="connsiteX2" fmla="*/ 63533 w 10858500"/>
              <a:gd name="connsiteY2" fmla="*/ 219295 h 282828"/>
              <a:gd name="connsiteX3" fmla="*/ 10794967 w 10858500"/>
              <a:gd name="connsiteY3" fmla="*/ 219295 h 282828"/>
              <a:gd name="connsiteX4" fmla="*/ 10794967 w 10858500"/>
              <a:gd name="connsiteY4" fmla="*/ 0 h 282828"/>
              <a:gd name="connsiteX5" fmla="*/ 10858500 w 10858500"/>
              <a:gd name="connsiteY5" fmla="*/ 0 h 282828"/>
              <a:gd name="connsiteX6" fmla="*/ 10858500 w 10858500"/>
              <a:gd name="connsiteY6" fmla="*/ 282828 h 282828"/>
              <a:gd name="connsiteX7" fmla="*/ 0 w 10858500"/>
              <a:gd name="connsiteY7" fmla="*/ 282828 h 28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0" h="282828">
                <a:moveTo>
                  <a:pt x="0" y="0"/>
                </a:moveTo>
                <a:lnTo>
                  <a:pt x="63533" y="0"/>
                </a:lnTo>
                <a:lnTo>
                  <a:pt x="63533" y="219295"/>
                </a:lnTo>
                <a:lnTo>
                  <a:pt x="10794967" y="219295"/>
                </a:lnTo>
                <a:lnTo>
                  <a:pt x="10794967" y="0"/>
                </a:lnTo>
                <a:lnTo>
                  <a:pt x="10858500" y="0"/>
                </a:lnTo>
                <a:lnTo>
                  <a:pt x="10858500" y="282828"/>
                </a:lnTo>
                <a:lnTo>
                  <a:pt x="0" y="2828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BB6CF23-01C2-4551-A6C3-E3A8F3518661}"/>
              </a:ext>
            </a:extLst>
          </p:cNvPr>
          <p:cNvGrpSpPr/>
          <p:nvPr userDrawn="1"/>
        </p:nvGrpSpPr>
        <p:grpSpPr>
          <a:xfrm>
            <a:off x="6031493" y="4328898"/>
            <a:ext cx="133352" cy="148470"/>
            <a:chOff x="5962650" y="4649860"/>
            <a:chExt cx="266700" cy="409576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3BBDDDE-A192-4481-9BC0-A4F1D778EB16}"/>
                </a:ext>
              </a:extLst>
            </p:cNvPr>
            <p:cNvCxnSpPr/>
            <p:nvPr/>
          </p:nvCxnSpPr>
          <p:spPr>
            <a:xfrm flipH="1">
              <a:off x="5962650" y="4649861"/>
              <a:ext cx="266700" cy="40957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0EBFA5D1-DA48-49BF-BB52-53BCBC8EEA21}"/>
                </a:ext>
              </a:extLst>
            </p:cNvPr>
            <p:cNvCxnSpPr/>
            <p:nvPr/>
          </p:nvCxnSpPr>
          <p:spPr>
            <a:xfrm>
              <a:off x="5962650" y="4649860"/>
              <a:ext cx="266700" cy="40957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占位符 23">
            <a:extLst>
              <a:ext uri="{FF2B5EF4-FFF2-40B4-BE49-F238E27FC236}">
                <a16:creationId xmlns:a16="http://schemas.microsoft.com/office/drawing/2014/main" id="{5AD3D962-84DF-46CA-B5CD-ACE22871010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394200" y="4586308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Signature</a:t>
            </a:r>
          </a:p>
        </p:txBody>
      </p:sp>
      <p:sp>
        <p:nvSpPr>
          <p:cNvPr id="34" name="文本占位符 23">
            <a:extLst>
              <a:ext uri="{FF2B5EF4-FFF2-40B4-BE49-F238E27FC236}">
                <a16:creationId xmlns:a16="http://schemas.microsoft.com/office/drawing/2014/main" id="{99BBCDDE-DCC4-4540-B108-BB587149C65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94200" y="5036880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Department</a:t>
            </a:r>
          </a:p>
        </p:txBody>
      </p:sp>
      <p:sp>
        <p:nvSpPr>
          <p:cNvPr id="35" name="文本占位符 23">
            <a:extLst>
              <a:ext uri="{FF2B5EF4-FFF2-40B4-BE49-F238E27FC236}">
                <a16:creationId xmlns:a16="http://schemas.microsoft.com/office/drawing/2014/main" id="{1A9A4204-4C08-4517-831F-8EBD5D959EE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94200" y="5487452"/>
            <a:ext cx="33909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457200">
              <a:buNone/>
              <a:defRPr lang="zh-CN" altLang="en-US" sz="1800" spc="40" smtClean="0">
                <a:solidFill>
                  <a:schemeClr val="tx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 defTabSz="457200"/>
            <a:r>
              <a:rPr lang="en-US" altLang="zh-CN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94258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段文字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492D8EC-6DCC-4C48-AFE2-EC017D2A8EC7}"/>
              </a:ext>
            </a:extLst>
          </p:cNvPr>
          <p:cNvSpPr/>
          <p:nvPr userDrawn="1"/>
        </p:nvSpPr>
        <p:spPr>
          <a:xfrm>
            <a:off x="5142916" y="6381864"/>
            <a:ext cx="1906169" cy="27699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en-US" sz="1200" b="1" spc="300" dirty="0">
                <a:solidFill>
                  <a:schemeClr val="tx2"/>
                </a:solidFill>
                <a:latin typeface="+mj-ea"/>
                <a:ea typeface="+mj-ea"/>
              </a:rPr>
              <a:t>弘德明志 博学笃行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3CE89C-64F5-4A51-9033-FFC3407AF458}"/>
              </a:ext>
            </a:extLst>
          </p:cNvPr>
          <p:cNvGrpSpPr/>
          <p:nvPr userDrawn="1"/>
        </p:nvGrpSpPr>
        <p:grpSpPr>
          <a:xfrm>
            <a:off x="666750" y="6520363"/>
            <a:ext cx="10858500" cy="0"/>
            <a:chOff x="666750" y="6520363"/>
            <a:chExt cx="10858500" cy="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E3D3BE6-4756-4FE9-906A-7A988E90C0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049084" y="6520363"/>
              <a:ext cx="4476166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42E1E81-59C5-4CF4-9DF3-E72A425B72F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" y="6520363"/>
              <a:ext cx="4476166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A8F142AA-3D7F-4A49-9439-A10A910FA5B1}"/>
              </a:ext>
            </a:extLst>
          </p:cNvPr>
          <p:cNvSpPr/>
          <p:nvPr userDrawn="1"/>
        </p:nvSpPr>
        <p:spPr>
          <a:xfrm>
            <a:off x="673102" y="1499607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E4DF547-04D9-4D64-9492-2684D8D3E4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0399" y="2044704"/>
            <a:ext cx="10858500" cy="35686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501228C8-43BB-430E-945D-C077FDC841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551" y="1499607"/>
            <a:ext cx="10674350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B4563BEC-E882-4D73-84F3-0D33B32AC295}"/>
              </a:ext>
            </a:extLst>
          </p:cNvPr>
          <p:cNvSpPr/>
          <p:nvPr userDrawn="1"/>
        </p:nvSpPr>
        <p:spPr>
          <a:xfrm flipH="1" flipV="1">
            <a:off x="10552848" y="5357278"/>
            <a:ext cx="966051" cy="776822"/>
          </a:xfrm>
          <a:custGeom>
            <a:avLst/>
            <a:gdLst>
              <a:gd name="connsiteX0" fmla="*/ 374228 w 386172"/>
              <a:gd name="connsiteY0" fmla="*/ 0 h 310529"/>
              <a:gd name="connsiteX1" fmla="*/ 374228 w 386172"/>
              <a:gd name="connsiteY1" fmla="*/ 63698 h 310529"/>
              <a:gd name="connsiteX2" fmla="*/ 342379 w 386172"/>
              <a:gd name="connsiteY2" fmla="*/ 87585 h 310529"/>
              <a:gd name="connsiteX3" fmla="*/ 334417 w 386172"/>
              <a:gd name="connsiteY3" fmla="*/ 95547 h 310529"/>
              <a:gd name="connsiteX4" fmla="*/ 322473 w 386172"/>
              <a:gd name="connsiteY4" fmla="*/ 123415 h 310529"/>
              <a:gd name="connsiteX5" fmla="*/ 322473 w 386172"/>
              <a:gd name="connsiteY5" fmla="*/ 151283 h 310529"/>
              <a:gd name="connsiteX6" fmla="*/ 386172 w 386172"/>
              <a:gd name="connsiteY6" fmla="*/ 151283 h 310529"/>
              <a:gd name="connsiteX7" fmla="*/ 386172 w 386172"/>
              <a:gd name="connsiteY7" fmla="*/ 310529 h 310529"/>
              <a:gd name="connsiteX8" fmla="*/ 234888 w 386172"/>
              <a:gd name="connsiteY8" fmla="*/ 310529 h 310529"/>
              <a:gd name="connsiteX9" fmla="*/ 234888 w 386172"/>
              <a:gd name="connsiteY9" fmla="*/ 163227 h 310529"/>
              <a:gd name="connsiteX10" fmla="*/ 374228 w 386172"/>
              <a:gd name="connsiteY10" fmla="*/ 0 h 310529"/>
              <a:gd name="connsiteX11" fmla="*/ 139340 w 386172"/>
              <a:gd name="connsiteY11" fmla="*/ 0 h 310529"/>
              <a:gd name="connsiteX12" fmla="*/ 139340 w 386172"/>
              <a:gd name="connsiteY12" fmla="*/ 63698 h 310529"/>
              <a:gd name="connsiteX13" fmla="*/ 87585 w 386172"/>
              <a:gd name="connsiteY13" fmla="*/ 123415 h 310529"/>
              <a:gd name="connsiteX14" fmla="*/ 87585 w 386172"/>
              <a:gd name="connsiteY14" fmla="*/ 151283 h 310529"/>
              <a:gd name="connsiteX15" fmla="*/ 151283 w 386172"/>
              <a:gd name="connsiteY15" fmla="*/ 151283 h 310529"/>
              <a:gd name="connsiteX16" fmla="*/ 151283 w 386172"/>
              <a:gd name="connsiteY16" fmla="*/ 310529 h 310529"/>
              <a:gd name="connsiteX17" fmla="*/ 0 w 386172"/>
              <a:gd name="connsiteY17" fmla="*/ 310529 h 310529"/>
              <a:gd name="connsiteX18" fmla="*/ 0 w 386172"/>
              <a:gd name="connsiteY18" fmla="*/ 163227 h 310529"/>
              <a:gd name="connsiteX19" fmla="*/ 139340 w 386172"/>
              <a:gd name="connsiteY19" fmla="*/ 0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6172" h="310529">
                <a:moveTo>
                  <a:pt x="374228" y="0"/>
                </a:moveTo>
                <a:lnTo>
                  <a:pt x="374228" y="63698"/>
                </a:lnTo>
                <a:cubicBezTo>
                  <a:pt x="360958" y="71660"/>
                  <a:pt x="350341" y="79623"/>
                  <a:pt x="342379" y="87585"/>
                </a:cubicBezTo>
                <a:cubicBezTo>
                  <a:pt x="342379" y="90239"/>
                  <a:pt x="339725" y="92893"/>
                  <a:pt x="334417" y="95547"/>
                </a:cubicBezTo>
                <a:cubicBezTo>
                  <a:pt x="326454" y="108818"/>
                  <a:pt x="322473" y="118107"/>
                  <a:pt x="322473" y="123415"/>
                </a:cubicBezTo>
                <a:lnTo>
                  <a:pt x="322473" y="151283"/>
                </a:lnTo>
                <a:lnTo>
                  <a:pt x="386172" y="151283"/>
                </a:lnTo>
                <a:lnTo>
                  <a:pt x="386172" y="310529"/>
                </a:lnTo>
                <a:lnTo>
                  <a:pt x="234888" y="310529"/>
                </a:lnTo>
                <a:lnTo>
                  <a:pt x="234888" y="163227"/>
                </a:lnTo>
                <a:cubicBezTo>
                  <a:pt x="242850" y="75641"/>
                  <a:pt x="289297" y="21232"/>
                  <a:pt x="374228" y="0"/>
                </a:cubicBezTo>
                <a:close/>
                <a:moveTo>
                  <a:pt x="139340" y="0"/>
                </a:moveTo>
                <a:lnTo>
                  <a:pt x="139340" y="63698"/>
                </a:lnTo>
                <a:cubicBezTo>
                  <a:pt x="110145" y="76968"/>
                  <a:pt x="92893" y="96874"/>
                  <a:pt x="87585" y="123415"/>
                </a:cubicBezTo>
                <a:lnTo>
                  <a:pt x="87585" y="151283"/>
                </a:lnTo>
                <a:lnTo>
                  <a:pt x="151283" y="151283"/>
                </a:lnTo>
                <a:lnTo>
                  <a:pt x="151283" y="310529"/>
                </a:lnTo>
                <a:lnTo>
                  <a:pt x="0" y="310529"/>
                </a:lnTo>
                <a:lnTo>
                  <a:pt x="0" y="163227"/>
                </a:lnTo>
                <a:cubicBezTo>
                  <a:pt x="15924" y="70333"/>
                  <a:pt x="62371" y="15924"/>
                  <a:pt x="139340" y="0"/>
                </a:cubicBez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0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段文字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492D8EC-6DCC-4C48-AFE2-EC017D2A8EC7}"/>
              </a:ext>
            </a:extLst>
          </p:cNvPr>
          <p:cNvSpPr/>
          <p:nvPr userDrawn="1"/>
        </p:nvSpPr>
        <p:spPr>
          <a:xfrm>
            <a:off x="5142916" y="6381864"/>
            <a:ext cx="1906169" cy="27699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en-US" sz="1200" b="1" spc="300" dirty="0">
                <a:solidFill>
                  <a:schemeClr val="tx2"/>
                </a:solidFill>
                <a:latin typeface="+mj-ea"/>
                <a:ea typeface="+mj-ea"/>
              </a:rPr>
              <a:t>弘德明志 博学笃行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AA6EE8-642B-414B-BDCB-2D3AEC7F2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8743" y="1402253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8F142AA-3D7F-4A49-9439-A10A910FA5B1}"/>
              </a:ext>
            </a:extLst>
          </p:cNvPr>
          <p:cNvSpPr/>
          <p:nvPr userDrawn="1"/>
        </p:nvSpPr>
        <p:spPr>
          <a:xfrm>
            <a:off x="1077294" y="140225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E4DF547-04D9-4D64-9492-2684D8D3E4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7099" y="1859176"/>
            <a:ext cx="4737100" cy="384809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220C46CF-B986-4EBB-A0B4-26B855516DE6}"/>
              </a:ext>
            </a:extLst>
          </p:cNvPr>
          <p:cNvSpPr/>
          <p:nvPr userDrawn="1"/>
        </p:nvSpPr>
        <p:spPr>
          <a:xfrm>
            <a:off x="660399" y="1130302"/>
            <a:ext cx="5270501" cy="5003796"/>
          </a:xfrm>
          <a:prstGeom prst="frame">
            <a:avLst>
              <a:gd name="adj1" fmla="val 73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CDC2EA10-365A-4C80-A85A-AFB503AE5D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9444" y="1402253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F32F44-083D-4078-B3D6-3964733F479E}"/>
              </a:ext>
            </a:extLst>
          </p:cNvPr>
          <p:cNvSpPr/>
          <p:nvPr userDrawn="1"/>
        </p:nvSpPr>
        <p:spPr>
          <a:xfrm>
            <a:off x="6677995" y="140225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D43F09DD-57ED-4B21-997A-E171FBF27AA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27800" y="1859176"/>
            <a:ext cx="4737100" cy="384809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8" name="图文框 27">
            <a:extLst>
              <a:ext uri="{FF2B5EF4-FFF2-40B4-BE49-F238E27FC236}">
                <a16:creationId xmlns:a16="http://schemas.microsoft.com/office/drawing/2014/main" id="{EBF86C66-3F31-4A69-A99F-44F16E96D144}"/>
              </a:ext>
            </a:extLst>
          </p:cNvPr>
          <p:cNvSpPr/>
          <p:nvPr userDrawn="1"/>
        </p:nvSpPr>
        <p:spPr>
          <a:xfrm>
            <a:off x="6261100" y="1130302"/>
            <a:ext cx="5270501" cy="5003796"/>
          </a:xfrm>
          <a:prstGeom prst="frame">
            <a:avLst>
              <a:gd name="adj1" fmla="val 73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4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段文字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AA6EE8-642B-414B-BDCB-2D3AEC7F2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6422" y="1497503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8F142AA-3D7F-4A49-9439-A10A910FA5B1}"/>
              </a:ext>
            </a:extLst>
          </p:cNvPr>
          <p:cNvSpPr/>
          <p:nvPr userDrawn="1"/>
        </p:nvSpPr>
        <p:spPr>
          <a:xfrm>
            <a:off x="1014973" y="149750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E4DF547-04D9-4D64-9492-2684D8D3E4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8957" y="2003568"/>
            <a:ext cx="3122386" cy="376118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22AD821-0B12-4617-8B51-1440B08F6EC0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092754"/>
            <a:ext cx="0" cy="3672000"/>
          </a:xfrm>
          <a:prstGeom prst="line">
            <a:avLst/>
          </a:prstGeom>
          <a:ln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9A339C6-F92B-47A5-95AB-F63B9CFB7894}"/>
              </a:ext>
            </a:extLst>
          </p:cNvPr>
          <p:cNvCxnSpPr>
            <a:cxnSpLocks/>
          </p:cNvCxnSpPr>
          <p:nvPr userDrawn="1"/>
        </p:nvCxnSpPr>
        <p:spPr>
          <a:xfrm>
            <a:off x="7899400" y="2092754"/>
            <a:ext cx="0" cy="3672000"/>
          </a:xfrm>
          <a:prstGeom prst="line">
            <a:avLst/>
          </a:prstGeom>
          <a:ln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43AE3189-4944-4CD0-B496-6442F328DB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8457" y="2003568"/>
            <a:ext cx="3122386" cy="376118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F56477A2-132D-4601-A035-F12B2DF60B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47956" y="2003568"/>
            <a:ext cx="3122386" cy="376118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120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15A8B0E3-CB27-43D9-AA49-0E882D262F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805922" y="1497503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71D8D5B-AD4E-4A22-989A-793A380FA54C}"/>
              </a:ext>
            </a:extLst>
          </p:cNvPr>
          <p:cNvSpPr/>
          <p:nvPr userDrawn="1"/>
        </p:nvSpPr>
        <p:spPr>
          <a:xfrm>
            <a:off x="4634473" y="149750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14A404A0-4D79-4A03-922A-F77162EC74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25422" y="1497503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7C3C24E-CE5C-4964-8F79-7286C0E7FDB9}"/>
              </a:ext>
            </a:extLst>
          </p:cNvPr>
          <p:cNvSpPr/>
          <p:nvPr userDrawn="1"/>
        </p:nvSpPr>
        <p:spPr>
          <a:xfrm>
            <a:off x="8253973" y="149750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87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段文字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EB1C1E4-16D8-4400-83B2-19E2BDAB4E86}"/>
              </a:ext>
            </a:extLst>
          </p:cNvPr>
          <p:cNvSpPr/>
          <p:nvPr userDrawn="1"/>
        </p:nvSpPr>
        <p:spPr>
          <a:xfrm>
            <a:off x="1" y="267172"/>
            <a:ext cx="9486459" cy="579395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86459" h="579395">
                <a:moveTo>
                  <a:pt x="9472293" y="0"/>
                </a:moveTo>
                <a:lnTo>
                  <a:pt x="9486459" y="0"/>
                </a:lnTo>
                <a:lnTo>
                  <a:pt x="9122539" y="579395"/>
                </a:lnTo>
                <a:lnTo>
                  <a:pt x="9108373" y="579395"/>
                </a:lnTo>
                <a:close/>
                <a:moveTo>
                  <a:pt x="9383852" y="0"/>
                </a:moveTo>
                <a:lnTo>
                  <a:pt x="9434831" y="0"/>
                </a:lnTo>
                <a:lnTo>
                  <a:pt x="9070911" y="579395"/>
                </a:lnTo>
                <a:lnTo>
                  <a:pt x="9019932" y="579395"/>
                </a:lnTo>
                <a:close/>
                <a:moveTo>
                  <a:pt x="0" y="0"/>
                </a:moveTo>
                <a:lnTo>
                  <a:pt x="9345418" y="0"/>
                </a:lnTo>
                <a:lnTo>
                  <a:pt x="8977879" y="579395"/>
                </a:lnTo>
                <a:lnTo>
                  <a:pt x="0" y="579395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9B3C1-EAE5-4992-9CE3-B054ECE4B127}"/>
              </a:ext>
            </a:extLst>
          </p:cNvPr>
          <p:cNvGrpSpPr/>
          <p:nvPr userDrawn="1"/>
        </p:nvGrpSpPr>
        <p:grpSpPr>
          <a:xfrm>
            <a:off x="443029" y="435931"/>
            <a:ext cx="257171" cy="208413"/>
            <a:chOff x="337460" y="322200"/>
            <a:chExt cx="257171" cy="208413"/>
          </a:xfrm>
        </p:grpSpPr>
        <p:sp>
          <p:nvSpPr>
            <p:cNvPr id="5" name="箭头: V 形 4">
              <a:extLst>
                <a:ext uri="{FF2B5EF4-FFF2-40B4-BE49-F238E27FC236}">
                  <a16:creationId xmlns:a16="http://schemas.microsoft.com/office/drawing/2014/main" id="{ED414452-982A-4EF9-A10B-0FC663A1F802}"/>
                </a:ext>
              </a:extLst>
            </p:cNvPr>
            <p:cNvSpPr/>
            <p:nvPr userDrawn="1"/>
          </p:nvSpPr>
          <p:spPr>
            <a:xfrm>
              <a:off x="424769" y="322200"/>
              <a:ext cx="169862" cy="208413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139461D-DC28-4032-8E25-A81C66A3005D}"/>
                </a:ext>
              </a:extLst>
            </p:cNvPr>
            <p:cNvSpPr/>
            <p:nvPr userDrawn="1"/>
          </p:nvSpPr>
          <p:spPr>
            <a:xfrm>
              <a:off x="371973" y="322200"/>
              <a:ext cx="120110" cy="208413"/>
            </a:xfrm>
            <a:custGeom>
              <a:avLst/>
              <a:gdLst>
                <a:gd name="connsiteX0" fmla="*/ 0 w 120110"/>
                <a:gd name="connsiteY0" fmla="*/ 0 h 208413"/>
                <a:gd name="connsiteX1" fmla="*/ 35179 w 120110"/>
                <a:gd name="connsiteY1" fmla="*/ 0 h 208413"/>
                <a:gd name="connsiteX2" fmla="*/ 120110 w 120110"/>
                <a:gd name="connsiteY2" fmla="*/ 104207 h 208413"/>
                <a:gd name="connsiteX3" fmla="*/ 35179 w 120110"/>
                <a:gd name="connsiteY3" fmla="*/ 208413 h 208413"/>
                <a:gd name="connsiteX4" fmla="*/ 0 w 120110"/>
                <a:gd name="connsiteY4" fmla="*/ 208413 h 208413"/>
                <a:gd name="connsiteX5" fmla="*/ 84931 w 120110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10" h="208413">
                  <a:moveTo>
                    <a:pt x="0" y="0"/>
                  </a:moveTo>
                  <a:lnTo>
                    <a:pt x="35179" y="0"/>
                  </a:lnTo>
                  <a:lnTo>
                    <a:pt x="120110" y="104207"/>
                  </a:lnTo>
                  <a:lnTo>
                    <a:pt x="35179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158F6B1-8486-4860-A537-7D0ACD816591}"/>
                </a:ext>
              </a:extLst>
            </p:cNvPr>
            <p:cNvSpPr/>
            <p:nvPr userDrawn="1"/>
          </p:nvSpPr>
          <p:spPr>
            <a:xfrm>
              <a:off x="337460" y="322200"/>
              <a:ext cx="101826" cy="208413"/>
            </a:xfrm>
            <a:custGeom>
              <a:avLst/>
              <a:gdLst>
                <a:gd name="connsiteX0" fmla="*/ 0 w 101826"/>
                <a:gd name="connsiteY0" fmla="*/ 0 h 208413"/>
                <a:gd name="connsiteX1" fmla="*/ 16895 w 101826"/>
                <a:gd name="connsiteY1" fmla="*/ 0 h 208413"/>
                <a:gd name="connsiteX2" fmla="*/ 101826 w 101826"/>
                <a:gd name="connsiteY2" fmla="*/ 104207 h 208413"/>
                <a:gd name="connsiteX3" fmla="*/ 16895 w 101826"/>
                <a:gd name="connsiteY3" fmla="*/ 208413 h 208413"/>
                <a:gd name="connsiteX4" fmla="*/ 0 w 101826"/>
                <a:gd name="connsiteY4" fmla="*/ 208413 h 208413"/>
                <a:gd name="connsiteX5" fmla="*/ 84931 w 101826"/>
                <a:gd name="connsiteY5" fmla="*/ 104207 h 20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826" h="208413">
                  <a:moveTo>
                    <a:pt x="0" y="0"/>
                  </a:moveTo>
                  <a:lnTo>
                    <a:pt x="16895" y="0"/>
                  </a:lnTo>
                  <a:lnTo>
                    <a:pt x="101826" y="104207"/>
                  </a:lnTo>
                  <a:lnTo>
                    <a:pt x="16895" y="208413"/>
                  </a:lnTo>
                  <a:lnTo>
                    <a:pt x="0" y="208413"/>
                  </a:lnTo>
                  <a:lnTo>
                    <a:pt x="84931" y="104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3E968C60-CB21-4764-85B6-EE8EC737F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315249"/>
            <a:ext cx="7601971" cy="507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spc="3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800" b="1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AA6EE8-642B-414B-BDCB-2D3AEC7F2727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1089131" y="144405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8F142AA-3D7F-4A49-9439-A10A910FA5B1}"/>
              </a:ext>
            </a:extLst>
          </p:cNvPr>
          <p:cNvSpPr/>
          <p:nvPr userDrawn="1"/>
        </p:nvSpPr>
        <p:spPr>
          <a:xfrm>
            <a:off x="917682" y="1444058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E4DF547-04D9-4D64-9492-2684D8D3E42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827426" y="1864307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77" name="图文框 76">
            <a:extLst>
              <a:ext uri="{FF2B5EF4-FFF2-40B4-BE49-F238E27FC236}">
                <a16:creationId xmlns:a16="http://schemas.microsoft.com/office/drawing/2014/main" id="{200B3FA7-25BB-452B-AC8D-F6D42B5CDCCA}"/>
              </a:ext>
            </a:extLst>
          </p:cNvPr>
          <p:cNvSpPr/>
          <p:nvPr userDrawn="1"/>
        </p:nvSpPr>
        <p:spPr>
          <a:xfrm>
            <a:off x="660400" y="1246405"/>
            <a:ext cx="2583622" cy="4744333"/>
          </a:xfrm>
          <a:prstGeom prst="frame">
            <a:avLst>
              <a:gd name="adj1" fmla="val 11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8" name="图文框 77">
            <a:extLst>
              <a:ext uri="{FF2B5EF4-FFF2-40B4-BE49-F238E27FC236}">
                <a16:creationId xmlns:a16="http://schemas.microsoft.com/office/drawing/2014/main" id="{9A2BB891-4DD5-4BA8-B8BB-0CE4E25FAC34}"/>
              </a:ext>
            </a:extLst>
          </p:cNvPr>
          <p:cNvSpPr/>
          <p:nvPr userDrawn="1"/>
        </p:nvSpPr>
        <p:spPr>
          <a:xfrm>
            <a:off x="3418693" y="1246405"/>
            <a:ext cx="2583622" cy="4744333"/>
          </a:xfrm>
          <a:prstGeom prst="frame">
            <a:avLst>
              <a:gd name="adj1" fmla="val 11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图文框 78">
            <a:extLst>
              <a:ext uri="{FF2B5EF4-FFF2-40B4-BE49-F238E27FC236}">
                <a16:creationId xmlns:a16="http://schemas.microsoft.com/office/drawing/2014/main" id="{81984891-021F-4390-8B6F-919174F09382}"/>
              </a:ext>
            </a:extLst>
          </p:cNvPr>
          <p:cNvSpPr/>
          <p:nvPr userDrawn="1"/>
        </p:nvSpPr>
        <p:spPr>
          <a:xfrm>
            <a:off x="6176986" y="1246405"/>
            <a:ext cx="2583622" cy="4744333"/>
          </a:xfrm>
          <a:prstGeom prst="frame">
            <a:avLst>
              <a:gd name="adj1" fmla="val 11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0" name="图文框 79">
            <a:extLst>
              <a:ext uri="{FF2B5EF4-FFF2-40B4-BE49-F238E27FC236}">
                <a16:creationId xmlns:a16="http://schemas.microsoft.com/office/drawing/2014/main" id="{BD5F8D36-068D-4EAB-A494-09C6D9ADA17B}"/>
              </a:ext>
            </a:extLst>
          </p:cNvPr>
          <p:cNvSpPr/>
          <p:nvPr userDrawn="1"/>
        </p:nvSpPr>
        <p:spPr>
          <a:xfrm>
            <a:off x="8935278" y="1246405"/>
            <a:ext cx="2583622" cy="4744333"/>
          </a:xfrm>
          <a:prstGeom prst="frame">
            <a:avLst>
              <a:gd name="adj1" fmla="val 11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2" name="内容占位符 2">
            <a:extLst>
              <a:ext uri="{FF2B5EF4-FFF2-40B4-BE49-F238E27FC236}">
                <a16:creationId xmlns:a16="http://schemas.microsoft.com/office/drawing/2014/main" id="{2448306E-BE1C-485E-AD23-56EB48F15C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36454" y="144405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1E0AE7A3-DFCA-4282-B7F3-309BE08DC191}"/>
              </a:ext>
            </a:extLst>
          </p:cNvPr>
          <p:cNvSpPr/>
          <p:nvPr userDrawn="1"/>
        </p:nvSpPr>
        <p:spPr>
          <a:xfrm>
            <a:off x="3665005" y="1444058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内容占位符 2">
            <a:extLst>
              <a:ext uri="{FF2B5EF4-FFF2-40B4-BE49-F238E27FC236}">
                <a16:creationId xmlns:a16="http://schemas.microsoft.com/office/drawing/2014/main" id="{5958A71B-DF01-4FDE-8486-E696A22138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74749" y="1864307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5" name="内容占位符 2">
            <a:extLst>
              <a:ext uri="{FF2B5EF4-FFF2-40B4-BE49-F238E27FC236}">
                <a16:creationId xmlns:a16="http://schemas.microsoft.com/office/drawing/2014/main" id="{A7BE09F2-ABF2-4529-B099-F9AA17E1E04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602773" y="144405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6942C0F-858F-441F-A818-0A6481091018}"/>
              </a:ext>
            </a:extLst>
          </p:cNvPr>
          <p:cNvSpPr/>
          <p:nvPr userDrawn="1"/>
        </p:nvSpPr>
        <p:spPr>
          <a:xfrm>
            <a:off x="6431324" y="1444058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内容占位符 2">
            <a:extLst>
              <a:ext uri="{FF2B5EF4-FFF2-40B4-BE49-F238E27FC236}">
                <a16:creationId xmlns:a16="http://schemas.microsoft.com/office/drawing/2014/main" id="{9ED85734-6D73-44E2-B1C1-C452F9124D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41068" y="1864307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8" name="内容占位符 2">
            <a:extLst>
              <a:ext uri="{FF2B5EF4-FFF2-40B4-BE49-F238E27FC236}">
                <a16:creationId xmlns:a16="http://schemas.microsoft.com/office/drawing/2014/main" id="{8514C9FB-8D8B-4DC8-86C4-D81BD9BA261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359211" y="1444058"/>
            <a:ext cx="4146549" cy="370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84163B8E-B369-4126-9C90-5AA527112E9F}"/>
              </a:ext>
            </a:extLst>
          </p:cNvPr>
          <p:cNvSpPr/>
          <p:nvPr userDrawn="1"/>
        </p:nvSpPr>
        <p:spPr>
          <a:xfrm>
            <a:off x="9187762" y="1444058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内容占位符 2">
            <a:extLst>
              <a:ext uri="{FF2B5EF4-FFF2-40B4-BE49-F238E27FC236}">
                <a16:creationId xmlns:a16="http://schemas.microsoft.com/office/drawing/2014/main" id="{94C527A4-149F-4710-BB53-B1E115F314D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97506" y="1864307"/>
            <a:ext cx="2278836" cy="392006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2pPr>
            <a:lvl3pPr marL="9144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3pPr>
            <a:lvl4pPr marL="13716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4pPr>
            <a:lvl5pPr marL="1828800" indent="0">
              <a:buFontTx/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450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36431CE-4C90-4C00-A65A-6B5716F13B7D}"/>
              </a:ext>
            </a:extLst>
          </p:cNvPr>
          <p:cNvSpPr/>
          <p:nvPr userDrawn="1"/>
        </p:nvSpPr>
        <p:spPr>
          <a:xfrm>
            <a:off x="5142916" y="6381864"/>
            <a:ext cx="1906169" cy="27699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en-US" sz="1200" b="1" spc="300" dirty="0">
                <a:solidFill>
                  <a:schemeClr val="tx2"/>
                </a:solidFill>
                <a:latin typeface="+mj-ea"/>
                <a:ea typeface="+mj-ea"/>
              </a:rPr>
              <a:t>弘德明志 博学笃行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3C8F63A-2637-448D-92BD-7FC017E48199}"/>
              </a:ext>
            </a:extLst>
          </p:cNvPr>
          <p:cNvGrpSpPr/>
          <p:nvPr userDrawn="1"/>
        </p:nvGrpSpPr>
        <p:grpSpPr>
          <a:xfrm>
            <a:off x="666750" y="6520363"/>
            <a:ext cx="10858500" cy="0"/>
            <a:chOff x="666750" y="6520363"/>
            <a:chExt cx="10858500" cy="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EE088F-30AB-4363-8B69-54ABB48D78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049084" y="6520363"/>
              <a:ext cx="4476166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54FCD66-B073-44C0-A976-2E94761A67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" y="6520363"/>
              <a:ext cx="4476166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501DCE4-9CB7-4D2E-9B66-03F4E4ABEA0B}"/>
              </a:ext>
            </a:extLst>
          </p:cNvPr>
          <p:cNvSpPr/>
          <p:nvPr userDrawn="1"/>
        </p:nvSpPr>
        <p:spPr>
          <a:xfrm>
            <a:off x="9486460" y="279077"/>
            <a:ext cx="2232907" cy="555584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71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6" r:id="rId2"/>
    <p:sldLayoutId id="2147483717" r:id="rId3"/>
    <p:sldLayoutId id="2147483736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4" r:id="rId10"/>
    <p:sldLayoutId id="2147483723" r:id="rId11"/>
    <p:sldLayoutId id="2147483725" r:id="rId12"/>
    <p:sldLayoutId id="2147483727" r:id="rId13"/>
    <p:sldLayoutId id="2147483726" r:id="rId14"/>
    <p:sldLayoutId id="2147483728" r:id="rId15"/>
    <p:sldLayoutId id="2147483729" r:id="rId16"/>
    <p:sldLayoutId id="2147483730" r:id="rId17"/>
    <p:sldLayoutId id="2147483731" r:id="rId18"/>
    <p:sldLayoutId id="2147483733" r:id="rId19"/>
    <p:sldLayoutId id="2147483715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0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B79C97-2099-4DFC-B1F9-D218F5FC1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山东师范大学汇报答辩通用模板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FA87B6-B311-4D90-A9CB-32957B39F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GENERAL REPORTING TEMPLATE FOR SHANDONG NORMAL UNIVERSITY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2299B02-BC44-4E57-B1C0-A1854CFA60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汇报人：晶晶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A844398-401B-41ED-AE02-28BE94D65C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2019.04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0194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76E5A8-2A91-47F0-BF3F-3D28B8828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三段文字排版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4FE1CA-F233-4A62-9973-DC6AF54D27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请输入你的小标题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B6167-365C-4DD8-B0E1-9AB793EEB6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山东师范大学坐落在历史文化名城济南。建校</a:t>
            </a:r>
            <a:r>
              <a:rPr lang="en-US" altLang="zh-CN" dirty="0">
                <a:latin typeface="+mn-ea"/>
                <a:ea typeface="+mn-ea"/>
              </a:rPr>
              <a:t>68</a:t>
            </a:r>
            <a:r>
              <a:rPr lang="zh-CN" altLang="en-US" dirty="0">
                <a:latin typeface="+mn-ea"/>
                <a:ea typeface="+mn-ea"/>
              </a:rPr>
              <a:t>年来，学校植根齐鲁文化沃土，汲取泉城人文灵韵，秉承“尊贤尚功、奋发有为”的校园精神和“弘德明志、博学笃行”的校训，自觉传承创新齐鲁文化。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C25F44-C150-43BB-A6B6-305CC38B09D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山东师范大学坐落在历史文化名城济南。建校</a:t>
            </a:r>
            <a:r>
              <a:rPr lang="en-US" altLang="zh-CN" dirty="0"/>
              <a:t>68</a:t>
            </a:r>
            <a:r>
              <a:rPr lang="zh-CN" altLang="en-US" dirty="0"/>
              <a:t>年来，学校植根齐鲁文化沃土，汲取泉城人文灵韵，秉承“尊贤尚功、奋发有为”的校园精神和“弘德明志、博学笃行”的校训，自觉传承创新齐鲁文化。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16126CF-E384-422A-A499-A90A1DB1A40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山东师范大学坐落在历史文化名城济南。建校</a:t>
            </a:r>
            <a:r>
              <a:rPr lang="en-US" altLang="zh-CN" dirty="0"/>
              <a:t>68</a:t>
            </a:r>
            <a:r>
              <a:rPr lang="zh-CN" altLang="en-US" dirty="0"/>
              <a:t>年来，学校植根齐鲁文化沃土，汲取泉城人文灵韵，秉承“尊贤尚功、奋发有为”的校园精神和“弘德明志、博学笃行”的校训，自觉传承创新齐鲁文化。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7D74DCC-7935-4361-942B-D7FAEFBDEF4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请输入你的小标题</a:t>
            </a:r>
          </a:p>
          <a:p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8F18A1A-3BF2-4A3B-90DA-5C1C1F3EAAB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请输入你的小标题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432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76E5A8-2A91-47F0-BF3F-3D28B8828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四段文字排版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4FE1CA-F233-4A62-9973-DC6AF54D27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B6167-365C-4DD8-B0E1-9AB793EEB6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C25F44-C150-43BB-A6B6-305CC38B09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16126CF-E384-422A-A499-A90A1DB1A40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7D74DCC-7935-4361-942B-D7FAEFBDEF4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8F18A1A-3BF2-4A3B-90DA-5C1C1F3EAAB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30C74F5-F33B-4620-8406-BF78499558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1287CC5D-0B80-4292-A2DC-83013703E7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</p:spTree>
    <p:extLst>
      <p:ext uri="{BB962C8B-B14F-4D97-AF65-F5344CB8AC3E}">
        <p14:creationId xmlns:p14="http://schemas.microsoft.com/office/powerpoint/2010/main" val="201769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76E5A8-2A91-47F0-BF3F-3D28B8828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四段文字排版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4FE1CA-F233-4A62-9973-DC6AF54D27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B6167-365C-4DD8-B0E1-9AB793EEB6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C25F44-C150-43BB-A6B6-305CC38B09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16126CF-E384-422A-A499-A90A1DB1A40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7D74DCC-7935-4361-942B-D7FAEFBDEF4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8F18A1A-3BF2-4A3B-90DA-5C1C1F3EAAB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30C74F5-F33B-4620-8406-BF78499558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1287CC5D-0B80-4292-A2DC-83013703E7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学校植根齐鲁文化沃土，汲取泉城人文灵韵，秉承“尊贤尚功、奋发有为”的校园精神和“弘德明志、博学笃行”的校训，自觉传承创新齐鲁文化。</a:t>
            </a:r>
          </a:p>
        </p:txBody>
      </p:sp>
    </p:spTree>
    <p:extLst>
      <p:ext uri="{BB962C8B-B14F-4D97-AF65-F5344CB8AC3E}">
        <p14:creationId xmlns:p14="http://schemas.microsoft.com/office/powerpoint/2010/main" val="106409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DBD89FF-6A81-438E-A95F-7D608ECF1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图文内容排版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9372EB2-BE16-4BAE-AA9D-CA356FD30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Picture And Text Typesetting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C0E40C-8817-4C15-BC21-5C45B17A9830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02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754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一张图片排版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b="9240"/>
          <a:stretch>
            <a:fillRect/>
          </a:stretch>
        </p:blipFill>
        <p:spPr/>
      </p:pic>
      <p:sp>
        <p:nvSpPr>
          <p:cNvPr id="19" name="竖排文字占位符 18">
            <a:extLst>
              <a:ext uri="{FF2B5EF4-FFF2-40B4-BE49-F238E27FC236}">
                <a16:creationId xmlns:a16="http://schemas.microsoft.com/office/drawing/2014/main" id="{470B2412-6A18-4D6A-8A86-A4625A29DC2C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</p:spTree>
    <p:extLst>
      <p:ext uri="{BB962C8B-B14F-4D97-AF65-F5344CB8AC3E}">
        <p14:creationId xmlns:p14="http://schemas.microsoft.com/office/powerpoint/2010/main" val="247340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一张图文排版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r="18417"/>
          <a:stretch>
            <a:fillRect/>
          </a:stretch>
        </p:blipFill>
        <p:spPr/>
      </p:pic>
      <p:sp>
        <p:nvSpPr>
          <p:cNvPr id="19" name="竖排文字占位符 18">
            <a:extLst>
              <a:ext uri="{FF2B5EF4-FFF2-40B4-BE49-F238E27FC236}">
                <a16:creationId xmlns:a16="http://schemas.microsoft.com/office/drawing/2014/main" id="{470B2412-6A18-4D6A-8A86-A4625A29DC2C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>
          <a:xfrm>
            <a:off x="1092025" y="5100835"/>
            <a:ext cx="2870467" cy="458341"/>
          </a:xfrm>
        </p:spPr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小标题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73189F-972D-4D79-ADF4-77F91BBDA3E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学校植根齐鲁文化沃土，汲取泉城人文灵韵，秉承“尊贤尚功、奋发有为”的校园精神和“弘德明志、博学笃行”的校训，自觉传承创新齐鲁文化。</a:t>
            </a:r>
          </a:p>
        </p:txBody>
      </p:sp>
    </p:spTree>
    <p:extLst>
      <p:ext uri="{BB962C8B-B14F-4D97-AF65-F5344CB8AC3E}">
        <p14:creationId xmlns:p14="http://schemas.microsoft.com/office/powerpoint/2010/main" val="338604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两张图文排版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b="1589"/>
          <a:stretch>
            <a:fillRect/>
          </a:stretch>
        </p:blipFill>
        <p:spPr/>
      </p:pic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61B073CA-6211-4215-BE11-D229BAE98A3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  <a:p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D2DBEAC1-55D4-4D1C-9275-3EF2BF86FC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r="1005"/>
          <a:stretch>
            <a:fillRect/>
          </a:stretch>
        </p:blipFill>
        <p:spPr/>
      </p:pic>
      <p:sp>
        <p:nvSpPr>
          <p:cNvPr id="19" name="竖排文字占位符 18">
            <a:extLst>
              <a:ext uri="{FF2B5EF4-FFF2-40B4-BE49-F238E27FC236}">
                <a16:creationId xmlns:a16="http://schemas.microsoft.com/office/drawing/2014/main" id="{470B2412-6A18-4D6A-8A86-A4625A29DC2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建校</a:t>
            </a:r>
            <a:r>
              <a:rPr lang="en-US" altLang="zh-CN" dirty="0"/>
              <a:t>68</a:t>
            </a:r>
            <a:r>
              <a:rPr lang="zh-CN" altLang="en-US" dirty="0"/>
              <a:t>年以来，学校植根齐鲁文化沃土，汲取泉城人文灵韵，秉承“尊贤尚功、奋发有为”的校园精神和“弘德明志、博学笃行”的校训，自觉传承创新齐鲁文化。</a:t>
            </a:r>
          </a:p>
        </p:txBody>
      </p:sp>
      <p:sp>
        <p:nvSpPr>
          <p:cNvPr id="6" name="竖排文字占位符 5">
            <a:extLst>
              <a:ext uri="{FF2B5EF4-FFF2-40B4-BE49-F238E27FC236}">
                <a16:creationId xmlns:a16="http://schemas.microsoft.com/office/drawing/2014/main" id="{6822BA4B-1FCC-4CEE-BD4A-A81187C8E46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</p:spTree>
    <p:extLst>
      <p:ext uri="{BB962C8B-B14F-4D97-AF65-F5344CB8AC3E}">
        <p14:creationId xmlns:p14="http://schemas.microsoft.com/office/powerpoint/2010/main" val="165619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三张图文排版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4864"/>
          <a:stretch>
            <a:fillRect/>
          </a:stretch>
        </p:blipFill>
        <p:spPr/>
      </p:pic>
      <p:sp>
        <p:nvSpPr>
          <p:cNvPr id="19" name="竖排文字占位符 18">
            <a:extLst>
              <a:ext uri="{FF2B5EF4-FFF2-40B4-BE49-F238E27FC236}">
                <a16:creationId xmlns:a16="http://schemas.microsoft.com/office/drawing/2014/main" id="{470B2412-6A18-4D6A-8A86-A4625A29DC2C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658758" y="3658429"/>
            <a:ext cx="2278783" cy="2234371"/>
          </a:xfrm>
        </p:spPr>
        <p:txBody>
          <a:bodyPr/>
          <a:lstStyle/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D2DBEAC1-55D4-4D1C-9275-3EF2BF86FC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2426"/>
          <a:stretch>
            <a:fillRect/>
          </a:stretch>
        </p:blipFill>
        <p:spPr/>
      </p:pic>
      <p:sp>
        <p:nvSpPr>
          <p:cNvPr id="6" name="竖排文字占位符 5">
            <a:extLst>
              <a:ext uri="{FF2B5EF4-FFF2-40B4-BE49-F238E27FC236}">
                <a16:creationId xmlns:a16="http://schemas.microsoft.com/office/drawing/2014/main" id="{6822BA4B-1FCC-4CEE-BD4A-A81187C8E460}"/>
              </a:ext>
            </a:extLst>
          </p:cNvPr>
          <p:cNvSpPr>
            <a:spLocks noGrp="1"/>
          </p:cNvSpPr>
          <p:nvPr>
            <p:ph type="body" orient="vert" sz="quarter" idx="18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61B073CA-6211-4215-BE11-D229BAE98A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90313E54-4E57-4ECE-8B32-D04DD262C50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4842"/>
          <a:stretch>
            <a:fillRect/>
          </a:stretch>
        </p:blipFill>
        <p:spPr/>
      </p:pic>
      <p:sp>
        <p:nvSpPr>
          <p:cNvPr id="9" name="竖排文字占位符 8">
            <a:extLst>
              <a:ext uri="{FF2B5EF4-FFF2-40B4-BE49-F238E27FC236}">
                <a16:creationId xmlns:a16="http://schemas.microsoft.com/office/drawing/2014/main" id="{3998ED2D-B23B-4E0D-9F93-735AAB066548}"/>
              </a:ext>
            </a:extLst>
          </p:cNvPr>
          <p:cNvSpPr>
            <a:spLocks noGrp="1"/>
          </p:cNvSpPr>
          <p:nvPr>
            <p:ph type="body" orient="vert" sz="quarter" idx="21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C7696ABB-A29B-4D9B-8BED-61DC76FB0631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  <a:endParaRPr lang="en-US" altLang="zh-CN" dirty="0"/>
          </a:p>
          <a:p>
            <a:r>
              <a:rPr lang="zh-CN" altLang="en-US" dirty="0"/>
              <a:t>请输入相关文字内容</a:t>
            </a:r>
          </a:p>
        </p:txBody>
      </p:sp>
    </p:spTree>
    <p:extLst>
      <p:ext uri="{BB962C8B-B14F-4D97-AF65-F5344CB8AC3E}">
        <p14:creationId xmlns:p14="http://schemas.microsoft.com/office/powerpoint/2010/main" val="249267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四张图文排版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4374"/>
          <a:stretch>
            <a:fillRect/>
          </a:stretch>
        </p:blipFill>
        <p:spPr/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49818F-B7B0-44FA-9CCE-4D25578F252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汲取泉城人文灵韵，秉承“尊贤尚功、奋发有为”的校园精神和“弘德明志、博学笃行”的校训，自觉传承创新齐鲁文化。</a:t>
            </a:r>
          </a:p>
        </p:txBody>
      </p:sp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C89639A7-37BD-48F5-A475-F993D2B1390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r="4397"/>
          <a:stretch>
            <a:fillRect/>
          </a:stretch>
        </p:blipFill>
        <p:spPr/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B9152CA-6355-45D1-B7AD-84CE2F525C7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2B728345-5F47-4D6D-9533-7D84369EBF3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汲取泉城人文灵韵，秉承“尊贤尚功、奋发有为”的校园精神和“弘德明志、博学笃行”的校训，自觉传承创新齐鲁文化。</a:t>
            </a:r>
          </a:p>
        </p:txBody>
      </p:sp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BB04C2CF-1733-4961-A735-8926472F586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r="4302"/>
          <a:stretch>
            <a:fillRect/>
          </a:stretch>
        </p:blipFill>
        <p:spPr/>
      </p:pic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5B2C4A89-C969-4E5E-AD10-87AADDEE0E5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43510821-A89A-4AC6-9ED3-AB92983F61F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zh-CN" altLang="en-US" dirty="0"/>
              <a:t>汲取泉城人文灵韵，秉承“尊贤尚功、奋发有为”的校园精神和“弘德明志、博学笃行”的校训，自觉传承创新齐鲁文化。</a:t>
            </a:r>
          </a:p>
        </p:txBody>
      </p:sp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D155A0F0-F117-46C3-A291-2D90109A3C1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" b="1271"/>
          <a:stretch>
            <a:fillRect/>
          </a:stretch>
        </p:blipFill>
        <p:spPr/>
      </p:pic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BF042C3F-E301-4B56-A1A3-9CFFD2150EA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zh-CN" altLang="en-US" dirty="0"/>
              <a:t>校园风光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3D9F7A2B-2CD5-49BB-8B8F-2D125C1FEF4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zh-CN" altLang="en-US" dirty="0"/>
              <a:t>汲取泉城人文灵韵，秉承“尊贤尚功、奋发有为”的校园精神和“弘德明志、博学笃行”的校训，自觉传承创新齐鲁文化。</a:t>
            </a:r>
          </a:p>
        </p:txBody>
      </p:sp>
    </p:spTree>
    <p:extLst>
      <p:ext uri="{BB962C8B-B14F-4D97-AF65-F5344CB8AC3E}">
        <p14:creationId xmlns:p14="http://schemas.microsoft.com/office/powerpoint/2010/main" val="343992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个人介绍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人物介绍基本情况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73189F-972D-4D79-ADF4-77F91BBDA3E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人物介绍基本情况</a:t>
            </a:r>
          </a:p>
        </p:txBody>
      </p:sp>
      <p:sp>
        <p:nvSpPr>
          <p:cNvPr id="19" name="竖排文字占位符 18">
            <a:extLst>
              <a:ext uri="{FF2B5EF4-FFF2-40B4-BE49-F238E27FC236}">
                <a16:creationId xmlns:a16="http://schemas.microsoft.com/office/drawing/2014/main" id="{470B2412-6A18-4D6A-8A86-A4625A29DC2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人物介绍基本情况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FB6136-12E5-41B1-BB73-C45D958F154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人物介绍基本情况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7C9EDA5-BEFC-4B99-AD75-ADBFAE707A4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现有专任教师</a:t>
            </a:r>
            <a:r>
              <a:rPr lang="en-US" altLang="zh-CN" dirty="0"/>
              <a:t>1990</a:t>
            </a:r>
            <a:r>
              <a:rPr lang="zh-CN" altLang="en-US" dirty="0"/>
              <a:t>人，具有博士学位的</a:t>
            </a:r>
            <a:r>
              <a:rPr lang="en-US" altLang="zh-CN" dirty="0"/>
              <a:t>1010</a:t>
            </a:r>
            <a:r>
              <a:rPr lang="zh-CN" altLang="en-US" dirty="0"/>
              <a:t>人，正高级职称</a:t>
            </a:r>
            <a:r>
              <a:rPr lang="en-US" altLang="zh-CN" dirty="0"/>
              <a:t>361</a:t>
            </a:r>
            <a:r>
              <a:rPr lang="zh-CN" altLang="en-US" dirty="0"/>
              <a:t>人、副高级职称</a:t>
            </a:r>
            <a:r>
              <a:rPr lang="en-US" altLang="zh-CN" dirty="0"/>
              <a:t>712</a:t>
            </a:r>
            <a:r>
              <a:rPr lang="zh-CN" altLang="en-US" dirty="0"/>
              <a:t>人，博士生导师</a:t>
            </a:r>
            <a:r>
              <a:rPr lang="en-US" altLang="zh-CN" dirty="0"/>
              <a:t>195</a:t>
            </a:r>
            <a:r>
              <a:rPr lang="zh-CN" altLang="en-US" dirty="0"/>
              <a:t>人。</a:t>
            </a:r>
            <a:r>
              <a:rPr lang="en-US" altLang="zh-CN" dirty="0"/>
              <a:t>6</a:t>
            </a:r>
            <a:r>
              <a:rPr lang="zh-CN" altLang="en-US" dirty="0"/>
              <a:t>人</a:t>
            </a:r>
            <a:r>
              <a:rPr lang="en-US" altLang="zh-CN" dirty="0"/>
              <a:t>6</a:t>
            </a:r>
            <a:r>
              <a:rPr lang="zh-CN" altLang="en-US" dirty="0"/>
              <a:t>次当选全国党代会代表，</a:t>
            </a:r>
            <a:r>
              <a:rPr lang="en-US" altLang="zh-CN" dirty="0"/>
              <a:t>5</a:t>
            </a:r>
            <a:r>
              <a:rPr lang="zh-CN" altLang="en-US" dirty="0"/>
              <a:t>人</a:t>
            </a:r>
            <a:r>
              <a:rPr lang="en-US" altLang="zh-CN" dirty="0"/>
              <a:t>12</a:t>
            </a:r>
            <a:r>
              <a:rPr lang="zh-CN" altLang="en-US" dirty="0"/>
              <a:t>次当选全国人大代表，</a:t>
            </a:r>
            <a:r>
              <a:rPr lang="en-US" altLang="zh-CN" dirty="0"/>
              <a:t>5</a:t>
            </a:r>
            <a:r>
              <a:rPr lang="zh-CN" altLang="en-US" dirty="0"/>
              <a:t>人</a:t>
            </a:r>
            <a:r>
              <a:rPr lang="en-US" altLang="zh-CN" dirty="0"/>
              <a:t>10</a:t>
            </a:r>
            <a:r>
              <a:rPr lang="zh-CN" altLang="en-US" dirty="0"/>
              <a:t>次当选全国政协委员，学校领导连续五届当选山东省委委员。</a:t>
            </a: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A5B49FC2-4A1F-4E0E-AF36-B5525D0C3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2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469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912347FF-EEAC-4282-B654-1B8E696B0727}"/>
              </a:ext>
            </a:extLst>
          </p:cNvPr>
          <p:cNvGrpSpPr/>
          <p:nvPr/>
        </p:nvGrpSpPr>
        <p:grpSpPr>
          <a:xfrm>
            <a:off x="660400" y="1028700"/>
            <a:ext cx="10858500" cy="5207000"/>
            <a:chOff x="660400" y="1028700"/>
            <a:chExt cx="10858500" cy="5207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C0C3820-E9C6-46D0-956F-D5E2DB38A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4"/>
            <a:stretch/>
          </p:blipFill>
          <p:spPr>
            <a:xfrm>
              <a:off x="660400" y="1028700"/>
              <a:ext cx="3193142" cy="52070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7669F96-CE38-45A0-8A81-D0C986DFAB0E}"/>
                </a:ext>
              </a:extLst>
            </p:cNvPr>
            <p:cNvSpPr/>
            <p:nvPr/>
          </p:nvSpPr>
          <p:spPr>
            <a:xfrm>
              <a:off x="660400" y="1028700"/>
              <a:ext cx="3193142" cy="5207000"/>
            </a:xfrm>
            <a:prstGeom prst="rect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0BCDA68-C8D7-4ADB-9EB6-BFB32720BD6D}"/>
                </a:ext>
              </a:extLst>
            </p:cNvPr>
            <p:cNvSpPr txBox="1"/>
            <p:nvPr/>
          </p:nvSpPr>
          <p:spPr>
            <a:xfrm>
              <a:off x="1859790" y="3575450"/>
              <a:ext cx="1649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pc="50" dirty="0">
                  <a:solidFill>
                    <a:schemeClr val="bg1"/>
                  </a:solidFill>
                  <a:latin typeface="+mj-ea"/>
                  <a:ea typeface="+mj-ea"/>
                </a:rPr>
                <a:t>CONTENTS</a:t>
              </a:r>
              <a:endParaRPr lang="zh-CN" altLang="en-US" sz="2000" spc="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6AB39E2-2CE4-4ABD-88B0-16CBDCD30913}"/>
                </a:ext>
              </a:extLst>
            </p:cNvPr>
            <p:cNvSpPr txBox="1"/>
            <p:nvPr/>
          </p:nvSpPr>
          <p:spPr>
            <a:xfrm>
              <a:off x="1886483" y="2933241"/>
              <a:ext cx="15964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b="1" spc="50" dirty="0">
                  <a:solidFill>
                    <a:schemeClr val="bg1"/>
                  </a:solidFill>
                  <a:latin typeface="+mj-ea"/>
                  <a:ea typeface="+mj-ea"/>
                </a:rPr>
                <a:t>目 录</a:t>
              </a:r>
            </a:p>
          </p:txBody>
        </p:sp>
        <p:sp>
          <p:nvSpPr>
            <p:cNvPr id="23" name="图文框 22">
              <a:extLst>
                <a:ext uri="{FF2B5EF4-FFF2-40B4-BE49-F238E27FC236}">
                  <a16:creationId xmlns:a16="http://schemas.microsoft.com/office/drawing/2014/main" id="{05EBA28B-9D0A-4189-B275-EABEF6EBA8A9}"/>
                </a:ext>
              </a:extLst>
            </p:cNvPr>
            <p:cNvSpPr/>
            <p:nvPr/>
          </p:nvSpPr>
          <p:spPr>
            <a:xfrm>
              <a:off x="1371599" y="1282700"/>
              <a:ext cx="10147301" cy="4699000"/>
            </a:xfrm>
            <a:prstGeom prst="frame">
              <a:avLst>
                <a:gd name="adj1" fmla="val 114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CD18993-EE8A-4B66-BB1F-69B4E2C082E3}"/>
                </a:ext>
              </a:extLst>
            </p:cNvPr>
            <p:cNvSpPr/>
            <p:nvPr/>
          </p:nvSpPr>
          <p:spPr>
            <a:xfrm>
              <a:off x="1371600" y="1282700"/>
              <a:ext cx="2481943" cy="4699000"/>
            </a:xfrm>
            <a:custGeom>
              <a:avLst/>
              <a:gdLst>
                <a:gd name="connsiteX0" fmla="*/ 0 w 2481943"/>
                <a:gd name="connsiteY0" fmla="*/ 0 h 4699000"/>
                <a:gd name="connsiteX1" fmla="*/ 2481943 w 2481943"/>
                <a:gd name="connsiteY1" fmla="*/ 0 h 4699000"/>
                <a:gd name="connsiteX2" fmla="*/ 2481943 w 2481943"/>
                <a:gd name="connsiteY2" fmla="*/ 53945 h 4699000"/>
                <a:gd name="connsiteX3" fmla="*/ 53945 w 2481943"/>
                <a:gd name="connsiteY3" fmla="*/ 53945 h 4699000"/>
                <a:gd name="connsiteX4" fmla="*/ 53945 w 2481943"/>
                <a:gd name="connsiteY4" fmla="*/ 4645055 h 4699000"/>
                <a:gd name="connsiteX5" fmla="*/ 2481943 w 2481943"/>
                <a:gd name="connsiteY5" fmla="*/ 4645055 h 4699000"/>
                <a:gd name="connsiteX6" fmla="*/ 2481943 w 2481943"/>
                <a:gd name="connsiteY6" fmla="*/ 4699000 h 4699000"/>
                <a:gd name="connsiteX7" fmla="*/ 0 w 2481943"/>
                <a:gd name="connsiteY7" fmla="*/ 4699000 h 46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1943" h="4699000">
                  <a:moveTo>
                    <a:pt x="0" y="0"/>
                  </a:moveTo>
                  <a:lnTo>
                    <a:pt x="2481943" y="0"/>
                  </a:lnTo>
                  <a:lnTo>
                    <a:pt x="2481943" y="53945"/>
                  </a:lnTo>
                  <a:lnTo>
                    <a:pt x="53945" y="53945"/>
                  </a:lnTo>
                  <a:lnTo>
                    <a:pt x="53945" y="4645055"/>
                  </a:lnTo>
                  <a:lnTo>
                    <a:pt x="2481943" y="4645055"/>
                  </a:lnTo>
                  <a:lnTo>
                    <a:pt x="2481943" y="4699000"/>
                  </a:lnTo>
                  <a:lnTo>
                    <a:pt x="0" y="4699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A3B47D1-9AFA-4C66-BE21-84C97DF83085}"/>
              </a:ext>
            </a:extLst>
          </p:cNvPr>
          <p:cNvGrpSpPr/>
          <p:nvPr/>
        </p:nvGrpSpPr>
        <p:grpSpPr>
          <a:xfrm>
            <a:off x="4428256" y="2250365"/>
            <a:ext cx="3061529" cy="656221"/>
            <a:chOff x="4884588" y="2120652"/>
            <a:chExt cx="3061529" cy="656221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225BD83-DD55-4EF7-B441-5B1A1166F9D9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F31137C-65CF-4308-886B-5364A1274A07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BE7A714-3BA8-450E-ADB5-D56E5F7E0CC0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01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7A7BC1F-CEBF-4F03-A8BF-DAEA12A471F0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44FD76D-E0CE-4E6D-A197-9FF2DA063E30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9C40426-02EA-4BAC-A55E-0C05D288DB22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9C936B8-BD7B-43D4-A167-D77F3F12FAAC}"/>
              </a:ext>
            </a:extLst>
          </p:cNvPr>
          <p:cNvGrpSpPr/>
          <p:nvPr/>
        </p:nvGrpSpPr>
        <p:grpSpPr>
          <a:xfrm>
            <a:off x="4428256" y="3304090"/>
            <a:ext cx="3061529" cy="656221"/>
            <a:chOff x="4884588" y="2120652"/>
            <a:chExt cx="3061529" cy="656221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3D020B1F-DD7D-4BB6-A422-CADDE0A2E7E9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5B9C1291-CFED-45CA-ACD0-9C87F95C8055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304FCC5-BAE3-448C-90CF-8308965A8660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02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D7DA35B-1B52-4B90-B61A-78077A9F91D8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5500897-AF79-4C5D-8617-BB9315011506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31C97C63-EC0F-4AB8-96BD-17EB61A78AB5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F940E4D-9130-495E-862E-0A678C6707A1}"/>
              </a:ext>
            </a:extLst>
          </p:cNvPr>
          <p:cNvGrpSpPr/>
          <p:nvPr/>
        </p:nvGrpSpPr>
        <p:grpSpPr>
          <a:xfrm>
            <a:off x="4428256" y="4357814"/>
            <a:ext cx="3061529" cy="656221"/>
            <a:chOff x="4884588" y="2120652"/>
            <a:chExt cx="3061529" cy="656221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94CD2D75-A372-45FD-BC76-1C9015650984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06FB1206-EF84-4930-A092-BEBD7274AD4E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12A0449-13FA-4203-99D6-4C4B64BFE8C8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03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932B8B0A-273B-41E7-ABA8-697C4CB9AFAE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F8AE275-9300-4827-9AD2-E5F3BC01E95A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200ED60F-1803-465C-9078-F09616BE144B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435D7E-0BEA-4A44-BF12-80379E8247A5}"/>
              </a:ext>
            </a:extLst>
          </p:cNvPr>
          <p:cNvGrpSpPr/>
          <p:nvPr/>
        </p:nvGrpSpPr>
        <p:grpSpPr>
          <a:xfrm>
            <a:off x="7781056" y="2250365"/>
            <a:ext cx="3061529" cy="656221"/>
            <a:chOff x="4884588" y="2120652"/>
            <a:chExt cx="3061529" cy="656221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E3526D4C-14D8-48AD-8EFE-6598438554EA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F438143D-776B-4A5B-94BA-3C9559F64E56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0EEDEEA8-3FDF-4149-ABBB-CAA8AB97E3D5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04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27570BDA-8DC8-43A5-BA11-B3C16FFD58B8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8D4E5C90-61C2-4D55-8AE5-74DEA0FADB01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16E4B6AE-936A-436A-9385-3C4FD1367EED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381C69B1-2F7F-487F-A906-F7DB4A839925}"/>
              </a:ext>
            </a:extLst>
          </p:cNvPr>
          <p:cNvGrpSpPr/>
          <p:nvPr/>
        </p:nvGrpSpPr>
        <p:grpSpPr>
          <a:xfrm>
            <a:off x="7781056" y="3304090"/>
            <a:ext cx="3061529" cy="656221"/>
            <a:chOff x="4884588" y="2120652"/>
            <a:chExt cx="3061529" cy="656221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DC2AE6A3-27B1-45E3-9A3A-3D15881E055F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0431540D-F7F7-40CF-8BCC-0E69EB72EC5A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778BDF10-8631-4D70-92F3-9A9C575A4FCB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05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613E68B2-0CF1-4EAF-B4C7-3631F3FE477F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AD5DCB01-DDBE-438E-A424-3566593DB12F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1B1226-A563-4D38-A020-AF022D2975A8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75071F0-E4BB-4BB4-9015-932474867CB6}"/>
              </a:ext>
            </a:extLst>
          </p:cNvPr>
          <p:cNvGrpSpPr/>
          <p:nvPr/>
        </p:nvGrpSpPr>
        <p:grpSpPr>
          <a:xfrm>
            <a:off x="7781056" y="4357814"/>
            <a:ext cx="3061529" cy="656221"/>
            <a:chOff x="4884588" y="2120652"/>
            <a:chExt cx="3061529" cy="656221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0407B83B-2000-4483-B35F-6546D9ACEE8E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B9F912C8-3928-44FD-B699-A6D28B983B16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CF40AF1D-5CE7-4B6D-A4EC-D3E4EE474122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06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9C77D6E8-03E6-486A-BC70-CF9446998515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12267951-880E-4B89-8FBD-63B4AA7F2055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B5221574-60A0-4099-8312-E9E7BF8670F0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1536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059A3D7-E9F2-4E53-8BFA-C747A7483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团队介绍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BC63D8D-3436-449A-858D-97429A4D9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/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15D0E2-C687-44B2-93A5-64E49872419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团队介绍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49818F-B7B0-44FA-9CCE-4D25578F252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C89639A7-37BD-48F5-A475-F993D2B1390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B9152CA-6355-45D1-B7AD-84CE2F525C7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BB04C2CF-1733-4961-A735-8926472F586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r="16597"/>
          <a:stretch>
            <a:fillRect/>
          </a:stretch>
        </p:blipFill>
        <p:spPr/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2B728345-5F47-4D6D-9533-7D84369EBF39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D155A0F0-F117-46C3-A291-2D90109A3C1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5B2C4A89-C969-4E5E-AD10-87AADDEE0E57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AE9510BD-AD7C-4501-A932-14E172AAA3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43510821-A89A-4AC6-9ED3-AB92983F61FD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BF042C3F-E301-4B56-A1A3-9CFFD2150EAB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algn="ctr"/>
            <a:r>
              <a:rPr lang="zh-CN" altLang="en-US" dirty="0"/>
              <a:t>输入相关人物简要介绍输入相关人物简要介绍</a:t>
            </a:r>
            <a:endParaRPr lang="en-US" altLang="zh-CN" dirty="0"/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3D9F7A2B-2CD5-49BB-8B8F-2D125C1FEF4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zh-CN" altLang="en-US" dirty="0"/>
              <a:t>建校以来，培养近</a:t>
            </a:r>
            <a:r>
              <a:rPr lang="en-US" altLang="zh-CN" dirty="0"/>
              <a:t>40</a:t>
            </a:r>
            <a:r>
              <a:rPr lang="zh-CN" altLang="en-US" dirty="0"/>
              <a:t>万名合格人才，其中包括一大批爱岗敬业的优秀人民教师和教育管理者，以及许多严谨求实的科学家、德艺双馨的艺术家、远见卓识的政治家和搏击商海的企业家</a:t>
            </a:r>
          </a:p>
        </p:txBody>
      </p:sp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42AF341A-5765-440E-A962-3CF43409393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r="184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264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DBD89FF-6A81-438E-A95F-7D608ECF1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数据图表排版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9372EB2-BE16-4BAE-AA9D-CA356FD30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Data And Chart Typesetting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C0E40C-8817-4C15-BC21-5C45B17A9830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03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41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A525358-18E0-4601-8607-819664722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22707"/>
              </p:ext>
            </p:extLst>
          </p:nvPr>
        </p:nvGraphicFramePr>
        <p:xfrm>
          <a:off x="660400" y="1678444"/>
          <a:ext cx="10858504" cy="25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13">
                  <a:extLst>
                    <a:ext uri="{9D8B030D-6E8A-4147-A177-3AD203B41FA5}">
                      <a16:colId xmlns:a16="http://schemas.microsoft.com/office/drawing/2014/main" val="2021700556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086587251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984760370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40001652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513322108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3676072100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530392189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92298648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</a:rPr>
                        <a:t>类别 </a:t>
                      </a:r>
                      <a:r>
                        <a:rPr lang="en-US" altLang="zh-CN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</a:rPr>
                        <a:t>1</a:t>
                      </a:r>
                      <a:endParaRPr lang="zh-CN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6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类别 </a:t>
                      </a:r>
                      <a:r>
                        <a:rPr lang="en-US" altLang="zh-CN" sz="14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  <a:endParaRPr lang="zh-CN" altLang="en-US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33277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项目 </a:t>
                      </a:r>
                      <a:r>
                        <a:rPr lang="en-US" altLang="zh-CN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</a:t>
                      </a:r>
                      <a:endParaRPr lang="zh-CN" altLang="en-US" sz="14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0678279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项目 </a:t>
                      </a:r>
                      <a:r>
                        <a:rPr lang="en-US" altLang="zh-CN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2</a:t>
                      </a:r>
                      <a:endParaRPr lang="zh-CN" altLang="en-US" sz="14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2117667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项目 </a:t>
                      </a:r>
                      <a:r>
                        <a:rPr lang="en-US" altLang="zh-CN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3</a:t>
                      </a:r>
                      <a:endParaRPr lang="zh-CN" altLang="en-US" sz="14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566619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项目 </a:t>
                      </a:r>
                      <a:r>
                        <a:rPr lang="en-US" altLang="zh-CN" sz="1400" b="1" kern="12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lang="zh-CN" altLang="en-US" sz="1400" b="1" kern="120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88095555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项目 </a:t>
                      </a:r>
                      <a:r>
                        <a:rPr lang="en-US" altLang="zh-CN" sz="1400" b="1" kern="12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endParaRPr lang="zh-CN" altLang="en-US" sz="1400" b="1" kern="120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21625" marR="121625" marT="60812" marB="6081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zh-CN" altLang="en-US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83443068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E53250A-CEA1-432D-A85F-380A7C336D3F}"/>
              </a:ext>
            </a:extLst>
          </p:cNvPr>
          <p:cNvSpPr txBox="1"/>
          <p:nvPr/>
        </p:nvSpPr>
        <p:spPr>
          <a:xfrm>
            <a:off x="4972387" y="1187530"/>
            <a:ext cx="20313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spc="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输入关于表格的名称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33DC96-15C9-451B-B6A3-15B670DB0399}"/>
              </a:ext>
            </a:extLst>
          </p:cNvPr>
          <p:cNvSpPr txBox="1"/>
          <p:nvPr/>
        </p:nvSpPr>
        <p:spPr>
          <a:xfrm>
            <a:off x="802820" y="4623391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0832729-7990-479C-92BA-B2B7FF632E54}"/>
              </a:ext>
            </a:extLst>
          </p:cNvPr>
          <p:cNvSpPr/>
          <p:nvPr/>
        </p:nvSpPr>
        <p:spPr>
          <a:xfrm>
            <a:off x="660400" y="4652419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4ECD4D9-AE12-4CF3-A8F1-7B7C31412E57}"/>
              </a:ext>
            </a:extLst>
          </p:cNvPr>
          <p:cNvSpPr txBox="1"/>
          <p:nvPr/>
        </p:nvSpPr>
        <p:spPr>
          <a:xfrm>
            <a:off x="660400" y="5009448"/>
            <a:ext cx="10858500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个博士后科研流动站，</a:t>
            </a:r>
            <a:r>
              <a:rPr lang="en-US" altLang="zh-CN" spc="50" dirty="0">
                <a:latin typeface="+mn-ea"/>
              </a:rPr>
              <a:t>14</a:t>
            </a:r>
            <a:r>
              <a:rPr lang="zh-CN" altLang="en-US" spc="50" dirty="0">
                <a:latin typeface="+mn-ea"/>
              </a:rPr>
              <a:t>个博士学位授权一级学科、</a:t>
            </a:r>
            <a:r>
              <a:rPr lang="en-US" altLang="zh-CN" spc="50" dirty="0">
                <a:latin typeface="+mn-ea"/>
              </a:rPr>
              <a:t>33</a:t>
            </a:r>
            <a:r>
              <a:rPr lang="zh-CN" altLang="en-US" spc="50" dirty="0">
                <a:latin typeface="+mn-ea"/>
              </a:rPr>
              <a:t>个硕士学位授权一级学科、</a:t>
            </a:r>
            <a:r>
              <a:rPr lang="en-US" altLang="zh-CN" spc="50" dirty="0">
                <a:latin typeface="+mn-ea"/>
              </a:rPr>
              <a:t>16</a:t>
            </a:r>
            <a:r>
              <a:rPr lang="zh-CN" altLang="en-US" spc="50" dirty="0">
                <a:latin typeface="+mn-ea"/>
              </a:rPr>
              <a:t>个专业学位授权类别，覆盖十大学科门类，学科、专业学位数量居省属高校前列。有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个国家重点学科、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个国家重点（培育）学科。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CF7B336-A45F-4DB4-9B20-FECFD3C2FA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这是一个数据表格</a:t>
            </a:r>
          </a:p>
        </p:txBody>
      </p:sp>
    </p:spTree>
    <p:extLst>
      <p:ext uri="{BB962C8B-B14F-4D97-AF65-F5344CB8AC3E}">
        <p14:creationId xmlns:p14="http://schemas.microsoft.com/office/powerpoint/2010/main" val="134204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16E4B8DA-483F-4469-8D04-A51C81083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09657"/>
              </p:ext>
            </p:extLst>
          </p:nvPr>
        </p:nvGraphicFramePr>
        <p:xfrm>
          <a:off x="4476750" y="1330547"/>
          <a:ext cx="6845299" cy="4563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ED360EAD-1E72-43B9-A391-F1792F34B10A}"/>
              </a:ext>
            </a:extLst>
          </p:cNvPr>
          <p:cNvSpPr txBox="1"/>
          <p:nvPr/>
        </p:nvSpPr>
        <p:spPr>
          <a:xfrm>
            <a:off x="1279071" y="1584547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A49013D-3436-44CC-8CF9-00F5911C8886}"/>
              </a:ext>
            </a:extLst>
          </p:cNvPr>
          <p:cNvSpPr/>
          <p:nvPr/>
        </p:nvSpPr>
        <p:spPr>
          <a:xfrm>
            <a:off x="1136651" y="1613575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BA5B96-BEA5-4E28-961C-C623807B747F}"/>
              </a:ext>
            </a:extLst>
          </p:cNvPr>
          <p:cNvSpPr txBox="1"/>
          <p:nvPr/>
        </p:nvSpPr>
        <p:spPr>
          <a:xfrm>
            <a:off x="1060451" y="1970604"/>
            <a:ext cx="3079749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FE1398A-90EE-4B4F-8E41-626B2B865BB7}"/>
              </a:ext>
            </a:extLst>
          </p:cNvPr>
          <p:cNvCxnSpPr>
            <a:cxnSpLocks/>
          </p:cNvCxnSpPr>
          <p:nvPr/>
        </p:nvCxnSpPr>
        <p:spPr>
          <a:xfrm>
            <a:off x="1060451" y="3606800"/>
            <a:ext cx="29527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25D2416-F13A-4936-BBD6-6FEE35F22C09}"/>
              </a:ext>
            </a:extLst>
          </p:cNvPr>
          <p:cNvSpPr txBox="1"/>
          <p:nvPr/>
        </p:nvSpPr>
        <p:spPr>
          <a:xfrm>
            <a:off x="1279071" y="381551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4750C59-EE23-4440-9CD1-16B3204CC415}"/>
              </a:ext>
            </a:extLst>
          </p:cNvPr>
          <p:cNvSpPr/>
          <p:nvPr/>
        </p:nvSpPr>
        <p:spPr>
          <a:xfrm>
            <a:off x="1136651" y="3844541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D81C75E-91F6-4CE6-AB86-FB379A1A8C08}"/>
              </a:ext>
            </a:extLst>
          </p:cNvPr>
          <p:cNvSpPr txBox="1"/>
          <p:nvPr/>
        </p:nvSpPr>
        <p:spPr>
          <a:xfrm>
            <a:off x="1060451" y="4201570"/>
            <a:ext cx="3079749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7DF94C43-5B87-43BD-9CD9-0D0DA7887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这是一个柱形图</a:t>
            </a:r>
          </a:p>
        </p:txBody>
      </p:sp>
    </p:spTree>
    <p:extLst>
      <p:ext uri="{BB962C8B-B14F-4D97-AF65-F5344CB8AC3E}">
        <p14:creationId xmlns:p14="http://schemas.microsoft.com/office/powerpoint/2010/main" val="1733711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8BA8DBEA-B9B9-4C98-8DC8-36963ACEF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515073"/>
              </p:ext>
            </p:extLst>
          </p:nvPr>
        </p:nvGraphicFramePr>
        <p:xfrm>
          <a:off x="823690" y="1748064"/>
          <a:ext cx="4147930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346D76CF-213F-46F0-AFD4-5D02890BB8B4}"/>
              </a:ext>
            </a:extLst>
          </p:cNvPr>
          <p:cNvGrpSpPr/>
          <p:nvPr/>
        </p:nvGrpSpPr>
        <p:grpSpPr>
          <a:xfrm>
            <a:off x="4983957" y="1553912"/>
            <a:ext cx="5909528" cy="1127209"/>
            <a:chOff x="5100069" y="1340763"/>
            <a:chExt cx="5909528" cy="112720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07EA3C1-2C14-44F8-ADBE-9F8167AC16FB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65BC8D2-2D09-442F-BCF4-7A3F7D4620B1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7892647-7BD9-46B4-8670-8F252B30D344}"/>
                </a:ext>
              </a:extLst>
            </p:cNvPr>
            <p:cNvSpPr txBox="1"/>
            <p:nvPr/>
          </p:nvSpPr>
          <p:spPr>
            <a:xfrm>
              <a:off x="5122928" y="1688720"/>
              <a:ext cx="5886669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现有专任教师</a:t>
              </a:r>
              <a:r>
                <a:rPr lang="en-US" altLang="zh-CN" spc="50" dirty="0">
                  <a:latin typeface="+mn-ea"/>
                </a:rPr>
                <a:t>1990</a:t>
              </a:r>
              <a:r>
                <a:rPr lang="zh-CN" altLang="en-US" spc="50" dirty="0">
                  <a:latin typeface="+mn-ea"/>
                </a:rPr>
                <a:t>人，具有博士学位的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人，正高级职称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人、副高级职称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人，博士生导师</a:t>
              </a:r>
              <a:r>
                <a:rPr lang="en-US" altLang="zh-CN" spc="50" dirty="0">
                  <a:latin typeface="+mn-ea"/>
                </a:rPr>
                <a:t>195</a:t>
              </a:r>
              <a:r>
                <a:rPr lang="zh-CN" altLang="en-US" spc="50" dirty="0">
                  <a:latin typeface="+mn-ea"/>
                </a:rPr>
                <a:t>人。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72C2E5-9759-4785-9268-6239489E7FD5}"/>
              </a:ext>
            </a:extLst>
          </p:cNvPr>
          <p:cNvGrpSpPr/>
          <p:nvPr/>
        </p:nvGrpSpPr>
        <p:grpSpPr>
          <a:xfrm>
            <a:off x="4983957" y="3077657"/>
            <a:ext cx="5909528" cy="1127209"/>
            <a:chOff x="5100069" y="1340763"/>
            <a:chExt cx="5909528" cy="1127209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675D569-E8EC-42D3-B895-C8B469DE420A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B6AC913-2E53-49C4-BEBF-39FCEEAA2982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870A6D9-313D-4F0F-9A67-EF768041F8A2}"/>
                </a:ext>
              </a:extLst>
            </p:cNvPr>
            <p:cNvSpPr txBox="1"/>
            <p:nvPr/>
          </p:nvSpPr>
          <p:spPr>
            <a:xfrm>
              <a:off x="5122928" y="1688720"/>
              <a:ext cx="5886669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现有专任教师</a:t>
              </a:r>
              <a:r>
                <a:rPr lang="en-US" altLang="zh-CN" spc="50" dirty="0">
                  <a:latin typeface="+mn-ea"/>
                </a:rPr>
                <a:t>1990</a:t>
              </a:r>
              <a:r>
                <a:rPr lang="zh-CN" altLang="en-US" spc="50" dirty="0">
                  <a:latin typeface="+mn-ea"/>
                </a:rPr>
                <a:t>人，具有博士学位的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人，正高级职称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人、副高级职称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人，博士生导师</a:t>
              </a:r>
              <a:r>
                <a:rPr lang="en-US" altLang="zh-CN" spc="50" dirty="0">
                  <a:latin typeface="+mn-ea"/>
                </a:rPr>
                <a:t>195</a:t>
              </a:r>
              <a:r>
                <a:rPr lang="zh-CN" altLang="en-US" spc="50" dirty="0">
                  <a:latin typeface="+mn-ea"/>
                </a:rPr>
                <a:t>人。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05D5316-D5DA-4C40-BD66-D7A023EBB08E}"/>
              </a:ext>
            </a:extLst>
          </p:cNvPr>
          <p:cNvGrpSpPr/>
          <p:nvPr/>
        </p:nvGrpSpPr>
        <p:grpSpPr>
          <a:xfrm>
            <a:off x="4983957" y="4601402"/>
            <a:ext cx="5909528" cy="1127209"/>
            <a:chOff x="5100069" y="1340763"/>
            <a:chExt cx="5909528" cy="1127209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2636E10-67A0-4AE1-AC74-41120013C967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B965E24-0801-4FBC-8973-A20D2280F9B5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2B511E8-3004-4C90-915F-EE46B57F1768}"/>
                </a:ext>
              </a:extLst>
            </p:cNvPr>
            <p:cNvSpPr txBox="1"/>
            <p:nvPr/>
          </p:nvSpPr>
          <p:spPr>
            <a:xfrm>
              <a:off x="5122928" y="1688720"/>
              <a:ext cx="5886669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现有专任教师</a:t>
              </a:r>
              <a:r>
                <a:rPr lang="en-US" altLang="zh-CN" spc="50" dirty="0">
                  <a:latin typeface="+mn-ea"/>
                </a:rPr>
                <a:t>1990</a:t>
              </a:r>
              <a:r>
                <a:rPr lang="zh-CN" altLang="en-US" spc="50" dirty="0">
                  <a:latin typeface="+mn-ea"/>
                </a:rPr>
                <a:t>人，具有博士学位的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人，正高级职称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人、副高级职称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人，博士生导师</a:t>
              </a:r>
              <a:r>
                <a:rPr lang="en-US" altLang="zh-CN" spc="50" dirty="0">
                  <a:latin typeface="+mn-ea"/>
                </a:rPr>
                <a:t>195</a:t>
              </a:r>
              <a:r>
                <a:rPr lang="zh-CN" altLang="en-US" spc="50" dirty="0">
                  <a:latin typeface="+mn-ea"/>
                </a:rPr>
                <a:t>人。</a:t>
              </a:r>
            </a:p>
          </p:txBody>
        </p:sp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FA76481-4C7D-4398-ABB9-EC7DAD932B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这是一个饼图</a:t>
            </a:r>
          </a:p>
        </p:txBody>
      </p:sp>
    </p:spTree>
    <p:extLst>
      <p:ext uri="{BB962C8B-B14F-4D97-AF65-F5344CB8AC3E}">
        <p14:creationId xmlns:p14="http://schemas.microsoft.com/office/powerpoint/2010/main" val="178288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FA76481-4C7D-4398-ABB9-EC7DAD932B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这是一个条形图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CB495ED8-3031-43C1-BAA9-C829127DAF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947406"/>
              </p:ext>
            </p:extLst>
          </p:nvPr>
        </p:nvGraphicFramePr>
        <p:xfrm>
          <a:off x="965213" y="1620838"/>
          <a:ext cx="6304854" cy="422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84C1BF1F-1669-487E-A0BF-EF29467A7B29}"/>
              </a:ext>
            </a:extLst>
          </p:cNvPr>
          <p:cNvSpPr txBox="1"/>
          <p:nvPr/>
        </p:nvSpPr>
        <p:spPr>
          <a:xfrm>
            <a:off x="8115300" y="1584547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1531876-34BF-42B3-B97F-7630BB212789}"/>
              </a:ext>
            </a:extLst>
          </p:cNvPr>
          <p:cNvSpPr/>
          <p:nvPr/>
        </p:nvSpPr>
        <p:spPr>
          <a:xfrm>
            <a:off x="7972880" y="1613575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488BBED-263A-4C74-8232-A120AAF5D558}"/>
              </a:ext>
            </a:extLst>
          </p:cNvPr>
          <p:cNvSpPr txBox="1"/>
          <p:nvPr/>
        </p:nvSpPr>
        <p:spPr>
          <a:xfrm>
            <a:off x="7896680" y="1970604"/>
            <a:ext cx="3079749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9E674F1-BD65-4812-9202-6C1C4F50E9D5}"/>
              </a:ext>
            </a:extLst>
          </p:cNvPr>
          <p:cNvCxnSpPr>
            <a:cxnSpLocks/>
          </p:cNvCxnSpPr>
          <p:nvPr/>
        </p:nvCxnSpPr>
        <p:spPr>
          <a:xfrm>
            <a:off x="7896680" y="3606800"/>
            <a:ext cx="29527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1B23DD2-D87A-47FC-9540-EBAD42631351}"/>
              </a:ext>
            </a:extLst>
          </p:cNvPr>
          <p:cNvSpPr txBox="1"/>
          <p:nvPr/>
        </p:nvSpPr>
        <p:spPr>
          <a:xfrm>
            <a:off x="8115300" y="381551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2C0D8EA-7CA4-4009-874B-B00A750620F3}"/>
              </a:ext>
            </a:extLst>
          </p:cNvPr>
          <p:cNvSpPr/>
          <p:nvPr/>
        </p:nvSpPr>
        <p:spPr>
          <a:xfrm>
            <a:off x="7972880" y="3844541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CB560FA-ED5C-47FC-955B-C6D484F2F9E7}"/>
              </a:ext>
            </a:extLst>
          </p:cNvPr>
          <p:cNvSpPr txBox="1"/>
          <p:nvPr/>
        </p:nvSpPr>
        <p:spPr>
          <a:xfrm>
            <a:off x="7896680" y="4201570"/>
            <a:ext cx="3079749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</p:spTree>
    <p:extLst>
      <p:ext uri="{BB962C8B-B14F-4D97-AF65-F5344CB8AC3E}">
        <p14:creationId xmlns:p14="http://schemas.microsoft.com/office/powerpoint/2010/main" val="448069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FA76481-4C7D-4398-ABB9-EC7DAD932B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这是一个曲线图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A94E54CB-A344-4E09-B8FD-68EEAC3CF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057868"/>
              </p:ext>
            </p:extLst>
          </p:nvPr>
        </p:nvGraphicFramePr>
        <p:xfrm>
          <a:off x="2038938" y="1381641"/>
          <a:ext cx="8114124" cy="281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BCC43DFD-BBEA-497A-867E-BF7F79715736}"/>
              </a:ext>
            </a:extLst>
          </p:cNvPr>
          <p:cNvSpPr txBox="1"/>
          <p:nvPr/>
        </p:nvSpPr>
        <p:spPr>
          <a:xfrm>
            <a:off x="802820" y="4420195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EE96E6-4020-42D2-A8D7-17C9CA034A25}"/>
              </a:ext>
            </a:extLst>
          </p:cNvPr>
          <p:cNvSpPr/>
          <p:nvPr/>
        </p:nvSpPr>
        <p:spPr>
          <a:xfrm>
            <a:off x="660400" y="444922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56EB61-605D-4C55-9151-6F4E4E6EB946}"/>
              </a:ext>
            </a:extLst>
          </p:cNvPr>
          <p:cNvSpPr txBox="1"/>
          <p:nvPr/>
        </p:nvSpPr>
        <p:spPr>
          <a:xfrm>
            <a:off x="660400" y="4806252"/>
            <a:ext cx="10858500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个博士后科研流动站，</a:t>
            </a:r>
            <a:r>
              <a:rPr lang="en-US" altLang="zh-CN" spc="50" dirty="0">
                <a:latin typeface="+mn-ea"/>
              </a:rPr>
              <a:t>14</a:t>
            </a:r>
            <a:r>
              <a:rPr lang="zh-CN" altLang="en-US" spc="50" dirty="0">
                <a:latin typeface="+mn-ea"/>
              </a:rPr>
              <a:t>个博士学位授权一级学科、</a:t>
            </a:r>
            <a:r>
              <a:rPr lang="en-US" altLang="zh-CN" spc="50" dirty="0">
                <a:latin typeface="+mn-ea"/>
              </a:rPr>
              <a:t>33</a:t>
            </a:r>
            <a:r>
              <a:rPr lang="zh-CN" altLang="en-US" spc="50" dirty="0">
                <a:latin typeface="+mn-ea"/>
              </a:rPr>
              <a:t>个硕士学位授权一级学科、</a:t>
            </a:r>
            <a:r>
              <a:rPr lang="en-US" altLang="zh-CN" spc="50" dirty="0">
                <a:latin typeface="+mn-ea"/>
              </a:rPr>
              <a:t>16</a:t>
            </a:r>
            <a:r>
              <a:rPr lang="zh-CN" altLang="en-US" spc="50" dirty="0">
                <a:latin typeface="+mn-ea"/>
              </a:rPr>
              <a:t>个专业学位授权类别，覆盖十大学科门类，学科、专业学位数量居省属高校前列。有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个国家重点学科、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个国家重点（培育）学科。</a:t>
            </a:r>
          </a:p>
        </p:txBody>
      </p:sp>
    </p:spTree>
    <p:extLst>
      <p:ext uri="{BB962C8B-B14F-4D97-AF65-F5344CB8AC3E}">
        <p14:creationId xmlns:p14="http://schemas.microsoft.com/office/powerpoint/2010/main" val="2854777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D5D6A349-B877-43B0-B126-03AA7DB2D777}"/>
              </a:ext>
            </a:extLst>
          </p:cNvPr>
          <p:cNvSpPr/>
          <p:nvPr/>
        </p:nvSpPr>
        <p:spPr>
          <a:xfrm>
            <a:off x="876283" y="1956994"/>
            <a:ext cx="4972969" cy="36890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FA76481-4C7D-4398-ABB9-EC7DAD932B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这是一个层级关系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C43DFD-BBEA-497A-867E-BF7F79715736}"/>
              </a:ext>
            </a:extLst>
          </p:cNvPr>
          <p:cNvSpPr txBox="1"/>
          <p:nvPr/>
        </p:nvSpPr>
        <p:spPr>
          <a:xfrm>
            <a:off x="1404249" y="2295364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EE96E6-4020-42D2-A8D7-17C9CA034A25}"/>
              </a:ext>
            </a:extLst>
          </p:cNvPr>
          <p:cNvSpPr/>
          <p:nvPr/>
        </p:nvSpPr>
        <p:spPr>
          <a:xfrm>
            <a:off x="1261829" y="2324392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56EB61-605D-4C55-9151-6F4E4E6EB946}"/>
              </a:ext>
            </a:extLst>
          </p:cNvPr>
          <p:cNvSpPr txBox="1"/>
          <p:nvPr/>
        </p:nvSpPr>
        <p:spPr>
          <a:xfrm>
            <a:off x="1261829" y="2681421"/>
            <a:ext cx="4326165" cy="257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个博士后科研流动站，</a:t>
            </a:r>
            <a:r>
              <a:rPr lang="en-US" altLang="zh-CN" spc="50" dirty="0">
                <a:latin typeface="+mn-ea"/>
              </a:rPr>
              <a:t>14</a:t>
            </a:r>
            <a:r>
              <a:rPr lang="zh-CN" altLang="en-US" spc="50" dirty="0">
                <a:latin typeface="+mn-ea"/>
              </a:rPr>
              <a:t>个博士学位授权一级学科、</a:t>
            </a:r>
            <a:r>
              <a:rPr lang="en-US" altLang="zh-CN" spc="50" dirty="0">
                <a:latin typeface="+mn-ea"/>
              </a:rPr>
              <a:t>33</a:t>
            </a:r>
            <a:r>
              <a:rPr lang="zh-CN" altLang="en-US" spc="50" dirty="0">
                <a:latin typeface="+mn-ea"/>
              </a:rPr>
              <a:t>个硕士学位授权一级学科、</a:t>
            </a:r>
            <a:r>
              <a:rPr lang="en-US" altLang="zh-CN" spc="50" dirty="0">
                <a:latin typeface="+mn-ea"/>
              </a:rPr>
              <a:t>16</a:t>
            </a:r>
            <a:r>
              <a:rPr lang="zh-CN" altLang="en-US" spc="50" dirty="0">
                <a:latin typeface="+mn-ea"/>
              </a:rPr>
              <a:t>个专业学位授权类别，覆盖十大学科门类，学科、专业学位数量居省属高校前列。有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个国家重点学科、</a:t>
            </a:r>
            <a:r>
              <a:rPr lang="en-US" altLang="zh-CN" spc="50" dirty="0">
                <a:latin typeface="+mn-ea"/>
              </a:rPr>
              <a:t>1</a:t>
            </a:r>
            <a:r>
              <a:rPr lang="zh-CN" altLang="en-US" spc="50" dirty="0">
                <a:latin typeface="+mn-ea"/>
              </a:rPr>
              <a:t>个国家重点（培育）学科。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DD29EDB9-6C68-45A9-BD87-E8D1C3131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386186"/>
              </p:ext>
            </p:extLst>
          </p:nvPr>
        </p:nvGraphicFramePr>
        <p:xfrm>
          <a:off x="6096000" y="1956994"/>
          <a:ext cx="5223328" cy="348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526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16321C2-948F-4763-8913-700799776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这是一个跟数据有关的界面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8620A54-12CB-4613-8198-AAEC95368E6B}"/>
              </a:ext>
            </a:extLst>
          </p:cNvPr>
          <p:cNvGrpSpPr/>
          <p:nvPr/>
        </p:nvGrpSpPr>
        <p:grpSpPr>
          <a:xfrm>
            <a:off x="511646" y="2040588"/>
            <a:ext cx="2926264" cy="1950842"/>
            <a:chOff x="522514" y="2402055"/>
            <a:chExt cx="3409406" cy="2272935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0CFAA16-46D4-4F12-93AF-2DA595A98E78}"/>
                </a:ext>
              </a:extLst>
            </p:cNvPr>
            <p:cNvSpPr/>
            <p:nvPr/>
          </p:nvSpPr>
          <p:spPr>
            <a:xfrm>
              <a:off x="1334587" y="2645892"/>
              <a:ext cx="1785260" cy="17852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/>
            </a:p>
          </p:txBody>
        </p:sp>
        <p:graphicFrame>
          <p:nvGraphicFramePr>
            <p:cNvPr id="5" name="图表 4">
              <a:extLst>
                <a:ext uri="{FF2B5EF4-FFF2-40B4-BE49-F238E27FC236}">
                  <a16:creationId xmlns:a16="http://schemas.microsoft.com/office/drawing/2014/main" id="{99D2FCA5-EE7F-423D-B8A3-05AD119E93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24316641"/>
                </p:ext>
              </p:extLst>
            </p:nvPr>
          </p:nvGraphicFramePr>
          <p:xfrm>
            <a:off x="522514" y="2402055"/>
            <a:ext cx="3409406" cy="22729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8DF3C2C-7FFB-45D1-9691-CE72E9FB1933}"/>
                </a:ext>
              </a:extLst>
            </p:cNvPr>
            <p:cNvSpPr txBox="1"/>
            <p:nvPr/>
          </p:nvSpPr>
          <p:spPr>
            <a:xfrm>
              <a:off x="1492250" y="3215357"/>
              <a:ext cx="1469935" cy="60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50" dirty="0">
                  <a:solidFill>
                    <a:schemeClr val="bg1"/>
                  </a:solidFill>
                  <a:latin typeface="+mj-ea"/>
                  <a:ea typeface="+mj-ea"/>
                </a:rPr>
                <a:t>20%</a:t>
              </a:r>
              <a:endParaRPr lang="zh-CN" altLang="en-US" sz="2800" b="1" spc="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A8B4DD9-F0A8-459C-B720-49421B9EBA28}"/>
              </a:ext>
            </a:extLst>
          </p:cNvPr>
          <p:cNvGrpSpPr/>
          <p:nvPr/>
        </p:nvGrpSpPr>
        <p:grpSpPr>
          <a:xfrm>
            <a:off x="3259128" y="2040588"/>
            <a:ext cx="2926264" cy="1950842"/>
            <a:chOff x="522514" y="2402055"/>
            <a:chExt cx="3409406" cy="2272935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AC69F16-7867-40C8-AACF-EA43B3BCECFF}"/>
                </a:ext>
              </a:extLst>
            </p:cNvPr>
            <p:cNvSpPr/>
            <p:nvPr/>
          </p:nvSpPr>
          <p:spPr>
            <a:xfrm>
              <a:off x="1334587" y="2645892"/>
              <a:ext cx="1785260" cy="17852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/>
            </a:p>
          </p:txBody>
        </p:sp>
        <p:graphicFrame>
          <p:nvGraphicFramePr>
            <p:cNvPr id="28" name="图表 27">
              <a:extLst>
                <a:ext uri="{FF2B5EF4-FFF2-40B4-BE49-F238E27FC236}">
                  <a16:creationId xmlns:a16="http://schemas.microsoft.com/office/drawing/2014/main" id="{59ADF549-CCA9-47AA-A3EE-73F5DE7316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5263110"/>
                </p:ext>
              </p:extLst>
            </p:nvPr>
          </p:nvGraphicFramePr>
          <p:xfrm>
            <a:off x="522514" y="2402055"/>
            <a:ext cx="3409406" cy="22729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757E02A-D76E-4715-898C-BF3F6237CEE2}"/>
                </a:ext>
              </a:extLst>
            </p:cNvPr>
            <p:cNvSpPr txBox="1"/>
            <p:nvPr/>
          </p:nvSpPr>
          <p:spPr>
            <a:xfrm>
              <a:off x="1492250" y="3215357"/>
              <a:ext cx="1469935" cy="60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50" dirty="0">
                  <a:solidFill>
                    <a:schemeClr val="bg1"/>
                  </a:solidFill>
                  <a:latin typeface="+mj-ea"/>
                  <a:ea typeface="+mj-ea"/>
                </a:rPr>
                <a:t>40%</a:t>
              </a:r>
              <a:endParaRPr lang="zh-CN" altLang="en-US" sz="2800" b="1" spc="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6E7EC9-66D3-49DA-8FC0-B7891BFE5BC5}"/>
              </a:ext>
            </a:extLst>
          </p:cNvPr>
          <p:cNvGrpSpPr/>
          <p:nvPr/>
        </p:nvGrpSpPr>
        <p:grpSpPr>
          <a:xfrm>
            <a:off x="6006610" y="2040588"/>
            <a:ext cx="2926264" cy="1950842"/>
            <a:chOff x="522514" y="2402055"/>
            <a:chExt cx="3409406" cy="2272935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28341D1-CD5C-4D5E-B0DB-DCF1502979CB}"/>
                </a:ext>
              </a:extLst>
            </p:cNvPr>
            <p:cNvSpPr/>
            <p:nvPr/>
          </p:nvSpPr>
          <p:spPr>
            <a:xfrm>
              <a:off x="1334587" y="2645892"/>
              <a:ext cx="1785260" cy="17852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/>
            </a:p>
          </p:txBody>
        </p:sp>
        <p:graphicFrame>
          <p:nvGraphicFramePr>
            <p:cNvPr id="32" name="图表 31">
              <a:extLst>
                <a:ext uri="{FF2B5EF4-FFF2-40B4-BE49-F238E27FC236}">
                  <a16:creationId xmlns:a16="http://schemas.microsoft.com/office/drawing/2014/main" id="{D532BDBF-DD8B-476A-A203-4405F94882B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35769167"/>
                </p:ext>
              </p:extLst>
            </p:nvPr>
          </p:nvGraphicFramePr>
          <p:xfrm>
            <a:off x="522514" y="2402055"/>
            <a:ext cx="3409406" cy="22729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45565A3-71F3-4EAA-97A3-979C4F4225D7}"/>
                </a:ext>
              </a:extLst>
            </p:cNvPr>
            <p:cNvSpPr txBox="1"/>
            <p:nvPr/>
          </p:nvSpPr>
          <p:spPr>
            <a:xfrm>
              <a:off x="1492250" y="3215357"/>
              <a:ext cx="1469935" cy="60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50" dirty="0">
                  <a:solidFill>
                    <a:schemeClr val="bg1"/>
                  </a:solidFill>
                  <a:latin typeface="+mj-ea"/>
                  <a:ea typeface="+mj-ea"/>
                </a:rPr>
                <a:t>60%</a:t>
              </a:r>
              <a:endParaRPr lang="zh-CN" altLang="en-US" sz="2800" b="1" spc="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3BDA7E1-AD59-4F8E-BB18-D8EDB7E54E0C}"/>
              </a:ext>
            </a:extLst>
          </p:cNvPr>
          <p:cNvGrpSpPr/>
          <p:nvPr/>
        </p:nvGrpSpPr>
        <p:grpSpPr>
          <a:xfrm>
            <a:off x="8754091" y="2040588"/>
            <a:ext cx="2926264" cy="1950842"/>
            <a:chOff x="522514" y="2402055"/>
            <a:chExt cx="3409406" cy="2272935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742EC16-AA26-4E96-AE03-E5F2901EC624}"/>
                </a:ext>
              </a:extLst>
            </p:cNvPr>
            <p:cNvSpPr/>
            <p:nvPr/>
          </p:nvSpPr>
          <p:spPr>
            <a:xfrm>
              <a:off x="1334587" y="2645892"/>
              <a:ext cx="1785260" cy="17852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/>
            </a:p>
          </p:txBody>
        </p:sp>
        <p:graphicFrame>
          <p:nvGraphicFramePr>
            <p:cNvPr id="37" name="图表 36">
              <a:extLst>
                <a:ext uri="{FF2B5EF4-FFF2-40B4-BE49-F238E27FC236}">
                  <a16:creationId xmlns:a16="http://schemas.microsoft.com/office/drawing/2014/main" id="{D113D346-08BD-49EB-B353-8B5E988C9C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58206185"/>
                </p:ext>
              </p:extLst>
            </p:nvPr>
          </p:nvGraphicFramePr>
          <p:xfrm>
            <a:off x="522514" y="2402055"/>
            <a:ext cx="3409406" cy="22729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FB97B5F-AA11-410C-9355-88ADFB808FC2}"/>
                </a:ext>
              </a:extLst>
            </p:cNvPr>
            <p:cNvSpPr txBox="1"/>
            <p:nvPr/>
          </p:nvSpPr>
          <p:spPr>
            <a:xfrm>
              <a:off x="1492250" y="3215357"/>
              <a:ext cx="1469935" cy="60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50" dirty="0">
                  <a:solidFill>
                    <a:schemeClr val="bg1"/>
                  </a:solidFill>
                  <a:latin typeface="+mj-ea"/>
                  <a:ea typeface="+mj-ea"/>
                </a:rPr>
                <a:t>80%</a:t>
              </a:r>
              <a:endParaRPr lang="zh-CN" altLang="en-US" sz="2800" b="1" spc="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0E58DD87-D4A4-40BD-8FF3-6EBF1E76BF2F}"/>
              </a:ext>
            </a:extLst>
          </p:cNvPr>
          <p:cNvSpPr txBox="1"/>
          <p:nvPr/>
        </p:nvSpPr>
        <p:spPr>
          <a:xfrm>
            <a:off x="819077" y="4715984"/>
            <a:ext cx="23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3726E5A-57C1-4AE8-9131-485697E4F156}"/>
              </a:ext>
            </a:extLst>
          </p:cNvPr>
          <p:cNvSpPr txBox="1"/>
          <p:nvPr/>
        </p:nvSpPr>
        <p:spPr>
          <a:xfrm>
            <a:off x="793497" y="429596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6CFC105-D190-4886-82AA-4789628231D6}"/>
              </a:ext>
            </a:extLst>
          </p:cNvPr>
          <p:cNvSpPr txBox="1"/>
          <p:nvPr/>
        </p:nvSpPr>
        <p:spPr>
          <a:xfrm>
            <a:off x="3566558" y="4715984"/>
            <a:ext cx="23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173B1C7-BE31-4E01-8F1F-0A7B7382BDB2}"/>
              </a:ext>
            </a:extLst>
          </p:cNvPr>
          <p:cNvSpPr txBox="1"/>
          <p:nvPr/>
        </p:nvSpPr>
        <p:spPr>
          <a:xfrm>
            <a:off x="3540978" y="429596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48C2EF-1B3B-4444-A822-6AAF1F68206F}"/>
              </a:ext>
            </a:extLst>
          </p:cNvPr>
          <p:cNvSpPr txBox="1"/>
          <p:nvPr/>
        </p:nvSpPr>
        <p:spPr>
          <a:xfrm>
            <a:off x="6314039" y="4715984"/>
            <a:ext cx="23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999A015-B391-4569-AA2E-BF93E80B500E}"/>
              </a:ext>
            </a:extLst>
          </p:cNvPr>
          <p:cNvSpPr txBox="1"/>
          <p:nvPr/>
        </p:nvSpPr>
        <p:spPr>
          <a:xfrm>
            <a:off x="6288459" y="429596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3040397-10EF-49F8-93EC-C8F990628BCB}"/>
              </a:ext>
            </a:extLst>
          </p:cNvPr>
          <p:cNvSpPr txBox="1"/>
          <p:nvPr/>
        </p:nvSpPr>
        <p:spPr>
          <a:xfrm>
            <a:off x="9061520" y="4715984"/>
            <a:ext cx="23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  <a:p>
            <a:pPr algn="ctr"/>
            <a:r>
              <a:rPr lang="zh-CN" altLang="en-US" dirty="0"/>
              <a:t>请输入相关文字内容</a:t>
            </a:r>
            <a:endParaRPr lang="en-US" altLang="zh-CN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D9D0D84-4C60-477D-BB95-EC7677982B52}"/>
              </a:ext>
            </a:extLst>
          </p:cNvPr>
          <p:cNvSpPr txBox="1"/>
          <p:nvPr/>
        </p:nvSpPr>
        <p:spPr>
          <a:xfrm>
            <a:off x="9035940" y="4295963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61" name="乘号 60">
            <a:extLst>
              <a:ext uri="{FF2B5EF4-FFF2-40B4-BE49-F238E27FC236}">
                <a16:creationId xmlns:a16="http://schemas.microsoft.com/office/drawing/2014/main" id="{45A6BD80-D361-4E4A-A8A2-16D0F7F3E077}"/>
              </a:ext>
            </a:extLst>
          </p:cNvPr>
          <p:cNvSpPr/>
          <p:nvPr/>
        </p:nvSpPr>
        <p:spPr>
          <a:xfrm>
            <a:off x="1808629" y="3894285"/>
            <a:ext cx="332299" cy="332299"/>
          </a:xfrm>
          <a:prstGeom prst="mathMultiply">
            <a:avLst>
              <a:gd name="adj1" fmla="val 602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乘号 61">
            <a:extLst>
              <a:ext uri="{FF2B5EF4-FFF2-40B4-BE49-F238E27FC236}">
                <a16:creationId xmlns:a16="http://schemas.microsoft.com/office/drawing/2014/main" id="{BD51E4C5-48A3-427E-8E87-351061B7C750}"/>
              </a:ext>
            </a:extLst>
          </p:cNvPr>
          <p:cNvSpPr/>
          <p:nvPr/>
        </p:nvSpPr>
        <p:spPr>
          <a:xfrm>
            <a:off x="4556111" y="3894285"/>
            <a:ext cx="332299" cy="332299"/>
          </a:xfrm>
          <a:prstGeom prst="mathMultiply">
            <a:avLst>
              <a:gd name="adj1" fmla="val 602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乘号 62">
            <a:extLst>
              <a:ext uri="{FF2B5EF4-FFF2-40B4-BE49-F238E27FC236}">
                <a16:creationId xmlns:a16="http://schemas.microsoft.com/office/drawing/2014/main" id="{322CA129-A0A0-47B7-9EA2-DD77AE906E02}"/>
              </a:ext>
            </a:extLst>
          </p:cNvPr>
          <p:cNvSpPr/>
          <p:nvPr/>
        </p:nvSpPr>
        <p:spPr>
          <a:xfrm>
            <a:off x="7303593" y="3894285"/>
            <a:ext cx="332299" cy="332299"/>
          </a:xfrm>
          <a:prstGeom prst="mathMultiply">
            <a:avLst>
              <a:gd name="adj1" fmla="val 602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乘号 63">
            <a:extLst>
              <a:ext uri="{FF2B5EF4-FFF2-40B4-BE49-F238E27FC236}">
                <a16:creationId xmlns:a16="http://schemas.microsoft.com/office/drawing/2014/main" id="{CE2D3E75-C95A-4D5E-B888-CE8DC484186C}"/>
              </a:ext>
            </a:extLst>
          </p:cNvPr>
          <p:cNvSpPr/>
          <p:nvPr/>
        </p:nvSpPr>
        <p:spPr>
          <a:xfrm>
            <a:off x="2265829" y="4371438"/>
            <a:ext cx="332299" cy="332299"/>
          </a:xfrm>
          <a:prstGeom prst="mathMultiply">
            <a:avLst>
              <a:gd name="adj1" fmla="val 602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5" name="乘号 64">
            <a:extLst>
              <a:ext uri="{FF2B5EF4-FFF2-40B4-BE49-F238E27FC236}">
                <a16:creationId xmlns:a16="http://schemas.microsoft.com/office/drawing/2014/main" id="{DF3E64C9-335C-4CF4-B077-9CD5FB50CF98}"/>
              </a:ext>
            </a:extLst>
          </p:cNvPr>
          <p:cNvSpPr/>
          <p:nvPr/>
        </p:nvSpPr>
        <p:spPr>
          <a:xfrm>
            <a:off x="10051074" y="3894285"/>
            <a:ext cx="332299" cy="332299"/>
          </a:xfrm>
          <a:prstGeom prst="mathMultiply">
            <a:avLst>
              <a:gd name="adj1" fmla="val 602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410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B40D6C0-F65D-42D1-9EE5-466CC6F7D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这是一个通用的时间轴</a:t>
            </a:r>
          </a:p>
          <a:p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BF9A96C-CD3D-4A0B-82ED-0E42412CC319}"/>
              </a:ext>
            </a:extLst>
          </p:cNvPr>
          <p:cNvCxnSpPr>
            <a:cxnSpLocks/>
          </p:cNvCxnSpPr>
          <p:nvPr/>
        </p:nvCxnSpPr>
        <p:spPr>
          <a:xfrm>
            <a:off x="0" y="358865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80C60B-A5BC-4152-ADF3-EF88EC629993}"/>
              </a:ext>
            </a:extLst>
          </p:cNvPr>
          <p:cNvGrpSpPr/>
          <p:nvPr/>
        </p:nvGrpSpPr>
        <p:grpSpPr>
          <a:xfrm>
            <a:off x="1434079" y="3302904"/>
            <a:ext cx="571500" cy="571500"/>
            <a:chOff x="2076450" y="3143250"/>
            <a:chExt cx="571500" cy="57150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8D2A5EB-00BA-4E46-B05F-5904804AE849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6">
              <a:extLst>
                <a:ext uri="{FF2B5EF4-FFF2-40B4-BE49-F238E27FC236}">
                  <a16:creationId xmlns:a16="http://schemas.microsoft.com/office/drawing/2014/main" id="{AD1B65A3-4AAB-4BC4-B118-5A7D4684D7BB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6">
              <a:extLst>
                <a:ext uri="{FF2B5EF4-FFF2-40B4-BE49-F238E27FC236}">
                  <a16:creationId xmlns:a16="http://schemas.microsoft.com/office/drawing/2014/main" id="{BAE3970A-ABDD-454A-A9F9-7A1F32CD9A49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23740114-AF76-4DFF-BE00-1D9C2F134780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8331E0B-BB2C-43E0-BB8E-7D2B96A4BB9F}"/>
              </a:ext>
            </a:extLst>
          </p:cNvPr>
          <p:cNvGrpSpPr/>
          <p:nvPr/>
        </p:nvGrpSpPr>
        <p:grpSpPr>
          <a:xfrm>
            <a:off x="3209947" y="3302904"/>
            <a:ext cx="571500" cy="571500"/>
            <a:chOff x="2076450" y="3143250"/>
            <a:chExt cx="571500" cy="571500"/>
          </a:xfrm>
        </p:grpSpPr>
        <p:sp>
          <p:nvSpPr>
            <p:cNvPr id="12" name="椭圆 6">
              <a:extLst>
                <a:ext uri="{FF2B5EF4-FFF2-40B4-BE49-F238E27FC236}">
                  <a16:creationId xmlns:a16="http://schemas.microsoft.com/office/drawing/2014/main" id="{E157663A-A277-4163-91E9-BA7EDD1BCDCF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6">
              <a:extLst>
                <a:ext uri="{FF2B5EF4-FFF2-40B4-BE49-F238E27FC236}">
                  <a16:creationId xmlns:a16="http://schemas.microsoft.com/office/drawing/2014/main" id="{EAAD86B6-11B9-4B58-8784-FFC26F758219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6">
              <a:extLst>
                <a:ext uri="{FF2B5EF4-FFF2-40B4-BE49-F238E27FC236}">
                  <a16:creationId xmlns:a16="http://schemas.microsoft.com/office/drawing/2014/main" id="{B252C215-4303-4348-8016-F7F05074A298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5">
              <a:extLst>
                <a:ext uri="{FF2B5EF4-FFF2-40B4-BE49-F238E27FC236}">
                  <a16:creationId xmlns:a16="http://schemas.microsoft.com/office/drawing/2014/main" id="{FCB0DE5F-DEAF-4790-99C9-F0EFDF4782C6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19AA416-5D02-4D0A-B056-749D4EFE30C3}"/>
              </a:ext>
            </a:extLst>
          </p:cNvPr>
          <p:cNvGrpSpPr/>
          <p:nvPr/>
        </p:nvGrpSpPr>
        <p:grpSpPr>
          <a:xfrm>
            <a:off x="4985815" y="3302904"/>
            <a:ext cx="571500" cy="571500"/>
            <a:chOff x="2076450" y="3143250"/>
            <a:chExt cx="571500" cy="571500"/>
          </a:xfrm>
        </p:grpSpPr>
        <p:sp>
          <p:nvSpPr>
            <p:cNvPr id="17" name="椭圆 6">
              <a:extLst>
                <a:ext uri="{FF2B5EF4-FFF2-40B4-BE49-F238E27FC236}">
                  <a16:creationId xmlns:a16="http://schemas.microsoft.com/office/drawing/2014/main" id="{770E5D03-76BD-4EBA-AEB5-6186B11B1B26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6">
              <a:extLst>
                <a:ext uri="{FF2B5EF4-FFF2-40B4-BE49-F238E27FC236}">
                  <a16:creationId xmlns:a16="http://schemas.microsoft.com/office/drawing/2014/main" id="{21E83D56-0B78-4D10-A649-F59F23CA6C36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椭圆 6">
              <a:extLst>
                <a:ext uri="{FF2B5EF4-FFF2-40B4-BE49-F238E27FC236}">
                  <a16:creationId xmlns:a16="http://schemas.microsoft.com/office/drawing/2014/main" id="{E9B525C0-BFDC-4707-904C-76AE038B84D5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5">
              <a:extLst>
                <a:ext uri="{FF2B5EF4-FFF2-40B4-BE49-F238E27FC236}">
                  <a16:creationId xmlns:a16="http://schemas.microsoft.com/office/drawing/2014/main" id="{518F24AC-0678-4604-95CE-01B8B3389EE7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A72EAFD-F458-421C-AB49-6F95209BCDCD}"/>
              </a:ext>
            </a:extLst>
          </p:cNvPr>
          <p:cNvGrpSpPr/>
          <p:nvPr/>
        </p:nvGrpSpPr>
        <p:grpSpPr>
          <a:xfrm>
            <a:off x="8537551" y="3302904"/>
            <a:ext cx="571500" cy="571500"/>
            <a:chOff x="2076450" y="3143250"/>
            <a:chExt cx="571500" cy="571500"/>
          </a:xfrm>
        </p:grpSpPr>
        <p:sp>
          <p:nvSpPr>
            <p:cNvPr id="22" name="椭圆 6">
              <a:extLst>
                <a:ext uri="{FF2B5EF4-FFF2-40B4-BE49-F238E27FC236}">
                  <a16:creationId xmlns:a16="http://schemas.microsoft.com/office/drawing/2014/main" id="{FB8B8A74-0DF3-40A6-A554-53158469D02D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6">
              <a:extLst>
                <a:ext uri="{FF2B5EF4-FFF2-40B4-BE49-F238E27FC236}">
                  <a16:creationId xmlns:a16="http://schemas.microsoft.com/office/drawing/2014/main" id="{D332895A-A878-4C65-9A46-FFEBCA89218C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椭圆 6">
              <a:extLst>
                <a:ext uri="{FF2B5EF4-FFF2-40B4-BE49-F238E27FC236}">
                  <a16:creationId xmlns:a16="http://schemas.microsoft.com/office/drawing/2014/main" id="{508F5D5B-E282-40EB-AA73-63CB43BC46C4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5">
              <a:extLst>
                <a:ext uri="{FF2B5EF4-FFF2-40B4-BE49-F238E27FC236}">
                  <a16:creationId xmlns:a16="http://schemas.microsoft.com/office/drawing/2014/main" id="{AB110FAC-FD5D-4973-8849-2FAA4B996B07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2542500-A687-4530-A94A-E17440B3E11B}"/>
              </a:ext>
            </a:extLst>
          </p:cNvPr>
          <p:cNvGrpSpPr/>
          <p:nvPr/>
        </p:nvGrpSpPr>
        <p:grpSpPr>
          <a:xfrm>
            <a:off x="10313421" y="3302904"/>
            <a:ext cx="571500" cy="571500"/>
            <a:chOff x="2076450" y="3143250"/>
            <a:chExt cx="571500" cy="571500"/>
          </a:xfrm>
        </p:grpSpPr>
        <p:sp>
          <p:nvSpPr>
            <p:cNvPr id="27" name="椭圆 6">
              <a:extLst>
                <a:ext uri="{FF2B5EF4-FFF2-40B4-BE49-F238E27FC236}">
                  <a16:creationId xmlns:a16="http://schemas.microsoft.com/office/drawing/2014/main" id="{90C5A286-4DA8-4998-B72D-CF28A2212DEA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6">
              <a:extLst>
                <a:ext uri="{FF2B5EF4-FFF2-40B4-BE49-F238E27FC236}">
                  <a16:creationId xmlns:a16="http://schemas.microsoft.com/office/drawing/2014/main" id="{7787ABB6-DDD3-43D1-ADA5-FC48533A52D4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6">
              <a:extLst>
                <a:ext uri="{FF2B5EF4-FFF2-40B4-BE49-F238E27FC236}">
                  <a16:creationId xmlns:a16="http://schemas.microsoft.com/office/drawing/2014/main" id="{1E51D5DB-D60E-4443-818A-08C94ADB69C1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D31AE98-38DF-4F2A-AF90-526366F2CD73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6024446-95BB-435A-950E-4D0F6E3EA8DB}"/>
              </a:ext>
            </a:extLst>
          </p:cNvPr>
          <p:cNvGrpSpPr/>
          <p:nvPr/>
        </p:nvGrpSpPr>
        <p:grpSpPr>
          <a:xfrm>
            <a:off x="6761683" y="3302904"/>
            <a:ext cx="571500" cy="571500"/>
            <a:chOff x="2076450" y="3143250"/>
            <a:chExt cx="571500" cy="571500"/>
          </a:xfrm>
        </p:grpSpPr>
        <p:sp>
          <p:nvSpPr>
            <p:cNvPr id="42" name="椭圆 6">
              <a:extLst>
                <a:ext uri="{FF2B5EF4-FFF2-40B4-BE49-F238E27FC236}">
                  <a16:creationId xmlns:a16="http://schemas.microsoft.com/office/drawing/2014/main" id="{860BABDC-BC3D-4E6C-A9E2-BED449E9A081}"/>
                </a:ext>
              </a:extLst>
            </p:cNvPr>
            <p:cNvSpPr/>
            <p:nvPr/>
          </p:nvSpPr>
          <p:spPr>
            <a:xfrm>
              <a:off x="2076450" y="3143250"/>
              <a:ext cx="571500" cy="571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椭圆 6">
              <a:extLst>
                <a:ext uri="{FF2B5EF4-FFF2-40B4-BE49-F238E27FC236}">
                  <a16:creationId xmlns:a16="http://schemas.microsoft.com/office/drawing/2014/main" id="{8339DFB6-2BCE-43B7-93A3-FBD71F68541A}"/>
                </a:ext>
              </a:extLst>
            </p:cNvPr>
            <p:cNvSpPr/>
            <p:nvPr/>
          </p:nvSpPr>
          <p:spPr>
            <a:xfrm>
              <a:off x="2139950" y="3206750"/>
              <a:ext cx="444500" cy="444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椭圆 6">
              <a:extLst>
                <a:ext uri="{FF2B5EF4-FFF2-40B4-BE49-F238E27FC236}">
                  <a16:creationId xmlns:a16="http://schemas.microsoft.com/office/drawing/2014/main" id="{C3F11B4D-0C6D-452B-B25C-A09ADE743B70}"/>
                </a:ext>
              </a:extLst>
            </p:cNvPr>
            <p:cNvSpPr/>
            <p:nvPr/>
          </p:nvSpPr>
          <p:spPr>
            <a:xfrm>
              <a:off x="2203450" y="3270250"/>
              <a:ext cx="317500" cy="317500"/>
            </a:xfrm>
            <a:custGeom>
              <a:avLst/>
              <a:gdLst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  <a:gd name="connsiteX0" fmla="*/ 2076450 w 2647950"/>
                <a:gd name="connsiteY0" fmla="*/ 3429000 h 3714750"/>
                <a:gd name="connsiteX1" fmla="*/ 0 w 2647950"/>
                <a:gd name="connsiteY1" fmla="*/ 0 h 3714750"/>
                <a:gd name="connsiteX2" fmla="*/ 2362200 w 2647950"/>
                <a:gd name="connsiteY2" fmla="*/ 3143250 h 3714750"/>
                <a:gd name="connsiteX3" fmla="*/ 2647950 w 2647950"/>
                <a:gd name="connsiteY3" fmla="*/ 3429000 h 3714750"/>
                <a:gd name="connsiteX4" fmla="*/ 2362200 w 2647950"/>
                <a:gd name="connsiteY4" fmla="*/ 3714750 h 3714750"/>
                <a:gd name="connsiteX5" fmla="*/ 2076450 w 2647950"/>
                <a:gd name="connsiteY5" fmla="*/ 3429000 h 3714750"/>
                <a:gd name="connsiteX0" fmla="*/ 0 w 571500"/>
                <a:gd name="connsiteY0" fmla="*/ 285750 h 571500"/>
                <a:gd name="connsiteX1" fmla="*/ 285750 w 571500"/>
                <a:gd name="connsiteY1" fmla="*/ 0 h 571500"/>
                <a:gd name="connsiteX2" fmla="*/ 571500 w 571500"/>
                <a:gd name="connsiteY2" fmla="*/ 285750 h 571500"/>
                <a:gd name="connsiteX3" fmla="*/ 285750 w 571500"/>
                <a:gd name="connsiteY3" fmla="*/ 571500 h 571500"/>
                <a:gd name="connsiteX4" fmla="*/ 0 w 571500"/>
                <a:gd name="connsiteY4" fmla="*/ 2857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71500">
                  <a:moveTo>
                    <a:pt x="0" y="285750"/>
                  </a:moveTo>
                  <a:cubicBezTo>
                    <a:pt x="0" y="127935"/>
                    <a:pt x="127935" y="0"/>
                    <a:pt x="285750" y="0"/>
                  </a:cubicBezTo>
                  <a:cubicBezTo>
                    <a:pt x="443565" y="0"/>
                    <a:pt x="571500" y="127935"/>
                    <a:pt x="571500" y="285750"/>
                  </a:cubicBezTo>
                  <a:cubicBezTo>
                    <a:pt x="571500" y="443565"/>
                    <a:pt x="443565" y="571500"/>
                    <a:pt x="285750" y="571500"/>
                  </a:cubicBezTo>
                  <a:cubicBezTo>
                    <a:pt x="127935" y="571500"/>
                    <a:pt x="0" y="443565"/>
                    <a:pt x="0" y="285750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" name="椭圆 5">
              <a:extLst>
                <a:ext uri="{FF2B5EF4-FFF2-40B4-BE49-F238E27FC236}">
                  <a16:creationId xmlns:a16="http://schemas.microsoft.com/office/drawing/2014/main" id="{465F629A-1BA3-41C2-97BD-81D40157175E}"/>
                </a:ext>
              </a:extLst>
            </p:cNvPr>
            <p:cNvSpPr/>
            <p:nvPr/>
          </p:nvSpPr>
          <p:spPr>
            <a:xfrm>
              <a:off x="2266950" y="3333750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  <a:gd name="connsiteX0" fmla="*/ 2266950 w 2457450"/>
                <a:gd name="connsiteY0" fmla="*/ 3429000 h 3524250"/>
                <a:gd name="connsiteX1" fmla="*/ 0 w 2457450"/>
                <a:gd name="connsiteY1" fmla="*/ 0 h 3524250"/>
                <a:gd name="connsiteX2" fmla="*/ 2362200 w 2457450"/>
                <a:gd name="connsiteY2" fmla="*/ 3333750 h 3524250"/>
                <a:gd name="connsiteX3" fmla="*/ 2457450 w 2457450"/>
                <a:gd name="connsiteY3" fmla="*/ 3429000 h 3524250"/>
                <a:gd name="connsiteX4" fmla="*/ 2362200 w 2457450"/>
                <a:gd name="connsiteY4" fmla="*/ 3524250 h 3524250"/>
                <a:gd name="connsiteX5" fmla="*/ 2266950 w 2457450"/>
                <a:gd name="connsiteY5" fmla="*/ 3429000 h 3524250"/>
                <a:gd name="connsiteX0" fmla="*/ 0 w 190500"/>
                <a:gd name="connsiteY0" fmla="*/ 95250 h 190500"/>
                <a:gd name="connsiteX1" fmla="*/ 95250 w 190500"/>
                <a:gd name="connsiteY1" fmla="*/ 0 h 190500"/>
                <a:gd name="connsiteX2" fmla="*/ 190500 w 190500"/>
                <a:gd name="connsiteY2" fmla="*/ 95250 h 190500"/>
                <a:gd name="connsiteX3" fmla="*/ 95250 w 190500"/>
                <a:gd name="connsiteY3" fmla="*/ 190500 h 190500"/>
                <a:gd name="connsiteX4" fmla="*/ 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32BC97E5-D588-452D-A074-5A18A7D555FD}"/>
              </a:ext>
            </a:extLst>
          </p:cNvPr>
          <p:cNvCxnSpPr>
            <a:cxnSpLocks/>
            <a:stCxn id="7" idx="1"/>
          </p:cNvCxnSpPr>
          <p:nvPr/>
        </p:nvCxnSpPr>
        <p:spPr>
          <a:xfrm flipV="1">
            <a:off x="1719829" y="3060717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6EAB3740-8B0D-40C9-BC70-365C72228A20}"/>
              </a:ext>
            </a:extLst>
          </p:cNvPr>
          <p:cNvSpPr txBox="1"/>
          <p:nvPr/>
        </p:nvSpPr>
        <p:spPr>
          <a:xfrm>
            <a:off x="1637279" y="2109177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7C3D5CF-16DB-4C9E-9518-91787968C7DE}"/>
              </a:ext>
            </a:extLst>
          </p:cNvPr>
          <p:cNvSpPr txBox="1"/>
          <p:nvPr/>
        </p:nvSpPr>
        <p:spPr>
          <a:xfrm>
            <a:off x="1784686" y="187640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2014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D934A3-2751-4CC5-BF67-914C2E06061A}"/>
              </a:ext>
            </a:extLst>
          </p:cNvPr>
          <p:cNvSpPr/>
          <p:nvPr/>
        </p:nvSpPr>
        <p:spPr>
          <a:xfrm>
            <a:off x="1738967" y="198087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cxnSp>
        <p:nvCxnSpPr>
          <p:cNvPr id="61" name="连接符: 肘形 60">
            <a:extLst>
              <a:ext uri="{FF2B5EF4-FFF2-40B4-BE49-F238E27FC236}">
                <a16:creationId xmlns:a16="http://schemas.microsoft.com/office/drawing/2014/main" id="{2FDEB3DE-5F47-4B8B-8D7D-74E6D7DFDD13}"/>
              </a:ext>
            </a:extLst>
          </p:cNvPr>
          <p:cNvCxnSpPr>
            <a:cxnSpLocks/>
          </p:cNvCxnSpPr>
          <p:nvPr/>
        </p:nvCxnSpPr>
        <p:spPr>
          <a:xfrm flipV="1">
            <a:off x="5227148" y="3060717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46BAA454-9B8E-48CA-804B-3FEE789D5DFF}"/>
              </a:ext>
            </a:extLst>
          </p:cNvPr>
          <p:cNvSpPr txBox="1"/>
          <p:nvPr/>
        </p:nvSpPr>
        <p:spPr>
          <a:xfrm>
            <a:off x="5144598" y="2109177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0115685-3304-423F-ABD4-D31DD2666232}"/>
              </a:ext>
            </a:extLst>
          </p:cNvPr>
          <p:cNvSpPr txBox="1"/>
          <p:nvPr/>
        </p:nvSpPr>
        <p:spPr>
          <a:xfrm>
            <a:off x="5292005" y="187640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2016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C5761A6-ED8D-4BBB-8924-38ED1C1ECAAE}"/>
              </a:ext>
            </a:extLst>
          </p:cNvPr>
          <p:cNvSpPr/>
          <p:nvPr/>
        </p:nvSpPr>
        <p:spPr>
          <a:xfrm>
            <a:off x="5246286" y="198087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cxnSp>
        <p:nvCxnSpPr>
          <p:cNvPr id="65" name="连接符: 肘形 64">
            <a:extLst>
              <a:ext uri="{FF2B5EF4-FFF2-40B4-BE49-F238E27FC236}">
                <a16:creationId xmlns:a16="http://schemas.microsoft.com/office/drawing/2014/main" id="{B4FD1197-08DD-460F-A532-F1CDE0B2CB73}"/>
              </a:ext>
            </a:extLst>
          </p:cNvPr>
          <p:cNvCxnSpPr>
            <a:cxnSpLocks/>
          </p:cNvCxnSpPr>
          <p:nvPr/>
        </p:nvCxnSpPr>
        <p:spPr>
          <a:xfrm flipV="1">
            <a:off x="8793233" y="3060717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1E4067CB-DA45-43E9-A52F-48034889410A}"/>
              </a:ext>
            </a:extLst>
          </p:cNvPr>
          <p:cNvSpPr txBox="1"/>
          <p:nvPr/>
        </p:nvSpPr>
        <p:spPr>
          <a:xfrm>
            <a:off x="8710683" y="2109177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4F3CCEE-C5D3-4D17-86E9-18AF3316B6EF}"/>
              </a:ext>
            </a:extLst>
          </p:cNvPr>
          <p:cNvSpPr txBox="1"/>
          <p:nvPr/>
        </p:nvSpPr>
        <p:spPr>
          <a:xfrm>
            <a:off x="8858090" y="187640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2018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706FB7C5-F258-4EDB-9D57-722F90645DF8}"/>
              </a:ext>
            </a:extLst>
          </p:cNvPr>
          <p:cNvSpPr/>
          <p:nvPr/>
        </p:nvSpPr>
        <p:spPr>
          <a:xfrm>
            <a:off x="8812371" y="198087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cxnSp>
        <p:nvCxnSpPr>
          <p:cNvPr id="69" name="连接符: 肘形 68">
            <a:extLst>
              <a:ext uri="{FF2B5EF4-FFF2-40B4-BE49-F238E27FC236}">
                <a16:creationId xmlns:a16="http://schemas.microsoft.com/office/drawing/2014/main" id="{41DB3FDB-7F4A-4085-B4A1-DFF070CF65B9}"/>
              </a:ext>
            </a:extLst>
          </p:cNvPr>
          <p:cNvCxnSpPr>
            <a:cxnSpLocks/>
          </p:cNvCxnSpPr>
          <p:nvPr/>
        </p:nvCxnSpPr>
        <p:spPr>
          <a:xfrm flipH="1">
            <a:off x="2120080" y="3881894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92C34BBB-5FA5-405E-B90E-E948D7CE6FF7}"/>
              </a:ext>
            </a:extLst>
          </p:cNvPr>
          <p:cNvSpPr txBox="1"/>
          <p:nvPr/>
        </p:nvSpPr>
        <p:spPr>
          <a:xfrm>
            <a:off x="2037530" y="4102043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DD85282-4EC2-42C9-B605-5B414FDA6FBB}"/>
              </a:ext>
            </a:extLst>
          </p:cNvPr>
          <p:cNvSpPr txBox="1"/>
          <p:nvPr/>
        </p:nvSpPr>
        <p:spPr>
          <a:xfrm>
            <a:off x="2184937" y="496132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2015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7C76FBAB-3E7D-4468-B589-B6C8209CCC5B}"/>
              </a:ext>
            </a:extLst>
          </p:cNvPr>
          <p:cNvSpPr/>
          <p:nvPr/>
        </p:nvSpPr>
        <p:spPr>
          <a:xfrm>
            <a:off x="2154458" y="506579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cxnSp>
        <p:nvCxnSpPr>
          <p:cNvPr id="73" name="连接符: 肘形 72">
            <a:extLst>
              <a:ext uri="{FF2B5EF4-FFF2-40B4-BE49-F238E27FC236}">
                <a16:creationId xmlns:a16="http://schemas.microsoft.com/office/drawing/2014/main" id="{C44C675C-BB25-4DF0-9B0E-2B5196D2E05F}"/>
              </a:ext>
            </a:extLst>
          </p:cNvPr>
          <p:cNvCxnSpPr>
            <a:cxnSpLocks/>
          </p:cNvCxnSpPr>
          <p:nvPr/>
        </p:nvCxnSpPr>
        <p:spPr>
          <a:xfrm flipH="1">
            <a:off x="5671615" y="3881894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D6C531B5-A621-4BBF-A1CE-12E7B47B1938}"/>
              </a:ext>
            </a:extLst>
          </p:cNvPr>
          <p:cNvSpPr txBox="1"/>
          <p:nvPr/>
        </p:nvSpPr>
        <p:spPr>
          <a:xfrm>
            <a:off x="5589065" y="4102043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E2E4AB1D-470B-41D2-B3BC-1D5E4DC42BB8}"/>
              </a:ext>
            </a:extLst>
          </p:cNvPr>
          <p:cNvSpPr txBox="1"/>
          <p:nvPr/>
        </p:nvSpPr>
        <p:spPr>
          <a:xfrm>
            <a:off x="5736472" y="496132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2017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003F4C4-8759-4044-B907-754DE2D9BC0C}"/>
              </a:ext>
            </a:extLst>
          </p:cNvPr>
          <p:cNvSpPr/>
          <p:nvPr/>
        </p:nvSpPr>
        <p:spPr>
          <a:xfrm>
            <a:off x="5705993" y="506579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cxnSp>
        <p:nvCxnSpPr>
          <p:cNvPr id="77" name="连接符: 肘形 76">
            <a:extLst>
              <a:ext uri="{FF2B5EF4-FFF2-40B4-BE49-F238E27FC236}">
                <a16:creationId xmlns:a16="http://schemas.microsoft.com/office/drawing/2014/main" id="{E7267ACB-16D8-4C59-B5FC-5A7E63CA0732}"/>
              </a:ext>
            </a:extLst>
          </p:cNvPr>
          <p:cNvCxnSpPr>
            <a:cxnSpLocks/>
          </p:cNvCxnSpPr>
          <p:nvPr/>
        </p:nvCxnSpPr>
        <p:spPr>
          <a:xfrm flipH="1">
            <a:off x="9230835" y="3881894"/>
            <a:ext cx="1394846" cy="242187"/>
          </a:xfrm>
          <a:prstGeom prst="bentConnector3">
            <a:avLst>
              <a:gd name="adj1" fmla="val 15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9418E12B-15EC-4C74-B693-7A0CCF936123}"/>
              </a:ext>
            </a:extLst>
          </p:cNvPr>
          <p:cNvSpPr txBox="1"/>
          <p:nvPr/>
        </p:nvSpPr>
        <p:spPr>
          <a:xfrm>
            <a:off x="9148285" y="4102043"/>
            <a:ext cx="16171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  <a:p>
            <a:pPr>
              <a:lnSpc>
                <a:spcPct val="120000"/>
              </a:lnSpc>
            </a:pPr>
            <a:r>
              <a:rPr lang="zh-CN" altLang="en-US" sz="1200" dirty="0"/>
              <a:t>请输入相关文字内容</a:t>
            </a:r>
            <a:endParaRPr lang="en-US" altLang="zh-CN" sz="1200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86BD9D16-7D3A-4E04-BF54-E162F1A60F90}"/>
              </a:ext>
            </a:extLst>
          </p:cNvPr>
          <p:cNvSpPr txBox="1"/>
          <p:nvPr/>
        </p:nvSpPr>
        <p:spPr>
          <a:xfrm>
            <a:off x="9295692" y="4961320"/>
            <a:ext cx="107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50" dirty="0">
                <a:solidFill>
                  <a:schemeClr val="tx2"/>
                </a:solidFill>
                <a:latin typeface="+mj-ea"/>
                <a:ea typeface="+mj-ea"/>
              </a:rPr>
              <a:t>2019</a:t>
            </a:r>
            <a:endParaRPr lang="zh-CN" altLang="en-US" sz="16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11C656AE-6C1F-4809-A287-CF6E12F3E6DD}"/>
              </a:ext>
            </a:extLst>
          </p:cNvPr>
          <p:cNvSpPr/>
          <p:nvPr/>
        </p:nvSpPr>
        <p:spPr>
          <a:xfrm>
            <a:off x="9265213" y="5065798"/>
            <a:ext cx="94596" cy="128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</p:spTree>
    <p:extLst>
      <p:ext uri="{BB962C8B-B14F-4D97-AF65-F5344CB8AC3E}">
        <p14:creationId xmlns:p14="http://schemas.microsoft.com/office/powerpoint/2010/main" val="375707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89A1B32-AA57-40E3-B35B-F737700D0ABC}"/>
              </a:ext>
            </a:extLst>
          </p:cNvPr>
          <p:cNvGrpSpPr/>
          <p:nvPr/>
        </p:nvGrpSpPr>
        <p:grpSpPr>
          <a:xfrm>
            <a:off x="5854400" y="1607423"/>
            <a:ext cx="3061529" cy="656221"/>
            <a:chOff x="4884588" y="2120652"/>
            <a:chExt cx="3061529" cy="65622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C32BC96-278C-4531-86CE-8508842AD700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03C828A-B888-4536-A7C0-80F1088733B5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A29607E-BE34-4343-A8D9-C67E5E518B76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01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4B28F0C-7BE3-4322-8B29-D9D97A820419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F81AD69-0BF8-40B4-975C-F714E00E8131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8B7E2F-5372-4B12-89FD-B5B0A9A7245E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4101D1A-57CE-4528-8DF5-CEFEF8C6A8C2}"/>
              </a:ext>
            </a:extLst>
          </p:cNvPr>
          <p:cNvGrpSpPr/>
          <p:nvPr/>
        </p:nvGrpSpPr>
        <p:grpSpPr>
          <a:xfrm>
            <a:off x="5854400" y="2714405"/>
            <a:ext cx="3061529" cy="656221"/>
            <a:chOff x="4884588" y="2120652"/>
            <a:chExt cx="3061529" cy="65622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53D623B-12E9-4BE0-A0C1-D5C566AF120A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0863EFB-25D8-430B-8C40-017E2CC6222A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3C3B1CA-AA3A-4094-8A40-E2DCD429856C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02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F495A7-4B9D-43B0-841A-46D2B1BD3434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089A708-6BB9-49C1-B955-F9D966BEA573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792C643-4E58-49A7-84E8-9897D7E85203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38265E1-D0D8-4115-9930-B397210EB3B4}"/>
              </a:ext>
            </a:extLst>
          </p:cNvPr>
          <p:cNvGrpSpPr/>
          <p:nvPr/>
        </p:nvGrpSpPr>
        <p:grpSpPr>
          <a:xfrm>
            <a:off x="5854400" y="3821387"/>
            <a:ext cx="3061529" cy="656221"/>
            <a:chOff x="4884588" y="2120652"/>
            <a:chExt cx="3061529" cy="65622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BEFFAC7-EA4E-4883-9CB9-2193E2BA03F2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267B4FDA-105F-439F-87DC-9C359F038965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A9EF6AF-A008-4ECB-B18E-1718626A249F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03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559241E-8F9B-499C-92EA-5AD388FE5212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B4FB915-9733-41DF-965B-8D9ABF28D9D1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159297F-DB3E-4C50-A4B5-0B678891C679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784B2D-5271-4620-9DEA-F0B200951CEB}"/>
              </a:ext>
            </a:extLst>
          </p:cNvPr>
          <p:cNvGrpSpPr/>
          <p:nvPr/>
        </p:nvGrpSpPr>
        <p:grpSpPr>
          <a:xfrm>
            <a:off x="5854400" y="4928369"/>
            <a:ext cx="3061529" cy="656221"/>
            <a:chOff x="4884588" y="2120652"/>
            <a:chExt cx="3061529" cy="656221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18410D94-ECF1-4A2D-9C00-3DBD1EBB8D4F}"/>
                </a:ext>
              </a:extLst>
            </p:cNvPr>
            <p:cNvGrpSpPr/>
            <p:nvPr/>
          </p:nvGrpSpPr>
          <p:grpSpPr>
            <a:xfrm>
              <a:off x="4884588" y="2132745"/>
              <a:ext cx="822792" cy="615553"/>
              <a:chOff x="4884588" y="2092077"/>
              <a:chExt cx="822792" cy="615553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10EE841-C837-4F45-8459-C090541BDFC0}"/>
                  </a:ext>
                </a:extLst>
              </p:cNvPr>
              <p:cNvSpPr/>
              <p:nvPr/>
            </p:nvSpPr>
            <p:spPr>
              <a:xfrm>
                <a:off x="4994620" y="2419153"/>
                <a:ext cx="602729" cy="2208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1ED23ED-13E2-4573-8A7F-819B4888F089}"/>
                  </a:ext>
                </a:extLst>
              </p:cNvPr>
              <p:cNvSpPr txBox="1"/>
              <p:nvPr/>
            </p:nvSpPr>
            <p:spPr>
              <a:xfrm>
                <a:off x="4884588" y="2092077"/>
                <a:ext cx="82279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2"/>
                    </a:solidFill>
                  </a:rPr>
                  <a:t>04</a:t>
                </a:r>
                <a:endParaRPr lang="zh-CN" altLang="en-US" sz="4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D092CFC-D559-4D2B-B3AE-BC91AF506165}"/>
                </a:ext>
              </a:extLst>
            </p:cNvPr>
            <p:cNvGrpSpPr/>
            <p:nvPr/>
          </p:nvGrpSpPr>
          <p:grpSpPr>
            <a:xfrm>
              <a:off x="5583554" y="2120652"/>
              <a:ext cx="2362563" cy="656221"/>
              <a:chOff x="5707379" y="2092077"/>
              <a:chExt cx="2362563" cy="656221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2134488-A147-4220-9F63-8CC599F22CF1}"/>
                  </a:ext>
                </a:extLst>
              </p:cNvPr>
              <p:cNvSpPr txBox="1"/>
              <p:nvPr/>
            </p:nvSpPr>
            <p:spPr>
              <a:xfrm>
                <a:off x="5707379" y="2092077"/>
                <a:ext cx="23625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b="1" spc="50" dirty="0">
                    <a:solidFill>
                      <a:schemeClr val="tx2"/>
                    </a:solidFill>
                    <a:latin typeface="+mn-ea"/>
                  </a:rPr>
                  <a:t>请输入您的标题</a:t>
                </a: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54B0827-2B40-4FD4-854F-45872C98BB47}"/>
                  </a:ext>
                </a:extLst>
              </p:cNvPr>
              <p:cNvSpPr txBox="1"/>
              <p:nvPr/>
            </p:nvSpPr>
            <p:spPr>
              <a:xfrm>
                <a:off x="5717506" y="2425133"/>
                <a:ext cx="2342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spc="100" dirty="0">
                    <a:solidFill>
                      <a:schemeClr val="bg1">
                        <a:lumMod val="50000"/>
                      </a:schemeClr>
                    </a:solidFill>
                  </a:rPr>
                  <a:t>Please enter your title</a:t>
                </a:r>
                <a:endParaRPr lang="zh-CN" altLang="en-US" sz="1500" spc="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90EF146B-3E74-4A64-9F8A-2BB7D77F8E87}"/>
              </a:ext>
            </a:extLst>
          </p:cNvPr>
          <p:cNvSpPr/>
          <p:nvPr/>
        </p:nvSpPr>
        <p:spPr>
          <a:xfrm>
            <a:off x="2342768" y="0"/>
            <a:ext cx="1586296" cy="6858000"/>
          </a:xfrm>
          <a:prstGeom prst="rect">
            <a:avLst/>
          </a:pr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schemeClr val="accent1"/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C5AA80A-5D79-41CB-9200-2CA768B66BFD}"/>
              </a:ext>
            </a:extLst>
          </p:cNvPr>
          <p:cNvGrpSpPr/>
          <p:nvPr/>
        </p:nvGrpSpPr>
        <p:grpSpPr>
          <a:xfrm rot="16200000">
            <a:off x="2563702" y="2248034"/>
            <a:ext cx="1544528" cy="2195629"/>
            <a:chOff x="1181100" y="2372107"/>
            <a:chExt cx="1544528" cy="1947484"/>
          </a:xfrm>
        </p:grpSpPr>
        <p:sp>
          <p:nvSpPr>
            <p:cNvPr id="45" name="箭头: 五边形 44">
              <a:extLst>
                <a:ext uri="{FF2B5EF4-FFF2-40B4-BE49-F238E27FC236}">
                  <a16:creationId xmlns:a16="http://schemas.microsoft.com/office/drawing/2014/main" id="{B3398107-B7D4-4D50-8B21-FC5CAE272E9E}"/>
                </a:ext>
              </a:extLst>
            </p:cNvPr>
            <p:cNvSpPr/>
            <p:nvPr/>
          </p:nvSpPr>
          <p:spPr>
            <a:xfrm rot="5400000">
              <a:off x="940783" y="2612424"/>
              <a:ext cx="1947484" cy="1466850"/>
            </a:xfrm>
            <a:prstGeom prst="homePlate">
              <a:avLst>
                <a:gd name="adj" fmla="val 29221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47C3A368-363A-46E5-9EB8-0688C081B7E0}"/>
                </a:ext>
              </a:extLst>
            </p:cNvPr>
            <p:cNvSpPr/>
            <p:nvPr/>
          </p:nvSpPr>
          <p:spPr>
            <a:xfrm rot="16200000" flipV="1">
              <a:off x="2641736" y="2387557"/>
              <a:ext cx="90106" cy="77678"/>
            </a:xfrm>
            <a:prstGeom prst="triangle">
              <a:avLst>
                <a:gd name="adj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368F851B-CD7A-4F4F-A8C7-43A95DFF4E76}"/>
              </a:ext>
            </a:extLst>
          </p:cNvPr>
          <p:cNvSpPr txBox="1"/>
          <p:nvPr/>
        </p:nvSpPr>
        <p:spPr>
          <a:xfrm>
            <a:off x="2305947" y="3531277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pc="50" dirty="0">
                <a:solidFill>
                  <a:schemeClr val="tx2"/>
                </a:solidFill>
                <a:latin typeface="+mj-ea"/>
                <a:ea typeface="+mj-ea"/>
              </a:rPr>
              <a:t>CONTENTS</a:t>
            </a:r>
            <a:endParaRPr lang="zh-CN" altLang="en-US" sz="2000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66CCDE9-76DF-4CC8-AB27-9714E66DA318}"/>
              </a:ext>
            </a:extLst>
          </p:cNvPr>
          <p:cNvSpPr txBox="1"/>
          <p:nvPr/>
        </p:nvSpPr>
        <p:spPr>
          <a:xfrm>
            <a:off x="2332640" y="2889068"/>
            <a:ext cx="159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spc="50" dirty="0">
                <a:solidFill>
                  <a:schemeClr val="tx2"/>
                </a:solidFill>
                <a:latin typeface="+mj-ea"/>
                <a:ea typeface="+mj-ea"/>
              </a:rPr>
              <a:t>目 录</a:t>
            </a:r>
          </a:p>
        </p:txBody>
      </p:sp>
      <p:sp>
        <p:nvSpPr>
          <p:cNvPr id="50" name="图文框 49">
            <a:extLst>
              <a:ext uri="{FF2B5EF4-FFF2-40B4-BE49-F238E27FC236}">
                <a16:creationId xmlns:a16="http://schemas.microsoft.com/office/drawing/2014/main" id="{B80BE2C1-D772-4166-BB7A-0D3A40B51E75}"/>
              </a:ext>
            </a:extLst>
          </p:cNvPr>
          <p:cNvSpPr/>
          <p:nvPr/>
        </p:nvSpPr>
        <p:spPr>
          <a:xfrm>
            <a:off x="660400" y="1130300"/>
            <a:ext cx="10858500" cy="5003800"/>
          </a:xfrm>
          <a:prstGeom prst="frame">
            <a:avLst>
              <a:gd name="adj1" fmla="val 114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2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五边形 8">
            <a:extLst>
              <a:ext uri="{FF2B5EF4-FFF2-40B4-BE49-F238E27FC236}">
                <a16:creationId xmlns:a16="http://schemas.microsoft.com/office/drawing/2014/main" id="{5DDB92BC-DC69-4E74-A3BB-B975D5AE5DAA}"/>
              </a:ext>
            </a:extLst>
          </p:cNvPr>
          <p:cNvSpPr/>
          <p:nvPr/>
        </p:nvSpPr>
        <p:spPr>
          <a:xfrm>
            <a:off x="1056476" y="1755038"/>
            <a:ext cx="4586515" cy="3965758"/>
          </a:xfrm>
          <a:prstGeom prst="homePlate">
            <a:avLst>
              <a:gd name="adj" fmla="val 17532"/>
            </a:avLst>
          </a:prstGeom>
          <a:solidFill>
            <a:schemeClr val="tx2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箭头: 五边形 9">
            <a:extLst>
              <a:ext uri="{FF2B5EF4-FFF2-40B4-BE49-F238E27FC236}">
                <a16:creationId xmlns:a16="http://schemas.microsoft.com/office/drawing/2014/main" id="{B86DA8D3-EF77-4229-84AC-42EB721ABAD8}"/>
              </a:ext>
            </a:extLst>
          </p:cNvPr>
          <p:cNvSpPr/>
          <p:nvPr/>
        </p:nvSpPr>
        <p:spPr>
          <a:xfrm flipH="1" flipV="1">
            <a:off x="6549010" y="1755038"/>
            <a:ext cx="4586515" cy="3965758"/>
          </a:xfrm>
          <a:prstGeom prst="homePlate">
            <a:avLst>
              <a:gd name="adj" fmla="val 1753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6CA1E3D-3AB9-4B63-9CBC-96743C9B67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这是一个优劣对比关系</a:t>
            </a:r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EC1DD65B-285C-4CE2-8C49-A0E1E9E6D52F}"/>
              </a:ext>
            </a:extLst>
          </p:cNvPr>
          <p:cNvSpPr/>
          <p:nvPr/>
        </p:nvSpPr>
        <p:spPr>
          <a:xfrm flipH="1" flipV="1">
            <a:off x="5866838" y="2966368"/>
            <a:ext cx="1364343" cy="2754428"/>
          </a:xfrm>
          <a:prstGeom prst="upArrow">
            <a:avLst>
              <a:gd name="adj1" fmla="val 66744"/>
              <a:gd name="adj2" fmla="val 89362"/>
            </a:avLst>
          </a:pr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7" name="箭头: 上 6">
            <a:extLst>
              <a:ext uri="{FF2B5EF4-FFF2-40B4-BE49-F238E27FC236}">
                <a16:creationId xmlns:a16="http://schemas.microsoft.com/office/drawing/2014/main" id="{13B34B79-7369-4C74-9DD6-D2DD396D44A2}"/>
              </a:ext>
            </a:extLst>
          </p:cNvPr>
          <p:cNvSpPr/>
          <p:nvPr/>
        </p:nvSpPr>
        <p:spPr>
          <a:xfrm>
            <a:off x="4960819" y="1755037"/>
            <a:ext cx="1364343" cy="2754428"/>
          </a:xfrm>
          <a:prstGeom prst="upArrow">
            <a:avLst>
              <a:gd name="adj1" fmla="val 66744"/>
              <a:gd name="adj2" fmla="val 8936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A7E2B-E881-4D2D-AA9D-7FCBDA9DC4EC}"/>
              </a:ext>
            </a:extLst>
          </p:cNvPr>
          <p:cNvSpPr txBox="1"/>
          <p:nvPr/>
        </p:nvSpPr>
        <p:spPr>
          <a:xfrm>
            <a:off x="1542856" y="2202605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D5B10D8-F3A3-4BFC-8DCB-93AD549F5660}"/>
              </a:ext>
            </a:extLst>
          </p:cNvPr>
          <p:cNvSpPr/>
          <p:nvPr/>
        </p:nvSpPr>
        <p:spPr>
          <a:xfrm>
            <a:off x="1400436" y="223163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006AE3-2D1A-4999-A2CE-7A717AC40DFB}"/>
              </a:ext>
            </a:extLst>
          </p:cNvPr>
          <p:cNvSpPr txBox="1"/>
          <p:nvPr/>
        </p:nvSpPr>
        <p:spPr>
          <a:xfrm>
            <a:off x="1400437" y="2588662"/>
            <a:ext cx="3336534" cy="257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个博士后科研流动站，</a:t>
            </a:r>
            <a:r>
              <a:rPr lang="en-US" altLang="zh-CN" spc="50" dirty="0">
                <a:latin typeface="+mn-ea"/>
              </a:rPr>
              <a:t>14</a:t>
            </a:r>
            <a:r>
              <a:rPr lang="zh-CN" altLang="en-US" spc="50" dirty="0">
                <a:latin typeface="+mn-ea"/>
              </a:rPr>
              <a:t>个博士学位授权一级学科、</a:t>
            </a:r>
            <a:r>
              <a:rPr lang="en-US" altLang="zh-CN" spc="50" dirty="0">
                <a:latin typeface="+mn-ea"/>
              </a:rPr>
              <a:t>33</a:t>
            </a:r>
            <a:r>
              <a:rPr lang="zh-CN" altLang="en-US" spc="50" dirty="0">
                <a:latin typeface="+mn-ea"/>
              </a:rPr>
              <a:t>个硕士学位授权一级学科、</a:t>
            </a:r>
            <a:r>
              <a:rPr lang="en-US" altLang="zh-CN" spc="50" dirty="0">
                <a:latin typeface="+mn-ea"/>
              </a:rPr>
              <a:t>16</a:t>
            </a:r>
            <a:r>
              <a:rPr lang="zh-CN" altLang="en-US" spc="50" dirty="0">
                <a:latin typeface="+mn-ea"/>
              </a:rPr>
              <a:t>个专业学位授权类别，覆盖十大学科门类，学科、专业学位数量居省属高校前列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4C6E8EC-2F5A-48EC-9C9B-8B30EB9C9AE7}"/>
              </a:ext>
            </a:extLst>
          </p:cNvPr>
          <p:cNvSpPr txBox="1"/>
          <p:nvPr/>
        </p:nvSpPr>
        <p:spPr>
          <a:xfrm>
            <a:off x="7597448" y="2202605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D5475D0-850D-4C0E-865D-C5232A08FACC}"/>
              </a:ext>
            </a:extLst>
          </p:cNvPr>
          <p:cNvSpPr/>
          <p:nvPr/>
        </p:nvSpPr>
        <p:spPr>
          <a:xfrm>
            <a:off x="7455028" y="2231633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E23FDEC-C7AE-460D-A927-9506057CDD4C}"/>
              </a:ext>
            </a:extLst>
          </p:cNvPr>
          <p:cNvSpPr txBox="1"/>
          <p:nvPr/>
        </p:nvSpPr>
        <p:spPr>
          <a:xfrm>
            <a:off x="7455029" y="2588662"/>
            <a:ext cx="3336534" cy="257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个博士后科研流动站，</a:t>
            </a:r>
            <a:r>
              <a:rPr lang="en-US" altLang="zh-CN" spc="50" dirty="0">
                <a:latin typeface="+mn-ea"/>
              </a:rPr>
              <a:t>14</a:t>
            </a:r>
            <a:r>
              <a:rPr lang="zh-CN" altLang="en-US" spc="50" dirty="0">
                <a:latin typeface="+mn-ea"/>
              </a:rPr>
              <a:t>个博士学位授权一级学科、</a:t>
            </a:r>
            <a:r>
              <a:rPr lang="en-US" altLang="zh-CN" spc="50" dirty="0">
                <a:latin typeface="+mn-ea"/>
              </a:rPr>
              <a:t>33</a:t>
            </a:r>
            <a:r>
              <a:rPr lang="zh-CN" altLang="en-US" spc="50" dirty="0">
                <a:latin typeface="+mn-ea"/>
              </a:rPr>
              <a:t>个硕士学位授权一级学科、</a:t>
            </a:r>
            <a:r>
              <a:rPr lang="en-US" altLang="zh-CN" spc="50" dirty="0">
                <a:latin typeface="+mn-ea"/>
              </a:rPr>
              <a:t>16</a:t>
            </a:r>
            <a:r>
              <a:rPr lang="zh-CN" altLang="en-US" spc="50" dirty="0">
                <a:latin typeface="+mn-ea"/>
              </a:rPr>
              <a:t>个专业学位授权类别，覆盖十大学科门类，学科、专业学位数量居省属高校前列</a:t>
            </a:r>
          </a:p>
        </p:txBody>
      </p:sp>
    </p:spTree>
    <p:extLst>
      <p:ext uri="{BB962C8B-B14F-4D97-AF65-F5344CB8AC3E}">
        <p14:creationId xmlns:p14="http://schemas.microsoft.com/office/powerpoint/2010/main" val="241863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F8FE0A10-6D5B-4CD0-82C5-2D3ED8424442}"/>
              </a:ext>
            </a:extLst>
          </p:cNvPr>
          <p:cNvSpPr/>
          <p:nvPr/>
        </p:nvSpPr>
        <p:spPr>
          <a:xfrm>
            <a:off x="4280660" y="1787831"/>
            <a:ext cx="3630680" cy="3630680"/>
          </a:xfrm>
          <a:prstGeom prst="ellipse">
            <a:avLst/>
          </a:prstGeom>
          <a:solidFill>
            <a:schemeClr val="tx2">
              <a:lumMod val="40000"/>
              <a:lumOff val="6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38BC937-A10B-4860-A55F-067711E40EF8}"/>
              </a:ext>
            </a:extLst>
          </p:cNvPr>
          <p:cNvSpPr/>
          <p:nvPr/>
        </p:nvSpPr>
        <p:spPr>
          <a:xfrm>
            <a:off x="4032600" y="1539771"/>
            <a:ext cx="4126800" cy="4126800"/>
          </a:xfrm>
          <a:prstGeom prst="ellipse">
            <a:avLst/>
          </a:prstGeom>
          <a:noFill/>
          <a:ln w="6350">
            <a:solidFill>
              <a:schemeClr val="tx2">
                <a:lumMod val="40000"/>
                <a:lumOff val="60000"/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DFBAEC7-84C2-435E-82C6-B8CAA0BF3868}"/>
              </a:ext>
            </a:extLst>
          </p:cNvPr>
          <p:cNvSpPr/>
          <p:nvPr/>
        </p:nvSpPr>
        <p:spPr>
          <a:xfrm>
            <a:off x="4280660" y="1787831"/>
            <a:ext cx="3630680" cy="3630680"/>
          </a:xfrm>
          <a:prstGeom prst="ellipse">
            <a:avLst/>
          </a:prstGeom>
          <a:solidFill>
            <a:schemeClr val="tx2">
              <a:lumMod val="40000"/>
              <a:lumOff val="6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2CA543-8B0D-43F0-A90D-B3520B1EA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这是一个循环关系展示界面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F72FACA8-B047-44DA-B635-17221FCC21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806919"/>
              </p:ext>
            </p:extLst>
          </p:nvPr>
        </p:nvGraphicFramePr>
        <p:xfrm>
          <a:off x="3770505" y="2052841"/>
          <a:ext cx="4650990" cy="31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36A0B4-DE15-4F4B-9E95-0CBC5402AC20}"/>
              </a:ext>
            </a:extLst>
          </p:cNvPr>
          <p:cNvGrpSpPr/>
          <p:nvPr/>
        </p:nvGrpSpPr>
        <p:grpSpPr>
          <a:xfrm>
            <a:off x="8435554" y="1963354"/>
            <a:ext cx="3753644" cy="1487308"/>
            <a:chOff x="5100069" y="1340763"/>
            <a:chExt cx="3753644" cy="148730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9C220EC-5147-42CB-8049-0B25CE534DE8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05A5ED8-F787-4B83-A7AE-15A57150FD72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FD5BFE7-469E-4A15-A3D7-8B10F51A0F30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7ED562F-A8F6-4DDD-B1C1-C876E262CAC6}"/>
              </a:ext>
            </a:extLst>
          </p:cNvPr>
          <p:cNvGrpSpPr/>
          <p:nvPr/>
        </p:nvGrpSpPr>
        <p:grpSpPr>
          <a:xfrm>
            <a:off x="8435554" y="3801113"/>
            <a:ext cx="3753644" cy="1487308"/>
            <a:chOff x="5100069" y="1340763"/>
            <a:chExt cx="3753644" cy="148730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D3ACC99-A6FE-454E-B499-11901A6C1EEC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983AFF6-E56F-4206-9FC0-F0C47739DE2C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5F0820A-0A9F-4867-9E46-D930CB7EE114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71CAF27-A74E-4FD3-9469-D869806F9F04}"/>
              </a:ext>
            </a:extLst>
          </p:cNvPr>
          <p:cNvGrpSpPr/>
          <p:nvPr/>
        </p:nvGrpSpPr>
        <p:grpSpPr>
          <a:xfrm>
            <a:off x="-42917" y="1966214"/>
            <a:ext cx="3799363" cy="1487308"/>
            <a:chOff x="5122929" y="1340763"/>
            <a:chExt cx="3799363" cy="1487308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D4BC01A-3271-457D-9FB8-5428056FBE33}"/>
                </a:ext>
              </a:extLst>
            </p:cNvPr>
            <p:cNvSpPr txBox="1"/>
            <p:nvPr/>
          </p:nvSpPr>
          <p:spPr>
            <a:xfrm>
              <a:off x="6491150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659D94E-B900-40F6-9E79-28A11D451682}"/>
                </a:ext>
              </a:extLst>
            </p:cNvPr>
            <p:cNvSpPr/>
            <p:nvPr/>
          </p:nvSpPr>
          <p:spPr>
            <a:xfrm>
              <a:off x="8876573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20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44ED3D7-2CFE-483B-92C4-35895A2A0F42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E95A91B-2331-47E6-9A48-563BCCC03639}"/>
              </a:ext>
            </a:extLst>
          </p:cNvPr>
          <p:cNvGrpSpPr/>
          <p:nvPr/>
        </p:nvGrpSpPr>
        <p:grpSpPr>
          <a:xfrm>
            <a:off x="-42917" y="3787325"/>
            <a:ext cx="3799363" cy="1487308"/>
            <a:chOff x="5122929" y="1340763"/>
            <a:chExt cx="3799363" cy="148730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1BE6BC4-0ADB-4C0E-AB4C-5EBAE17188F1}"/>
                </a:ext>
              </a:extLst>
            </p:cNvPr>
            <p:cNvSpPr txBox="1"/>
            <p:nvPr/>
          </p:nvSpPr>
          <p:spPr>
            <a:xfrm>
              <a:off x="6491150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4CD4072-18C3-4EEF-B01A-A146C490036C}"/>
                </a:ext>
              </a:extLst>
            </p:cNvPr>
            <p:cNvSpPr/>
            <p:nvPr/>
          </p:nvSpPr>
          <p:spPr>
            <a:xfrm>
              <a:off x="8876573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20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74065E4-728A-4297-AD18-4D74C147A9EF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CD28873-B5BA-4017-B181-990A5266B7DF}"/>
              </a:ext>
            </a:extLst>
          </p:cNvPr>
          <p:cNvCxnSpPr>
            <a:cxnSpLocks/>
          </p:cNvCxnSpPr>
          <p:nvPr/>
        </p:nvCxnSpPr>
        <p:spPr>
          <a:xfrm>
            <a:off x="1505806" y="3606800"/>
            <a:ext cx="22506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6B25156-00E4-43C4-A231-796C08034D82}"/>
              </a:ext>
            </a:extLst>
          </p:cNvPr>
          <p:cNvCxnSpPr>
            <a:cxnSpLocks/>
          </p:cNvCxnSpPr>
          <p:nvPr/>
        </p:nvCxnSpPr>
        <p:spPr>
          <a:xfrm>
            <a:off x="8458414" y="3606800"/>
            <a:ext cx="22506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54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BBEE363-9BB3-47AE-894A-15CFF00EC8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这是一个流程图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8E78067D-A9D9-4667-B749-002B944B3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639409"/>
              </p:ext>
            </p:extLst>
          </p:nvPr>
        </p:nvGraphicFramePr>
        <p:xfrm>
          <a:off x="4102100" y="1335521"/>
          <a:ext cx="3987800" cy="427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8" name="组合 47">
            <a:extLst>
              <a:ext uri="{FF2B5EF4-FFF2-40B4-BE49-F238E27FC236}">
                <a16:creationId xmlns:a16="http://schemas.microsoft.com/office/drawing/2014/main" id="{83F9BD27-D956-4ECD-943A-F9CEE5173EA8}"/>
              </a:ext>
            </a:extLst>
          </p:cNvPr>
          <p:cNvGrpSpPr/>
          <p:nvPr/>
        </p:nvGrpSpPr>
        <p:grpSpPr>
          <a:xfrm>
            <a:off x="7251650" y="1519671"/>
            <a:ext cx="3753644" cy="1487308"/>
            <a:chOff x="5100069" y="1340763"/>
            <a:chExt cx="3753644" cy="1487308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0775D39-0D06-4472-AE85-63B9330EEA9F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737FDD5D-DEC0-468D-AC49-685F0D15B9CC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E3C421D-6276-439F-B90F-085ACD483868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C708D47-DE31-493E-85B7-9BDD46D04A1B}"/>
              </a:ext>
            </a:extLst>
          </p:cNvPr>
          <p:cNvGrpSpPr/>
          <p:nvPr/>
        </p:nvGrpSpPr>
        <p:grpSpPr>
          <a:xfrm>
            <a:off x="7251650" y="3567271"/>
            <a:ext cx="3753644" cy="1487308"/>
            <a:chOff x="5100069" y="1340763"/>
            <a:chExt cx="3753644" cy="1487308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180259F-EB7D-45A2-998B-A32DEA1219C6}"/>
                </a:ext>
              </a:extLst>
            </p:cNvPr>
            <p:cNvSpPr txBox="1"/>
            <p:nvPr/>
          </p:nvSpPr>
          <p:spPr>
            <a:xfrm>
              <a:off x="5138167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A5EB14EF-A143-477C-A487-532F8D9D64BE}"/>
                </a:ext>
              </a:extLst>
            </p:cNvPr>
            <p:cNvSpPr/>
            <p:nvPr/>
          </p:nvSpPr>
          <p:spPr>
            <a:xfrm>
              <a:off x="5100069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C56DC7FC-E410-44ED-AD7A-B6B5B4EB1294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A6857B7-17CB-4274-ADB7-DCDF1C4092A3}"/>
              </a:ext>
            </a:extLst>
          </p:cNvPr>
          <p:cNvGrpSpPr/>
          <p:nvPr/>
        </p:nvGrpSpPr>
        <p:grpSpPr>
          <a:xfrm>
            <a:off x="1102360" y="2544015"/>
            <a:ext cx="3799363" cy="1487308"/>
            <a:chOff x="5122929" y="1340763"/>
            <a:chExt cx="3799363" cy="1487308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48EADC3-0731-4ADE-8E12-3B277AE9E147}"/>
                </a:ext>
              </a:extLst>
            </p:cNvPr>
            <p:cNvSpPr txBox="1"/>
            <p:nvPr/>
          </p:nvSpPr>
          <p:spPr>
            <a:xfrm>
              <a:off x="6491150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08178565-ADB9-46C6-B04A-A0922F77A1B3}"/>
                </a:ext>
              </a:extLst>
            </p:cNvPr>
            <p:cNvSpPr/>
            <p:nvPr/>
          </p:nvSpPr>
          <p:spPr>
            <a:xfrm>
              <a:off x="8876573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20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EE1E22F5-FBC6-42D2-A87C-6D0F8906F23F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97F3671E-CA09-4768-9450-37FFA7D3BB15}"/>
              </a:ext>
            </a:extLst>
          </p:cNvPr>
          <p:cNvGrpSpPr/>
          <p:nvPr/>
        </p:nvGrpSpPr>
        <p:grpSpPr>
          <a:xfrm>
            <a:off x="1102360" y="4365126"/>
            <a:ext cx="3799363" cy="1487308"/>
            <a:chOff x="5122929" y="1340763"/>
            <a:chExt cx="3799363" cy="1487308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0BE16613-C613-4654-9068-CD41E749078D}"/>
                </a:ext>
              </a:extLst>
            </p:cNvPr>
            <p:cNvSpPr txBox="1"/>
            <p:nvPr/>
          </p:nvSpPr>
          <p:spPr>
            <a:xfrm>
              <a:off x="6491150" y="1340763"/>
              <a:ext cx="2362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请输入您的标题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170D2DA1-9BB2-4B1C-9AAB-9913F0FC0589}"/>
                </a:ext>
              </a:extLst>
            </p:cNvPr>
            <p:cNvSpPr/>
            <p:nvPr/>
          </p:nvSpPr>
          <p:spPr>
            <a:xfrm>
              <a:off x="8876573" y="1354551"/>
              <a:ext cx="45719" cy="10852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200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4D5FAC54-A107-4182-B278-1DA1A8BF06D2}"/>
                </a:ext>
              </a:extLst>
            </p:cNvPr>
            <p:cNvSpPr txBox="1"/>
            <p:nvPr/>
          </p:nvSpPr>
          <p:spPr>
            <a:xfrm>
              <a:off x="5122929" y="1688720"/>
              <a:ext cx="3730784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博士学位的</a:t>
              </a:r>
              <a:r>
                <a:rPr lang="en-US" altLang="zh-CN" spc="50" dirty="0">
                  <a:latin typeface="+mn-ea"/>
                </a:rPr>
                <a:t>1010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正高级职称</a:t>
              </a:r>
              <a:r>
                <a:rPr lang="en-US" altLang="zh-CN" spc="50" dirty="0">
                  <a:latin typeface="+mn-ea"/>
                </a:rPr>
                <a:t>361</a:t>
              </a:r>
              <a:r>
                <a:rPr lang="zh-CN" altLang="en-US" spc="50" dirty="0">
                  <a:latin typeface="+mn-ea"/>
                </a:rPr>
                <a:t>人</a:t>
              </a:r>
              <a:endParaRPr lang="en-US" altLang="zh-CN" spc="50" dirty="0"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spc="50" dirty="0">
                  <a:latin typeface="+mn-ea"/>
                </a:rPr>
                <a:t>副高级职称</a:t>
              </a:r>
              <a:r>
                <a:rPr lang="en-US" altLang="zh-CN" spc="50" dirty="0">
                  <a:latin typeface="+mn-ea"/>
                </a:rPr>
                <a:t>712</a:t>
              </a:r>
              <a:r>
                <a:rPr lang="zh-CN" altLang="en-US" spc="50" dirty="0">
                  <a:latin typeface="+mn-ea"/>
                </a:rPr>
                <a:t>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595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6CA1E3D-3AB9-4B63-9CBC-96743C9B67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</a:t>
            </a:r>
            <a:r>
              <a:rPr lang="en-US" altLang="zh-CN" dirty="0"/>
              <a:t>SWTO</a:t>
            </a:r>
            <a:r>
              <a:rPr lang="zh-CN" altLang="en-US" dirty="0"/>
              <a:t>分析矩阵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86A9DDA-7273-4702-B771-47E2790F35A5}"/>
              </a:ext>
            </a:extLst>
          </p:cNvPr>
          <p:cNvGrpSpPr/>
          <p:nvPr/>
        </p:nvGrpSpPr>
        <p:grpSpPr>
          <a:xfrm>
            <a:off x="5199063" y="2741613"/>
            <a:ext cx="1781175" cy="1781175"/>
            <a:chOff x="6168389" y="3099422"/>
            <a:chExt cx="1781175" cy="1781175"/>
          </a:xfrm>
        </p:grpSpPr>
        <p:sp>
          <p:nvSpPr>
            <p:cNvPr id="5" name="不完整圆 4">
              <a:extLst>
                <a:ext uri="{FF2B5EF4-FFF2-40B4-BE49-F238E27FC236}">
                  <a16:creationId xmlns:a16="http://schemas.microsoft.com/office/drawing/2014/main" id="{C6C3352F-AEB3-40F0-B0DC-C0A15CB6E72A}"/>
                </a:ext>
              </a:extLst>
            </p:cNvPr>
            <p:cNvSpPr/>
            <p:nvPr/>
          </p:nvSpPr>
          <p:spPr>
            <a:xfrm>
              <a:off x="6168389" y="3099422"/>
              <a:ext cx="1781175" cy="1781175"/>
            </a:xfrm>
            <a:prstGeom prst="pie">
              <a:avLst>
                <a:gd name="adj1" fmla="val 10796004"/>
                <a:gd name="adj2" fmla="val 1620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不完整圆 20">
              <a:extLst>
                <a:ext uri="{FF2B5EF4-FFF2-40B4-BE49-F238E27FC236}">
                  <a16:creationId xmlns:a16="http://schemas.microsoft.com/office/drawing/2014/main" id="{1EADEF80-47A5-4521-9FE5-947A9BEC4255}"/>
                </a:ext>
              </a:extLst>
            </p:cNvPr>
            <p:cNvSpPr/>
            <p:nvPr/>
          </p:nvSpPr>
          <p:spPr>
            <a:xfrm rot="16200000">
              <a:off x="6168389" y="3099422"/>
              <a:ext cx="1781175" cy="1781175"/>
            </a:xfrm>
            <a:prstGeom prst="pie">
              <a:avLst>
                <a:gd name="adj1" fmla="val 10796004"/>
                <a:gd name="adj2" fmla="val 162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不完整圆 21">
              <a:extLst>
                <a:ext uri="{FF2B5EF4-FFF2-40B4-BE49-F238E27FC236}">
                  <a16:creationId xmlns:a16="http://schemas.microsoft.com/office/drawing/2014/main" id="{E929BD84-D85E-4C78-8E74-6FA95DDED52E}"/>
                </a:ext>
              </a:extLst>
            </p:cNvPr>
            <p:cNvSpPr/>
            <p:nvPr/>
          </p:nvSpPr>
          <p:spPr>
            <a:xfrm rot="10800000">
              <a:off x="6168389" y="3099422"/>
              <a:ext cx="1781175" cy="1781175"/>
            </a:xfrm>
            <a:prstGeom prst="pie">
              <a:avLst>
                <a:gd name="adj1" fmla="val 10796004"/>
                <a:gd name="adj2" fmla="val 1620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不完整圆 22">
              <a:extLst>
                <a:ext uri="{FF2B5EF4-FFF2-40B4-BE49-F238E27FC236}">
                  <a16:creationId xmlns:a16="http://schemas.microsoft.com/office/drawing/2014/main" id="{0D905F96-FC32-4F40-A94B-A522AC988372}"/>
                </a:ext>
              </a:extLst>
            </p:cNvPr>
            <p:cNvSpPr/>
            <p:nvPr/>
          </p:nvSpPr>
          <p:spPr>
            <a:xfrm rot="5400000">
              <a:off x="6168389" y="3099422"/>
              <a:ext cx="1781175" cy="1781175"/>
            </a:xfrm>
            <a:prstGeom prst="pie">
              <a:avLst>
                <a:gd name="adj1" fmla="val 10796004"/>
                <a:gd name="adj2" fmla="val 1620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1EFDD46-4240-483F-BE07-E1302ADEC5B5}"/>
              </a:ext>
            </a:extLst>
          </p:cNvPr>
          <p:cNvCxnSpPr>
            <a:cxnSpLocks/>
          </p:cNvCxnSpPr>
          <p:nvPr/>
        </p:nvCxnSpPr>
        <p:spPr>
          <a:xfrm>
            <a:off x="2107617" y="3632200"/>
            <a:ext cx="7964066" cy="0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75000"/>
                    <a:alpha val="0"/>
                  </a:schemeClr>
                </a:gs>
                <a:gs pos="40000">
                  <a:schemeClr val="bg1">
                    <a:lumMod val="75000"/>
                  </a:schemeClr>
                </a:gs>
                <a:gs pos="65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0A24062-001B-4545-ABA8-5810C7C6D14B}"/>
              </a:ext>
            </a:extLst>
          </p:cNvPr>
          <p:cNvCxnSpPr>
            <a:cxnSpLocks/>
          </p:cNvCxnSpPr>
          <p:nvPr/>
        </p:nvCxnSpPr>
        <p:spPr>
          <a:xfrm>
            <a:off x="6089650" y="1529092"/>
            <a:ext cx="0" cy="4206216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75000"/>
                    <a:alpha val="0"/>
                  </a:schemeClr>
                </a:gs>
                <a:gs pos="40000">
                  <a:schemeClr val="bg1">
                    <a:lumMod val="75000"/>
                  </a:schemeClr>
                </a:gs>
                <a:gs pos="65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74032932-98A1-40D5-B97F-A9BFE79F46DD}"/>
              </a:ext>
            </a:extLst>
          </p:cNvPr>
          <p:cNvSpPr txBox="1"/>
          <p:nvPr/>
        </p:nvSpPr>
        <p:spPr>
          <a:xfrm>
            <a:off x="1936493" y="2065205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8A0C59F-D32F-439A-B63E-D5EB0469B76A}"/>
              </a:ext>
            </a:extLst>
          </p:cNvPr>
          <p:cNvSpPr/>
          <p:nvPr/>
        </p:nvSpPr>
        <p:spPr>
          <a:xfrm>
            <a:off x="1794073" y="2094232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27402CE-4FF1-4323-BB36-CCBAE37CEB12}"/>
              </a:ext>
            </a:extLst>
          </p:cNvPr>
          <p:cNvSpPr txBox="1"/>
          <p:nvPr/>
        </p:nvSpPr>
        <p:spPr>
          <a:xfrm>
            <a:off x="1794073" y="2451261"/>
            <a:ext cx="3610325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22CC059-735C-4102-8278-581A4E967475}"/>
              </a:ext>
            </a:extLst>
          </p:cNvPr>
          <p:cNvSpPr txBox="1"/>
          <p:nvPr/>
        </p:nvSpPr>
        <p:spPr>
          <a:xfrm>
            <a:off x="1936493" y="4139902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FB522F0-5C25-4EEA-BD3D-D5F0A806A48F}"/>
              </a:ext>
            </a:extLst>
          </p:cNvPr>
          <p:cNvSpPr/>
          <p:nvPr/>
        </p:nvSpPr>
        <p:spPr>
          <a:xfrm>
            <a:off x="1794073" y="4168930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973E88D-05EB-486A-91F1-4F21814BE355}"/>
              </a:ext>
            </a:extLst>
          </p:cNvPr>
          <p:cNvSpPr txBox="1"/>
          <p:nvPr/>
        </p:nvSpPr>
        <p:spPr>
          <a:xfrm>
            <a:off x="1794073" y="4525959"/>
            <a:ext cx="3610325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58E394E-8626-4C59-9C1D-E7134B169072}"/>
              </a:ext>
            </a:extLst>
          </p:cNvPr>
          <p:cNvSpPr txBox="1"/>
          <p:nvPr/>
        </p:nvSpPr>
        <p:spPr>
          <a:xfrm>
            <a:off x="7782399" y="2065205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0A8A201-CDC9-4DB4-A4C7-897EF48B0A20}"/>
              </a:ext>
            </a:extLst>
          </p:cNvPr>
          <p:cNvSpPr/>
          <p:nvPr/>
        </p:nvSpPr>
        <p:spPr>
          <a:xfrm>
            <a:off x="10127237" y="2094232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8826DD4-9676-4885-9234-B2EAC1746103}"/>
              </a:ext>
            </a:extLst>
          </p:cNvPr>
          <p:cNvSpPr txBox="1"/>
          <p:nvPr/>
        </p:nvSpPr>
        <p:spPr>
          <a:xfrm>
            <a:off x="6787602" y="2451261"/>
            <a:ext cx="3610325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AAE2A67-4739-4841-B283-0D14608BF38C}"/>
              </a:ext>
            </a:extLst>
          </p:cNvPr>
          <p:cNvSpPr txBox="1"/>
          <p:nvPr/>
        </p:nvSpPr>
        <p:spPr>
          <a:xfrm>
            <a:off x="7782399" y="4139902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556E43D-97AC-4C9E-AB08-88E4157FE389}"/>
              </a:ext>
            </a:extLst>
          </p:cNvPr>
          <p:cNvSpPr/>
          <p:nvPr/>
        </p:nvSpPr>
        <p:spPr>
          <a:xfrm>
            <a:off x="10127237" y="4168930"/>
            <a:ext cx="171448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21D96A6-3582-4868-8936-7F34E457F63E}"/>
              </a:ext>
            </a:extLst>
          </p:cNvPr>
          <p:cNvSpPr txBox="1"/>
          <p:nvPr/>
        </p:nvSpPr>
        <p:spPr>
          <a:xfrm>
            <a:off x="6787602" y="4525959"/>
            <a:ext cx="3610325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</a:t>
            </a:r>
            <a:r>
              <a:rPr lang="en-US" altLang="zh-CN" spc="50" dirty="0">
                <a:latin typeface="+mn-ea"/>
              </a:rPr>
              <a:t>24</a:t>
            </a:r>
            <a:r>
              <a:rPr lang="zh-CN" altLang="en-US" spc="50" dirty="0">
                <a:latin typeface="+mn-ea"/>
              </a:rPr>
              <a:t>个学院（部），</a:t>
            </a:r>
            <a:r>
              <a:rPr lang="en-US" altLang="zh-CN" spc="50" dirty="0">
                <a:latin typeface="+mn-ea"/>
              </a:rPr>
              <a:t>84</a:t>
            </a:r>
            <a:r>
              <a:rPr lang="zh-CN" altLang="en-US" spc="50" dirty="0">
                <a:latin typeface="+mn-ea"/>
              </a:rPr>
              <a:t>个本科专业，</a:t>
            </a:r>
            <a:r>
              <a:rPr lang="en-US" altLang="zh-CN" spc="50" dirty="0">
                <a:latin typeface="+mn-ea"/>
              </a:rPr>
              <a:t>9</a:t>
            </a:r>
            <a:r>
              <a:rPr lang="zh-CN" altLang="en-US" spc="50" dirty="0">
                <a:latin typeface="+mn-ea"/>
              </a:rPr>
              <a:t>个博士后科研流动站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2421881-36EF-498C-BA6A-4CD7534B014D}"/>
              </a:ext>
            </a:extLst>
          </p:cNvPr>
          <p:cNvSpPr txBox="1"/>
          <p:nvPr/>
        </p:nvSpPr>
        <p:spPr>
          <a:xfrm>
            <a:off x="5617120" y="3130933"/>
            <a:ext cx="251426" cy="383969"/>
          </a:xfrm>
          <a:custGeom>
            <a:avLst/>
            <a:gdLst/>
            <a:ahLst/>
            <a:cxnLst/>
            <a:rect l="l" t="t" r="r" b="b"/>
            <a:pathLst>
              <a:path w="141485" h="216071">
                <a:moveTo>
                  <a:pt x="80926" y="0"/>
                </a:moveTo>
                <a:cubicBezTo>
                  <a:pt x="101337" y="0"/>
                  <a:pt x="118466" y="2653"/>
                  <a:pt x="132313" y="7958"/>
                </a:cubicBezTo>
                <a:lnTo>
                  <a:pt x="132313" y="49769"/>
                </a:lnTo>
                <a:cubicBezTo>
                  <a:pt x="118286" y="40238"/>
                  <a:pt x="101876" y="35472"/>
                  <a:pt x="83084" y="35472"/>
                </a:cubicBezTo>
                <a:cubicBezTo>
                  <a:pt x="72114" y="35472"/>
                  <a:pt x="63347" y="37473"/>
                  <a:pt x="56783" y="41474"/>
                </a:cubicBezTo>
                <a:cubicBezTo>
                  <a:pt x="50219" y="45476"/>
                  <a:pt x="46937" y="50848"/>
                  <a:pt x="46937" y="57592"/>
                </a:cubicBezTo>
                <a:cubicBezTo>
                  <a:pt x="46937" y="62987"/>
                  <a:pt x="49185" y="67955"/>
                  <a:pt x="53681" y="72496"/>
                </a:cubicBezTo>
                <a:cubicBezTo>
                  <a:pt x="58177" y="77037"/>
                  <a:pt x="69281" y="83173"/>
                  <a:pt x="86995" y="90906"/>
                </a:cubicBezTo>
                <a:cubicBezTo>
                  <a:pt x="107766" y="99808"/>
                  <a:pt x="122040" y="109204"/>
                  <a:pt x="129818" y="119095"/>
                </a:cubicBezTo>
                <a:cubicBezTo>
                  <a:pt x="137596" y="128986"/>
                  <a:pt x="141485" y="140765"/>
                  <a:pt x="141485" y="154433"/>
                </a:cubicBezTo>
                <a:cubicBezTo>
                  <a:pt x="141485" y="174484"/>
                  <a:pt x="134381" y="189770"/>
                  <a:pt x="120174" y="200290"/>
                </a:cubicBezTo>
                <a:cubicBezTo>
                  <a:pt x="105968" y="210811"/>
                  <a:pt x="85781" y="216071"/>
                  <a:pt x="59615" y="216071"/>
                </a:cubicBezTo>
                <a:cubicBezTo>
                  <a:pt x="35697" y="216071"/>
                  <a:pt x="16096" y="212204"/>
                  <a:pt x="810" y="204471"/>
                </a:cubicBezTo>
                <a:lnTo>
                  <a:pt x="810" y="159828"/>
                </a:lnTo>
                <a:cubicBezTo>
                  <a:pt x="17624" y="173765"/>
                  <a:pt x="36732" y="180733"/>
                  <a:pt x="58132" y="180733"/>
                </a:cubicBezTo>
                <a:cubicBezTo>
                  <a:pt x="70271" y="180733"/>
                  <a:pt x="79397" y="178643"/>
                  <a:pt x="85511" y="174462"/>
                </a:cubicBezTo>
                <a:cubicBezTo>
                  <a:pt x="91626" y="170280"/>
                  <a:pt x="94683" y="164908"/>
                  <a:pt x="94683" y="158344"/>
                </a:cubicBezTo>
                <a:cubicBezTo>
                  <a:pt x="94683" y="152679"/>
                  <a:pt x="92255" y="147329"/>
                  <a:pt x="87400" y="142294"/>
                </a:cubicBezTo>
                <a:cubicBezTo>
                  <a:pt x="82544" y="137258"/>
                  <a:pt x="69731" y="130425"/>
                  <a:pt x="48960" y="121793"/>
                </a:cubicBezTo>
                <a:cubicBezTo>
                  <a:pt x="16320" y="107946"/>
                  <a:pt x="0" y="87804"/>
                  <a:pt x="0" y="61369"/>
                </a:cubicBezTo>
                <a:cubicBezTo>
                  <a:pt x="0" y="41946"/>
                  <a:pt x="7396" y="26863"/>
                  <a:pt x="22187" y="16118"/>
                </a:cubicBezTo>
                <a:cubicBezTo>
                  <a:pt x="36979" y="5373"/>
                  <a:pt x="56558" y="0"/>
                  <a:pt x="809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zh-CN" altLang="en-US" sz="22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9BD74FF-B1C3-42F2-BD84-DFA58BD9476A}"/>
              </a:ext>
            </a:extLst>
          </p:cNvPr>
          <p:cNvSpPr txBox="1"/>
          <p:nvPr/>
        </p:nvSpPr>
        <p:spPr>
          <a:xfrm>
            <a:off x="6247823" y="3854491"/>
            <a:ext cx="362157" cy="383969"/>
          </a:xfrm>
          <a:custGeom>
            <a:avLst/>
            <a:gdLst/>
            <a:ahLst/>
            <a:cxnLst/>
            <a:rect l="l" t="t" r="r" b="b"/>
            <a:pathLst>
              <a:path w="203797" h="216071">
                <a:moveTo>
                  <a:pt x="104394" y="0"/>
                </a:moveTo>
                <a:cubicBezTo>
                  <a:pt x="134246" y="0"/>
                  <a:pt x="158276" y="9936"/>
                  <a:pt x="176485" y="29808"/>
                </a:cubicBezTo>
                <a:cubicBezTo>
                  <a:pt x="194693" y="49679"/>
                  <a:pt x="203797" y="75216"/>
                  <a:pt x="203797" y="106417"/>
                </a:cubicBezTo>
                <a:cubicBezTo>
                  <a:pt x="203797" y="138967"/>
                  <a:pt x="194333" y="165380"/>
                  <a:pt x="175406" y="185656"/>
                </a:cubicBezTo>
                <a:cubicBezTo>
                  <a:pt x="156478" y="205933"/>
                  <a:pt x="131683" y="216071"/>
                  <a:pt x="101022" y="216071"/>
                </a:cubicBezTo>
                <a:cubicBezTo>
                  <a:pt x="71079" y="216071"/>
                  <a:pt x="46757" y="206247"/>
                  <a:pt x="28054" y="186600"/>
                </a:cubicBezTo>
                <a:cubicBezTo>
                  <a:pt x="9351" y="166954"/>
                  <a:pt x="0" y="141664"/>
                  <a:pt x="0" y="110733"/>
                </a:cubicBezTo>
                <a:cubicBezTo>
                  <a:pt x="0" y="78003"/>
                  <a:pt x="9554" y="51365"/>
                  <a:pt x="28661" y="30819"/>
                </a:cubicBezTo>
                <a:cubicBezTo>
                  <a:pt x="47768" y="10273"/>
                  <a:pt x="73012" y="0"/>
                  <a:pt x="104394" y="0"/>
                </a:cubicBezTo>
                <a:close/>
                <a:moveTo>
                  <a:pt x="103045" y="38575"/>
                </a:moveTo>
                <a:cubicBezTo>
                  <a:pt x="85601" y="38575"/>
                  <a:pt x="71866" y="45049"/>
                  <a:pt x="61840" y="57997"/>
                </a:cubicBezTo>
                <a:cubicBezTo>
                  <a:pt x="51815" y="70945"/>
                  <a:pt x="46802" y="87714"/>
                  <a:pt x="46802" y="108305"/>
                </a:cubicBezTo>
                <a:cubicBezTo>
                  <a:pt x="46802" y="128626"/>
                  <a:pt x="51702" y="145239"/>
                  <a:pt x="61503" y="158142"/>
                </a:cubicBezTo>
                <a:cubicBezTo>
                  <a:pt x="71304" y="171045"/>
                  <a:pt x="84747" y="177496"/>
                  <a:pt x="101831" y="177496"/>
                </a:cubicBezTo>
                <a:cubicBezTo>
                  <a:pt x="119275" y="177496"/>
                  <a:pt x="132852" y="171315"/>
                  <a:pt x="142563" y="158951"/>
                </a:cubicBezTo>
                <a:cubicBezTo>
                  <a:pt x="152274" y="146587"/>
                  <a:pt x="157130" y="129975"/>
                  <a:pt x="157130" y="109114"/>
                </a:cubicBezTo>
                <a:cubicBezTo>
                  <a:pt x="157130" y="87355"/>
                  <a:pt x="152409" y="70158"/>
                  <a:pt x="142968" y="57525"/>
                </a:cubicBezTo>
                <a:cubicBezTo>
                  <a:pt x="133527" y="44891"/>
                  <a:pt x="120219" y="38575"/>
                  <a:pt x="103045" y="38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zh-CN" altLang="en-US" sz="22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F5853AA-BB79-437A-9F7F-CE055130A2CB}"/>
              </a:ext>
            </a:extLst>
          </p:cNvPr>
          <p:cNvSpPr txBox="1"/>
          <p:nvPr/>
        </p:nvSpPr>
        <p:spPr>
          <a:xfrm>
            <a:off x="6174118" y="3143637"/>
            <a:ext cx="518908" cy="371265"/>
          </a:xfrm>
          <a:custGeom>
            <a:avLst/>
            <a:gdLst/>
            <a:ahLst/>
            <a:cxnLst/>
            <a:rect l="l" t="t" r="r" b="b"/>
            <a:pathLst>
              <a:path w="292005" h="208922">
                <a:moveTo>
                  <a:pt x="0" y="0"/>
                </a:moveTo>
                <a:lnTo>
                  <a:pt x="48825" y="0"/>
                </a:lnTo>
                <a:lnTo>
                  <a:pt x="79846" y="141619"/>
                </a:lnTo>
                <a:cubicBezTo>
                  <a:pt x="81195" y="147823"/>
                  <a:pt x="82139" y="155646"/>
                  <a:pt x="82678" y="165088"/>
                </a:cubicBezTo>
                <a:lnTo>
                  <a:pt x="83623" y="165088"/>
                </a:lnTo>
                <a:cubicBezTo>
                  <a:pt x="84072" y="157714"/>
                  <a:pt x="85466" y="149667"/>
                  <a:pt x="87804" y="140945"/>
                </a:cubicBezTo>
                <a:lnTo>
                  <a:pt x="126648" y="0"/>
                </a:lnTo>
                <a:lnTo>
                  <a:pt x="173989" y="0"/>
                </a:lnTo>
                <a:lnTo>
                  <a:pt x="209327" y="142698"/>
                </a:lnTo>
                <a:cubicBezTo>
                  <a:pt x="210765" y="148363"/>
                  <a:pt x="211889" y="155736"/>
                  <a:pt x="212698" y="164818"/>
                </a:cubicBezTo>
                <a:lnTo>
                  <a:pt x="213373" y="164818"/>
                </a:lnTo>
                <a:cubicBezTo>
                  <a:pt x="213732" y="156995"/>
                  <a:pt x="214767" y="149352"/>
                  <a:pt x="216475" y="141889"/>
                </a:cubicBezTo>
                <a:lnTo>
                  <a:pt x="246822" y="0"/>
                </a:lnTo>
                <a:lnTo>
                  <a:pt x="292005" y="0"/>
                </a:lnTo>
                <a:lnTo>
                  <a:pt x="236302" y="208922"/>
                </a:lnTo>
                <a:lnTo>
                  <a:pt x="186802" y="208922"/>
                </a:lnTo>
                <a:lnTo>
                  <a:pt x="151195" y="72698"/>
                </a:lnTo>
                <a:cubicBezTo>
                  <a:pt x="149307" y="65325"/>
                  <a:pt x="148183" y="57637"/>
                  <a:pt x="147823" y="49634"/>
                </a:cubicBezTo>
                <a:lnTo>
                  <a:pt x="147284" y="49634"/>
                </a:lnTo>
                <a:cubicBezTo>
                  <a:pt x="146385" y="58985"/>
                  <a:pt x="145126" y="66673"/>
                  <a:pt x="143507" y="72698"/>
                </a:cubicBezTo>
                <a:lnTo>
                  <a:pt x="107091" y="208922"/>
                </a:lnTo>
                <a:lnTo>
                  <a:pt x="55703" y="20892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zh-CN" altLang="en-US" sz="22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1034C32-D732-45D2-AFFF-E4FFA91933AE}"/>
              </a:ext>
            </a:extLst>
          </p:cNvPr>
          <p:cNvSpPr txBox="1"/>
          <p:nvPr/>
        </p:nvSpPr>
        <p:spPr>
          <a:xfrm>
            <a:off x="5619161" y="3867195"/>
            <a:ext cx="290973" cy="371265"/>
          </a:xfrm>
          <a:custGeom>
            <a:avLst/>
            <a:gdLst/>
            <a:ahLst/>
            <a:cxnLst/>
            <a:rect l="l" t="t" r="r" b="b"/>
            <a:pathLst>
              <a:path w="163739" h="208922">
                <a:moveTo>
                  <a:pt x="0" y="0"/>
                </a:moveTo>
                <a:lnTo>
                  <a:pt x="163739" y="0"/>
                </a:lnTo>
                <a:lnTo>
                  <a:pt x="163739" y="36416"/>
                </a:lnTo>
                <a:lnTo>
                  <a:pt x="104124" y="36416"/>
                </a:lnTo>
                <a:lnTo>
                  <a:pt x="104124" y="208922"/>
                </a:lnTo>
                <a:lnTo>
                  <a:pt x="59480" y="208922"/>
                </a:lnTo>
                <a:lnTo>
                  <a:pt x="59480" y="36416"/>
                </a:lnTo>
                <a:lnTo>
                  <a:pt x="0" y="364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zh-CN" altLang="en-US" sz="2200" b="1" spc="5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0122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17B7D4CF-8EC8-4B34-8628-E00142B88872}"/>
              </a:ext>
            </a:extLst>
          </p:cNvPr>
          <p:cNvSpPr/>
          <p:nvPr/>
        </p:nvSpPr>
        <p:spPr>
          <a:xfrm>
            <a:off x="-1" y="3481884"/>
            <a:ext cx="12192001" cy="1551178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7FF8ED1-1413-4532-8BB8-3B0662CA6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这是一个四观点展示界面</a:t>
            </a:r>
          </a:p>
        </p:txBody>
      </p:sp>
      <p:sp useBgFill="1">
        <p:nvSpPr>
          <p:cNvPr id="3" name="矩形: 圆角 2">
            <a:extLst>
              <a:ext uri="{FF2B5EF4-FFF2-40B4-BE49-F238E27FC236}">
                <a16:creationId xmlns:a16="http://schemas.microsoft.com/office/drawing/2014/main" id="{1A591DE2-DB5E-4E47-B0DB-9154C2CDC187}"/>
              </a:ext>
            </a:extLst>
          </p:cNvPr>
          <p:cNvSpPr/>
          <p:nvPr/>
        </p:nvSpPr>
        <p:spPr>
          <a:xfrm>
            <a:off x="673100" y="3106074"/>
            <a:ext cx="2319131" cy="1691430"/>
          </a:xfrm>
          <a:prstGeom prst="roundRect">
            <a:avLst>
              <a:gd name="adj" fmla="val 8909"/>
            </a:avLst>
          </a:prstGeom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DD79E9-0657-49C6-8447-3C15021BB0C1}"/>
              </a:ext>
            </a:extLst>
          </p:cNvPr>
          <p:cNvSpPr txBox="1"/>
          <p:nvPr/>
        </p:nvSpPr>
        <p:spPr>
          <a:xfrm>
            <a:off x="852003" y="3508665"/>
            <a:ext cx="196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spc="50" dirty="0">
                <a:latin typeface="+mn-ea"/>
              </a:rPr>
              <a:t>现有</a:t>
            </a:r>
            <a:r>
              <a:rPr lang="en-US" altLang="zh-CN" sz="1600" spc="50" dirty="0">
                <a:latin typeface="+mn-ea"/>
              </a:rPr>
              <a:t>24</a:t>
            </a:r>
            <a:r>
              <a:rPr lang="zh-CN" altLang="en-US" sz="1600" spc="50" dirty="0">
                <a:latin typeface="+mn-ea"/>
              </a:rPr>
              <a:t>个学院（部），</a:t>
            </a:r>
            <a:r>
              <a:rPr lang="en-US" altLang="zh-CN" sz="1600" spc="50" dirty="0">
                <a:latin typeface="+mn-ea"/>
              </a:rPr>
              <a:t>84</a:t>
            </a:r>
            <a:r>
              <a:rPr lang="zh-CN" altLang="en-US" sz="1600" spc="50" dirty="0">
                <a:latin typeface="+mn-ea"/>
              </a:rPr>
              <a:t>个本科专业，</a:t>
            </a:r>
            <a:r>
              <a:rPr lang="en-US" altLang="zh-CN" sz="1600" spc="50" dirty="0">
                <a:latin typeface="+mn-ea"/>
              </a:rPr>
              <a:t>9</a:t>
            </a:r>
            <a:r>
              <a:rPr lang="zh-CN" altLang="en-US" sz="1600" spc="50" dirty="0">
                <a:latin typeface="+mn-ea"/>
              </a:rPr>
              <a:t>个博士后科研流动站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85138A2-AAEF-4204-863B-D19EFA589990}"/>
              </a:ext>
            </a:extLst>
          </p:cNvPr>
          <p:cNvGrpSpPr/>
          <p:nvPr/>
        </p:nvGrpSpPr>
        <p:grpSpPr>
          <a:xfrm>
            <a:off x="1284355" y="2352009"/>
            <a:ext cx="1096620" cy="1100770"/>
            <a:chOff x="1603510" y="2201722"/>
            <a:chExt cx="1258960" cy="1263723"/>
          </a:xfrm>
        </p:grpSpPr>
        <p:sp useBgFill="1">
          <p:nvSpPr>
            <p:cNvPr id="4" name="椭圆 3">
              <a:extLst>
                <a:ext uri="{FF2B5EF4-FFF2-40B4-BE49-F238E27FC236}">
                  <a16:creationId xmlns:a16="http://schemas.microsoft.com/office/drawing/2014/main" id="{76B1D8F8-D21C-482A-A881-6EBDEEB90A50}"/>
                </a:ext>
              </a:extLst>
            </p:cNvPr>
            <p:cNvSpPr/>
            <p:nvPr/>
          </p:nvSpPr>
          <p:spPr>
            <a:xfrm>
              <a:off x="1603510" y="2201722"/>
              <a:ext cx="1258960" cy="1258960"/>
            </a:xfrm>
            <a:prstGeom prst="ellipse">
              <a:avLst/>
            </a:prstGeom>
            <a:ln w="6350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空心弧 5">
              <a:extLst>
                <a:ext uri="{FF2B5EF4-FFF2-40B4-BE49-F238E27FC236}">
                  <a16:creationId xmlns:a16="http://schemas.microsoft.com/office/drawing/2014/main" id="{25CA8300-E6F6-49A7-9F02-9EA89F3DC902}"/>
                </a:ext>
              </a:extLst>
            </p:cNvPr>
            <p:cNvSpPr/>
            <p:nvPr/>
          </p:nvSpPr>
          <p:spPr>
            <a:xfrm rot="19944597">
              <a:off x="1603510" y="2206485"/>
              <a:ext cx="1258960" cy="1258960"/>
            </a:xfrm>
            <a:prstGeom prst="blockArc">
              <a:avLst>
                <a:gd name="adj1" fmla="val 14375321"/>
                <a:gd name="adj2" fmla="val 21364641"/>
                <a:gd name="adj3" fmla="val 3839"/>
              </a:avLst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Shape 23418">
            <a:extLst>
              <a:ext uri="{FF2B5EF4-FFF2-40B4-BE49-F238E27FC236}">
                <a16:creationId xmlns:a16="http://schemas.microsoft.com/office/drawing/2014/main" id="{7975A638-EFCE-4003-911E-3F3F05AADB59}"/>
              </a:ext>
            </a:extLst>
          </p:cNvPr>
          <p:cNvSpPr/>
          <p:nvPr/>
        </p:nvSpPr>
        <p:spPr>
          <a:xfrm>
            <a:off x="1497736" y="2569141"/>
            <a:ext cx="728713" cy="720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84" y="0"/>
                </a:moveTo>
                <a:lnTo>
                  <a:pt x="5486" y="118"/>
                </a:lnTo>
                <a:lnTo>
                  <a:pt x="5311" y="295"/>
                </a:lnTo>
                <a:lnTo>
                  <a:pt x="5194" y="530"/>
                </a:lnTo>
                <a:lnTo>
                  <a:pt x="5078" y="1356"/>
                </a:lnTo>
                <a:lnTo>
                  <a:pt x="4378" y="1532"/>
                </a:lnTo>
                <a:lnTo>
                  <a:pt x="3737" y="1827"/>
                </a:lnTo>
                <a:lnTo>
                  <a:pt x="3154" y="1356"/>
                </a:lnTo>
                <a:lnTo>
                  <a:pt x="2921" y="1238"/>
                </a:lnTo>
                <a:lnTo>
                  <a:pt x="2746" y="1238"/>
                </a:lnTo>
                <a:lnTo>
                  <a:pt x="2513" y="1356"/>
                </a:lnTo>
                <a:lnTo>
                  <a:pt x="2338" y="1414"/>
                </a:lnTo>
                <a:lnTo>
                  <a:pt x="1406" y="2357"/>
                </a:lnTo>
                <a:lnTo>
                  <a:pt x="1348" y="2593"/>
                </a:lnTo>
                <a:lnTo>
                  <a:pt x="1224" y="2770"/>
                </a:lnTo>
                <a:lnTo>
                  <a:pt x="1224" y="3006"/>
                </a:lnTo>
                <a:lnTo>
                  <a:pt x="1348" y="3183"/>
                </a:lnTo>
                <a:lnTo>
                  <a:pt x="1931" y="3890"/>
                </a:lnTo>
                <a:lnTo>
                  <a:pt x="1639" y="4545"/>
                </a:lnTo>
                <a:lnTo>
                  <a:pt x="1406" y="5135"/>
                </a:lnTo>
                <a:lnTo>
                  <a:pt x="583" y="5253"/>
                </a:lnTo>
                <a:lnTo>
                  <a:pt x="291" y="5371"/>
                </a:lnTo>
                <a:lnTo>
                  <a:pt x="117" y="5547"/>
                </a:lnTo>
                <a:lnTo>
                  <a:pt x="0" y="5783"/>
                </a:lnTo>
                <a:lnTo>
                  <a:pt x="0" y="7198"/>
                </a:lnTo>
                <a:lnTo>
                  <a:pt x="117" y="7492"/>
                </a:lnTo>
                <a:lnTo>
                  <a:pt x="291" y="7728"/>
                </a:lnTo>
                <a:lnTo>
                  <a:pt x="583" y="7846"/>
                </a:lnTo>
                <a:lnTo>
                  <a:pt x="1406" y="7905"/>
                </a:lnTo>
                <a:lnTo>
                  <a:pt x="1639" y="8435"/>
                </a:lnTo>
                <a:lnTo>
                  <a:pt x="1931" y="9091"/>
                </a:lnTo>
                <a:lnTo>
                  <a:pt x="1348" y="9798"/>
                </a:lnTo>
                <a:lnTo>
                  <a:pt x="1224" y="9916"/>
                </a:lnTo>
                <a:lnTo>
                  <a:pt x="1224" y="10093"/>
                </a:lnTo>
                <a:lnTo>
                  <a:pt x="1348" y="10270"/>
                </a:lnTo>
                <a:lnTo>
                  <a:pt x="1406" y="10505"/>
                </a:lnTo>
                <a:lnTo>
                  <a:pt x="2338" y="11507"/>
                </a:lnTo>
                <a:lnTo>
                  <a:pt x="2513" y="11625"/>
                </a:lnTo>
                <a:lnTo>
                  <a:pt x="2921" y="11625"/>
                </a:lnTo>
                <a:lnTo>
                  <a:pt x="3154" y="11507"/>
                </a:lnTo>
                <a:lnTo>
                  <a:pt x="3854" y="11036"/>
                </a:lnTo>
                <a:lnTo>
                  <a:pt x="4495" y="11213"/>
                </a:lnTo>
                <a:lnTo>
                  <a:pt x="4961" y="11448"/>
                </a:lnTo>
                <a:lnTo>
                  <a:pt x="5078" y="12332"/>
                </a:lnTo>
                <a:lnTo>
                  <a:pt x="5194" y="12686"/>
                </a:lnTo>
                <a:lnTo>
                  <a:pt x="5369" y="12863"/>
                </a:lnTo>
                <a:lnTo>
                  <a:pt x="5726" y="12981"/>
                </a:lnTo>
                <a:lnTo>
                  <a:pt x="7125" y="12981"/>
                </a:lnTo>
                <a:lnTo>
                  <a:pt x="7358" y="12863"/>
                </a:lnTo>
                <a:lnTo>
                  <a:pt x="7533" y="12686"/>
                </a:lnTo>
                <a:lnTo>
                  <a:pt x="7649" y="12332"/>
                </a:lnTo>
                <a:lnTo>
                  <a:pt x="7708" y="11507"/>
                </a:lnTo>
                <a:lnTo>
                  <a:pt x="8465" y="11330"/>
                </a:lnTo>
                <a:lnTo>
                  <a:pt x="9048" y="11036"/>
                </a:lnTo>
                <a:lnTo>
                  <a:pt x="9689" y="11507"/>
                </a:lnTo>
                <a:lnTo>
                  <a:pt x="9864" y="11625"/>
                </a:lnTo>
                <a:lnTo>
                  <a:pt x="10279" y="11625"/>
                </a:lnTo>
                <a:lnTo>
                  <a:pt x="10512" y="11507"/>
                </a:lnTo>
                <a:lnTo>
                  <a:pt x="11386" y="10505"/>
                </a:lnTo>
                <a:lnTo>
                  <a:pt x="11620" y="10270"/>
                </a:lnTo>
                <a:lnTo>
                  <a:pt x="11620" y="9916"/>
                </a:lnTo>
                <a:lnTo>
                  <a:pt x="11503" y="9798"/>
                </a:lnTo>
                <a:lnTo>
                  <a:pt x="10978" y="9091"/>
                </a:lnTo>
                <a:lnTo>
                  <a:pt x="11328" y="8435"/>
                </a:lnTo>
                <a:lnTo>
                  <a:pt x="11503" y="7846"/>
                </a:lnTo>
                <a:lnTo>
                  <a:pt x="12319" y="7728"/>
                </a:lnTo>
                <a:lnTo>
                  <a:pt x="12552" y="7610"/>
                </a:lnTo>
                <a:lnTo>
                  <a:pt x="12727" y="7433"/>
                </a:lnTo>
                <a:lnTo>
                  <a:pt x="12843" y="7080"/>
                </a:lnTo>
                <a:lnTo>
                  <a:pt x="12843" y="5783"/>
                </a:lnTo>
                <a:lnTo>
                  <a:pt x="12727" y="5429"/>
                </a:lnTo>
                <a:lnTo>
                  <a:pt x="12552" y="5253"/>
                </a:lnTo>
                <a:lnTo>
                  <a:pt x="12319" y="5135"/>
                </a:lnTo>
                <a:lnTo>
                  <a:pt x="11503" y="5017"/>
                </a:lnTo>
                <a:lnTo>
                  <a:pt x="11328" y="4428"/>
                </a:lnTo>
                <a:lnTo>
                  <a:pt x="10978" y="3831"/>
                </a:lnTo>
                <a:lnTo>
                  <a:pt x="11503" y="3183"/>
                </a:lnTo>
                <a:lnTo>
                  <a:pt x="11620" y="3006"/>
                </a:lnTo>
                <a:lnTo>
                  <a:pt x="11620" y="2593"/>
                </a:lnTo>
                <a:lnTo>
                  <a:pt x="11386" y="2357"/>
                </a:lnTo>
                <a:lnTo>
                  <a:pt x="10512" y="1414"/>
                </a:lnTo>
                <a:lnTo>
                  <a:pt x="10279" y="1356"/>
                </a:lnTo>
                <a:lnTo>
                  <a:pt x="10104" y="1238"/>
                </a:lnTo>
                <a:lnTo>
                  <a:pt x="9864" y="1238"/>
                </a:lnTo>
                <a:lnTo>
                  <a:pt x="9689" y="1356"/>
                </a:lnTo>
                <a:lnTo>
                  <a:pt x="9048" y="1827"/>
                </a:lnTo>
                <a:lnTo>
                  <a:pt x="8465" y="1532"/>
                </a:lnTo>
                <a:lnTo>
                  <a:pt x="7824" y="1356"/>
                </a:lnTo>
                <a:lnTo>
                  <a:pt x="7708" y="530"/>
                </a:lnTo>
                <a:lnTo>
                  <a:pt x="7649" y="295"/>
                </a:lnTo>
                <a:lnTo>
                  <a:pt x="7416" y="118"/>
                </a:lnTo>
                <a:lnTo>
                  <a:pt x="7125" y="0"/>
                </a:lnTo>
                <a:lnTo>
                  <a:pt x="5784" y="0"/>
                </a:lnTo>
                <a:close/>
                <a:moveTo>
                  <a:pt x="6425" y="4126"/>
                </a:moveTo>
                <a:lnTo>
                  <a:pt x="7358" y="4310"/>
                </a:lnTo>
                <a:lnTo>
                  <a:pt x="8057" y="4722"/>
                </a:lnTo>
                <a:lnTo>
                  <a:pt x="8523" y="5547"/>
                </a:lnTo>
                <a:lnTo>
                  <a:pt x="8757" y="6372"/>
                </a:lnTo>
                <a:lnTo>
                  <a:pt x="8523" y="7315"/>
                </a:lnTo>
                <a:lnTo>
                  <a:pt x="8057" y="8023"/>
                </a:lnTo>
                <a:lnTo>
                  <a:pt x="7358" y="8553"/>
                </a:lnTo>
                <a:lnTo>
                  <a:pt x="6425" y="8737"/>
                </a:lnTo>
                <a:lnTo>
                  <a:pt x="5602" y="8553"/>
                </a:lnTo>
                <a:lnTo>
                  <a:pt x="4903" y="8023"/>
                </a:lnTo>
                <a:lnTo>
                  <a:pt x="4378" y="7315"/>
                </a:lnTo>
                <a:lnTo>
                  <a:pt x="4145" y="6372"/>
                </a:lnTo>
                <a:lnTo>
                  <a:pt x="4378" y="5547"/>
                </a:lnTo>
                <a:lnTo>
                  <a:pt x="4903" y="4722"/>
                </a:lnTo>
                <a:lnTo>
                  <a:pt x="5602" y="4310"/>
                </a:lnTo>
                <a:lnTo>
                  <a:pt x="6425" y="4126"/>
                </a:lnTo>
                <a:close/>
                <a:moveTo>
                  <a:pt x="16406" y="6608"/>
                </a:moveTo>
                <a:lnTo>
                  <a:pt x="15473" y="6667"/>
                </a:lnTo>
                <a:lnTo>
                  <a:pt x="15182" y="6785"/>
                </a:lnTo>
                <a:lnTo>
                  <a:pt x="14949" y="7021"/>
                </a:lnTo>
                <a:lnTo>
                  <a:pt x="14949" y="7315"/>
                </a:lnTo>
                <a:lnTo>
                  <a:pt x="14891" y="7846"/>
                </a:lnTo>
                <a:lnTo>
                  <a:pt x="14359" y="8023"/>
                </a:lnTo>
                <a:lnTo>
                  <a:pt x="13834" y="8317"/>
                </a:lnTo>
                <a:lnTo>
                  <a:pt x="13426" y="8023"/>
                </a:lnTo>
                <a:lnTo>
                  <a:pt x="13251" y="8023"/>
                </a:lnTo>
                <a:lnTo>
                  <a:pt x="13018" y="7905"/>
                </a:lnTo>
                <a:lnTo>
                  <a:pt x="12843" y="8023"/>
                </a:lnTo>
                <a:lnTo>
                  <a:pt x="12610" y="8141"/>
                </a:lnTo>
                <a:lnTo>
                  <a:pt x="12028" y="8973"/>
                </a:lnTo>
                <a:lnTo>
                  <a:pt x="11911" y="9091"/>
                </a:lnTo>
                <a:lnTo>
                  <a:pt x="11911" y="9503"/>
                </a:lnTo>
                <a:lnTo>
                  <a:pt x="12028" y="9680"/>
                </a:lnTo>
                <a:lnTo>
                  <a:pt x="12435" y="10211"/>
                </a:lnTo>
                <a:lnTo>
                  <a:pt x="12319" y="10623"/>
                </a:lnTo>
                <a:lnTo>
                  <a:pt x="12144" y="11213"/>
                </a:lnTo>
                <a:lnTo>
                  <a:pt x="11503" y="11330"/>
                </a:lnTo>
                <a:lnTo>
                  <a:pt x="11328" y="11448"/>
                </a:lnTo>
                <a:lnTo>
                  <a:pt x="11095" y="11625"/>
                </a:lnTo>
                <a:lnTo>
                  <a:pt x="11095" y="11920"/>
                </a:lnTo>
                <a:lnTo>
                  <a:pt x="11212" y="12863"/>
                </a:lnTo>
                <a:lnTo>
                  <a:pt x="11328" y="13165"/>
                </a:lnTo>
                <a:lnTo>
                  <a:pt x="11503" y="13401"/>
                </a:lnTo>
                <a:lnTo>
                  <a:pt x="11736" y="13401"/>
                </a:lnTo>
                <a:lnTo>
                  <a:pt x="12435" y="13518"/>
                </a:lnTo>
                <a:lnTo>
                  <a:pt x="12610" y="13931"/>
                </a:lnTo>
                <a:lnTo>
                  <a:pt x="12843" y="14344"/>
                </a:lnTo>
                <a:lnTo>
                  <a:pt x="12435" y="15169"/>
                </a:lnTo>
                <a:lnTo>
                  <a:pt x="12435" y="15463"/>
                </a:lnTo>
                <a:lnTo>
                  <a:pt x="12610" y="15640"/>
                </a:lnTo>
                <a:lnTo>
                  <a:pt x="13310" y="16288"/>
                </a:lnTo>
                <a:lnTo>
                  <a:pt x="13543" y="16347"/>
                </a:lnTo>
                <a:lnTo>
                  <a:pt x="13951" y="16347"/>
                </a:lnTo>
                <a:lnTo>
                  <a:pt x="14067" y="16288"/>
                </a:lnTo>
                <a:lnTo>
                  <a:pt x="14541" y="15876"/>
                </a:lnTo>
                <a:lnTo>
                  <a:pt x="15065" y="15935"/>
                </a:lnTo>
                <a:lnTo>
                  <a:pt x="15590" y="16171"/>
                </a:lnTo>
                <a:lnTo>
                  <a:pt x="15706" y="16760"/>
                </a:lnTo>
                <a:lnTo>
                  <a:pt x="15765" y="17114"/>
                </a:lnTo>
                <a:lnTo>
                  <a:pt x="15998" y="17172"/>
                </a:lnTo>
                <a:lnTo>
                  <a:pt x="16289" y="17290"/>
                </a:lnTo>
                <a:lnTo>
                  <a:pt x="17222" y="17172"/>
                </a:lnTo>
                <a:lnTo>
                  <a:pt x="17513" y="17114"/>
                </a:lnTo>
                <a:lnTo>
                  <a:pt x="17746" y="16878"/>
                </a:lnTo>
                <a:lnTo>
                  <a:pt x="17746" y="16583"/>
                </a:lnTo>
                <a:lnTo>
                  <a:pt x="17805" y="15935"/>
                </a:lnTo>
                <a:lnTo>
                  <a:pt x="18329" y="15758"/>
                </a:lnTo>
                <a:lnTo>
                  <a:pt x="18737" y="15463"/>
                </a:lnTo>
                <a:lnTo>
                  <a:pt x="19269" y="15876"/>
                </a:lnTo>
                <a:lnTo>
                  <a:pt x="19852" y="15876"/>
                </a:lnTo>
                <a:lnTo>
                  <a:pt x="20085" y="15758"/>
                </a:lnTo>
                <a:lnTo>
                  <a:pt x="20668" y="14933"/>
                </a:lnTo>
                <a:lnTo>
                  <a:pt x="20784" y="14815"/>
                </a:lnTo>
                <a:lnTo>
                  <a:pt x="20784" y="14402"/>
                </a:lnTo>
                <a:lnTo>
                  <a:pt x="20668" y="14226"/>
                </a:lnTo>
                <a:lnTo>
                  <a:pt x="20260" y="13695"/>
                </a:lnTo>
                <a:lnTo>
                  <a:pt x="20376" y="13165"/>
                </a:lnTo>
                <a:lnTo>
                  <a:pt x="20551" y="12686"/>
                </a:lnTo>
                <a:lnTo>
                  <a:pt x="21075" y="12568"/>
                </a:lnTo>
                <a:lnTo>
                  <a:pt x="21367" y="12450"/>
                </a:lnTo>
                <a:lnTo>
                  <a:pt x="21600" y="12273"/>
                </a:lnTo>
                <a:lnTo>
                  <a:pt x="21600" y="11920"/>
                </a:lnTo>
                <a:lnTo>
                  <a:pt x="21483" y="11036"/>
                </a:lnTo>
                <a:lnTo>
                  <a:pt x="21367" y="10682"/>
                </a:lnTo>
                <a:lnTo>
                  <a:pt x="21192" y="10505"/>
                </a:lnTo>
                <a:lnTo>
                  <a:pt x="20959" y="10505"/>
                </a:lnTo>
                <a:lnTo>
                  <a:pt x="20376" y="10387"/>
                </a:lnTo>
                <a:lnTo>
                  <a:pt x="20143" y="9975"/>
                </a:lnTo>
                <a:lnTo>
                  <a:pt x="19852" y="9503"/>
                </a:lnTo>
                <a:lnTo>
                  <a:pt x="20143" y="8973"/>
                </a:lnTo>
                <a:lnTo>
                  <a:pt x="20260" y="8737"/>
                </a:lnTo>
                <a:lnTo>
                  <a:pt x="20260" y="8435"/>
                </a:lnTo>
                <a:lnTo>
                  <a:pt x="20085" y="8258"/>
                </a:lnTo>
                <a:lnTo>
                  <a:pt x="19327" y="7610"/>
                </a:lnTo>
                <a:lnTo>
                  <a:pt x="19152" y="7492"/>
                </a:lnTo>
                <a:lnTo>
                  <a:pt x="18737" y="7492"/>
                </a:lnTo>
                <a:lnTo>
                  <a:pt x="18212" y="8023"/>
                </a:lnTo>
                <a:lnTo>
                  <a:pt x="17746" y="7846"/>
                </a:lnTo>
                <a:lnTo>
                  <a:pt x="17105" y="7610"/>
                </a:lnTo>
                <a:lnTo>
                  <a:pt x="16989" y="7080"/>
                </a:lnTo>
                <a:lnTo>
                  <a:pt x="16930" y="6785"/>
                </a:lnTo>
                <a:lnTo>
                  <a:pt x="16697" y="6667"/>
                </a:lnTo>
                <a:lnTo>
                  <a:pt x="16406" y="6608"/>
                </a:lnTo>
                <a:close/>
                <a:moveTo>
                  <a:pt x="16173" y="9975"/>
                </a:moveTo>
                <a:lnTo>
                  <a:pt x="17222" y="10211"/>
                </a:lnTo>
                <a:lnTo>
                  <a:pt x="17921" y="10800"/>
                </a:lnTo>
                <a:lnTo>
                  <a:pt x="18212" y="11743"/>
                </a:lnTo>
                <a:lnTo>
                  <a:pt x="18038" y="12686"/>
                </a:lnTo>
                <a:lnTo>
                  <a:pt x="17397" y="13518"/>
                </a:lnTo>
                <a:lnTo>
                  <a:pt x="16522" y="13813"/>
                </a:lnTo>
                <a:lnTo>
                  <a:pt x="15590" y="13577"/>
                </a:lnTo>
                <a:lnTo>
                  <a:pt x="14891" y="12981"/>
                </a:lnTo>
                <a:lnTo>
                  <a:pt x="14483" y="12038"/>
                </a:lnTo>
                <a:lnTo>
                  <a:pt x="14657" y="11095"/>
                </a:lnTo>
                <a:lnTo>
                  <a:pt x="15298" y="10387"/>
                </a:lnTo>
                <a:lnTo>
                  <a:pt x="16173" y="9975"/>
                </a:lnTo>
                <a:close/>
                <a:moveTo>
                  <a:pt x="8057" y="12981"/>
                </a:moveTo>
                <a:lnTo>
                  <a:pt x="7824" y="13165"/>
                </a:lnTo>
                <a:lnTo>
                  <a:pt x="7708" y="13518"/>
                </a:lnTo>
                <a:lnTo>
                  <a:pt x="7649" y="13813"/>
                </a:lnTo>
                <a:lnTo>
                  <a:pt x="7241" y="13990"/>
                </a:lnTo>
                <a:lnTo>
                  <a:pt x="6833" y="14226"/>
                </a:lnTo>
                <a:lnTo>
                  <a:pt x="6542" y="13990"/>
                </a:lnTo>
                <a:lnTo>
                  <a:pt x="6309" y="13931"/>
                </a:lnTo>
                <a:lnTo>
                  <a:pt x="6134" y="13813"/>
                </a:lnTo>
                <a:lnTo>
                  <a:pt x="5901" y="13931"/>
                </a:lnTo>
                <a:lnTo>
                  <a:pt x="5726" y="13990"/>
                </a:lnTo>
                <a:lnTo>
                  <a:pt x="5311" y="14402"/>
                </a:lnTo>
                <a:lnTo>
                  <a:pt x="5194" y="14638"/>
                </a:lnTo>
                <a:lnTo>
                  <a:pt x="5194" y="15051"/>
                </a:lnTo>
                <a:lnTo>
                  <a:pt x="5311" y="15169"/>
                </a:lnTo>
                <a:lnTo>
                  <a:pt x="5486" y="15581"/>
                </a:lnTo>
                <a:lnTo>
                  <a:pt x="5311" y="15876"/>
                </a:lnTo>
                <a:lnTo>
                  <a:pt x="5194" y="16347"/>
                </a:lnTo>
                <a:lnTo>
                  <a:pt x="4786" y="16347"/>
                </a:lnTo>
                <a:lnTo>
                  <a:pt x="4495" y="16465"/>
                </a:lnTo>
                <a:lnTo>
                  <a:pt x="4378" y="16701"/>
                </a:lnTo>
                <a:lnTo>
                  <a:pt x="4262" y="16996"/>
                </a:lnTo>
                <a:lnTo>
                  <a:pt x="4262" y="17828"/>
                </a:lnTo>
                <a:lnTo>
                  <a:pt x="4495" y="18005"/>
                </a:lnTo>
                <a:lnTo>
                  <a:pt x="4786" y="18123"/>
                </a:lnTo>
                <a:lnTo>
                  <a:pt x="5194" y="18241"/>
                </a:lnTo>
                <a:lnTo>
                  <a:pt x="5311" y="18535"/>
                </a:lnTo>
                <a:lnTo>
                  <a:pt x="5486" y="18948"/>
                </a:lnTo>
                <a:lnTo>
                  <a:pt x="5194" y="19243"/>
                </a:lnTo>
                <a:lnTo>
                  <a:pt x="5078" y="19478"/>
                </a:lnTo>
                <a:lnTo>
                  <a:pt x="5078" y="19891"/>
                </a:lnTo>
                <a:lnTo>
                  <a:pt x="5311" y="20068"/>
                </a:lnTo>
                <a:lnTo>
                  <a:pt x="5726" y="20480"/>
                </a:lnTo>
                <a:lnTo>
                  <a:pt x="5784" y="20598"/>
                </a:lnTo>
                <a:lnTo>
                  <a:pt x="6017" y="20716"/>
                </a:lnTo>
                <a:lnTo>
                  <a:pt x="6192" y="20598"/>
                </a:lnTo>
                <a:lnTo>
                  <a:pt x="6425" y="20480"/>
                </a:lnTo>
                <a:lnTo>
                  <a:pt x="6833" y="20303"/>
                </a:lnTo>
                <a:lnTo>
                  <a:pt x="7125" y="20480"/>
                </a:lnTo>
                <a:lnTo>
                  <a:pt x="7533" y="20598"/>
                </a:lnTo>
                <a:lnTo>
                  <a:pt x="7649" y="21011"/>
                </a:lnTo>
                <a:lnTo>
                  <a:pt x="7649" y="21305"/>
                </a:lnTo>
                <a:lnTo>
                  <a:pt x="7824" y="21541"/>
                </a:lnTo>
                <a:lnTo>
                  <a:pt x="8115" y="21541"/>
                </a:lnTo>
                <a:lnTo>
                  <a:pt x="8757" y="21600"/>
                </a:lnTo>
                <a:lnTo>
                  <a:pt x="9048" y="21541"/>
                </a:lnTo>
                <a:lnTo>
                  <a:pt x="9281" y="21305"/>
                </a:lnTo>
                <a:lnTo>
                  <a:pt x="9339" y="21129"/>
                </a:lnTo>
                <a:lnTo>
                  <a:pt x="9339" y="20598"/>
                </a:lnTo>
                <a:lnTo>
                  <a:pt x="9747" y="20480"/>
                </a:lnTo>
                <a:lnTo>
                  <a:pt x="10163" y="20303"/>
                </a:lnTo>
                <a:lnTo>
                  <a:pt x="10512" y="20598"/>
                </a:lnTo>
                <a:lnTo>
                  <a:pt x="10687" y="20716"/>
                </a:lnTo>
                <a:lnTo>
                  <a:pt x="11095" y="20716"/>
                </a:lnTo>
                <a:lnTo>
                  <a:pt x="11328" y="20598"/>
                </a:lnTo>
                <a:lnTo>
                  <a:pt x="11736" y="20068"/>
                </a:lnTo>
                <a:lnTo>
                  <a:pt x="11794" y="20009"/>
                </a:lnTo>
                <a:lnTo>
                  <a:pt x="11911" y="19773"/>
                </a:lnTo>
                <a:lnTo>
                  <a:pt x="11911" y="19596"/>
                </a:lnTo>
                <a:lnTo>
                  <a:pt x="11794" y="19360"/>
                </a:lnTo>
                <a:lnTo>
                  <a:pt x="11503" y="19066"/>
                </a:lnTo>
                <a:lnTo>
                  <a:pt x="11736" y="18653"/>
                </a:lnTo>
                <a:lnTo>
                  <a:pt x="11911" y="18241"/>
                </a:lnTo>
                <a:lnTo>
                  <a:pt x="12202" y="18123"/>
                </a:lnTo>
                <a:lnTo>
                  <a:pt x="12552" y="18123"/>
                </a:lnTo>
                <a:lnTo>
                  <a:pt x="12727" y="17946"/>
                </a:lnTo>
                <a:lnTo>
                  <a:pt x="12727" y="17592"/>
                </a:lnTo>
                <a:lnTo>
                  <a:pt x="12843" y="16996"/>
                </a:lnTo>
                <a:lnTo>
                  <a:pt x="12727" y="16701"/>
                </a:lnTo>
                <a:lnTo>
                  <a:pt x="12552" y="16465"/>
                </a:lnTo>
                <a:lnTo>
                  <a:pt x="12319" y="16347"/>
                </a:lnTo>
                <a:lnTo>
                  <a:pt x="11911" y="16347"/>
                </a:lnTo>
                <a:lnTo>
                  <a:pt x="11794" y="15935"/>
                </a:lnTo>
                <a:lnTo>
                  <a:pt x="11620" y="15581"/>
                </a:lnTo>
                <a:lnTo>
                  <a:pt x="11794" y="15228"/>
                </a:lnTo>
                <a:lnTo>
                  <a:pt x="11911" y="15051"/>
                </a:lnTo>
                <a:lnTo>
                  <a:pt x="11911" y="14638"/>
                </a:lnTo>
                <a:lnTo>
                  <a:pt x="11212" y="13931"/>
                </a:lnTo>
                <a:lnTo>
                  <a:pt x="10804" y="13931"/>
                </a:lnTo>
                <a:lnTo>
                  <a:pt x="10571" y="13990"/>
                </a:lnTo>
                <a:lnTo>
                  <a:pt x="10279" y="14226"/>
                </a:lnTo>
                <a:lnTo>
                  <a:pt x="9864" y="13990"/>
                </a:lnTo>
                <a:lnTo>
                  <a:pt x="9456" y="13931"/>
                </a:lnTo>
                <a:lnTo>
                  <a:pt x="9456" y="13518"/>
                </a:lnTo>
                <a:lnTo>
                  <a:pt x="9339" y="13165"/>
                </a:lnTo>
                <a:lnTo>
                  <a:pt x="9165" y="13106"/>
                </a:lnTo>
                <a:lnTo>
                  <a:pt x="8873" y="12981"/>
                </a:lnTo>
                <a:lnTo>
                  <a:pt x="8232" y="12981"/>
                </a:lnTo>
                <a:lnTo>
                  <a:pt x="8057" y="12981"/>
                </a:lnTo>
                <a:close/>
                <a:moveTo>
                  <a:pt x="8523" y="15640"/>
                </a:moveTo>
                <a:lnTo>
                  <a:pt x="9048" y="15758"/>
                </a:lnTo>
                <a:lnTo>
                  <a:pt x="9456" y="15935"/>
                </a:lnTo>
                <a:lnTo>
                  <a:pt x="9747" y="16347"/>
                </a:lnTo>
                <a:lnTo>
                  <a:pt x="9980" y="16760"/>
                </a:lnTo>
                <a:lnTo>
                  <a:pt x="10104" y="17290"/>
                </a:lnTo>
                <a:lnTo>
                  <a:pt x="9980" y="17710"/>
                </a:lnTo>
                <a:lnTo>
                  <a:pt x="9747" y="18123"/>
                </a:lnTo>
                <a:lnTo>
                  <a:pt x="9456" y="18535"/>
                </a:lnTo>
                <a:lnTo>
                  <a:pt x="8931" y="18771"/>
                </a:lnTo>
                <a:lnTo>
                  <a:pt x="8523" y="18771"/>
                </a:lnTo>
                <a:lnTo>
                  <a:pt x="8057" y="18653"/>
                </a:lnTo>
                <a:lnTo>
                  <a:pt x="7649" y="18417"/>
                </a:lnTo>
                <a:lnTo>
                  <a:pt x="7358" y="18123"/>
                </a:lnTo>
                <a:lnTo>
                  <a:pt x="7125" y="17710"/>
                </a:lnTo>
                <a:lnTo>
                  <a:pt x="7008" y="17172"/>
                </a:lnTo>
                <a:lnTo>
                  <a:pt x="7125" y="16701"/>
                </a:lnTo>
                <a:lnTo>
                  <a:pt x="7358" y="16288"/>
                </a:lnTo>
                <a:lnTo>
                  <a:pt x="7649" y="15935"/>
                </a:lnTo>
                <a:lnTo>
                  <a:pt x="8057" y="15758"/>
                </a:lnTo>
                <a:lnTo>
                  <a:pt x="8523" y="1564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22860" tIns="22860" rIns="22860" bIns="22860"/>
          <a:lstStyle/>
          <a:p>
            <a:pPr defTabSz="45718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 useBgFill="1">
        <p:nvSpPr>
          <p:cNvPr id="19" name="矩形: 圆角 18">
            <a:extLst>
              <a:ext uri="{FF2B5EF4-FFF2-40B4-BE49-F238E27FC236}">
                <a16:creationId xmlns:a16="http://schemas.microsoft.com/office/drawing/2014/main" id="{4282A37A-BE6B-4971-9D99-149EF80B647A}"/>
              </a:ext>
            </a:extLst>
          </p:cNvPr>
          <p:cNvSpPr/>
          <p:nvPr/>
        </p:nvSpPr>
        <p:spPr>
          <a:xfrm>
            <a:off x="3515323" y="3106074"/>
            <a:ext cx="2319131" cy="1691430"/>
          </a:xfrm>
          <a:prstGeom prst="roundRect">
            <a:avLst>
              <a:gd name="adj" fmla="val 8909"/>
            </a:avLst>
          </a:prstGeom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2E5E56-3F76-4321-8CEE-4229DDA43EDF}"/>
              </a:ext>
            </a:extLst>
          </p:cNvPr>
          <p:cNvSpPr txBox="1"/>
          <p:nvPr/>
        </p:nvSpPr>
        <p:spPr>
          <a:xfrm>
            <a:off x="3694226" y="3508665"/>
            <a:ext cx="196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spc="50" dirty="0">
                <a:latin typeface="+mn-ea"/>
              </a:rPr>
              <a:t>现有</a:t>
            </a:r>
            <a:r>
              <a:rPr lang="en-US" altLang="zh-CN" sz="1600" spc="50" dirty="0">
                <a:latin typeface="+mn-ea"/>
              </a:rPr>
              <a:t>24</a:t>
            </a:r>
            <a:r>
              <a:rPr lang="zh-CN" altLang="en-US" sz="1600" spc="50" dirty="0">
                <a:latin typeface="+mn-ea"/>
              </a:rPr>
              <a:t>个学院（部），</a:t>
            </a:r>
            <a:r>
              <a:rPr lang="en-US" altLang="zh-CN" sz="1600" spc="50" dirty="0">
                <a:latin typeface="+mn-ea"/>
              </a:rPr>
              <a:t>84</a:t>
            </a:r>
            <a:r>
              <a:rPr lang="zh-CN" altLang="en-US" sz="1600" spc="50" dirty="0">
                <a:latin typeface="+mn-ea"/>
              </a:rPr>
              <a:t>个本科专业，</a:t>
            </a:r>
            <a:r>
              <a:rPr lang="en-US" altLang="zh-CN" sz="1600" spc="50" dirty="0">
                <a:latin typeface="+mn-ea"/>
              </a:rPr>
              <a:t>9</a:t>
            </a:r>
            <a:r>
              <a:rPr lang="zh-CN" altLang="en-US" sz="1600" spc="50" dirty="0">
                <a:latin typeface="+mn-ea"/>
              </a:rPr>
              <a:t>个博士后科研流动站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599D681-1C4C-40D9-870F-DEB47410B89D}"/>
              </a:ext>
            </a:extLst>
          </p:cNvPr>
          <p:cNvGrpSpPr/>
          <p:nvPr/>
        </p:nvGrpSpPr>
        <p:grpSpPr>
          <a:xfrm>
            <a:off x="4126578" y="2352009"/>
            <a:ext cx="1096620" cy="1100770"/>
            <a:chOff x="1603510" y="2201722"/>
            <a:chExt cx="1258960" cy="1263723"/>
          </a:xfrm>
        </p:grpSpPr>
        <p:sp useBgFill="1">
          <p:nvSpPr>
            <p:cNvPr id="23" name="椭圆 22">
              <a:extLst>
                <a:ext uri="{FF2B5EF4-FFF2-40B4-BE49-F238E27FC236}">
                  <a16:creationId xmlns:a16="http://schemas.microsoft.com/office/drawing/2014/main" id="{863E2C4E-E1B6-4D24-ACC9-EC08F621805E}"/>
                </a:ext>
              </a:extLst>
            </p:cNvPr>
            <p:cNvSpPr/>
            <p:nvPr/>
          </p:nvSpPr>
          <p:spPr>
            <a:xfrm>
              <a:off x="1603510" y="2201722"/>
              <a:ext cx="1258960" cy="1258960"/>
            </a:xfrm>
            <a:prstGeom prst="ellipse">
              <a:avLst/>
            </a:prstGeom>
            <a:ln w="6350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空心弧 23">
              <a:extLst>
                <a:ext uri="{FF2B5EF4-FFF2-40B4-BE49-F238E27FC236}">
                  <a16:creationId xmlns:a16="http://schemas.microsoft.com/office/drawing/2014/main" id="{42570949-01DF-41B4-B4F3-333D2B743E7E}"/>
                </a:ext>
              </a:extLst>
            </p:cNvPr>
            <p:cNvSpPr/>
            <p:nvPr/>
          </p:nvSpPr>
          <p:spPr>
            <a:xfrm rot="19944597">
              <a:off x="1603510" y="2206485"/>
              <a:ext cx="1258960" cy="1258960"/>
            </a:xfrm>
            <a:prstGeom prst="blockArc">
              <a:avLst>
                <a:gd name="adj1" fmla="val 14375321"/>
                <a:gd name="adj2" fmla="val 21364641"/>
                <a:gd name="adj3" fmla="val 3839"/>
              </a:avLst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Shape 23455">
            <a:extLst>
              <a:ext uri="{FF2B5EF4-FFF2-40B4-BE49-F238E27FC236}">
                <a16:creationId xmlns:a16="http://schemas.microsoft.com/office/drawing/2014/main" id="{BA76AEBF-60AD-49D2-B17A-5261118B3A93}"/>
              </a:ext>
            </a:extLst>
          </p:cNvPr>
          <p:cNvSpPr/>
          <p:nvPr/>
        </p:nvSpPr>
        <p:spPr>
          <a:xfrm>
            <a:off x="4334538" y="2613469"/>
            <a:ext cx="714043" cy="631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8" y="7505"/>
                </a:moveTo>
                <a:lnTo>
                  <a:pt x="20560" y="8875"/>
                </a:lnTo>
                <a:lnTo>
                  <a:pt x="21253" y="10572"/>
                </a:lnTo>
                <a:lnTo>
                  <a:pt x="21600" y="12399"/>
                </a:lnTo>
                <a:lnTo>
                  <a:pt x="21369" y="14030"/>
                </a:lnTo>
                <a:lnTo>
                  <a:pt x="20791" y="15466"/>
                </a:lnTo>
                <a:lnTo>
                  <a:pt x="19867" y="16706"/>
                </a:lnTo>
                <a:lnTo>
                  <a:pt x="18655" y="17880"/>
                </a:lnTo>
                <a:lnTo>
                  <a:pt x="18655" y="18337"/>
                </a:lnTo>
                <a:lnTo>
                  <a:pt x="18886" y="19447"/>
                </a:lnTo>
                <a:lnTo>
                  <a:pt x="19463" y="20491"/>
                </a:lnTo>
                <a:lnTo>
                  <a:pt x="20387" y="21208"/>
                </a:lnTo>
                <a:lnTo>
                  <a:pt x="20387" y="21600"/>
                </a:lnTo>
                <a:lnTo>
                  <a:pt x="18943" y="21535"/>
                </a:lnTo>
                <a:lnTo>
                  <a:pt x="17557" y="21208"/>
                </a:lnTo>
                <a:lnTo>
                  <a:pt x="16229" y="20491"/>
                </a:lnTo>
                <a:lnTo>
                  <a:pt x="15016" y="19381"/>
                </a:lnTo>
                <a:lnTo>
                  <a:pt x="13803" y="19447"/>
                </a:lnTo>
                <a:lnTo>
                  <a:pt x="12128" y="19251"/>
                </a:lnTo>
                <a:lnTo>
                  <a:pt x="10511" y="18794"/>
                </a:lnTo>
                <a:lnTo>
                  <a:pt x="9067" y="18011"/>
                </a:lnTo>
                <a:lnTo>
                  <a:pt x="10973" y="17750"/>
                </a:lnTo>
                <a:lnTo>
                  <a:pt x="12937" y="17293"/>
                </a:lnTo>
                <a:lnTo>
                  <a:pt x="14727" y="16379"/>
                </a:lnTo>
                <a:lnTo>
                  <a:pt x="16229" y="15270"/>
                </a:lnTo>
                <a:lnTo>
                  <a:pt x="17557" y="13769"/>
                </a:lnTo>
                <a:lnTo>
                  <a:pt x="18539" y="12073"/>
                </a:lnTo>
                <a:lnTo>
                  <a:pt x="19174" y="10115"/>
                </a:lnTo>
                <a:lnTo>
                  <a:pt x="19348" y="8222"/>
                </a:lnTo>
                <a:lnTo>
                  <a:pt x="19348" y="7505"/>
                </a:lnTo>
                <a:close/>
                <a:moveTo>
                  <a:pt x="9010" y="0"/>
                </a:moveTo>
                <a:lnTo>
                  <a:pt x="11378" y="196"/>
                </a:lnTo>
                <a:lnTo>
                  <a:pt x="13514" y="1044"/>
                </a:lnTo>
                <a:lnTo>
                  <a:pt x="15305" y="2415"/>
                </a:lnTo>
                <a:lnTo>
                  <a:pt x="16749" y="3981"/>
                </a:lnTo>
                <a:lnTo>
                  <a:pt x="17673" y="6004"/>
                </a:lnTo>
                <a:lnTo>
                  <a:pt x="17961" y="8222"/>
                </a:lnTo>
                <a:lnTo>
                  <a:pt x="17673" y="10376"/>
                </a:lnTo>
                <a:lnTo>
                  <a:pt x="16749" y="12268"/>
                </a:lnTo>
                <a:lnTo>
                  <a:pt x="15305" y="14030"/>
                </a:lnTo>
                <a:lnTo>
                  <a:pt x="13514" y="15270"/>
                </a:lnTo>
                <a:lnTo>
                  <a:pt x="11378" y="16053"/>
                </a:lnTo>
                <a:lnTo>
                  <a:pt x="9010" y="16379"/>
                </a:lnTo>
                <a:lnTo>
                  <a:pt x="8259" y="16379"/>
                </a:lnTo>
                <a:lnTo>
                  <a:pt x="7566" y="16249"/>
                </a:lnTo>
                <a:lnTo>
                  <a:pt x="6064" y="17619"/>
                </a:lnTo>
                <a:lnTo>
                  <a:pt x="4563" y="18337"/>
                </a:lnTo>
                <a:lnTo>
                  <a:pt x="2830" y="18794"/>
                </a:lnTo>
                <a:lnTo>
                  <a:pt x="1213" y="18924"/>
                </a:lnTo>
                <a:lnTo>
                  <a:pt x="1213" y="18337"/>
                </a:lnTo>
                <a:lnTo>
                  <a:pt x="2310" y="17554"/>
                </a:lnTo>
                <a:lnTo>
                  <a:pt x="3119" y="16379"/>
                </a:lnTo>
                <a:lnTo>
                  <a:pt x="3350" y="15140"/>
                </a:lnTo>
                <a:lnTo>
                  <a:pt x="3350" y="14552"/>
                </a:lnTo>
                <a:lnTo>
                  <a:pt x="1906" y="13312"/>
                </a:lnTo>
                <a:lnTo>
                  <a:pt x="924" y="11746"/>
                </a:lnTo>
                <a:lnTo>
                  <a:pt x="231" y="9984"/>
                </a:lnTo>
                <a:lnTo>
                  <a:pt x="0" y="8222"/>
                </a:lnTo>
                <a:lnTo>
                  <a:pt x="289" y="6004"/>
                </a:lnTo>
                <a:lnTo>
                  <a:pt x="1213" y="3981"/>
                </a:lnTo>
                <a:lnTo>
                  <a:pt x="2657" y="2415"/>
                </a:lnTo>
                <a:lnTo>
                  <a:pt x="4447" y="1044"/>
                </a:lnTo>
                <a:lnTo>
                  <a:pt x="6584" y="196"/>
                </a:lnTo>
                <a:lnTo>
                  <a:pt x="901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22860" tIns="22860" rIns="22860" bIns="22860"/>
          <a:lstStyle/>
          <a:p>
            <a:pPr defTabSz="457189"/>
            <a:endParaRPr sz="2400">
              <a:latin typeface="Calibri"/>
              <a:cs typeface="Calibri"/>
            </a:endParaRPr>
          </a:p>
        </p:txBody>
      </p:sp>
      <p:sp useBgFill="1">
        <p:nvSpPr>
          <p:cNvPr id="26" name="矩形: 圆角 25">
            <a:extLst>
              <a:ext uri="{FF2B5EF4-FFF2-40B4-BE49-F238E27FC236}">
                <a16:creationId xmlns:a16="http://schemas.microsoft.com/office/drawing/2014/main" id="{81BF950E-DDDB-4616-9A65-FB63E718AA58}"/>
              </a:ext>
            </a:extLst>
          </p:cNvPr>
          <p:cNvSpPr/>
          <p:nvPr/>
        </p:nvSpPr>
        <p:spPr>
          <a:xfrm>
            <a:off x="6357546" y="3106074"/>
            <a:ext cx="2319131" cy="1691430"/>
          </a:xfrm>
          <a:prstGeom prst="roundRect">
            <a:avLst>
              <a:gd name="adj" fmla="val 8909"/>
            </a:avLst>
          </a:prstGeom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82445C8-7929-4EB0-A5D7-EBDB3A856300}"/>
              </a:ext>
            </a:extLst>
          </p:cNvPr>
          <p:cNvSpPr txBox="1"/>
          <p:nvPr/>
        </p:nvSpPr>
        <p:spPr>
          <a:xfrm>
            <a:off x="6536449" y="3508665"/>
            <a:ext cx="196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spc="50" dirty="0">
                <a:latin typeface="+mn-ea"/>
              </a:rPr>
              <a:t>现有</a:t>
            </a:r>
            <a:r>
              <a:rPr lang="en-US" altLang="zh-CN" sz="1600" spc="50" dirty="0">
                <a:latin typeface="+mn-ea"/>
              </a:rPr>
              <a:t>24</a:t>
            </a:r>
            <a:r>
              <a:rPr lang="zh-CN" altLang="en-US" sz="1600" spc="50" dirty="0">
                <a:latin typeface="+mn-ea"/>
              </a:rPr>
              <a:t>个学院（部），</a:t>
            </a:r>
            <a:r>
              <a:rPr lang="en-US" altLang="zh-CN" sz="1600" spc="50" dirty="0">
                <a:latin typeface="+mn-ea"/>
              </a:rPr>
              <a:t>84</a:t>
            </a:r>
            <a:r>
              <a:rPr lang="zh-CN" altLang="en-US" sz="1600" spc="50" dirty="0">
                <a:latin typeface="+mn-ea"/>
              </a:rPr>
              <a:t>个本科专业，</a:t>
            </a:r>
            <a:r>
              <a:rPr lang="en-US" altLang="zh-CN" sz="1600" spc="50" dirty="0">
                <a:latin typeface="+mn-ea"/>
              </a:rPr>
              <a:t>9</a:t>
            </a:r>
            <a:r>
              <a:rPr lang="zh-CN" altLang="en-US" sz="1600" spc="50" dirty="0">
                <a:latin typeface="+mn-ea"/>
              </a:rPr>
              <a:t>个博士后科研流动站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24DF79E-4B8E-4E41-BDB0-001BA0DAFF9B}"/>
              </a:ext>
            </a:extLst>
          </p:cNvPr>
          <p:cNvGrpSpPr/>
          <p:nvPr/>
        </p:nvGrpSpPr>
        <p:grpSpPr>
          <a:xfrm>
            <a:off x="6968801" y="2352009"/>
            <a:ext cx="1096620" cy="1100770"/>
            <a:chOff x="1603510" y="2201722"/>
            <a:chExt cx="1258960" cy="1263723"/>
          </a:xfrm>
        </p:grpSpPr>
        <p:sp useBgFill="1">
          <p:nvSpPr>
            <p:cNvPr id="30" name="椭圆 29">
              <a:extLst>
                <a:ext uri="{FF2B5EF4-FFF2-40B4-BE49-F238E27FC236}">
                  <a16:creationId xmlns:a16="http://schemas.microsoft.com/office/drawing/2014/main" id="{3D0B5C5A-0A98-48D7-B485-41E35BBA382E}"/>
                </a:ext>
              </a:extLst>
            </p:cNvPr>
            <p:cNvSpPr/>
            <p:nvPr/>
          </p:nvSpPr>
          <p:spPr>
            <a:xfrm>
              <a:off x="1603510" y="2201722"/>
              <a:ext cx="1258960" cy="1258960"/>
            </a:xfrm>
            <a:prstGeom prst="ellipse">
              <a:avLst/>
            </a:prstGeom>
            <a:ln w="6350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空心弧 30">
              <a:extLst>
                <a:ext uri="{FF2B5EF4-FFF2-40B4-BE49-F238E27FC236}">
                  <a16:creationId xmlns:a16="http://schemas.microsoft.com/office/drawing/2014/main" id="{49DCA019-E887-41CF-A623-3CD1FB44838A}"/>
                </a:ext>
              </a:extLst>
            </p:cNvPr>
            <p:cNvSpPr/>
            <p:nvPr/>
          </p:nvSpPr>
          <p:spPr>
            <a:xfrm rot="19944597">
              <a:off x="1603510" y="2206485"/>
              <a:ext cx="1258960" cy="1258960"/>
            </a:xfrm>
            <a:prstGeom prst="blockArc">
              <a:avLst>
                <a:gd name="adj1" fmla="val 14375321"/>
                <a:gd name="adj2" fmla="val 21364641"/>
                <a:gd name="adj3" fmla="val 3839"/>
              </a:avLst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Shape 23417">
            <a:extLst>
              <a:ext uri="{FF2B5EF4-FFF2-40B4-BE49-F238E27FC236}">
                <a16:creationId xmlns:a16="http://schemas.microsoft.com/office/drawing/2014/main" id="{2648D11A-E055-4840-8B28-7CE5AE571232}"/>
              </a:ext>
            </a:extLst>
          </p:cNvPr>
          <p:cNvSpPr/>
          <p:nvPr/>
        </p:nvSpPr>
        <p:spPr>
          <a:xfrm>
            <a:off x="7254041" y="2580213"/>
            <a:ext cx="526139" cy="640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88" y="13981"/>
                </a:moveTo>
                <a:lnTo>
                  <a:pt x="4205" y="14060"/>
                </a:lnTo>
                <a:lnTo>
                  <a:pt x="3919" y="14217"/>
                </a:lnTo>
                <a:lnTo>
                  <a:pt x="3919" y="14924"/>
                </a:lnTo>
                <a:lnTo>
                  <a:pt x="4205" y="15081"/>
                </a:lnTo>
                <a:lnTo>
                  <a:pt x="4588" y="15159"/>
                </a:lnTo>
                <a:lnTo>
                  <a:pt x="9558" y="15159"/>
                </a:lnTo>
                <a:lnTo>
                  <a:pt x="9844" y="15081"/>
                </a:lnTo>
                <a:lnTo>
                  <a:pt x="10227" y="14924"/>
                </a:lnTo>
                <a:lnTo>
                  <a:pt x="10227" y="14217"/>
                </a:lnTo>
                <a:lnTo>
                  <a:pt x="9844" y="14060"/>
                </a:lnTo>
                <a:lnTo>
                  <a:pt x="9558" y="13981"/>
                </a:lnTo>
                <a:lnTo>
                  <a:pt x="4588" y="13981"/>
                </a:lnTo>
                <a:close/>
                <a:moveTo>
                  <a:pt x="4588" y="11075"/>
                </a:moveTo>
                <a:lnTo>
                  <a:pt x="4205" y="11232"/>
                </a:lnTo>
                <a:lnTo>
                  <a:pt x="3919" y="11389"/>
                </a:lnTo>
                <a:lnTo>
                  <a:pt x="3919" y="11939"/>
                </a:lnTo>
                <a:lnTo>
                  <a:pt x="4205" y="12175"/>
                </a:lnTo>
                <a:lnTo>
                  <a:pt x="4588" y="12332"/>
                </a:lnTo>
                <a:lnTo>
                  <a:pt x="14719" y="12332"/>
                </a:lnTo>
                <a:lnTo>
                  <a:pt x="15101" y="12175"/>
                </a:lnTo>
                <a:lnTo>
                  <a:pt x="15196" y="11939"/>
                </a:lnTo>
                <a:lnTo>
                  <a:pt x="15388" y="11625"/>
                </a:lnTo>
                <a:lnTo>
                  <a:pt x="15196" y="11389"/>
                </a:lnTo>
                <a:lnTo>
                  <a:pt x="15101" y="11232"/>
                </a:lnTo>
                <a:lnTo>
                  <a:pt x="14719" y="11075"/>
                </a:lnTo>
                <a:lnTo>
                  <a:pt x="4588" y="11075"/>
                </a:lnTo>
                <a:close/>
                <a:moveTo>
                  <a:pt x="4588" y="8090"/>
                </a:moveTo>
                <a:lnTo>
                  <a:pt x="4205" y="8090"/>
                </a:lnTo>
                <a:lnTo>
                  <a:pt x="3919" y="8326"/>
                </a:lnTo>
                <a:lnTo>
                  <a:pt x="3919" y="8876"/>
                </a:lnTo>
                <a:lnTo>
                  <a:pt x="4205" y="9190"/>
                </a:lnTo>
                <a:lnTo>
                  <a:pt x="15101" y="9190"/>
                </a:lnTo>
                <a:lnTo>
                  <a:pt x="15196" y="8876"/>
                </a:lnTo>
                <a:lnTo>
                  <a:pt x="15388" y="8640"/>
                </a:lnTo>
                <a:lnTo>
                  <a:pt x="15196" y="8326"/>
                </a:lnTo>
                <a:lnTo>
                  <a:pt x="15101" y="8090"/>
                </a:lnTo>
                <a:lnTo>
                  <a:pt x="4588" y="8090"/>
                </a:lnTo>
                <a:close/>
                <a:moveTo>
                  <a:pt x="19402" y="2435"/>
                </a:moveTo>
                <a:lnTo>
                  <a:pt x="20262" y="2435"/>
                </a:lnTo>
                <a:lnTo>
                  <a:pt x="20740" y="2592"/>
                </a:lnTo>
                <a:lnTo>
                  <a:pt x="21218" y="2828"/>
                </a:lnTo>
                <a:lnTo>
                  <a:pt x="21600" y="3142"/>
                </a:lnTo>
                <a:lnTo>
                  <a:pt x="21600" y="20972"/>
                </a:lnTo>
                <a:lnTo>
                  <a:pt x="21218" y="21364"/>
                </a:lnTo>
                <a:lnTo>
                  <a:pt x="20740" y="21600"/>
                </a:lnTo>
                <a:lnTo>
                  <a:pt x="4014" y="21600"/>
                </a:lnTo>
                <a:lnTo>
                  <a:pt x="3536" y="21364"/>
                </a:lnTo>
                <a:lnTo>
                  <a:pt x="3250" y="20972"/>
                </a:lnTo>
                <a:lnTo>
                  <a:pt x="3058" y="20422"/>
                </a:lnTo>
                <a:lnTo>
                  <a:pt x="3058" y="19872"/>
                </a:lnTo>
                <a:lnTo>
                  <a:pt x="17873" y="19872"/>
                </a:lnTo>
                <a:lnTo>
                  <a:pt x="18350" y="19558"/>
                </a:lnTo>
                <a:lnTo>
                  <a:pt x="18924" y="19165"/>
                </a:lnTo>
                <a:lnTo>
                  <a:pt x="19211" y="18615"/>
                </a:lnTo>
                <a:lnTo>
                  <a:pt x="19402" y="18065"/>
                </a:lnTo>
                <a:lnTo>
                  <a:pt x="19402" y="2435"/>
                </a:lnTo>
                <a:close/>
                <a:moveTo>
                  <a:pt x="5257" y="0"/>
                </a:moveTo>
                <a:lnTo>
                  <a:pt x="5543" y="79"/>
                </a:lnTo>
                <a:lnTo>
                  <a:pt x="5735" y="236"/>
                </a:lnTo>
                <a:lnTo>
                  <a:pt x="5926" y="550"/>
                </a:lnTo>
                <a:lnTo>
                  <a:pt x="5926" y="3849"/>
                </a:lnTo>
                <a:lnTo>
                  <a:pt x="5735" y="4241"/>
                </a:lnTo>
                <a:lnTo>
                  <a:pt x="5543" y="4477"/>
                </a:lnTo>
                <a:lnTo>
                  <a:pt x="5065" y="4791"/>
                </a:lnTo>
                <a:lnTo>
                  <a:pt x="382" y="4791"/>
                </a:lnTo>
                <a:lnTo>
                  <a:pt x="191" y="4634"/>
                </a:lnTo>
                <a:lnTo>
                  <a:pt x="0" y="4399"/>
                </a:lnTo>
                <a:lnTo>
                  <a:pt x="0" y="4084"/>
                </a:lnTo>
                <a:lnTo>
                  <a:pt x="4874" y="79"/>
                </a:lnTo>
                <a:lnTo>
                  <a:pt x="5065" y="0"/>
                </a:lnTo>
                <a:lnTo>
                  <a:pt x="5257" y="0"/>
                </a:lnTo>
                <a:close/>
                <a:moveTo>
                  <a:pt x="6690" y="0"/>
                </a:moveTo>
                <a:lnTo>
                  <a:pt x="17108" y="0"/>
                </a:lnTo>
                <a:lnTo>
                  <a:pt x="17681" y="79"/>
                </a:lnTo>
                <a:lnTo>
                  <a:pt x="18350" y="628"/>
                </a:lnTo>
                <a:lnTo>
                  <a:pt x="18542" y="1178"/>
                </a:lnTo>
                <a:lnTo>
                  <a:pt x="18542" y="18065"/>
                </a:lnTo>
                <a:lnTo>
                  <a:pt x="18350" y="18458"/>
                </a:lnTo>
                <a:lnTo>
                  <a:pt x="18064" y="18929"/>
                </a:lnTo>
                <a:lnTo>
                  <a:pt x="17681" y="19165"/>
                </a:lnTo>
                <a:lnTo>
                  <a:pt x="860" y="19165"/>
                </a:lnTo>
                <a:lnTo>
                  <a:pt x="382" y="18929"/>
                </a:lnTo>
                <a:lnTo>
                  <a:pt x="191" y="18458"/>
                </a:lnTo>
                <a:lnTo>
                  <a:pt x="0" y="18065"/>
                </a:lnTo>
                <a:lnTo>
                  <a:pt x="0" y="5420"/>
                </a:lnTo>
                <a:lnTo>
                  <a:pt x="4683" y="5420"/>
                </a:lnTo>
                <a:lnTo>
                  <a:pt x="5257" y="5341"/>
                </a:lnTo>
                <a:lnTo>
                  <a:pt x="5926" y="5184"/>
                </a:lnTo>
                <a:lnTo>
                  <a:pt x="6404" y="4791"/>
                </a:lnTo>
                <a:lnTo>
                  <a:pt x="6595" y="4399"/>
                </a:lnTo>
                <a:lnTo>
                  <a:pt x="6690" y="3849"/>
                </a:lnTo>
                <a:lnTo>
                  <a:pt x="669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22860" tIns="22860" rIns="22860" bIns="22860"/>
          <a:lstStyle/>
          <a:p>
            <a:pPr defTabSz="457189"/>
            <a:endParaRPr sz="2400">
              <a:latin typeface="Calibri"/>
              <a:cs typeface="Calibri"/>
            </a:endParaRPr>
          </a:p>
        </p:txBody>
      </p:sp>
      <p:sp useBgFill="1">
        <p:nvSpPr>
          <p:cNvPr id="33" name="矩形: 圆角 32">
            <a:extLst>
              <a:ext uri="{FF2B5EF4-FFF2-40B4-BE49-F238E27FC236}">
                <a16:creationId xmlns:a16="http://schemas.microsoft.com/office/drawing/2014/main" id="{61CD69CE-624A-40C8-988F-FEFCC467CA8D}"/>
              </a:ext>
            </a:extLst>
          </p:cNvPr>
          <p:cNvSpPr/>
          <p:nvPr/>
        </p:nvSpPr>
        <p:spPr>
          <a:xfrm>
            <a:off x="9199769" y="3106074"/>
            <a:ext cx="2319131" cy="1691430"/>
          </a:xfrm>
          <a:prstGeom prst="roundRect">
            <a:avLst>
              <a:gd name="adj" fmla="val 8909"/>
            </a:avLst>
          </a:prstGeom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51FCE58-8A30-4D41-B6F1-2DBE3E88E4D6}"/>
              </a:ext>
            </a:extLst>
          </p:cNvPr>
          <p:cNvSpPr txBox="1"/>
          <p:nvPr/>
        </p:nvSpPr>
        <p:spPr>
          <a:xfrm>
            <a:off x="9378672" y="3508665"/>
            <a:ext cx="196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spc="50" dirty="0">
                <a:latin typeface="+mn-ea"/>
              </a:rPr>
              <a:t>现有</a:t>
            </a:r>
            <a:r>
              <a:rPr lang="en-US" altLang="zh-CN" sz="1600" spc="50" dirty="0">
                <a:latin typeface="+mn-ea"/>
              </a:rPr>
              <a:t>24</a:t>
            </a:r>
            <a:r>
              <a:rPr lang="zh-CN" altLang="en-US" sz="1600" spc="50" dirty="0">
                <a:latin typeface="+mn-ea"/>
              </a:rPr>
              <a:t>个学院（部），</a:t>
            </a:r>
            <a:r>
              <a:rPr lang="en-US" altLang="zh-CN" sz="1600" spc="50" dirty="0">
                <a:latin typeface="+mn-ea"/>
              </a:rPr>
              <a:t>84</a:t>
            </a:r>
            <a:r>
              <a:rPr lang="zh-CN" altLang="en-US" sz="1600" spc="50" dirty="0">
                <a:latin typeface="+mn-ea"/>
              </a:rPr>
              <a:t>个本科专业，</a:t>
            </a:r>
            <a:r>
              <a:rPr lang="en-US" altLang="zh-CN" sz="1600" spc="50" dirty="0">
                <a:latin typeface="+mn-ea"/>
              </a:rPr>
              <a:t>9</a:t>
            </a:r>
            <a:r>
              <a:rPr lang="zh-CN" altLang="en-US" sz="1600" spc="50" dirty="0">
                <a:latin typeface="+mn-ea"/>
              </a:rPr>
              <a:t>个博士后科研流动站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EFC75FD-E250-47FE-97E6-32F615FB57C0}"/>
              </a:ext>
            </a:extLst>
          </p:cNvPr>
          <p:cNvGrpSpPr/>
          <p:nvPr/>
        </p:nvGrpSpPr>
        <p:grpSpPr>
          <a:xfrm>
            <a:off x="9811024" y="2352009"/>
            <a:ext cx="1096620" cy="1100770"/>
            <a:chOff x="1603510" y="2201722"/>
            <a:chExt cx="1258960" cy="1263723"/>
          </a:xfrm>
        </p:grpSpPr>
        <p:sp useBgFill="1">
          <p:nvSpPr>
            <p:cNvPr id="37" name="椭圆 36">
              <a:extLst>
                <a:ext uri="{FF2B5EF4-FFF2-40B4-BE49-F238E27FC236}">
                  <a16:creationId xmlns:a16="http://schemas.microsoft.com/office/drawing/2014/main" id="{35815B45-A9C8-4E04-A5B5-E3DBE21E4B3D}"/>
                </a:ext>
              </a:extLst>
            </p:cNvPr>
            <p:cNvSpPr/>
            <p:nvPr/>
          </p:nvSpPr>
          <p:spPr>
            <a:xfrm>
              <a:off x="1603510" y="2201722"/>
              <a:ext cx="1258960" cy="1258960"/>
            </a:xfrm>
            <a:prstGeom prst="ellipse">
              <a:avLst/>
            </a:prstGeom>
            <a:ln w="6350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空心弧 37">
              <a:extLst>
                <a:ext uri="{FF2B5EF4-FFF2-40B4-BE49-F238E27FC236}">
                  <a16:creationId xmlns:a16="http://schemas.microsoft.com/office/drawing/2014/main" id="{7BE3B4E4-F63B-464D-BF5D-223950CA71C5}"/>
                </a:ext>
              </a:extLst>
            </p:cNvPr>
            <p:cNvSpPr/>
            <p:nvPr/>
          </p:nvSpPr>
          <p:spPr>
            <a:xfrm rot="19944597">
              <a:off x="1603510" y="2206485"/>
              <a:ext cx="1258960" cy="1258960"/>
            </a:xfrm>
            <a:prstGeom prst="blockArc">
              <a:avLst>
                <a:gd name="adj1" fmla="val 14375321"/>
                <a:gd name="adj2" fmla="val 21364641"/>
                <a:gd name="adj3" fmla="val 3839"/>
              </a:avLst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Shape 23434">
            <a:extLst>
              <a:ext uri="{FF2B5EF4-FFF2-40B4-BE49-F238E27FC236}">
                <a16:creationId xmlns:a16="http://schemas.microsoft.com/office/drawing/2014/main" id="{DCE64196-F90A-47D0-9064-6E4B5DA27D78}"/>
              </a:ext>
            </a:extLst>
          </p:cNvPr>
          <p:cNvSpPr/>
          <p:nvPr/>
        </p:nvSpPr>
        <p:spPr>
          <a:xfrm>
            <a:off x="9954686" y="2639144"/>
            <a:ext cx="809296" cy="480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6020"/>
                </a:moveTo>
                <a:lnTo>
                  <a:pt x="12904" y="6138"/>
                </a:lnTo>
                <a:lnTo>
                  <a:pt x="13745" y="6964"/>
                </a:lnTo>
                <a:lnTo>
                  <a:pt x="14377" y="7790"/>
                </a:lnTo>
                <a:lnTo>
                  <a:pt x="14727" y="8498"/>
                </a:lnTo>
                <a:lnTo>
                  <a:pt x="14938" y="8852"/>
                </a:lnTo>
                <a:lnTo>
                  <a:pt x="15919" y="8262"/>
                </a:lnTo>
                <a:lnTo>
                  <a:pt x="17042" y="8498"/>
                </a:lnTo>
                <a:lnTo>
                  <a:pt x="18164" y="8852"/>
                </a:lnTo>
                <a:lnTo>
                  <a:pt x="19005" y="10151"/>
                </a:lnTo>
                <a:lnTo>
                  <a:pt x="19496" y="11685"/>
                </a:lnTo>
                <a:lnTo>
                  <a:pt x="19496" y="11921"/>
                </a:lnTo>
                <a:lnTo>
                  <a:pt x="19636" y="12393"/>
                </a:lnTo>
                <a:lnTo>
                  <a:pt x="19636" y="13810"/>
                </a:lnTo>
                <a:lnTo>
                  <a:pt x="20618" y="14400"/>
                </a:lnTo>
                <a:lnTo>
                  <a:pt x="21319" y="15698"/>
                </a:lnTo>
                <a:lnTo>
                  <a:pt x="21600" y="17469"/>
                </a:lnTo>
                <a:lnTo>
                  <a:pt x="21600" y="19121"/>
                </a:lnTo>
                <a:lnTo>
                  <a:pt x="21109" y="20774"/>
                </a:lnTo>
                <a:lnTo>
                  <a:pt x="20829" y="21010"/>
                </a:lnTo>
                <a:lnTo>
                  <a:pt x="20618" y="21482"/>
                </a:lnTo>
                <a:lnTo>
                  <a:pt x="20338" y="21600"/>
                </a:lnTo>
                <a:lnTo>
                  <a:pt x="7013" y="21600"/>
                </a:lnTo>
                <a:lnTo>
                  <a:pt x="6662" y="21482"/>
                </a:lnTo>
                <a:lnTo>
                  <a:pt x="6171" y="21010"/>
                </a:lnTo>
                <a:lnTo>
                  <a:pt x="5891" y="20656"/>
                </a:lnTo>
                <a:lnTo>
                  <a:pt x="5190" y="19003"/>
                </a:lnTo>
                <a:lnTo>
                  <a:pt x="4909" y="17115"/>
                </a:lnTo>
                <a:lnTo>
                  <a:pt x="5049" y="15226"/>
                </a:lnTo>
                <a:lnTo>
                  <a:pt x="5681" y="13574"/>
                </a:lnTo>
                <a:lnTo>
                  <a:pt x="6662" y="12393"/>
                </a:lnTo>
                <a:lnTo>
                  <a:pt x="7013" y="12393"/>
                </a:lnTo>
                <a:lnTo>
                  <a:pt x="7223" y="12157"/>
                </a:lnTo>
                <a:lnTo>
                  <a:pt x="7644" y="12157"/>
                </a:lnTo>
                <a:lnTo>
                  <a:pt x="7855" y="11921"/>
                </a:lnTo>
                <a:lnTo>
                  <a:pt x="8205" y="9915"/>
                </a:lnTo>
                <a:lnTo>
                  <a:pt x="8626" y="8498"/>
                </a:lnTo>
                <a:lnTo>
                  <a:pt x="9187" y="7436"/>
                </a:lnTo>
                <a:lnTo>
                  <a:pt x="9818" y="6846"/>
                </a:lnTo>
                <a:lnTo>
                  <a:pt x="10449" y="6138"/>
                </a:lnTo>
                <a:lnTo>
                  <a:pt x="11782" y="6020"/>
                </a:lnTo>
                <a:close/>
                <a:moveTo>
                  <a:pt x="12132" y="0"/>
                </a:moveTo>
                <a:lnTo>
                  <a:pt x="12904" y="236"/>
                </a:lnTo>
                <a:lnTo>
                  <a:pt x="13745" y="590"/>
                </a:lnTo>
                <a:lnTo>
                  <a:pt x="14587" y="1416"/>
                </a:lnTo>
                <a:lnTo>
                  <a:pt x="15429" y="2715"/>
                </a:lnTo>
                <a:lnTo>
                  <a:pt x="16060" y="4485"/>
                </a:lnTo>
                <a:lnTo>
                  <a:pt x="16551" y="6964"/>
                </a:lnTo>
                <a:lnTo>
                  <a:pt x="16060" y="6964"/>
                </a:lnTo>
                <a:lnTo>
                  <a:pt x="15709" y="7200"/>
                </a:lnTo>
                <a:lnTo>
                  <a:pt x="15429" y="7436"/>
                </a:lnTo>
                <a:lnTo>
                  <a:pt x="15078" y="7672"/>
                </a:lnTo>
                <a:lnTo>
                  <a:pt x="14938" y="7200"/>
                </a:lnTo>
                <a:lnTo>
                  <a:pt x="14587" y="6610"/>
                </a:lnTo>
                <a:lnTo>
                  <a:pt x="13956" y="5784"/>
                </a:lnTo>
                <a:lnTo>
                  <a:pt x="13114" y="5193"/>
                </a:lnTo>
                <a:lnTo>
                  <a:pt x="11992" y="4957"/>
                </a:lnTo>
                <a:lnTo>
                  <a:pt x="10660" y="5193"/>
                </a:lnTo>
                <a:lnTo>
                  <a:pt x="9117" y="6138"/>
                </a:lnTo>
                <a:lnTo>
                  <a:pt x="8205" y="7672"/>
                </a:lnTo>
                <a:lnTo>
                  <a:pt x="7644" y="9325"/>
                </a:lnTo>
                <a:lnTo>
                  <a:pt x="7364" y="11095"/>
                </a:lnTo>
                <a:lnTo>
                  <a:pt x="7153" y="11095"/>
                </a:lnTo>
                <a:lnTo>
                  <a:pt x="6522" y="11331"/>
                </a:lnTo>
                <a:lnTo>
                  <a:pt x="5751" y="11921"/>
                </a:lnTo>
                <a:lnTo>
                  <a:pt x="5190" y="12984"/>
                </a:lnTo>
                <a:lnTo>
                  <a:pt x="4558" y="14400"/>
                </a:lnTo>
                <a:lnTo>
                  <a:pt x="4208" y="16643"/>
                </a:lnTo>
                <a:lnTo>
                  <a:pt x="4348" y="18531"/>
                </a:lnTo>
                <a:lnTo>
                  <a:pt x="4839" y="20184"/>
                </a:lnTo>
                <a:lnTo>
                  <a:pt x="2244" y="20184"/>
                </a:lnTo>
                <a:lnTo>
                  <a:pt x="1753" y="19830"/>
                </a:lnTo>
                <a:lnTo>
                  <a:pt x="1122" y="19121"/>
                </a:lnTo>
                <a:lnTo>
                  <a:pt x="631" y="18295"/>
                </a:lnTo>
                <a:lnTo>
                  <a:pt x="140" y="16879"/>
                </a:lnTo>
                <a:lnTo>
                  <a:pt x="0" y="14872"/>
                </a:lnTo>
                <a:lnTo>
                  <a:pt x="140" y="13338"/>
                </a:lnTo>
                <a:lnTo>
                  <a:pt x="631" y="12157"/>
                </a:lnTo>
                <a:lnTo>
                  <a:pt x="1403" y="10977"/>
                </a:lnTo>
                <a:lnTo>
                  <a:pt x="2595" y="10269"/>
                </a:lnTo>
                <a:lnTo>
                  <a:pt x="2595" y="9089"/>
                </a:lnTo>
                <a:lnTo>
                  <a:pt x="2735" y="7672"/>
                </a:lnTo>
                <a:lnTo>
                  <a:pt x="3226" y="6138"/>
                </a:lnTo>
                <a:lnTo>
                  <a:pt x="4068" y="4485"/>
                </a:lnTo>
                <a:lnTo>
                  <a:pt x="4909" y="3895"/>
                </a:lnTo>
                <a:lnTo>
                  <a:pt x="5751" y="3541"/>
                </a:lnTo>
                <a:lnTo>
                  <a:pt x="6732" y="3541"/>
                </a:lnTo>
                <a:lnTo>
                  <a:pt x="7995" y="4131"/>
                </a:lnTo>
                <a:lnTo>
                  <a:pt x="8205" y="3541"/>
                </a:lnTo>
                <a:lnTo>
                  <a:pt x="8696" y="2479"/>
                </a:lnTo>
                <a:lnTo>
                  <a:pt x="9468" y="1180"/>
                </a:lnTo>
                <a:lnTo>
                  <a:pt x="10660" y="472"/>
                </a:lnTo>
                <a:lnTo>
                  <a:pt x="12132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22860" tIns="22860" rIns="22860" bIns="22860"/>
          <a:lstStyle/>
          <a:p>
            <a:pPr defTabSz="457189"/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31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箭头: 下 1">
            <a:extLst>
              <a:ext uri="{FF2B5EF4-FFF2-40B4-BE49-F238E27FC236}">
                <a16:creationId xmlns:a16="http://schemas.microsoft.com/office/drawing/2014/main" id="{47C9EAEF-0911-41F1-BB69-BD62E67D294B}"/>
              </a:ext>
            </a:extLst>
          </p:cNvPr>
          <p:cNvSpPr/>
          <p:nvPr/>
        </p:nvSpPr>
        <p:spPr>
          <a:xfrm flipV="1">
            <a:off x="1643423" y="2670631"/>
            <a:ext cx="9131359" cy="2340488"/>
          </a:xfrm>
          <a:custGeom>
            <a:avLst/>
            <a:gdLst>
              <a:gd name="connsiteX0" fmla="*/ 0 w 4125547"/>
              <a:gd name="connsiteY0" fmla="*/ 1993527 h 2825934"/>
              <a:gd name="connsiteX1" fmla="*/ 675723 w 4125547"/>
              <a:gd name="connsiteY1" fmla="*/ 1993527 h 2825934"/>
              <a:gd name="connsiteX2" fmla="*/ 675723 w 4125547"/>
              <a:gd name="connsiteY2" fmla="*/ 0 h 2825934"/>
              <a:gd name="connsiteX3" fmla="*/ 3449824 w 4125547"/>
              <a:gd name="connsiteY3" fmla="*/ 0 h 2825934"/>
              <a:gd name="connsiteX4" fmla="*/ 3449824 w 4125547"/>
              <a:gd name="connsiteY4" fmla="*/ 1993527 h 2825934"/>
              <a:gd name="connsiteX5" fmla="*/ 4125547 w 4125547"/>
              <a:gd name="connsiteY5" fmla="*/ 1993527 h 2825934"/>
              <a:gd name="connsiteX6" fmla="*/ 2062774 w 4125547"/>
              <a:gd name="connsiteY6" fmla="*/ 2825934 h 2825934"/>
              <a:gd name="connsiteX7" fmla="*/ 0 w 4125547"/>
              <a:gd name="connsiteY7" fmla="*/ 1993527 h 2825934"/>
              <a:gd name="connsiteX0" fmla="*/ 2299706 w 6425253"/>
              <a:gd name="connsiteY0" fmla="*/ 2022556 h 2854963"/>
              <a:gd name="connsiteX1" fmla="*/ 2975429 w 6425253"/>
              <a:gd name="connsiteY1" fmla="*/ 2022556 h 2854963"/>
              <a:gd name="connsiteX2" fmla="*/ 0 w 6425253"/>
              <a:gd name="connsiteY2" fmla="*/ 0 h 2854963"/>
              <a:gd name="connsiteX3" fmla="*/ 5749530 w 6425253"/>
              <a:gd name="connsiteY3" fmla="*/ 29029 h 2854963"/>
              <a:gd name="connsiteX4" fmla="*/ 5749530 w 6425253"/>
              <a:gd name="connsiteY4" fmla="*/ 2022556 h 2854963"/>
              <a:gd name="connsiteX5" fmla="*/ 6425253 w 6425253"/>
              <a:gd name="connsiteY5" fmla="*/ 2022556 h 2854963"/>
              <a:gd name="connsiteX6" fmla="*/ 4362480 w 6425253"/>
              <a:gd name="connsiteY6" fmla="*/ 2854963 h 2854963"/>
              <a:gd name="connsiteX7" fmla="*/ 2299706 w 6425253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1359" h="2854963">
                <a:moveTo>
                  <a:pt x="2299706" y="2022556"/>
                </a:moveTo>
                <a:lnTo>
                  <a:pt x="2975429" y="2022556"/>
                </a:lnTo>
                <a:cubicBezTo>
                  <a:pt x="2433561" y="1072600"/>
                  <a:pt x="1383696" y="514528"/>
                  <a:pt x="0" y="0"/>
                </a:cubicBezTo>
                <a:lnTo>
                  <a:pt x="9131359" y="58057"/>
                </a:lnTo>
                <a:cubicBezTo>
                  <a:pt x="7191283" y="408090"/>
                  <a:pt x="6513949" y="1091952"/>
                  <a:pt x="5749530" y="2022556"/>
                </a:cubicBezTo>
                <a:lnTo>
                  <a:pt x="6425253" y="2022556"/>
                </a:lnTo>
                <a:lnTo>
                  <a:pt x="4362480" y="2854963"/>
                </a:lnTo>
                <a:lnTo>
                  <a:pt x="2299706" y="2022556"/>
                </a:lnTo>
                <a:close/>
              </a:path>
            </a:pathLst>
          </a:custGeom>
          <a:gradFill>
            <a:gsLst>
              <a:gs pos="100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">
            <a:extLst>
              <a:ext uri="{FF2B5EF4-FFF2-40B4-BE49-F238E27FC236}">
                <a16:creationId xmlns:a16="http://schemas.microsoft.com/office/drawing/2014/main" id="{C04A4A8E-22E3-42DF-84DC-695F65E82E0A}"/>
              </a:ext>
            </a:extLst>
          </p:cNvPr>
          <p:cNvSpPr/>
          <p:nvPr/>
        </p:nvSpPr>
        <p:spPr>
          <a:xfrm flipV="1">
            <a:off x="-1399393" y="2133602"/>
            <a:ext cx="15391164" cy="3138772"/>
          </a:xfrm>
          <a:custGeom>
            <a:avLst/>
            <a:gdLst>
              <a:gd name="connsiteX0" fmla="*/ 0 w 4125547"/>
              <a:gd name="connsiteY0" fmla="*/ 1993527 h 2825934"/>
              <a:gd name="connsiteX1" fmla="*/ 675723 w 4125547"/>
              <a:gd name="connsiteY1" fmla="*/ 1993527 h 2825934"/>
              <a:gd name="connsiteX2" fmla="*/ 675723 w 4125547"/>
              <a:gd name="connsiteY2" fmla="*/ 0 h 2825934"/>
              <a:gd name="connsiteX3" fmla="*/ 3449824 w 4125547"/>
              <a:gd name="connsiteY3" fmla="*/ 0 h 2825934"/>
              <a:gd name="connsiteX4" fmla="*/ 3449824 w 4125547"/>
              <a:gd name="connsiteY4" fmla="*/ 1993527 h 2825934"/>
              <a:gd name="connsiteX5" fmla="*/ 4125547 w 4125547"/>
              <a:gd name="connsiteY5" fmla="*/ 1993527 h 2825934"/>
              <a:gd name="connsiteX6" fmla="*/ 2062774 w 4125547"/>
              <a:gd name="connsiteY6" fmla="*/ 2825934 h 2825934"/>
              <a:gd name="connsiteX7" fmla="*/ 0 w 4125547"/>
              <a:gd name="connsiteY7" fmla="*/ 1993527 h 2825934"/>
              <a:gd name="connsiteX0" fmla="*/ 2299706 w 6425253"/>
              <a:gd name="connsiteY0" fmla="*/ 2022556 h 2854963"/>
              <a:gd name="connsiteX1" fmla="*/ 2975429 w 6425253"/>
              <a:gd name="connsiteY1" fmla="*/ 2022556 h 2854963"/>
              <a:gd name="connsiteX2" fmla="*/ 0 w 6425253"/>
              <a:gd name="connsiteY2" fmla="*/ 0 h 2854963"/>
              <a:gd name="connsiteX3" fmla="*/ 5749530 w 6425253"/>
              <a:gd name="connsiteY3" fmla="*/ 29029 h 2854963"/>
              <a:gd name="connsiteX4" fmla="*/ 5749530 w 6425253"/>
              <a:gd name="connsiteY4" fmla="*/ 2022556 h 2854963"/>
              <a:gd name="connsiteX5" fmla="*/ 6425253 w 6425253"/>
              <a:gd name="connsiteY5" fmla="*/ 2022556 h 2854963"/>
              <a:gd name="connsiteX6" fmla="*/ 4362480 w 6425253"/>
              <a:gd name="connsiteY6" fmla="*/ 2854963 h 2854963"/>
              <a:gd name="connsiteX7" fmla="*/ 2299706 w 6425253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299706 w 9131359"/>
              <a:gd name="connsiteY0" fmla="*/ 2022556 h 2854963"/>
              <a:gd name="connsiteX1" fmla="*/ 2975429 w 9131359"/>
              <a:gd name="connsiteY1" fmla="*/ 2022556 h 2854963"/>
              <a:gd name="connsiteX2" fmla="*/ 0 w 9131359"/>
              <a:gd name="connsiteY2" fmla="*/ 0 h 2854963"/>
              <a:gd name="connsiteX3" fmla="*/ 9131359 w 9131359"/>
              <a:gd name="connsiteY3" fmla="*/ 58057 h 2854963"/>
              <a:gd name="connsiteX4" fmla="*/ 5749530 w 9131359"/>
              <a:gd name="connsiteY4" fmla="*/ 2022556 h 2854963"/>
              <a:gd name="connsiteX5" fmla="*/ 6425253 w 9131359"/>
              <a:gd name="connsiteY5" fmla="*/ 2022556 h 2854963"/>
              <a:gd name="connsiteX6" fmla="*/ 4362480 w 9131359"/>
              <a:gd name="connsiteY6" fmla="*/ 2854963 h 2854963"/>
              <a:gd name="connsiteX7" fmla="*/ 2299706 w 9131359"/>
              <a:gd name="connsiteY7" fmla="*/ 2022556 h 2854963"/>
              <a:gd name="connsiteX0" fmla="*/ 2325985 w 9157638"/>
              <a:gd name="connsiteY0" fmla="*/ 1965754 h 2798161"/>
              <a:gd name="connsiteX1" fmla="*/ 3001708 w 9157638"/>
              <a:gd name="connsiteY1" fmla="*/ 1965754 h 2798161"/>
              <a:gd name="connsiteX2" fmla="*/ 0 w 9157638"/>
              <a:gd name="connsiteY2" fmla="*/ 173776 h 2798161"/>
              <a:gd name="connsiteX3" fmla="*/ 9157638 w 9157638"/>
              <a:gd name="connsiteY3" fmla="*/ 1255 h 2798161"/>
              <a:gd name="connsiteX4" fmla="*/ 5775809 w 9157638"/>
              <a:gd name="connsiteY4" fmla="*/ 1965754 h 2798161"/>
              <a:gd name="connsiteX5" fmla="*/ 6451532 w 9157638"/>
              <a:gd name="connsiteY5" fmla="*/ 1965754 h 2798161"/>
              <a:gd name="connsiteX6" fmla="*/ 4388759 w 9157638"/>
              <a:gd name="connsiteY6" fmla="*/ 2798161 h 2798161"/>
              <a:gd name="connsiteX7" fmla="*/ 2325985 w 9157638"/>
              <a:gd name="connsiteY7" fmla="*/ 1965754 h 2798161"/>
              <a:gd name="connsiteX0" fmla="*/ 2325985 w 9289035"/>
              <a:gd name="connsiteY0" fmla="*/ 1791978 h 2624385"/>
              <a:gd name="connsiteX1" fmla="*/ 3001708 w 9289035"/>
              <a:gd name="connsiteY1" fmla="*/ 1791978 h 2624385"/>
              <a:gd name="connsiteX2" fmla="*/ 0 w 9289035"/>
              <a:gd name="connsiteY2" fmla="*/ 0 h 2624385"/>
              <a:gd name="connsiteX3" fmla="*/ 9289035 w 9289035"/>
              <a:gd name="connsiteY3" fmla="*/ 33785 h 2624385"/>
              <a:gd name="connsiteX4" fmla="*/ 5775809 w 9289035"/>
              <a:gd name="connsiteY4" fmla="*/ 1791978 h 2624385"/>
              <a:gd name="connsiteX5" fmla="*/ 6451532 w 9289035"/>
              <a:gd name="connsiteY5" fmla="*/ 1791978 h 2624385"/>
              <a:gd name="connsiteX6" fmla="*/ 4388759 w 9289035"/>
              <a:gd name="connsiteY6" fmla="*/ 2624385 h 2624385"/>
              <a:gd name="connsiteX7" fmla="*/ 2325985 w 9289035"/>
              <a:gd name="connsiteY7" fmla="*/ 1791978 h 262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89035" h="2624385">
                <a:moveTo>
                  <a:pt x="2325985" y="1791978"/>
                </a:moveTo>
                <a:lnTo>
                  <a:pt x="3001708" y="1791978"/>
                </a:lnTo>
                <a:cubicBezTo>
                  <a:pt x="2459840" y="842022"/>
                  <a:pt x="1383696" y="514528"/>
                  <a:pt x="0" y="0"/>
                </a:cubicBezTo>
                <a:lnTo>
                  <a:pt x="9289035" y="33785"/>
                </a:lnTo>
                <a:cubicBezTo>
                  <a:pt x="7348959" y="383818"/>
                  <a:pt x="6540228" y="861374"/>
                  <a:pt x="5775809" y="1791978"/>
                </a:cubicBezTo>
                <a:lnTo>
                  <a:pt x="6451532" y="1791978"/>
                </a:lnTo>
                <a:lnTo>
                  <a:pt x="4388759" y="2624385"/>
                </a:lnTo>
                <a:lnTo>
                  <a:pt x="2325985" y="1791978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tx2">
                    <a:lumMod val="40000"/>
                    <a:lumOff val="60000"/>
                    <a:alpha val="3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47FCA31-4889-4C8E-B9B4-C52A74E17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这是一个总分观点展示界面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8B9124-ABDA-40BF-ACE0-B5328E1C8DA8}"/>
              </a:ext>
            </a:extLst>
          </p:cNvPr>
          <p:cNvSpPr/>
          <p:nvPr/>
        </p:nvSpPr>
        <p:spPr>
          <a:xfrm>
            <a:off x="794011" y="3719914"/>
            <a:ext cx="1514794" cy="1514794"/>
          </a:xfrm>
          <a:prstGeom prst="ellipse">
            <a:avLst/>
          </a:prstGeom>
          <a:noFill/>
          <a:ln w="28575" cmpd="thinThick">
            <a:solidFill>
              <a:schemeClr val="tx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900">
              <a:solidFill>
                <a:prstClr val="white"/>
              </a:solidFill>
              <a:latin typeface="DIN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5E2E7-5C67-4655-BEAE-81F0B5BB837E}"/>
              </a:ext>
            </a:extLst>
          </p:cNvPr>
          <p:cNvSpPr txBox="1"/>
          <p:nvPr/>
        </p:nvSpPr>
        <p:spPr>
          <a:xfrm>
            <a:off x="719106" y="4212394"/>
            <a:ext cx="16646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chemeClr val="tx2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1AD248D-CC56-42D9-858E-1700E2CD6692}"/>
              </a:ext>
            </a:extLst>
          </p:cNvPr>
          <p:cNvSpPr/>
          <p:nvPr/>
        </p:nvSpPr>
        <p:spPr>
          <a:xfrm>
            <a:off x="3066307" y="3719914"/>
            <a:ext cx="1514794" cy="1514794"/>
          </a:xfrm>
          <a:prstGeom prst="ellipse">
            <a:avLst/>
          </a:prstGeom>
          <a:noFill/>
          <a:ln w="28575" cmpd="thinThick">
            <a:solidFill>
              <a:schemeClr val="tx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900">
              <a:solidFill>
                <a:prstClr val="white"/>
              </a:solidFill>
              <a:latin typeface="DIN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D4B0864-9A89-4158-99A0-2CC98376CABC}"/>
              </a:ext>
            </a:extLst>
          </p:cNvPr>
          <p:cNvSpPr/>
          <p:nvPr/>
        </p:nvSpPr>
        <p:spPr>
          <a:xfrm>
            <a:off x="5338599" y="3719914"/>
            <a:ext cx="1514794" cy="1514794"/>
          </a:xfrm>
          <a:prstGeom prst="ellipse">
            <a:avLst/>
          </a:prstGeom>
          <a:noFill/>
          <a:ln w="28575" cmpd="thinThick">
            <a:solidFill>
              <a:schemeClr val="tx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900">
              <a:solidFill>
                <a:prstClr val="white"/>
              </a:solidFill>
              <a:latin typeface="DIN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518302B-3EBB-4A36-9C34-9288D22DC643}"/>
              </a:ext>
            </a:extLst>
          </p:cNvPr>
          <p:cNvSpPr/>
          <p:nvPr/>
        </p:nvSpPr>
        <p:spPr>
          <a:xfrm>
            <a:off x="7610899" y="3719914"/>
            <a:ext cx="1514794" cy="1514794"/>
          </a:xfrm>
          <a:prstGeom prst="ellipse">
            <a:avLst/>
          </a:prstGeom>
          <a:noFill/>
          <a:ln w="28575" cmpd="thinThick">
            <a:solidFill>
              <a:schemeClr val="tx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900">
              <a:solidFill>
                <a:prstClr val="white"/>
              </a:solidFill>
              <a:latin typeface="DIN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8951CDB-41E7-4BB0-939C-3A6B9FCB4603}"/>
              </a:ext>
            </a:extLst>
          </p:cNvPr>
          <p:cNvSpPr/>
          <p:nvPr/>
        </p:nvSpPr>
        <p:spPr>
          <a:xfrm>
            <a:off x="9883196" y="3719914"/>
            <a:ext cx="1514794" cy="1514794"/>
          </a:xfrm>
          <a:prstGeom prst="ellipse">
            <a:avLst/>
          </a:prstGeom>
          <a:noFill/>
          <a:ln w="28575" cmpd="thinThick">
            <a:solidFill>
              <a:schemeClr val="tx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900">
              <a:solidFill>
                <a:prstClr val="white"/>
              </a:solidFill>
              <a:latin typeface="DIN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137A0B5-4E93-4E90-AE3E-10E755535978}"/>
              </a:ext>
            </a:extLst>
          </p:cNvPr>
          <p:cNvSpPr txBox="1"/>
          <p:nvPr/>
        </p:nvSpPr>
        <p:spPr>
          <a:xfrm>
            <a:off x="2315713" y="4366343"/>
            <a:ext cx="737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×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E46A111-F10D-4888-92A9-990D5B385316}"/>
              </a:ext>
            </a:extLst>
          </p:cNvPr>
          <p:cNvSpPr txBox="1"/>
          <p:nvPr/>
        </p:nvSpPr>
        <p:spPr>
          <a:xfrm>
            <a:off x="4598417" y="4366343"/>
            <a:ext cx="737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×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55A5F6-8110-4470-83A0-9548A7170ED9}"/>
              </a:ext>
            </a:extLst>
          </p:cNvPr>
          <p:cNvSpPr txBox="1"/>
          <p:nvPr/>
        </p:nvSpPr>
        <p:spPr>
          <a:xfrm>
            <a:off x="6863434" y="4366343"/>
            <a:ext cx="737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×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83F876A-2D4B-4A4A-9EF4-4282C1761624}"/>
              </a:ext>
            </a:extLst>
          </p:cNvPr>
          <p:cNvSpPr txBox="1"/>
          <p:nvPr/>
        </p:nvSpPr>
        <p:spPr>
          <a:xfrm>
            <a:off x="9130712" y="4366343"/>
            <a:ext cx="737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×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FE058FE-5862-46FB-9119-03D51D168CA1}"/>
              </a:ext>
            </a:extLst>
          </p:cNvPr>
          <p:cNvSpPr txBox="1"/>
          <p:nvPr/>
        </p:nvSpPr>
        <p:spPr>
          <a:xfrm>
            <a:off x="4805964" y="1577796"/>
            <a:ext cx="2492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2"/>
                </a:solidFill>
                <a:effectLst>
                  <a:outerShdw blurRad="520700" algn="ctr" rotWithShape="0">
                    <a:schemeClr val="bg1">
                      <a:lumMod val="95000"/>
                      <a:alpha val="44000"/>
                    </a:schemeClr>
                  </a:outerShdw>
                </a:effectLst>
                <a:latin typeface="+mj-ea"/>
                <a:ea typeface="+mj-ea"/>
              </a:rPr>
              <a:t>总结论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B0584A3-88A8-4A21-AA50-CE8A83F943CC}"/>
              </a:ext>
            </a:extLst>
          </p:cNvPr>
          <p:cNvSpPr txBox="1"/>
          <p:nvPr/>
        </p:nvSpPr>
        <p:spPr>
          <a:xfrm>
            <a:off x="2993472" y="4212394"/>
            <a:ext cx="16646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chemeClr val="tx2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322DC43-B559-4A75-A945-544887EE5BD0}"/>
              </a:ext>
            </a:extLst>
          </p:cNvPr>
          <p:cNvSpPr txBox="1"/>
          <p:nvPr/>
        </p:nvSpPr>
        <p:spPr>
          <a:xfrm>
            <a:off x="5265139" y="4212394"/>
            <a:ext cx="16646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chemeClr val="tx2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5AE46C7-22E7-4D42-B7BA-BD28A9B62BCA}"/>
              </a:ext>
            </a:extLst>
          </p:cNvPr>
          <p:cNvSpPr txBox="1"/>
          <p:nvPr/>
        </p:nvSpPr>
        <p:spPr>
          <a:xfrm>
            <a:off x="7535034" y="4212394"/>
            <a:ext cx="16646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chemeClr val="tx2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36AC52C-F3A6-4088-99AA-F1BF678DAA8B}"/>
              </a:ext>
            </a:extLst>
          </p:cNvPr>
          <p:cNvSpPr txBox="1"/>
          <p:nvPr/>
        </p:nvSpPr>
        <p:spPr>
          <a:xfrm>
            <a:off x="9820865" y="4212394"/>
            <a:ext cx="16646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chemeClr val="tx2"/>
                </a:solidFill>
                <a:latin typeface="+mj-ea"/>
                <a:ea typeface="+mj-ea"/>
              </a:rPr>
              <a:t>小标题</a:t>
            </a:r>
          </a:p>
        </p:txBody>
      </p:sp>
    </p:spTree>
    <p:extLst>
      <p:ext uri="{BB962C8B-B14F-4D97-AF65-F5344CB8AC3E}">
        <p14:creationId xmlns:p14="http://schemas.microsoft.com/office/powerpoint/2010/main" val="167537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DBD89FF-6A81-438E-A95F-7D608ECF1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功能页面排版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9372EB2-BE16-4BAE-AA9D-CA356FD30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Feature page Typesetting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C0E40C-8817-4C15-BC21-5C45B17A9830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04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0327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A534FC23-D0B4-42F5-8D27-3FF3EAB39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视频播放界面</a:t>
            </a:r>
          </a:p>
        </p:txBody>
      </p:sp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BF506455-B99B-40A7-B6FD-DEC6D893CEC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pic>
        <p:nvPicPr>
          <p:cNvPr id="24" name="媒体1">
            <a:hlinkClick r:id="" action="ppaction://media"/>
            <a:extLst>
              <a:ext uri="{FF2B5EF4-FFF2-40B4-BE49-F238E27FC236}">
                <a16:creationId xmlns:a16="http://schemas.microsoft.com/office/drawing/2014/main" id="{2D73E1D8-045E-44E5-AE4A-C8E0A80E89A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1308100"/>
            <a:ext cx="8158163" cy="4584700"/>
          </a:xfrm>
        </p:spPr>
      </p:pic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3A2A3D93-669C-47A2-8FA5-7E0F9E3816E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建校以来，培养近</a:t>
            </a:r>
            <a:r>
              <a:rPr lang="en-US" altLang="zh-CN" dirty="0"/>
              <a:t>40</a:t>
            </a:r>
            <a:r>
              <a:rPr lang="zh-CN" altLang="en-US" dirty="0"/>
              <a:t>万名合格人才，其中包括一大批爱岗敬业的优秀人民教师和教育管理者，以及许多严谨求实的科学家、德艺双馨的艺术家</a:t>
            </a:r>
          </a:p>
        </p:txBody>
      </p:sp>
    </p:spTree>
    <p:extLst>
      <p:ext uri="{BB962C8B-B14F-4D97-AF65-F5344CB8AC3E}">
        <p14:creationId xmlns:p14="http://schemas.microsoft.com/office/powerpoint/2010/main" val="732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>
            <a:extLst>
              <a:ext uri="{FF2B5EF4-FFF2-40B4-BE49-F238E27FC236}">
                <a16:creationId xmlns:a16="http://schemas.microsoft.com/office/drawing/2014/main" id="{257849C0-3B76-46E3-86B6-31AF87A02E38}"/>
              </a:ext>
            </a:extLst>
          </p:cNvPr>
          <p:cNvSpPr txBox="1"/>
          <p:nvPr/>
        </p:nvSpPr>
        <p:spPr>
          <a:xfrm>
            <a:off x="2562447" y="3407734"/>
            <a:ext cx="7899990" cy="2219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请输入答案  请输入答案 请输入答案  请输入答案  请输入答案 请输入答案</a:t>
            </a:r>
            <a:endParaRPr lang="en-US" altLang="zh-CN" spc="50" dirty="0"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7FF8ED1-1413-4532-8BB8-3B0662CA6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这是一个问答界面</a:t>
            </a: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F9F8ABFB-637D-4A74-9E7D-26AF6E9D12E3}"/>
              </a:ext>
            </a:extLst>
          </p:cNvPr>
          <p:cNvSpPr/>
          <p:nvPr/>
        </p:nvSpPr>
        <p:spPr>
          <a:xfrm>
            <a:off x="1407886" y="1372791"/>
            <a:ext cx="9437323" cy="1417260"/>
          </a:xfrm>
          <a:prstGeom prst="wedgeRoundRectCallout">
            <a:avLst>
              <a:gd name="adj1" fmla="val -57170"/>
              <a:gd name="adj2" fmla="val 47750"/>
              <a:gd name="adj3" fmla="val 1666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对话气泡: 圆角矩形 28">
            <a:extLst>
              <a:ext uri="{FF2B5EF4-FFF2-40B4-BE49-F238E27FC236}">
                <a16:creationId xmlns:a16="http://schemas.microsoft.com/office/drawing/2014/main" id="{20AB64AC-0104-4240-9D32-49DF10F5B2FC}"/>
              </a:ext>
            </a:extLst>
          </p:cNvPr>
          <p:cNvSpPr/>
          <p:nvPr/>
        </p:nvSpPr>
        <p:spPr>
          <a:xfrm>
            <a:off x="1407886" y="3200400"/>
            <a:ext cx="9437323" cy="2690037"/>
          </a:xfrm>
          <a:prstGeom prst="wedgeRoundRectCallout">
            <a:avLst>
              <a:gd name="adj1" fmla="val 57107"/>
              <a:gd name="adj2" fmla="val 44510"/>
              <a:gd name="adj3" fmla="val 16667"/>
            </a:avLst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B140D87-1A80-4246-B384-ED61F3C09E35}"/>
              </a:ext>
            </a:extLst>
          </p:cNvPr>
          <p:cNvSpPr txBox="1"/>
          <p:nvPr/>
        </p:nvSpPr>
        <p:spPr>
          <a:xfrm>
            <a:off x="1820595" y="1489180"/>
            <a:ext cx="7450996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请输入你的问题  请输入你的问题  请输入你的问题  请输入你的问题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请输入你的问题  请输入你的问题  请输入你的问题  请输入你的问题</a:t>
            </a:r>
            <a:endParaRPr lang="en-US" altLang="zh-CN" spc="5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请输入你的问题  请输入你的问题  请输入你的问题  请输入你的问题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CE05FA-752D-4A02-9FAA-EAD6F9DAEAA3}"/>
              </a:ext>
            </a:extLst>
          </p:cNvPr>
          <p:cNvGrpSpPr/>
          <p:nvPr/>
        </p:nvGrpSpPr>
        <p:grpSpPr>
          <a:xfrm>
            <a:off x="1826797" y="3168501"/>
            <a:ext cx="492443" cy="995220"/>
            <a:chOff x="1826797" y="3168501"/>
            <a:chExt cx="492443" cy="995220"/>
          </a:xfrm>
        </p:grpSpPr>
        <p:sp>
          <p:nvSpPr>
            <p:cNvPr id="3" name="箭头: 五边形 2">
              <a:extLst>
                <a:ext uri="{FF2B5EF4-FFF2-40B4-BE49-F238E27FC236}">
                  <a16:creationId xmlns:a16="http://schemas.microsoft.com/office/drawing/2014/main" id="{D4A178C9-A62D-428C-889B-B6B6ADB05EB7}"/>
                </a:ext>
              </a:extLst>
            </p:cNvPr>
            <p:cNvSpPr/>
            <p:nvPr/>
          </p:nvSpPr>
          <p:spPr>
            <a:xfrm rot="5400000">
              <a:off x="1585856" y="3490773"/>
              <a:ext cx="978408" cy="367487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1B41298-6BAD-4007-BA3F-1B9D2D91B7A3}"/>
                </a:ext>
              </a:extLst>
            </p:cNvPr>
            <p:cNvSpPr txBox="1"/>
            <p:nvPr/>
          </p:nvSpPr>
          <p:spPr>
            <a:xfrm>
              <a:off x="1826797" y="3168501"/>
              <a:ext cx="492443" cy="8495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b="1" spc="50" dirty="0">
                  <a:solidFill>
                    <a:schemeClr val="bg1"/>
                  </a:solidFill>
                  <a:latin typeface="+mj-ea"/>
                  <a:ea typeface="+mj-ea"/>
                </a:rPr>
                <a:t>答 案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3787EC9-AC06-4036-B681-87F29E9B4C31}"/>
              </a:ext>
            </a:extLst>
          </p:cNvPr>
          <p:cNvGrpSpPr/>
          <p:nvPr/>
        </p:nvGrpSpPr>
        <p:grpSpPr>
          <a:xfrm>
            <a:off x="9486692" y="1372791"/>
            <a:ext cx="492443" cy="995220"/>
            <a:chOff x="1826818" y="3168501"/>
            <a:chExt cx="492443" cy="995220"/>
          </a:xfrm>
        </p:grpSpPr>
        <p:sp>
          <p:nvSpPr>
            <p:cNvPr id="13" name="箭头: 五边形 12">
              <a:extLst>
                <a:ext uri="{FF2B5EF4-FFF2-40B4-BE49-F238E27FC236}">
                  <a16:creationId xmlns:a16="http://schemas.microsoft.com/office/drawing/2014/main" id="{3D9EC8E2-6A28-44F4-848F-47129A787D10}"/>
                </a:ext>
              </a:extLst>
            </p:cNvPr>
            <p:cNvSpPr/>
            <p:nvPr/>
          </p:nvSpPr>
          <p:spPr>
            <a:xfrm rot="5400000">
              <a:off x="1585856" y="3490773"/>
              <a:ext cx="978408" cy="367487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A49E106-A44C-4D62-95D4-189171E56C29}"/>
                </a:ext>
              </a:extLst>
            </p:cNvPr>
            <p:cNvSpPr txBox="1"/>
            <p:nvPr/>
          </p:nvSpPr>
          <p:spPr>
            <a:xfrm>
              <a:off x="1826818" y="3168501"/>
              <a:ext cx="492443" cy="8495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b="1" spc="50" dirty="0">
                  <a:solidFill>
                    <a:schemeClr val="tx2"/>
                  </a:solidFill>
                  <a:latin typeface="+mj-ea"/>
                  <a:ea typeface="+mj-ea"/>
                </a:rPr>
                <a:t>问 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104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CAF3CBD-773D-4D1A-8B59-13843E813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" name="矩形: 折角 2">
            <a:extLst>
              <a:ext uri="{FF2B5EF4-FFF2-40B4-BE49-F238E27FC236}">
                <a16:creationId xmlns:a16="http://schemas.microsoft.com/office/drawing/2014/main" id="{FFA7342B-40EC-4E75-8E9F-B3297832BE05}"/>
              </a:ext>
            </a:extLst>
          </p:cNvPr>
          <p:cNvSpPr>
            <a:spLocks/>
          </p:cNvSpPr>
          <p:nvPr/>
        </p:nvSpPr>
        <p:spPr>
          <a:xfrm>
            <a:off x="660400" y="1130299"/>
            <a:ext cx="10858500" cy="5003800"/>
          </a:xfrm>
          <a:prstGeom prst="foldedCorner">
            <a:avLst>
              <a:gd name="adj" fmla="val 11900"/>
            </a:avLst>
          </a:prstGeom>
          <a:noFill/>
          <a:ln w="34925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9A12855-A802-400C-AC91-DB671373CDC3}"/>
              </a:ext>
            </a:extLst>
          </p:cNvPr>
          <p:cNvSpPr/>
          <p:nvPr/>
        </p:nvSpPr>
        <p:spPr>
          <a:xfrm flipH="1" flipV="1">
            <a:off x="10354065" y="1302113"/>
            <a:ext cx="966051" cy="776822"/>
          </a:xfrm>
          <a:custGeom>
            <a:avLst/>
            <a:gdLst>
              <a:gd name="connsiteX0" fmla="*/ 374228 w 386172"/>
              <a:gd name="connsiteY0" fmla="*/ 0 h 310529"/>
              <a:gd name="connsiteX1" fmla="*/ 374228 w 386172"/>
              <a:gd name="connsiteY1" fmla="*/ 63698 h 310529"/>
              <a:gd name="connsiteX2" fmla="*/ 342379 w 386172"/>
              <a:gd name="connsiteY2" fmla="*/ 87585 h 310529"/>
              <a:gd name="connsiteX3" fmla="*/ 334417 w 386172"/>
              <a:gd name="connsiteY3" fmla="*/ 95547 h 310529"/>
              <a:gd name="connsiteX4" fmla="*/ 322473 w 386172"/>
              <a:gd name="connsiteY4" fmla="*/ 123415 h 310529"/>
              <a:gd name="connsiteX5" fmla="*/ 322473 w 386172"/>
              <a:gd name="connsiteY5" fmla="*/ 151283 h 310529"/>
              <a:gd name="connsiteX6" fmla="*/ 386172 w 386172"/>
              <a:gd name="connsiteY6" fmla="*/ 151283 h 310529"/>
              <a:gd name="connsiteX7" fmla="*/ 386172 w 386172"/>
              <a:gd name="connsiteY7" fmla="*/ 310529 h 310529"/>
              <a:gd name="connsiteX8" fmla="*/ 234888 w 386172"/>
              <a:gd name="connsiteY8" fmla="*/ 310529 h 310529"/>
              <a:gd name="connsiteX9" fmla="*/ 234888 w 386172"/>
              <a:gd name="connsiteY9" fmla="*/ 163227 h 310529"/>
              <a:gd name="connsiteX10" fmla="*/ 374228 w 386172"/>
              <a:gd name="connsiteY10" fmla="*/ 0 h 310529"/>
              <a:gd name="connsiteX11" fmla="*/ 139340 w 386172"/>
              <a:gd name="connsiteY11" fmla="*/ 0 h 310529"/>
              <a:gd name="connsiteX12" fmla="*/ 139340 w 386172"/>
              <a:gd name="connsiteY12" fmla="*/ 63698 h 310529"/>
              <a:gd name="connsiteX13" fmla="*/ 87585 w 386172"/>
              <a:gd name="connsiteY13" fmla="*/ 123415 h 310529"/>
              <a:gd name="connsiteX14" fmla="*/ 87585 w 386172"/>
              <a:gd name="connsiteY14" fmla="*/ 151283 h 310529"/>
              <a:gd name="connsiteX15" fmla="*/ 151283 w 386172"/>
              <a:gd name="connsiteY15" fmla="*/ 151283 h 310529"/>
              <a:gd name="connsiteX16" fmla="*/ 151283 w 386172"/>
              <a:gd name="connsiteY16" fmla="*/ 310529 h 310529"/>
              <a:gd name="connsiteX17" fmla="*/ 0 w 386172"/>
              <a:gd name="connsiteY17" fmla="*/ 310529 h 310529"/>
              <a:gd name="connsiteX18" fmla="*/ 0 w 386172"/>
              <a:gd name="connsiteY18" fmla="*/ 163227 h 310529"/>
              <a:gd name="connsiteX19" fmla="*/ 139340 w 386172"/>
              <a:gd name="connsiteY19" fmla="*/ 0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6172" h="310529">
                <a:moveTo>
                  <a:pt x="374228" y="0"/>
                </a:moveTo>
                <a:lnTo>
                  <a:pt x="374228" y="63698"/>
                </a:lnTo>
                <a:cubicBezTo>
                  <a:pt x="360958" y="71660"/>
                  <a:pt x="350341" y="79623"/>
                  <a:pt x="342379" y="87585"/>
                </a:cubicBezTo>
                <a:cubicBezTo>
                  <a:pt x="342379" y="90239"/>
                  <a:pt x="339725" y="92893"/>
                  <a:pt x="334417" y="95547"/>
                </a:cubicBezTo>
                <a:cubicBezTo>
                  <a:pt x="326454" y="108818"/>
                  <a:pt x="322473" y="118107"/>
                  <a:pt x="322473" y="123415"/>
                </a:cubicBezTo>
                <a:lnTo>
                  <a:pt x="322473" y="151283"/>
                </a:lnTo>
                <a:lnTo>
                  <a:pt x="386172" y="151283"/>
                </a:lnTo>
                <a:lnTo>
                  <a:pt x="386172" y="310529"/>
                </a:lnTo>
                <a:lnTo>
                  <a:pt x="234888" y="310529"/>
                </a:lnTo>
                <a:lnTo>
                  <a:pt x="234888" y="163227"/>
                </a:lnTo>
                <a:cubicBezTo>
                  <a:pt x="242850" y="75641"/>
                  <a:pt x="289297" y="21232"/>
                  <a:pt x="374228" y="0"/>
                </a:cubicBezTo>
                <a:close/>
                <a:moveTo>
                  <a:pt x="139340" y="0"/>
                </a:moveTo>
                <a:lnTo>
                  <a:pt x="139340" y="63698"/>
                </a:lnTo>
                <a:cubicBezTo>
                  <a:pt x="110145" y="76968"/>
                  <a:pt x="92893" y="96874"/>
                  <a:pt x="87585" y="123415"/>
                </a:cubicBezTo>
                <a:lnTo>
                  <a:pt x="87585" y="151283"/>
                </a:lnTo>
                <a:lnTo>
                  <a:pt x="151283" y="151283"/>
                </a:lnTo>
                <a:lnTo>
                  <a:pt x="151283" y="310529"/>
                </a:lnTo>
                <a:lnTo>
                  <a:pt x="0" y="310529"/>
                </a:lnTo>
                <a:lnTo>
                  <a:pt x="0" y="163227"/>
                </a:lnTo>
                <a:cubicBezTo>
                  <a:pt x="15924" y="70333"/>
                  <a:pt x="62371" y="15924"/>
                  <a:pt x="139340" y="0"/>
                </a:cubicBez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7C3C31-ACDF-4D64-B098-77532041F390}"/>
              </a:ext>
            </a:extLst>
          </p:cNvPr>
          <p:cNvSpPr txBox="1"/>
          <p:nvPr/>
        </p:nvSpPr>
        <p:spPr>
          <a:xfrm>
            <a:off x="871884" y="1298589"/>
            <a:ext cx="10448232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期刊类：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篇名</a:t>
            </a:r>
            <a:r>
              <a:rPr lang="en-US" altLang="zh-CN" sz="1600" spc="50" dirty="0">
                <a:latin typeface="+mn-ea"/>
              </a:rPr>
              <a:t>[J].</a:t>
            </a:r>
            <a:r>
              <a:rPr lang="zh-CN" altLang="en-US" sz="1600" spc="50" dirty="0">
                <a:latin typeface="+mn-ea"/>
              </a:rPr>
              <a:t>刊名，出版年份，卷号</a:t>
            </a:r>
            <a:r>
              <a:rPr lang="en-US" altLang="zh-CN" sz="1600" spc="50" dirty="0">
                <a:latin typeface="+mn-ea"/>
              </a:rPr>
              <a:t>(</a:t>
            </a:r>
            <a:r>
              <a:rPr lang="zh-CN" altLang="en-US" sz="1600" spc="50" dirty="0">
                <a:latin typeface="+mn-ea"/>
              </a:rPr>
              <a:t>期号</a:t>
            </a:r>
            <a:r>
              <a:rPr lang="en-US" altLang="zh-CN" sz="1600" spc="50" dirty="0">
                <a:latin typeface="+mn-ea"/>
              </a:rPr>
              <a:t>):</a:t>
            </a:r>
            <a:r>
              <a:rPr lang="zh-CN" altLang="en-US" sz="1600" spc="50" dirty="0">
                <a:latin typeface="+mn-ea"/>
              </a:rPr>
              <a:t>起止页码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专著类：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书名</a:t>
            </a:r>
            <a:r>
              <a:rPr lang="en-US" altLang="zh-CN" sz="1600" spc="50" dirty="0">
                <a:latin typeface="+mn-ea"/>
              </a:rPr>
              <a:t>[M].</a:t>
            </a:r>
            <a:r>
              <a:rPr lang="zh-CN" altLang="en-US" sz="1600" spc="50" dirty="0">
                <a:latin typeface="+mn-ea"/>
              </a:rPr>
              <a:t>出版地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出版社，出版年份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起止页码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报纸类：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篇名</a:t>
            </a:r>
            <a:r>
              <a:rPr lang="en-US" altLang="zh-CN" sz="1600" spc="50" dirty="0">
                <a:latin typeface="+mn-ea"/>
              </a:rPr>
              <a:t>[N].</a:t>
            </a:r>
            <a:r>
              <a:rPr lang="zh-CN" altLang="en-US" sz="1600" spc="50" dirty="0">
                <a:latin typeface="+mn-ea"/>
              </a:rPr>
              <a:t>报纸名，出版日期</a:t>
            </a:r>
            <a:r>
              <a:rPr lang="en-US" altLang="zh-CN" sz="1600" spc="50" dirty="0">
                <a:latin typeface="+mn-ea"/>
              </a:rPr>
              <a:t>(</a:t>
            </a:r>
            <a:r>
              <a:rPr lang="zh-CN" altLang="en-US" sz="1600" spc="50" dirty="0">
                <a:latin typeface="+mn-ea"/>
              </a:rPr>
              <a:t>版次</a:t>
            </a:r>
            <a:r>
              <a:rPr lang="en-US" altLang="zh-CN" sz="1600" spc="50" dirty="0">
                <a:latin typeface="+mn-ea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论文集：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篇名</a:t>
            </a:r>
            <a:r>
              <a:rPr lang="en-US" altLang="zh-CN" sz="1600" spc="50" dirty="0">
                <a:latin typeface="+mn-ea"/>
              </a:rPr>
              <a:t>[C].</a:t>
            </a:r>
            <a:r>
              <a:rPr lang="zh-CN" altLang="en-US" sz="1600" spc="50" dirty="0">
                <a:latin typeface="+mn-ea"/>
              </a:rPr>
              <a:t>出版地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出版者，出版年份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起始页码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学位论文：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篇名</a:t>
            </a:r>
            <a:r>
              <a:rPr lang="en-US" altLang="zh-CN" sz="1600" spc="50" dirty="0">
                <a:latin typeface="+mn-ea"/>
              </a:rPr>
              <a:t>[D].</a:t>
            </a:r>
            <a:r>
              <a:rPr lang="zh-CN" altLang="en-US" sz="1600" spc="50" dirty="0">
                <a:latin typeface="+mn-ea"/>
              </a:rPr>
              <a:t>出版地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保存者，出版年份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起始页码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研究报告：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作者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篇名</a:t>
            </a:r>
            <a:r>
              <a:rPr lang="en-US" altLang="zh-CN" sz="1600" spc="50" dirty="0">
                <a:latin typeface="+mn-ea"/>
              </a:rPr>
              <a:t>[R].</a:t>
            </a:r>
            <a:r>
              <a:rPr lang="zh-CN" altLang="en-US" sz="1600" spc="50" dirty="0">
                <a:latin typeface="+mn-ea"/>
              </a:rPr>
              <a:t>出版地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出版者，出版年份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起始页码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条例：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颁布单位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条例名称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发布日期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译著：</a:t>
            </a:r>
            <a:r>
              <a:rPr lang="en-US" altLang="zh-CN" sz="1600" spc="50" dirty="0">
                <a:latin typeface="+mn-ea"/>
              </a:rPr>
              <a:t>[</a:t>
            </a:r>
            <a:r>
              <a:rPr lang="zh-CN" altLang="en-US" sz="1600" spc="50" dirty="0">
                <a:latin typeface="+mn-ea"/>
              </a:rPr>
              <a:t>序号</a:t>
            </a:r>
            <a:r>
              <a:rPr lang="en-US" altLang="zh-CN" sz="1600" spc="50" dirty="0">
                <a:latin typeface="+mn-ea"/>
              </a:rPr>
              <a:t>]</a:t>
            </a:r>
            <a:r>
              <a:rPr lang="zh-CN" altLang="en-US" sz="1600" spc="50" dirty="0">
                <a:latin typeface="+mn-ea"/>
              </a:rPr>
              <a:t>原著作者</a:t>
            </a:r>
            <a:r>
              <a:rPr lang="en-US" altLang="zh-CN" sz="1600" spc="50" dirty="0">
                <a:latin typeface="+mn-ea"/>
              </a:rPr>
              <a:t>. </a:t>
            </a:r>
            <a:r>
              <a:rPr lang="zh-CN" altLang="en-US" sz="1600" spc="50" dirty="0">
                <a:latin typeface="+mn-ea"/>
              </a:rPr>
              <a:t>书名</a:t>
            </a:r>
            <a:r>
              <a:rPr lang="en-US" altLang="zh-CN" sz="1600" spc="50" dirty="0">
                <a:latin typeface="+mn-ea"/>
              </a:rPr>
              <a:t>[M].</a:t>
            </a:r>
            <a:r>
              <a:rPr lang="zh-CN" altLang="en-US" sz="1600" spc="50" dirty="0">
                <a:latin typeface="+mn-ea"/>
              </a:rPr>
              <a:t>译者，译</a:t>
            </a:r>
            <a:r>
              <a:rPr lang="en-US" altLang="zh-CN" sz="1600" spc="50" dirty="0">
                <a:latin typeface="+mn-ea"/>
              </a:rPr>
              <a:t>.</a:t>
            </a:r>
            <a:r>
              <a:rPr lang="zh-CN" altLang="en-US" sz="1600" spc="50" dirty="0">
                <a:latin typeface="+mn-ea"/>
              </a:rPr>
              <a:t>出版地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出版社，出版年份</a:t>
            </a:r>
            <a:r>
              <a:rPr lang="en-US" altLang="zh-CN" sz="1600" spc="50" dirty="0">
                <a:latin typeface="+mn-ea"/>
              </a:rPr>
              <a:t>:</a:t>
            </a:r>
            <a:r>
              <a:rPr lang="zh-CN" altLang="en-US" sz="1600" spc="50" dirty="0">
                <a:latin typeface="+mn-ea"/>
              </a:rPr>
              <a:t>起止页码</a:t>
            </a:r>
            <a:r>
              <a:rPr lang="en-US" altLang="zh-CN" sz="1600" spc="50" dirty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spc="50" dirty="0">
                <a:latin typeface="+mn-ea"/>
              </a:rPr>
              <a:t>注释：对论文正文中某一特定内容的进一步解释或补充说明。注释前面用圈码①、②、③等标识。</a:t>
            </a:r>
            <a:endParaRPr lang="en-US" altLang="zh-CN" sz="1600" spc="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55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9F1A31-EF76-4200-9971-3977A86A10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文字内容排版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1B7AE15-2467-4E1D-AEEC-A587445F3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Text Content Typesetting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6148FC-7C63-4337-A966-CC988509083E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01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2790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CDF93AD-CF00-419A-893F-F7E1A8598BC7}"/>
              </a:ext>
            </a:extLst>
          </p:cNvPr>
          <p:cNvSpPr>
            <a:spLocks noChangeAspect="1"/>
          </p:cNvSpPr>
          <p:nvPr/>
        </p:nvSpPr>
        <p:spPr bwMode="auto">
          <a:xfrm>
            <a:off x="4862535" y="4520315"/>
            <a:ext cx="648" cy="957"/>
          </a:xfrm>
          <a:custGeom>
            <a:avLst/>
            <a:gdLst>
              <a:gd name="connsiteX0" fmla="*/ 648 w 648"/>
              <a:gd name="connsiteY0" fmla="*/ 0 h 957"/>
              <a:gd name="connsiteX1" fmla="*/ 586 w 648"/>
              <a:gd name="connsiteY1" fmla="*/ 370 h 957"/>
              <a:gd name="connsiteX2" fmla="*/ 0 w 648"/>
              <a:gd name="connsiteY2" fmla="*/ 957 h 957"/>
              <a:gd name="connsiteX3" fmla="*/ 648 w 648"/>
              <a:gd name="connsiteY3" fmla="*/ 0 h 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" h="957">
                <a:moveTo>
                  <a:pt x="648" y="0"/>
                </a:moveTo>
                <a:lnTo>
                  <a:pt x="586" y="370"/>
                </a:lnTo>
                <a:cubicBezTo>
                  <a:pt x="0" y="370"/>
                  <a:pt x="0" y="370"/>
                  <a:pt x="0" y="957"/>
                </a:cubicBezTo>
                <a:lnTo>
                  <a:pt x="6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8" name="文本占位符 67">
            <a:extLst>
              <a:ext uri="{FF2B5EF4-FFF2-40B4-BE49-F238E27FC236}">
                <a16:creationId xmlns:a16="http://schemas.microsoft.com/office/drawing/2014/main" id="{BA87DF26-AAE1-4F9F-94E2-345B4A69E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这是一个荣誉展示界面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D6DB96-3B14-4D3C-894C-CE2C1381D52F}"/>
              </a:ext>
            </a:extLst>
          </p:cNvPr>
          <p:cNvGrpSpPr/>
          <p:nvPr/>
        </p:nvGrpSpPr>
        <p:grpSpPr>
          <a:xfrm>
            <a:off x="713131" y="1709070"/>
            <a:ext cx="2454319" cy="967676"/>
            <a:chOff x="713131" y="1485787"/>
            <a:chExt cx="2454319" cy="967676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D601E9B-41A9-4243-BF9D-7279FCF207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131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380F716-AA00-49B3-AC57-2E6DF9E068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1246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AD6A5DA-AE4E-4902-900D-4403477D387D}"/>
                </a:ext>
              </a:extLst>
            </p:cNvPr>
            <p:cNvSpPr txBox="1"/>
            <p:nvPr/>
          </p:nvSpPr>
          <p:spPr>
            <a:xfrm>
              <a:off x="848492" y="1712350"/>
              <a:ext cx="2183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2C702DD-E32E-4DEF-9E19-E3740C9692DE}"/>
              </a:ext>
            </a:extLst>
          </p:cNvPr>
          <p:cNvGrpSpPr/>
          <p:nvPr/>
        </p:nvGrpSpPr>
        <p:grpSpPr>
          <a:xfrm>
            <a:off x="3893260" y="1709070"/>
            <a:ext cx="4405480" cy="967676"/>
            <a:chOff x="3829376" y="1485787"/>
            <a:chExt cx="4405480" cy="967676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D2F467C-3CB1-432C-9CDD-2BEF8CEE9437}"/>
                </a:ext>
              </a:extLst>
            </p:cNvPr>
            <p:cNvSpPr txBox="1"/>
            <p:nvPr/>
          </p:nvSpPr>
          <p:spPr>
            <a:xfrm>
              <a:off x="4107928" y="1707879"/>
              <a:ext cx="3848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取得的名字很长的荣誉</a:t>
              </a: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5AA158E-6723-47F4-8676-90FF5E2D09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9376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47577BA-B78B-4BB2-BB68-B1A12B18A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8652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1BE6698-E0D3-4CCC-84A7-08FABDD9228A}"/>
              </a:ext>
            </a:extLst>
          </p:cNvPr>
          <p:cNvGrpSpPr/>
          <p:nvPr/>
        </p:nvGrpSpPr>
        <p:grpSpPr>
          <a:xfrm>
            <a:off x="9024550" y="1709070"/>
            <a:ext cx="2454319" cy="967676"/>
            <a:chOff x="9024550" y="1485787"/>
            <a:chExt cx="2454319" cy="967676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1AA0855-0E39-4C02-A8C4-97AF3B44BD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24550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E6C84FC-49CE-477E-93D3-9AE7FF4EF0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82665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C8BBF65-3894-4313-A991-D04E79D577F7}"/>
                </a:ext>
              </a:extLst>
            </p:cNvPr>
            <p:cNvSpPr txBox="1"/>
            <p:nvPr/>
          </p:nvSpPr>
          <p:spPr>
            <a:xfrm>
              <a:off x="9159911" y="1525900"/>
              <a:ext cx="2183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名字很长也可以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分成几行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FA83F94-B0D7-411E-A129-7346818EAA54}"/>
              </a:ext>
            </a:extLst>
          </p:cNvPr>
          <p:cNvGrpSpPr/>
          <p:nvPr/>
        </p:nvGrpSpPr>
        <p:grpSpPr>
          <a:xfrm>
            <a:off x="713131" y="3148388"/>
            <a:ext cx="2454319" cy="967676"/>
            <a:chOff x="713131" y="1485787"/>
            <a:chExt cx="2454319" cy="967676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34D2064-490F-4169-AFF6-40636E73DE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131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FCEE8E0-4A7A-4FEE-9926-2486CB79D0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1246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4C90D50-0BC7-43D7-8E9C-667C201B1E97}"/>
                </a:ext>
              </a:extLst>
            </p:cNvPr>
            <p:cNvSpPr txBox="1"/>
            <p:nvPr/>
          </p:nvSpPr>
          <p:spPr>
            <a:xfrm>
              <a:off x="848492" y="1712350"/>
              <a:ext cx="2183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3180016-198C-46BA-83C7-80D0CEB70ADC}"/>
              </a:ext>
            </a:extLst>
          </p:cNvPr>
          <p:cNvGrpSpPr/>
          <p:nvPr/>
        </p:nvGrpSpPr>
        <p:grpSpPr>
          <a:xfrm>
            <a:off x="3893260" y="3148388"/>
            <a:ext cx="4405480" cy="967676"/>
            <a:chOff x="3829376" y="1485787"/>
            <a:chExt cx="4405480" cy="967676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617CDF5-14F9-40C1-9B35-2FFE2B2E6A47}"/>
                </a:ext>
              </a:extLst>
            </p:cNvPr>
            <p:cNvSpPr txBox="1"/>
            <p:nvPr/>
          </p:nvSpPr>
          <p:spPr>
            <a:xfrm>
              <a:off x="4107928" y="1707879"/>
              <a:ext cx="3848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取得的名字很长的荣誉</a:t>
              </a: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C44CF2B-C6EC-46F5-BFB7-442B9418E4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9376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92DF4C48-9CBA-49C2-9CC6-2D436DDE02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8652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2F784D2-9C17-43D2-9880-D974CC291BA7}"/>
              </a:ext>
            </a:extLst>
          </p:cNvPr>
          <p:cNvGrpSpPr/>
          <p:nvPr/>
        </p:nvGrpSpPr>
        <p:grpSpPr>
          <a:xfrm>
            <a:off x="9024550" y="3148388"/>
            <a:ext cx="2454319" cy="967676"/>
            <a:chOff x="9024550" y="1485787"/>
            <a:chExt cx="2454319" cy="967676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ED1A97F-0991-40F8-9288-C5C1B899CB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24550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FF7CC34-F269-41D6-8326-4148BCA21B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82665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E509091-2EE7-4C2E-B3DA-55BF320BBC5D}"/>
                </a:ext>
              </a:extLst>
            </p:cNvPr>
            <p:cNvSpPr txBox="1"/>
            <p:nvPr/>
          </p:nvSpPr>
          <p:spPr>
            <a:xfrm>
              <a:off x="9159911" y="1525900"/>
              <a:ext cx="2183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名字很长也可以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分成几行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07E49DB-A7DF-4D92-8857-60ACA2EE4C8B}"/>
              </a:ext>
            </a:extLst>
          </p:cNvPr>
          <p:cNvGrpSpPr/>
          <p:nvPr/>
        </p:nvGrpSpPr>
        <p:grpSpPr>
          <a:xfrm>
            <a:off x="713131" y="4587707"/>
            <a:ext cx="2454319" cy="967676"/>
            <a:chOff x="713131" y="1485787"/>
            <a:chExt cx="2454319" cy="967676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540F91B-4869-4BBE-A9DB-C1E1FE21163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131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B68483A-4DAA-41F8-97DF-08B30990E3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1246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9E09768-DCEB-40AC-BB71-9B3EC37A74F0}"/>
                </a:ext>
              </a:extLst>
            </p:cNvPr>
            <p:cNvSpPr txBox="1"/>
            <p:nvPr/>
          </p:nvSpPr>
          <p:spPr>
            <a:xfrm>
              <a:off x="848492" y="1712350"/>
              <a:ext cx="2183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09CB5AE-F981-4EBF-9406-1FFD86F1F612}"/>
              </a:ext>
            </a:extLst>
          </p:cNvPr>
          <p:cNvGrpSpPr/>
          <p:nvPr/>
        </p:nvGrpSpPr>
        <p:grpSpPr>
          <a:xfrm>
            <a:off x="3893260" y="4587707"/>
            <a:ext cx="4405480" cy="967676"/>
            <a:chOff x="3829376" y="1485787"/>
            <a:chExt cx="4405480" cy="967676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CD4BFE7-DA5C-43AB-964E-75EEC2097231}"/>
                </a:ext>
              </a:extLst>
            </p:cNvPr>
            <p:cNvSpPr txBox="1"/>
            <p:nvPr/>
          </p:nvSpPr>
          <p:spPr>
            <a:xfrm>
              <a:off x="4107928" y="1707879"/>
              <a:ext cx="3848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取得的名字很长的荣誉</a:t>
              </a: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4AFD2EE4-F19F-481F-9EE6-7212217DA3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9376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358907D-2096-4C43-8242-87823EC4F5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8652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2C9264B-9FB6-4398-8D9A-911EA1CC13F2}"/>
              </a:ext>
            </a:extLst>
          </p:cNvPr>
          <p:cNvGrpSpPr/>
          <p:nvPr/>
        </p:nvGrpSpPr>
        <p:grpSpPr>
          <a:xfrm>
            <a:off x="9024550" y="4587707"/>
            <a:ext cx="2454319" cy="967676"/>
            <a:chOff x="9024550" y="1485787"/>
            <a:chExt cx="2454319" cy="967676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2A56884C-C3BC-4A73-A9FE-5A28B22464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24550" y="1485787"/>
              <a:ext cx="396293" cy="967405"/>
            </a:xfrm>
            <a:custGeom>
              <a:avLst/>
              <a:gdLst>
                <a:gd name="connsiteX0" fmla="*/ 977354 w 1060670"/>
                <a:gd name="connsiteY0" fmla="*/ 182 h 2589242"/>
                <a:gd name="connsiteX1" fmla="*/ 984259 w 1060670"/>
                <a:gd name="connsiteY1" fmla="*/ 1722 h 2589242"/>
                <a:gd name="connsiteX2" fmla="*/ 986018 w 1060670"/>
                <a:gd name="connsiteY2" fmla="*/ 14044 h 2589242"/>
                <a:gd name="connsiteX3" fmla="*/ 985432 w 1060670"/>
                <a:gd name="connsiteY3" fmla="*/ 15804 h 2589242"/>
                <a:gd name="connsiteX4" fmla="*/ 920794 w 1060670"/>
                <a:gd name="connsiteY4" fmla="*/ 145474 h 2589242"/>
                <a:gd name="connsiteX5" fmla="*/ 739807 w 1060670"/>
                <a:gd name="connsiteY5" fmla="*/ 241110 h 2589242"/>
                <a:gd name="connsiteX6" fmla="*/ 734518 w 1060670"/>
                <a:gd name="connsiteY6" fmla="*/ 242283 h 2589242"/>
                <a:gd name="connsiteX7" fmla="*/ 710429 w 1060670"/>
                <a:gd name="connsiteY7" fmla="*/ 262236 h 2589242"/>
                <a:gd name="connsiteX8" fmla="*/ 649902 w 1060670"/>
                <a:gd name="connsiteY8" fmla="*/ 322083 h 2589242"/>
                <a:gd name="connsiteX9" fmla="*/ 756261 w 1060670"/>
                <a:gd name="connsiteY9" fmla="*/ 297438 h 2589242"/>
                <a:gd name="connsiteX10" fmla="*/ 821485 w 1060670"/>
                <a:gd name="connsiteY10" fmla="*/ 305068 h 2589242"/>
                <a:gd name="connsiteX11" fmla="*/ 822663 w 1060670"/>
                <a:gd name="connsiteY11" fmla="*/ 305068 h 2589242"/>
                <a:gd name="connsiteX12" fmla="*/ 841463 w 1060670"/>
                <a:gd name="connsiteY12" fmla="*/ 307414 h 2589242"/>
                <a:gd name="connsiteX13" fmla="*/ 880838 w 1060670"/>
                <a:gd name="connsiteY13" fmla="*/ 313866 h 2589242"/>
                <a:gd name="connsiteX14" fmla="*/ 900816 w 1060670"/>
                <a:gd name="connsiteY14" fmla="*/ 323256 h 2589242"/>
                <a:gd name="connsiteX15" fmla="*/ 900230 w 1060670"/>
                <a:gd name="connsiteY15" fmla="*/ 329708 h 2589242"/>
                <a:gd name="connsiteX16" fmla="*/ 897292 w 1060670"/>
                <a:gd name="connsiteY16" fmla="*/ 334405 h 2589242"/>
                <a:gd name="connsiteX17" fmla="*/ 774480 w 1060670"/>
                <a:gd name="connsiteY17" fmla="*/ 425936 h 2589242"/>
                <a:gd name="connsiteX18" fmla="*/ 615822 w 1060670"/>
                <a:gd name="connsiteY18" fmla="*/ 421243 h 2589242"/>
                <a:gd name="connsiteX19" fmla="*/ 589376 w 1060670"/>
                <a:gd name="connsiteY19" fmla="*/ 414786 h 2589242"/>
                <a:gd name="connsiteX20" fmla="*/ 574687 w 1060670"/>
                <a:gd name="connsiteY20" fmla="*/ 416546 h 2589242"/>
                <a:gd name="connsiteX21" fmla="*/ 567047 w 1060670"/>
                <a:gd name="connsiteY21" fmla="*/ 419479 h 2589242"/>
                <a:gd name="connsiteX22" fmla="*/ 482431 w 1060670"/>
                <a:gd name="connsiteY22" fmla="*/ 543870 h 2589242"/>
                <a:gd name="connsiteX23" fmla="*/ 573514 w 1060670"/>
                <a:gd name="connsiteY23" fmla="*/ 498105 h 2589242"/>
                <a:gd name="connsiteX24" fmla="*/ 677521 w 1060670"/>
                <a:gd name="connsiteY24" fmla="*/ 486369 h 2589242"/>
                <a:gd name="connsiteX25" fmla="*/ 689272 w 1060670"/>
                <a:gd name="connsiteY25" fmla="*/ 485783 h 2589242"/>
                <a:gd name="connsiteX26" fmla="*/ 721594 w 1060670"/>
                <a:gd name="connsiteY26" fmla="*/ 484023 h 2589242"/>
                <a:gd name="connsiteX27" fmla="*/ 739807 w 1060670"/>
                <a:gd name="connsiteY27" fmla="*/ 482850 h 2589242"/>
                <a:gd name="connsiteX28" fmla="*/ 746269 w 1060670"/>
                <a:gd name="connsiteY28" fmla="*/ 485783 h 2589242"/>
                <a:gd name="connsiteX29" fmla="*/ 747447 w 1060670"/>
                <a:gd name="connsiteY29" fmla="*/ 493408 h 2589242"/>
                <a:gd name="connsiteX30" fmla="*/ 744510 w 1060670"/>
                <a:gd name="connsiteY30" fmla="*/ 499865 h 2589242"/>
                <a:gd name="connsiteX31" fmla="*/ 614643 w 1060670"/>
                <a:gd name="connsiteY31" fmla="*/ 627184 h 2589242"/>
                <a:gd name="connsiteX32" fmla="*/ 474204 w 1060670"/>
                <a:gd name="connsiteY32" fmla="*/ 648310 h 2589242"/>
                <a:gd name="connsiteX33" fmla="*/ 456577 w 1060670"/>
                <a:gd name="connsiteY33" fmla="*/ 645964 h 2589242"/>
                <a:gd name="connsiteX34" fmla="*/ 420732 w 1060670"/>
                <a:gd name="connsiteY34" fmla="*/ 657699 h 2589242"/>
                <a:gd name="connsiteX35" fmla="*/ 354330 w 1060670"/>
                <a:gd name="connsiteY35" fmla="*/ 817288 h 2589242"/>
                <a:gd name="connsiteX36" fmla="*/ 438358 w 1060670"/>
                <a:gd name="connsiteY36" fmla="*/ 749816 h 2589242"/>
                <a:gd name="connsiteX37" fmla="*/ 547068 w 1060670"/>
                <a:gd name="connsiteY37" fmla="*/ 702878 h 2589242"/>
                <a:gd name="connsiteX38" fmla="*/ 594665 w 1060670"/>
                <a:gd name="connsiteY38" fmla="*/ 683512 h 2589242"/>
                <a:gd name="connsiteX39" fmla="*/ 601719 w 1060670"/>
                <a:gd name="connsiteY39" fmla="*/ 684099 h 2589242"/>
                <a:gd name="connsiteX40" fmla="*/ 605243 w 1060670"/>
                <a:gd name="connsiteY40" fmla="*/ 689969 h 2589242"/>
                <a:gd name="connsiteX41" fmla="*/ 477734 w 1060670"/>
                <a:gd name="connsiteY41" fmla="*/ 895915 h 2589242"/>
                <a:gd name="connsiteX42" fmla="*/ 361383 w 1060670"/>
                <a:gd name="connsiteY42" fmla="*/ 944026 h 2589242"/>
                <a:gd name="connsiteX43" fmla="*/ 320840 w 1060670"/>
                <a:gd name="connsiteY43" fmla="*/ 958695 h 2589242"/>
                <a:gd name="connsiteX44" fmla="*/ 314960 w 1060670"/>
                <a:gd name="connsiteY44" fmla="*/ 963387 h 2589242"/>
                <a:gd name="connsiteX45" fmla="*/ 307911 w 1060670"/>
                <a:gd name="connsiteY45" fmla="*/ 974536 h 2589242"/>
                <a:gd name="connsiteX46" fmla="*/ 274417 w 1060670"/>
                <a:gd name="connsiteY46" fmla="*/ 1174612 h 2589242"/>
                <a:gd name="connsiteX47" fmla="*/ 281465 w 1060670"/>
                <a:gd name="connsiteY47" fmla="*/ 1153491 h 2589242"/>
                <a:gd name="connsiteX48" fmla="*/ 370783 w 1060670"/>
                <a:gd name="connsiteY48" fmla="*/ 1036143 h 2589242"/>
                <a:gd name="connsiteX49" fmla="*/ 440710 w 1060670"/>
                <a:gd name="connsiteY49" fmla="*/ 979229 h 2589242"/>
                <a:gd name="connsiteX50" fmla="*/ 441888 w 1060670"/>
                <a:gd name="connsiteY50" fmla="*/ 978642 h 2589242"/>
                <a:gd name="connsiteX51" fmla="*/ 473031 w 1060670"/>
                <a:gd name="connsiteY51" fmla="*/ 953411 h 2589242"/>
                <a:gd name="connsiteX52" fmla="*/ 479493 w 1060670"/>
                <a:gd name="connsiteY52" fmla="*/ 948132 h 2589242"/>
                <a:gd name="connsiteX53" fmla="*/ 486547 w 1060670"/>
                <a:gd name="connsiteY53" fmla="*/ 942267 h 2589242"/>
                <a:gd name="connsiteX54" fmla="*/ 494774 w 1060670"/>
                <a:gd name="connsiteY54" fmla="*/ 941680 h 2589242"/>
                <a:gd name="connsiteX55" fmla="*/ 498885 w 1060670"/>
                <a:gd name="connsiteY55" fmla="*/ 948719 h 2589242"/>
                <a:gd name="connsiteX56" fmla="*/ 497712 w 1060670"/>
                <a:gd name="connsiteY56" fmla="*/ 961627 h 2589242"/>
                <a:gd name="connsiteX57" fmla="*/ 497712 w 1060670"/>
                <a:gd name="connsiteY57" fmla="*/ 963974 h 2589242"/>
                <a:gd name="connsiteX58" fmla="*/ 495947 w 1060670"/>
                <a:gd name="connsiteY58" fmla="*/ 988618 h 2589242"/>
                <a:gd name="connsiteX59" fmla="*/ 424848 w 1060670"/>
                <a:gd name="connsiteY59" fmla="*/ 1186934 h 2589242"/>
                <a:gd name="connsiteX60" fmla="*/ 310849 w 1060670"/>
                <a:gd name="connsiteY60" fmla="*/ 1283748 h 2589242"/>
                <a:gd name="connsiteX61" fmla="*/ 277354 w 1060670"/>
                <a:gd name="connsiteY61" fmla="*/ 1309566 h 2589242"/>
                <a:gd name="connsiteX62" fmla="*/ 266190 w 1060670"/>
                <a:gd name="connsiteY62" fmla="*/ 1347701 h 2589242"/>
                <a:gd name="connsiteX63" fmla="*/ 278527 w 1060670"/>
                <a:gd name="connsiteY63" fmla="*/ 1524897 h 2589242"/>
                <a:gd name="connsiteX64" fmla="*/ 290284 w 1060670"/>
                <a:gd name="connsiteY64" fmla="*/ 1474439 h 2589242"/>
                <a:gd name="connsiteX65" fmla="*/ 346694 w 1060670"/>
                <a:gd name="connsiteY65" fmla="*/ 1368240 h 2589242"/>
                <a:gd name="connsiteX66" fmla="*/ 415442 w 1060670"/>
                <a:gd name="connsiteY66" fmla="*/ 1276118 h 2589242"/>
                <a:gd name="connsiteX67" fmla="*/ 416621 w 1060670"/>
                <a:gd name="connsiteY67" fmla="*/ 1273772 h 2589242"/>
                <a:gd name="connsiteX68" fmla="*/ 443648 w 1060670"/>
                <a:gd name="connsiteY68" fmla="*/ 1237983 h 2589242"/>
                <a:gd name="connsiteX69" fmla="*/ 448937 w 1060670"/>
                <a:gd name="connsiteY69" fmla="*/ 1234459 h 2589242"/>
                <a:gd name="connsiteX70" fmla="*/ 455404 w 1060670"/>
                <a:gd name="connsiteY70" fmla="*/ 1234459 h 2589242"/>
                <a:gd name="connsiteX71" fmla="*/ 459515 w 1060670"/>
                <a:gd name="connsiteY71" fmla="*/ 1239156 h 2589242"/>
                <a:gd name="connsiteX72" fmla="*/ 460101 w 1060670"/>
                <a:gd name="connsiteY72" fmla="*/ 1239743 h 2589242"/>
                <a:gd name="connsiteX73" fmla="*/ 460688 w 1060670"/>
                <a:gd name="connsiteY73" fmla="*/ 1242676 h 2589242"/>
                <a:gd name="connsiteX74" fmla="*/ 431310 w 1060670"/>
                <a:gd name="connsiteY74" fmla="*/ 1498492 h 2589242"/>
                <a:gd name="connsiteX75" fmla="*/ 349632 w 1060670"/>
                <a:gd name="connsiteY75" fmla="*/ 1611735 h 2589242"/>
                <a:gd name="connsiteX76" fmla="*/ 308497 w 1060670"/>
                <a:gd name="connsiteY76" fmla="*/ 1668063 h 2589242"/>
                <a:gd name="connsiteX77" fmla="*/ 306733 w 1060670"/>
                <a:gd name="connsiteY77" fmla="*/ 1675688 h 2589242"/>
                <a:gd name="connsiteX78" fmla="*/ 374313 w 1060670"/>
                <a:gd name="connsiteY78" fmla="*/ 1882220 h 2589242"/>
                <a:gd name="connsiteX79" fmla="*/ 375486 w 1060670"/>
                <a:gd name="connsiteY79" fmla="*/ 1773675 h 2589242"/>
                <a:gd name="connsiteX80" fmla="*/ 424848 w 1060670"/>
                <a:gd name="connsiteY80" fmla="*/ 1625230 h 2589242"/>
                <a:gd name="connsiteX81" fmla="*/ 430137 w 1060670"/>
                <a:gd name="connsiteY81" fmla="*/ 1611735 h 2589242"/>
                <a:gd name="connsiteX82" fmla="*/ 454812 w 1060670"/>
                <a:gd name="connsiteY82" fmla="*/ 1548955 h 2589242"/>
                <a:gd name="connsiteX83" fmla="*/ 461866 w 1060670"/>
                <a:gd name="connsiteY83" fmla="*/ 1544257 h 2589242"/>
                <a:gd name="connsiteX84" fmla="*/ 468915 w 1060670"/>
                <a:gd name="connsiteY84" fmla="*/ 1547782 h 2589242"/>
                <a:gd name="connsiteX85" fmla="*/ 471853 w 1060670"/>
                <a:gd name="connsiteY85" fmla="*/ 1553061 h 2589242"/>
                <a:gd name="connsiteX86" fmla="*/ 474791 w 1060670"/>
                <a:gd name="connsiteY86" fmla="*/ 1560099 h 2589242"/>
                <a:gd name="connsiteX87" fmla="*/ 510636 w 1060670"/>
                <a:gd name="connsiteY87" fmla="*/ 1803012 h 2589242"/>
                <a:gd name="connsiteX88" fmla="*/ 464218 w 1060670"/>
                <a:gd name="connsiteY88" fmla="*/ 1937961 h 2589242"/>
                <a:gd name="connsiteX89" fmla="*/ 437772 w 1060670"/>
                <a:gd name="connsiteY89" fmla="*/ 2001914 h 2589242"/>
                <a:gd name="connsiteX90" fmla="*/ 440123 w 1060670"/>
                <a:gd name="connsiteY90" fmla="*/ 2016583 h 2589242"/>
                <a:gd name="connsiteX91" fmla="*/ 540606 w 1060670"/>
                <a:gd name="connsiteY91" fmla="*/ 2163855 h 2589242"/>
                <a:gd name="connsiteX92" fmla="*/ 540020 w 1060670"/>
                <a:gd name="connsiteY92" fmla="*/ 2162681 h 2589242"/>
                <a:gd name="connsiteX93" fmla="*/ 515339 w 1060670"/>
                <a:gd name="connsiteY93" fmla="*/ 2018342 h 2589242"/>
                <a:gd name="connsiteX94" fmla="*/ 526504 w 1060670"/>
                <a:gd name="connsiteY94" fmla="*/ 1904519 h 2589242"/>
                <a:gd name="connsiteX95" fmla="*/ 526504 w 1060670"/>
                <a:gd name="connsiteY95" fmla="*/ 1902759 h 2589242"/>
                <a:gd name="connsiteX96" fmla="*/ 531793 w 1060670"/>
                <a:gd name="connsiteY96" fmla="*/ 1858167 h 2589242"/>
                <a:gd name="connsiteX97" fmla="*/ 534730 w 1060670"/>
                <a:gd name="connsiteY97" fmla="*/ 1832936 h 2589242"/>
                <a:gd name="connsiteX98" fmla="*/ 535904 w 1060670"/>
                <a:gd name="connsiteY98" fmla="*/ 1821200 h 2589242"/>
                <a:gd name="connsiteX99" fmla="*/ 540020 w 1060670"/>
                <a:gd name="connsiteY99" fmla="*/ 1815334 h 2589242"/>
                <a:gd name="connsiteX100" fmla="*/ 542957 w 1060670"/>
                <a:gd name="connsiteY100" fmla="*/ 1814748 h 2589242"/>
                <a:gd name="connsiteX101" fmla="*/ 558233 w 1060670"/>
                <a:gd name="connsiteY101" fmla="*/ 1825306 h 2589242"/>
                <a:gd name="connsiteX102" fmla="*/ 650489 w 1060670"/>
                <a:gd name="connsiteY102" fmla="*/ 2024213 h 2589242"/>
                <a:gd name="connsiteX103" fmla="*/ 631097 w 1060670"/>
                <a:gd name="connsiteY103" fmla="*/ 2221356 h 2589242"/>
                <a:gd name="connsiteX104" fmla="*/ 630511 w 1060670"/>
                <a:gd name="connsiteY104" fmla="*/ 2226640 h 2589242"/>
                <a:gd name="connsiteX105" fmla="*/ 631689 w 1060670"/>
                <a:gd name="connsiteY105" fmla="*/ 2260082 h 2589242"/>
                <a:gd name="connsiteX106" fmla="*/ 634627 w 1060670"/>
                <a:gd name="connsiteY106" fmla="*/ 2265948 h 2589242"/>
                <a:gd name="connsiteX107" fmla="*/ 798569 w 1060670"/>
                <a:gd name="connsiteY107" fmla="*/ 2390339 h 2589242"/>
                <a:gd name="connsiteX108" fmla="*/ 737456 w 1060670"/>
                <a:gd name="connsiteY108" fmla="*/ 2290592 h 2589242"/>
                <a:gd name="connsiteX109" fmla="*/ 708078 w 1060670"/>
                <a:gd name="connsiteY109" fmla="*/ 2149773 h 2589242"/>
                <a:gd name="connsiteX110" fmla="*/ 707491 w 1060670"/>
                <a:gd name="connsiteY110" fmla="*/ 2145080 h 2589242"/>
                <a:gd name="connsiteX111" fmla="*/ 699851 w 1060670"/>
                <a:gd name="connsiteY111" fmla="*/ 2095796 h 2589242"/>
                <a:gd name="connsiteX112" fmla="*/ 696913 w 1060670"/>
                <a:gd name="connsiteY112" fmla="*/ 2077017 h 2589242"/>
                <a:gd name="connsiteX113" fmla="*/ 699851 w 1060670"/>
                <a:gd name="connsiteY113" fmla="*/ 2069978 h 2589242"/>
                <a:gd name="connsiteX114" fmla="*/ 706899 w 1060670"/>
                <a:gd name="connsiteY114" fmla="*/ 2068805 h 2589242"/>
                <a:gd name="connsiteX115" fmla="*/ 709837 w 1060670"/>
                <a:gd name="connsiteY115" fmla="*/ 2069978 h 2589242"/>
                <a:gd name="connsiteX116" fmla="*/ 717478 w 1060670"/>
                <a:gd name="connsiteY116" fmla="*/ 2073497 h 2589242"/>
                <a:gd name="connsiteX117" fmla="*/ 892589 w 1060670"/>
                <a:gd name="connsiteY117" fmla="*/ 2382123 h 2589242"/>
                <a:gd name="connsiteX118" fmla="*/ 897878 w 1060670"/>
                <a:gd name="connsiteY118" fmla="*/ 2437278 h 2589242"/>
                <a:gd name="connsiteX119" fmla="*/ 900230 w 1060670"/>
                <a:gd name="connsiteY119" fmla="*/ 2441383 h 2589242"/>
                <a:gd name="connsiteX120" fmla="*/ 1054772 w 1060670"/>
                <a:gd name="connsiteY120" fmla="*/ 2491254 h 2589242"/>
                <a:gd name="connsiteX121" fmla="*/ 1060061 w 1060670"/>
                <a:gd name="connsiteY121" fmla="*/ 2495952 h 2589242"/>
                <a:gd name="connsiteX122" fmla="*/ 1058883 w 1060670"/>
                <a:gd name="connsiteY122" fmla="*/ 2503577 h 2589242"/>
                <a:gd name="connsiteX123" fmla="*/ 1044780 w 1060670"/>
                <a:gd name="connsiteY123" fmla="*/ 2524116 h 2589242"/>
                <a:gd name="connsiteX124" fmla="*/ 1037731 w 1060670"/>
                <a:gd name="connsiteY124" fmla="*/ 2528221 h 2589242"/>
                <a:gd name="connsiteX125" fmla="*/ 1035966 w 1060670"/>
                <a:gd name="connsiteY125" fmla="*/ 2528221 h 2589242"/>
                <a:gd name="connsiteX126" fmla="*/ 916678 w 1060670"/>
                <a:gd name="connsiteY126" fmla="*/ 2491841 h 2589242"/>
                <a:gd name="connsiteX127" fmla="*/ 909043 w 1060670"/>
                <a:gd name="connsiteY127" fmla="*/ 2490081 h 2589242"/>
                <a:gd name="connsiteX128" fmla="*/ 881425 w 1060670"/>
                <a:gd name="connsiteY128" fmla="*/ 2495365 h 2589242"/>
                <a:gd name="connsiteX129" fmla="*/ 877309 w 1060670"/>
                <a:gd name="connsiteY129" fmla="*/ 2497711 h 2589242"/>
                <a:gd name="connsiteX130" fmla="*/ 763315 w 1060670"/>
                <a:gd name="connsiteY130" fmla="*/ 2581025 h 2589242"/>
                <a:gd name="connsiteX131" fmla="*/ 726883 w 1060670"/>
                <a:gd name="connsiteY131" fmla="*/ 2587482 h 2589242"/>
                <a:gd name="connsiteX132" fmla="*/ 683983 w 1060670"/>
                <a:gd name="connsiteY132" fmla="*/ 2589242 h 2589242"/>
                <a:gd name="connsiteX133" fmla="*/ 646965 w 1060670"/>
                <a:gd name="connsiteY133" fmla="*/ 2588069 h 2589242"/>
                <a:gd name="connsiteX134" fmla="*/ 521801 w 1060670"/>
                <a:gd name="connsiteY134" fmla="*/ 2555212 h 2589242"/>
                <a:gd name="connsiteX135" fmla="*/ 477142 w 1060670"/>
                <a:gd name="connsiteY135" fmla="*/ 2522943 h 2589242"/>
                <a:gd name="connsiteX136" fmla="*/ 478320 w 1060670"/>
                <a:gd name="connsiteY136" fmla="*/ 2512380 h 2589242"/>
                <a:gd name="connsiteX137" fmla="*/ 592314 w 1060670"/>
                <a:gd name="connsiteY137" fmla="*/ 2440797 h 2589242"/>
                <a:gd name="connsiteX138" fmla="*/ 759199 w 1060670"/>
                <a:gd name="connsiteY138" fmla="*/ 2420850 h 2589242"/>
                <a:gd name="connsiteX139" fmla="*/ 782701 w 1060670"/>
                <a:gd name="connsiteY139" fmla="*/ 2426128 h 2589242"/>
                <a:gd name="connsiteX140" fmla="*/ 640502 w 1060670"/>
                <a:gd name="connsiteY140" fmla="*/ 2322276 h 2589242"/>
                <a:gd name="connsiteX141" fmla="*/ 636973 w 1060670"/>
                <a:gd name="connsiteY141" fmla="*/ 2320516 h 2589242"/>
                <a:gd name="connsiteX142" fmla="*/ 609359 w 1060670"/>
                <a:gd name="connsiteY142" fmla="*/ 2316997 h 2589242"/>
                <a:gd name="connsiteX143" fmla="*/ 607595 w 1060670"/>
                <a:gd name="connsiteY143" fmla="*/ 2317583 h 2589242"/>
                <a:gd name="connsiteX144" fmla="*/ 500650 w 1060670"/>
                <a:gd name="connsiteY144" fmla="*/ 2362762 h 2589242"/>
                <a:gd name="connsiteX145" fmla="*/ 494182 w 1060670"/>
                <a:gd name="connsiteY145" fmla="*/ 2362175 h 2589242"/>
                <a:gd name="connsiteX146" fmla="*/ 348454 w 1060670"/>
                <a:gd name="connsiteY146" fmla="*/ 2322862 h 2589242"/>
                <a:gd name="connsiteX147" fmla="*/ 248563 w 1060670"/>
                <a:gd name="connsiteY147" fmla="*/ 2251866 h 2589242"/>
                <a:gd name="connsiteX148" fmla="*/ 230931 w 1060670"/>
                <a:gd name="connsiteY148" fmla="*/ 2230159 h 2589242"/>
                <a:gd name="connsiteX149" fmla="*/ 230344 w 1060670"/>
                <a:gd name="connsiteY149" fmla="*/ 2229572 h 2589242"/>
                <a:gd name="connsiteX150" fmla="*/ 223295 w 1060670"/>
                <a:gd name="connsiteY150" fmla="*/ 2220182 h 2589242"/>
                <a:gd name="connsiteX151" fmla="*/ 222117 w 1060670"/>
                <a:gd name="connsiteY151" fmla="*/ 2214317 h 2589242"/>
                <a:gd name="connsiteX152" fmla="*/ 225055 w 1060670"/>
                <a:gd name="connsiteY152" fmla="*/ 2209620 h 2589242"/>
                <a:gd name="connsiteX153" fmla="*/ 249736 w 1060670"/>
                <a:gd name="connsiteY153" fmla="*/ 2197889 h 2589242"/>
                <a:gd name="connsiteX154" fmla="*/ 475969 w 1060670"/>
                <a:gd name="connsiteY154" fmla="*/ 2189086 h 2589242"/>
                <a:gd name="connsiteX155" fmla="*/ 544130 w 1060670"/>
                <a:gd name="connsiteY155" fmla="*/ 2224288 h 2589242"/>
                <a:gd name="connsiteX156" fmla="*/ 431896 w 1060670"/>
                <a:gd name="connsiteY156" fmla="*/ 2069978 h 2589242"/>
                <a:gd name="connsiteX157" fmla="*/ 430137 w 1060670"/>
                <a:gd name="connsiteY157" fmla="*/ 2067045 h 2589242"/>
                <a:gd name="connsiteX158" fmla="*/ 421318 w 1060670"/>
                <a:gd name="connsiteY158" fmla="*/ 2061761 h 2589242"/>
                <a:gd name="connsiteX159" fmla="*/ 404869 w 1060670"/>
                <a:gd name="connsiteY159" fmla="*/ 2051204 h 2589242"/>
                <a:gd name="connsiteX160" fmla="*/ 394291 w 1060670"/>
                <a:gd name="connsiteY160" fmla="*/ 2051204 h 2589242"/>
                <a:gd name="connsiteX161" fmla="*/ 374313 w 1060670"/>
                <a:gd name="connsiteY161" fmla="*/ 2058829 h 2589242"/>
                <a:gd name="connsiteX162" fmla="*/ 255611 w 1060670"/>
                <a:gd name="connsiteY162" fmla="*/ 2044160 h 2589242"/>
                <a:gd name="connsiteX163" fmla="*/ 160418 w 1060670"/>
                <a:gd name="connsiteY163" fmla="*/ 1969058 h 2589242"/>
                <a:gd name="connsiteX164" fmla="*/ 81678 w 1060670"/>
                <a:gd name="connsiteY164" fmla="*/ 1851710 h 2589242"/>
                <a:gd name="connsiteX165" fmla="*/ 74037 w 1060670"/>
                <a:gd name="connsiteY165" fmla="*/ 1827657 h 2589242"/>
                <a:gd name="connsiteX166" fmla="*/ 70513 w 1060670"/>
                <a:gd name="connsiteY166" fmla="*/ 1815921 h 2589242"/>
                <a:gd name="connsiteX167" fmla="*/ 75216 w 1060670"/>
                <a:gd name="connsiteY167" fmla="*/ 1806531 h 2589242"/>
                <a:gd name="connsiteX168" fmla="*/ 76389 w 1060670"/>
                <a:gd name="connsiteY168" fmla="*/ 1805945 h 2589242"/>
                <a:gd name="connsiteX169" fmla="*/ 78740 w 1060670"/>
                <a:gd name="connsiteY169" fmla="*/ 1805945 h 2589242"/>
                <a:gd name="connsiteX170" fmla="*/ 315551 w 1060670"/>
                <a:gd name="connsiteY170" fmla="*/ 1887504 h 2589242"/>
                <a:gd name="connsiteX171" fmla="*/ 363735 w 1060670"/>
                <a:gd name="connsiteY171" fmla="*/ 1943240 h 2589242"/>
                <a:gd name="connsiteX172" fmla="*/ 282057 w 1060670"/>
                <a:gd name="connsiteY172" fmla="*/ 1727910 h 2589242"/>
                <a:gd name="connsiteX173" fmla="*/ 281465 w 1060670"/>
                <a:gd name="connsiteY173" fmla="*/ 1726737 h 2589242"/>
                <a:gd name="connsiteX174" fmla="*/ 280879 w 1060670"/>
                <a:gd name="connsiteY174" fmla="*/ 1724391 h 2589242"/>
                <a:gd name="connsiteX175" fmla="*/ 259727 w 1060670"/>
                <a:gd name="connsiteY175" fmla="*/ 1695054 h 2589242"/>
                <a:gd name="connsiteX176" fmla="*/ 257376 w 1060670"/>
                <a:gd name="connsiteY176" fmla="*/ 1693880 h 2589242"/>
                <a:gd name="connsiteX177" fmla="*/ 255611 w 1060670"/>
                <a:gd name="connsiteY177" fmla="*/ 1693880 h 2589242"/>
                <a:gd name="connsiteX178" fmla="*/ 250914 w 1060670"/>
                <a:gd name="connsiteY178" fmla="*/ 1693880 h 2589242"/>
                <a:gd name="connsiteX179" fmla="*/ 218006 w 1060670"/>
                <a:gd name="connsiteY179" fmla="*/ 1693880 h 2589242"/>
                <a:gd name="connsiteX180" fmla="*/ 133977 w 1060670"/>
                <a:gd name="connsiteY180" fmla="*/ 1646937 h 2589242"/>
                <a:gd name="connsiteX181" fmla="*/ 5876 w 1060670"/>
                <a:gd name="connsiteY181" fmla="*/ 1408722 h 2589242"/>
                <a:gd name="connsiteX182" fmla="*/ 1173 w 1060670"/>
                <a:gd name="connsiteY182" fmla="*/ 1376452 h 2589242"/>
                <a:gd name="connsiteX183" fmla="*/ 0 w 1060670"/>
                <a:gd name="connsiteY183" fmla="*/ 1361197 h 2589242"/>
                <a:gd name="connsiteX184" fmla="*/ 2938 w 1060670"/>
                <a:gd name="connsiteY184" fmla="*/ 1354158 h 2589242"/>
                <a:gd name="connsiteX185" fmla="*/ 9992 w 1060670"/>
                <a:gd name="connsiteY185" fmla="*/ 1352980 h 2589242"/>
                <a:gd name="connsiteX186" fmla="*/ 17627 w 1060670"/>
                <a:gd name="connsiteY186" fmla="*/ 1355331 h 2589242"/>
                <a:gd name="connsiteX187" fmla="*/ 18805 w 1060670"/>
                <a:gd name="connsiteY187" fmla="*/ 1355331 h 2589242"/>
                <a:gd name="connsiteX188" fmla="*/ 34667 w 1060670"/>
                <a:gd name="connsiteY188" fmla="*/ 1360610 h 2589242"/>
                <a:gd name="connsiteX189" fmla="*/ 223295 w 1060670"/>
                <a:gd name="connsiteY189" fmla="*/ 1523724 h 2589242"/>
                <a:gd name="connsiteX190" fmla="*/ 252087 w 1060670"/>
                <a:gd name="connsiteY190" fmla="*/ 1583571 h 2589242"/>
                <a:gd name="connsiteX191" fmla="*/ 235047 w 1060670"/>
                <a:gd name="connsiteY191" fmla="*/ 1413419 h 2589242"/>
                <a:gd name="connsiteX192" fmla="*/ 235047 w 1060670"/>
                <a:gd name="connsiteY192" fmla="*/ 1404029 h 2589242"/>
                <a:gd name="connsiteX193" fmla="*/ 233282 w 1060670"/>
                <a:gd name="connsiteY193" fmla="*/ 1379384 h 2589242"/>
                <a:gd name="connsiteX194" fmla="*/ 221531 w 1060670"/>
                <a:gd name="connsiteY194" fmla="*/ 1352980 h 2589242"/>
                <a:gd name="connsiteX195" fmla="*/ 218006 w 1060670"/>
                <a:gd name="connsiteY195" fmla="*/ 1345355 h 2589242"/>
                <a:gd name="connsiteX196" fmla="*/ 216241 w 1060670"/>
                <a:gd name="connsiteY196" fmla="*/ 1344769 h 2589242"/>
                <a:gd name="connsiteX197" fmla="*/ 155129 w 1060670"/>
                <a:gd name="connsiteY197" fmla="*/ 1315432 h 2589242"/>
                <a:gd name="connsiteX198" fmla="*/ 109883 w 1060670"/>
                <a:gd name="connsiteY198" fmla="*/ 1255584 h 2589242"/>
                <a:gd name="connsiteX199" fmla="*/ 48184 w 1060670"/>
                <a:gd name="connsiteY199" fmla="*/ 982748 h 2589242"/>
                <a:gd name="connsiteX200" fmla="*/ 50535 w 1060670"/>
                <a:gd name="connsiteY200" fmla="*/ 954589 h 2589242"/>
                <a:gd name="connsiteX201" fmla="*/ 52300 w 1060670"/>
                <a:gd name="connsiteY201" fmla="*/ 940507 h 2589242"/>
                <a:gd name="connsiteX202" fmla="*/ 56410 w 1060670"/>
                <a:gd name="connsiteY202" fmla="*/ 934637 h 2589242"/>
                <a:gd name="connsiteX203" fmla="*/ 64051 w 1060670"/>
                <a:gd name="connsiteY203" fmla="*/ 934637 h 2589242"/>
                <a:gd name="connsiteX204" fmla="*/ 67575 w 1060670"/>
                <a:gd name="connsiteY204" fmla="*/ 936983 h 2589242"/>
                <a:gd name="connsiteX205" fmla="*/ 72864 w 1060670"/>
                <a:gd name="connsiteY205" fmla="*/ 940507 h 2589242"/>
                <a:gd name="connsiteX206" fmla="*/ 165707 w 1060670"/>
                <a:gd name="connsiteY206" fmla="*/ 1034384 h 2589242"/>
                <a:gd name="connsiteX207" fmla="*/ 239749 w 1060670"/>
                <a:gd name="connsiteY207" fmla="*/ 1237397 h 2589242"/>
                <a:gd name="connsiteX208" fmla="*/ 242095 w 1060670"/>
                <a:gd name="connsiteY208" fmla="*/ 1212165 h 2589242"/>
                <a:gd name="connsiteX209" fmla="*/ 242095 w 1060670"/>
                <a:gd name="connsiteY209" fmla="*/ 1209233 h 2589242"/>
                <a:gd name="connsiteX210" fmla="*/ 249736 w 1060670"/>
                <a:gd name="connsiteY210" fmla="*/ 1109486 h 2589242"/>
                <a:gd name="connsiteX211" fmla="*/ 253260 w 1060670"/>
                <a:gd name="connsiteY211" fmla="*/ 1084841 h 2589242"/>
                <a:gd name="connsiteX212" fmla="*/ 254438 w 1060670"/>
                <a:gd name="connsiteY212" fmla="*/ 1040249 h 2589242"/>
                <a:gd name="connsiteX213" fmla="*/ 252087 w 1060670"/>
                <a:gd name="connsiteY213" fmla="*/ 1029691 h 2589242"/>
                <a:gd name="connsiteX214" fmla="*/ 223295 w 1060670"/>
                <a:gd name="connsiteY214" fmla="*/ 993897 h 2589242"/>
                <a:gd name="connsiteX215" fmla="*/ 222704 w 1060670"/>
                <a:gd name="connsiteY215" fmla="*/ 993311 h 2589242"/>
                <a:gd name="connsiteX216" fmla="*/ 169231 w 1060670"/>
                <a:gd name="connsiteY216" fmla="*/ 905886 h 2589242"/>
                <a:gd name="connsiteX217" fmla="*/ 153955 w 1060670"/>
                <a:gd name="connsiteY217" fmla="*/ 749230 h 2589242"/>
                <a:gd name="connsiteX218" fmla="*/ 153955 w 1060670"/>
                <a:gd name="connsiteY218" fmla="*/ 748057 h 2589242"/>
                <a:gd name="connsiteX219" fmla="*/ 174520 w 1060670"/>
                <a:gd name="connsiteY219" fmla="*/ 604891 h 2589242"/>
                <a:gd name="connsiteX220" fmla="*/ 180396 w 1060670"/>
                <a:gd name="connsiteY220" fmla="*/ 589636 h 2589242"/>
                <a:gd name="connsiteX221" fmla="*/ 183334 w 1060670"/>
                <a:gd name="connsiteY221" fmla="*/ 580832 h 2589242"/>
                <a:gd name="connsiteX222" fmla="*/ 189215 w 1060670"/>
                <a:gd name="connsiteY222" fmla="*/ 576140 h 2589242"/>
                <a:gd name="connsiteX223" fmla="*/ 190388 w 1060670"/>
                <a:gd name="connsiteY223" fmla="*/ 575554 h 2589242"/>
                <a:gd name="connsiteX224" fmla="*/ 196263 w 1060670"/>
                <a:gd name="connsiteY224" fmla="*/ 578486 h 2589242"/>
                <a:gd name="connsiteX225" fmla="*/ 209193 w 1060670"/>
                <a:gd name="connsiteY225" fmla="*/ 593741 h 2589242"/>
                <a:gd name="connsiteX226" fmla="*/ 296746 w 1060670"/>
                <a:gd name="connsiteY226" fmla="*/ 848972 h 2589242"/>
                <a:gd name="connsiteX227" fmla="*/ 293222 w 1060670"/>
                <a:gd name="connsiteY227" fmla="*/ 901194 h 2589242"/>
                <a:gd name="connsiteX228" fmla="*/ 346694 w 1060670"/>
                <a:gd name="connsiteY228" fmla="*/ 748057 h 2589242"/>
                <a:gd name="connsiteX229" fmla="*/ 347281 w 1060670"/>
                <a:gd name="connsiteY229" fmla="*/ 744532 h 2589242"/>
                <a:gd name="connsiteX230" fmla="*/ 347281 w 1060670"/>
                <a:gd name="connsiteY230" fmla="*/ 738080 h 2589242"/>
                <a:gd name="connsiteX231" fmla="*/ 347281 w 1060670"/>
                <a:gd name="connsiteY231" fmla="*/ 708157 h 2589242"/>
                <a:gd name="connsiteX232" fmla="*/ 344343 w 1060670"/>
                <a:gd name="connsiteY232" fmla="*/ 700527 h 2589242"/>
                <a:gd name="connsiteX233" fmla="*/ 334351 w 1060670"/>
                <a:gd name="connsiteY233" fmla="*/ 688209 h 2589242"/>
                <a:gd name="connsiteX234" fmla="*/ 316138 w 1060670"/>
                <a:gd name="connsiteY234" fmla="*/ 665324 h 2589242"/>
                <a:gd name="connsiteX235" fmla="*/ 292630 w 1060670"/>
                <a:gd name="connsiteY235" fmla="*/ 563818 h 2589242"/>
                <a:gd name="connsiteX236" fmla="*/ 316138 w 1060670"/>
                <a:gd name="connsiteY236" fmla="*/ 401291 h 2589242"/>
                <a:gd name="connsiteX237" fmla="*/ 364321 w 1060670"/>
                <a:gd name="connsiteY237" fmla="*/ 283943 h 2589242"/>
                <a:gd name="connsiteX238" fmla="*/ 370197 w 1060670"/>
                <a:gd name="connsiteY238" fmla="*/ 275731 h 2589242"/>
                <a:gd name="connsiteX239" fmla="*/ 373135 w 1060670"/>
                <a:gd name="connsiteY239" fmla="*/ 272207 h 2589242"/>
                <a:gd name="connsiteX240" fmla="*/ 379010 w 1060670"/>
                <a:gd name="connsiteY240" fmla="*/ 269274 h 2589242"/>
                <a:gd name="connsiteX241" fmla="*/ 385478 w 1060670"/>
                <a:gd name="connsiteY241" fmla="*/ 272799 h 2589242"/>
                <a:gd name="connsiteX242" fmla="*/ 434248 w 1060670"/>
                <a:gd name="connsiteY242" fmla="*/ 460552 h 2589242"/>
                <a:gd name="connsiteX243" fmla="*/ 414856 w 1060670"/>
                <a:gd name="connsiteY243" fmla="*/ 606650 h 2589242"/>
                <a:gd name="connsiteX244" fmla="*/ 509463 w 1060670"/>
                <a:gd name="connsiteY244" fmla="*/ 455859 h 2589242"/>
                <a:gd name="connsiteX245" fmla="*/ 510636 w 1060670"/>
                <a:gd name="connsiteY245" fmla="*/ 454686 h 2589242"/>
                <a:gd name="connsiteX246" fmla="*/ 511814 w 1060670"/>
                <a:gd name="connsiteY246" fmla="*/ 452927 h 2589242"/>
                <a:gd name="connsiteX247" fmla="*/ 516512 w 1060670"/>
                <a:gd name="connsiteY247" fmla="*/ 414786 h 2589242"/>
                <a:gd name="connsiteX248" fmla="*/ 514166 w 1060670"/>
                <a:gd name="connsiteY248" fmla="*/ 411267 h 2589242"/>
                <a:gd name="connsiteX249" fmla="*/ 507112 w 1060670"/>
                <a:gd name="connsiteY249" fmla="*/ 399531 h 2589242"/>
                <a:gd name="connsiteX250" fmla="*/ 492423 w 1060670"/>
                <a:gd name="connsiteY250" fmla="*/ 373713 h 2589242"/>
                <a:gd name="connsiteX251" fmla="*/ 485369 w 1060670"/>
                <a:gd name="connsiteY251" fmla="*/ 275731 h 2589242"/>
                <a:gd name="connsiteX252" fmla="*/ 597603 w 1060670"/>
                <a:gd name="connsiteY252" fmla="*/ 46314 h 2589242"/>
                <a:gd name="connsiteX253" fmla="*/ 619346 w 1060670"/>
                <a:gd name="connsiteY253" fmla="*/ 25193 h 2589242"/>
                <a:gd name="connsiteX254" fmla="*/ 621111 w 1060670"/>
                <a:gd name="connsiteY254" fmla="*/ 23434 h 2589242"/>
                <a:gd name="connsiteX255" fmla="*/ 630511 w 1060670"/>
                <a:gd name="connsiteY255" fmla="*/ 15217 h 2589242"/>
                <a:gd name="connsiteX256" fmla="*/ 637565 w 1060670"/>
                <a:gd name="connsiteY256" fmla="*/ 13457 h 2589242"/>
                <a:gd name="connsiteX257" fmla="*/ 642854 w 1060670"/>
                <a:gd name="connsiteY257" fmla="*/ 18736 h 2589242"/>
                <a:gd name="connsiteX258" fmla="*/ 644613 w 1060670"/>
                <a:gd name="connsiteY258" fmla="*/ 25193 h 2589242"/>
                <a:gd name="connsiteX259" fmla="*/ 646378 w 1060670"/>
                <a:gd name="connsiteY259" fmla="*/ 35164 h 2589242"/>
                <a:gd name="connsiteX260" fmla="*/ 644613 w 1060670"/>
                <a:gd name="connsiteY260" fmla="*/ 201216 h 2589242"/>
                <a:gd name="connsiteX261" fmla="*/ 585852 w 1060670"/>
                <a:gd name="connsiteY261" fmla="*/ 359045 h 2589242"/>
                <a:gd name="connsiteX262" fmla="*/ 719242 w 1060670"/>
                <a:gd name="connsiteY262" fmla="*/ 223509 h 2589242"/>
                <a:gd name="connsiteX263" fmla="*/ 719242 w 1060670"/>
                <a:gd name="connsiteY263" fmla="*/ 222336 h 2589242"/>
                <a:gd name="connsiteX264" fmla="*/ 742158 w 1060670"/>
                <a:gd name="connsiteY264" fmla="*/ 134911 h 2589242"/>
                <a:gd name="connsiteX265" fmla="*/ 845579 w 1060670"/>
                <a:gd name="connsiteY265" fmla="*/ 50419 h 2589242"/>
                <a:gd name="connsiteX266" fmla="*/ 924319 w 1060670"/>
                <a:gd name="connsiteY266" fmla="*/ 19323 h 2589242"/>
                <a:gd name="connsiteX267" fmla="*/ 962516 w 1060670"/>
                <a:gd name="connsiteY267" fmla="*/ 5241 h 2589242"/>
                <a:gd name="connsiteX268" fmla="*/ 977354 w 1060670"/>
                <a:gd name="connsiteY268" fmla="*/ 182 h 258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060670" h="2589242">
                  <a:moveTo>
                    <a:pt x="977354" y="182"/>
                  </a:moveTo>
                  <a:cubicBezTo>
                    <a:pt x="980733" y="-331"/>
                    <a:pt x="982790" y="256"/>
                    <a:pt x="984259" y="1722"/>
                  </a:cubicBezTo>
                  <a:cubicBezTo>
                    <a:pt x="988370" y="5241"/>
                    <a:pt x="987783" y="8179"/>
                    <a:pt x="986018" y="14044"/>
                  </a:cubicBezTo>
                  <a:lnTo>
                    <a:pt x="985432" y="15804"/>
                  </a:lnTo>
                  <a:cubicBezTo>
                    <a:pt x="969564" y="69199"/>
                    <a:pt x="948413" y="111445"/>
                    <a:pt x="920794" y="145474"/>
                  </a:cubicBezTo>
                  <a:cubicBezTo>
                    <a:pt x="870260" y="207081"/>
                    <a:pt x="810912" y="238178"/>
                    <a:pt x="739807" y="241110"/>
                  </a:cubicBezTo>
                  <a:cubicBezTo>
                    <a:pt x="737456" y="241110"/>
                    <a:pt x="735104" y="241697"/>
                    <a:pt x="734518" y="242283"/>
                  </a:cubicBezTo>
                  <a:cubicBezTo>
                    <a:pt x="724531" y="249913"/>
                    <a:pt x="716891" y="255779"/>
                    <a:pt x="710429" y="262236"/>
                  </a:cubicBezTo>
                  <a:cubicBezTo>
                    <a:pt x="689859" y="281010"/>
                    <a:pt x="669881" y="300957"/>
                    <a:pt x="649902" y="322083"/>
                  </a:cubicBezTo>
                  <a:cubicBezTo>
                    <a:pt x="679286" y="303309"/>
                    <a:pt x="715718" y="295092"/>
                    <a:pt x="756261" y="297438"/>
                  </a:cubicBezTo>
                  <a:cubicBezTo>
                    <a:pt x="778590" y="298611"/>
                    <a:pt x="800333" y="301544"/>
                    <a:pt x="821485" y="305068"/>
                  </a:cubicBezTo>
                  <a:lnTo>
                    <a:pt x="822663" y="305068"/>
                  </a:lnTo>
                  <a:cubicBezTo>
                    <a:pt x="828539" y="305655"/>
                    <a:pt x="835001" y="306828"/>
                    <a:pt x="841463" y="307414"/>
                  </a:cubicBezTo>
                  <a:cubicBezTo>
                    <a:pt x="854979" y="309761"/>
                    <a:pt x="869082" y="312107"/>
                    <a:pt x="880838" y="313866"/>
                  </a:cubicBezTo>
                  <a:cubicBezTo>
                    <a:pt x="886127" y="315039"/>
                    <a:pt x="897878" y="317977"/>
                    <a:pt x="900816" y="323256"/>
                  </a:cubicBezTo>
                  <a:cubicBezTo>
                    <a:pt x="901403" y="325602"/>
                    <a:pt x="901403" y="327362"/>
                    <a:pt x="900230" y="329708"/>
                  </a:cubicBezTo>
                  <a:cubicBezTo>
                    <a:pt x="899638" y="330881"/>
                    <a:pt x="898465" y="332646"/>
                    <a:pt x="897292" y="334405"/>
                  </a:cubicBezTo>
                  <a:cubicBezTo>
                    <a:pt x="862033" y="379584"/>
                    <a:pt x="822076" y="410094"/>
                    <a:pt x="774480" y="425936"/>
                  </a:cubicBezTo>
                  <a:cubicBezTo>
                    <a:pt x="716304" y="445883"/>
                    <a:pt x="663418" y="444123"/>
                    <a:pt x="615822" y="421243"/>
                  </a:cubicBezTo>
                  <a:cubicBezTo>
                    <a:pt x="608181" y="417132"/>
                    <a:pt x="599368" y="414786"/>
                    <a:pt x="589376" y="414786"/>
                  </a:cubicBezTo>
                  <a:cubicBezTo>
                    <a:pt x="581741" y="414786"/>
                    <a:pt x="576452" y="415959"/>
                    <a:pt x="574687" y="416546"/>
                  </a:cubicBezTo>
                  <a:cubicBezTo>
                    <a:pt x="571749" y="417132"/>
                    <a:pt x="567638" y="418306"/>
                    <a:pt x="567047" y="419479"/>
                  </a:cubicBezTo>
                  <a:cubicBezTo>
                    <a:pt x="537082" y="458792"/>
                    <a:pt x="508877" y="500451"/>
                    <a:pt x="482431" y="543870"/>
                  </a:cubicBezTo>
                  <a:cubicBezTo>
                    <a:pt x="504761" y="522158"/>
                    <a:pt x="534144" y="508076"/>
                    <a:pt x="573514" y="498105"/>
                  </a:cubicBezTo>
                  <a:cubicBezTo>
                    <a:pt x="608181" y="489889"/>
                    <a:pt x="643440" y="488129"/>
                    <a:pt x="677521" y="486369"/>
                  </a:cubicBezTo>
                  <a:lnTo>
                    <a:pt x="689272" y="485783"/>
                  </a:lnTo>
                  <a:cubicBezTo>
                    <a:pt x="699851" y="485196"/>
                    <a:pt x="710429" y="484610"/>
                    <a:pt x="721594" y="484023"/>
                  </a:cubicBezTo>
                  <a:lnTo>
                    <a:pt x="739807" y="482850"/>
                  </a:lnTo>
                  <a:cubicBezTo>
                    <a:pt x="742745" y="482850"/>
                    <a:pt x="745096" y="484023"/>
                    <a:pt x="746269" y="485783"/>
                  </a:cubicBezTo>
                  <a:cubicBezTo>
                    <a:pt x="748034" y="488129"/>
                    <a:pt x="748034" y="491062"/>
                    <a:pt x="747447" y="493408"/>
                  </a:cubicBezTo>
                  <a:cubicBezTo>
                    <a:pt x="746269" y="495173"/>
                    <a:pt x="745096" y="498692"/>
                    <a:pt x="744510" y="499865"/>
                  </a:cubicBezTo>
                  <a:cubicBezTo>
                    <a:pt x="708664" y="560299"/>
                    <a:pt x="665770" y="601958"/>
                    <a:pt x="614643" y="627184"/>
                  </a:cubicBezTo>
                  <a:cubicBezTo>
                    <a:pt x="564700" y="652415"/>
                    <a:pt x="520041" y="658872"/>
                    <a:pt x="474204" y="648310"/>
                  </a:cubicBezTo>
                  <a:cubicBezTo>
                    <a:pt x="468915" y="646550"/>
                    <a:pt x="463039" y="645964"/>
                    <a:pt x="456577" y="645964"/>
                  </a:cubicBezTo>
                  <a:cubicBezTo>
                    <a:pt x="437185" y="645964"/>
                    <a:pt x="423669" y="651829"/>
                    <a:pt x="420732" y="657699"/>
                  </a:cubicBezTo>
                  <a:cubicBezTo>
                    <a:pt x="396051" y="709330"/>
                    <a:pt x="373721" y="762725"/>
                    <a:pt x="354330" y="817288"/>
                  </a:cubicBezTo>
                  <a:cubicBezTo>
                    <a:pt x="374313" y="789711"/>
                    <a:pt x="402518" y="766831"/>
                    <a:pt x="438358" y="749816"/>
                  </a:cubicBezTo>
                  <a:cubicBezTo>
                    <a:pt x="474204" y="733388"/>
                    <a:pt x="511228" y="718133"/>
                    <a:pt x="547068" y="702878"/>
                  </a:cubicBezTo>
                  <a:cubicBezTo>
                    <a:pt x="562936" y="696421"/>
                    <a:pt x="578803" y="689969"/>
                    <a:pt x="594665" y="683512"/>
                  </a:cubicBezTo>
                  <a:cubicBezTo>
                    <a:pt x="597016" y="682339"/>
                    <a:pt x="599954" y="682339"/>
                    <a:pt x="601719" y="684099"/>
                  </a:cubicBezTo>
                  <a:cubicBezTo>
                    <a:pt x="604070" y="685272"/>
                    <a:pt x="605243" y="687623"/>
                    <a:pt x="605243" y="689969"/>
                  </a:cubicBezTo>
                  <a:cubicBezTo>
                    <a:pt x="605243" y="695248"/>
                    <a:pt x="553536" y="839000"/>
                    <a:pt x="477734" y="895915"/>
                  </a:cubicBezTo>
                  <a:cubicBezTo>
                    <a:pt x="447177" y="918795"/>
                    <a:pt x="408980" y="942853"/>
                    <a:pt x="361383" y="944026"/>
                  </a:cubicBezTo>
                  <a:cubicBezTo>
                    <a:pt x="347281" y="944026"/>
                    <a:pt x="332005" y="946372"/>
                    <a:pt x="320840" y="958695"/>
                  </a:cubicBezTo>
                  <a:cubicBezTo>
                    <a:pt x="319662" y="961041"/>
                    <a:pt x="317311" y="962214"/>
                    <a:pt x="314960" y="963387"/>
                  </a:cubicBezTo>
                  <a:cubicBezTo>
                    <a:pt x="310849" y="964560"/>
                    <a:pt x="309676" y="966906"/>
                    <a:pt x="307911" y="974536"/>
                  </a:cubicBezTo>
                  <a:cubicBezTo>
                    <a:pt x="292630" y="1039662"/>
                    <a:pt x="280879" y="1106553"/>
                    <a:pt x="274417" y="1174612"/>
                  </a:cubicBezTo>
                  <a:cubicBezTo>
                    <a:pt x="276181" y="1167573"/>
                    <a:pt x="278527" y="1160530"/>
                    <a:pt x="281465" y="1153491"/>
                  </a:cubicBezTo>
                  <a:cubicBezTo>
                    <a:pt x="298511" y="1110659"/>
                    <a:pt x="326716" y="1073697"/>
                    <a:pt x="370783" y="1036143"/>
                  </a:cubicBezTo>
                  <a:cubicBezTo>
                    <a:pt x="393705" y="1016196"/>
                    <a:pt x="417794" y="997416"/>
                    <a:pt x="440710" y="979229"/>
                  </a:cubicBezTo>
                  <a:lnTo>
                    <a:pt x="441888" y="978642"/>
                  </a:lnTo>
                  <a:cubicBezTo>
                    <a:pt x="451875" y="970431"/>
                    <a:pt x="462453" y="962214"/>
                    <a:pt x="473031" y="953411"/>
                  </a:cubicBezTo>
                  <a:cubicBezTo>
                    <a:pt x="475382" y="951651"/>
                    <a:pt x="477142" y="949892"/>
                    <a:pt x="479493" y="948132"/>
                  </a:cubicBezTo>
                  <a:lnTo>
                    <a:pt x="486547" y="942267"/>
                  </a:lnTo>
                  <a:cubicBezTo>
                    <a:pt x="488307" y="940507"/>
                    <a:pt x="491836" y="939920"/>
                    <a:pt x="494774" y="941680"/>
                  </a:cubicBezTo>
                  <a:cubicBezTo>
                    <a:pt x="497120" y="942853"/>
                    <a:pt x="498885" y="945786"/>
                    <a:pt x="498885" y="948719"/>
                  </a:cubicBezTo>
                  <a:cubicBezTo>
                    <a:pt x="498298" y="953411"/>
                    <a:pt x="498298" y="957522"/>
                    <a:pt x="497712" y="961627"/>
                  </a:cubicBezTo>
                  <a:lnTo>
                    <a:pt x="497712" y="963974"/>
                  </a:lnTo>
                  <a:cubicBezTo>
                    <a:pt x="497120" y="972190"/>
                    <a:pt x="496534" y="980402"/>
                    <a:pt x="495947" y="988618"/>
                  </a:cubicBezTo>
                  <a:cubicBezTo>
                    <a:pt x="487720" y="1066067"/>
                    <a:pt x="464804" y="1131198"/>
                    <a:pt x="424848" y="1186934"/>
                  </a:cubicBezTo>
                  <a:cubicBezTo>
                    <a:pt x="400753" y="1221555"/>
                    <a:pt x="365494" y="1263796"/>
                    <a:pt x="310849" y="1283748"/>
                  </a:cubicBezTo>
                  <a:cubicBezTo>
                    <a:pt x="297333" y="1288441"/>
                    <a:pt x="287933" y="1296071"/>
                    <a:pt x="277354" y="1309566"/>
                  </a:cubicBezTo>
                  <a:cubicBezTo>
                    <a:pt x="267954" y="1321883"/>
                    <a:pt x="265603" y="1333033"/>
                    <a:pt x="266190" y="1347701"/>
                  </a:cubicBezTo>
                  <a:cubicBezTo>
                    <a:pt x="266776" y="1407548"/>
                    <a:pt x="271479" y="1466809"/>
                    <a:pt x="278527" y="1524897"/>
                  </a:cubicBezTo>
                  <a:cubicBezTo>
                    <a:pt x="280292" y="1508469"/>
                    <a:pt x="284408" y="1492040"/>
                    <a:pt x="290284" y="1474439"/>
                  </a:cubicBezTo>
                  <a:cubicBezTo>
                    <a:pt x="302035" y="1438645"/>
                    <a:pt x="320249" y="1404029"/>
                    <a:pt x="346694" y="1368240"/>
                  </a:cubicBezTo>
                  <a:cubicBezTo>
                    <a:pt x="369024" y="1337139"/>
                    <a:pt x="392526" y="1306042"/>
                    <a:pt x="415442" y="1276118"/>
                  </a:cubicBezTo>
                  <a:lnTo>
                    <a:pt x="416621" y="1273772"/>
                  </a:lnTo>
                  <a:cubicBezTo>
                    <a:pt x="426021" y="1262036"/>
                    <a:pt x="434834" y="1249719"/>
                    <a:pt x="443648" y="1237983"/>
                  </a:cubicBezTo>
                  <a:cubicBezTo>
                    <a:pt x="445412" y="1235637"/>
                    <a:pt x="447764" y="1235051"/>
                    <a:pt x="448937" y="1234459"/>
                  </a:cubicBezTo>
                  <a:cubicBezTo>
                    <a:pt x="450701" y="1233872"/>
                    <a:pt x="453053" y="1233286"/>
                    <a:pt x="455404" y="1234459"/>
                  </a:cubicBezTo>
                  <a:cubicBezTo>
                    <a:pt x="457164" y="1235051"/>
                    <a:pt x="458928" y="1236810"/>
                    <a:pt x="459515" y="1239156"/>
                  </a:cubicBezTo>
                  <a:lnTo>
                    <a:pt x="460101" y="1239743"/>
                  </a:lnTo>
                  <a:cubicBezTo>
                    <a:pt x="460101" y="1240916"/>
                    <a:pt x="460688" y="1242089"/>
                    <a:pt x="460688" y="1242676"/>
                  </a:cubicBezTo>
                  <a:cubicBezTo>
                    <a:pt x="476555" y="1335965"/>
                    <a:pt x="466569" y="1419871"/>
                    <a:pt x="431310" y="1498492"/>
                  </a:cubicBezTo>
                  <a:cubicBezTo>
                    <a:pt x="413683" y="1536632"/>
                    <a:pt x="390762" y="1580638"/>
                    <a:pt x="349632" y="1611735"/>
                  </a:cubicBezTo>
                  <a:cubicBezTo>
                    <a:pt x="331413" y="1626403"/>
                    <a:pt x="316138" y="1646351"/>
                    <a:pt x="308497" y="1668063"/>
                  </a:cubicBezTo>
                  <a:cubicBezTo>
                    <a:pt x="306733" y="1673341"/>
                    <a:pt x="306733" y="1675101"/>
                    <a:pt x="306733" y="1675688"/>
                  </a:cubicBezTo>
                  <a:cubicBezTo>
                    <a:pt x="324365" y="1747857"/>
                    <a:pt x="346694" y="1816507"/>
                    <a:pt x="374313" y="1882220"/>
                  </a:cubicBezTo>
                  <a:cubicBezTo>
                    <a:pt x="367259" y="1847604"/>
                    <a:pt x="367846" y="1811224"/>
                    <a:pt x="375486" y="1773675"/>
                  </a:cubicBezTo>
                  <a:cubicBezTo>
                    <a:pt x="387237" y="1720866"/>
                    <a:pt x="407215" y="1669236"/>
                    <a:pt x="424848" y="1625230"/>
                  </a:cubicBezTo>
                  <a:lnTo>
                    <a:pt x="430137" y="1611735"/>
                  </a:lnTo>
                  <a:cubicBezTo>
                    <a:pt x="438358" y="1591201"/>
                    <a:pt x="446585" y="1570662"/>
                    <a:pt x="454812" y="1548955"/>
                  </a:cubicBezTo>
                  <a:cubicBezTo>
                    <a:pt x="455991" y="1546022"/>
                    <a:pt x="458928" y="1544257"/>
                    <a:pt x="461866" y="1544257"/>
                  </a:cubicBezTo>
                  <a:cubicBezTo>
                    <a:pt x="464804" y="1543671"/>
                    <a:pt x="467742" y="1545436"/>
                    <a:pt x="468915" y="1547782"/>
                  </a:cubicBezTo>
                  <a:lnTo>
                    <a:pt x="471853" y="1553061"/>
                  </a:lnTo>
                  <a:cubicBezTo>
                    <a:pt x="473031" y="1555407"/>
                    <a:pt x="474204" y="1557753"/>
                    <a:pt x="474791" y="1560099"/>
                  </a:cubicBezTo>
                  <a:cubicBezTo>
                    <a:pt x="510050" y="1639899"/>
                    <a:pt x="522387" y="1721453"/>
                    <a:pt x="510636" y="1803012"/>
                  </a:cubicBezTo>
                  <a:cubicBezTo>
                    <a:pt x="501823" y="1861100"/>
                    <a:pt x="487720" y="1902759"/>
                    <a:pt x="464218" y="1937961"/>
                  </a:cubicBezTo>
                  <a:cubicBezTo>
                    <a:pt x="451875" y="1956149"/>
                    <a:pt x="440123" y="1976688"/>
                    <a:pt x="437772" y="2001914"/>
                  </a:cubicBezTo>
                  <a:cubicBezTo>
                    <a:pt x="437185" y="2007785"/>
                    <a:pt x="437772" y="2011891"/>
                    <a:pt x="440123" y="2016583"/>
                  </a:cubicBezTo>
                  <a:cubicBezTo>
                    <a:pt x="470093" y="2068805"/>
                    <a:pt x="503587" y="2118089"/>
                    <a:pt x="540606" y="2163855"/>
                  </a:cubicBezTo>
                  <a:cubicBezTo>
                    <a:pt x="540020" y="2163268"/>
                    <a:pt x="540020" y="2163268"/>
                    <a:pt x="540020" y="2162681"/>
                  </a:cubicBezTo>
                  <a:cubicBezTo>
                    <a:pt x="513574" y="2114570"/>
                    <a:pt x="512987" y="2062935"/>
                    <a:pt x="515339" y="2018342"/>
                  </a:cubicBezTo>
                  <a:cubicBezTo>
                    <a:pt x="517690" y="1979621"/>
                    <a:pt x="522387" y="1941481"/>
                    <a:pt x="526504" y="1904519"/>
                  </a:cubicBezTo>
                  <a:lnTo>
                    <a:pt x="526504" y="1902759"/>
                  </a:lnTo>
                  <a:cubicBezTo>
                    <a:pt x="528268" y="1888090"/>
                    <a:pt x="530028" y="1872835"/>
                    <a:pt x="531793" y="1858167"/>
                  </a:cubicBezTo>
                  <a:cubicBezTo>
                    <a:pt x="532379" y="1849950"/>
                    <a:pt x="533552" y="1841739"/>
                    <a:pt x="534730" y="1832936"/>
                  </a:cubicBezTo>
                  <a:lnTo>
                    <a:pt x="535904" y="1821200"/>
                  </a:lnTo>
                  <a:cubicBezTo>
                    <a:pt x="535904" y="1818854"/>
                    <a:pt x="537668" y="1816507"/>
                    <a:pt x="540020" y="1815334"/>
                  </a:cubicBezTo>
                  <a:cubicBezTo>
                    <a:pt x="540606" y="1815334"/>
                    <a:pt x="541779" y="1814748"/>
                    <a:pt x="542957" y="1814748"/>
                  </a:cubicBezTo>
                  <a:cubicBezTo>
                    <a:pt x="547068" y="1814748"/>
                    <a:pt x="552357" y="1818267"/>
                    <a:pt x="558233" y="1825306"/>
                  </a:cubicBezTo>
                  <a:cubicBezTo>
                    <a:pt x="608181" y="1884566"/>
                    <a:pt x="639324" y="1951457"/>
                    <a:pt x="650489" y="2024213"/>
                  </a:cubicBezTo>
                  <a:cubicBezTo>
                    <a:pt x="662240" y="2099315"/>
                    <a:pt x="655778" y="2163855"/>
                    <a:pt x="631097" y="2221356"/>
                  </a:cubicBezTo>
                  <a:cubicBezTo>
                    <a:pt x="630511" y="2222529"/>
                    <a:pt x="630511" y="2225461"/>
                    <a:pt x="630511" y="2226640"/>
                  </a:cubicBezTo>
                  <a:lnTo>
                    <a:pt x="631689" y="2260082"/>
                  </a:lnTo>
                  <a:cubicBezTo>
                    <a:pt x="632275" y="2261842"/>
                    <a:pt x="633449" y="2264775"/>
                    <a:pt x="634627" y="2265948"/>
                  </a:cubicBezTo>
                  <a:cubicBezTo>
                    <a:pt x="684570" y="2314059"/>
                    <a:pt x="739220" y="2355718"/>
                    <a:pt x="798569" y="2390339"/>
                  </a:cubicBezTo>
                  <a:cubicBezTo>
                    <a:pt x="770363" y="2365108"/>
                    <a:pt x="750385" y="2332252"/>
                    <a:pt x="737456" y="2290592"/>
                  </a:cubicBezTo>
                  <a:cubicBezTo>
                    <a:pt x="722767" y="2244241"/>
                    <a:pt x="715718" y="2196124"/>
                    <a:pt x="708078" y="2149773"/>
                  </a:cubicBezTo>
                  <a:lnTo>
                    <a:pt x="707491" y="2145080"/>
                  </a:lnTo>
                  <a:cubicBezTo>
                    <a:pt x="705140" y="2129239"/>
                    <a:pt x="702788" y="2112811"/>
                    <a:pt x="699851" y="2095796"/>
                  </a:cubicBezTo>
                  <a:lnTo>
                    <a:pt x="696913" y="2077017"/>
                  </a:lnTo>
                  <a:cubicBezTo>
                    <a:pt x="696326" y="2074084"/>
                    <a:pt x="697499" y="2071738"/>
                    <a:pt x="699851" y="2069978"/>
                  </a:cubicBezTo>
                  <a:cubicBezTo>
                    <a:pt x="701610" y="2068219"/>
                    <a:pt x="704553" y="2067632"/>
                    <a:pt x="706899" y="2068805"/>
                  </a:cubicBezTo>
                  <a:lnTo>
                    <a:pt x="709837" y="2069978"/>
                  </a:lnTo>
                  <a:cubicBezTo>
                    <a:pt x="712775" y="2071151"/>
                    <a:pt x="715126" y="2072324"/>
                    <a:pt x="717478" y="2073497"/>
                  </a:cubicBezTo>
                  <a:cubicBezTo>
                    <a:pt x="829125" y="2129239"/>
                    <a:pt x="902576" y="2258909"/>
                    <a:pt x="892589" y="2382123"/>
                  </a:cubicBezTo>
                  <a:cubicBezTo>
                    <a:pt x="890825" y="2401484"/>
                    <a:pt x="892589" y="2419676"/>
                    <a:pt x="897878" y="2437278"/>
                  </a:cubicBezTo>
                  <a:cubicBezTo>
                    <a:pt x="898465" y="2439037"/>
                    <a:pt x="899638" y="2440797"/>
                    <a:pt x="900230" y="2441383"/>
                  </a:cubicBezTo>
                  <a:cubicBezTo>
                    <a:pt x="953702" y="2463682"/>
                    <a:pt x="1003650" y="2480110"/>
                    <a:pt x="1054772" y="2491254"/>
                  </a:cubicBezTo>
                  <a:cubicBezTo>
                    <a:pt x="1057123" y="2491841"/>
                    <a:pt x="1059469" y="2493606"/>
                    <a:pt x="1060061" y="2495952"/>
                  </a:cubicBezTo>
                  <a:cubicBezTo>
                    <a:pt x="1061234" y="2498298"/>
                    <a:pt x="1060647" y="2501231"/>
                    <a:pt x="1058883" y="2503577"/>
                  </a:cubicBezTo>
                  <a:cubicBezTo>
                    <a:pt x="1053007" y="2510034"/>
                    <a:pt x="1048304" y="2517072"/>
                    <a:pt x="1044780" y="2524116"/>
                  </a:cubicBezTo>
                  <a:cubicBezTo>
                    <a:pt x="1043020" y="2526462"/>
                    <a:pt x="1040669" y="2528221"/>
                    <a:pt x="1037731" y="2528221"/>
                  </a:cubicBezTo>
                  <a:cubicBezTo>
                    <a:pt x="1037140" y="2528221"/>
                    <a:pt x="1036553" y="2528221"/>
                    <a:pt x="1035966" y="2528221"/>
                  </a:cubicBezTo>
                  <a:cubicBezTo>
                    <a:pt x="994832" y="2518832"/>
                    <a:pt x="954289" y="2506509"/>
                    <a:pt x="916678" y="2491841"/>
                  </a:cubicBezTo>
                  <a:cubicBezTo>
                    <a:pt x="913154" y="2490668"/>
                    <a:pt x="910803" y="2490081"/>
                    <a:pt x="909043" y="2490081"/>
                  </a:cubicBezTo>
                  <a:cubicBezTo>
                    <a:pt x="900230" y="2491254"/>
                    <a:pt x="891411" y="2493019"/>
                    <a:pt x="881425" y="2495365"/>
                  </a:cubicBezTo>
                  <a:cubicBezTo>
                    <a:pt x="879073" y="2495952"/>
                    <a:pt x="877900" y="2497125"/>
                    <a:pt x="877309" y="2497711"/>
                  </a:cubicBezTo>
                  <a:cubicBezTo>
                    <a:pt x="856157" y="2539957"/>
                    <a:pt x="818547" y="2567535"/>
                    <a:pt x="763315" y="2581025"/>
                  </a:cubicBezTo>
                  <a:cubicBezTo>
                    <a:pt x="751558" y="2583963"/>
                    <a:pt x="739220" y="2586309"/>
                    <a:pt x="726883" y="2587482"/>
                  </a:cubicBezTo>
                  <a:cubicBezTo>
                    <a:pt x="713953" y="2588655"/>
                    <a:pt x="699264" y="2589242"/>
                    <a:pt x="683983" y="2589242"/>
                  </a:cubicBezTo>
                  <a:cubicBezTo>
                    <a:pt x="662240" y="2589242"/>
                    <a:pt x="646965" y="2588069"/>
                    <a:pt x="646965" y="2588069"/>
                  </a:cubicBezTo>
                  <a:cubicBezTo>
                    <a:pt x="598781" y="2582790"/>
                    <a:pt x="558233" y="2572227"/>
                    <a:pt x="521801" y="2555212"/>
                  </a:cubicBezTo>
                  <a:cubicBezTo>
                    <a:pt x="507112" y="2548169"/>
                    <a:pt x="490071" y="2539371"/>
                    <a:pt x="477142" y="2522943"/>
                  </a:cubicBezTo>
                  <a:cubicBezTo>
                    <a:pt x="474791" y="2519418"/>
                    <a:pt x="475382" y="2514726"/>
                    <a:pt x="478320" y="2512380"/>
                  </a:cubicBezTo>
                  <a:cubicBezTo>
                    <a:pt x="514752" y="2480110"/>
                    <a:pt x="552357" y="2456638"/>
                    <a:pt x="592314" y="2440797"/>
                  </a:cubicBezTo>
                  <a:cubicBezTo>
                    <a:pt x="652254" y="2416739"/>
                    <a:pt x="706313" y="2410287"/>
                    <a:pt x="759199" y="2420850"/>
                  </a:cubicBezTo>
                  <a:cubicBezTo>
                    <a:pt x="767426" y="2422023"/>
                    <a:pt x="775066" y="2424369"/>
                    <a:pt x="782701" y="2426128"/>
                  </a:cubicBezTo>
                  <a:cubicBezTo>
                    <a:pt x="732758" y="2396791"/>
                    <a:pt x="685161" y="2361589"/>
                    <a:pt x="640502" y="2322276"/>
                  </a:cubicBezTo>
                  <a:cubicBezTo>
                    <a:pt x="639324" y="2321103"/>
                    <a:pt x="638151" y="2320516"/>
                    <a:pt x="636973" y="2320516"/>
                  </a:cubicBezTo>
                  <a:cubicBezTo>
                    <a:pt x="629338" y="2319343"/>
                    <a:pt x="619932" y="2317583"/>
                    <a:pt x="609359" y="2316997"/>
                  </a:cubicBezTo>
                  <a:cubicBezTo>
                    <a:pt x="608768" y="2316997"/>
                    <a:pt x="607595" y="2317583"/>
                    <a:pt x="607595" y="2317583"/>
                  </a:cubicBezTo>
                  <a:cubicBezTo>
                    <a:pt x="580563" y="2347507"/>
                    <a:pt x="545309" y="2362762"/>
                    <a:pt x="500650" y="2362762"/>
                  </a:cubicBezTo>
                  <a:cubicBezTo>
                    <a:pt x="498298" y="2362762"/>
                    <a:pt x="496534" y="2362175"/>
                    <a:pt x="494182" y="2362175"/>
                  </a:cubicBezTo>
                  <a:cubicBezTo>
                    <a:pt x="445412" y="2361002"/>
                    <a:pt x="396642" y="2347507"/>
                    <a:pt x="348454" y="2322862"/>
                  </a:cubicBezTo>
                  <a:cubicBezTo>
                    <a:pt x="313787" y="2304674"/>
                    <a:pt x="277941" y="2283549"/>
                    <a:pt x="248563" y="2251866"/>
                  </a:cubicBezTo>
                  <a:cubicBezTo>
                    <a:pt x="242095" y="2245414"/>
                    <a:pt x="236220" y="2237197"/>
                    <a:pt x="230931" y="2230159"/>
                  </a:cubicBezTo>
                  <a:lnTo>
                    <a:pt x="230344" y="2229572"/>
                  </a:lnTo>
                  <a:cubicBezTo>
                    <a:pt x="227993" y="2226640"/>
                    <a:pt x="225647" y="2223702"/>
                    <a:pt x="223295" y="2220182"/>
                  </a:cubicBezTo>
                  <a:cubicBezTo>
                    <a:pt x="222117" y="2218423"/>
                    <a:pt x="221531" y="2216663"/>
                    <a:pt x="222117" y="2214317"/>
                  </a:cubicBezTo>
                  <a:cubicBezTo>
                    <a:pt x="222117" y="2212558"/>
                    <a:pt x="223882" y="2210793"/>
                    <a:pt x="225055" y="2209620"/>
                  </a:cubicBezTo>
                  <a:cubicBezTo>
                    <a:pt x="226233" y="2209033"/>
                    <a:pt x="238571" y="2201995"/>
                    <a:pt x="249736" y="2197889"/>
                  </a:cubicBezTo>
                  <a:cubicBezTo>
                    <a:pt x="326124" y="2168552"/>
                    <a:pt x="402518" y="2165614"/>
                    <a:pt x="475969" y="2189086"/>
                  </a:cubicBezTo>
                  <a:cubicBezTo>
                    <a:pt x="500063" y="2196711"/>
                    <a:pt x="522387" y="2208447"/>
                    <a:pt x="544130" y="2224288"/>
                  </a:cubicBezTo>
                  <a:cubicBezTo>
                    <a:pt x="503587" y="2177350"/>
                    <a:pt x="465977" y="2125719"/>
                    <a:pt x="431896" y="2069978"/>
                  </a:cubicBezTo>
                  <a:cubicBezTo>
                    <a:pt x="431896" y="2069392"/>
                    <a:pt x="430723" y="2067632"/>
                    <a:pt x="430137" y="2067045"/>
                  </a:cubicBezTo>
                  <a:cubicBezTo>
                    <a:pt x="427194" y="2065286"/>
                    <a:pt x="424256" y="2063521"/>
                    <a:pt x="421318" y="2061761"/>
                  </a:cubicBezTo>
                  <a:cubicBezTo>
                    <a:pt x="416034" y="2058829"/>
                    <a:pt x="410153" y="2055310"/>
                    <a:pt x="404869" y="2051204"/>
                  </a:cubicBezTo>
                  <a:cubicBezTo>
                    <a:pt x="400167" y="2048266"/>
                    <a:pt x="398989" y="2048266"/>
                    <a:pt x="394291" y="2051204"/>
                  </a:cubicBezTo>
                  <a:cubicBezTo>
                    <a:pt x="388415" y="2055310"/>
                    <a:pt x="380775" y="2057069"/>
                    <a:pt x="374313" y="2058829"/>
                  </a:cubicBezTo>
                  <a:cubicBezTo>
                    <a:pt x="336116" y="2068805"/>
                    <a:pt x="297919" y="2064113"/>
                    <a:pt x="255611" y="2044160"/>
                  </a:cubicBezTo>
                  <a:cubicBezTo>
                    <a:pt x="216828" y="2025973"/>
                    <a:pt x="186863" y="1997222"/>
                    <a:pt x="160418" y="1969058"/>
                  </a:cubicBezTo>
                  <a:cubicBezTo>
                    <a:pt x="122226" y="1927985"/>
                    <a:pt x="96959" y="1890437"/>
                    <a:pt x="81678" y="1851710"/>
                  </a:cubicBezTo>
                  <a:cubicBezTo>
                    <a:pt x="78740" y="1844085"/>
                    <a:pt x="76389" y="1835282"/>
                    <a:pt x="74037" y="1827657"/>
                  </a:cubicBezTo>
                  <a:cubicBezTo>
                    <a:pt x="72864" y="1822959"/>
                    <a:pt x="71691" y="1819440"/>
                    <a:pt x="70513" y="1815921"/>
                  </a:cubicBezTo>
                  <a:cubicBezTo>
                    <a:pt x="69340" y="1811810"/>
                    <a:pt x="71691" y="1807704"/>
                    <a:pt x="75216" y="1806531"/>
                  </a:cubicBezTo>
                  <a:lnTo>
                    <a:pt x="76389" y="1805945"/>
                  </a:lnTo>
                  <a:lnTo>
                    <a:pt x="78740" y="1805945"/>
                  </a:lnTo>
                  <a:cubicBezTo>
                    <a:pt x="94021" y="1805945"/>
                    <a:pt x="233868" y="1808291"/>
                    <a:pt x="315551" y="1887504"/>
                  </a:cubicBezTo>
                  <a:cubicBezTo>
                    <a:pt x="333178" y="1905105"/>
                    <a:pt x="349632" y="1923293"/>
                    <a:pt x="363735" y="1943240"/>
                  </a:cubicBezTo>
                  <a:cubicBezTo>
                    <a:pt x="331413" y="1874595"/>
                    <a:pt x="304387" y="1803012"/>
                    <a:pt x="282057" y="1727910"/>
                  </a:cubicBezTo>
                  <a:lnTo>
                    <a:pt x="281465" y="1726737"/>
                  </a:lnTo>
                  <a:cubicBezTo>
                    <a:pt x="281465" y="1726150"/>
                    <a:pt x="280879" y="1724391"/>
                    <a:pt x="280879" y="1724391"/>
                  </a:cubicBezTo>
                  <a:lnTo>
                    <a:pt x="259727" y="1695054"/>
                  </a:lnTo>
                  <a:cubicBezTo>
                    <a:pt x="258549" y="1693880"/>
                    <a:pt x="258549" y="1693880"/>
                    <a:pt x="257376" y="1693880"/>
                  </a:cubicBezTo>
                  <a:cubicBezTo>
                    <a:pt x="256790" y="1693880"/>
                    <a:pt x="256198" y="1693880"/>
                    <a:pt x="255611" y="1693880"/>
                  </a:cubicBezTo>
                  <a:lnTo>
                    <a:pt x="250914" y="1693880"/>
                  </a:lnTo>
                  <a:cubicBezTo>
                    <a:pt x="235047" y="1695054"/>
                    <a:pt x="225647" y="1695054"/>
                    <a:pt x="218006" y="1693880"/>
                  </a:cubicBezTo>
                  <a:cubicBezTo>
                    <a:pt x="187450" y="1689183"/>
                    <a:pt x="159831" y="1673928"/>
                    <a:pt x="133977" y="1646937"/>
                  </a:cubicBezTo>
                  <a:cubicBezTo>
                    <a:pt x="72864" y="1584744"/>
                    <a:pt x="31143" y="1506709"/>
                    <a:pt x="5876" y="1408722"/>
                  </a:cubicBezTo>
                  <a:cubicBezTo>
                    <a:pt x="2938" y="1398164"/>
                    <a:pt x="2351" y="1387601"/>
                    <a:pt x="1173" y="1376452"/>
                  </a:cubicBezTo>
                  <a:cubicBezTo>
                    <a:pt x="1173" y="1371760"/>
                    <a:pt x="587" y="1366476"/>
                    <a:pt x="0" y="1361197"/>
                  </a:cubicBezTo>
                  <a:cubicBezTo>
                    <a:pt x="0" y="1358264"/>
                    <a:pt x="587" y="1355918"/>
                    <a:pt x="2938" y="1354158"/>
                  </a:cubicBezTo>
                  <a:cubicBezTo>
                    <a:pt x="4703" y="1352394"/>
                    <a:pt x="7641" y="1351807"/>
                    <a:pt x="9992" y="1352980"/>
                  </a:cubicBezTo>
                  <a:cubicBezTo>
                    <a:pt x="12338" y="1353572"/>
                    <a:pt x="15276" y="1354158"/>
                    <a:pt x="17627" y="1355331"/>
                  </a:cubicBezTo>
                  <a:lnTo>
                    <a:pt x="18805" y="1355331"/>
                  </a:lnTo>
                  <a:cubicBezTo>
                    <a:pt x="24094" y="1357091"/>
                    <a:pt x="29378" y="1358851"/>
                    <a:pt x="34667" y="1360610"/>
                  </a:cubicBezTo>
                  <a:cubicBezTo>
                    <a:pt x="112821" y="1391707"/>
                    <a:pt x="175107" y="1445102"/>
                    <a:pt x="223295" y="1523724"/>
                  </a:cubicBezTo>
                  <a:cubicBezTo>
                    <a:pt x="235633" y="1543084"/>
                    <a:pt x="245033" y="1563623"/>
                    <a:pt x="252087" y="1583571"/>
                  </a:cubicBezTo>
                  <a:cubicBezTo>
                    <a:pt x="240336" y="1516099"/>
                    <a:pt x="237398" y="1489694"/>
                    <a:pt x="235047" y="1413419"/>
                  </a:cubicBezTo>
                  <a:cubicBezTo>
                    <a:pt x="235047" y="1410481"/>
                    <a:pt x="235047" y="1406962"/>
                    <a:pt x="235047" y="1404029"/>
                  </a:cubicBezTo>
                  <a:cubicBezTo>
                    <a:pt x="235047" y="1395226"/>
                    <a:pt x="235047" y="1387015"/>
                    <a:pt x="233282" y="1379384"/>
                  </a:cubicBezTo>
                  <a:cubicBezTo>
                    <a:pt x="230931" y="1370586"/>
                    <a:pt x="226233" y="1361197"/>
                    <a:pt x="221531" y="1352980"/>
                  </a:cubicBezTo>
                  <a:cubicBezTo>
                    <a:pt x="220358" y="1350634"/>
                    <a:pt x="219179" y="1347701"/>
                    <a:pt x="218006" y="1345355"/>
                  </a:cubicBezTo>
                  <a:cubicBezTo>
                    <a:pt x="218006" y="1345355"/>
                    <a:pt x="216828" y="1344769"/>
                    <a:pt x="216241" y="1344769"/>
                  </a:cubicBezTo>
                  <a:cubicBezTo>
                    <a:pt x="193912" y="1341249"/>
                    <a:pt x="173934" y="1331860"/>
                    <a:pt x="155129" y="1315432"/>
                  </a:cubicBezTo>
                  <a:cubicBezTo>
                    <a:pt x="136915" y="1299003"/>
                    <a:pt x="121634" y="1279051"/>
                    <a:pt x="109883" y="1255584"/>
                  </a:cubicBezTo>
                  <a:cubicBezTo>
                    <a:pt x="68748" y="1172852"/>
                    <a:pt x="47597" y="1080735"/>
                    <a:pt x="48184" y="982748"/>
                  </a:cubicBezTo>
                  <a:cubicBezTo>
                    <a:pt x="48184" y="973363"/>
                    <a:pt x="49362" y="964560"/>
                    <a:pt x="50535" y="954589"/>
                  </a:cubicBezTo>
                  <a:cubicBezTo>
                    <a:pt x="51121" y="949892"/>
                    <a:pt x="51708" y="945199"/>
                    <a:pt x="52300" y="940507"/>
                  </a:cubicBezTo>
                  <a:cubicBezTo>
                    <a:pt x="52300" y="938156"/>
                    <a:pt x="54059" y="935810"/>
                    <a:pt x="56410" y="934637"/>
                  </a:cubicBezTo>
                  <a:cubicBezTo>
                    <a:pt x="58762" y="933463"/>
                    <a:pt x="61700" y="933463"/>
                    <a:pt x="64051" y="934637"/>
                  </a:cubicBezTo>
                  <a:cubicBezTo>
                    <a:pt x="65224" y="935810"/>
                    <a:pt x="66402" y="936396"/>
                    <a:pt x="67575" y="936983"/>
                  </a:cubicBezTo>
                  <a:cubicBezTo>
                    <a:pt x="69927" y="938156"/>
                    <a:pt x="71100" y="939334"/>
                    <a:pt x="72864" y="940507"/>
                  </a:cubicBezTo>
                  <a:cubicBezTo>
                    <a:pt x="108123" y="965733"/>
                    <a:pt x="139266" y="997416"/>
                    <a:pt x="165707" y="1034384"/>
                  </a:cubicBezTo>
                  <a:cubicBezTo>
                    <a:pt x="208015" y="1094231"/>
                    <a:pt x="233282" y="1162294"/>
                    <a:pt x="239749" y="1237397"/>
                  </a:cubicBezTo>
                  <a:cubicBezTo>
                    <a:pt x="240336" y="1229180"/>
                    <a:pt x="240922" y="1220382"/>
                    <a:pt x="242095" y="1212165"/>
                  </a:cubicBezTo>
                  <a:lnTo>
                    <a:pt x="242095" y="1209233"/>
                  </a:lnTo>
                  <a:cubicBezTo>
                    <a:pt x="244447" y="1176376"/>
                    <a:pt x="247384" y="1142342"/>
                    <a:pt x="249736" y="1109486"/>
                  </a:cubicBezTo>
                  <a:cubicBezTo>
                    <a:pt x="250322" y="1101269"/>
                    <a:pt x="251501" y="1093058"/>
                    <a:pt x="253260" y="1084841"/>
                  </a:cubicBezTo>
                  <a:cubicBezTo>
                    <a:pt x="256198" y="1069586"/>
                    <a:pt x="259136" y="1054917"/>
                    <a:pt x="254438" y="1040249"/>
                  </a:cubicBezTo>
                  <a:cubicBezTo>
                    <a:pt x="253852" y="1036730"/>
                    <a:pt x="252674" y="1033210"/>
                    <a:pt x="252087" y="1029691"/>
                  </a:cubicBezTo>
                  <a:cubicBezTo>
                    <a:pt x="249736" y="1021475"/>
                    <a:pt x="239158" y="1007979"/>
                    <a:pt x="223295" y="993897"/>
                  </a:cubicBezTo>
                  <a:lnTo>
                    <a:pt x="222704" y="993311"/>
                  </a:lnTo>
                  <a:cubicBezTo>
                    <a:pt x="216828" y="988618"/>
                    <a:pt x="186272" y="960454"/>
                    <a:pt x="169231" y="905886"/>
                  </a:cubicBezTo>
                  <a:cubicBezTo>
                    <a:pt x="151604" y="850150"/>
                    <a:pt x="152777" y="791476"/>
                    <a:pt x="153955" y="749230"/>
                  </a:cubicBezTo>
                  <a:lnTo>
                    <a:pt x="153955" y="748057"/>
                  </a:lnTo>
                  <a:cubicBezTo>
                    <a:pt x="155129" y="689383"/>
                    <a:pt x="161596" y="645377"/>
                    <a:pt x="174520" y="604891"/>
                  </a:cubicBezTo>
                  <a:cubicBezTo>
                    <a:pt x="176285" y="599612"/>
                    <a:pt x="178050" y="594914"/>
                    <a:pt x="180396" y="589636"/>
                  </a:cubicBezTo>
                  <a:cubicBezTo>
                    <a:pt x="180988" y="586703"/>
                    <a:pt x="182161" y="583770"/>
                    <a:pt x="183334" y="580832"/>
                  </a:cubicBezTo>
                  <a:cubicBezTo>
                    <a:pt x="184512" y="577900"/>
                    <a:pt x="186863" y="576140"/>
                    <a:pt x="189215" y="576140"/>
                  </a:cubicBezTo>
                  <a:lnTo>
                    <a:pt x="190388" y="575554"/>
                  </a:lnTo>
                  <a:cubicBezTo>
                    <a:pt x="192739" y="575554"/>
                    <a:pt x="195090" y="576727"/>
                    <a:pt x="196263" y="578486"/>
                  </a:cubicBezTo>
                  <a:lnTo>
                    <a:pt x="209193" y="593741"/>
                  </a:lnTo>
                  <a:cubicBezTo>
                    <a:pt x="269127" y="667084"/>
                    <a:pt x="298511" y="752749"/>
                    <a:pt x="296746" y="848972"/>
                  </a:cubicBezTo>
                  <a:cubicBezTo>
                    <a:pt x="296746" y="865991"/>
                    <a:pt x="295568" y="883593"/>
                    <a:pt x="293222" y="901194"/>
                  </a:cubicBezTo>
                  <a:cubicBezTo>
                    <a:pt x="308497" y="848972"/>
                    <a:pt x="326124" y="797341"/>
                    <a:pt x="346694" y="748057"/>
                  </a:cubicBezTo>
                  <a:cubicBezTo>
                    <a:pt x="347281" y="746884"/>
                    <a:pt x="347281" y="745705"/>
                    <a:pt x="347281" y="744532"/>
                  </a:cubicBezTo>
                  <a:lnTo>
                    <a:pt x="347281" y="738080"/>
                  </a:lnTo>
                  <a:cubicBezTo>
                    <a:pt x="347867" y="728104"/>
                    <a:pt x="347867" y="718133"/>
                    <a:pt x="347281" y="708157"/>
                  </a:cubicBezTo>
                  <a:cubicBezTo>
                    <a:pt x="347281" y="706397"/>
                    <a:pt x="346694" y="703465"/>
                    <a:pt x="344343" y="700527"/>
                  </a:cubicBezTo>
                  <a:cubicBezTo>
                    <a:pt x="340819" y="696421"/>
                    <a:pt x="337289" y="692315"/>
                    <a:pt x="334351" y="688209"/>
                  </a:cubicBezTo>
                  <a:cubicBezTo>
                    <a:pt x="327889" y="681166"/>
                    <a:pt x="321427" y="673541"/>
                    <a:pt x="316138" y="665324"/>
                  </a:cubicBezTo>
                  <a:cubicBezTo>
                    <a:pt x="300270" y="637747"/>
                    <a:pt x="292630" y="606064"/>
                    <a:pt x="292630" y="563818"/>
                  </a:cubicBezTo>
                  <a:cubicBezTo>
                    <a:pt x="292044" y="515120"/>
                    <a:pt x="299684" y="463484"/>
                    <a:pt x="316138" y="401291"/>
                  </a:cubicBezTo>
                  <a:cubicBezTo>
                    <a:pt x="325538" y="367262"/>
                    <a:pt x="339054" y="323843"/>
                    <a:pt x="364321" y="283943"/>
                  </a:cubicBezTo>
                  <a:cubicBezTo>
                    <a:pt x="366086" y="281010"/>
                    <a:pt x="367846" y="278664"/>
                    <a:pt x="370197" y="275731"/>
                  </a:cubicBezTo>
                  <a:cubicBezTo>
                    <a:pt x="370783" y="274558"/>
                    <a:pt x="371962" y="273385"/>
                    <a:pt x="373135" y="272207"/>
                  </a:cubicBezTo>
                  <a:cubicBezTo>
                    <a:pt x="374313" y="270447"/>
                    <a:pt x="376659" y="269274"/>
                    <a:pt x="379010" y="269274"/>
                  </a:cubicBezTo>
                  <a:cubicBezTo>
                    <a:pt x="381948" y="269274"/>
                    <a:pt x="384299" y="270447"/>
                    <a:pt x="385478" y="272799"/>
                  </a:cubicBezTo>
                  <a:cubicBezTo>
                    <a:pt x="417794" y="330294"/>
                    <a:pt x="433661" y="391906"/>
                    <a:pt x="434248" y="460552"/>
                  </a:cubicBezTo>
                  <a:cubicBezTo>
                    <a:pt x="434834" y="518053"/>
                    <a:pt x="426021" y="567337"/>
                    <a:pt x="414856" y="606650"/>
                  </a:cubicBezTo>
                  <a:cubicBezTo>
                    <a:pt x="443061" y="554433"/>
                    <a:pt x="475382" y="503971"/>
                    <a:pt x="509463" y="455859"/>
                  </a:cubicBezTo>
                  <a:lnTo>
                    <a:pt x="510636" y="454686"/>
                  </a:lnTo>
                  <a:cubicBezTo>
                    <a:pt x="511228" y="453513"/>
                    <a:pt x="511814" y="453513"/>
                    <a:pt x="511814" y="452927"/>
                  </a:cubicBezTo>
                  <a:cubicBezTo>
                    <a:pt x="513574" y="438258"/>
                    <a:pt x="515339" y="425936"/>
                    <a:pt x="516512" y="414786"/>
                  </a:cubicBezTo>
                  <a:cubicBezTo>
                    <a:pt x="516512" y="414786"/>
                    <a:pt x="515925" y="414200"/>
                    <a:pt x="514166" y="411267"/>
                  </a:cubicBezTo>
                  <a:cubicBezTo>
                    <a:pt x="512401" y="407161"/>
                    <a:pt x="509463" y="403637"/>
                    <a:pt x="507112" y="399531"/>
                  </a:cubicBezTo>
                  <a:cubicBezTo>
                    <a:pt x="501823" y="391320"/>
                    <a:pt x="495947" y="383103"/>
                    <a:pt x="492423" y="373713"/>
                  </a:cubicBezTo>
                  <a:cubicBezTo>
                    <a:pt x="481844" y="345549"/>
                    <a:pt x="479493" y="313280"/>
                    <a:pt x="485369" y="275731"/>
                  </a:cubicBezTo>
                  <a:cubicBezTo>
                    <a:pt x="497712" y="192412"/>
                    <a:pt x="534730" y="117310"/>
                    <a:pt x="597603" y="46314"/>
                  </a:cubicBezTo>
                  <a:cubicBezTo>
                    <a:pt x="604070" y="38689"/>
                    <a:pt x="611706" y="32232"/>
                    <a:pt x="619346" y="25193"/>
                  </a:cubicBezTo>
                  <a:lnTo>
                    <a:pt x="621111" y="23434"/>
                  </a:lnTo>
                  <a:cubicBezTo>
                    <a:pt x="624049" y="21088"/>
                    <a:pt x="626986" y="18150"/>
                    <a:pt x="630511" y="15217"/>
                  </a:cubicBezTo>
                  <a:cubicBezTo>
                    <a:pt x="632275" y="13457"/>
                    <a:pt x="635213" y="12871"/>
                    <a:pt x="637565" y="13457"/>
                  </a:cubicBezTo>
                  <a:cubicBezTo>
                    <a:pt x="640502" y="14044"/>
                    <a:pt x="642262" y="16390"/>
                    <a:pt x="642854" y="18736"/>
                  </a:cubicBezTo>
                  <a:lnTo>
                    <a:pt x="644613" y="25193"/>
                  </a:lnTo>
                  <a:cubicBezTo>
                    <a:pt x="645200" y="29299"/>
                    <a:pt x="645792" y="32232"/>
                    <a:pt x="646378" y="35164"/>
                  </a:cubicBezTo>
                  <a:cubicBezTo>
                    <a:pt x="655192" y="86213"/>
                    <a:pt x="654605" y="140195"/>
                    <a:pt x="644613" y="201216"/>
                  </a:cubicBezTo>
                  <a:cubicBezTo>
                    <a:pt x="635213" y="261649"/>
                    <a:pt x="615822" y="313866"/>
                    <a:pt x="585852" y="359045"/>
                  </a:cubicBezTo>
                  <a:cubicBezTo>
                    <a:pt x="630511" y="306828"/>
                    <a:pt x="673997" y="262822"/>
                    <a:pt x="719242" y="223509"/>
                  </a:cubicBezTo>
                  <a:cubicBezTo>
                    <a:pt x="719242" y="223509"/>
                    <a:pt x="719242" y="222922"/>
                    <a:pt x="719242" y="222336"/>
                  </a:cubicBezTo>
                  <a:cubicBezTo>
                    <a:pt x="715718" y="192412"/>
                    <a:pt x="723353" y="163662"/>
                    <a:pt x="742158" y="134911"/>
                  </a:cubicBezTo>
                  <a:cubicBezTo>
                    <a:pt x="767426" y="97363"/>
                    <a:pt x="802093" y="69199"/>
                    <a:pt x="845579" y="50419"/>
                  </a:cubicBezTo>
                  <a:cubicBezTo>
                    <a:pt x="871433" y="38689"/>
                    <a:pt x="898465" y="28712"/>
                    <a:pt x="924319" y="19323"/>
                  </a:cubicBezTo>
                  <a:cubicBezTo>
                    <a:pt x="937248" y="14630"/>
                    <a:pt x="949586" y="9938"/>
                    <a:pt x="962516" y="5241"/>
                  </a:cubicBezTo>
                  <a:cubicBezTo>
                    <a:pt x="969274" y="2308"/>
                    <a:pt x="973975" y="695"/>
                    <a:pt x="977354" y="18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E55A025-410E-44AB-827E-7CE886A896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82665" y="1485833"/>
              <a:ext cx="396204" cy="967630"/>
            </a:xfrm>
            <a:custGeom>
              <a:avLst/>
              <a:gdLst>
                <a:gd name="connsiteX0" fmla="*/ 83147 w 1060433"/>
                <a:gd name="connsiteY0" fmla="*/ 207 h 2589845"/>
                <a:gd name="connsiteX1" fmla="*/ 97765 w 1060433"/>
                <a:gd name="connsiteY1" fmla="*/ 4532 h 2589845"/>
                <a:gd name="connsiteX2" fmla="*/ 135962 w 1060433"/>
                <a:gd name="connsiteY2" fmla="*/ 19206 h 2589845"/>
                <a:gd name="connsiteX3" fmla="*/ 215289 w 1060433"/>
                <a:gd name="connsiteY3" fmla="*/ 50303 h 2589845"/>
                <a:gd name="connsiteX4" fmla="*/ 318123 w 1060433"/>
                <a:gd name="connsiteY4" fmla="*/ 134800 h 2589845"/>
                <a:gd name="connsiteX5" fmla="*/ 341039 w 1060433"/>
                <a:gd name="connsiteY5" fmla="*/ 222224 h 2589845"/>
                <a:gd name="connsiteX6" fmla="*/ 341625 w 1060433"/>
                <a:gd name="connsiteY6" fmla="*/ 223989 h 2589845"/>
                <a:gd name="connsiteX7" fmla="*/ 474429 w 1060433"/>
                <a:gd name="connsiteY7" fmla="*/ 358944 h 2589845"/>
                <a:gd name="connsiteX8" fmla="*/ 415668 w 1060433"/>
                <a:gd name="connsiteY8" fmla="*/ 201104 h 2589845"/>
                <a:gd name="connsiteX9" fmla="*/ 413903 w 1060433"/>
                <a:gd name="connsiteY9" fmla="*/ 35634 h 2589845"/>
                <a:gd name="connsiteX10" fmla="*/ 416254 w 1060433"/>
                <a:gd name="connsiteY10" fmla="*/ 25071 h 2589845"/>
                <a:gd name="connsiteX11" fmla="*/ 417427 w 1060433"/>
                <a:gd name="connsiteY11" fmla="*/ 19206 h 2589845"/>
                <a:gd name="connsiteX12" fmla="*/ 422716 w 1060433"/>
                <a:gd name="connsiteY12" fmla="*/ 13335 h 2589845"/>
                <a:gd name="connsiteX13" fmla="*/ 430357 w 1060433"/>
                <a:gd name="connsiteY13" fmla="*/ 15095 h 2589845"/>
                <a:gd name="connsiteX14" fmla="*/ 439170 w 1060433"/>
                <a:gd name="connsiteY14" fmla="*/ 23312 h 2589845"/>
                <a:gd name="connsiteX15" fmla="*/ 441522 w 1060433"/>
                <a:gd name="connsiteY15" fmla="*/ 25658 h 2589845"/>
                <a:gd name="connsiteX16" fmla="*/ 462673 w 1060433"/>
                <a:gd name="connsiteY16" fmla="*/ 46197 h 2589845"/>
                <a:gd name="connsiteX17" fmla="*/ 575499 w 1060433"/>
                <a:gd name="connsiteY17" fmla="*/ 275625 h 2589845"/>
                <a:gd name="connsiteX18" fmla="*/ 567858 w 1060433"/>
                <a:gd name="connsiteY18" fmla="*/ 373612 h 2589845"/>
                <a:gd name="connsiteX19" fmla="*/ 553756 w 1060433"/>
                <a:gd name="connsiteY19" fmla="*/ 399430 h 2589845"/>
                <a:gd name="connsiteX20" fmla="*/ 546115 w 1060433"/>
                <a:gd name="connsiteY20" fmla="*/ 411166 h 2589845"/>
                <a:gd name="connsiteX21" fmla="*/ 544356 w 1060433"/>
                <a:gd name="connsiteY21" fmla="*/ 414685 h 2589845"/>
                <a:gd name="connsiteX22" fmla="*/ 549053 w 1060433"/>
                <a:gd name="connsiteY22" fmla="*/ 453412 h 2589845"/>
                <a:gd name="connsiteX23" fmla="*/ 550231 w 1060433"/>
                <a:gd name="connsiteY23" fmla="*/ 454590 h 2589845"/>
                <a:gd name="connsiteX24" fmla="*/ 550818 w 1060433"/>
                <a:gd name="connsiteY24" fmla="*/ 455763 h 2589845"/>
                <a:gd name="connsiteX25" fmla="*/ 646012 w 1060433"/>
                <a:gd name="connsiteY25" fmla="*/ 606559 h 2589845"/>
                <a:gd name="connsiteX26" fmla="*/ 626033 w 1060433"/>
                <a:gd name="connsiteY26" fmla="*/ 460455 h 2589845"/>
                <a:gd name="connsiteX27" fmla="*/ 674803 w 1060433"/>
                <a:gd name="connsiteY27" fmla="*/ 272687 h 2589845"/>
                <a:gd name="connsiteX28" fmla="*/ 680679 w 1060433"/>
                <a:gd name="connsiteY28" fmla="*/ 269168 h 2589845"/>
                <a:gd name="connsiteX29" fmla="*/ 687733 w 1060433"/>
                <a:gd name="connsiteY29" fmla="*/ 272100 h 2589845"/>
                <a:gd name="connsiteX30" fmla="*/ 690671 w 1060433"/>
                <a:gd name="connsiteY30" fmla="*/ 275625 h 2589845"/>
                <a:gd name="connsiteX31" fmla="*/ 695960 w 1060433"/>
                <a:gd name="connsiteY31" fmla="*/ 283836 h 2589845"/>
                <a:gd name="connsiteX32" fmla="*/ 744143 w 1060433"/>
                <a:gd name="connsiteY32" fmla="*/ 401189 h 2589845"/>
                <a:gd name="connsiteX33" fmla="*/ 768238 w 1060433"/>
                <a:gd name="connsiteY33" fmla="*/ 564313 h 2589845"/>
                <a:gd name="connsiteX34" fmla="*/ 744143 w 1060433"/>
                <a:gd name="connsiteY34" fmla="*/ 665238 h 2589845"/>
                <a:gd name="connsiteX35" fmla="*/ 726516 w 1060433"/>
                <a:gd name="connsiteY35" fmla="*/ 688123 h 2589845"/>
                <a:gd name="connsiteX36" fmla="*/ 716525 w 1060433"/>
                <a:gd name="connsiteY36" fmla="*/ 700446 h 2589845"/>
                <a:gd name="connsiteX37" fmla="*/ 713000 w 1060433"/>
                <a:gd name="connsiteY37" fmla="*/ 708071 h 2589845"/>
                <a:gd name="connsiteX38" fmla="*/ 713000 w 1060433"/>
                <a:gd name="connsiteY38" fmla="*/ 738000 h 2589845"/>
                <a:gd name="connsiteX39" fmla="*/ 713000 w 1060433"/>
                <a:gd name="connsiteY39" fmla="*/ 744451 h 2589845"/>
                <a:gd name="connsiteX40" fmla="*/ 714173 w 1060433"/>
                <a:gd name="connsiteY40" fmla="*/ 747971 h 2589845"/>
                <a:gd name="connsiteX41" fmla="*/ 767646 w 1060433"/>
                <a:gd name="connsiteY41" fmla="*/ 901118 h 2589845"/>
                <a:gd name="connsiteX42" fmla="*/ 763535 w 1060433"/>
                <a:gd name="connsiteY42" fmla="*/ 848896 h 2589845"/>
                <a:gd name="connsiteX43" fmla="*/ 851675 w 1060433"/>
                <a:gd name="connsiteY43" fmla="*/ 593650 h 2589845"/>
                <a:gd name="connsiteX44" fmla="*/ 864018 w 1060433"/>
                <a:gd name="connsiteY44" fmla="*/ 578395 h 2589845"/>
                <a:gd name="connsiteX45" fmla="*/ 869893 w 1060433"/>
                <a:gd name="connsiteY45" fmla="*/ 575462 h 2589845"/>
                <a:gd name="connsiteX46" fmla="*/ 871067 w 1060433"/>
                <a:gd name="connsiteY46" fmla="*/ 576049 h 2589845"/>
                <a:gd name="connsiteX47" fmla="*/ 876942 w 1060433"/>
                <a:gd name="connsiteY47" fmla="*/ 580741 h 2589845"/>
                <a:gd name="connsiteX48" fmla="*/ 880472 w 1060433"/>
                <a:gd name="connsiteY48" fmla="*/ 589544 h 2589845"/>
                <a:gd name="connsiteX49" fmla="*/ 886347 w 1060433"/>
                <a:gd name="connsiteY49" fmla="*/ 604799 h 2589845"/>
                <a:gd name="connsiteX50" fmla="*/ 906912 w 1060433"/>
                <a:gd name="connsiteY50" fmla="*/ 747971 h 2589845"/>
                <a:gd name="connsiteX51" fmla="*/ 906912 w 1060433"/>
                <a:gd name="connsiteY51" fmla="*/ 749149 h 2589845"/>
                <a:gd name="connsiteX52" fmla="*/ 891636 w 1060433"/>
                <a:gd name="connsiteY52" fmla="*/ 905815 h 2589845"/>
                <a:gd name="connsiteX53" fmla="*/ 838164 w 1060433"/>
                <a:gd name="connsiteY53" fmla="*/ 993245 h 2589845"/>
                <a:gd name="connsiteX54" fmla="*/ 837572 w 1060433"/>
                <a:gd name="connsiteY54" fmla="*/ 993832 h 2589845"/>
                <a:gd name="connsiteX55" fmla="*/ 808781 w 1060433"/>
                <a:gd name="connsiteY55" fmla="*/ 1029621 h 2589845"/>
                <a:gd name="connsiteX56" fmla="*/ 805843 w 1060433"/>
                <a:gd name="connsiteY56" fmla="*/ 1040183 h 2589845"/>
                <a:gd name="connsiteX57" fmla="*/ 807016 w 1060433"/>
                <a:gd name="connsiteY57" fmla="*/ 1084781 h 2589845"/>
                <a:gd name="connsiteX58" fmla="*/ 811132 w 1060433"/>
                <a:gd name="connsiteY58" fmla="*/ 1109425 h 2589845"/>
                <a:gd name="connsiteX59" fmla="*/ 818772 w 1060433"/>
                <a:gd name="connsiteY59" fmla="*/ 1209172 h 2589845"/>
                <a:gd name="connsiteX60" fmla="*/ 818772 w 1060433"/>
                <a:gd name="connsiteY60" fmla="*/ 1212110 h 2589845"/>
                <a:gd name="connsiteX61" fmla="*/ 820532 w 1060433"/>
                <a:gd name="connsiteY61" fmla="*/ 1237342 h 2589845"/>
                <a:gd name="connsiteX62" fmla="*/ 895161 w 1060433"/>
                <a:gd name="connsiteY62" fmla="*/ 1034318 h 2589845"/>
                <a:gd name="connsiteX63" fmla="*/ 988003 w 1060433"/>
                <a:gd name="connsiteY63" fmla="*/ 940431 h 2589845"/>
                <a:gd name="connsiteX64" fmla="*/ 993292 w 1060433"/>
                <a:gd name="connsiteY64" fmla="*/ 936912 h 2589845"/>
                <a:gd name="connsiteX65" fmla="*/ 996817 w 1060433"/>
                <a:gd name="connsiteY65" fmla="*/ 934566 h 2589845"/>
                <a:gd name="connsiteX66" fmla="*/ 1003871 w 1060433"/>
                <a:gd name="connsiteY66" fmla="*/ 934566 h 2589845"/>
                <a:gd name="connsiteX67" fmla="*/ 1008568 w 1060433"/>
                <a:gd name="connsiteY67" fmla="*/ 940431 h 2589845"/>
                <a:gd name="connsiteX68" fmla="*/ 1009746 w 1060433"/>
                <a:gd name="connsiteY68" fmla="*/ 954518 h 2589845"/>
                <a:gd name="connsiteX69" fmla="*/ 1012098 w 1060433"/>
                <a:gd name="connsiteY69" fmla="*/ 983269 h 2589845"/>
                <a:gd name="connsiteX70" fmla="*/ 950398 w 1060433"/>
                <a:gd name="connsiteY70" fmla="*/ 1255529 h 2589845"/>
                <a:gd name="connsiteX71" fmla="*/ 905147 w 1060433"/>
                <a:gd name="connsiteY71" fmla="*/ 1315382 h 2589845"/>
                <a:gd name="connsiteX72" fmla="*/ 844626 w 1060433"/>
                <a:gd name="connsiteY72" fmla="*/ 1344719 h 2589845"/>
                <a:gd name="connsiteX73" fmla="*/ 842275 w 1060433"/>
                <a:gd name="connsiteY73" fmla="*/ 1345892 h 2589845"/>
                <a:gd name="connsiteX74" fmla="*/ 838750 w 1060433"/>
                <a:gd name="connsiteY74" fmla="*/ 1352935 h 2589845"/>
                <a:gd name="connsiteX75" fmla="*/ 827586 w 1060433"/>
                <a:gd name="connsiteY75" fmla="*/ 1379340 h 2589845"/>
                <a:gd name="connsiteX76" fmla="*/ 825234 w 1060433"/>
                <a:gd name="connsiteY76" fmla="*/ 1403984 h 2589845"/>
                <a:gd name="connsiteX77" fmla="*/ 825234 w 1060433"/>
                <a:gd name="connsiteY77" fmla="*/ 1413369 h 2589845"/>
                <a:gd name="connsiteX78" fmla="*/ 808194 w 1060433"/>
                <a:gd name="connsiteY78" fmla="*/ 1583536 h 2589845"/>
                <a:gd name="connsiteX79" fmla="*/ 836986 w 1060433"/>
                <a:gd name="connsiteY79" fmla="*/ 1523684 h 2589845"/>
                <a:gd name="connsiteX80" fmla="*/ 1026200 w 1060433"/>
                <a:gd name="connsiteY80" fmla="*/ 1360560 h 2589845"/>
                <a:gd name="connsiteX81" fmla="*/ 1042062 w 1060433"/>
                <a:gd name="connsiteY81" fmla="*/ 1355281 h 2589845"/>
                <a:gd name="connsiteX82" fmla="*/ 1043241 w 1060433"/>
                <a:gd name="connsiteY82" fmla="*/ 1355281 h 2589845"/>
                <a:gd name="connsiteX83" fmla="*/ 1050881 w 1060433"/>
                <a:gd name="connsiteY83" fmla="*/ 1352935 h 2589845"/>
                <a:gd name="connsiteX84" fmla="*/ 1057930 w 1060433"/>
                <a:gd name="connsiteY84" fmla="*/ 1354108 h 2589845"/>
                <a:gd name="connsiteX85" fmla="*/ 1060281 w 1060433"/>
                <a:gd name="connsiteY85" fmla="*/ 1361147 h 2589845"/>
                <a:gd name="connsiteX86" fmla="*/ 1059103 w 1060433"/>
                <a:gd name="connsiteY86" fmla="*/ 1376402 h 2589845"/>
                <a:gd name="connsiteX87" fmla="*/ 1054992 w 1060433"/>
                <a:gd name="connsiteY87" fmla="*/ 1408677 h 2589845"/>
                <a:gd name="connsiteX88" fmla="*/ 926890 w 1060433"/>
                <a:gd name="connsiteY88" fmla="*/ 1646908 h 2589845"/>
                <a:gd name="connsiteX89" fmla="*/ 842861 w 1060433"/>
                <a:gd name="connsiteY89" fmla="*/ 1693846 h 2589845"/>
                <a:gd name="connsiteX90" fmla="*/ 809954 w 1060433"/>
                <a:gd name="connsiteY90" fmla="*/ 1694432 h 2589845"/>
                <a:gd name="connsiteX91" fmla="*/ 805256 w 1060433"/>
                <a:gd name="connsiteY91" fmla="*/ 1693846 h 2589845"/>
                <a:gd name="connsiteX92" fmla="*/ 803491 w 1060433"/>
                <a:gd name="connsiteY92" fmla="*/ 1693846 h 2589845"/>
                <a:gd name="connsiteX93" fmla="*/ 801140 w 1060433"/>
                <a:gd name="connsiteY93" fmla="*/ 1695019 h 2589845"/>
                <a:gd name="connsiteX94" fmla="*/ 779989 w 1060433"/>
                <a:gd name="connsiteY94" fmla="*/ 1724361 h 2589845"/>
                <a:gd name="connsiteX95" fmla="*/ 778811 w 1060433"/>
                <a:gd name="connsiteY95" fmla="*/ 1727294 h 2589845"/>
                <a:gd name="connsiteX96" fmla="*/ 778224 w 1060433"/>
                <a:gd name="connsiteY96" fmla="*/ 1727880 h 2589845"/>
                <a:gd name="connsiteX97" fmla="*/ 696546 w 1060433"/>
                <a:gd name="connsiteY97" fmla="*/ 1943226 h 2589845"/>
                <a:gd name="connsiteX98" fmla="*/ 744730 w 1060433"/>
                <a:gd name="connsiteY98" fmla="*/ 1887480 h 2589845"/>
                <a:gd name="connsiteX99" fmla="*/ 982128 w 1060433"/>
                <a:gd name="connsiteY99" fmla="*/ 1806507 h 2589845"/>
                <a:gd name="connsiteX100" fmla="*/ 985065 w 1060433"/>
                <a:gd name="connsiteY100" fmla="*/ 1806507 h 2589845"/>
                <a:gd name="connsiteX101" fmla="*/ 989768 w 1060433"/>
                <a:gd name="connsiteY101" fmla="*/ 1815897 h 2589845"/>
                <a:gd name="connsiteX102" fmla="*/ 986830 w 1060433"/>
                <a:gd name="connsiteY102" fmla="*/ 1827046 h 2589845"/>
                <a:gd name="connsiteX103" fmla="*/ 978603 w 1060433"/>
                <a:gd name="connsiteY103" fmla="*/ 1852277 h 2589845"/>
                <a:gd name="connsiteX104" fmla="*/ 899863 w 1060433"/>
                <a:gd name="connsiteY104" fmla="*/ 1969044 h 2589845"/>
                <a:gd name="connsiteX105" fmla="*/ 805256 w 1060433"/>
                <a:gd name="connsiteY105" fmla="*/ 2044146 h 2589845"/>
                <a:gd name="connsiteX106" fmla="*/ 686555 w 1060433"/>
                <a:gd name="connsiteY106" fmla="*/ 2058820 h 2589845"/>
                <a:gd name="connsiteX107" fmla="*/ 665990 w 1060433"/>
                <a:gd name="connsiteY107" fmla="*/ 2051190 h 2589845"/>
                <a:gd name="connsiteX108" fmla="*/ 655412 w 1060433"/>
                <a:gd name="connsiteY108" fmla="*/ 2051776 h 2589845"/>
                <a:gd name="connsiteX109" fmla="*/ 639550 w 1060433"/>
                <a:gd name="connsiteY109" fmla="*/ 2061753 h 2589845"/>
                <a:gd name="connsiteX110" fmla="*/ 630144 w 1060433"/>
                <a:gd name="connsiteY110" fmla="*/ 2067618 h 2589845"/>
                <a:gd name="connsiteX111" fmla="*/ 628385 w 1060433"/>
                <a:gd name="connsiteY111" fmla="*/ 2069964 h 2589845"/>
                <a:gd name="connsiteX112" fmla="*/ 516151 w 1060433"/>
                <a:gd name="connsiteY112" fmla="*/ 2224285 h 2589845"/>
                <a:gd name="connsiteX113" fmla="*/ 584899 w 1060433"/>
                <a:gd name="connsiteY113" fmla="*/ 2189082 h 2589845"/>
                <a:gd name="connsiteX114" fmla="*/ 810545 w 1060433"/>
                <a:gd name="connsiteY114" fmla="*/ 2197880 h 2589845"/>
                <a:gd name="connsiteX115" fmla="*/ 834634 w 1060433"/>
                <a:gd name="connsiteY115" fmla="*/ 2209030 h 2589845"/>
                <a:gd name="connsiteX116" fmla="*/ 838750 w 1060433"/>
                <a:gd name="connsiteY116" fmla="*/ 2214313 h 2589845"/>
                <a:gd name="connsiteX117" fmla="*/ 836986 w 1060433"/>
                <a:gd name="connsiteY117" fmla="*/ 2220179 h 2589845"/>
                <a:gd name="connsiteX118" fmla="*/ 829937 w 1060433"/>
                <a:gd name="connsiteY118" fmla="*/ 2229569 h 2589845"/>
                <a:gd name="connsiteX119" fmla="*/ 829345 w 1060433"/>
                <a:gd name="connsiteY119" fmla="*/ 2230155 h 2589845"/>
                <a:gd name="connsiteX120" fmla="*/ 812305 w 1060433"/>
                <a:gd name="connsiteY120" fmla="*/ 2252454 h 2589845"/>
                <a:gd name="connsiteX121" fmla="*/ 711822 w 1060433"/>
                <a:gd name="connsiteY121" fmla="*/ 2322864 h 2589845"/>
                <a:gd name="connsiteX122" fmla="*/ 566685 w 1060433"/>
                <a:gd name="connsiteY122" fmla="*/ 2362177 h 2589845"/>
                <a:gd name="connsiteX123" fmla="*/ 559631 w 1060433"/>
                <a:gd name="connsiteY123" fmla="*/ 2362763 h 2589845"/>
                <a:gd name="connsiteX124" fmla="*/ 452686 w 1060433"/>
                <a:gd name="connsiteY124" fmla="*/ 2317585 h 2589845"/>
                <a:gd name="connsiteX125" fmla="*/ 450922 w 1060433"/>
                <a:gd name="connsiteY125" fmla="*/ 2316998 h 2589845"/>
                <a:gd name="connsiteX126" fmla="*/ 423895 w 1060433"/>
                <a:gd name="connsiteY126" fmla="*/ 2320517 h 2589845"/>
                <a:gd name="connsiteX127" fmla="*/ 420365 w 1060433"/>
                <a:gd name="connsiteY127" fmla="*/ 2322277 h 2589845"/>
                <a:gd name="connsiteX128" fmla="*/ 278166 w 1060433"/>
                <a:gd name="connsiteY128" fmla="*/ 2426721 h 2589845"/>
                <a:gd name="connsiteX129" fmla="*/ 301082 w 1060433"/>
                <a:gd name="connsiteY129" fmla="*/ 2420856 h 2589845"/>
                <a:gd name="connsiteX130" fmla="*/ 467962 w 1060433"/>
                <a:gd name="connsiteY130" fmla="*/ 2440803 h 2589845"/>
                <a:gd name="connsiteX131" fmla="*/ 582548 w 1060433"/>
                <a:gd name="connsiteY131" fmla="*/ 2512392 h 2589845"/>
                <a:gd name="connsiteX132" fmla="*/ 583134 w 1060433"/>
                <a:gd name="connsiteY132" fmla="*/ 2522954 h 2589845"/>
                <a:gd name="connsiteX133" fmla="*/ 538480 w 1060433"/>
                <a:gd name="connsiteY133" fmla="*/ 2555224 h 2589845"/>
                <a:gd name="connsiteX134" fmla="*/ 413903 w 1060433"/>
                <a:gd name="connsiteY134" fmla="*/ 2588086 h 2589845"/>
                <a:gd name="connsiteX135" fmla="*/ 376884 w 1060433"/>
                <a:gd name="connsiteY135" fmla="*/ 2589845 h 2589845"/>
                <a:gd name="connsiteX136" fmla="*/ 333985 w 1060433"/>
                <a:gd name="connsiteY136" fmla="*/ 2587499 h 2589845"/>
                <a:gd name="connsiteX137" fmla="*/ 296966 w 1060433"/>
                <a:gd name="connsiteY137" fmla="*/ 2581042 h 2589845"/>
                <a:gd name="connsiteX138" fmla="*/ 182973 w 1060433"/>
                <a:gd name="connsiteY138" fmla="*/ 2497137 h 2589845"/>
                <a:gd name="connsiteX139" fmla="*/ 178857 w 1060433"/>
                <a:gd name="connsiteY139" fmla="*/ 2495963 h 2589845"/>
                <a:gd name="connsiteX140" fmla="*/ 151824 w 1060433"/>
                <a:gd name="connsiteY140" fmla="*/ 2490093 h 2589845"/>
                <a:gd name="connsiteX141" fmla="*/ 144189 w 1060433"/>
                <a:gd name="connsiteY141" fmla="*/ 2491853 h 2589845"/>
                <a:gd name="connsiteX142" fmla="*/ 24315 w 1060433"/>
                <a:gd name="connsiteY142" fmla="*/ 2528233 h 2589845"/>
                <a:gd name="connsiteX143" fmla="*/ 16088 w 1060433"/>
                <a:gd name="connsiteY143" fmla="*/ 2524127 h 2589845"/>
                <a:gd name="connsiteX144" fmla="*/ 1985 w 1060433"/>
                <a:gd name="connsiteY144" fmla="*/ 2503588 h 2589845"/>
                <a:gd name="connsiteX145" fmla="*/ 220 w 1060433"/>
                <a:gd name="connsiteY145" fmla="*/ 2495963 h 2589845"/>
                <a:gd name="connsiteX146" fmla="*/ 6096 w 1060433"/>
                <a:gd name="connsiteY146" fmla="*/ 2491266 h 2589845"/>
                <a:gd name="connsiteX147" fmla="*/ 160051 w 1060433"/>
                <a:gd name="connsiteY147" fmla="*/ 2441390 h 2589845"/>
                <a:gd name="connsiteX148" fmla="*/ 162989 w 1060433"/>
                <a:gd name="connsiteY148" fmla="*/ 2437284 h 2589845"/>
                <a:gd name="connsiteX149" fmla="*/ 168278 w 1060433"/>
                <a:gd name="connsiteY149" fmla="*/ 2382129 h 2589845"/>
                <a:gd name="connsiteX150" fmla="*/ 342804 w 1060433"/>
                <a:gd name="connsiteY150" fmla="*/ 2073489 h 2589845"/>
                <a:gd name="connsiteX151" fmla="*/ 351030 w 1060433"/>
                <a:gd name="connsiteY151" fmla="*/ 2069964 h 2589845"/>
                <a:gd name="connsiteX152" fmla="*/ 353377 w 1060433"/>
                <a:gd name="connsiteY152" fmla="*/ 2068791 h 2589845"/>
                <a:gd name="connsiteX153" fmla="*/ 361017 w 1060433"/>
                <a:gd name="connsiteY153" fmla="*/ 2069964 h 2589845"/>
                <a:gd name="connsiteX154" fmla="*/ 363955 w 1060433"/>
                <a:gd name="connsiteY154" fmla="*/ 2077008 h 2589845"/>
                <a:gd name="connsiteX155" fmla="*/ 361017 w 1060433"/>
                <a:gd name="connsiteY155" fmla="*/ 2095782 h 2589845"/>
                <a:gd name="connsiteX156" fmla="*/ 352790 w 1060433"/>
                <a:gd name="connsiteY156" fmla="*/ 2145658 h 2589845"/>
                <a:gd name="connsiteX157" fmla="*/ 352204 w 1060433"/>
                <a:gd name="connsiteY157" fmla="*/ 2149769 h 2589845"/>
                <a:gd name="connsiteX158" fmla="*/ 323412 w 1060433"/>
                <a:gd name="connsiteY158" fmla="*/ 2290594 h 2589845"/>
                <a:gd name="connsiteX159" fmla="*/ 262299 w 1060433"/>
                <a:gd name="connsiteY159" fmla="*/ 2390341 h 2589845"/>
                <a:gd name="connsiteX160" fmla="*/ 426241 w 1060433"/>
                <a:gd name="connsiteY160" fmla="*/ 2265949 h 2589845"/>
                <a:gd name="connsiteX161" fmla="*/ 428592 w 1060433"/>
                <a:gd name="connsiteY161" fmla="*/ 2260079 h 2589845"/>
                <a:gd name="connsiteX162" fmla="*/ 429770 w 1060433"/>
                <a:gd name="connsiteY162" fmla="*/ 2226636 h 2589845"/>
                <a:gd name="connsiteX163" fmla="*/ 429179 w 1060433"/>
                <a:gd name="connsiteY163" fmla="*/ 2221352 h 2589845"/>
                <a:gd name="connsiteX164" fmla="*/ 410379 w 1060433"/>
                <a:gd name="connsiteY164" fmla="*/ 2024199 h 2589845"/>
                <a:gd name="connsiteX165" fmla="*/ 502635 w 1060433"/>
                <a:gd name="connsiteY165" fmla="*/ 1825281 h 2589845"/>
                <a:gd name="connsiteX166" fmla="*/ 520848 w 1060433"/>
                <a:gd name="connsiteY166" fmla="*/ 1815310 h 2589845"/>
                <a:gd name="connsiteX167" fmla="*/ 524964 w 1060433"/>
                <a:gd name="connsiteY167" fmla="*/ 1821176 h 2589845"/>
                <a:gd name="connsiteX168" fmla="*/ 526137 w 1060433"/>
                <a:gd name="connsiteY168" fmla="*/ 1832911 h 2589845"/>
                <a:gd name="connsiteX169" fmla="*/ 529075 w 1060433"/>
                <a:gd name="connsiteY169" fmla="*/ 1858143 h 2589845"/>
                <a:gd name="connsiteX170" fmla="*/ 533778 w 1060433"/>
                <a:gd name="connsiteY170" fmla="*/ 1902735 h 2589845"/>
                <a:gd name="connsiteX171" fmla="*/ 534364 w 1060433"/>
                <a:gd name="connsiteY171" fmla="*/ 1905086 h 2589845"/>
                <a:gd name="connsiteX172" fmla="*/ 544942 w 1060433"/>
                <a:gd name="connsiteY172" fmla="*/ 2018328 h 2589845"/>
                <a:gd name="connsiteX173" fmla="*/ 520910 w 1060433"/>
                <a:gd name="connsiteY173" fmla="*/ 2162894 h 2589845"/>
                <a:gd name="connsiteX174" fmla="*/ 520262 w 1060433"/>
                <a:gd name="connsiteY174" fmla="*/ 2163851 h 2589845"/>
                <a:gd name="connsiteX175" fmla="*/ 520848 w 1060433"/>
                <a:gd name="connsiteY175" fmla="*/ 2163264 h 2589845"/>
                <a:gd name="connsiteX176" fmla="*/ 520910 w 1060433"/>
                <a:gd name="connsiteY176" fmla="*/ 2162894 h 2589845"/>
                <a:gd name="connsiteX177" fmla="*/ 620158 w 1060433"/>
                <a:gd name="connsiteY177" fmla="*/ 2016569 h 2589845"/>
                <a:gd name="connsiteX178" fmla="*/ 622509 w 1060433"/>
                <a:gd name="connsiteY178" fmla="*/ 2001900 h 2589845"/>
                <a:gd name="connsiteX179" fmla="*/ 596650 w 1060433"/>
                <a:gd name="connsiteY179" fmla="*/ 1937942 h 2589845"/>
                <a:gd name="connsiteX180" fmla="*/ 550231 w 1060433"/>
                <a:gd name="connsiteY180" fmla="*/ 1802988 h 2589845"/>
                <a:gd name="connsiteX181" fmla="*/ 585485 w 1060433"/>
                <a:gd name="connsiteY181" fmla="*/ 1560065 h 2589845"/>
                <a:gd name="connsiteX182" fmla="*/ 589015 w 1060433"/>
                <a:gd name="connsiteY182" fmla="*/ 1553021 h 2589845"/>
                <a:gd name="connsiteX183" fmla="*/ 591953 w 1060433"/>
                <a:gd name="connsiteY183" fmla="*/ 1548329 h 2589845"/>
                <a:gd name="connsiteX184" fmla="*/ 598415 w 1060433"/>
                <a:gd name="connsiteY184" fmla="*/ 1544223 h 2589845"/>
                <a:gd name="connsiteX185" fmla="*/ 605464 w 1060433"/>
                <a:gd name="connsiteY185" fmla="*/ 1548915 h 2589845"/>
                <a:gd name="connsiteX186" fmla="*/ 630731 w 1060433"/>
                <a:gd name="connsiteY186" fmla="*/ 1611700 h 2589845"/>
                <a:gd name="connsiteX187" fmla="*/ 636020 w 1060433"/>
                <a:gd name="connsiteY187" fmla="*/ 1625196 h 2589845"/>
                <a:gd name="connsiteX188" fmla="*/ 684795 w 1060433"/>
                <a:gd name="connsiteY188" fmla="*/ 1774232 h 2589845"/>
                <a:gd name="connsiteX189" fmla="*/ 686555 w 1060433"/>
                <a:gd name="connsiteY189" fmla="*/ 1882201 h 2589845"/>
                <a:gd name="connsiteX190" fmla="*/ 753543 w 1060433"/>
                <a:gd name="connsiteY190" fmla="*/ 1676245 h 2589845"/>
                <a:gd name="connsiteX191" fmla="*/ 752370 w 1060433"/>
                <a:gd name="connsiteY191" fmla="*/ 1668615 h 2589845"/>
                <a:gd name="connsiteX192" fmla="*/ 710649 w 1060433"/>
                <a:gd name="connsiteY192" fmla="*/ 1611700 h 2589845"/>
                <a:gd name="connsiteX193" fmla="*/ 629558 w 1060433"/>
                <a:gd name="connsiteY193" fmla="*/ 1498453 h 2589845"/>
                <a:gd name="connsiteX194" fmla="*/ 600180 w 1060433"/>
                <a:gd name="connsiteY194" fmla="*/ 1242620 h 2589845"/>
                <a:gd name="connsiteX195" fmla="*/ 600766 w 1060433"/>
                <a:gd name="connsiteY195" fmla="*/ 1239688 h 2589845"/>
                <a:gd name="connsiteX196" fmla="*/ 600766 w 1060433"/>
                <a:gd name="connsiteY196" fmla="*/ 1239101 h 2589845"/>
                <a:gd name="connsiteX197" fmla="*/ 605464 w 1060433"/>
                <a:gd name="connsiteY197" fmla="*/ 1234404 h 2589845"/>
                <a:gd name="connsiteX198" fmla="*/ 611344 w 1060433"/>
                <a:gd name="connsiteY198" fmla="*/ 1234404 h 2589845"/>
                <a:gd name="connsiteX199" fmla="*/ 617220 w 1060433"/>
                <a:gd name="connsiteY199" fmla="*/ 1238515 h 2589845"/>
                <a:gd name="connsiteX200" fmla="*/ 643660 w 1060433"/>
                <a:gd name="connsiteY200" fmla="*/ 1273717 h 2589845"/>
                <a:gd name="connsiteX201" fmla="*/ 645425 w 1060433"/>
                <a:gd name="connsiteY201" fmla="*/ 1276068 h 2589845"/>
                <a:gd name="connsiteX202" fmla="*/ 714173 w 1060433"/>
                <a:gd name="connsiteY202" fmla="*/ 1368190 h 2589845"/>
                <a:gd name="connsiteX203" fmla="*/ 770584 w 1060433"/>
                <a:gd name="connsiteY203" fmla="*/ 1474394 h 2589845"/>
                <a:gd name="connsiteX204" fmla="*/ 781748 w 1060433"/>
                <a:gd name="connsiteY204" fmla="*/ 1524857 h 2589845"/>
                <a:gd name="connsiteX205" fmla="*/ 794678 w 1060433"/>
                <a:gd name="connsiteY205" fmla="*/ 1347651 h 2589845"/>
                <a:gd name="connsiteX206" fmla="*/ 782927 w 1060433"/>
                <a:gd name="connsiteY206" fmla="*/ 1309511 h 2589845"/>
                <a:gd name="connsiteX207" fmla="*/ 750019 w 1060433"/>
                <a:gd name="connsiteY207" fmla="*/ 1283693 h 2589845"/>
                <a:gd name="connsiteX208" fmla="*/ 635433 w 1060433"/>
                <a:gd name="connsiteY208" fmla="*/ 1186879 h 2589845"/>
                <a:gd name="connsiteX209" fmla="*/ 564921 w 1060433"/>
                <a:gd name="connsiteY209" fmla="*/ 988548 h 2589845"/>
                <a:gd name="connsiteX210" fmla="*/ 562569 w 1060433"/>
                <a:gd name="connsiteY210" fmla="*/ 963903 h 2589845"/>
                <a:gd name="connsiteX211" fmla="*/ 562569 w 1060433"/>
                <a:gd name="connsiteY211" fmla="*/ 961557 h 2589845"/>
                <a:gd name="connsiteX212" fmla="*/ 561983 w 1060433"/>
                <a:gd name="connsiteY212" fmla="*/ 948648 h 2589845"/>
                <a:gd name="connsiteX213" fmla="*/ 566094 w 1060433"/>
                <a:gd name="connsiteY213" fmla="*/ 941610 h 2589845"/>
                <a:gd name="connsiteX214" fmla="*/ 574321 w 1060433"/>
                <a:gd name="connsiteY214" fmla="*/ 942196 h 2589845"/>
                <a:gd name="connsiteX215" fmla="*/ 580788 w 1060433"/>
                <a:gd name="connsiteY215" fmla="*/ 948061 h 2589845"/>
                <a:gd name="connsiteX216" fmla="*/ 587250 w 1060433"/>
                <a:gd name="connsiteY216" fmla="*/ 953340 h 2589845"/>
                <a:gd name="connsiteX217" fmla="*/ 618980 w 1060433"/>
                <a:gd name="connsiteY217" fmla="*/ 978572 h 2589845"/>
                <a:gd name="connsiteX218" fmla="*/ 620158 w 1060433"/>
                <a:gd name="connsiteY218" fmla="*/ 979158 h 2589845"/>
                <a:gd name="connsiteX219" fmla="*/ 689493 w 1060433"/>
                <a:gd name="connsiteY219" fmla="*/ 1036078 h 2589845"/>
                <a:gd name="connsiteX220" fmla="*/ 778811 w 1060433"/>
                <a:gd name="connsiteY220" fmla="*/ 1153431 h 2589845"/>
                <a:gd name="connsiteX221" fmla="*/ 786451 w 1060433"/>
                <a:gd name="connsiteY221" fmla="*/ 1174557 h 2589845"/>
                <a:gd name="connsiteX222" fmla="*/ 752957 w 1060433"/>
                <a:gd name="connsiteY222" fmla="*/ 975052 h 2589845"/>
                <a:gd name="connsiteX223" fmla="*/ 745908 w 1060433"/>
                <a:gd name="connsiteY223" fmla="*/ 963316 h 2589845"/>
                <a:gd name="connsiteX224" fmla="*/ 739441 w 1060433"/>
                <a:gd name="connsiteY224" fmla="*/ 958624 h 2589845"/>
                <a:gd name="connsiteX225" fmla="*/ 699484 w 1060433"/>
                <a:gd name="connsiteY225" fmla="*/ 943956 h 2589845"/>
                <a:gd name="connsiteX226" fmla="*/ 582548 w 1060433"/>
                <a:gd name="connsiteY226" fmla="*/ 895839 h 2589845"/>
                <a:gd name="connsiteX227" fmla="*/ 455624 w 1060433"/>
                <a:gd name="connsiteY227" fmla="*/ 690470 h 2589845"/>
                <a:gd name="connsiteX228" fmla="*/ 458562 w 1060433"/>
                <a:gd name="connsiteY228" fmla="*/ 684013 h 2589845"/>
                <a:gd name="connsiteX229" fmla="*/ 466202 w 1060433"/>
                <a:gd name="connsiteY229" fmla="*/ 683426 h 2589845"/>
                <a:gd name="connsiteX230" fmla="*/ 513208 w 1060433"/>
                <a:gd name="connsiteY230" fmla="*/ 702792 h 2589845"/>
                <a:gd name="connsiteX231" fmla="*/ 621917 w 1060433"/>
                <a:gd name="connsiteY231" fmla="*/ 749735 h 2589845"/>
                <a:gd name="connsiteX232" fmla="*/ 706538 w 1060433"/>
                <a:gd name="connsiteY232" fmla="*/ 817213 h 2589845"/>
                <a:gd name="connsiteX233" fmla="*/ 639550 w 1060433"/>
                <a:gd name="connsiteY233" fmla="*/ 657608 h 2589845"/>
                <a:gd name="connsiteX234" fmla="*/ 603704 w 1060433"/>
                <a:gd name="connsiteY234" fmla="*/ 645872 h 2589845"/>
                <a:gd name="connsiteX235" fmla="*/ 586077 w 1060433"/>
                <a:gd name="connsiteY235" fmla="*/ 648224 h 2589845"/>
                <a:gd name="connsiteX236" fmla="*/ 445633 w 1060433"/>
                <a:gd name="connsiteY236" fmla="*/ 627685 h 2589845"/>
                <a:gd name="connsiteX237" fmla="*/ 316358 w 1060433"/>
                <a:gd name="connsiteY237" fmla="*/ 499769 h 2589845"/>
                <a:gd name="connsiteX238" fmla="*/ 313420 w 1060433"/>
                <a:gd name="connsiteY238" fmla="*/ 493317 h 2589845"/>
                <a:gd name="connsiteX239" fmla="*/ 314598 w 1060433"/>
                <a:gd name="connsiteY239" fmla="*/ 486273 h 2589845"/>
                <a:gd name="connsiteX240" fmla="*/ 320474 w 1060433"/>
                <a:gd name="connsiteY240" fmla="*/ 482754 h 2589845"/>
                <a:gd name="connsiteX241" fmla="*/ 338688 w 1060433"/>
                <a:gd name="connsiteY241" fmla="*/ 483927 h 2589845"/>
                <a:gd name="connsiteX242" fmla="*/ 371595 w 1060433"/>
                <a:gd name="connsiteY242" fmla="*/ 485687 h 2589845"/>
                <a:gd name="connsiteX243" fmla="*/ 382760 w 1060433"/>
                <a:gd name="connsiteY243" fmla="*/ 486273 h 2589845"/>
                <a:gd name="connsiteX244" fmla="*/ 487354 w 1060433"/>
                <a:gd name="connsiteY244" fmla="*/ 498009 h 2589845"/>
                <a:gd name="connsiteX245" fmla="*/ 577850 w 1060433"/>
                <a:gd name="connsiteY245" fmla="*/ 543774 h 2589845"/>
                <a:gd name="connsiteX246" fmla="*/ 493821 w 1060433"/>
                <a:gd name="connsiteY246" fmla="*/ 419382 h 2589845"/>
                <a:gd name="connsiteX247" fmla="*/ 486181 w 1060433"/>
                <a:gd name="connsiteY247" fmla="*/ 416450 h 2589845"/>
                <a:gd name="connsiteX248" fmla="*/ 470900 w 1060433"/>
                <a:gd name="connsiteY248" fmla="*/ 414685 h 2589845"/>
                <a:gd name="connsiteX249" fmla="*/ 445046 w 1060433"/>
                <a:gd name="connsiteY249" fmla="*/ 421142 h 2589845"/>
                <a:gd name="connsiteX250" fmla="*/ 286388 w 1060433"/>
                <a:gd name="connsiteY250" fmla="*/ 425834 h 2589845"/>
                <a:gd name="connsiteX251" fmla="*/ 163581 w 1060433"/>
                <a:gd name="connsiteY251" fmla="*/ 334299 h 2589845"/>
                <a:gd name="connsiteX252" fmla="*/ 160051 w 1060433"/>
                <a:gd name="connsiteY252" fmla="*/ 329606 h 2589845"/>
                <a:gd name="connsiteX253" fmla="*/ 160051 w 1060433"/>
                <a:gd name="connsiteY253" fmla="*/ 323149 h 2589845"/>
                <a:gd name="connsiteX254" fmla="*/ 179443 w 1060433"/>
                <a:gd name="connsiteY254" fmla="*/ 313765 h 2589845"/>
                <a:gd name="connsiteX255" fmla="*/ 219405 w 1060433"/>
                <a:gd name="connsiteY255" fmla="*/ 307894 h 2589845"/>
                <a:gd name="connsiteX256" fmla="*/ 238205 w 1060433"/>
                <a:gd name="connsiteY256" fmla="*/ 304962 h 2589845"/>
                <a:gd name="connsiteX257" fmla="*/ 238791 w 1060433"/>
                <a:gd name="connsiteY257" fmla="*/ 304962 h 2589845"/>
                <a:gd name="connsiteX258" fmla="*/ 304607 w 1060433"/>
                <a:gd name="connsiteY258" fmla="*/ 297332 h 2589845"/>
                <a:gd name="connsiteX259" fmla="*/ 410965 w 1060433"/>
                <a:gd name="connsiteY259" fmla="*/ 321976 h 2589845"/>
                <a:gd name="connsiteX260" fmla="*/ 349852 w 1060433"/>
                <a:gd name="connsiteY260" fmla="*/ 262129 h 2589845"/>
                <a:gd name="connsiteX261" fmla="*/ 326350 w 1060433"/>
                <a:gd name="connsiteY261" fmla="*/ 242763 h 2589845"/>
                <a:gd name="connsiteX262" fmla="*/ 321061 w 1060433"/>
                <a:gd name="connsiteY262" fmla="*/ 241004 h 2589845"/>
                <a:gd name="connsiteX263" fmla="*/ 140073 w 1060433"/>
                <a:gd name="connsiteY263" fmla="*/ 145357 h 2589845"/>
                <a:gd name="connsiteX264" fmla="*/ 75436 w 1060433"/>
                <a:gd name="connsiteY264" fmla="*/ 15682 h 2589845"/>
                <a:gd name="connsiteX265" fmla="*/ 74849 w 1060433"/>
                <a:gd name="connsiteY265" fmla="*/ 13922 h 2589845"/>
                <a:gd name="connsiteX266" fmla="*/ 76022 w 1060433"/>
                <a:gd name="connsiteY266" fmla="*/ 1600 h 2589845"/>
                <a:gd name="connsiteX267" fmla="*/ 83147 w 1060433"/>
                <a:gd name="connsiteY267" fmla="*/ 207 h 258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60433" h="2589845">
                  <a:moveTo>
                    <a:pt x="83147" y="207"/>
                  </a:moveTo>
                  <a:cubicBezTo>
                    <a:pt x="86599" y="720"/>
                    <a:pt x="91301" y="2186"/>
                    <a:pt x="97765" y="4532"/>
                  </a:cubicBezTo>
                  <a:cubicBezTo>
                    <a:pt x="110695" y="9816"/>
                    <a:pt x="123619" y="14508"/>
                    <a:pt x="135962" y="19206"/>
                  </a:cubicBezTo>
                  <a:cubicBezTo>
                    <a:pt x="162403" y="28590"/>
                    <a:pt x="189435" y="38567"/>
                    <a:pt x="215289" y="50303"/>
                  </a:cubicBezTo>
                  <a:cubicBezTo>
                    <a:pt x="258775" y="69077"/>
                    <a:pt x="293442" y="97246"/>
                    <a:pt x="318123" y="134800"/>
                  </a:cubicBezTo>
                  <a:cubicBezTo>
                    <a:pt x="336928" y="163550"/>
                    <a:pt x="344563" y="192301"/>
                    <a:pt x="341039" y="222224"/>
                  </a:cubicBezTo>
                  <a:cubicBezTo>
                    <a:pt x="341039" y="222811"/>
                    <a:pt x="341625" y="223402"/>
                    <a:pt x="341625" y="223989"/>
                  </a:cubicBezTo>
                  <a:cubicBezTo>
                    <a:pt x="386871" y="262716"/>
                    <a:pt x="430357" y="306721"/>
                    <a:pt x="474429" y="358944"/>
                  </a:cubicBezTo>
                  <a:cubicBezTo>
                    <a:pt x="445046" y="313765"/>
                    <a:pt x="425654" y="261538"/>
                    <a:pt x="415668" y="201104"/>
                  </a:cubicBezTo>
                  <a:cubicBezTo>
                    <a:pt x="406263" y="140078"/>
                    <a:pt x="405676" y="86097"/>
                    <a:pt x="413903" y="35634"/>
                  </a:cubicBezTo>
                  <a:cubicBezTo>
                    <a:pt x="414490" y="32115"/>
                    <a:pt x="415076" y="29177"/>
                    <a:pt x="416254" y="25071"/>
                  </a:cubicBezTo>
                  <a:lnTo>
                    <a:pt x="417427" y="19206"/>
                  </a:lnTo>
                  <a:cubicBezTo>
                    <a:pt x="418014" y="16268"/>
                    <a:pt x="420365" y="13922"/>
                    <a:pt x="422716" y="13335"/>
                  </a:cubicBezTo>
                  <a:cubicBezTo>
                    <a:pt x="425654" y="12749"/>
                    <a:pt x="428006" y="13335"/>
                    <a:pt x="430357" y="15095"/>
                  </a:cubicBezTo>
                  <a:cubicBezTo>
                    <a:pt x="433295" y="18033"/>
                    <a:pt x="436233" y="20966"/>
                    <a:pt x="439170" y="23312"/>
                  </a:cubicBezTo>
                  <a:lnTo>
                    <a:pt x="441522" y="25658"/>
                  </a:lnTo>
                  <a:cubicBezTo>
                    <a:pt x="449162" y="32115"/>
                    <a:pt x="456211" y="38567"/>
                    <a:pt x="462673" y="46197"/>
                  </a:cubicBezTo>
                  <a:cubicBezTo>
                    <a:pt x="525551" y="117193"/>
                    <a:pt x="562569" y="192301"/>
                    <a:pt x="575499" y="275625"/>
                  </a:cubicBezTo>
                  <a:cubicBezTo>
                    <a:pt x="580788" y="313178"/>
                    <a:pt x="578437" y="345448"/>
                    <a:pt x="567858" y="373612"/>
                  </a:cubicBezTo>
                  <a:cubicBezTo>
                    <a:pt x="564334" y="383002"/>
                    <a:pt x="559045" y="391218"/>
                    <a:pt x="553756" y="399430"/>
                  </a:cubicBezTo>
                  <a:cubicBezTo>
                    <a:pt x="550818" y="403541"/>
                    <a:pt x="548467" y="407060"/>
                    <a:pt x="546115" y="411166"/>
                  </a:cubicBezTo>
                  <a:cubicBezTo>
                    <a:pt x="544356" y="414098"/>
                    <a:pt x="544356" y="414685"/>
                    <a:pt x="544356" y="414685"/>
                  </a:cubicBezTo>
                  <a:cubicBezTo>
                    <a:pt x="545529" y="425834"/>
                    <a:pt x="546702" y="438157"/>
                    <a:pt x="549053" y="453412"/>
                  </a:cubicBezTo>
                  <a:cubicBezTo>
                    <a:pt x="549053" y="453412"/>
                    <a:pt x="549053" y="453998"/>
                    <a:pt x="550231" y="454590"/>
                  </a:cubicBezTo>
                  <a:lnTo>
                    <a:pt x="550818" y="455763"/>
                  </a:lnTo>
                  <a:cubicBezTo>
                    <a:pt x="585485" y="503874"/>
                    <a:pt x="617220" y="554337"/>
                    <a:pt x="646012" y="606559"/>
                  </a:cubicBezTo>
                  <a:cubicBezTo>
                    <a:pt x="634847" y="567246"/>
                    <a:pt x="625447" y="517956"/>
                    <a:pt x="626033" y="460455"/>
                  </a:cubicBezTo>
                  <a:cubicBezTo>
                    <a:pt x="627207" y="391805"/>
                    <a:pt x="643074" y="330193"/>
                    <a:pt x="674803" y="272687"/>
                  </a:cubicBezTo>
                  <a:cubicBezTo>
                    <a:pt x="675982" y="270341"/>
                    <a:pt x="678328" y="269168"/>
                    <a:pt x="680679" y="269168"/>
                  </a:cubicBezTo>
                  <a:cubicBezTo>
                    <a:pt x="684209" y="269168"/>
                    <a:pt x="685968" y="270341"/>
                    <a:pt x="687733" y="272100"/>
                  </a:cubicBezTo>
                  <a:cubicBezTo>
                    <a:pt x="688319" y="273273"/>
                    <a:pt x="689493" y="274446"/>
                    <a:pt x="690671" y="275625"/>
                  </a:cubicBezTo>
                  <a:cubicBezTo>
                    <a:pt x="692430" y="278557"/>
                    <a:pt x="694195" y="280903"/>
                    <a:pt x="695960" y="283836"/>
                  </a:cubicBezTo>
                  <a:cubicBezTo>
                    <a:pt x="721814" y="323736"/>
                    <a:pt x="735330" y="367160"/>
                    <a:pt x="744143" y="401189"/>
                  </a:cubicBezTo>
                  <a:cubicBezTo>
                    <a:pt x="760597" y="463388"/>
                    <a:pt x="768238" y="515024"/>
                    <a:pt x="768238" y="564313"/>
                  </a:cubicBezTo>
                  <a:cubicBezTo>
                    <a:pt x="768238" y="605973"/>
                    <a:pt x="760597" y="637661"/>
                    <a:pt x="744143" y="665238"/>
                  </a:cubicBezTo>
                  <a:cubicBezTo>
                    <a:pt x="739441" y="673455"/>
                    <a:pt x="732979" y="681080"/>
                    <a:pt x="726516" y="688123"/>
                  </a:cubicBezTo>
                  <a:cubicBezTo>
                    <a:pt x="722987" y="692229"/>
                    <a:pt x="719462" y="696335"/>
                    <a:pt x="716525" y="700446"/>
                  </a:cubicBezTo>
                  <a:cubicBezTo>
                    <a:pt x="714173" y="703379"/>
                    <a:pt x="713000" y="706311"/>
                    <a:pt x="713000" y="708071"/>
                  </a:cubicBezTo>
                  <a:cubicBezTo>
                    <a:pt x="712414" y="718047"/>
                    <a:pt x="713000" y="728023"/>
                    <a:pt x="713000" y="738000"/>
                  </a:cubicBezTo>
                  <a:lnTo>
                    <a:pt x="713000" y="744451"/>
                  </a:lnTo>
                  <a:cubicBezTo>
                    <a:pt x="713000" y="745625"/>
                    <a:pt x="713587" y="746798"/>
                    <a:pt x="714173" y="747971"/>
                  </a:cubicBezTo>
                  <a:cubicBezTo>
                    <a:pt x="734152" y="797260"/>
                    <a:pt x="752370" y="848896"/>
                    <a:pt x="767646" y="901118"/>
                  </a:cubicBezTo>
                  <a:cubicBezTo>
                    <a:pt x="765300" y="883517"/>
                    <a:pt x="764121" y="865916"/>
                    <a:pt x="763535" y="848896"/>
                  </a:cubicBezTo>
                  <a:cubicBezTo>
                    <a:pt x="761770" y="752668"/>
                    <a:pt x="791154" y="666998"/>
                    <a:pt x="851675" y="593650"/>
                  </a:cubicBezTo>
                  <a:lnTo>
                    <a:pt x="864018" y="578395"/>
                  </a:lnTo>
                  <a:cubicBezTo>
                    <a:pt x="865777" y="576636"/>
                    <a:pt x="867542" y="575462"/>
                    <a:pt x="869893" y="575462"/>
                  </a:cubicBezTo>
                  <a:lnTo>
                    <a:pt x="871067" y="576049"/>
                  </a:lnTo>
                  <a:cubicBezTo>
                    <a:pt x="874004" y="576049"/>
                    <a:pt x="876356" y="577809"/>
                    <a:pt x="876942" y="580741"/>
                  </a:cubicBezTo>
                  <a:cubicBezTo>
                    <a:pt x="878120" y="583679"/>
                    <a:pt x="879293" y="586612"/>
                    <a:pt x="880472" y="589544"/>
                  </a:cubicBezTo>
                  <a:cubicBezTo>
                    <a:pt x="882231" y="594823"/>
                    <a:pt x="884583" y="599521"/>
                    <a:pt x="886347" y="604799"/>
                  </a:cubicBezTo>
                  <a:cubicBezTo>
                    <a:pt x="899272" y="645286"/>
                    <a:pt x="905147" y="689297"/>
                    <a:pt x="906912" y="747971"/>
                  </a:cubicBezTo>
                  <a:lnTo>
                    <a:pt x="906912" y="749149"/>
                  </a:lnTo>
                  <a:cubicBezTo>
                    <a:pt x="907499" y="791395"/>
                    <a:pt x="909263" y="850069"/>
                    <a:pt x="891636" y="905815"/>
                  </a:cubicBezTo>
                  <a:cubicBezTo>
                    <a:pt x="874004" y="960384"/>
                    <a:pt x="844040" y="988548"/>
                    <a:pt x="838164" y="993245"/>
                  </a:cubicBezTo>
                  <a:lnTo>
                    <a:pt x="837572" y="993832"/>
                  </a:lnTo>
                  <a:cubicBezTo>
                    <a:pt x="821118" y="1007914"/>
                    <a:pt x="811132" y="1021409"/>
                    <a:pt x="808781" y="1029621"/>
                  </a:cubicBezTo>
                  <a:cubicBezTo>
                    <a:pt x="807607" y="1033145"/>
                    <a:pt x="807016" y="1036664"/>
                    <a:pt x="805843" y="1040183"/>
                  </a:cubicBezTo>
                  <a:cubicBezTo>
                    <a:pt x="801140" y="1054852"/>
                    <a:pt x="804078" y="1069521"/>
                    <a:pt x="807016" y="1084781"/>
                  </a:cubicBezTo>
                  <a:cubicBezTo>
                    <a:pt x="808781" y="1092406"/>
                    <a:pt x="810545" y="1100622"/>
                    <a:pt x="811132" y="1109425"/>
                  </a:cubicBezTo>
                  <a:cubicBezTo>
                    <a:pt x="812897" y="1142868"/>
                    <a:pt x="815834" y="1176316"/>
                    <a:pt x="818772" y="1209172"/>
                  </a:cubicBezTo>
                  <a:lnTo>
                    <a:pt x="818772" y="1212110"/>
                  </a:lnTo>
                  <a:cubicBezTo>
                    <a:pt x="819359" y="1220322"/>
                    <a:pt x="819945" y="1229125"/>
                    <a:pt x="820532" y="1237342"/>
                  </a:cubicBezTo>
                  <a:cubicBezTo>
                    <a:pt x="827586" y="1162234"/>
                    <a:pt x="852267" y="1094165"/>
                    <a:pt x="895161" y="1034318"/>
                  </a:cubicBezTo>
                  <a:cubicBezTo>
                    <a:pt x="921015" y="997351"/>
                    <a:pt x="952158" y="965663"/>
                    <a:pt x="988003" y="940431"/>
                  </a:cubicBezTo>
                  <a:cubicBezTo>
                    <a:pt x="989176" y="939258"/>
                    <a:pt x="990941" y="938085"/>
                    <a:pt x="993292" y="936912"/>
                  </a:cubicBezTo>
                  <a:cubicBezTo>
                    <a:pt x="993879" y="936326"/>
                    <a:pt x="995057" y="935739"/>
                    <a:pt x="996817" y="934566"/>
                  </a:cubicBezTo>
                  <a:cubicBezTo>
                    <a:pt x="999168" y="933393"/>
                    <a:pt x="1001519" y="933393"/>
                    <a:pt x="1003871" y="934566"/>
                  </a:cubicBezTo>
                  <a:cubicBezTo>
                    <a:pt x="1006222" y="935739"/>
                    <a:pt x="1007981" y="938085"/>
                    <a:pt x="1008568" y="940431"/>
                  </a:cubicBezTo>
                  <a:cubicBezTo>
                    <a:pt x="1008568" y="945129"/>
                    <a:pt x="1009160" y="949821"/>
                    <a:pt x="1009746" y="954518"/>
                  </a:cubicBezTo>
                  <a:cubicBezTo>
                    <a:pt x="1010919" y="964490"/>
                    <a:pt x="1012098" y="973293"/>
                    <a:pt x="1012098" y="983269"/>
                  </a:cubicBezTo>
                  <a:cubicBezTo>
                    <a:pt x="1012684" y="1080670"/>
                    <a:pt x="992119" y="1172797"/>
                    <a:pt x="950398" y="1255529"/>
                  </a:cubicBezTo>
                  <a:cubicBezTo>
                    <a:pt x="939233" y="1279001"/>
                    <a:pt x="923953" y="1298948"/>
                    <a:pt x="905147" y="1315382"/>
                  </a:cubicBezTo>
                  <a:cubicBezTo>
                    <a:pt x="886934" y="1331810"/>
                    <a:pt x="866956" y="1341199"/>
                    <a:pt x="844626" y="1344719"/>
                  </a:cubicBezTo>
                  <a:cubicBezTo>
                    <a:pt x="844040" y="1344719"/>
                    <a:pt x="842861" y="1345305"/>
                    <a:pt x="842275" y="1345892"/>
                  </a:cubicBezTo>
                  <a:cubicBezTo>
                    <a:pt x="841102" y="1347651"/>
                    <a:pt x="839924" y="1350584"/>
                    <a:pt x="838750" y="1352935"/>
                  </a:cubicBezTo>
                  <a:cubicBezTo>
                    <a:pt x="834634" y="1361147"/>
                    <a:pt x="829937" y="1370537"/>
                    <a:pt x="827586" y="1379340"/>
                  </a:cubicBezTo>
                  <a:cubicBezTo>
                    <a:pt x="825234" y="1386965"/>
                    <a:pt x="825234" y="1395181"/>
                    <a:pt x="825234" y="1403984"/>
                  </a:cubicBezTo>
                  <a:cubicBezTo>
                    <a:pt x="825234" y="1406917"/>
                    <a:pt x="825234" y="1410436"/>
                    <a:pt x="825234" y="1413369"/>
                  </a:cubicBezTo>
                  <a:cubicBezTo>
                    <a:pt x="823470" y="1489649"/>
                    <a:pt x="820532" y="1516054"/>
                    <a:pt x="808194" y="1583536"/>
                  </a:cubicBezTo>
                  <a:cubicBezTo>
                    <a:pt x="815834" y="1563584"/>
                    <a:pt x="825234" y="1543631"/>
                    <a:pt x="836986" y="1523684"/>
                  </a:cubicBezTo>
                  <a:cubicBezTo>
                    <a:pt x="885761" y="1445057"/>
                    <a:pt x="947460" y="1391662"/>
                    <a:pt x="1026200" y="1360560"/>
                  </a:cubicBezTo>
                  <a:cubicBezTo>
                    <a:pt x="1030898" y="1358801"/>
                    <a:pt x="1036187" y="1357041"/>
                    <a:pt x="1042062" y="1355281"/>
                  </a:cubicBezTo>
                  <a:lnTo>
                    <a:pt x="1043241" y="1355281"/>
                  </a:lnTo>
                  <a:cubicBezTo>
                    <a:pt x="1045592" y="1354695"/>
                    <a:pt x="1047938" y="1353522"/>
                    <a:pt x="1050881" y="1352935"/>
                  </a:cubicBezTo>
                  <a:cubicBezTo>
                    <a:pt x="1053227" y="1352349"/>
                    <a:pt x="1055578" y="1352349"/>
                    <a:pt x="1057930" y="1354108"/>
                  </a:cubicBezTo>
                  <a:cubicBezTo>
                    <a:pt x="1059694" y="1355868"/>
                    <a:pt x="1060867" y="1358214"/>
                    <a:pt x="1060281" y="1361147"/>
                  </a:cubicBezTo>
                  <a:cubicBezTo>
                    <a:pt x="1059694" y="1366431"/>
                    <a:pt x="1059694" y="1371710"/>
                    <a:pt x="1059103" y="1376402"/>
                  </a:cubicBezTo>
                  <a:cubicBezTo>
                    <a:pt x="1058516" y="1388138"/>
                    <a:pt x="1057930" y="1398700"/>
                    <a:pt x="1054992" y="1408677"/>
                  </a:cubicBezTo>
                  <a:cubicBezTo>
                    <a:pt x="1029724" y="1506669"/>
                    <a:pt x="987417" y="1584709"/>
                    <a:pt x="926890" y="1646908"/>
                  </a:cubicBezTo>
                  <a:cubicBezTo>
                    <a:pt x="900450" y="1673899"/>
                    <a:pt x="872831" y="1689154"/>
                    <a:pt x="842861" y="1693846"/>
                  </a:cubicBezTo>
                  <a:cubicBezTo>
                    <a:pt x="835221" y="1695019"/>
                    <a:pt x="825821" y="1695019"/>
                    <a:pt x="809954" y="1694432"/>
                  </a:cubicBezTo>
                  <a:lnTo>
                    <a:pt x="805256" y="1693846"/>
                  </a:lnTo>
                  <a:cubicBezTo>
                    <a:pt x="804670" y="1693846"/>
                    <a:pt x="804078" y="1693846"/>
                    <a:pt x="803491" y="1693846"/>
                  </a:cubicBezTo>
                  <a:cubicBezTo>
                    <a:pt x="801732" y="1693846"/>
                    <a:pt x="801732" y="1693846"/>
                    <a:pt x="801140" y="1695019"/>
                  </a:cubicBezTo>
                  <a:lnTo>
                    <a:pt x="779989" y="1724361"/>
                  </a:lnTo>
                  <a:cubicBezTo>
                    <a:pt x="779402" y="1724948"/>
                    <a:pt x="778811" y="1726121"/>
                    <a:pt x="778811" y="1727294"/>
                  </a:cubicBezTo>
                  <a:lnTo>
                    <a:pt x="778224" y="1727880"/>
                  </a:lnTo>
                  <a:cubicBezTo>
                    <a:pt x="756481" y="1802988"/>
                    <a:pt x="728868" y="1875157"/>
                    <a:pt x="696546" y="1943226"/>
                  </a:cubicBezTo>
                  <a:cubicBezTo>
                    <a:pt x="711236" y="1923274"/>
                    <a:pt x="727103" y="1905086"/>
                    <a:pt x="744730" y="1887480"/>
                  </a:cubicBezTo>
                  <a:cubicBezTo>
                    <a:pt x="826407" y="1808267"/>
                    <a:pt x="966260" y="1806507"/>
                    <a:pt x="982128" y="1806507"/>
                  </a:cubicBezTo>
                  <a:lnTo>
                    <a:pt x="985065" y="1806507"/>
                  </a:lnTo>
                  <a:cubicBezTo>
                    <a:pt x="989176" y="1807680"/>
                    <a:pt x="990941" y="1811786"/>
                    <a:pt x="989768" y="1815897"/>
                  </a:cubicBezTo>
                  <a:cubicBezTo>
                    <a:pt x="988590" y="1819416"/>
                    <a:pt x="988003" y="1822935"/>
                    <a:pt x="986830" y="1827046"/>
                  </a:cubicBezTo>
                  <a:cubicBezTo>
                    <a:pt x="984479" y="1835844"/>
                    <a:pt x="982128" y="1844061"/>
                    <a:pt x="978603" y="1852277"/>
                  </a:cubicBezTo>
                  <a:cubicBezTo>
                    <a:pt x="963322" y="1890412"/>
                    <a:pt x="938055" y="1927966"/>
                    <a:pt x="899863" y="1969044"/>
                  </a:cubicBezTo>
                  <a:cubicBezTo>
                    <a:pt x="873418" y="1997208"/>
                    <a:pt x="843448" y="2025959"/>
                    <a:pt x="805256" y="2044146"/>
                  </a:cubicBezTo>
                  <a:cubicBezTo>
                    <a:pt x="762357" y="2064099"/>
                    <a:pt x="724165" y="2068791"/>
                    <a:pt x="686555" y="2058820"/>
                  </a:cubicBezTo>
                  <a:cubicBezTo>
                    <a:pt x="680093" y="2057055"/>
                    <a:pt x="672452" y="2055296"/>
                    <a:pt x="665990" y="2051190"/>
                  </a:cubicBezTo>
                  <a:cubicBezTo>
                    <a:pt x="661287" y="2048257"/>
                    <a:pt x="660114" y="2048257"/>
                    <a:pt x="655412" y="2051776"/>
                  </a:cubicBezTo>
                  <a:cubicBezTo>
                    <a:pt x="650123" y="2055296"/>
                    <a:pt x="644833" y="2058820"/>
                    <a:pt x="639550" y="2061753"/>
                  </a:cubicBezTo>
                  <a:cubicBezTo>
                    <a:pt x="636020" y="2063512"/>
                    <a:pt x="633082" y="2065272"/>
                    <a:pt x="630144" y="2067618"/>
                  </a:cubicBezTo>
                  <a:cubicBezTo>
                    <a:pt x="630144" y="2067618"/>
                    <a:pt x="628971" y="2069378"/>
                    <a:pt x="628385" y="2069964"/>
                  </a:cubicBezTo>
                  <a:cubicBezTo>
                    <a:pt x="594299" y="2125711"/>
                    <a:pt x="556694" y="2177346"/>
                    <a:pt x="516151" y="2224285"/>
                  </a:cubicBezTo>
                  <a:cubicBezTo>
                    <a:pt x="537888" y="2208443"/>
                    <a:pt x="560805" y="2196707"/>
                    <a:pt x="584899" y="2189082"/>
                  </a:cubicBezTo>
                  <a:cubicBezTo>
                    <a:pt x="657763" y="2165610"/>
                    <a:pt x="734743" y="2168543"/>
                    <a:pt x="810545" y="2197880"/>
                  </a:cubicBezTo>
                  <a:cubicBezTo>
                    <a:pt x="821710" y="2202578"/>
                    <a:pt x="834634" y="2209030"/>
                    <a:pt x="834634" y="2209030"/>
                  </a:cubicBezTo>
                  <a:cubicBezTo>
                    <a:pt x="836986" y="2210789"/>
                    <a:pt x="838164" y="2212554"/>
                    <a:pt x="838750" y="2214313"/>
                  </a:cubicBezTo>
                  <a:cubicBezTo>
                    <a:pt x="838750" y="2216660"/>
                    <a:pt x="838164" y="2219006"/>
                    <a:pt x="836986" y="2220179"/>
                  </a:cubicBezTo>
                  <a:cubicBezTo>
                    <a:pt x="834634" y="2223698"/>
                    <a:pt x="832283" y="2226636"/>
                    <a:pt x="829937" y="2229569"/>
                  </a:cubicBezTo>
                  <a:lnTo>
                    <a:pt x="829345" y="2230155"/>
                  </a:lnTo>
                  <a:cubicBezTo>
                    <a:pt x="824648" y="2237199"/>
                    <a:pt x="818772" y="2245410"/>
                    <a:pt x="812305" y="2252454"/>
                  </a:cubicBezTo>
                  <a:cubicBezTo>
                    <a:pt x="782927" y="2283550"/>
                    <a:pt x="746495" y="2304676"/>
                    <a:pt x="711822" y="2322864"/>
                  </a:cubicBezTo>
                  <a:cubicBezTo>
                    <a:pt x="664225" y="2347508"/>
                    <a:pt x="614869" y="2361004"/>
                    <a:pt x="566685" y="2362177"/>
                  </a:cubicBezTo>
                  <a:cubicBezTo>
                    <a:pt x="564334" y="2362763"/>
                    <a:pt x="561983" y="2362763"/>
                    <a:pt x="559631" y="2362763"/>
                  </a:cubicBezTo>
                  <a:cubicBezTo>
                    <a:pt x="514972" y="2362763"/>
                    <a:pt x="480305" y="2348095"/>
                    <a:pt x="452686" y="2317585"/>
                  </a:cubicBezTo>
                  <a:cubicBezTo>
                    <a:pt x="452686" y="2317585"/>
                    <a:pt x="451508" y="2316998"/>
                    <a:pt x="450922" y="2316998"/>
                  </a:cubicBezTo>
                  <a:cubicBezTo>
                    <a:pt x="440935" y="2317585"/>
                    <a:pt x="430943" y="2319344"/>
                    <a:pt x="423895" y="2320517"/>
                  </a:cubicBezTo>
                  <a:cubicBezTo>
                    <a:pt x="422716" y="2320517"/>
                    <a:pt x="420957" y="2321691"/>
                    <a:pt x="420365" y="2322277"/>
                  </a:cubicBezTo>
                  <a:cubicBezTo>
                    <a:pt x="375120" y="2362177"/>
                    <a:pt x="327523" y="2396798"/>
                    <a:pt x="278166" y="2426721"/>
                  </a:cubicBezTo>
                  <a:cubicBezTo>
                    <a:pt x="285215" y="2424375"/>
                    <a:pt x="293442" y="2422616"/>
                    <a:pt x="301082" y="2420856"/>
                  </a:cubicBezTo>
                  <a:cubicBezTo>
                    <a:pt x="354555" y="2410880"/>
                    <a:pt x="408614" y="2416750"/>
                    <a:pt x="467962" y="2440803"/>
                  </a:cubicBezTo>
                  <a:cubicBezTo>
                    <a:pt x="508510" y="2456650"/>
                    <a:pt x="545529" y="2480117"/>
                    <a:pt x="582548" y="2512392"/>
                  </a:cubicBezTo>
                  <a:cubicBezTo>
                    <a:pt x="585485" y="2515324"/>
                    <a:pt x="585485" y="2519435"/>
                    <a:pt x="583134" y="2522954"/>
                  </a:cubicBezTo>
                  <a:cubicBezTo>
                    <a:pt x="570210" y="2539383"/>
                    <a:pt x="553169" y="2548772"/>
                    <a:pt x="538480" y="2555224"/>
                  </a:cubicBezTo>
                  <a:cubicBezTo>
                    <a:pt x="502635" y="2572244"/>
                    <a:pt x="461500" y="2582802"/>
                    <a:pt x="413903" y="2588086"/>
                  </a:cubicBezTo>
                  <a:cubicBezTo>
                    <a:pt x="413903" y="2588086"/>
                    <a:pt x="398627" y="2589845"/>
                    <a:pt x="376884" y="2589845"/>
                  </a:cubicBezTo>
                  <a:cubicBezTo>
                    <a:pt x="361017" y="2589845"/>
                    <a:pt x="346914" y="2588672"/>
                    <a:pt x="333985" y="2587499"/>
                  </a:cubicBezTo>
                  <a:cubicBezTo>
                    <a:pt x="321647" y="2586326"/>
                    <a:pt x="309309" y="2583980"/>
                    <a:pt x="296966" y="2581042"/>
                  </a:cubicBezTo>
                  <a:cubicBezTo>
                    <a:pt x="241734" y="2567547"/>
                    <a:pt x="204710" y="2540556"/>
                    <a:pt x="182973" y="2497137"/>
                  </a:cubicBezTo>
                  <a:cubicBezTo>
                    <a:pt x="182973" y="2497137"/>
                    <a:pt x="181208" y="2495963"/>
                    <a:pt x="178857" y="2495963"/>
                  </a:cubicBezTo>
                  <a:cubicBezTo>
                    <a:pt x="169457" y="2493026"/>
                    <a:pt x="160051" y="2491266"/>
                    <a:pt x="151824" y="2490093"/>
                  </a:cubicBezTo>
                  <a:cubicBezTo>
                    <a:pt x="149478" y="2490093"/>
                    <a:pt x="147127" y="2490680"/>
                    <a:pt x="144189" y="2491853"/>
                  </a:cubicBezTo>
                  <a:cubicBezTo>
                    <a:pt x="105992" y="2506521"/>
                    <a:pt x="66036" y="2518844"/>
                    <a:pt x="24315" y="2528233"/>
                  </a:cubicBezTo>
                  <a:cubicBezTo>
                    <a:pt x="21377" y="2528820"/>
                    <a:pt x="17852" y="2527060"/>
                    <a:pt x="16088" y="2524127"/>
                  </a:cubicBezTo>
                  <a:cubicBezTo>
                    <a:pt x="11972" y="2517084"/>
                    <a:pt x="7274" y="2510045"/>
                    <a:pt x="1985" y="2503588"/>
                  </a:cubicBezTo>
                  <a:cubicBezTo>
                    <a:pt x="220" y="2501242"/>
                    <a:pt x="-366" y="2498896"/>
                    <a:pt x="220" y="2495963"/>
                  </a:cubicBezTo>
                  <a:cubicBezTo>
                    <a:pt x="1399" y="2493617"/>
                    <a:pt x="3158" y="2491853"/>
                    <a:pt x="6096" y="2491266"/>
                  </a:cubicBezTo>
                  <a:cubicBezTo>
                    <a:pt x="56631" y="2480117"/>
                    <a:pt x="107165" y="2463689"/>
                    <a:pt x="160051" y="2441390"/>
                  </a:cubicBezTo>
                  <a:cubicBezTo>
                    <a:pt x="160643" y="2440803"/>
                    <a:pt x="162403" y="2439044"/>
                    <a:pt x="162989" y="2437284"/>
                  </a:cubicBezTo>
                  <a:cubicBezTo>
                    <a:pt x="168278" y="2419683"/>
                    <a:pt x="170043" y="2401490"/>
                    <a:pt x="168278" y="2382129"/>
                  </a:cubicBezTo>
                  <a:cubicBezTo>
                    <a:pt x="157705" y="2258906"/>
                    <a:pt x="231156" y="2129230"/>
                    <a:pt x="342804" y="2073489"/>
                  </a:cubicBezTo>
                  <a:cubicBezTo>
                    <a:pt x="345150" y="2072315"/>
                    <a:pt x="348093" y="2071142"/>
                    <a:pt x="351030" y="2069964"/>
                  </a:cubicBezTo>
                  <a:lnTo>
                    <a:pt x="353377" y="2068791"/>
                  </a:lnTo>
                  <a:cubicBezTo>
                    <a:pt x="355728" y="2067618"/>
                    <a:pt x="358666" y="2068205"/>
                    <a:pt x="361017" y="2069964"/>
                  </a:cubicBezTo>
                  <a:cubicBezTo>
                    <a:pt x="363368" y="2071729"/>
                    <a:pt x="364541" y="2074075"/>
                    <a:pt x="363955" y="2077008"/>
                  </a:cubicBezTo>
                  <a:lnTo>
                    <a:pt x="361017" y="2095782"/>
                  </a:lnTo>
                  <a:cubicBezTo>
                    <a:pt x="358079" y="2112802"/>
                    <a:pt x="355141" y="2129230"/>
                    <a:pt x="352790" y="2145658"/>
                  </a:cubicBezTo>
                  <a:lnTo>
                    <a:pt x="352204" y="2149769"/>
                  </a:lnTo>
                  <a:cubicBezTo>
                    <a:pt x="345150" y="2196121"/>
                    <a:pt x="337514" y="2244237"/>
                    <a:pt x="323412" y="2290594"/>
                  </a:cubicBezTo>
                  <a:cubicBezTo>
                    <a:pt x="309896" y="2332253"/>
                    <a:pt x="289918" y="2365110"/>
                    <a:pt x="262299" y="2390341"/>
                  </a:cubicBezTo>
                  <a:cubicBezTo>
                    <a:pt x="321061" y="2355725"/>
                    <a:pt x="376298" y="2314066"/>
                    <a:pt x="426241" y="2265949"/>
                  </a:cubicBezTo>
                  <a:cubicBezTo>
                    <a:pt x="427419" y="2264776"/>
                    <a:pt x="428592" y="2262425"/>
                    <a:pt x="428592" y="2260079"/>
                  </a:cubicBezTo>
                  <a:lnTo>
                    <a:pt x="429770" y="2226636"/>
                  </a:lnTo>
                  <a:cubicBezTo>
                    <a:pt x="429770" y="2226049"/>
                    <a:pt x="430357" y="2222525"/>
                    <a:pt x="429179" y="2221352"/>
                  </a:cubicBezTo>
                  <a:cubicBezTo>
                    <a:pt x="404503" y="2163851"/>
                    <a:pt x="398627" y="2099306"/>
                    <a:pt x="410379" y="2024199"/>
                  </a:cubicBezTo>
                  <a:cubicBezTo>
                    <a:pt x="421543" y="1951438"/>
                    <a:pt x="452686" y="1884547"/>
                    <a:pt x="502635" y="1825281"/>
                  </a:cubicBezTo>
                  <a:cubicBezTo>
                    <a:pt x="509683" y="1817070"/>
                    <a:pt x="516737" y="1813545"/>
                    <a:pt x="520848" y="1815310"/>
                  </a:cubicBezTo>
                  <a:cubicBezTo>
                    <a:pt x="523199" y="1816483"/>
                    <a:pt x="524372" y="1818829"/>
                    <a:pt x="524964" y="1821176"/>
                  </a:cubicBezTo>
                  <a:lnTo>
                    <a:pt x="526137" y="1832911"/>
                  </a:lnTo>
                  <a:cubicBezTo>
                    <a:pt x="527315" y="1841715"/>
                    <a:pt x="527902" y="1849926"/>
                    <a:pt x="529075" y="1858143"/>
                  </a:cubicBezTo>
                  <a:cubicBezTo>
                    <a:pt x="530840" y="1873398"/>
                    <a:pt x="532013" y="1888066"/>
                    <a:pt x="533778" y="1902735"/>
                  </a:cubicBezTo>
                  <a:lnTo>
                    <a:pt x="534364" y="1905086"/>
                  </a:lnTo>
                  <a:cubicBezTo>
                    <a:pt x="538480" y="1941462"/>
                    <a:pt x="542591" y="1980188"/>
                    <a:pt x="544942" y="2018328"/>
                  </a:cubicBezTo>
                  <a:lnTo>
                    <a:pt x="520910" y="2162894"/>
                  </a:lnTo>
                  <a:lnTo>
                    <a:pt x="520262" y="2163851"/>
                  </a:lnTo>
                  <a:cubicBezTo>
                    <a:pt x="520262" y="2163264"/>
                    <a:pt x="520262" y="2163264"/>
                    <a:pt x="520848" y="2163264"/>
                  </a:cubicBezTo>
                  <a:lnTo>
                    <a:pt x="520910" y="2162894"/>
                  </a:lnTo>
                  <a:lnTo>
                    <a:pt x="620158" y="2016569"/>
                  </a:lnTo>
                  <a:cubicBezTo>
                    <a:pt x="623096" y="2011877"/>
                    <a:pt x="623096" y="2007771"/>
                    <a:pt x="622509" y="2001900"/>
                  </a:cubicBezTo>
                  <a:cubicBezTo>
                    <a:pt x="620744" y="1976669"/>
                    <a:pt x="608993" y="1956135"/>
                    <a:pt x="596650" y="1937942"/>
                  </a:cubicBezTo>
                  <a:cubicBezTo>
                    <a:pt x="573147" y="1902735"/>
                    <a:pt x="558458" y="1861075"/>
                    <a:pt x="550231" y="1802988"/>
                  </a:cubicBezTo>
                  <a:cubicBezTo>
                    <a:pt x="538480" y="1721423"/>
                    <a:pt x="550231" y="1639864"/>
                    <a:pt x="585485" y="1560065"/>
                  </a:cubicBezTo>
                  <a:cubicBezTo>
                    <a:pt x="586664" y="1557718"/>
                    <a:pt x="587837" y="1555367"/>
                    <a:pt x="589015" y="1553021"/>
                  </a:cubicBezTo>
                  <a:lnTo>
                    <a:pt x="591953" y="1548329"/>
                  </a:lnTo>
                  <a:cubicBezTo>
                    <a:pt x="593126" y="1545396"/>
                    <a:pt x="595477" y="1544223"/>
                    <a:pt x="598415" y="1544223"/>
                  </a:cubicBezTo>
                  <a:cubicBezTo>
                    <a:pt x="601939" y="1544223"/>
                    <a:pt x="604290" y="1545983"/>
                    <a:pt x="605464" y="1548915"/>
                  </a:cubicBezTo>
                  <a:cubicBezTo>
                    <a:pt x="614282" y="1570627"/>
                    <a:pt x="622509" y="1591161"/>
                    <a:pt x="630731" y="1611700"/>
                  </a:cubicBezTo>
                  <a:lnTo>
                    <a:pt x="636020" y="1625196"/>
                  </a:lnTo>
                  <a:cubicBezTo>
                    <a:pt x="653652" y="1669201"/>
                    <a:pt x="673630" y="1720837"/>
                    <a:pt x="684795" y="1774232"/>
                  </a:cubicBezTo>
                  <a:cubicBezTo>
                    <a:pt x="693022" y="1811199"/>
                    <a:pt x="693609" y="1847580"/>
                    <a:pt x="686555" y="1882201"/>
                  </a:cubicBezTo>
                  <a:cubicBezTo>
                    <a:pt x="713587" y="1816483"/>
                    <a:pt x="736503" y="1747828"/>
                    <a:pt x="753543" y="1676245"/>
                  </a:cubicBezTo>
                  <a:cubicBezTo>
                    <a:pt x="754135" y="1675072"/>
                    <a:pt x="754135" y="1673312"/>
                    <a:pt x="752370" y="1668615"/>
                  </a:cubicBezTo>
                  <a:cubicBezTo>
                    <a:pt x="744143" y="1646316"/>
                    <a:pt x="729454" y="1626369"/>
                    <a:pt x="710649" y="1611700"/>
                  </a:cubicBezTo>
                  <a:cubicBezTo>
                    <a:pt x="670106" y="1580598"/>
                    <a:pt x="646598" y="1537179"/>
                    <a:pt x="629558" y="1498453"/>
                  </a:cubicBezTo>
                  <a:cubicBezTo>
                    <a:pt x="593712" y="1419826"/>
                    <a:pt x="584312" y="1335915"/>
                    <a:pt x="600180" y="1242620"/>
                  </a:cubicBezTo>
                  <a:cubicBezTo>
                    <a:pt x="600180" y="1242034"/>
                    <a:pt x="600180" y="1240861"/>
                    <a:pt x="600766" y="1239688"/>
                  </a:cubicBezTo>
                  <a:lnTo>
                    <a:pt x="600766" y="1239101"/>
                  </a:lnTo>
                  <a:cubicBezTo>
                    <a:pt x="601939" y="1236755"/>
                    <a:pt x="603117" y="1234990"/>
                    <a:pt x="605464" y="1234404"/>
                  </a:cubicBezTo>
                  <a:cubicBezTo>
                    <a:pt x="607228" y="1233231"/>
                    <a:pt x="609580" y="1233817"/>
                    <a:pt x="611344" y="1234404"/>
                  </a:cubicBezTo>
                  <a:cubicBezTo>
                    <a:pt x="613104" y="1234990"/>
                    <a:pt x="615455" y="1236163"/>
                    <a:pt x="617220" y="1238515"/>
                  </a:cubicBezTo>
                  <a:cubicBezTo>
                    <a:pt x="626033" y="1250251"/>
                    <a:pt x="634847" y="1261981"/>
                    <a:pt x="643660" y="1273717"/>
                  </a:cubicBezTo>
                  <a:lnTo>
                    <a:pt x="645425" y="1276068"/>
                  </a:lnTo>
                  <a:cubicBezTo>
                    <a:pt x="667755" y="1305992"/>
                    <a:pt x="691257" y="1337089"/>
                    <a:pt x="714173" y="1368190"/>
                  </a:cubicBezTo>
                  <a:cubicBezTo>
                    <a:pt x="740027" y="1403984"/>
                    <a:pt x="758832" y="1438600"/>
                    <a:pt x="770584" y="1474394"/>
                  </a:cubicBezTo>
                  <a:cubicBezTo>
                    <a:pt x="776459" y="1491996"/>
                    <a:pt x="779989" y="1508429"/>
                    <a:pt x="781748" y="1524857"/>
                  </a:cubicBezTo>
                  <a:cubicBezTo>
                    <a:pt x="789389" y="1466764"/>
                    <a:pt x="793505" y="1407504"/>
                    <a:pt x="794678" y="1347651"/>
                  </a:cubicBezTo>
                  <a:cubicBezTo>
                    <a:pt x="794678" y="1332983"/>
                    <a:pt x="792913" y="1321834"/>
                    <a:pt x="782927" y="1309511"/>
                  </a:cubicBezTo>
                  <a:cubicBezTo>
                    <a:pt x="772935" y="1296016"/>
                    <a:pt x="762948" y="1288977"/>
                    <a:pt x="750019" y="1283693"/>
                  </a:cubicBezTo>
                  <a:cubicBezTo>
                    <a:pt x="695373" y="1263746"/>
                    <a:pt x="660114" y="1221495"/>
                    <a:pt x="635433" y="1186879"/>
                  </a:cubicBezTo>
                  <a:cubicBezTo>
                    <a:pt x="596064" y="1131132"/>
                    <a:pt x="572561" y="1066588"/>
                    <a:pt x="564921" y="988548"/>
                  </a:cubicBezTo>
                  <a:cubicBezTo>
                    <a:pt x="563747" y="980336"/>
                    <a:pt x="563156" y="972120"/>
                    <a:pt x="562569" y="963903"/>
                  </a:cubicBezTo>
                  <a:lnTo>
                    <a:pt x="562569" y="961557"/>
                  </a:lnTo>
                  <a:cubicBezTo>
                    <a:pt x="562569" y="957451"/>
                    <a:pt x="561983" y="953340"/>
                    <a:pt x="561983" y="948648"/>
                  </a:cubicBezTo>
                  <a:cubicBezTo>
                    <a:pt x="561396" y="945715"/>
                    <a:pt x="563156" y="942783"/>
                    <a:pt x="566094" y="941610"/>
                  </a:cubicBezTo>
                  <a:cubicBezTo>
                    <a:pt x="568445" y="939845"/>
                    <a:pt x="571969" y="940431"/>
                    <a:pt x="574321" y="942196"/>
                  </a:cubicBezTo>
                  <a:lnTo>
                    <a:pt x="580788" y="948061"/>
                  </a:lnTo>
                  <a:cubicBezTo>
                    <a:pt x="583134" y="949821"/>
                    <a:pt x="585485" y="951581"/>
                    <a:pt x="587250" y="953340"/>
                  </a:cubicBezTo>
                  <a:cubicBezTo>
                    <a:pt x="597828" y="962143"/>
                    <a:pt x="608401" y="970360"/>
                    <a:pt x="618980" y="978572"/>
                  </a:cubicBezTo>
                  <a:lnTo>
                    <a:pt x="620158" y="979158"/>
                  </a:lnTo>
                  <a:cubicBezTo>
                    <a:pt x="643074" y="997351"/>
                    <a:pt x="667163" y="1016712"/>
                    <a:pt x="689493" y="1036078"/>
                  </a:cubicBezTo>
                  <a:cubicBezTo>
                    <a:pt x="733565" y="1073631"/>
                    <a:pt x="762357" y="1110599"/>
                    <a:pt x="778811" y="1153431"/>
                  </a:cubicBezTo>
                  <a:cubicBezTo>
                    <a:pt x="781748" y="1160475"/>
                    <a:pt x="784100" y="1167513"/>
                    <a:pt x="786451" y="1174557"/>
                  </a:cubicBezTo>
                  <a:cubicBezTo>
                    <a:pt x="779402" y="1106488"/>
                    <a:pt x="768238" y="1039597"/>
                    <a:pt x="752957" y="975052"/>
                  </a:cubicBezTo>
                  <a:cubicBezTo>
                    <a:pt x="750605" y="966836"/>
                    <a:pt x="750019" y="964490"/>
                    <a:pt x="745908" y="963316"/>
                  </a:cubicBezTo>
                  <a:cubicBezTo>
                    <a:pt x="743557" y="962143"/>
                    <a:pt x="741205" y="960970"/>
                    <a:pt x="739441" y="958624"/>
                  </a:cubicBezTo>
                  <a:cubicBezTo>
                    <a:pt x="728276" y="946302"/>
                    <a:pt x="713587" y="943956"/>
                    <a:pt x="699484" y="943956"/>
                  </a:cubicBezTo>
                  <a:cubicBezTo>
                    <a:pt x="651301" y="942783"/>
                    <a:pt x="613690" y="918724"/>
                    <a:pt x="582548" y="895839"/>
                  </a:cubicBezTo>
                  <a:cubicBezTo>
                    <a:pt x="507332" y="838920"/>
                    <a:pt x="455624" y="695162"/>
                    <a:pt x="455624" y="690470"/>
                  </a:cubicBezTo>
                  <a:cubicBezTo>
                    <a:pt x="455624" y="687537"/>
                    <a:pt x="456797" y="685191"/>
                    <a:pt x="458562" y="684013"/>
                  </a:cubicBezTo>
                  <a:cubicBezTo>
                    <a:pt x="460913" y="682253"/>
                    <a:pt x="463851" y="682253"/>
                    <a:pt x="466202" y="683426"/>
                  </a:cubicBezTo>
                  <a:cubicBezTo>
                    <a:pt x="481478" y="689883"/>
                    <a:pt x="497345" y="696335"/>
                    <a:pt x="513208" y="702792"/>
                  </a:cubicBezTo>
                  <a:cubicBezTo>
                    <a:pt x="549640" y="718047"/>
                    <a:pt x="586664" y="733302"/>
                    <a:pt x="621917" y="749735"/>
                  </a:cubicBezTo>
                  <a:cubicBezTo>
                    <a:pt x="657763" y="766750"/>
                    <a:pt x="685968" y="789635"/>
                    <a:pt x="706538" y="817213"/>
                  </a:cubicBezTo>
                  <a:cubicBezTo>
                    <a:pt x="687146" y="762644"/>
                    <a:pt x="664817" y="709244"/>
                    <a:pt x="639550" y="657608"/>
                  </a:cubicBezTo>
                  <a:cubicBezTo>
                    <a:pt x="636612" y="651743"/>
                    <a:pt x="623096" y="645872"/>
                    <a:pt x="603704" y="645872"/>
                  </a:cubicBezTo>
                  <a:cubicBezTo>
                    <a:pt x="597828" y="645872"/>
                    <a:pt x="591361" y="647051"/>
                    <a:pt x="586077" y="648224"/>
                  </a:cubicBezTo>
                  <a:cubicBezTo>
                    <a:pt x="540826" y="658781"/>
                    <a:pt x="495581" y="652329"/>
                    <a:pt x="445633" y="627685"/>
                  </a:cubicBezTo>
                  <a:cubicBezTo>
                    <a:pt x="394511" y="601867"/>
                    <a:pt x="352204" y="560207"/>
                    <a:pt x="316358" y="499769"/>
                  </a:cubicBezTo>
                  <a:cubicBezTo>
                    <a:pt x="315185" y="498595"/>
                    <a:pt x="314007" y="495076"/>
                    <a:pt x="313420" y="493317"/>
                  </a:cubicBezTo>
                  <a:cubicBezTo>
                    <a:pt x="312247" y="490965"/>
                    <a:pt x="312834" y="488033"/>
                    <a:pt x="314598" y="486273"/>
                  </a:cubicBezTo>
                  <a:cubicBezTo>
                    <a:pt x="315771" y="483927"/>
                    <a:pt x="318123" y="482754"/>
                    <a:pt x="320474" y="482754"/>
                  </a:cubicBezTo>
                  <a:lnTo>
                    <a:pt x="338688" y="483927"/>
                  </a:lnTo>
                  <a:cubicBezTo>
                    <a:pt x="349852" y="484513"/>
                    <a:pt x="361017" y="485687"/>
                    <a:pt x="371595" y="485687"/>
                  </a:cubicBezTo>
                  <a:lnTo>
                    <a:pt x="382760" y="486273"/>
                  </a:lnTo>
                  <a:cubicBezTo>
                    <a:pt x="417427" y="488033"/>
                    <a:pt x="452686" y="489792"/>
                    <a:pt x="487354" y="498009"/>
                  </a:cubicBezTo>
                  <a:cubicBezTo>
                    <a:pt x="526724" y="507985"/>
                    <a:pt x="555521" y="522067"/>
                    <a:pt x="577850" y="543774"/>
                  </a:cubicBezTo>
                  <a:cubicBezTo>
                    <a:pt x="551405" y="500355"/>
                    <a:pt x="523199" y="458696"/>
                    <a:pt x="493821" y="419382"/>
                  </a:cubicBezTo>
                  <a:cubicBezTo>
                    <a:pt x="492643" y="418796"/>
                    <a:pt x="489119" y="417036"/>
                    <a:pt x="486181" y="416450"/>
                  </a:cubicBezTo>
                  <a:cubicBezTo>
                    <a:pt x="484416" y="415863"/>
                    <a:pt x="478540" y="414685"/>
                    <a:pt x="470900" y="414685"/>
                  </a:cubicBezTo>
                  <a:cubicBezTo>
                    <a:pt x="460913" y="414685"/>
                    <a:pt x="452100" y="417036"/>
                    <a:pt x="445046" y="421142"/>
                  </a:cubicBezTo>
                  <a:cubicBezTo>
                    <a:pt x="397449" y="444027"/>
                    <a:pt x="343977" y="445787"/>
                    <a:pt x="286388" y="425834"/>
                  </a:cubicBezTo>
                  <a:cubicBezTo>
                    <a:pt x="238791" y="409993"/>
                    <a:pt x="198835" y="380069"/>
                    <a:pt x="163581" y="334299"/>
                  </a:cubicBezTo>
                  <a:cubicBezTo>
                    <a:pt x="162403" y="332539"/>
                    <a:pt x="161230" y="331366"/>
                    <a:pt x="160051" y="329606"/>
                  </a:cubicBezTo>
                  <a:cubicBezTo>
                    <a:pt x="158878" y="327260"/>
                    <a:pt x="158878" y="325496"/>
                    <a:pt x="160051" y="323149"/>
                  </a:cubicBezTo>
                  <a:cubicBezTo>
                    <a:pt x="162989" y="317871"/>
                    <a:pt x="174746" y="314938"/>
                    <a:pt x="179443" y="313765"/>
                  </a:cubicBezTo>
                  <a:cubicBezTo>
                    <a:pt x="191786" y="312000"/>
                    <a:pt x="205302" y="309654"/>
                    <a:pt x="219405" y="307894"/>
                  </a:cubicBezTo>
                  <a:cubicBezTo>
                    <a:pt x="225280" y="306721"/>
                    <a:pt x="231742" y="305548"/>
                    <a:pt x="238205" y="304962"/>
                  </a:cubicBezTo>
                  <a:lnTo>
                    <a:pt x="238791" y="304962"/>
                  </a:lnTo>
                  <a:cubicBezTo>
                    <a:pt x="259948" y="301442"/>
                    <a:pt x="282277" y="298505"/>
                    <a:pt x="304607" y="297332"/>
                  </a:cubicBezTo>
                  <a:cubicBezTo>
                    <a:pt x="345150" y="294985"/>
                    <a:pt x="380995" y="303202"/>
                    <a:pt x="410965" y="321976"/>
                  </a:cubicBezTo>
                  <a:cubicBezTo>
                    <a:pt x="390987" y="300856"/>
                    <a:pt x="370417" y="280903"/>
                    <a:pt x="349852" y="262129"/>
                  </a:cubicBezTo>
                  <a:cubicBezTo>
                    <a:pt x="343390" y="255672"/>
                    <a:pt x="336336" y="249807"/>
                    <a:pt x="326350" y="242763"/>
                  </a:cubicBezTo>
                  <a:cubicBezTo>
                    <a:pt x="325171" y="241590"/>
                    <a:pt x="323412" y="241004"/>
                    <a:pt x="321061" y="241004"/>
                  </a:cubicBezTo>
                  <a:cubicBezTo>
                    <a:pt x="249956" y="238071"/>
                    <a:pt x="190608" y="206969"/>
                    <a:pt x="140073" y="145357"/>
                  </a:cubicBezTo>
                  <a:cubicBezTo>
                    <a:pt x="112454" y="111328"/>
                    <a:pt x="91303" y="69077"/>
                    <a:pt x="75436" y="15682"/>
                  </a:cubicBezTo>
                  <a:lnTo>
                    <a:pt x="74849" y="13922"/>
                  </a:lnTo>
                  <a:cubicBezTo>
                    <a:pt x="73085" y="8057"/>
                    <a:pt x="71911" y="5124"/>
                    <a:pt x="76022" y="1600"/>
                  </a:cubicBezTo>
                  <a:cubicBezTo>
                    <a:pt x="77491" y="134"/>
                    <a:pt x="79695" y="-307"/>
                    <a:pt x="83147" y="20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80184E1-AE06-4551-9D37-D0120543A1DE}"/>
                </a:ext>
              </a:extLst>
            </p:cNvPr>
            <p:cNvSpPr txBox="1"/>
            <p:nvPr/>
          </p:nvSpPr>
          <p:spPr>
            <a:xfrm>
              <a:off x="9159911" y="1525900"/>
              <a:ext cx="2183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取得的荣誉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名字很长也可以</a:t>
              </a:r>
              <a:endParaRPr lang="en-US" altLang="zh-CN" b="1" spc="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b="1" spc="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分成几行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317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DF5F601-BCA3-464C-96A3-F589F476B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这是一个项目介绍界面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4DA881-FD74-4554-98A1-5C975B2F4182}"/>
              </a:ext>
            </a:extLst>
          </p:cNvPr>
          <p:cNvSpPr/>
          <p:nvPr/>
        </p:nvSpPr>
        <p:spPr>
          <a:xfrm>
            <a:off x="763365" y="1713425"/>
            <a:ext cx="3962400" cy="3808639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0F18993-BA0E-4CA4-AE6D-133928DFE435}"/>
              </a:ext>
            </a:extLst>
          </p:cNvPr>
          <p:cNvGrpSpPr/>
          <p:nvPr/>
        </p:nvGrpSpPr>
        <p:grpSpPr>
          <a:xfrm>
            <a:off x="660400" y="4508617"/>
            <a:ext cx="4168330" cy="719887"/>
            <a:chOff x="956120" y="4275701"/>
            <a:chExt cx="4168330" cy="71988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8236F2F-A3A2-4B79-A3E2-0BA5D154B938}"/>
                </a:ext>
              </a:extLst>
            </p:cNvPr>
            <p:cNvSpPr/>
            <p:nvPr/>
          </p:nvSpPr>
          <p:spPr>
            <a:xfrm>
              <a:off x="956120" y="4353379"/>
              <a:ext cx="4168330" cy="64220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31ADBCB3-22FD-4CAD-A873-44E171C1680C}"/>
                </a:ext>
              </a:extLst>
            </p:cNvPr>
            <p:cNvSpPr/>
            <p:nvPr/>
          </p:nvSpPr>
          <p:spPr>
            <a:xfrm rot="10800000" flipV="1">
              <a:off x="966532" y="4275701"/>
              <a:ext cx="101587" cy="77678"/>
            </a:xfrm>
            <a:prstGeom prst="triangle">
              <a:avLst>
                <a:gd name="adj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BBA97CAF-E8A2-4F12-ADAE-DA128B6DEE04}"/>
                </a:ext>
              </a:extLst>
            </p:cNvPr>
            <p:cNvSpPr/>
            <p:nvPr/>
          </p:nvSpPr>
          <p:spPr>
            <a:xfrm rot="10800000" flipH="1" flipV="1">
              <a:off x="5021485" y="4275701"/>
              <a:ext cx="101587" cy="77678"/>
            </a:xfrm>
            <a:prstGeom prst="triangle">
              <a:avLst>
                <a:gd name="adj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5D27D12-1258-4A8C-9235-DB3FBE60BFFB}"/>
              </a:ext>
            </a:extLst>
          </p:cNvPr>
          <p:cNvSpPr txBox="1"/>
          <p:nvPr/>
        </p:nvSpPr>
        <p:spPr>
          <a:xfrm>
            <a:off x="670812" y="4620934"/>
            <a:ext cx="415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50" dirty="0">
                <a:solidFill>
                  <a:schemeClr val="tx2"/>
                </a:solidFill>
                <a:latin typeface="+mj-ea"/>
                <a:ea typeface="+mj-ea"/>
              </a:rPr>
              <a:t>请输入项目名称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C68D07A-E0A6-4CCB-87FA-3609F3DE453E}"/>
              </a:ext>
            </a:extLst>
          </p:cNvPr>
          <p:cNvSpPr/>
          <p:nvPr/>
        </p:nvSpPr>
        <p:spPr>
          <a:xfrm>
            <a:off x="1064961" y="1981348"/>
            <a:ext cx="3359208" cy="2295964"/>
          </a:xfrm>
          <a:prstGeom prst="roundRect">
            <a:avLst>
              <a:gd name="adj" fmla="val 4981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04F7F48-71B8-4D09-8127-3EF0366180B9}"/>
              </a:ext>
            </a:extLst>
          </p:cNvPr>
          <p:cNvGrpSpPr/>
          <p:nvPr/>
        </p:nvGrpSpPr>
        <p:grpSpPr>
          <a:xfrm>
            <a:off x="5295202" y="1810013"/>
            <a:ext cx="5934338" cy="430887"/>
            <a:chOff x="5584562" y="1968531"/>
            <a:chExt cx="5934338" cy="430887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0884E9D-FBB0-4401-A5E7-9C15EB3FA319}"/>
                </a:ext>
              </a:extLst>
            </p:cNvPr>
            <p:cNvSpPr txBox="1"/>
            <p:nvPr/>
          </p:nvSpPr>
          <p:spPr>
            <a:xfrm>
              <a:off x="5649278" y="1968531"/>
              <a:ext cx="58696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3D192A3-4B22-49D7-8F25-71A753157BC1}"/>
                </a:ext>
              </a:extLst>
            </p:cNvPr>
            <p:cNvSpPr/>
            <p:nvPr/>
          </p:nvSpPr>
          <p:spPr>
            <a:xfrm>
              <a:off x="5584562" y="1997559"/>
              <a:ext cx="103202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</p:grp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1DDE8DD-3281-4ADB-A924-2DDDDBE6F48C}"/>
              </a:ext>
            </a:extLst>
          </p:cNvPr>
          <p:cNvCxnSpPr>
            <a:cxnSpLocks/>
          </p:cNvCxnSpPr>
          <p:nvPr/>
        </p:nvCxnSpPr>
        <p:spPr>
          <a:xfrm>
            <a:off x="5219002" y="3750117"/>
            <a:ext cx="29527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6806E87-A634-4F7A-AB8C-DC92EBF5768B}"/>
              </a:ext>
            </a:extLst>
          </p:cNvPr>
          <p:cNvSpPr txBox="1"/>
          <p:nvPr/>
        </p:nvSpPr>
        <p:spPr>
          <a:xfrm flipH="1">
            <a:off x="5219000" y="3901977"/>
            <a:ext cx="6299899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山东师范大学坐落在历史文化名城济南。建校</a:t>
            </a:r>
            <a:r>
              <a:rPr lang="en-US" altLang="zh-CN" spc="50" dirty="0">
                <a:latin typeface="+mn-ea"/>
              </a:rPr>
              <a:t>68</a:t>
            </a:r>
            <a:r>
              <a:rPr lang="zh-CN" altLang="en-US" spc="50" dirty="0">
                <a:latin typeface="+mn-ea"/>
              </a:rPr>
              <a:t>年来，学校植根齐鲁文化沃土，汲取泉城人文灵韵，秉承“尊贤尚功、奋发有为”的校园精神和“弘德明志、博学笃行”的校训，自觉传承创新齐鲁文化，努力彰显教师教育特色。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D499A70-5173-4FE0-87CC-B27B99231939}"/>
              </a:ext>
            </a:extLst>
          </p:cNvPr>
          <p:cNvGrpSpPr/>
          <p:nvPr/>
        </p:nvGrpSpPr>
        <p:grpSpPr>
          <a:xfrm>
            <a:off x="5295202" y="2468082"/>
            <a:ext cx="5934338" cy="430887"/>
            <a:chOff x="5584562" y="2442754"/>
            <a:chExt cx="5934338" cy="430887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F48C763-E824-49D1-AB6F-3509F3F4FCDB}"/>
                </a:ext>
              </a:extLst>
            </p:cNvPr>
            <p:cNvSpPr txBox="1"/>
            <p:nvPr/>
          </p:nvSpPr>
          <p:spPr>
            <a:xfrm>
              <a:off x="5649278" y="2442754"/>
              <a:ext cx="58696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C64576B-9A3A-4637-8314-C11F09DBBB2C}"/>
                </a:ext>
              </a:extLst>
            </p:cNvPr>
            <p:cNvSpPr/>
            <p:nvPr/>
          </p:nvSpPr>
          <p:spPr>
            <a:xfrm>
              <a:off x="5584562" y="2471782"/>
              <a:ext cx="103202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937EBC-B402-49D3-8C51-282127C8E835}"/>
              </a:ext>
            </a:extLst>
          </p:cNvPr>
          <p:cNvGrpSpPr/>
          <p:nvPr/>
        </p:nvGrpSpPr>
        <p:grpSpPr>
          <a:xfrm>
            <a:off x="5295202" y="3126151"/>
            <a:ext cx="5934338" cy="430887"/>
            <a:chOff x="5584562" y="2967033"/>
            <a:chExt cx="5934338" cy="430887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F5FD2F4-51FB-49A7-9E66-EEFC21E56BCF}"/>
                </a:ext>
              </a:extLst>
            </p:cNvPr>
            <p:cNvSpPr txBox="1"/>
            <p:nvPr/>
          </p:nvSpPr>
          <p:spPr>
            <a:xfrm>
              <a:off x="5649278" y="2967033"/>
              <a:ext cx="58696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b="1" spc="50" dirty="0">
                  <a:solidFill>
                    <a:schemeClr val="tx2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CB76F18-4BAC-4EC0-BD26-CE74E5697133}"/>
                </a:ext>
              </a:extLst>
            </p:cNvPr>
            <p:cNvSpPr/>
            <p:nvPr/>
          </p:nvSpPr>
          <p:spPr>
            <a:xfrm>
              <a:off x="5584562" y="2996061"/>
              <a:ext cx="103202" cy="3704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3304145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DB96ADD0-79DE-424F-9210-996FA6CEE2C3}"/>
              </a:ext>
            </a:extLst>
          </p:cNvPr>
          <p:cNvSpPr/>
          <p:nvPr/>
        </p:nvSpPr>
        <p:spPr>
          <a:xfrm>
            <a:off x="0" y="1701208"/>
            <a:ext cx="12192000" cy="3615071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AB38751-11B5-4475-BE47-BBDE22C986C1}"/>
              </a:ext>
            </a:extLst>
          </p:cNvPr>
          <p:cNvSpPr/>
          <p:nvPr/>
        </p:nvSpPr>
        <p:spPr>
          <a:xfrm>
            <a:off x="1479000" y="1242060"/>
            <a:ext cx="2308860" cy="477012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3F275A8-020D-40F3-A904-F3776DBB4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7" y="1164585"/>
            <a:ext cx="2468054" cy="4939535"/>
          </a:xfrm>
          <a:prstGeom prst="rect">
            <a:avLst/>
          </a:prstGeom>
          <a:effectLst>
            <a:outerShdw blurRad="177800" dist="88900" dir="5400000" algn="t" rotWithShape="0">
              <a:prstClr val="black">
                <a:alpha val="62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2456701-4A6F-49D8-AEA1-915B91AE51A8}"/>
              </a:ext>
            </a:extLst>
          </p:cNvPr>
          <p:cNvSpPr txBox="1"/>
          <p:nvPr/>
        </p:nvSpPr>
        <p:spPr>
          <a:xfrm>
            <a:off x="4603364" y="1987648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1C50E3-880A-4922-B1FA-15192C063077}"/>
              </a:ext>
            </a:extLst>
          </p:cNvPr>
          <p:cNvSpPr/>
          <p:nvPr/>
        </p:nvSpPr>
        <p:spPr>
          <a:xfrm>
            <a:off x="4538648" y="2016676"/>
            <a:ext cx="103202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7F155A-BAB4-46AB-9ACB-317F586C54A4}"/>
              </a:ext>
            </a:extLst>
          </p:cNvPr>
          <p:cNvSpPr txBox="1"/>
          <p:nvPr/>
        </p:nvSpPr>
        <p:spPr>
          <a:xfrm flipH="1">
            <a:off x="4462447" y="2373705"/>
            <a:ext cx="6713552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E6ACD4D-58C6-463C-AD3D-95E72E219933}"/>
              </a:ext>
            </a:extLst>
          </p:cNvPr>
          <p:cNvCxnSpPr>
            <a:cxnSpLocks/>
          </p:cNvCxnSpPr>
          <p:nvPr/>
        </p:nvCxnSpPr>
        <p:spPr>
          <a:xfrm>
            <a:off x="4462448" y="3429000"/>
            <a:ext cx="29527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817E85D-A199-4725-9133-DB04F965BC45}"/>
              </a:ext>
            </a:extLst>
          </p:cNvPr>
          <p:cNvSpPr txBox="1"/>
          <p:nvPr/>
        </p:nvSpPr>
        <p:spPr>
          <a:xfrm>
            <a:off x="4603364" y="3813949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786FD1-8FC1-42BA-B715-928C1A87FB9B}"/>
              </a:ext>
            </a:extLst>
          </p:cNvPr>
          <p:cNvSpPr/>
          <p:nvPr/>
        </p:nvSpPr>
        <p:spPr>
          <a:xfrm>
            <a:off x="4538648" y="3842977"/>
            <a:ext cx="103202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43B238E-131E-4ABB-AA79-B21A8B9D2E4A}"/>
              </a:ext>
            </a:extLst>
          </p:cNvPr>
          <p:cNvSpPr txBox="1"/>
          <p:nvPr/>
        </p:nvSpPr>
        <p:spPr>
          <a:xfrm flipH="1">
            <a:off x="4462447" y="4200006"/>
            <a:ext cx="6713552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现有专任教师</a:t>
            </a:r>
            <a:r>
              <a:rPr lang="en-US" altLang="zh-CN" spc="50" dirty="0">
                <a:latin typeface="+mn-ea"/>
              </a:rPr>
              <a:t>1990</a:t>
            </a:r>
            <a:r>
              <a:rPr lang="zh-CN" altLang="en-US" spc="50" dirty="0">
                <a:latin typeface="+mn-ea"/>
              </a:rPr>
              <a:t>人，具有博士学位的</a:t>
            </a:r>
            <a:r>
              <a:rPr lang="en-US" altLang="zh-CN" spc="50" dirty="0">
                <a:latin typeface="+mn-ea"/>
              </a:rPr>
              <a:t>1010</a:t>
            </a:r>
            <a:r>
              <a:rPr lang="zh-CN" altLang="en-US" spc="50" dirty="0">
                <a:latin typeface="+mn-ea"/>
              </a:rPr>
              <a:t>人，正高级职称</a:t>
            </a:r>
            <a:r>
              <a:rPr lang="en-US" altLang="zh-CN" spc="50" dirty="0">
                <a:latin typeface="+mn-ea"/>
              </a:rPr>
              <a:t>361</a:t>
            </a:r>
            <a:r>
              <a:rPr lang="zh-CN" altLang="en-US" spc="50" dirty="0">
                <a:latin typeface="+mn-ea"/>
              </a:rPr>
              <a:t>人、副高级职称</a:t>
            </a:r>
            <a:r>
              <a:rPr lang="en-US" altLang="zh-CN" spc="50" dirty="0">
                <a:latin typeface="+mn-ea"/>
              </a:rPr>
              <a:t>712</a:t>
            </a:r>
            <a:r>
              <a:rPr lang="zh-CN" altLang="en-US" spc="50" dirty="0">
                <a:latin typeface="+mn-ea"/>
              </a:rPr>
              <a:t>人，博士生导师</a:t>
            </a:r>
            <a:r>
              <a:rPr lang="en-US" altLang="zh-CN" spc="50" dirty="0">
                <a:latin typeface="+mn-ea"/>
              </a:rPr>
              <a:t>195</a:t>
            </a:r>
            <a:r>
              <a:rPr lang="zh-CN" altLang="en-US" spc="50" dirty="0">
                <a:latin typeface="+mn-ea"/>
              </a:rPr>
              <a:t>人。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1A7EC51-2CAC-4234-9ED2-552A31907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这是一个手机样机展示页面</a:t>
            </a:r>
          </a:p>
        </p:txBody>
      </p:sp>
    </p:spTree>
    <p:extLst>
      <p:ext uri="{BB962C8B-B14F-4D97-AF65-F5344CB8AC3E}">
        <p14:creationId xmlns:p14="http://schemas.microsoft.com/office/powerpoint/2010/main" val="451433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DB96ADD0-79DE-424F-9210-996FA6CEE2C3}"/>
              </a:ext>
            </a:extLst>
          </p:cNvPr>
          <p:cNvSpPr/>
          <p:nvPr/>
        </p:nvSpPr>
        <p:spPr>
          <a:xfrm>
            <a:off x="1304155" y="857250"/>
            <a:ext cx="3425159" cy="5050064"/>
          </a:xfrm>
          <a:prstGeom prst="round2SameRect">
            <a:avLst>
              <a:gd name="adj1" fmla="val 0"/>
              <a:gd name="adj2" fmla="val 7786"/>
            </a:avLst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456701-4A6F-49D8-AEA1-915B91AE51A8}"/>
              </a:ext>
            </a:extLst>
          </p:cNvPr>
          <p:cNvSpPr txBox="1"/>
          <p:nvPr/>
        </p:nvSpPr>
        <p:spPr>
          <a:xfrm>
            <a:off x="6143653" y="1998826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请输入您的标题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1C50E3-880A-4922-B1FA-15192C063077}"/>
              </a:ext>
            </a:extLst>
          </p:cNvPr>
          <p:cNvSpPr/>
          <p:nvPr/>
        </p:nvSpPr>
        <p:spPr>
          <a:xfrm>
            <a:off x="6078937" y="2027854"/>
            <a:ext cx="103202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7F155A-BAB4-46AB-9ACB-317F586C54A4}"/>
              </a:ext>
            </a:extLst>
          </p:cNvPr>
          <p:cNvSpPr txBox="1"/>
          <p:nvPr/>
        </p:nvSpPr>
        <p:spPr>
          <a:xfrm flipH="1">
            <a:off x="6002734" y="2384883"/>
            <a:ext cx="5516166" cy="257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50" dirty="0">
                <a:latin typeface="+mn-ea"/>
              </a:rPr>
              <a:t>山东师范大学坐落在历史文化名城济南。建校</a:t>
            </a:r>
            <a:r>
              <a:rPr lang="en-US" altLang="zh-CN" spc="50" dirty="0">
                <a:latin typeface="+mn-ea"/>
              </a:rPr>
              <a:t>68</a:t>
            </a:r>
            <a:r>
              <a:rPr lang="zh-CN" altLang="en-US" spc="50" dirty="0">
                <a:latin typeface="+mn-ea"/>
              </a:rPr>
              <a:t>年来，学校植根齐鲁文化沃土，汲取泉城人文灵韵，秉承“尊贤尚功、奋发有为”的校园精神和“弘德明志、博学笃行”的校训，自觉传承创新齐鲁文化，努力彰显教师教育特色，目前已发展成为一所学科专业齐全、学位体系完备、师资人才充沛、社会声誉优良的综合性高等师范院校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1A7EC51-2CAC-4234-9ED2-552A31907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这是一个笔记本样机展示页面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EB85B9-B8D9-4CFE-BA1B-FDE2FF7E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0" y="1930409"/>
            <a:ext cx="5374869" cy="3176608"/>
          </a:xfrm>
          <a:prstGeom prst="rect">
            <a:avLst/>
          </a:prstGeom>
          <a:effectLst>
            <a:outerShdw blurRad="241300" dist="114300" dir="5400000" algn="t" rotWithShape="0">
              <a:prstClr val="black">
                <a:alpha val="53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3DE4969-9C18-4F47-A359-2776F2C1A5FB}"/>
              </a:ext>
            </a:extLst>
          </p:cNvPr>
          <p:cNvSpPr/>
          <p:nvPr/>
        </p:nvSpPr>
        <p:spPr>
          <a:xfrm>
            <a:off x="1005590" y="2130203"/>
            <a:ext cx="4054475" cy="25579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288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B081AA0E-3BAE-43D7-B651-3ED98417D132}"/>
              </a:ext>
            </a:extLst>
          </p:cNvPr>
          <p:cNvSpPr/>
          <p:nvPr/>
        </p:nvSpPr>
        <p:spPr>
          <a:xfrm>
            <a:off x="0" y="1915656"/>
            <a:ext cx="12192000" cy="3335802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011FF71-C102-403F-B0A3-F8531F862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这是一个台式机样机展示页面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8284DCE-1D63-4DE1-B1CC-68F125BE1C90}"/>
              </a:ext>
            </a:extLst>
          </p:cNvPr>
          <p:cNvGrpSpPr/>
          <p:nvPr/>
        </p:nvGrpSpPr>
        <p:grpSpPr>
          <a:xfrm>
            <a:off x="553892" y="1606543"/>
            <a:ext cx="4830907" cy="3924183"/>
            <a:chOff x="452294" y="2618568"/>
            <a:chExt cx="4830907" cy="392418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8A8919F-0534-4216-B199-79DEE5C5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94" y="2618568"/>
              <a:ext cx="4830907" cy="3924183"/>
            </a:xfrm>
            <a:prstGeom prst="rect">
              <a:avLst/>
            </a:prstGeom>
            <a:effectLst/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8D77C0A-CA35-4A3A-AD76-3E3A1E25F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586"/>
            <a:stretch/>
          </p:blipFill>
          <p:spPr>
            <a:xfrm>
              <a:off x="452294" y="6134100"/>
              <a:ext cx="4830907" cy="408651"/>
            </a:xfrm>
            <a:prstGeom prst="rect">
              <a:avLst/>
            </a:prstGeom>
            <a:effectLst>
              <a:outerShdw blurRad="177800" dist="88900" dir="5400000" algn="t" rotWithShape="0">
                <a:prstClr val="black">
                  <a:alpha val="62000"/>
                </a:prstClr>
              </a:outerShdw>
            </a:effectLst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75FFFD6-DC29-4999-BB31-D4D7A893404B}"/>
              </a:ext>
            </a:extLst>
          </p:cNvPr>
          <p:cNvSpPr/>
          <p:nvPr/>
        </p:nvSpPr>
        <p:spPr>
          <a:xfrm>
            <a:off x="850667" y="1926422"/>
            <a:ext cx="4211551" cy="23574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9AAC96AB-D405-47A0-80C1-0417055D5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761201"/>
              </p:ext>
            </p:extLst>
          </p:nvPr>
        </p:nvGraphicFramePr>
        <p:xfrm>
          <a:off x="5836021" y="1426454"/>
          <a:ext cx="5682879" cy="410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3832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DBD89FF-6A81-438E-A95F-7D608ECF1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模板使用说明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9372EB2-BE16-4BAE-AA9D-CA356FD30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Template usage instructions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C0E40C-8817-4C15-BC21-5C45B17A9830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05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2671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011FF71-C102-403F-B0A3-F8531F862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设计规范说明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2C44DF-3567-48F2-8CA8-74117B424A3D}"/>
              </a:ext>
            </a:extLst>
          </p:cNvPr>
          <p:cNvSpPr txBox="1"/>
          <p:nvPr/>
        </p:nvSpPr>
        <p:spPr>
          <a:xfrm>
            <a:off x="1455539" y="1998826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字体使用规范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8C299F-EE5C-4392-A948-928249E5B422}"/>
              </a:ext>
            </a:extLst>
          </p:cNvPr>
          <p:cNvSpPr/>
          <p:nvPr/>
        </p:nvSpPr>
        <p:spPr>
          <a:xfrm>
            <a:off x="1390823" y="2027854"/>
            <a:ext cx="103202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F2E515-E779-4243-AA5E-D0C05867DED8}"/>
              </a:ext>
            </a:extLst>
          </p:cNvPr>
          <p:cNvSpPr txBox="1"/>
          <p:nvPr/>
        </p:nvSpPr>
        <p:spPr>
          <a:xfrm>
            <a:off x="1455539" y="2724540"/>
            <a:ext cx="3697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latin typeface="+mj-ea"/>
                <a:ea typeface="+mj-ea"/>
              </a:rPr>
              <a:t>中文标题：微软雅黑 加粗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C9CD13-9903-49E0-9F52-938DA15AD3BC}"/>
              </a:ext>
            </a:extLst>
          </p:cNvPr>
          <p:cNvSpPr txBox="1"/>
          <p:nvPr/>
        </p:nvSpPr>
        <p:spPr>
          <a:xfrm>
            <a:off x="1455539" y="3155427"/>
            <a:ext cx="3697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latin typeface="+mn-ea"/>
              </a:rPr>
              <a:t>中文正文：微软雅黑</a:t>
            </a:r>
            <a:r>
              <a:rPr lang="en-US" altLang="zh-CN" sz="2200" b="1" spc="50" dirty="0">
                <a:latin typeface="+mn-ea"/>
              </a:rPr>
              <a:t>Light</a:t>
            </a:r>
            <a:endParaRPr lang="zh-CN" altLang="en-US" sz="2200" b="1" spc="5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D9E7FC4-1382-4C07-99D3-5FCC093EAB4D}"/>
              </a:ext>
            </a:extLst>
          </p:cNvPr>
          <p:cNvSpPr txBox="1"/>
          <p:nvPr/>
        </p:nvSpPr>
        <p:spPr>
          <a:xfrm>
            <a:off x="1455539" y="3550885"/>
            <a:ext cx="3697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spc="50" dirty="0">
                <a:latin typeface="+mj-lt"/>
              </a:rPr>
              <a:t>英文字体：</a:t>
            </a:r>
            <a:r>
              <a:rPr lang="en-US" altLang="zh-CN" sz="2200" spc="50" dirty="0">
                <a:latin typeface="+mj-lt"/>
              </a:rPr>
              <a:t>Arial</a:t>
            </a:r>
            <a:endParaRPr lang="zh-CN" altLang="en-US" sz="2200" spc="50" dirty="0"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4D2A2F9-304B-4D9E-BC53-8A43A17F32DA}"/>
              </a:ext>
            </a:extLst>
          </p:cNvPr>
          <p:cNvSpPr txBox="1"/>
          <p:nvPr/>
        </p:nvSpPr>
        <p:spPr>
          <a:xfrm>
            <a:off x="1390823" y="4161786"/>
            <a:ext cx="3440833" cy="10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【</a:t>
            </a:r>
            <a:r>
              <a:rPr lang="zh-CN" altLang="en-US" sz="1600" dirty="0">
                <a:latin typeface="+mn-ea"/>
              </a:rPr>
              <a:t>说明</a:t>
            </a:r>
            <a:r>
              <a:rPr lang="en-US" altLang="zh-CN" sz="1600" dirty="0">
                <a:latin typeface="+mn-ea"/>
              </a:rPr>
              <a:t>】</a:t>
            </a:r>
            <a:r>
              <a:rPr lang="zh-CN" altLang="en-US" sz="1600" dirty="0">
                <a:latin typeface="+mn-ea"/>
              </a:rPr>
              <a:t>以上字体均为版权字体，仅限于学习交流使用，若需商用请购买正版字体。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420976D-F160-4698-ABE4-65DCADBB00AA}"/>
              </a:ext>
            </a:extLst>
          </p:cNvPr>
          <p:cNvCxnSpPr>
            <a:cxnSpLocks/>
          </p:cNvCxnSpPr>
          <p:nvPr/>
        </p:nvCxnSpPr>
        <p:spPr>
          <a:xfrm rot="16200000">
            <a:off x="4462448" y="3545114"/>
            <a:ext cx="29527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2C2072DC-67CD-4B90-A27F-0DC84F0841B0}"/>
              </a:ext>
            </a:extLst>
          </p:cNvPr>
          <p:cNvSpPr txBox="1"/>
          <p:nvPr/>
        </p:nvSpPr>
        <p:spPr>
          <a:xfrm>
            <a:off x="7192618" y="1998826"/>
            <a:ext cx="2362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50" dirty="0">
                <a:solidFill>
                  <a:schemeClr val="tx2"/>
                </a:solidFill>
                <a:latin typeface="+mj-ea"/>
                <a:ea typeface="+mj-ea"/>
              </a:rPr>
              <a:t>颜色使用规范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40AAF94-1ED9-4F84-B7E2-1D19B0CFE6BD}"/>
              </a:ext>
            </a:extLst>
          </p:cNvPr>
          <p:cNvSpPr/>
          <p:nvPr/>
        </p:nvSpPr>
        <p:spPr>
          <a:xfrm>
            <a:off x="7127902" y="2027854"/>
            <a:ext cx="103202" cy="370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2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B2A814-0FF5-4FFE-A654-BE713F9A02A9}"/>
              </a:ext>
            </a:extLst>
          </p:cNvPr>
          <p:cNvSpPr/>
          <p:nvPr/>
        </p:nvSpPr>
        <p:spPr>
          <a:xfrm>
            <a:off x="7954649" y="2982555"/>
            <a:ext cx="615444" cy="615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EA2AC9B-9292-4B38-8A3A-BF0A38451ECC}"/>
              </a:ext>
            </a:extLst>
          </p:cNvPr>
          <p:cNvSpPr/>
          <p:nvPr/>
        </p:nvSpPr>
        <p:spPr>
          <a:xfrm>
            <a:off x="8636829" y="2982555"/>
            <a:ext cx="615444" cy="6154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5675AFB-3296-4D67-A067-1FC29B92C5EA}"/>
              </a:ext>
            </a:extLst>
          </p:cNvPr>
          <p:cNvSpPr/>
          <p:nvPr/>
        </p:nvSpPr>
        <p:spPr>
          <a:xfrm>
            <a:off x="9316402" y="2982555"/>
            <a:ext cx="615444" cy="6154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638B583-C55F-4E5C-9249-BADD8EEF9F97}"/>
              </a:ext>
            </a:extLst>
          </p:cNvPr>
          <p:cNvSpPr/>
          <p:nvPr/>
        </p:nvSpPr>
        <p:spPr>
          <a:xfrm>
            <a:off x="9995974" y="2982555"/>
            <a:ext cx="615444" cy="6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C64A873-B749-4154-8D86-43C3D917365E}"/>
              </a:ext>
            </a:extLst>
          </p:cNvPr>
          <p:cNvSpPr/>
          <p:nvPr/>
        </p:nvSpPr>
        <p:spPr>
          <a:xfrm>
            <a:off x="7267341" y="2982555"/>
            <a:ext cx="615444" cy="615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812EE57-CACB-4F65-BAE2-91896772943E}"/>
              </a:ext>
            </a:extLst>
          </p:cNvPr>
          <p:cNvSpPr txBox="1"/>
          <p:nvPr/>
        </p:nvSpPr>
        <p:spPr>
          <a:xfrm>
            <a:off x="7267341" y="4161786"/>
            <a:ext cx="3440833" cy="10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【</a:t>
            </a:r>
            <a:r>
              <a:rPr lang="zh-CN" altLang="en-US" sz="1600" dirty="0">
                <a:latin typeface="+mn-ea"/>
              </a:rPr>
              <a:t>说明</a:t>
            </a:r>
            <a:r>
              <a:rPr lang="en-US" altLang="zh-CN" sz="1600" dirty="0">
                <a:latin typeface="+mn-ea"/>
              </a:rPr>
              <a:t>】</a:t>
            </a:r>
            <a:r>
              <a:rPr lang="zh-CN" altLang="en-US" sz="1600" dirty="0">
                <a:latin typeface="+mn-ea"/>
              </a:rPr>
              <a:t>本模板使用配色方案制作，可实现主体颜色的一键换色，可根据场景需要进行颜色更换。</a:t>
            </a:r>
          </a:p>
        </p:txBody>
      </p:sp>
    </p:spTree>
    <p:extLst>
      <p:ext uri="{BB962C8B-B14F-4D97-AF65-F5344CB8AC3E}">
        <p14:creationId xmlns:p14="http://schemas.microsoft.com/office/powerpoint/2010/main" val="1822207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011FF71-C102-403F-B0A3-F8531F862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学校</a:t>
            </a:r>
            <a:r>
              <a:rPr lang="en-US" altLang="zh-CN" dirty="0"/>
              <a:t>LOGO</a:t>
            </a:r>
            <a:r>
              <a:rPr lang="zh-CN" altLang="en-US" dirty="0"/>
              <a:t>素材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8767125-912B-4FFF-AA08-A19CB10EAB80}"/>
              </a:ext>
            </a:extLst>
          </p:cNvPr>
          <p:cNvGrpSpPr/>
          <p:nvPr/>
        </p:nvGrpSpPr>
        <p:grpSpPr>
          <a:xfrm>
            <a:off x="3961334" y="1451429"/>
            <a:ext cx="1551646" cy="1551646"/>
            <a:chOff x="4764003" y="4572000"/>
            <a:chExt cx="4361046" cy="436104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94247F-7E2E-4BCD-8C8D-2637C65A7498}"/>
                </a:ext>
              </a:extLst>
            </p:cNvPr>
            <p:cNvSpPr txBox="1"/>
            <p:nvPr/>
          </p:nvSpPr>
          <p:spPr>
            <a:xfrm>
              <a:off x="4939865" y="6666685"/>
              <a:ext cx="4016845" cy="2110524"/>
            </a:xfrm>
            <a:custGeom>
              <a:avLst/>
              <a:gdLst>
                <a:gd name="connsiteX0" fmla="*/ 1745261 w 4016845"/>
                <a:gd name="connsiteY0" fmla="*/ 1880510 h 2110524"/>
                <a:gd name="connsiteX1" fmla="*/ 1736929 w 4016845"/>
                <a:gd name="connsiteY1" fmla="*/ 1957777 h 2110524"/>
                <a:gd name="connsiteX2" fmla="*/ 1803363 w 4016845"/>
                <a:gd name="connsiteY2" fmla="*/ 1964941 h 2110524"/>
                <a:gd name="connsiteX3" fmla="*/ 1836973 w 4016845"/>
                <a:gd name="connsiteY3" fmla="*/ 1964133 h 2110524"/>
                <a:gd name="connsiteX4" fmla="*/ 1856646 w 4016845"/>
                <a:gd name="connsiteY4" fmla="*/ 1952072 h 2110524"/>
                <a:gd name="connsiteX5" fmla="*/ 1865119 w 4016845"/>
                <a:gd name="connsiteY5" fmla="*/ 1931792 h 2110524"/>
                <a:gd name="connsiteX6" fmla="*/ 1856028 w 4016845"/>
                <a:gd name="connsiteY6" fmla="*/ 1903252 h 2110524"/>
                <a:gd name="connsiteX7" fmla="*/ 1819183 w 4016845"/>
                <a:gd name="connsiteY7" fmla="*/ 1888480 h 2110524"/>
                <a:gd name="connsiteX8" fmla="*/ 2285585 w 4016845"/>
                <a:gd name="connsiteY8" fmla="*/ 1877021 h 2110524"/>
                <a:gd name="connsiteX9" fmla="*/ 2280312 w 4016845"/>
                <a:gd name="connsiteY9" fmla="*/ 1923340 h 2110524"/>
                <a:gd name="connsiteX10" fmla="*/ 2265938 w 4016845"/>
                <a:gd name="connsiteY10" fmla="*/ 1995496 h 2110524"/>
                <a:gd name="connsiteX11" fmla="*/ 2344538 w 4016845"/>
                <a:gd name="connsiteY11" fmla="*/ 1982680 h 2110524"/>
                <a:gd name="connsiteX12" fmla="*/ 2309872 w 4016845"/>
                <a:gd name="connsiteY12" fmla="*/ 1922416 h 2110524"/>
                <a:gd name="connsiteX13" fmla="*/ 2285585 w 4016845"/>
                <a:gd name="connsiteY13" fmla="*/ 1877021 h 2110524"/>
                <a:gd name="connsiteX14" fmla="*/ 2164020 w 4016845"/>
                <a:gd name="connsiteY14" fmla="*/ 1869315 h 2110524"/>
                <a:gd name="connsiteX15" fmla="*/ 2170722 w 4016845"/>
                <a:gd name="connsiteY15" fmla="*/ 2104128 h 2110524"/>
                <a:gd name="connsiteX16" fmla="*/ 2140770 w 4016845"/>
                <a:gd name="connsiteY16" fmla="*/ 2104983 h 2110524"/>
                <a:gd name="connsiteX17" fmla="*/ 2135161 w 4016845"/>
                <a:gd name="connsiteY17" fmla="*/ 1908451 h 2110524"/>
                <a:gd name="connsiteX18" fmla="*/ 2072536 w 4016845"/>
                <a:gd name="connsiteY18" fmla="*/ 2106930 h 2110524"/>
                <a:gd name="connsiteX19" fmla="*/ 2044506 w 4016845"/>
                <a:gd name="connsiteY19" fmla="*/ 2107730 h 2110524"/>
                <a:gd name="connsiteX20" fmla="*/ 1970888 w 4016845"/>
                <a:gd name="connsiteY20" fmla="*/ 1909774 h 2110524"/>
                <a:gd name="connsiteX21" fmla="*/ 1976593 w 4016845"/>
                <a:gd name="connsiteY21" fmla="*/ 2109669 h 2110524"/>
                <a:gd name="connsiteX22" fmla="*/ 1946641 w 4016845"/>
                <a:gd name="connsiteY22" fmla="*/ 2110524 h 2110524"/>
                <a:gd name="connsiteX23" fmla="*/ 1939939 w 4016845"/>
                <a:gd name="connsiteY23" fmla="*/ 1875711 h 2110524"/>
                <a:gd name="connsiteX24" fmla="*/ 1986709 w 4016845"/>
                <a:gd name="connsiteY24" fmla="*/ 1874376 h 2110524"/>
                <a:gd name="connsiteX25" fmla="*/ 2047034 w 4016845"/>
                <a:gd name="connsiteY25" fmla="*/ 2039049 h 2110524"/>
                <a:gd name="connsiteX26" fmla="*/ 2059239 w 4016845"/>
                <a:gd name="connsiteY26" fmla="*/ 2073486 h 2110524"/>
                <a:gd name="connsiteX27" fmla="*/ 2070658 w 4016845"/>
                <a:gd name="connsiteY27" fmla="*/ 2035489 h 2110524"/>
                <a:gd name="connsiteX28" fmla="*/ 2122215 w 4016845"/>
                <a:gd name="connsiteY28" fmla="*/ 1870508 h 2110524"/>
                <a:gd name="connsiteX29" fmla="*/ 1717137 w 4016845"/>
                <a:gd name="connsiteY29" fmla="*/ 1851368 h 2110524"/>
                <a:gd name="connsiteX30" fmla="*/ 1820691 w 4016845"/>
                <a:gd name="connsiteY30" fmla="*/ 1862534 h 2110524"/>
                <a:gd name="connsiteX31" fmla="*/ 1867488 w 4016845"/>
                <a:gd name="connsiteY31" fmla="*/ 1873946 h 2110524"/>
                <a:gd name="connsiteX32" fmla="*/ 1891060 w 4016845"/>
                <a:gd name="connsiteY32" fmla="*/ 1898971 h 2110524"/>
                <a:gd name="connsiteX33" fmla="*/ 1896982 w 4016845"/>
                <a:gd name="connsiteY33" fmla="*/ 1935228 h 2110524"/>
                <a:gd name="connsiteX34" fmla="*/ 1876373 w 4016845"/>
                <a:gd name="connsiteY34" fmla="*/ 1975392 h 2110524"/>
                <a:gd name="connsiteX35" fmla="*/ 1824331 w 4016845"/>
                <a:gd name="connsiteY35" fmla="*/ 1991699 h 2110524"/>
                <a:gd name="connsiteX36" fmla="*/ 1841716 w 4016845"/>
                <a:gd name="connsiteY36" fmla="*/ 2005339 h 2110524"/>
                <a:gd name="connsiteX37" fmla="*/ 1864016 w 4016845"/>
                <a:gd name="connsiteY37" fmla="*/ 2039171 h 2110524"/>
                <a:gd name="connsiteX38" fmla="*/ 1897787 w 4016845"/>
                <a:gd name="connsiteY38" fmla="*/ 2107118 h 2110524"/>
                <a:gd name="connsiteX39" fmla="*/ 1858914 w 4016845"/>
                <a:gd name="connsiteY39" fmla="*/ 2102926 h 2110524"/>
                <a:gd name="connsiteX40" fmla="*/ 1833247 w 4016845"/>
                <a:gd name="connsiteY40" fmla="*/ 2051003 h 2110524"/>
                <a:gd name="connsiteX41" fmla="*/ 1814413 w 4016845"/>
                <a:gd name="connsiteY41" fmla="*/ 2016416 h 2110524"/>
                <a:gd name="connsiteX42" fmla="*/ 1800404 w 4016845"/>
                <a:gd name="connsiteY42" fmla="*/ 1999111 h 2110524"/>
                <a:gd name="connsiteX43" fmla="*/ 1786974 w 4016845"/>
                <a:gd name="connsiteY43" fmla="*/ 1991378 h 2110524"/>
                <a:gd name="connsiteX44" fmla="*/ 1769889 w 4016845"/>
                <a:gd name="connsiteY44" fmla="*/ 1988407 h 2110524"/>
                <a:gd name="connsiteX45" fmla="*/ 1734043 w 4016845"/>
                <a:gd name="connsiteY45" fmla="*/ 1984542 h 2110524"/>
                <a:gd name="connsiteX46" fmla="*/ 1722860 w 4016845"/>
                <a:gd name="connsiteY46" fmla="*/ 2088256 h 2110524"/>
                <a:gd name="connsiteX47" fmla="*/ 1691953 w 4016845"/>
                <a:gd name="connsiteY47" fmla="*/ 2084923 h 2110524"/>
                <a:gd name="connsiteX48" fmla="*/ 2298853 w 4016845"/>
                <a:gd name="connsiteY48" fmla="*/ 1849855 h 2110524"/>
                <a:gd name="connsiteX49" fmla="*/ 2431545 w 4016845"/>
                <a:gd name="connsiteY49" fmla="*/ 2066231 h 2110524"/>
                <a:gd name="connsiteX50" fmla="*/ 2396594 w 4016845"/>
                <a:gd name="connsiteY50" fmla="*/ 2071929 h 2110524"/>
                <a:gd name="connsiteX51" fmla="*/ 2358101 w 4016845"/>
                <a:gd name="connsiteY51" fmla="*/ 2006120 h 2110524"/>
                <a:gd name="connsiteX52" fmla="*/ 2261155 w 4016845"/>
                <a:gd name="connsiteY52" fmla="*/ 2021927 h 2110524"/>
                <a:gd name="connsiteX53" fmla="*/ 2247142 w 4016845"/>
                <a:gd name="connsiteY53" fmla="*/ 2096297 h 2110524"/>
                <a:gd name="connsiteX54" fmla="*/ 2214563 w 4016845"/>
                <a:gd name="connsiteY54" fmla="*/ 2101609 h 2110524"/>
                <a:gd name="connsiteX55" fmla="*/ 2265799 w 4016845"/>
                <a:gd name="connsiteY55" fmla="*/ 1855244 h 2110524"/>
                <a:gd name="connsiteX56" fmla="*/ 1542478 w 4016845"/>
                <a:gd name="connsiteY56" fmla="*/ 1839730 h 2110524"/>
                <a:gd name="connsiteX57" fmla="*/ 1513085 w 4016845"/>
                <a:gd name="connsiteY57" fmla="*/ 1850045 h 2110524"/>
                <a:gd name="connsiteX58" fmla="*/ 1471977 w 4016845"/>
                <a:gd name="connsiteY58" fmla="*/ 1917933 h 2110524"/>
                <a:gd name="connsiteX59" fmla="*/ 1478257 w 4016845"/>
                <a:gd name="connsiteY59" fmla="*/ 1988342 h 2110524"/>
                <a:gd name="connsiteX60" fmla="*/ 1528093 w 4016845"/>
                <a:gd name="connsiteY60" fmla="*/ 2025693 h 2110524"/>
                <a:gd name="connsiteX61" fmla="*/ 1590068 w 4016845"/>
                <a:gd name="connsiteY61" fmla="*/ 2015452 h 2110524"/>
                <a:gd name="connsiteX62" fmla="*/ 1628735 w 4016845"/>
                <a:gd name="connsiteY62" fmla="*/ 1952824 h 2110524"/>
                <a:gd name="connsiteX63" fmla="*/ 1631219 w 4016845"/>
                <a:gd name="connsiteY63" fmla="*/ 1901880 h 2110524"/>
                <a:gd name="connsiteX64" fmla="*/ 1611553 w 4016845"/>
                <a:gd name="connsiteY64" fmla="*/ 1862920 h 2110524"/>
                <a:gd name="connsiteX65" fmla="*/ 1573650 w 4016845"/>
                <a:gd name="connsiteY65" fmla="*/ 1841522 h 2110524"/>
                <a:gd name="connsiteX66" fmla="*/ 1542478 w 4016845"/>
                <a:gd name="connsiteY66" fmla="*/ 1839730 h 2110524"/>
                <a:gd name="connsiteX67" fmla="*/ 2441060 w 4016845"/>
                <a:gd name="connsiteY67" fmla="*/ 1821190 h 2110524"/>
                <a:gd name="connsiteX68" fmla="*/ 2496212 w 4016845"/>
                <a:gd name="connsiteY68" fmla="*/ 2020902 h 2110524"/>
                <a:gd name="connsiteX69" fmla="*/ 2607729 w 4016845"/>
                <a:gd name="connsiteY69" fmla="*/ 1990107 h 2110524"/>
                <a:gd name="connsiteX70" fmla="*/ 2615108 w 4016845"/>
                <a:gd name="connsiteY70" fmla="*/ 2016828 h 2110524"/>
                <a:gd name="connsiteX71" fmla="*/ 2473626 w 4016845"/>
                <a:gd name="connsiteY71" fmla="*/ 2055898 h 2110524"/>
                <a:gd name="connsiteX72" fmla="*/ 2411096 w 4016845"/>
                <a:gd name="connsiteY72" fmla="*/ 1829465 h 2110524"/>
                <a:gd name="connsiteX73" fmla="*/ 1534074 w 4016845"/>
                <a:gd name="connsiteY73" fmla="*/ 1812805 h 2110524"/>
                <a:gd name="connsiteX74" fmla="*/ 1579855 w 4016845"/>
                <a:gd name="connsiteY74" fmla="*/ 1815491 h 2110524"/>
                <a:gd name="connsiteX75" fmla="*/ 1633127 w 4016845"/>
                <a:gd name="connsiteY75" fmla="*/ 1844527 h 2110524"/>
                <a:gd name="connsiteX76" fmla="*/ 1661504 w 4016845"/>
                <a:gd name="connsiteY76" fmla="*/ 1896093 h 2110524"/>
                <a:gd name="connsiteX77" fmla="*/ 1659826 w 4016845"/>
                <a:gd name="connsiteY77" fmla="*/ 1960596 h 2110524"/>
                <a:gd name="connsiteX78" fmla="*/ 1630622 w 4016845"/>
                <a:gd name="connsiteY78" fmla="*/ 2019272 h 2110524"/>
                <a:gd name="connsiteX79" fmla="*/ 1580783 w 4016845"/>
                <a:gd name="connsiteY79" fmla="*/ 2051040 h 2110524"/>
                <a:gd name="connsiteX80" fmla="*/ 1521927 w 4016845"/>
                <a:gd name="connsiteY80" fmla="*/ 2051568 h 2110524"/>
                <a:gd name="connsiteX81" fmla="*/ 1468146 w 4016845"/>
                <a:gd name="connsiteY81" fmla="*/ 2021913 h 2110524"/>
                <a:gd name="connsiteX82" fmla="*/ 1440098 w 4016845"/>
                <a:gd name="connsiteY82" fmla="*/ 1970015 h 2110524"/>
                <a:gd name="connsiteX83" fmla="*/ 1440962 w 4016845"/>
                <a:gd name="connsiteY83" fmla="*/ 1909849 h 2110524"/>
                <a:gd name="connsiteX84" fmla="*/ 1493233 w 4016845"/>
                <a:gd name="connsiteY84" fmla="*/ 1828362 h 2110524"/>
                <a:gd name="connsiteX85" fmla="*/ 1534074 w 4016845"/>
                <a:gd name="connsiteY85" fmla="*/ 1812805 h 2110524"/>
                <a:gd name="connsiteX86" fmla="*/ 1268755 w 4016845"/>
                <a:gd name="connsiteY86" fmla="*/ 1713433 h 2110524"/>
                <a:gd name="connsiteX87" fmla="*/ 1298441 w 4016845"/>
                <a:gd name="connsiteY87" fmla="*/ 1725076 h 2110524"/>
                <a:gd name="connsiteX88" fmla="*/ 1345963 w 4016845"/>
                <a:gd name="connsiteY88" fmla="*/ 1941826 h 2110524"/>
                <a:gd name="connsiteX89" fmla="*/ 1413305 w 4016845"/>
                <a:gd name="connsiteY89" fmla="*/ 1770127 h 2110524"/>
                <a:gd name="connsiteX90" fmla="*/ 1441051 w 4016845"/>
                <a:gd name="connsiteY90" fmla="*/ 1781009 h 2110524"/>
                <a:gd name="connsiteX91" fmla="*/ 1355280 w 4016845"/>
                <a:gd name="connsiteY91" fmla="*/ 1999699 h 2110524"/>
                <a:gd name="connsiteX92" fmla="*/ 1325594 w 4016845"/>
                <a:gd name="connsiteY92" fmla="*/ 1988056 h 2110524"/>
                <a:gd name="connsiteX93" fmla="*/ 1278130 w 4016845"/>
                <a:gd name="connsiteY93" fmla="*/ 1771156 h 2110524"/>
                <a:gd name="connsiteX94" fmla="*/ 1210729 w 4016845"/>
                <a:gd name="connsiteY94" fmla="*/ 1943005 h 2110524"/>
                <a:gd name="connsiteX95" fmla="*/ 1182983 w 4016845"/>
                <a:gd name="connsiteY95" fmla="*/ 1932123 h 2110524"/>
                <a:gd name="connsiteX96" fmla="*/ 3001643 w 4016845"/>
                <a:gd name="connsiteY96" fmla="*/ 1573203 h 2110524"/>
                <a:gd name="connsiteX97" fmla="*/ 3072121 w 4016845"/>
                <a:gd name="connsiteY97" fmla="*/ 1689191 h 2110524"/>
                <a:gd name="connsiteX98" fmla="*/ 3094480 w 4016845"/>
                <a:gd name="connsiteY98" fmla="*/ 1741417 h 2110524"/>
                <a:gd name="connsiteX99" fmla="*/ 3087361 w 4016845"/>
                <a:gd name="connsiteY99" fmla="*/ 1785399 h 2110524"/>
                <a:gd name="connsiteX100" fmla="*/ 3047240 w 4016845"/>
                <a:gd name="connsiteY100" fmla="*/ 1825058 h 2110524"/>
                <a:gd name="connsiteX101" fmla="*/ 2995184 w 4016845"/>
                <a:gd name="connsiteY101" fmla="*/ 1843377 h 2110524"/>
                <a:gd name="connsiteX102" fmla="*/ 2952477 w 4016845"/>
                <a:gd name="connsiteY102" fmla="*/ 1830796 h 2110524"/>
                <a:gd name="connsiteX103" fmla="*/ 2914229 w 4016845"/>
                <a:gd name="connsiteY103" fmla="*/ 1785130 h 2110524"/>
                <a:gd name="connsiteX104" fmla="*/ 2843751 w 4016845"/>
                <a:gd name="connsiteY104" fmla="*/ 1669142 h 2110524"/>
                <a:gd name="connsiteX105" fmla="*/ 2870318 w 4016845"/>
                <a:gd name="connsiteY105" fmla="*/ 1653000 h 2110524"/>
                <a:gd name="connsiteX106" fmla="*/ 2940712 w 4016845"/>
                <a:gd name="connsiteY106" fmla="*/ 1768851 h 2110524"/>
                <a:gd name="connsiteX107" fmla="*/ 2968997 w 4016845"/>
                <a:gd name="connsiteY107" fmla="*/ 1804445 h 2110524"/>
                <a:gd name="connsiteX108" fmla="*/ 2997311 w 4016845"/>
                <a:gd name="connsiteY108" fmla="*/ 1813397 h 2110524"/>
                <a:gd name="connsiteX109" fmla="*/ 3030351 w 4016845"/>
                <a:gd name="connsiteY109" fmla="*/ 1802508 h 2110524"/>
                <a:gd name="connsiteX110" fmla="*/ 3064046 w 4016845"/>
                <a:gd name="connsiteY110" fmla="*/ 1763846 h 2110524"/>
                <a:gd name="connsiteX111" fmla="*/ 3045471 w 4016845"/>
                <a:gd name="connsiteY111" fmla="*/ 1705196 h 2110524"/>
                <a:gd name="connsiteX112" fmla="*/ 2975077 w 4016845"/>
                <a:gd name="connsiteY112" fmla="*/ 1589345 h 2110524"/>
                <a:gd name="connsiteX113" fmla="*/ 817189 w 4016845"/>
                <a:gd name="connsiteY113" fmla="*/ 1451869 h 2110524"/>
                <a:gd name="connsiteX114" fmla="*/ 847155 w 4016845"/>
                <a:gd name="connsiteY114" fmla="*/ 1452387 h 2110524"/>
                <a:gd name="connsiteX115" fmla="*/ 904665 w 4016845"/>
                <a:gd name="connsiteY115" fmla="*/ 1479701 h 2110524"/>
                <a:gd name="connsiteX116" fmla="*/ 935584 w 4016845"/>
                <a:gd name="connsiteY116" fmla="*/ 1514836 h 2110524"/>
                <a:gd name="connsiteX117" fmla="*/ 946540 w 4016845"/>
                <a:gd name="connsiteY117" fmla="*/ 1552930 h 2110524"/>
                <a:gd name="connsiteX118" fmla="*/ 936522 w 4016845"/>
                <a:gd name="connsiteY118" fmla="*/ 1594100 h 2110524"/>
                <a:gd name="connsiteX119" fmla="*/ 909788 w 4016845"/>
                <a:gd name="connsiteY119" fmla="*/ 1582664 h 2110524"/>
                <a:gd name="connsiteX120" fmla="*/ 917059 w 4016845"/>
                <a:gd name="connsiteY120" fmla="*/ 1552413 h 2110524"/>
                <a:gd name="connsiteX121" fmla="*/ 909726 w 4016845"/>
                <a:gd name="connsiteY121" fmla="*/ 1525595 h 2110524"/>
                <a:gd name="connsiteX122" fmla="*/ 888233 w 4016845"/>
                <a:gd name="connsiteY122" fmla="*/ 1500619 h 2110524"/>
                <a:gd name="connsiteX123" fmla="*/ 855350 w 4016845"/>
                <a:gd name="connsiteY123" fmla="*/ 1482757 h 2110524"/>
                <a:gd name="connsiteX124" fmla="*/ 825100 w 4016845"/>
                <a:gd name="connsiteY124" fmla="*/ 1480503 h 2110524"/>
                <a:gd name="connsiteX125" fmla="*/ 799037 w 4016845"/>
                <a:gd name="connsiteY125" fmla="*/ 1489461 h 2110524"/>
                <a:gd name="connsiteX126" fmla="*/ 762590 w 4016845"/>
                <a:gd name="connsiteY126" fmla="*/ 1520871 h 2110524"/>
                <a:gd name="connsiteX127" fmla="*/ 738339 w 4016845"/>
                <a:gd name="connsiteY127" fmla="*/ 1568738 h 2110524"/>
                <a:gd name="connsiteX128" fmla="*/ 743433 w 4016845"/>
                <a:gd name="connsiteY128" fmla="*/ 1612918 h 2110524"/>
                <a:gd name="connsiteX129" fmla="*/ 771411 w 4016845"/>
                <a:gd name="connsiteY129" fmla="*/ 1648274 h 2110524"/>
                <a:gd name="connsiteX130" fmla="*/ 807099 w 4016845"/>
                <a:gd name="connsiteY130" fmla="*/ 1666728 h 2110524"/>
                <a:gd name="connsiteX131" fmla="*/ 840247 w 4016845"/>
                <a:gd name="connsiteY131" fmla="*/ 1671901 h 2110524"/>
                <a:gd name="connsiteX132" fmla="*/ 867477 w 4016845"/>
                <a:gd name="connsiteY132" fmla="*/ 1637665 h 2110524"/>
                <a:gd name="connsiteX133" fmla="*/ 813426 w 4016845"/>
                <a:gd name="connsiteY133" fmla="*/ 1594675 h 2110524"/>
                <a:gd name="connsiteX134" fmla="*/ 830582 w 4016845"/>
                <a:gd name="connsiteY134" fmla="*/ 1573105 h 2110524"/>
                <a:gd name="connsiteX135" fmla="*/ 908560 w 4016845"/>
                <a:gd name="connsiteY135" fmla="*/ 1634920 h 2110524"/>
                <a:gd name="connsiteX136" fmla="*/ 854300 w 4016845"/>
                <a:gd name="connsiteY136" fmla="*/ 1703143 h 2110524"/>
                <a:gd name="connsiteX137" fmla="*/ 800198 w 4016845"/>
                <a:gd name="connsiteY137" fmla="*/ 1695226 h 2110524"/>
                <a:gd name="connsiteX138" fmla="*/ 755335 w 4016845"/>
                <a:gd name="connsiteY138" fmla="*/ 1671317 h 2110524"/>
                <a:gd name="connsiteX139" fmla="*/ 715339 w 4016845"/>
                <a:gd name="connsiteY139" fmla="*/ 1620568 h 2110524"/>
                <a:gd name="connsiteX140" fmla="*/ 708598 w 4016845"/>
                <a:gd name="connsiteY140" fmla="*/ 1560439 h 2110524"/>
                <a:gd name="connsiteX141" fmla="*/ 736311 w 4016845"/>
                <a:gd name="connsiteY141" fmla="*/ 1502427 h 2110524"/>
                <a:gd name="connsiteX142" fmla="*/ 787383 w 4016845"/>
                <a:gd name="connsiteY142" fmla="*/ 1461253 h 2110524"/>
                <a:gd name="connsiteX143" fmla="*/ 817189 w 4016845"/>
                <a:gd name="connsiteY143" fmla="*/ 1451869 h 2110524"/>
                <a:gd name="connsiteX144" fmla="*/ 3180377 w 4016845"/>
                <a:gd name="connsiteY144" fmla="*/ 1435608 h 2110524"/>
                <a:gd name="connsiteX145" fmla="*/ 3326923 w 4016845"/>
                <a:gd name="connsiteY145" fmla="*/ 1619200 h 2110524"/>
                <a:gd name="connsiteX146" fmla="*/ 3302002 w 4016845"/>
                <a:gd name="connsiteY146" fmla="*/ 1639093 h 2110524"/>
                <a:gd name="connsiteX147" fmla="*/ 3090414 w 4016845"/>
                <a:gd name="connsiteY147" fmla="*/ 1571796 h 2110524"/>
                <a:gd name="connsiteX148" fmla="*/ 3205571 w 4016845"/>
                <a:gd name="connsiteY148" fmla="*/ 1716065 h 2110524"/>
                <a:gd name="connsiteX149" fmla="*/ 3182278 w 4016845"/>
                <a:gd name="connsiteY149" fmla="*/ 1734658 h 2110524"/>
                <a:gd name="connsiteX150" fmla="*/ 3035732 w 4016845"/>
                <a:gd name="connsiteY150" fmla="*/ 1551066 h 2110524"/>
                <a:gd name="connsiteX151" fmla="*/ 3060653 w 4016845"/>
                <a:gd name="connsiteY151" fmla="*/ 1531173 h 2110524"/>
                <a:gd name="connsiteX152" fmla="*/ 3272141 w 4016845"/>
                <a:gd name="connsiteY152" fmla="*/ 1598345 h 2110524"/>
                <a:gd name="connsiteX153" fmla="*/ 3157083 w 4016845"/>
                <a:gd name="connsiteY153" fmla="*/ 1454201 h 2110524"/>
                <a:gd name="connsiteX154" fmla="*/ 3242104 w 4016845"/>
                <a:gd name="connsiteY154" fmla="*/ 1376460 h 2110524"/>
                <a:gd name="connsiteX155" fmla="*/ 3404713 w 4016845"/>
                <a:gd name="connsiteY155" fmla="*/ 1545990 h 2110524"/>
                <a:gd name="connsiteX156" fmla="*/ 3382278 w 4016845"/>
                <a:gd name="connsiteY156" fmla="*/ 1567508 h 2110524"/>
                <a:gd name="connsiteX157" fmla="*/ 3219670 w 4016845"/>
                <a:gd name="connsiteY157" fmla="*/ 1397978 h 2110524"/>
                <a:gd name="connsiteX158" fmla="*/ 659844 w 4016845"/>
                <a:gd name="connsiteY158" fmla="*/ 1251888 h 2110524"/>
                <a:gd name="connsiteX159" fmla="*/ 681965 w 4016845"/>
                <a:gd name="connsiteY159" fmla="*/ 1274854 h 2110524"/>
                <a:gd name="connsiteX160" fmla="*/ 634721 w 4016845"/>
                <a:gd name="connsiteY160" fmla="*/ 1491666 h 2110524"/>
                <a:gd name="connsiteX161" fmla="*/ 767559 w 4016845"/>
                <a:gd name="connsiteY161" fmla="*/ 1363720 h 2110524"/>
                <a:gd name="connsiteX162" fmla="*/ 788234 w 4016845"/>
                <a:gd name="connsiteY162" fmla="*/ 1385186 h 2110524"/>
                <a:gd name="connsiteX163" fmla="*/ 619043 w 4016845"/>
                <a:gd name="connsiteY163" fmla="*/ 1548147 h 2110524"/>
                <a:gd name="connsiteX164" fmla="*/ 596922 w 4016845"/>
                <a:gd name="connsiteY164" fmla="*/ 1525181 h 2110524"/>
                <a:gd name="connsiteX165" fmla="*/ 644281 w 4016845"/>
                <a:gd name="connsiteY165" fmla="*/ 1308258 h 2110524"/>
                <a:gd name="connsiteX166" fmla="*/ 511328 w 4016845"/>
                <a:gd name="connsiteY166" fmla="*/ 1436315 h 2110524"/>
                <a:gd name="connsiteX167" fmla="*/ 490653 w 4016845"/>
                <a:gd name="connsiteY167" fmla="*/ 1414848 h 2110524"/>
                <a:gd name="connsiteX168" fmla="*/ 3408658 w 4016845"/>
                <a:gd name="connsiteY168" fmla="*/ 1196075 h 2110524"/>
                <a:gd name="connsiteX169" fmla="*/ 3524676 w 4016845"/>
                <a:gd name="connsiteY169" fmla="*/ 1420088 h 2110524"/>
                <a:gd name="connsiteX170" fmla="*/ 3503656 w 4016845"/>
                <a:gd name="connsiteY170" fmla="*/ 1444067 h 2110524"/>
                <a:gd name="connsiteX171" fmla="*/ 3267013 w 4016845"/>
                <a:gd name="connsiteY171" fmla="*/ 1357660 h 2110524"/>
                <a:gd name="connsiteX172" fmla="*/ 3289195 w 4016845"/>
                <a:gd name="connsiteY172" fmla="*/ 1332356 h 2110524"/>
                <a:gd name="connsiteX173" fmla="*/ 3457766 w 4016845"/>
                <a:gd name="connsiteY173" fmla="*/ 1398939 h 2110524"/>
                <a:gd name="connsiteX174" fmla="*/ 3494818 w 4016845"/>
                <a:gd name="connsiteY174" fmla="*/ 1415011 h 2110524"/>
                <a:gd name="connsiteX175" fmla="*/ 3474244 w 4016845"/>
                <a:gd name="connsiteY175" fmla="*/ 1380142 h 2110524"/>
                <a:gd name="connsiteX176" fmla="*/ 3387744 w 4016845"/>
                <a:gd name="connsiteY176" fmla="*/ 1219933 h 2110524"/>
                <a:gd name="connsiteX177" fmla="*/ 505109 w 4016845"/>
                <a:gd name="connsiteY177" fmla="*/ 1120115 h 2110524"/>
                <a:gd name="connsiteX178" fmla="*/ 430028 w 4016845"/>
                <a:gd name="connsiteY178" fmla="*/ 1145834 h 2110524"/>
                <a:gd name="connsiteX179" fmla="*/ 389688 w 4016845"/>
                <a:gd name="connsiteY179" fmla="*/ 1203882 h 2110524"/>
                <a:gd name="connsiteX180" fmla="*/ 403968 w 4016845"/>
                <a:gd name="connsiteY180" fmla="*/ 1264503 h 2110524"/>
                <a:gd name="connsiteX181" fmla="*/ 458085 w 4016845"/>
                <a:gd name="connsiteY181" fmla="*/ 1296395 h 2110524"/>
                <a:gd name="connsiteX182" fmla="*/ 527920 w 4016845"/>
                <a:gd name="connsiteY182" fmla="*/ 1273144 h 2110524"/>
                <a:gd name="connsiteX183" fmla="*/ 562499 w 4016845"/>
                <a:gd name="connsiteY183" fmla="*/ 1235651 h 2110524"/>
                <a:gd name="connsiteX184" fmla="*/ 572398 w 4016845"/>
                <a:gd name="connsiteY184" fmla="*/ 1193147 h 2110524"/>
                <a:gd name="connsiteX185" fmla="*/ 557043 w 4016845"/>
                <a:gd name="connsiteY185" fmla="*/ 1152420 h 2110524"/>
                <a:gd name="connsiteX186" fmla="*/ 505109 w 4016845"/>
                <a:gd name="connsiteY186" fmla="*/ 1120115 h 2110524"/>
                <a:gd name="connsiteX187" fmla="*/ 503785 w 4016845"/>
                <a:gd name="connsiteY187" fmla="*/ 1090746 h 2110524"/>
                <a:gd name="connsiteX188" fmla="*/ 578499 w 4016845"/>
                <a:gd name="connsiteY188" fmla="*/ 1136427 h 2110524"/>
                <a:gd name="connsiteX189" fmla="*/ 600748 w 4016845"/>
                <a:gd name="connsiteY189" fmla="*/ 1192872 h 2110524"/>
                <a:gd name="connsiteX190" fmla="*/ 589447 w 4016845"/>
                <a:gd name="connsiteY190" fmla="*/ 1250635 h 2110524"/>
                <a:gd name="connsiteX191" fmla="*/ 546789 w 4016845"/>
                <a:gd name="connsiteY191" fmla="*/ 1299048 h 2110524"/>
                <a:gd name="connsiteX192" fmla="*/ 486750 w 4016845"/>
                <a:gd name="connsiteY192" fmla="*/ 1325335 h 2110524"/>
                <a:gd name="connsiteX193" fmla="*/ 428137 w 4016845"/>
                <a:gd name="connsiteY193" fmla="*/ 1317744 h 2110524"/>
                <a:gd name="connsiteX194" fmla="*/ 382641 w 4016845"/>
                <a:gd name="connsiteY194" fmla="*/ 1280400 h 2110524"/>
                <a:gd name="connsiteX195" fmla="*/ 360399 w 4016845"/>
                <a:gd name="connsiteY195" fmla="*/ 1223154 h 2110524"/>
                <a:gd name="connsiteX196" fmla="*/ 372166 w 4016845"/>
                <a:gd name="connsiteY196" fmla="*/ 1165347 h 2110524"/>
                <a:gd name="connsiteX197" fmla="*/ 411417 w 4016845"/>
                <a:gd name="connsiteY197" fmla="*/ 1119740 h 2110524"/>
                <a:gd name="connsiteX198" fmla="*/ 503785 w 4016845"/>
                <a:gd name="connsiteY198" fmla="*/ 1090746 h 2110524"/>
                <a:gd name="connsiteX199" fmla="*/ 3517306 w 4016845"/>
                <a:gd name="connsiteY199" fmla="*/ 1039783 h 2110524"/>
                <a:gd name="connsiteX200" fmla="*/ 3540173 w 4016845"/>
                <a:gd name="connsiteY200" fmla="*/ 1055453 h 2110524"/>
                <a:gd name="connsiteX201" fmla="*/ 3461730 w 4016845"/>
                <a:gd name="connsiteY201" fmla="*/ 1169920 h 2110524"/>
                <a:gd name="connsiteX202" fmla="*/ 3521079 w 4016845"/>
                <a:gd name="connsiteY202" fmla="*/ 1210591 h 2110524"/>
                <a:gd name="connsiteX203" fmla="*/ 3594540 w 4016845"/>
                <a:gd name="connsiteY203" fmla="*/ 1103394 h 2110524"/>
                <a:gd name="connsiteX204" fmla="*/ 3617274 w 4016845"/>
                <a:gd name="connsiteY204" fmla="*/ 1118974 h 2110524"/>
                <a:gd name="connsiteX205" fmla="*/ 3543814 w 4016845"/>
                <a:gd name="connsiteY205" fmla="*/ 1226171 h 2110524"/>
                <a:gd name="connsiteX206" fmla="*/ 3609771 w 4016845"/>
                <a:gd name="connsiteY206" fmla="*/ 1271370 h 2110524"/>
                <a:gd name="connsiteX207" fmla="*/ 3691294 w 4016845"/>
                <a:gd name="connsiteY207" fmla="*/ 1152409 h 2110524"/>
                <a:gd name="connsiteX208" fmla="*/ 3714161 w 4016845"/>
                <a:gd name="connsiteY208" fmla="*/ 1168080 h 2110524"/>
                <a:gd name="connsiteX209" fmla="*/ 3615065 w 4016845"/>
                <a:gd name="connsiteY209" fmla="*/ 1312684 h 2110524"/>
                <a:gd name="connsiteX210" fmla="*/ 3421291 w 4016845"/>
                <a:gd name="connsiteY210" fmla="*/ 1179892 h 2110524"/>
                <a:gd name="connsiteX211" fmla="*/ 396187 w 4016845"/>
                <a:gd name="connsiteY211" fmla="*/ 899122 h 2110524"/>
                <a:gd name="connsiteX212" fmla="*/ 238869 w 4016845"/>
                <a:gd name="connsiteY212" fmla="*/ 985490 h 2110524"/>
                <a:gd name="connsiteX213" fmla="*/ 263006 w 4016845"/>
                <a:gd name="connsiteY213" fmla="*/ 1029454 h 2110524"/>
                <a:gd name="connsiteX214" fmla="*/ 284342 w 4016845"/>
                <a:gd name="connsiteY214" fmla="*/ 1059328 h 2110524"/>
                <a:gd name="connsiteX215" fmla="*/ 305158 w 4016845"/>
                <a:gd name="connsiteY215" fmla="*/ 1071938 h 2110524"/>
                <a:gd name="connsiteX216" fmla="*/ 339503 w 4016845"/>
                <a:gd name="connsiteY216" fmla="*/ 1072733 h 2110524"/>
                <a:gd name="connsiteX217" fmla="*/ 382152 w 4016845"/>
                <a:gd name="connsiteY217" fmla="*/ 1056356 h 2110524"/>
                <a:gd name="connsiteX218" fmla="*/ 425984 w 4016845"/>
                <a:gd name="connsiteY218" fmla="*/ 1018491 h 2110524"/>
                <a:gd name="connsiteX219" fmla="*/ 435080 w 4016845"/>
                <a:gd name="connsiteY219" fmla="*/ 979954 h 2110524"/>
                <a:gd name="connsiteX220" fmla="*/ 419938 w 4016845"/>
                <a:gd name="connsiteY220" fmla="*/ 942385 h 2110524"/>
                <a:gd name="connsiteX221" fmla="*/ 3637956 w 4016845"/>
                <a:gd name="connsiteY221" fmla="*/ 895816 h 2110524"/>
                <a:gd name="connsiteX222" fmla="*/ 3610882 w 4016845"/>
                <a:gd name="connsiteY222" fmla="*/ 924846 h 2110524"/>
                <a:gd name="connsiteX223" fmla="*/ 3576767 w 4016845"/>
                <a:gd name="connsiteY223" fmla="*/ 990908 h 2110524"/>
                <a:gd name="connsiteX224" fmla="*/ 3645818 w 4016845"/>
                <a:gd name="connsiteY224" fmla="*/ 1026567 h 2110524"/>
                <a:gd name="connsiteX225" fmla="*/ 3676478 w 4016845"/>
                <a:gd name="connsiteY225" fmla="*/ 967197 h 2110524"/>
                <a:gd name="connsiteX226" fmla="*/ 3687856 w 4016845"/>
                <a:gd name="connsiteY226" fmla="*/ 935561 h 2110524"/>
                <a:gd name="connsiteX227" fmla="*/ 3683708 w 4016845"/>
                <a:gd name="connsiteY227" fmla="*/ 912860 h 2110524"/>
                <a:gd name="connsiteX228" fmla="*/ 3667854 w 4016845"/>
                <a:gd name="connsiteY228" fmla="*/ 897639 h 2110524"/>
                <a:gd name="connsiteX229" fmla="*/ 3637956 w 4016845"/>
                <a:gd name="connsiteY229" fmla="*/ 895816 h 2110524"/>
                <a:gd name="connsiteX230" fmla="*/ 3646609 w 4016845"/>
                <a:gd name="connsiteY230" fmla="*/ 861601 h 2110524"/>
                <a:gd name="connsiteX231" fmla="*/ 3682558 w 4016845"/>
                <a:gd name="connsiteY231" fmla="*/ 869164 h 2110524"/>
                <a:gd name="connsiteX232" fmla="*/ 3712577 w 4016845"/>
                <a:gd name="connsiteY232" fmla="*/ 902881 h 2110524"/>
                <a:gd name="connsiteX233" fmla="*/ 3709000 w 4016845"/>
                <a:gd name="connsiteY233" fmla="*/ 957301 h 2110524"/>
                <a:gd name="connsiteX234" fmla="*/ 3727996 w 4016845"/>
                <a:gd name="connsiteY234" fmla="*/ 946011 h 2110524"/>
                <a:gd name="connsiteX235" fmla="*/ 3767596 w 4016845"/>
                <a:gd name="connsiteY235" fmla="*/ 937425 h 2110524"/>
                <a:gd name="connsiteX236" fmla="*/ 3843152 w 4016845"/>
                <a:gd name="connsiteY236" fmla="*/ 930456 h 2110524"/>
                <a:gd name="connsiteX237" fmla="*/ 3825212 w 4016845"/>
                <a:gd name="connsiteY237" fmla="*/ 965195 h 2110524"/>
                <a:gd name="connsiteX238" fmla="*/ 3767524 w 4016845"/>
                <a:gd name="connsiteY238" fmla="*/ 970391 h 2110524"/>
                <a:gd name="connsiteX239" fmla="*/ 3728472 w 4016845"/>
                <a:gd name="connsiteY239" fmla="*/ 975472 h 2110524"/>
                <a:gd name="connsiteX240" fmla="*/ 3707277 w 4016845"/>
                <a:gd name="connsiteY240" fmla="*/ 982290 h 2110524"/>
                <a:gd name="connsiteX241" fmla="*/ 3695217 w 4016845"/>
                <a:gd name="connsiteY241" fmla="*/ 992023 h 2110524"/>
                <a:gd name="connsiteX242" fmla="*/ 3686280 w 4016845"/>
                <a:gd name="connsiteY242" fmla="*/ 1006885 h 2110524"/>
                <a:gd name="connsiteX243" fmla="*/ 3669737 w 4016845"/>
                <a:gd name="connsiteY243" fmla="*/ 1038919 h 2110524"/>
                <a:gd name="connsiteX244" fmla="*/ 3762422 w 4016845"/>
                <a:gd name="connsiteY244" fmla="*/ 1086783 h 2110524"/>
                <a:gd name="connsiteX245" fmla="*/ 3748159 w 4016845"/>
                <a:gd name="connsiteY245" fmla="*/ 1114404 h 2110524"/>
                <a:gd name="connsiteX246" fmla="*/ 3539438 w 4016845"/>
                <a:gd name="connsiteY246" fmla="*/ 1006617 h 2110524"/>
                <a:gd name="connsiteX247" fmla="*/ 3587229 w 4016845"/>
                <a:gd name="connsiteY247" fmla="*/ 914074 h 2110524"/>
                <a:gd name="connsiteX248" fmla="*/ 3614763 w 4016845"/>
                <a:gd name="connsiteY248" fmla="*/ 874551 h 2110524"/>
                <a:gd name="connsiteX249" fmla="*/ 3646609 w 4016845"/>
                <a:gd name="connsiteY249" fmla="*/ 861601 h 2110524"/>
                <a:gd name="connsiteX250" fmla="*/ 405527 w 4016845"/>
                <a:gd name="connsiteY250" fmla="*/ 858532 h 2110524"/>
                <a:gd name="connsiteX251" fmla="*/ 444469 w 4016845"/>
                <a:gd name="connsiteY251" fmla="*/ 929465 h 2110524"/>
                <a:gd name="connsiteX252" fmla="*/ 461646 w 4016845"/>
                <a:gd name="connsiteY252" fmla="*/ 967745 h 2110524"/>
                <a:gd name="connsiteX253" fmla="*/ 463477 w 4016845"/>
                <a:gd name="connsiteY253" fmla="*/ 1006042 h 2110524"/>
                <a:gd name="connsiteX254" fmla="*/ 441671 w 4016845"/>
                <a:gd name="connsiteY254" fmla="*/ 1049729 h 2110524"/>
                <a:gd name="connsiteX255" fmla="*/ 397154 w 4016845"/>
                <a:gd name="connsiteY255" fmla="*/ 1084679 h 2110524"/>
                <a:gd name="connsiteX256" fmla="*/ 352570 w 4016845"/>
                <a:gd name="connsiteY256" fmla="*/ 1102027 h 2110524"/>
                <a:gd name="connsiteX257" fmla="*/ 314870 w 4016845"/>
                <a:gd name="connsiteY257" fmla="*/ 1104445 h 2110524"/>
                <a:gd name="connsiteX258" fmla="*/ 285893 w 4016845"/>
                <a:gd name="connsiteY258" fmla="*/ 1095949 h 2110524"/>
                <a:gd name="connsiteX259" fmla="*/ 262074 w 4016845"/>
                <a:gd name="connsiteY259" fmla="*/ 1077036 h 2110524"/>
                <a:gd name="connsiteX260" fmla="*/ 240403 w 4016845"/>
                <a:gd name="connsiteY260" fmla="*/ 1045885 h 2110524"/>
                <a:gd name="connsiteX261" fmla="*/ 199609 w 4016845"/>
                <a:gd name="connsiteY261" fmla="*/ 971581 h 2110524"/>
                <a:gd name="connsiteX262" fmla="*/ 3723895 w 4016845"/>
                <a:gd name="connsiteY262" fmla="*/ 666782 h 2110524"/>
                <a:gd name="connsiteX263" fmla="*/ 3762618 w 4016845"/>
                <a:gd name="connsiteY263" fmla="*/ 668718 h 2110524"/>
                <a:gd name="connsiteX264" fmla="*/ 3754444 w 4016845"/>
                <a:gd name="connsiteY264" fmla="*/ 697467 h 2110524"/>
                <a:gd name="connsiteX265" fmla="*/ 3717250 w 4016845"/>
                <a:gd name="connsiteY265" fmla="*/ 701128 h 2110524"/>
                <a:gd name="connsiteX266" fmla="*/ 3692451 w 4016845"/>
                <a:gd name="connsiteY266" fmla="*/ 735634 h 2110524"/>
                <a:gd name="connsiteX267" fmla="*/ 3687977 w 4016845"/>
                <a:gd name="connsiteY267" fmla="*/ 777777 h 2110524"/>
                <a:gd name="connsiteX268" fmla="*/ 3706917 w 4016845"/>
                <a:gd name="connsiteY268" fmla="*/ 798479 h 2110524"/>
                <a:gd name="connsiteX269" fmla="*/ 3729620 w 4016845"/>
                <a:gd name="connsiteY269" fmla="*/ 797089 h 2110524"/>
                <a:gd name="connsiteX270" fmla="*/ 3761502 w 4016845"/>
                <a:gd name="connsiteY270" fmla="*/ 758871 h 2110524"/>
                <a:gd name="connsiteX271" fmla="*/ 3793498 w 4016845"/>
                <a:gd name="connsiteY271" fmla="*/ 715231 h 2110524"/>
                <a:gd name="connsiteX272" fmla="*/ 3826428 w 4016845"/>
                <a:gd name="connsiteY272" fmla="*/ 695066 h 2110524"/>
                <a:gd name="connsiteX273" fmla="*/ 3861159 w 4016845"/>
                <a:gd name="connsiteY273" fmla="*/ 697414 h 2110524"/>
                <a:gd name="connsiteX274" fmla="*/ 3890621 w 4016845"/>
                <a:gd name="connsiteY274" fmla="*/ 719676 h 2110524"/>
                <a:gd name="connsiteX275" fmla="*/ 3904198 w 4016845"/>
                <a:gd name="connsiteY275" fmla="*/ 757527 h 2110524"/>
                <a:gd name="connsiteX276" fmla="*/ 3897235 w 4016845"/>
                <a:gd name="connsiteY276" fmla="*/ 803195 h 2110524"/>
                <a:gd name="connsiteX277" fmla="*/ 3870081 w 4016845"/>
                <a:gd name="connsiteY277" fmla="*/ 850150 h 2110524"/>
                <a:gd name="connsiteX278" fmla="*/ 3832174 w 4016845"/>
                <a:gd name="connsiteY278" fmla="*/ 872242 h 2110524"/>
                <a:gd name="connsiteX279" fmla="*/ 3788094 w 4016845"/>
                <a:gd name="connsiteY279" fmla="*/ 869788 h 2110524"/>
                <a:gd name="connsiteX280" fmla="*/ 3795800 w 4016845"/>
                <a:gd name="connsiteY280" fmla="*/ 841379 h 2110524"/>
                <a:gd name="connsiteX281" fmla="*/ 3826292 w 4016845"/>
                <a:gd name="connsiteY281" fmla="*/ 842255 h 2110524"/>
                <a:gd name="connsiteX282" fmla="*/ 3851590 w 4016845"/>
                <a:gd name="connsiteY282" fmla="*/ 826370 h 2110524"/>
                <a:gd name="connsiteX283" fmla="*/ 3870567 w 4016845"/>
                <a:gd name="connsiteY283" fmla="*/ 794932 h 2110524"/>
                <a:gd name="connsiteX284" fmla="*/ 3876435 w 4016845"/>
                <a:gd name="connsiteY284" fmla="*/ 763629 h 2110524"/>
                <a:gd name="connsiteX285" fmla="*/ 3869814 w 4016845"/>
                <a:gd name="connsiteY285" fmla="*/ 739601 h 2110524"/>
                <a:gd name="connsiteX286" fmla="*/ 3853231 w 4016845"/>
                <a:gd name="connsiteY286" fmla="*/ 726424 h 2110524"/>
                <a:gd name="connsiteX287" fmla="*/ 3832897 w 4016845"/>
                <a:gd name="connsiteY287" fmla="*/ 725781 h 2110524"/>
                <a:gd name="connsiteX288" fmla="*/ 3812592 w 4016845"/>
                <a:gd name="connsiteY288" fmla="*/ 740854 h 2110524"/>
                <a:gd name="connsiteX289" fmla="*/ 3787414 w 4016845"/>
                <a:gd name="connsiteY289" fmla="*/ 776159 h 2110524"/>
                <a:gd name="connsiteX290" fmla="*/ 3758012 w 4016845"/>
                <a:gd name="connsiteY290" fmla="*/ 813668 h 2110524"/>
                <a:gd name="connsiteX291" fmla="*/ 3728833 w 4016845"/>
                <a:gd name="connsiteY291" fmla="*/ 829662 h 2110524"/>
                <a:gd name="connsiteX292" fmla="*/ 3698538 w 4016845"/>
                <a:gd name="connsiteY292" fmla="*/ 827323 h 2110524"/>
                <a:gd name="connsiteX293" fmla="*/ 3670810 w 4016845"/>
                <a:gd name="connsiteY293" fmla="*/ 806380 h 2110524"/>
                <a:gd name="connsiteX294" fmla="*/ 3658944 w 4016845"/>
                <a:gd name="connsiteY294" fmla="*/ 770609 h 2110524"/>
                <a:gd name="connsiteX295" fmla="*/ 3666290 w 4016845"/>
                <a:gd name="connsiteY295" fmla="*/ 727387 h 2110524"/>
                <a:gd name="connsiteX296" fmla="*/ 3690074 w 4016845"/>
                <a:gd name="connsiteY296" fmla="*/ 687046 h 2110524"/>
                <a:gd name="connsiteX297" fmla="*/ 3723895 w 4016845"/>
                <a:gd name="connsiteY297" fmla="*/ 666782 h 2110524"/>
                <a:gd name="connsiteX298" fmla="*/ 322004 w 4016845"/>
                <a:gd name="connsiteY298" fmla="*/ 648142 h 2110524"/>
                <a:gd name="connsiteX299" fmla="*/ 333642 w 4016845"/>
                <a:gd name="connsiteY299" fmla="*/ 677830 h 2110524"/>
                <a:gd name="connsiteX300" fmla="*/ 206958 w 4016845"/>
                <a:gd name="connsiteY300" fmla="*/ 860012 h 2110524"/>
                <a:gd name="connsiteX301" fmla="*/ 378671 w 4016845"/>
                <a:gd name="connsiteY301" fmla="*/ 792703 h 2110524"/>
                <a:gd name="connsiteX302" fmla="*/ 389548 w 4016845"/>
                <a:gd name="connsiteY302" fmla="*/ 820451 h 2110524"/>
                <a:gd name="connsiteX303" fmla="*/ 170842 w 4016845"/>
                <a:gd name="connsiteY303" fmla="*/ 906182 h 2110524"/>
                <a:gd name="connsiteX304" fmla="*/ 159204 w 4016845"/>
                <a:gd name="connsiteY304" fmla="*/ 876494 h 2110524"/>
                <a:gd name="connsiteX305" fmla="*/ 286037 w 4016845"/>
                <a:gd name="connsiteY305" fmla="*/ 694253 h 2110524"/>
                <a:gd name="connsiteX306" fmla="*/ 114175 w 4016845"/>
                <a:gd name="connsiteY306" fmla="*/ 761621 h 2110524"/>
                <a:gd name="connsiteX307" fmla="*/ 103298 w 4016845"/>
                <a:gd name="connsiteY307" fmla="*/ 733872 h 2110524"/>
                <a:gd name="connsiteX308" fmla="*/ 3723111 w 4016845"/>
                <a:gd name="connsiteY308" fmla="*/ 564547 h 2110524"/>
                <a:gd name="connsiteX309" fmla="*/ 3949849 w 4016845"/>
                <a:gd name="connsiteY309" fmla="*/ 625962 h 2110524"/>
                <a:gd name="connsiteX310" fmla="*/ 3941722 w 4016845"/>
                <a:gd name="connsiteY310" fmla="*/ 655967 h 2110524"/>
                <a:gd name="connsiteX311" fmla="*/ 3714984 w 4016845"/>
                <a:gd name="connsiteY311" fmla="*/ 594552 h 2110524"/>
                <a:gd name="connsiteX312" fmla="*/ 146002 w 4016845"/>
                <a:gd name="connsiteY312" fmla="*/ 520129 h 2110524"/>
                <a:gd name="connsiteX313" fmla="*/ 165630 w 4016845"/>
                <a:gd name="connsiteY313" fmla="*/ 597310 h 2110524"/>
                <a:gd name="connsiteX314" fmla="*/ 222638 w 4016845"/>
                <a:gd name="connsiteY314" fmla="*/ 557516 h 2110524"/>
                <a:gd name="connsiteX315" fmla="*/ 265740 w 4016845"/>
                <a:gd name="connsiteY315" fmla="*/ 529360 h 2110524"/>
                <a:gd name="connsiteX316" fmla="*/ 219137 w 4016845"/>
                <a:gd name="connsiteY316" fmla="*/ 528149 h 2110524"/>
                <a:gd name="connsiteX317" fmla="*/ 35809 w 4016845"/>
                <a:gd name="connsiteY317" fmla="*/ 478214 h 2110524"/>
                <a:gd name="connsiteX318" fmla="*/ 285706 w 4016845"/>
                <a:gd name="connsiteY318" fmla="*/ 507748 h 2110524"/>
                <a:gd name="connsiteX319" fmla="*/ 293960 w 4016845"/>
                <a:gd name="connsiteY319" fmla="*/ 540205 h 2110524"/>
                <a:gd name="connsiteX320" fmla="*/ 89993 w 4016845"/>
                <a:gd name="connsiteY320" fmla="*/ 691278 h 2110524"/>
                <a:gd name="connsiteX321" fmla="*/ 81265 w 4016845"/>
                <a:gd name="connsiteY321" fmla="*/ 656958 h 2110524"/>
                <a:gd name="connsiteX322" fmla="*/ 143463 w 4016845"/>
                <a:gd name="connsiteY322" fmla="*/ 612868 h 2110524"/>
                <a:gd name="connsiteX323" fmla="*/ 119254 w 4016845"/>
                <a:gd name="connsiteY323" fmla="*/ 517672 h 2110524"/>
                <a:gd name="connsiteX324" fmla="*/ 43944 w 4016845"/>
                <a:gd name="connsiteY324" fmla="*/ 510204 h 2110524"/>
                <a:gd name="connsiteX325" fmla="*/ 3769453 w 4016845"/>
                <a:gd name="connsiteY325" fmla="*/ 345500 h 2110524"/>
                <a:gd name="connsiteX326" fmla="*/ 3796716 w 4016845"/>
                <a:gd name="connsiteY326" fmla="*/ 350518 h 2110524"/>
                <a:gd name="connsiteX327" fmla="*/ 3782646 w 4016845"/>
                <a:gd name="connsiteY327" fmla="*/ 426950 h 2110524"/>
                <a:gd name="connsiteX328" fmla="*/ 3986410 w 4016845"/>
                <a:gd name="connsiteY328" fmla="*/ 464459 h 2110524"/>
                <a:gd name="connsiteX329" fmla="*/ 3980782 w 4016845"/>
                <a:gd name="connsiteY329" fmla="*/ 495031 h 2110524"/>
                <a:gd name="connsiteX330" fmla="*/ 3777018 w 4016845"/>
                <a:gd name="connsiteY330" fmla="*/ 457522 h 2110524"/>
                <a:gd name="connsiteX331" fmla="*/ 3763007 w 4016845"/>
                <a:gd name="connsiteY331" fmla="*/ 533638 h 2110524"/>
                <a:gd name="connsiteX332" fmla="*/ 3735744 w 4016845"/>
                <a:gd name="connsiteY332" fmla="*/ 528619 h 2110524"/>
                <a:gd name="connsiteX333" fmla="*/ 239998 w 4016845"/>
                <a:gd name="connsiteY333" fmla="*/ 221387 h 2110524"/>
                <a:gd name="connsiteX334" fmla="*/ 243857 w 4016845"/>
                <a:gd name="connsiteY334" fmla="*/ 252233 h 2110524"/>
                <a:gd name="connsiteX335" fmla="*/ 148140 w 4016845"/>
                <a:gd name="connsiteY335" fmla="*/ 264208 h 2110524"/>
                <a:gd name="connsiteX336" fmla="*/ 163298 w 4016845"/>
                <a:gd name="connsiteY336" fmla="*/ 385365 h 2110524"/>
                <a:gd name="connsiteX337" fmla="*/ 259015 w 4016845"/>
                <a:gd name="connsiteY337" fmla="*/ 373390 h 2110524"/>
                <a:gd name="connsiteX338" fmla="*/ 262874 w 4016845"/>
                <a:gd name="connsiteY338" fmla="*/ 404236 h 2110524"/>
                <a:gd name="connsiteX339" fmla="*/ 29782 w 4016845"/>
                <a:gd name="connsiteY339" fmla="*/ 433397 h 2110524"/>
                <a:gd name="connsiteX340" fmla="*/ 25923 w 4016845"/>
                <a:gd name="connsiteY340" fmla="*/ 402551 h 2110524"/>
                <a:gd name="connsiteX341" fmla="*/ 135792 w 4016845"/>
                <a:gd name="connsiteY341" fmla="*/ 388806 h 2110524"/>
                <a:gd name="connsiteX342" fmla="*/ 120634 w 4016845"/>
                <a:gd name="connsiteY342" fmla="*/ 267649 h 2110524"/>
                <a:gd name="connsiteX343" fmla="*/ 10765 w 4016845"/>
                <a:gd name="connsiteY343" fmla="*/ 281395 h 2110524"/>
                <a:gd name="connsiteX344" fmla="*/ 6906 w 4016845"/>
                <a:gd name="connsiteY344" fmla="*/ 250549 h 2110524"/>
                <a:gd name="connsiteX345" fmla="*/ 3787322 w 4016845"/>
                <a:gd name="connsiteY345" fmla="*/ 98202 h 2110524"/>
                <a:gd name="connsiteX346" fmla="*/ 3917482 w 4016845"/>
                <a:gd name="connsiteY346" fmla="*/ 199092 h 2110524"/>
                <a:gd name="connsiteX347" fmla="*/ 4016845 w 4016845"/>
                <a:gd name="connsiteY347" fmla="*/ 204447 h 2110524"/>
                <a:gd name="connsiteX348" fmla="*/ 4015172 w 4016845"/>
                <a:gd name="connsiteY348" fmla="*/ 235488 h 2110524"/>
                <a:gd name="connsiteX349" fmla="*/ 3915809 w 4016845"/>
                <a:gd name="connsiteY349" fmla="*/ 230133 h 2110524"/>
                <a:gd name="connsiteX350" fmla="*/ 3775732 w 4016845"/>
                <a:gd name="connsiteY350" fmla="*/ 313250 h 2110524"/>
                <a:gd name="connsiteX351" fmla="*/ 3777767 w 4016845"/>
                <a:gd name="connsiteY351" fmla="*/ 275489 h 2110524"/>
                <a:gd name="connsiteX352" fmla="*/ 3850982 w 4016845"/>
                <a:gd name="connsiteY352" fmla="*/ 233058 h 2110524"/>
                <a:gd name="connsiteX353" fmla="*/ 3891948 w 4016845"/>
                <a:gd name="connsiteY353" fmla="*/ 211356 h 2110524"/>
                <a:gd name="connsiteX354" fmla="*/ 3851886 w 4016845"/>
                <a:gd name="connsiteY354" fmla="*/ 183522 h 2110524"/>
                <a:gd name="connsiteX355" fmla="*/ 3785373 w 4016845"/>
                <a:gd name="connsiteY355" fmla="*/ 134364 h 2110524"/>
                <a:gd name="connsiteX356" fmla="*/ 79385 w 4016845"/>
                <a:gd name="connsiteY356" fmla="*/ 0 h 2110524"/>
                <a:gd name="connsiteX357" fmla="*/ 81976 w 4016845"/>
                <a:gd name="connsiteY357" fmla="*/ 29321 h 2110524"/>
                <a:gd name="connsiteX358" fmla="*/ 53062 w 4016845"/>
                <a:gd name="connsiteY358" fmla="*/ 39043 h 2110524"/>
                <a:gd name="connsiteX359" fmla="*/ 34817 w 4016845"/>
                <a:gd name="connsiteY359" fmla="*/ 62695 h 2110524"/>
                <a:gd name="connsiteX360" fmla="*/ 27880 w 4016845"/>
                <a:gd name="connsiteY360" fmla="*/ 98755 h 2110524"/>
                <a:gd name="connsiteX361" fmla="*/ 33198 w 4016845"/>
                <a:gd name="connsiteY361" fmla="*/ 130157 h 2110524"/>
                <a:gd name="connsiteX362" fmla="*/ 47718 w 4016845"/>
                <a:gd name="connsiteY362" fmla="*/ 150413 h 2110524"/>
                <a:gd name="connsiteX363" fmla="*/ 67835 w 4016845"/>
                <a:gd name="connsiteY363" fmla="*/ 157044 h 2110524"/>
                <a:gd name="connsiteX364" fmla="*/ 87138 w 4016845"/>
                <a:gd name="connsiteY364" fmla="*/ 150616 h 2110524"/>
                <a:gd name="connsiteX365" fmla="*/ 100978 w 4016845"/>
                <a:gd name="connsiteY365" fmla="*/ 129452 h 2110524"/>
                <a:gd name="connsiteX366" fmla="*/ 112396 w 4016845"/>
                <a:gd name="connsiteY366" fmla="*/ 87619 h 2110524"/>
                <a:gd name="connsiteX367" fmla="*/ 127015 w 4016845"/>
                <a:gd name="connsiteY367" fmla="*/ 42258 h 2110524"/>
                <a:gd name="connsiteX368" fmla="*/ 148864 w 4016845"/>
                <a:gd name="connsiteY368" fmla="*/ 17160 h 2110524"/>
                <a:gd name="connsiteX369" fmla="*/ 178100 w 4016845"/>
                <a:gd name="connsiteY369" fmla="*/ 8881 h 2110524"/>
                <a:gd name="connsiteX370" fmla="*/ 211358 w 4016845"/>
                <a:gd name="connsiteY370" fmla="*/ 18944 h 2110524"/>
                <a:gd name="connsiteX371" fmla="*/ 234861 w 4016845"/>
                <a:gd name="connsiteY371" fmla="*/ 48406 h 2110524"/>
                <a:gd name="connsiteX372" fmla="*/ 242913 w 4016845"/>
                <a:gd name="connsiteY372" fmla="*/ 91503 h 2110524"/>
                <a:gd name="connsiteX373" fmla="*/ 234544 w 4016845"/>
                <a:gd name="connsiteY373" fmla="*/ 137579 h 2110524"/>
                <a:gd name="connsiteX374" fmla="*/ 209816 w 4016845"/>
                <a:gd name="connsiteY374" fmla="*/ 168288 h 2110524"/>
                <a:gd name="connsiteX375" fmla="*/ 172812 w 4016845"/>
                <a:gd name="connsiteY375" fmla="*/ 179859 h 2110524"/>
                <a:gd name="connsiteX376" fmla="*/ 170541 w 4016845"/>
                <a:gd name="connsiteY376" fmla="*/ 150057 h 2110524"/>
                <a:gd name="connsiteX377" fmla="*/ 204175 w 4016845"/>
                <a:gd name="connsiteY377" fmla="*/ 133762 h 2110524"/>
                <a:gd name="connsiteX378" fmla="*/ 215514 w 4016845"/>
                <a:gd name="connsiteY378" fmla="*/ 92810 h 2110524"/>
                <a:gd name="connsiteX379" fmla="*/ 205140 w 4016845"/>
                <a:gd name="connsiteY379" fmla="*/ 51719 h 2110524"/>
                <a:gd name="connsiteX380" fmla="*/ 180211 w 4016845"/>
                <a:gd name="connsiteY380" fmla="*/ 38843 h 2110524"/>
                <a:gd name="connsiteX381" fmla="*/ 159389 w 4016845"/>
                <a:gd name="connsiteY381" fmla="*/ 47996 h 2110524"/>
                <a:gd name="connsiteX382" fmla="*/ 142688 w 4016845"/>
                <a:gd name="connsiteY382" fmla="*/ 94882 h 2110524"/>
                <a:gd name="connsiteX383" fmla="*/ 127754 w 4016845"/>
                <a:gd name="connsiteY383" fmla="*/ 146893 h 2110524"/>
                <a:gd name="connsiteX384" fmla="*/ 103827 w 4016845"/>
                <a:gd name="connsiteY384" fmla="*/ 177200 h 2110524"/>
                <a:gd name="connsiteX385" fmla="*/ 70427 w 4016845"/>
                <a:gd name="connsiteY385" fmla="*/ 187006 h 2110524"/>
                <a:gd name="connsiteX386" fmla="*/ 35084 w 4016845"/>
                <a:gd name="connsiteY386" fmla="*/ 176303 h 2110524"/>
                <a:gd name="connsiteX387" fmla="*/ 9257 w 4016845"/>
                <a:gd name="connsiteY387" fmla="*/ 145482 h 2110524"/>
                <a:gd name="connsiteX388" fmla="*/ 0 w 4016845"/>
                <a:gd name="connsiteY388" fmla="*/ 100223 h 2110524"/>
                <a:gd name="connsiteX389" fmla="*/ 9244 w 4016845"/>
                <a:gd name="connsiteY389" fmla="*/ 46775 h 2110524"/>
                <a:gd name="connsiteX390" fmla="*/ 37174 w 4016845"/>
                <a:gd name="connsiteY390" fmla="*/ 12939 h 2110524"/>
                <a:gd name="connsiteX391" fmla="*/ 79385 w 4016845"/>
                <a:gd name="connsiteY391" fmla="*/ 0 h 21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</a:cxnLst>
              <a:rect l="l" t="t" r="r" b="b"/>
              <a:pathLst>
                <a:path w="4016845" h="2110524">
                  <a:moveTo>
                    <a:pt x="1745261" y="1880510"/>
                  </a:moveTo>
                  <a:lnTo>
                    <a:pt x="1736929" y="1957777"/>
                  </a:lnTo>
                  <a:lnTo>
                    <a:pt x="1803363" y="1964941"/>
                  </a:lnTo>
                  <a:cubicBezTo>
                    <a:pt x="1817489" y="1966464"/>
                    <a:pt x="1828692" y="1966194"/>
                    <a:pt x="1836973" y="1964133"/>
                  </a:cubicBezTo>
                  <a:cubicBezTo>
                    <a:pt x="1845254" y="1962071"/>
                    <a:pt x="1851811" y="1958050"/>
                    <a:pt x="1856646" y="1952072"/>
                  </a:cubicBezTo>
                  <a:cubicBezTo>
                    <a:pt x="1861482" y="1946092"/>
                    <a:pt x="1864306" y="1939332"/>
                    <a:pt x="1865119" y="1931792"/>
                  </a:cubicBezTo>
                  <a:cubicBezTo>
                    <a:pt x="1866310" y="1920746"/>
                    <a:pt x="1863280" y="1911232"/>
                    <a:pt x="1856028" y="1903252"/>
                  </a:cubicBezTo>
                  <a:cubicBezTo>
                    <a:pt x="1848777" y="1895271"/>
                    <a:pt x="1836495" y="1890347"/>
                    <a:pt x="1819183" y="1888480"/>
                  </a:cubicBezTo>
                  <a:close/>
                  <a:moveTo>
                    <a:pt x="2285585" y="1877021"/>
                  </a:moveTo>
                  <a:cubicBezTo>
                    <a:pt x="2285057" y="1892368"/>
                    <a:pt x="2283299" y="1907808"/>
                    <a:pt x="2280312" y="1923340"/>
                  </a:cubicBezTo>
                  <a:lnTo>
                    <a:pt x="2265938" y="1995496"/>
                  </a:lnTo>
                  <a:lnTo>
                    <a:pt x="2344538" y="1982680"/>
                  </a:lnTo>
                  <a:lnTo>
                    <a:pt x="2309872" y="1922416"/>
                  </a:lnTo>
                  <a:cubicBezTo>
                    <a:pt x="2299311" y="1904115"/>
                    <a:pt x="2291216" y="1888983"/>
                    <a:pt x="2285585" y="1877021"/>
                  </a:cubicBezTo>
                  <a:close/>
                  <a:moveTo>
                    <a:pt x="2164020" y="1869315"/>
                  </a:moveTo>
                  <a:lnTo>
                    <a:pt x="2170722" y="2104128"/>
                  </a:lnTo>
                  <a:lnTo>
                    <a:pt x="2140770" y="2104983"/>
                  </a:lnTo>
                  <a:lnTo>
                    <a:pt x="2135161" y="1908451"/>
                  </a:lnTo>
                  <a:lnTo>
                    <a:pt x="2072536" y="2106930"/>
                  </a:lnTo>
                  <a:lnTo>
                    <a:pt x="2044506" y="2107730"/>
                  </a:lnTo>
                  <a:lnTo>
                    <a:pt x="1970888" y="1909774"/>
                  </a:lnTo>
                  <a:lnTo>
                    <a:pt x="1976593" y="2109669"/>
                  </a:lnTo>
                  <a:lnTo>
                    <a:pt x="1946641" y="2110524"/>
                  </a:lnTo>
                  <a:lnTo>
                    <a:pt x="1939939" y="1875711"/>
                  </a:lnTo>
                  <a:lnTo>
                    <a:pt x="1986709" y="1874376"/>
                  </a:lnTo>
                  <a:lnTo>
                    <a:pt x="2047034" y="2039049"/>
                  </a:lnTo>
                  <a:cubicBezTo>
                    <a:pt x="2052602" y="2054386"/>
                    <a:pt x="2056670" y="2065865"/>
                    <a:pt x="2059239" y="2073486"/>
                  </a:cubicBezTo>
                  <a:cubicBezTo>
                    <a:pt x="2061664" y="2064868"/>
                    <a:pt x="2065471" y="2052202"/>
                    <a:pt x="2070658" y="2035489"/>
                  </a:cubicBezTo>
                  <a:lnTo>
                    <a:pt x="2122215" y="1870508"/>
                  </a:lnTo>
                  <a:close/>
                  <a:moveTo>
                    <a:pt x="1717137" y="1851368"/>
                  </a:moveTo>
                  <a:lnTo>
                    <a:pt x="1820691" y="1862534"/>
                  </a:lnTo>
                  <a:cubicBezTo>
                    <a:pt x="1841508" y="1864779"/>
                    <a:pt x="1857107" y="1868583"/>
                    <a:pt x="1867488" y="1873946"/>
                  </a:cubicBezTo>
                  <a:cubicBezTo>
                    <a:pt x="1877869" y="1879310"/>
                    <a:pt x="1885727" y="1887651"/>
                    <a:pt x="1891060" y="1898971"/>
                  </a:cubicBezTo>
                  <a:cubicBezTo>
                    <a:pt x="1896393" y="1910290"/>
                    <a:pt x="1898367" y="1922376"/>
                    <a:pt x="1896982" y="1935228"/>
                  </a:cubicBezTo>
                  <a:cubicBezTo>
                    <a:pt x="1895195" y="1951796"/>
                    <a:pt x="1888325" y="1965184"/>
                    <a:pt x="1876373" y="1975392"/>
                  </a:cubicBezTo>
                  <a:cubicBezTo>
                    <a:pt x="1864420" y="1985600"/>
                    <a:pt x="1847073" y="1991035"/>
                    <a:pt x="1824331" y="1991699"/>
                  </a:cubicBezTo>
                  <a:cubicBezTo>
                    <a:pt x="1832085" y="1996510"/>
                    <a:pt x="1837880" y="2001057"/>
                    <a:pt x="1841716" y="2005339"/>
                  </a:cubicBezTo>
                  <a:cubicBezTo>
                    <a:pt x="1849851" y="2014597"/>
                    <a:pt x="1857284" y="2025874"/>
                    <a:pt x="1864016" y="2039171"/>
                  </a:cubicBezTo>
                  <a:lnTo>
                    <a:pt x="1897787" y="2107118"/>
                  </a:lnTo>
                  <a:lnTo>
                    <a:pt x="1858914" y="2102926"/>
                  </a:lnTo>
                  <a:lnTo>
                    <a:pt x="1833247" y="2051003"/>
                  </a:lnTo>
                  <a:cubicBezTo>
                    <a:pt x="1825731" y="2036010"/>
                    <a:pt x="1819453" y="2024481"/>
                    <a:pt x="1814413" y="2016416"/>
                  </a:cubicBezTo>
                  <a:cubicBezTo>
                    <a:pt x="1809373" y="2008352"/>
                    <a:pt x="1804703" y="2002583"/>
                    <a:pt x="1800404" y="1999111"/>
                  </a:cubicBezTo>
                  <a:cubicBezTo>
                    <a:pt x="1796104" y="1995639"/>
                    <a:pt x="1791628" y="1993062"/>
                    <a:pt x="1786974" y="1991378"/>
                  </a:cubicBezTo>
                  <a:cubicBezTo>
                    <a:pt x="1783550" y="1990256"/>
                    <a:pt x="1777854" y="1989266"/>
                    <a:pt x="1769889" y="1988407"/>
                  </a:cubicBezTo>
                  <a:lnTo>
                    <a:pt x="1734043" y="1984542"/>
                  </a:lnTo>
                  <a:lnTo>
                    <a:pt x="1722860" y="2088256"/>
                  </a:lnTo>
                  <a:lnTo>
                    <a:pt x="1691953" y="2084923"/>
                  </a:lnTo>
                  <a:close/>
                  <a:moveTo>
                    <a:pt x="2298853" y="1849855"/>
                  </a:moveTo>
                  <a:lnTo>
                    <a:pt x="2431545" y="2066231"/>
                  </a:lnTo>
                  <a:lnTo>
                    <a:pt x="2396594" y="2071929"/>
                  </a:lnTo>
                  <a:lnTo>
                    <a:pt x="2358101" y="2006120"/>
                  </a:lnTo>
                  <a:lnTo>
                    <a:pt x="2261155" y="2021927"/>
                  </a:lnTo>
                  <a:lnTo>
                    <a:pt x="2247142" y="2096297"/>
                  </a:lnTo>
                  <a:lnTo>
                    <a:pt x="2214563" y="2101609"/>
                  </a:lnTo>
                  <a:lnTo>
                    <a:pt x="2265799" y="1855244"/>
                  </a:lnTo>
                  <a:close/>
                  <a:moveTo>
                    <a:pt x="1542478" y="1839730"/>
                  </a:moveTo>
                  <a:cubicBezTo>
                    <a:pt x="1532383" y="1841151"/>
                    <a:pt x="1522586" y="1844589"/>
                    <a:pt x="1513085" y="1850045"/>
                  </a:cubicBezTo>
                  <a:cubicBezTo>
                    <a:pt x="1494084" y="1860958"/>
                    <a:pt x="1480381" y="1883587"/>
                    <a:pt x="1471977" y="1917933"/>
                  </a:cubicBezTo>
                  <a:cubicBezTo>
                    <a:pt x="1465249" y="1945430"/>
                    <a:pt x="1467342" y="1968900"/>
                    <a:pt x="1478257" y="1988342"/>
                  </a:cubicBezTo>
                  <a:cubicBezTo>
                    <a:pt x="1489172" y="2007784"/>
                    <a:pt x="1505784" y="2020234"/>
                    <a:pt x="1528093" y="2025693"/>
                  </a:cubicBezTo>
                  <a:cubicBezTo>
                    <a:pt x="1550817" y="2031253"/>
                    <a:pt x="1571476" y="2027840"/>
                    <a:pt x="1590068" y="2015452"/>
                  </a:cubicBezTo>
                  <a:cubicBezTo>
                    <a:pt x="1608661" y="2003065"/>
                    <a:pt x="1621550" y="1982189"/>
                    <a:pt x="1628735" y="1952824"/>
                  </a:cubicBezTo>
                  <a:cubicBezTo>
                    <a:pt x="1633279" y="1934250"/>
                    <a:pt x="1634107" y="1917269"/>
                    <a:pt x="1631219" y="1901880"/>
                  </a:cubicBezTo>
                  <a:cubicBezTo>
                    <a:pt x="1628331" y="1886492"/>
                    <a:pt x="1621775" y="1873505"/>
                    <a:pt x="1611553" y="1862920"/>
                  </a:cubicBezTo>
                  <a:cubicBezTo>
                    <a:pt x="1601330" y="1852336"/>
                    <a:pt x="1588696" y="1845203"/>
                    <a:pt x="1573650" y="1841522"/>
                  </a:cubicBezTo>
                  <a:cubicBezTo>
                    <a:pt x="1562963" y="1838907"/>
                    <a:pt x="1552572" y="1838310"/>
                    <a:pt x="1542478" y="1839730"/>
                  </a:cubicBezTo>
                  <a:close/>
                  <a:moveTo>
                    <a:pt x="2441060" y="1821190"/>
                  </a:moveTo>
                  <a:lnTo>
                    <a:pt x="2496212" y="2020902"/>
                  </a:lnTo>
                  <a:lnTo>
                    <a:pt x="2607729" y="1990107"/>
                  </a:lnTo>
                  <a:lnTo>
                    <a:pt x="2615108" y="2016828"/>
                  </a:lnTo>
                  <a:lnTo>
                    <a:pt x="2473626" y="2055898"/>
                  </a:lnTo>
                  <a:lnTo>
                    <a:pt x="2411096" y="1829465"/>
                  </a:lnTo>
                  <a:close/>
                  <a:moveTo>
                    <a:pt x="1534074" y="1812805"/>
                  </a:moveTo>
                  <a:cubicBezTo>
                    <a:pt x="1548511" y="1810660"/>
                    <a:pt x="1563771" y="1811555"/>
                    <a:pt x="1579855" y="1815491"/>
                  </a:cubicBezTo>
                  <a:cubicBezTo>
                    <a:pt x="1600919" y="1820644"/>
                    <a:pt x="1618677" y="1830323"/>
                    <a:pt x="1633127" y="1844527"/>
                  </a:cubicBezTo>
                  <a:cubicBezTo>
                    <a:pt x="1647578" y="1858730"/>
                    <a:pt x="1657037" y="1875919"/>
                    <a:pt x="1661504" y="1896093"/>
                  </a:cubicBezTo>
                  <a:cubicBezTo>
                    <a:pt x="1665971" y="1916267"/>
                    <a:pt x="1665411" y="1937768"/>
                    <a:pt x="1659826" y="1960596"/>
                  </a:cubicBezTo>
                  <a:cubicBezTo>
                    <a:pt x="1654164" y="1983736"/>
                    <a:pt x="1644430" y="2003294"/>
                    <a:pt x="1630622" y="2019272"/>
                  </a:cubicBezTo>
                  <a:cubicBezTo>
                    <a:pt x="1616815" y="2035249"/>
                    <a:pt x="1600202" y="2045838"/>
                    <a:pt x="1580783" y="2051040"/>
                  </a:cubicBezTo>
                  <a:cubicBezTo>
                    <a:pt x="1561365" y="2056242"/>
                    <a:pt x="1541746" y="2056418"/>
                    <a:pt x="1521927" y="2051568"/>
                  </a:cubicBezTo>
                  <a:cubicBezTo>
                    <a:pt x="1500448" y="2046313"/>
                    <a:pt x="1482521" y="2036428"/>
                    <a:pt x="1468146" y="2021913"/>
                  </a:cubicBezTo>
                  <a:cubicBezTo>
                    <a:pt x="1453771" y="2007398"/>
                    <a:pt x="1444422" y="1990099"/>
                    <a:pt x="1440098" y="1970015"/>
                  </a:cubicBezTo>
                  <a:cubicBezTo>
                    <a:pt x="1435774" y="1949931"/>
                    <a:pt x="1436062" y="1929876"/>
                    <a:pt x="1440962" y="1909849"/>
                  </a:cubicBezTo>
                  <a:cubicBezTo>
                    <a:pt x="1450229" y="1871975"/>
                    <a:pt x="1467653" y="1844812"/>
                    <a:pt x="1493233" y="1828362"/>
                  </a:cubicBezTo>
                  <a:cubicBezTo>
                    <a:pt x="1506024" y="1820136"/>
                    <a:pt x="1519637" y="1814950"/>
                    <a:pt x="1534074" y="1812805"/>
                  </a:cubicBezTo>
                  <a:close/>
                  <a:moveTo>
                    <a:pt x="1268755" y="1713433"/>
                  </a:moveTo>
                  <a:lnTo>
                    <a:pt x="1298441" y="1725076"/>
                  </a:lnTo>
                  <a:lnTo>
                    <a:pt x="1345963" y="1941826"/>
                  </a:lnTo>
                  <a:lnTo>
                    <a:pt x="1413305" y="1770127"/>
                  </a:lnTo>
                  <a:lnTo>
                    <a:pt x="1441051" y="1781009"/>
                  </a:lnTo>
                  <a:lnTo>
                    <a:pt x="1355280" y="1999699"/>
                  </a:lnTo>
                  <a:lnTo>
                    <a:pt x="1325594" y="1988056"/>
                  </a:lnTo>
                  <a:lnTo>
                    <a:pt x="1278130" y="1771156"/>
                  </a:lnTo>
                  <a:lnTo>
                    <a:pt x="1210729" y="1943005"/>
                  </a:lnTo>
                  <a:lnTo>
                    <a:pt x="1182983" y="1932123"/>
                  </a:lnTo>
                  <a:close/>
                  <a:moveTo>
                    <a:pt x="3001643" y="1573203"/>
                  </a:moveTo>
                  <a:lnTo>
                    <a:pt x="3072121" y="1689191"/>
                  </a:lnTo>
                  <a:cubicBezTo>
                    <a:pt x="3084380" y="1709366"/>
                    <a:pt x="3091833" y="1726775"/>
                    <a:pt x="3094480" y="1741417"/>
                  </a:cubicBezTo>
                  <a:cubicBezTo>
                    <a:pt x="3097127" y="1756058"/>
                    <a:pt x="3094754" y="1770719"/>
                    <a:pt x="3087361" y="1785399"/>
                  </a:cubicBezTo>
                  <a:cubicBezTo>
                    <a:pt x="3079968" y="1800078"/>
                    <a:pt x="3066594" y="1813298"/>
                    <a:pt x="3047240" y="1825058"/>
                  </a:cubicBezTo>
                  <a:cubicBezTo>
                    <a:pt x="3028434" y="1836486"/>
                    <a:pt x="3011082" y="1842592"/>
                    <a:pt x="2995184" y="1843377"/>
                  </a:cubicBezTo>
                  <a:cubicBezTo>
                    <a:pt x="2979286" y="1844162"/>
                    <a:pt x="2965050" y="1839968"/>
                    <a:pt x="2952477" y="1830796"/>
                  </a:cubicBezTo>
                  <a:cubicBezTo>
                    <a:pt x="2939903" y="1821623"/>
                    <a:pt x="2927154" y="1806401"/>
                    <a:pt x="2914229" y="1785130"/>
                  </a:cubicBezTo>
                  <a:lnTo>
                    <a:pt x="2843751" y="1669142"/>
                  </a:lnTo>
                  <a:lnTo>
                    <a:pt x="2870318" y="1653000"/>
                  </a:lnTo>
                  <a:lnTo>
                    <a:pt x="2940712" y="1768851"/>
                  </a:lnTo>
                  <a:cubicBezTo>
                    <a:pt x="2951307" y="1786288"/>
                    <a:pt x="2960736" y="1798152"/>
                    <a:pt x="2968997" y="1804445"/>
                  </a:cubicBezTo>
                  <a:cubicBezTo>
                    <a:pt x="2977258" y="1810738"/>
                    <a:pt x="2986696" y="1813722"/>
                    <a:pt x="2997311" y="1813397"/>
                  </a:cubicBezTo>
                  <a:cubicBezTo>
                    <a:pt x="3007926" y="1813072"/>
                    <a:pt x="3018939" y="1809442"/>
                    <a:pt x="3030351" y="1802508"/>
                  </a:cubicBezTo>
                  <a:cubicBezTo>
                    <a:pt x="3049888" y="1790637"/>
                    <a:pt x="3061120" y="1777750"/>
                    <a:pt x="3064046" y="1763846"/>
                  </a:cubicBezTo>
                  <a:cubicBezTo>
                    <a:pt x="3066973" y="1749943"/>
                    <a:pt x="3060781" y="1730393"/>
                    <a:pt x="3045471" y="1705196"/>
                  </a:cubicBezTo>
                  <a:lnTo>
                    <a:pt x="2975077" y="1589345"/>
                  </a:lnTo>
                  <a:close/>
                  <a:moveTo>
                    <a:pt x="817189" y="1451869"/>
                  </a:moveTo>
                  <a:cubicBezTo>
                    <a:pt x="827151" y="1450391"/>
                    <a:pt x="837140" y="1450564"/>
                    <a:pt x="847155" y="1452387"/>
                  </a:cubicBezTo>
                  <a:cubicBezTo>
                    <a:pt x="867185" y="1456034"/>
                    <a:pt x="886355" y="1465139"/>
                    <a:pt x="904665" y="1479701"/>
                  </a:cubicBezTo>
                  <a:cubicBezTo>
                    <a:pt x="917959" y="1490274"/>
                    <a:pt x="928265" y="1501985"/>
                    <a:pt x="935584" y="1514836"/>
                  </a:cubicBezTo>
                  <a:cubicBezTo>
                    <a:pt x="942902" y="1527686"/>
                    <a:pt x="946555" y="1540384"/>
                    <a:pt x="946540" y="1552930"/>
                  </a:cubicBezTo>
                  <a:cubicBezTo>
                    <a:pt x="946526" y="1565476"/>
                    <a:pt x="943187" y="1579199"/>
                    <a:pt x="936522" y="1594100"/>
                  </a:cubicBezTo>
                  <a:lnTo>
                    <a:pt x="909788" y="1582664"/>
                  </a:lnTo>
                  <a:cubicBezTo>
                    <a:pt x="914477" y="1571106"/>
                    <a:pt x="916900" y="1561022"/>
                    <a:pt x="917059" y="1552413"/>
                  </a:cubicBezTo>
                  <a:cubicBezTo>
                    <a:pt x="917218" y="1543804"/>
                    <a:pt x="914774" y="1534865"/>
                    <a:pt x="909726" y="1525595"/>
                  </a:cubicBezTo>
                  <a:cubicBezTo>
                    <a:pt x="904678" y="1516325"/>
                    <a:pt x="897514" y="1508000"/>
                    <a:pt x="888233" y="1500619"/>
                  </a:cubicBezTo>
                  <a:cubicBezTo>
                    <a:pt x="877114" y="1491775"/>
                    <a:pt x="866152" y="1485821"/>
                    <a:pt x="855350" y="1482757"/>
                  </a:cubicBezTo>
                  <a:cubicBezTo>
                    <a:pt x="844547" y="1479693"/>
                    <a:pt x="834464" y="1478941"/>
                    <a:pt x="825100" y="1480503"/>
                  </a:cubicBezTo>
                  <a:cubicBezTo>
                    <a:pt x="815737" y="1482065"/>
                    <a:pt x="807049" y="1485050"/>
                    <a:pt x="799037" y="1489461"/>
                  </a:cubicBezTo>
                  <a:cubicBezTo>
                    <a:pt x="785312" y="1497107"/>
                    <a:pt x="773163" y="1507577"/>
                    <a:pt x="762590" y="1520871"/>
                  </a:cubicBezTo>
                  <a:cubicBezTo>
                    <a:pt x="749557" y="1537258"/>
                    <a:pt x="741473" y="1553213"/>
                    <a:pt x="738339" y="1568738"/>
                  </a:cubicBezTo>
                  <a:cubicBezTo>
                    <a:pt x="735205" y="1584262"/>
                    <a:pt x="736903" y="1598989"/>
                    <a:pt x="743433" y="1612918"/>
                  </a:cubicBezTo>
                  <a:cubicBezTo>
                    <a:pt x="749962" y="1626846"/>
                    <a:pt x="759288" y="1638632"/>
                    <a:pt x="771411" y="1648274"/>
                  </a:cubicBezTo>
                  <a:cubicBezTo>
                    <a:pt x="781945" y="1656652"/>
                    <a:pt x="793841" y="1662803"/>
                    <a:pt x="807099" y="1666728"/>
                  </a:cubicBezTo>
                  <a:cubicBezTo>
                    <a:pt x="820357" y="1670652"/>
                    <a:pt x="831406" y="1672377"/>
                    <a:pt x="840247" y="1671901"/>
                  </a:cubicBezTo>
                  <a:lnTo>
                    <a:pt x="867477" y="1637665"/>
                  </a:lnTo>
                  <a:lnTo>
                    <a:pt x="813426" y="1594675"/>
                  </a:lnTo>
                  <a:lnTo>
                    <a:pt x="830582" y="1573105"/>
                  </a:lnTo>
                  <a:lnTo>
                    <a:pt x="908560" y="1634920"/>
                  </a:lnTo>
                  <a:lnTo>
                    <a:pt x="854300" y="1703143"/>
                  </a:lnTo>
                  <a:cubicBezTo>
                    <a:pt x="834764" y="1703165"/>
                    <a:pt x="816730" y="1700526"/>
                    <a:pt x="800198" y="1695226"/>
                  </a:cubicBezTo>
                  <a:cubicBezTo>
                    <a:pt x="783667" y="1689926"/>
                    <a:pt x="768712" y="1681956"/>
                    <a:pt x="755335" y="1671317"/>
                  </a:cubicBezTo>
                  <a:cubicBezTo>
                    <a:pt x="737277" y="1656954"/>
                    <a:pt x="723944" y="1640038"/>
                    <a:pt x="715339" y="1620568"/>
                  </a:cubicBezTo>
                  <a:cubicBezTo>
                    <a:pt x="706733" y="1601098"/>
                    <a:pt x="704486" y="1581055"/>
                    <a:pt x="708598" y="1560439"/>
                  </a:cubicBezTo>
                  <a:cubicBezTo>
                    <a:pt x="712711" y="1539823"/>
                    <a:pt x="721948" y="1520486"/>
                    <a:pt x="736311" y="1502427"/>
                  </a:cubicBezTo>
                  <a:cubicBezTo>
                    <a:pt x="750541" y="1484536"/>
                    <a:pt x="767565" y="1470811"/>
                    <a:pt x="787383" y="1461253"/>
                  </a:cubicBezTo>
                  <a:cubicBezTo>
                    <a:pt x="797292" y="1456474"/>
                    <a:pt x="807227" y="1453346"/>
                    <a:pt x="817189" y="1451869"/>
                  </a:cubicBezTo>
                  <a:close/>
                  <a:moveTo>
                    <a:pt x="3180377" y="1435608"/>
                  </a:moveTo>
                  <a:lnTo>
                    <a:pt x="3326923" y="1619200"/>
                  </a:lnTo>
                  <a:lnTo>
                    <a:pt x="3302002" y="1639093"/>
                  </a:lnTo>
                  <a:lnTo>
                    <a:pt x="3090414" y="1571796"/>
                  </a:lnTo>
                  <a:lnTo>
                    <a:pt x="3205571" y="1716065"/>
                  </a:lnTo>
                  <a:lnTo>
                    <a:pt x="3182278" y="1734658"/>
                  </a:lnTo>
                  <a:lnTo>
                    <a:pt x="3035732" y="1551066"/>
                  </a:lnTo>
                  <a:lnTo>
                    <a:pt x="3060653" y="1531173"/>
                  </a:lnTo>
                  <a:lnTo>
                    <a:pt x="3272141" y="1598345"/>
                  </a:lnTo>
                  <a:lnTo>
                    <a:pt x="3157083" y="1454201"/>
                  </a:lnTo>
                  <a:close/>
                  <a:moveTo>
                    <a:pt x="3242104" y="1376460"/>
                  </a:moveTo>
                  <a:lnTo>
                    <a:pt x="3404713" y="1545990"/>
                  </a:lnTo>
                  <a:lnTo>
                    <a:pt x="3382278" y="1567508"/>
                  </a:lnTo>
                  <a:lnTo>
                    <a:pt x="3219670" y="1397978"/>
                  </a:lnTo>
                  <a:close/>
                  <a:moveTo>
                    <a:pt x="659844" y="1251888"/>
                  </a:moveTo>
                  <a:lnTo>
                    <a:pt x="681965" y="1274854"/>
                  </a:lnTo>
                  <a:lnTo>
                    <a:pt x="634721" y="1491666"/>
                  </a:lnTo>
                  <a:lnTo>
                    <a:pt x="767559" y="1363720"/>
                  </a:lnTo>
                  <a:lnTo>
                    <a:pt x="788234" y="1385186"/>
                  </a:lnTo>
                  <a:lnTo>
                    <a:pt x="619043" y="1548147"/>
                  </a:lnTo>
                  <a:lnTo>
                    <a:pt x="596922" y="1525181"/>
                  </a:lnTo>
                  <a:lnTo>
                    <a:pt x="644281" y="1308258"/>
                  </a:lnTo>
                  <a:lnTo>
                    <a:pt x="511328" y="1436315"/>
                  </a:lnTo>
                  <a:lnTo>
                    <a:pt x="490653" y="1414848"/>
                  </a:lnTo>
                  <a:close/>
                  <a:moveTo>
                    <a:pt x="3408658" y="1196075"/>
                  </a:moveTo>
                  <a:lnTo>
                    <a:pt x="3524676" y="1420088"/>
                  </a:lnTo>
                  <a:lnTo>
                    <a:pt x="3503656" y="1444067"/>
                  </a:lnTo>
                  <a:lnTo>
                    <a:pt x="3267013" y="1357660"/>
                  </a:lnTo>
                  <a:lnTo>
                    <a:pt x="3289195" y="1332356"/>
                  </a:lnTo>
                  <a:lnTo>
                    <a:pt x="3457766" y="1398939"/>
                  </a:lnTo>
                  <a:cubicBezTo>
                    <a:pt x="3471288" y="1404257"/>
                    <a:pt x="3483639" y="1409615"/>
                    <a:pt x="3494818" y="1415011"/>
                  </a:cubicBezTo>
                  <a:cubicBezTo>
                    <a:pt x="3487573" y="1403830"/>
                    <a:pt x="3480715" y="1392207"/>
                    <a:pt x="3474244" y="1380142"/>
                  </a:cubicBezTo>
                  <a:lnTo>
                    <a:pt x="3387744" y="1219933"/>
                  </a:lnTo>
                  <a:close/>
                  <a:moveTo>
                    <a:pt x="505109" y="1120115"/>
                  </a:moveTo>
                  <a:cubicBezTo>
                    <a:pt x="483531" y="1116300"/>
                    <a:pt x="458504" y="1124873"/>
                    <a:pt x="430028" y="1145834"/>
                  </a:cubicBezTo>
                  <a:cubicBezTo>
                    <a:pt x="407230" y="1162616"/>
                    <a:pt x="393783" y="1181966"/>
                    <a:pt x="389688" y="1203882"/>
                  </a:cubicBezTo>
                  <a:cubicBezTo>
                    <a:pt x="385592" y="1225799"/>
                    <a:pt x="390352" y="1246006"/>
                    <a:pt x="403968" y="1264503"/>
                  </a:cubicBezTo>
                  <a:cubicBezTo>
                    <a:pt x="417837" y="1283343"/>
                    <a:pt x="435876" y="1293974"/>
                    <a:pt x="458085" y="1296395"/>
                  </a:cubicBezTo>
                  <a:cubicBezTo>
                    <a:pt x="480295" y="1298816"/>
                    <a:pt x="503573" y="1291065"/>
                    <a:pt x="527920" y="1273144"/>
                  </a:cubicBezTo>
                  <a:cubicBezTo>
                    <a:pt x="543319" y="1261808"/>
                    <a:pt x="554846" y="1249310"/>
                    <a:pt x="562499" y="1235651"/>
                  </a:cubicBezTo>
                  <a:cubicBezTo>
                    <a:pt x="570153" y="1221992"/>
                    <a:pt x="573453" y="1207824"/>
                    <a:pt x="572398" y="1193147"/>
                  </a:cubicBezTo>
                  <a:cubicBezTo>
                    <a:pt x="571344" y="1178470"/>
                    <a:pt x="566225" y="1164894"/>
                    <a:pt x="557043" y="1152420"/>
                  </a:cubicBezTo>
                  <a:cubicBezTo>
                    <a:pt x="543998" y="1134698"/>
                    <a:pt x="526686" y="1123929"/>
                    <a:pt x="505109" y="1120115"/>
                  </a:cubicBezTo>
                  <a:close/>
                  <a:moveTo>
                    <a:pt x="503785" y="1090746"/>
                  </a:moveTo>
                  <a:cubicBezTo>
                    <a:pt x="533963" y="1094531"/>
                    <a:pt x="558867" y="1109758"/>
                    <a:pt x="578499" y="1136427"/>
                  </a:cubicBezTo>
                  <a:cubicBezTo>
                    <a:pt x="591354" y="1153892"/>
                    <a:pt x="598771" y="1172706"/>
                    <a:pt x="600748" y="1192872"/>
                  </a:cubicBezTo>
                  <a:cubicBezTo>
                    <a:pt x="602725" y="1213038"/>
                    <a:pt x="598958" y="1232292"/>
                    <a:pt x="589447" y="1250635"/>
                  </a:cubicBezTo>
                  <a:cubicBezTo>
                    <a:pt x="579935" y="1268978"/>
                    <a:pt x="565715" y="1285115"/>
                    <a:pt x="546789" y="1299048"/>
                  </a:cubicBezTo>
                  <a:cubicBezTo>
                    <a:pt x="527604" y="1313170"/>
                    <a:pt x="507591" y="1321932"/>
                    <a:pt x="486750" y="1325335"/>
                  </a:cubicBezTo>
                  <a:cubicBezTo>
                    <a:pt x="465909" y="1328738"/>
                    <a:pt x="446372" y="1326207"/>
                    <a:pt x="428137" y="1317744"/>
                  </a:cubicBezTo>
                  <a:cubicBezTo>
                    <a:pt x="409902" y="1309280"/>
                    <a:pt x="394737" y="1296832"/>
                    <a:pt x="382641" y="1280400"/>
                  </a:cubicBezTo>
                  <a:cubicBezTo>
                    <a:pt x="369532" y="1262592"/>
                    <a:pt x="362118" y="1243510"/>
                    <a:pt x="360399" y="1223154"/>
                  </a:cubicBezTo>
                  <a:cubicBezTo>
                    <a:pt x="358680" y="1202798"/>
                    <a:pt x="362602" y="1183529"/>
                    <a:pt x="372166" y="1165347"/>
                  </a:cubicBezTo>
                  <a:cubicBezTo>
                    <a:pt x="381729" y="1147165"/>
                    <a:pt x="394813" y="1131963"/>
                    <a:pt x="411417" y="1119740"/>
                  </a:cubicBezTo>
                  <a:cubicBezTo>
                    <a:pt x="442818" y="1096626"/>
                    <a:pt x="473608" y="1086961"/>
                    <a:pt x="503785" y="1090746"/>
                  </a:cubicBezTo>
                  <a:close/>
                  <a:moveTo>
                    <a:pt x="3517306" y="1039783"/>
                  </a:moveTo>
                  <a:lnTo>
                    <a:pt x="3540173" y="1055453"/>
                  </a:lnTo>
                  <a:lnTo>
                    <a:pt x="3461730" y="1169920"/>
                  </a:lnTo>
                  <a:lnTo>
                    <a:pt x="3521079" y="1210591"/>
                  </a:lnTo>
                  <a:lnTo>
                    <a:pt x="3594540" y="1103394"/>
                  </a:lnTo>
                  <a:lnTo>
                    <a:pt x="3617274" y="1118974"/>
                  </a:lnTo>
                  <a:lnTo>
                    <a:pt x="3543814" y="1226171"/>
                  </a:lnTo>
                  <a:lnTo>
                    <a:pt x="3609771" y="1271370"/>
                  </a:lnTo>
                  <a:lnTo>
                    <a:pt x="3691294" y="1152409"/>
                  </a:lnTo>
                  <a:lnTo>
                    <a:pt x="3714161" y="1168080"/>
                  </a:lnTo>
                  <a:lnTo>
                    <a:pt x="3615065" y="1312684"/>
                  </a:lnTo>
                  <a:lnTo>
                    <a:pt x="3421291" y="1179892"/>
                  </a:lnTo>
                  <a:close/>
                  <a:moveTo>
                    <a:pt x="396187" y="899122"/>
                  </a:moveTo>
                  <a:lnTo>
                    <a:pt x="238869" y="985490"/>
                  </a:lnTo>
                  <a:lnTo>
                    <a:pt x="263006" y="1029454"/>
                  </a:lnTo>
                  <a:cubicBezTo>
                    <a:pt x="270460" y="1043033"/>
                    <a:pt x="277572" y="1052990"/>
                    <a:pt x="284342" y="1059328"/>
                  </a:cubicBezTo>
                  <a:cubicBezTo>
                    <a:pt x="291112" y="1065665"/>
                    <a:pt x="298050" y="1069868"/>
                    <a:pt x="305158" y="1071938"/>
                  </a:cubicBezTo>
                  <a:cubicBezTo>
                    <a:pt x="315166" y="1074852"/>
                    <a:pt x="326615" y="1075117"/>
                    <a:pt x="339503" y="1072733"/>
                  </a:cubicBezTo>
                  <a:cubicBezTo>
                    <a:pt x="352391" y="1070349"/>
                    <a:pt x="366608" y="1064890"/>
                    <a:pt x="382152" y="1056356"/>
                  </a:cubicBezTo>
                  <a:cubicBezTo>
                    <a:pt x="403690" y="1044532"/>
                    <a:pt x="418300" y="1031910"/>
                    <a:pt x="425984" y="1018491"/>
                  </a:cubicBezTo>
                  <a:cubicBezTo>
                    <a:pt x="433667" y="1005072"/>
                    <a:pt x="436699" y="992226"/>
                    <a:pt x="435080" y="979954"/>
                  </a:cubicBezTo>
                  <a:cubicBezTo>
                    <a:pt x="433879" y="971108"/>
                    <a:pt x="428832" y="958585"/>
                    <a:pt x="419938" y="942385"/>
                  </a:cubicBezTo>
                  <a:close/>
                  <a:moveTo>
                    <a:pt x="3637956" y="895816"/>
                  </a:moveTo>
                  <a:cubicBezTo>
                    <a:pt x="3627896" y="899698"/>
                    <a:pt x="3618872" y="909375"/>
                    <a:pt x="3610882" y="924846"/>
                  </a:cubicBezTo>
                  <a:lnTo>
                    <a:pt x="3576767" y="990908"/>
                  </a:lnTo>
                  <a:lnTo>
                    <a:pt x="3645818" y="1026567"/>
                  </a:lnTo>
                  <a:lnTo>
                    <a:pt x="3676478" y="967197"/>
                  </a:lnTo>
                  <a:cubicBezTo>
                    <a:pt x="3682997" y="954573"/>
                    <a:pt x="3686789" y="944028"/>
                    <a:pt x="3687856" y="935561"/>
                  </a:cubicBezTo>
                  <a:cubicBezTo>
                    <a:pt x="3688922" y="927094"/>
                    <a:pt x="3687539" y="919528"/>
                    <a:pt x="3683708" y="912860"/>
                  </a:cubicBezTo>
                  <a:cubicBezTo>
                    <a:pt x="3679878" y="906193"/>
                    <a:pt x="3674592" y="901119"/>
                    <a:pt x="3667854" y="897639"/>
                  </a:cubicBezTo>
                  <a:cubicBezTo>
                    <a:pt x="3657982" y="892542"/>
                    <a:pt x="3648016" y="891934"/>
                    <a:pt x="3637956" y="895816"/>
                  </a:cubicBezTo>
                  <a:close/>
                  <a:moveTo>
                    <a:pt x="3646609" y="861601"/>
                  </a:moveTo>
                  <a:cubicBezTo>
                    <a:pt x="3659090" y="860712"/>
                    <a:pt x="3671074" y="863234"/>
                    <a:pt x="3682558" y="869164"/>
                  </a:cubicBezTo>
                  <a:cubicBezTo>
                    <a:pt x="3697365" y="876811"/>
                    <a:pt x="3707371" y="888050"/>
                    <a:pt x="3712577" y="902881"/>
                  </a:cubicBezTo>
                  <a:cubicBezTo>
                    <a:pt x="3717782" y="917712"/>
                    <a:pt x="3716590" y="935852"/>
                    <a:pt x="3709000" y="957301"/>
                  </a:cubicBezTo>
                  <a:cubicBezTo>
                    <a:pt x="3716286" y="951806"/>
                    <a:pt x="3722618" y="948043"/>
                    <a:pt x="3727996" y="946011"/>
                  </a:cubicBezTo>
                  <a:cubicBezTo>
                    <a:pt x="3739566" y="941766"/>
                    <a:pt x="3752766" y="938904"/>
                    <a:pt x="3767596" y="937425"/>
                  </a:cubicBezTo>
                  <a:lnTo>
                    <a:pt x="3843152" y="930456"/>
                  </a:lnTo>
                  <a:lnTo>
                    <a:pt x="3825212" y="965195"/>
                  </a:lnTo>
                  <a:lnTo>
                    <a:pt x="3767524" y="970391"/>
                  </a:lnTo>
                  <a:cubicBezTo>
                    <a:pt x="3750829" y="971989"/>
                    <a:pt x="3737812" y="973682"/>
                    <a:pt x="3728472" y="975472"/>
                  </a:cubicBezTo>
                  <a:cubicBezTo>
                    <a:pt x="3719132" y="977261"/>
                    <a:pt x="3712066" y="979534"/>
                    <a:pt x="3707277" y="982290"/>
                  </a:cubicBezTo>
                  <a:cubicBezTo>
                    <a:pt x="3702487" y="985047"/>
                    <a:pt x="3698467" y="988291"/>
                    <a:pt x="3695217" y="992023"/>
                  </a:cubicBezTo>
                  <a:cubicBezTo>
                    <a:pt x="3692935" y="994812"/>
                    <a:pt x="3689956" y="999766"/>
                    <a:pt x="3686280" y="1006885"/>
                  </a:cubicBezTo>
                  <a:lnTo>
                    <a:pt x="3669737" y="1038919"/>
                  </a:lnTo>
                  <a:lnTo>
                    <a:pt x="3762422" y="1086783"/>
                  </a:lnTo>
                  <a:lnTo>
                    <a:pt x="3748159" y="1114404"/>
                  </a:lnTo>
                  <a:lnTo>
                    <a:pt x="3539438" y="1006617"/>
                  </a:lnTo>
                  <a:lnTo>
                    <a:pt x="3587229" y="914074"/>
                  </a:lnTo>
                  <a:cubicBezTo>
                    <a:pt x="3596836" y="895471"/>
                    <a:pt x="3606014" y="882296"/>
                    <a:pt x="3614763" y="874551"/>
                  </a:cubicBezTo>
                  <a:cubicBezTo>
                    <a:pt x="3623512" y="866806"/>
                    <a:pt x="3634127" y="862489"/>
                    <a:pt x="3646609" y="861601"/>
                  </a:cubicBezTo>
                  <a:close/>
                  <a:moveTo>
                    <a:pt x="405527" y="858532"/>
                  </a:moveTo>
                  <a:lnTo>
                    <a:pt x="444469" y="929465"/>
                  </a:lnTo>
                  <a:cubicBezTo>
                    <a:pt x="453260" y="945478"/>
                    <a:pt x="458986" y="958238"/>
                    <a:pt x="461646" y="967745"/>
                  </a:cubicBezTo>
                  <a:cubicBezTo>
                    <a:pt x="465408" y="981035"/>
                    <a:pt x="466019" y="993800"/>
                    <a:pt x="463477" y="1006042"/>
                  </a:cubicBezTo>
                  <a:cubicBezTo>
                    <a:pt x="460264" y="1021942"/>
                    <a:pt x="452995" y="1036505"/>
                    <a:pt x="441671" y="1049729"/>
                  </a:cubicBezTo>
                  <a:cubicBezTo>
                    <a:pt x="430347" y="1062953"/>
                    <a:pt x="415508" y="1074603"/>
                    <a:pt x="397154" y="1084679"/>
                  </a:cubicBezTo>
                  <a:cubicBezTo>
                    <a:pt x="381516" y="1093265"/>
                    <a:pt x="366654" y="1099047"/>
                    <a:pt x="352570" y="1102027"/>
                  </a:cubicBezTo>
                  <a:cubicBezTo>
                    <a:pt x="338485" y="1105007"/>
                    <a:pt x="325918" y="1105813"/>
                    <a:pt x="314870" y="1104445"/>
                  </a:cubicBezTo>
                  <a:cubicBezTo>
                    <a:pt x="303821" y="1103077"/>
                    <a:pt x="294162" y="1100245"/>
                    <a:pt x="285893" y="1095949"/>
                  </a:cubicBezTo>
                  <a:cubicBezTo>
                    <a:pt x="277625" y="1091654"/>
                    <a:pt x="269685" y="1085349"/>
                    <a:pt x="262074" y="1077036"/>
                  </a:cubicBezTo>
                  <a:cubicBezTo>
                    <a:pt x="254464" y="1068723"/>
                    <a:pt x="247240" y="1058340"/>
                    <a:pt x="240403" y="1045885"/>
                  </a:cubicBezTo>
                  <a:lnTo>
                    <a:pt x="199609" y="971581"/>
                  </a:lnTo>
                  <a:close/>
                  <a:moveTo>
                    <a:pt x="3723895" y="666782"/>
                  </a:moveTo>
                  <a:cubicBezTo>
                    <a:pt x="3736591" y="663821"/>
                    <a:pt x="3749498" y="664467"/>
                    <a:pt x="3762618" y="668718"/>
                  </a:cubicBezTo>
                  <a:lnTo>
                    <a:pt x="3754444" y="697467"/>
                  </a:lnTo>
                  <a:cubicBezTo>
                    <a:pt x="3739954" y="693850"/>
                    <a:pt x="3727556" y="695071"/>
                    <a:pt x="3717250" y="701128"/>
                  </a:cubicBezTo>
                  <a:cubicBezTo>
                    <a:pt x="3706944" y="707186"/>
                    <a:pt x="3698678" y="718688"/>
                    <a:pt x="3692451" y="735634"/>
                  </a:cubicBezTo>
                  <a:cubicBezTo>
                    <a:pt x="3685967" y="753281"/>
                    <a:pt x="3684476" y="767329"/>
                    <a:pt x="3687977" y="777777"/>
                  </a:cubicBezTo>
                  <a:cubicBezTo>
                    <a:pt x="3691479" y="788225"/>
                    <a:pt x="3697792" y="795126"/>
                    <a:pt x="3706917" y="798479"/>
                  </a:cubicBezTo>
                  <a:cubicBezTo>
                    <a:pt x="3714838" y="801389"/>
                    <a:pt x="3722406" y="800926"/>
                    <a:pt x="3729620" y="797089"/>
                  </a:cubicBezTo>
                  <a:cubicBezTo>
                    <a:pt x="3736797" y="793353"/>
                    <a:pt x="3747424" y="780614"/>
                    <a:pt x="3761502" y="758871"/>
                  </a:cubicBezTo>
                  <a:cubicBezTo>
                    <a:pt x="3775580" y="737128"/>
                    <a:pt x="3786245" y="722581"/>
                    <a:pt x="3793498" y="715231"/>
                  </a:cubicBezTo>
                  <a:cubicBezTo>
                    <a:pt x="3804130" y="704570"/>
                    <a:pt x="3815106" y="697848"/>
                    <a:pt x="3826428" y="695066"/>
                  </a:cubicBezTo>
                  <a:cubicBezTo>
                    <a:pt x="3837750" y="692284"/>
                    <a:pt x="3849327" y="693066"/>
                    <a:pt x="3861159" y="697414"/>
                  </a:cubicBezTo>
                  <a:cubicBezTo>
                    <a:pt x="3872891" y="701724"/>
                    <a:pt x="3882712" y="709145"/>
                    <a:pt x="3890621" y="719676"/>
                  </a:cubicBezTo>
                  <a:cubicBezTo>
                    <a:pt x="3898531" y="730208"/>
                    <a:pt x="3903056" y="742825"/>
                    <a:pt x="3904198" y="757527"/>
                  </a:cubicBezTo>
                  <a:cubicBezTo>
                    <a:pt x="3905340" y="772229"/>
                    <a:pt x="3903019" y="787452"/>
                    <a:pt x="3897235" y="803195"/>
                  </a:cubicBezTo>
                  <a:cubicBezTo>
                    <a:pt x="3889903" y="823148"/>
                    <a:pt x="3880852" y="838800"/>
                    <a:pt x="3870081" y="850150"/>
                  </a:cubicBezTo>
                  <a:cubicBezTo>
                    <a:pt x="3859310" y="861499"/>
                    <a:pt x="3846674" y="868864"/>
                    <a:pt x="3832174" y="872242"/>
                  </a:cubicBezTo>
                  <a:cubicBezTo>
                    <a:pt x="3817674" y="875621"/>
                    <a:pt x="3802981" y="874803"/>
                    <a:pt x="3788094" y="869788"/>
                  </a:cubicBezTo>
                  <a:lnTo>
                    <a:pt x="3795800" y="841379"/>
                  </a:lnTo>
                  <a:cubicBezTo>
                    <a:pt x="3807309" y="844128"/>
                    <a:pt x="3817473" y="844420"/>
                    <a:pt x="3826292" y="842255"/>
                  </a:cubicBezTo>
                  <a:cubicBezTo>
                    <a:pt x="3835111" y="840089"/>
                    <a:pt x="3843544" y="834794"/>
                    <a:pt x="3851590" y="826370"/>
                  </a:cubicBezTo>
                  <a:cubicBezTo>
                    <a:pt x="3859636" y="817945"/>
                    <a:pt x="3865962" y="807466"/>
                    <a:pt x="3870567" y="794932"/>
                  </a:cubicBezTo>
                  <a:cubicBezTo>
                    <a:pt x="3874656" y="783802"/>
                    <a:pt x="3876612" y="773368"/>
                    <a:pt x="3876435" y="763629"/>
                  </a:cubicBezTo>
                  <a:cubicBezTo>
                    <a:pt x="3876258" y="753890"/>
                    <a:pt x="3874050" y="745881"/>
                    <a:pt x="3869814" y="739601"/>
                  </a:cubicBezTo>
                  <a:cubicBezTo>
                    <a:pt x="3865577" y="733322"/>
                    <a:pt x="3860050" y="728929"/>
                    <a:pt x="3853231" y="726424"/>
                  </a:cubicBezTo>
                  <a:cubicBezTo>
                    <a:pt x="3846313" y="723882"/>
                    <a:pt x="3839534" y="723667"/>
                    <a:pt x="3832897" y="725781"/>
                  </a:cubicBezTo>
                  <a:cubicBezTo>
                    <a:pt x="3826259" y="727894"/>
                    <a:pt x="3819491" y="732919"/>
                    <a:pt x="3812592" y="740854"/>
                  </a:cubicBezTo>
                  <a:cubicBezTo>
                    <a:pt x="3808112" y="745923"/>
                    <a:pt x="3799720" y="757691"/>
                    <a:pt x="3787414" y="776159"/>
                  </a:cubicBezTo>
                  <a:cubicBezTo>
                    <a:pt x="3775109" y="794627"/>
                    <a:pt x="3765308" y="807130"/>
                    <a:pt x="3758012" y="813668"/>
                  </a:cubicBezTo>
                  <a:cubicBezTo>
                    <a:pt x="3748629" y="822170"/>
                    <a:pt x="3738903" y="827501"/>
                    <a:pt x="3728833" y="829662"/>
                  </a:cubicBezTo>
                  <a:cubicBezTo>
                    <a:pt x="3718764" y="831824"/>
                    <a:pt x="3708665" y="831044"/>
                    <a:pt x="3698538" y="827323"/>
                  </a:cubicBezTo>
                  <a:cubicBezTo>
                    <a:pt x="3687408" y="823234"/>
                    <a:pt x="3678165" y="816253"/>
                    <a:pt x="3670810" y="806380"/>
                  </a:cubicBezTo>
                  <a:cubicBezTo>
                    <a:pt x="3663455" y="796508"/>
                    <a:pt x="3659500" y="784584"/>
                    <a:pt x="3658944" y="770609"/>
                  </a:cubicBezTo>
                  <a:cubicBezTo>
                    <a:pt x="3658388" y="756634"/>
                    <a:pt x="3660837" y="742227"/>
                    <a:pt x="3666290" y="727387"/>
                  </a:cubicBezTo>
                  <a:cubicBezTo>
                    <a:pt x="3672295" y="711043"/>
                    <a:pt x="3680223" y="697596"/>
                    <a:pt x="3690074" y="687046"/>
                  </a:cubicBezTo>
                  <a:cubicBezTo>
                    <a:pt x="3699925" y="676497"/>
                    <a:pt x="3711199" y="669742"/>
                    <a:pt x="3723895" y="666782"/>
                  </a:cubicBezTo>
                  <a:close/>
                  <a:moveTo>
                    <a:pt x="322004" y="648142"/>
                  </a:moveTo>
                  <a:lnTo>
                    <a:pt x="333642" y="677830"/>
                  </a:lnTo>
                  <a:lnTo>
                    <a:pt x="206958" y="860012"/>
                  </a:lnTo>
                  <a:lnTo>
                    <a:pt x="378671" y="792703"/>
                  </a:lnTo>
                  <a:lnTo>
                    <a:pt x="389548" y="820451"/>
                  </a:lnTo>
                  <a:lnTo>
                    <a:pt x="170842" y="906182"/>
                  </a:lnTo>
                  <a:lnTo>
                    <a:pt x="159204" y="876494"/>
                  </a:lnTo>
                  <a:lnTo>
                    <a:pt x="286037" y="694253"/>
                  </a:lnTo>
                  <a:lnTo>
                    <a:pt x="114175" y="761621"/>
                  </a:lnTo>
                  <a:lnTo>
                    <a:pt x="103298" y="733872"/>
                  </a:lnTo>
                  <a:close/>
                  <a:moveTo>
                    <a:pt x="3723111" y="564547"/>
                  </a:moveTo>
                  <a:lnTo>
                    <a:pt x="3949849" y="625962"/>
                  </a:lnTo>
                  <a:lnTo>
                    <a:pt x="3941722" y="655967"/>
                  </a:lnTo>
                  <a:lnTo>
                    <a:pt x="3714984" y="594552"/>
                  </a:lnTo>
                  <a:close/>
                  <a:moveTo>
                    <a:pt x="146002" y="520129"/>
                  </a:moveTo>
                  <a:lnTo>
                    <a:pt x="165630" y="597310"/>
                  </a:lnTo>
                  <a:lnTo>
                    <a:pt x="222638" y="557516"/>
                  </a:lnTo>
                  <a:cubicBezTo>
                    <a:pt x="239948" y="545398"/>
                    <a:pt x="254315" y="536013"/>
                    <a:pt x="265740" y="529360"/>
                  </a:cubicBezTo>
                  <a:cubicBezTo>
                    <a:pt x="250405" y="530173"/>
                    <a:pt x="234871" y="529770"/>
                    <a:pt x="219137" y="528149"/>
                  </a:cubicBezTo>
                  <a:close/>
                  <a:moveTo>
                    <a:pt x="35809" y="478214"/>
                  </a:moveTo>
                  <a:lnTo>
                    <a:pt x="285706" y="507748"/>
                  </a:lnTo>
                  <a:lnTo>
                    <a:pt x="293960" y="540205"/>
                  </a:lnTo>
                  <a:lnTo>
                    <a:pt x="89993" y="691278"/>
                  </a:lnTo>
                  <a:lnTo>
                    <a:pt x="81265" y="656958"/>
                  </a:lnTo>
                  <a:lnTo>
                    <a:pt x="143463" y="612868"/>
                  </a:lnTo>
                  <a:lnTo>
                    <a:pt x="119254" y="517672"/>
                  </a:lnTo>
                  <a:lnTo>
                    <a:pt x="43944" y="510204"/>
                  </a:lnTo>
                  <a:close/>
                  <a:moveTo>
                    <a:pt x="3769453" y="345500"/>
                  </a:moveTo>
                  <a:lnTo>
                    <a:pt x="3796716" y="350518"/>
                  </a:lnTo>
                  <a:lnTo>
                    <a:pt x="3782646" y="426950"/>
                  </a:lnTo>
                  <a:lnTo>
                    <a:pt x="3986410" y="464459"/>
                  </a:lnTo>
                  <a:lnTo>
                    <a:pt x="3980782" y="495031"/>
                  </a:lnTo>
                  <a:lnTo>
                    <a:pt x="3777018" y="457522"/>
                  </a:lnTo>
                  <a:lnTo>
                    <a:pt x="3763007" y="533638"/>
                  </a:lnTo>
                  <a:lnTo>
                    <a:pt x="3735744" y="528619"/>
                  </a:lnTo>
                  <a:close/>
                  <a:moveTo>
                    <a:pt x="239998" y="221387"/>
                  </a:moveTo>
                  <a:lnTo>
                    <a:pt x="243857" y="252233"/>
                  </a:lnTo>
                  <a:lnTo>
                    <a:pt x="148140" y="264208"/>
                  </a:lnTo>
                  <a:lnTo>
                    <a:pt x="163298" y="385365"/>
                  </a:lnTo>
                  <a:lnTo>
                    <a:pt x="259015" y="373390"/>
                  </a:lnTo>
                  <a:lnTo>
                    <a:pt x="262874" y="404236"/>
                  </a:lnTo>
                  <a:lnTo>
                    <a:pt x="29782" y="433397"/>
                  </a:lnTo>
                  <a:lnTo>
                    <a:pt x="25923" y="402551"/>
                  </a:lnTo>
                  <a:lnTo>
                    <a:pt x="135792" y="388806"/>
                  </a:lnTo>
                  <a:lnTo>
                    <a:pt x="120634" y="267649"/>
                  </a:lnTo>
                  <a:lnTo>
                    <a:pt x="10765" y="281395"/>
                  </a:lnTo>
                  <a:lnTo>
                    <a:pt x="6906" y="250549"/>
                  </a:lnTo>
                  <a:close/>
                  <a:moveTo>
                    <a:pt x="3787322" y="98202"/>
                  </a:moveTo>
                  <a:lnTo>
                    <a:pt x="3917482" y="199092"/>
                  </a:lnTo>
                  <a:lnTo>
                    <a:pt x="4016845" y="204447"/>
                  </a:lnTo>
                  <a:lnTo>
                    <a:pt x="4015172" y="235488"/>
                  </a:lnTo>
                  <a:lnTo>
                    <a:pt x="3915809" y="230133"/>
                  </a:lnTo>
                  <a:lnTo>
                    <a:pt x="3775732" y="313250"/>
                  </a:lnTo>
                  <a:lnTo>
                    <a:pt x="3777767" y="275489"/>
                  </a:lnTo>
                  <a:lnTo>
                    <a:pt x="3850982" y="233058"/>
                  </a:lnTo>
                  <a:cubicBezTo>
                    <a:pt x="3864669" y="225238"/>
                    <a:pt x="3878324" y="218004"/>
                    <a:pt x="3891948" y="211356"/>
                  </a:cubicBezTo>
                  <a:cubicBezTo>
                    <a:pt x="3880060" y="203655"/>
                    <a:pt x="3866706" y="194377"/>
                    <a:pt x="3851886" y="183522"/>
                  </a:cubicBezTo>
                  <a:lnTo>
                    <a:pt x="3785373" y="134364"/>
                  </a:lnTo>
                  <a:close/>
                  <a:moveTo>
                    <a:pt x="79385" y="0"/>
                  </a:moveTo>
                  <a:lnTo>
                    <a:pt x="81976" y="29321"/>
                  </a:lnTo>
                  <a:cubicBezTo>
                    <a:pt x="70227" y="30721"/>
                    <a:pt x="60588" y="33961"/>
                    <a:pt x="53062" y="39043"/>
                  </a:cubicBezTo>
                  <a:cubicBezTo>
                    <a:pt x="45535" y="44124"/>
                    <a:pt x="39454" y="52008"/>
                    <a:pt x="34817" y="62695"/>
                  </a:cubicBezTo>
                  <a:cubicBezTo>
                    <a:pt x="30180" y="73382"/>
                    <a:pt x="27868" y="85402"/>
                    <a:pt x="27880" y="98755"/>
                  </a:cubicBezTo>
                  <a:cubicBezTo>
                    <a:pt x="27892" y="110613"/>
                    <a:pt x="29664" y="121080"/>
                    <a:pt x="33198" y="130157"/>
                  </a:cubicBezTo>
                  <a:cubicBezTo>
                    <a:pt x="36732" y="139233"/>
                    <a:pt x="41572" y="145986"/>
                    <a:pt x="47718" y="150413"/>
                  </a:cubicBezTo>
                  <a:cubicBezTo>
                    <a:pt x="53865" y="154841"/>
                    <a:pt x="60570" y="157051"/>
                    <a:pt x="67835" y="157044"/>
                  </a:cubicBezTo>
                  <a:cubicBezTo>
                    <a:pt x="75206" y="157037"/>
                    <a:pt x="81640" y="154895"/>
                    <a:pt x="87138" y="150616"/>
                  </a:cubicBezTo>
                  <a:cubicBezTo>
                    <a:pt x="92635" y="146338"/>
                    <a:pt x="97249" y="139283"/>
                    <a:pt x="100978" y="129452"/>
                  </a:cubicBezTo>
                  <a:cubicBezTo>
                    <a:pt x="103429" y="123147"/>
                    <a:pt x="107235" y="109203"/>
                    <a:pt x="112396" y="87619"/>
                  </a:cubicBezTo>
                  <a:cubicBezTo>
                    <a:pt x="117557" y="66036"/>
                    <a:pt x="122430" y="50915"/>
                    <a:pt x="127015" y="42258"/>
                  </a:cubicBezTo>
                  <a:cubicBezTo>
                    <a:pt x="132880" y="31036"/>
                    <a:pt x="140163" y="22670"/>
                    <a:pt x="148864" y="17160"/>
                  </a:cubicBezTo>
                  <a:cubicBezTo>
                    <a:pt x="157565" y="11651"/>
                    <a:pt x="167310" y="8891"/>
                    <a:pt x="178100" y="8881"/>
                  </a:cubicBezTo>
                  <a:cubicBezTo>
                    <a:pt x="189957" y="8869"/>
                    <a:pt x="201044" y="12224"/>
                    <a:pt x="211358" y="18944"/>
                  </a:cubicBezTo>
                  <a:cubicBezTo>
                    <a:pt x="221673" y="25665"/>
                    <a:pt x="229508" y="35485"/>
                    <a:pt x="234861" y="48406"/>
                  </a:cubicBezTo>
                  <a:cubicBezTo>
                    <a:pt x="240214" y="61327"/>
                    <a:pt x="242899" y="75692"/>
                    <a:pt x="242913" y="91503"/>
                  </a:cubicBezTo>
                  <a:cubicBezTo>
                    <a:pt x="242930" y="108915"/>
                    <a:pt x="240140" y="124274"/>
                    <a:pt x="234544" y="137579"/>
                  </a:cubicBezTo>
                  <a:cubicBezTo>
                    <a:pt x="228948" y="150884"/>
                    <a:pt x="220706" y="161120"/>
                    <a:pt x="209816" y="168288"/>
                  </a:cubicBezTo>
                  <a:cubicBezTo>
                    <a:pt x="198927" y="175455"/>
                    <a:pt x="186592" y="179312"/>
                    <a:pt x="172812" y="179859"/>
                  </a:cubicBezTo>
                  <a:lnTo>
                    <a:pt x="170541" y="150057"/>
                  </a:lnTo>
                  <a:cubicBezTo>
                    <a:pt x="185388" y="148441"/>
                    <a:pt x="196600" y="143009"/>
                    <a:pt x="204175" y="133762"/>
                  </a:cubicBezTo>
                  <a:cubicBezTo>
                    <a:pt x="211751" y="124514"/>
                    <a:pt x="215531" y="110864"/>
                    <a:pt x="215514" y="92810"/>
                  </a:cubicBezTo>
                  <a:cubicBezTo>
                    <a:pt x="215496" y="74009"/>
                    <a:pt x="212038" y="60312"/>
                    <a:pt x="205140" y="51719"/>
                  </a:cubicBezTo>
                  <a:cubicBezTo>
                    <a:pt x="198242" y="43126"/>
                    <a:pt x="189932" y="38834"/>
                    <a:pt x="180211" y="38843"/>
                  </a:cubicBezTo>
                  <a:cubicBezTo>
                    <a:pt x="171772" y="38851"/>
                    <a:pt x="164831" y="41902"/>
                    <a:pt x="159389" y="47996"/>
                  </a:cubicBezTo>
                  <a:cubicBezTo>
                    <a:pt x="153946" y="53984"/>
                    <a:pt x="148379" y="69612"/>
                    <a:pt x="142688" y="94882"/>
                  </a:cubicBezTo>
                  <a:cubicBezTo>
                    <a:pt x="136996" y="120151"/>
                    <a:pt x="132019" y="137488"/>
                    <a:pt x="127754" y="146893"/>
                  </a:cubicBezTo>
                  <a:cubicBezTo>
                    <a:pt x="121465" y="160572"/>
                    <a:pt x="113489" y="170675"/>
                    <a:pt x="103827" y="177200"/>
                  </a:cubicBezTo>
                  <a:cubicBezTo>
                    <a:pt x="94166" y="183726"/>
                    <a:pt x="83032" y="186994"/>
                    <a:pt x="70427" y="187006"/>
                  </a:cubicBezTo>
                  <a:cubicBezTo>
                    <a:pt x="57928" y="187018"/>
                    <a:pt x="46147" y="183450"/>
                    <a:pt x="35084" y="176303"/>
                  </a:cubicBezTo>
                  <a:cubicBezTo>
                    <a:pt x="24021" y="169156"/>
                    <a:pt x="15412" y="158883"/>
                    <a:pt x="9257" y="145482"/>
                  </a:cubicBezTo>
                  <a:cubicBezTo>
                    <a:pt x="3102" y="132081"/>
                    <a:pt x="16" y="116995"/>
                    <a:pt x="0" y="100223"/>
                  </a:cubicBezTo>
                  <a:cubicBezTo>
                    <a:pt x="-20" y="78965"/>
                    <a:pt x="3062" y="61149"/>
                    <a:pt x="9244" y="46775"/>
                  </a:cubicBezTo>
                  <a:cubicBezTo>
                    <a:pt x="15426" y="32401"/>
                    <a:pt x="24736" y="21123"/>
                    <a:pt x="37174" y="12939"/>
                  </a:cubicBezTo>
                  <a:cubicBezTo>
                    <a:pt x="49611" y="4755"/>
                    <a:pt x="63681" y="442"/>
                    <a:pt x="79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11500" spc="600" dirty="0">
                <a:ea typeface="草檀斋毛泽东字体" panose="02010601030101010101" pitchFamily="2" charset="-122"/>
              </a:endParaRPr>
            </a:p>
          </p:txBody>
        </p:sp>
        <p:sp>
          <p:nvSpPr>
            <p:cNvPr id="31" name="圆: 空心 30">
              <a:extLst>
                <a:ext uri="{FF2B5EF4-FFF2-40B4-BE49-F238E27FC236}">
                  <a16:creationId xmlns:a16="http://schemas.microsoft.com/office/drawing/2014/main" id="{FC96E909-0739-4AE0-B689-48E2CA492E71}"/>
                </a:ext>
              </a:extLst>
            </p:cNvPr>
            <p:cNvSpPr/>
            <p:nvPr/>
          </p:nvSpPr>
          <p:spPr>
            <a:xfrm>
              <a:off x="4764003" y="4572000"/>
              <a:ext cx="4361046" cy="4361046"/>
            </a:xfrm>
            <a:prstGeom prst="donut">
              <a:avLst>
                <a:gd name="adj" fmla="val 12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圆: 空心 31">
              <a:extLst>
                <a:ext uri="{FF2B5EF4-FFF2-40B4-BE49-F238E27FC236}">
                  <a16:creationId xmlns:a16="http://schemas.microsoft.com/office/drawing/2014/main" id="{2AF2E53E-3D7D-4B7B-9B0A-1EB0A9A0DFF5}"/>
                </a:ext>
              </a:extLst>
            </p:cNvPr>
            <p:cNvSpPr/>
            <p:nvPr/>
          </p:nvSpPr>
          <p:spPr>
            <a:xfrm>
              <a:off x="5313759" y="5105660"/>
              <a:ext cx="3279006" cy="3279006"/>
            </a:xfrm>
            <a:prstGeom prst="donut">
              <a:avLst>
                <a:gd name="adj" fmla="val 76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838CDE2-C098-442D-A9CA-163CAE2B1C9B}"/>
                </a:ext>
              </a:extLst>
            </p:cNvPr>
            <p:cNvSpPr txBox="1"/>
            <p:nvPr/>
          </p:nvSpPr>
          <p:spPr>
            <a:xfrm rot="6493299">
              <a:off x="6096805" y="3830000"/>
              <a:ext cx="2050863" cy="3675201"/>
            </a:xfrm>
            <a:custGeom>
              <a:avLst/>
              <a:gdLst>
                <a:gd name="connsiteX0" fmla="*/ 936939 w 2050863"/>
                <a:gd name="connsiteY0" fmla="*/ 397002 h 3675201"/>
                <a:gd name="connsiteX1" fmla="*/ 940578 w 2050863"/>
                <a:gd name="connsiteY1" fmla="*/ 400934 h 3675201"/>
                <a:gd name="connsiteX2" fmla="*/ 944511 w 2050863"/>
                <a:gd name="connsiteY2" fmla="*/ 397296 h 3675201"/>
                <a:gd name="connsiteX3" fmla="*/ 945099 w 2050863"/>
                <a:gd name="connsiteY3" fmla="*/ 382153 h 3675201"/>
                <a:gd name="connsiteX4" fmla="*/ 941460 w 2050863"/>
                <a:gd name="connsiteY4" fmla="*/ 378221 h 3675201"/>
                <a:gd name="connsiteX5" fmla="*/ 937528 w 2050863"/>
                <a:gd name="connsiteY5" fmla="*/ 381859 h 3675201"/>
                <a:gd name="connsiteX6" fmla="*/ 1834721 w 2050863"/>
                <a:gd name="connsiteY6" fmla="*/ 3537538 h 3675201"/>
                <a:gd name="connsiteX7" fmla="*/ 1848587 w 2050863"/>
                <a:gd name="connsiteY7" fmla="*/ 3555549 h 3675201"/>
                <a:gd name="connsiteX8" fmla="*/ 1858046 w 2050863"/>
                <a:gd name="connsiteY8" fmla="*/ 3524362 h 3675201"/>
                <a:gd name="connsiteX9" fmla="*/ 1852733 w 2050863"/>
                <a:gd name="connsiteY9" fmla="*/ 3523671 h 3675201"/>
                <a:gd name="connsiteX10" fmla="*/ 684808 w 2050863"/>
                <a:gd name="connsiteY10" fmla="*/ 250715 h 3675201"/>
                <a:gd name="connsiteX11" fmla="*/ 718623 w 2050863"/>
                <a:gd name="connsiteY11" fmla="*/ 161035 h 3675201"/>
                <a:gd name="connsiteX12" fmla="*/ 769935 w 2050863"/>
                <a:gd name="connsiteY12" fmla="*/ 11372 h 3675201"/>
                <a:gd name="connsiteX13" fmla="*/ 830506 w 2050863"/>
                <a:gd name="connsiteY13" fmla="*/ 13726 h 3675201"/>
                <a:gd name="connsiteX14" fmla="*/ 834145 w 2050863"/>
                <a:gd name="connsiteY14" fmla="*/ 17659 h 3675201"/>
                <a:gd name="connsiteX15" fmla="*/ 817160 w 2050863"/>
                <a:gd name="connsiteY15" fmla="*/ 259649 h 3675201"/>
                <a:gd name="connsiteX16" fmla="*/ 816277 w 2050863"/>
                <a:gd name="connsiteY16" fmla="*/ 282363 h 3675201"/>
                <a:gd name="connsiteX17" fmla="*/ 815983 w 2050863"/>
                <a:gd name="connsiteY17" fmla="*/ 289934 h 3675201"/>
                <a:gd name="connsiteX18" fmla="*/ 819622 w 2050863"/>
                <a:gd name="connsiteY18" fmla="*/ 293867 h 3675201"/>
                <a:gd name="connsiteX19" fmla="*/ 898680 w 2050863"/>
                <a:gd name="connsiteY19" fmla="*/ 308313 h 3675201"/>
                <a:gd name="connsiteX20" fmla="*/ 905663 w 2050863"/>
                <a:gd name="connsiteY20" fmla="*/ 323750 h 3675201"/>
                <a:gd name="connsiteX21" fmla="*/ 941940 w 2050863"/>
                <a:gd name="connsiteY21" fmla="*/ 268289 h 3675201"/>
                <a:gd name="connsiteX22" fmla="*/ 957672 w 2050863"/>
                <a:gd name="connsiteY22" fmla="*/ 253734 h 3675201"/>
                <a:gd name="connsiteX23" fmla="*/ 980386 w 2050863"/>
                <a:gd name="connsiteY23" fmla="*/ 254617 h 3675201"/>
                <a:gd name="connsiteX24" fmla="*/ 984024 w 2050863"/>
                <a:gd name="connsiteY24" fmla="*/ 258549 h 3675201"/>
                <a:gd name="connsiteX25" fmla="*/ 977444 w 2050863"/>
                <a:gd name="connsiteY25" fmla="*/ 330330 h 3675201"/>
                <a:gd name="connsiteX26" fmla="*/ 1007141 w 2050863"/>
                <a:gd name="connsiteY26" fmla="*/ 346650 h 3675201"/>
                <a:gd name="connsiteX27" fmla="*/ 1018057 w 2050863"/>
                <a:gd name="connsiteY27" fmla="*/ 358448 h 3675201"/>
                <a:gd name="connsiteX28" fmla="*/ 996334 w 2050863"/>
                <a:gd name="connsiteY28" fmla="*/ 429641 h 3675201"/>
                <a:gd name="connsiteX29" fmla="*/ 965460 w 2050863"/>
                <a:gd name="connsiteY29" fmla="*/ 443607 h 3675201"/>
                <a:gd name="connsiteX30" fmla="*/ 964577 w 2050863"/>
                <a:gd name="connsiteY30" fmla="*/ 466321 h 3675201"/>
                <a:gd name="connsiteX31" fmla="*/ 944913 w 2050863"/>
                <a:gd name="connsiteY31" fmla="*/ 484514 h 3675201"/>
                <a:gd name="connsiteX32" fmla="*/ 937636 w 2050863"/>
                <a:gd name="connsiteY32" fmla="*/ 476648 h 3675201"/>
                <a:gd name="connsiteX33" fmla="*/ 934880 w 2050863"/>
                <a:gd name="connsiteY33" fmla="*/ 450002 h 3675201"/>
                <a:gd name="connsiteX34" fmla="*/ 904595 w 2050863"/>
                <a:gd name="connsiteY34" fmla="*/ 448825 h 3675201"/>
                <a:gd name="connsiteX35" fmla="*/ 900956 w 2050863"/>
                <a:gd name="connsiteY35" fmla="*/ 444892 h 3675201"/>
                <a:gd name="connsiteX36" fmla="*/ 888166 w 2050863"/>
                <a:gd name="connsiteY36" fmla="*/ 383733 h 3675201"/>
                <a:gd name="connsiteX37" fmla="*/ 848142 w 2050863"/>
                <a:gd name="connsiteY37" fmla="*/ 340472 h 3675201"/>
                <a:gd name="connsiteX38" fmla="*/ 840277 w 2050863"/>
                <a:gd name="connsiteY38" fmla="*/ 347749 h 3675201"/>
                <a:gd name="connsiteX39" fmla="*/ 823663 w 2050863"/>
                <a:gd name="connsiteY39" fmla="*/ 385018 h 3675201"/>
                <a:gd name="connsiteX40" fmla="*/ 816092 w 2050863"/>
                <a:gd name="connsiteY40" fmla="*/ 384724 h 3675201"/>
                <a:gd name="connsiteX41" fmla="*/ 790622 w 2050863"/>
                <a:gd name="connsiteY41" fmla="*/ 357195 h 3675201"/>
                <a:gd name="connsiteX42" fmla="*/ 780960 w 2050863"/>
                <a:gd name="connsiteY42" fmla="*/ 117960 h 3675201"/>
                <a:gd name="connsiteX43" fmla="*/ 777321 w 2050863"/>
                <a:gd name="connsiteY43" fmla="*/ 114028 h 3675201"/>
                <a:gd name="connsiteX44" fmla="*/ 759236 w 2050863"/>
                <a:gd name="connsiteY44" fmla="*/ 189153 h 3675201"/>
                <a:gd name="connsiteX45" fmla="*/ 788639 w 2050863"/>
                <a:gd name="connsiteY45" fmla="*/ 213044 h 3675201"/>
                <a:gd name="connsiteX46" fmla="*/ 783824 w 2050863"/>
                <a:gd name="connsiteY46" fmla="*/ 239397 h 3675201"/>
                <a:gd name="connsiteX47" fmla="*/ 772026 w 2050863"/>
                <a:gd name="connsiteY47" fmla="*/ 250313 h 3675201"/>
                <a:gd name="connsiteX48" fmla="*/ 684808 w 2050863"/>
                <a:gd name="connsiteY48" fmla="*/ 250715 h 3675201"/>
                <a:gd name="connsiteX49" fmla="*/ 671353 w 2050863"/>
                <a:gd name="connsiteY49" fmla="*/ 401848 h 3675201"/>
                <a:gd name="connsiteX50" fmla="*/ 718143 w 2050863"/>
                <a:gd name="connsiteY50" fmla="*/ 270967 h 3675201"/>
                <a:gd name="connsiteX51" fmla="*/ 724058 w 2050863"/>
                <a:gd name="connsiteY51" fmla="*/ 411479 h 3675201"/>
                <a:gd name="connsiteX52" fmla="*/ 678630 w 2050863"/>
                <a:gd name="connsiteY52" fmla="*/ 409714 h 3675201"/>
                <a:gd name="connsiteX53" fmla="*/ 1624747 w 2050863"/>
                <a:gd name="connsiteY53" fmla="*/ 3531846 h 3675201"/>
                <a:gd name="connsiteX54" fmla="*/ 1774369 w 2050863"/>
                <a:gd name="connsiteY54" fmla="*/ 3378409 h 3675201"/>
                <a:gd name="connsiteX55" fmla="*/ 1784995 w 2050863"/>
                <a:gd name="connsiteY55" fmla="*/ 3379790 h 3675201"/>
                <a:gd name="connsiteX56" fmla="*/ 1784304 w 2050863"/>
                <a:gd name="connsiteY56" fmla="*/ 3385103 h 3675201"/>
                <a:gd name="connsiteX57" fmla="*/ 1655244 w 2050863"/>
                <a:gd name="connsiteY57" fmla="*/ 3546618 h 3675201"/>
                <a:gd name="connsiteX58" fmla="*/ 1654553 w 2050863"/>
                <a:gd name="connsiteY58" fmla="*/ 3551931 h 3675201"/>
                <a:gd name="connsiteX59" fmla="*/ 1665179 w 2050863"/>
                <a:gd name="connsiteY59" fmla="*/ 3553312 h 3675201"/>
                <a:gd name="connsiteX60" fmla="*/ 1664488 w 2050863"/>
                <a:gd name="connsiteY60" fmla="*/ 3558626 h 3675201"/>
                <a:gd name="connsiteX61" fmla="*/ 1799602 w 2050863"/>
                <a:gd name="connsiteY61" fmla="*/ 3516762 h 3675201"/>
                <a:gd name="connsiteX62" fmla="*/ 1800293 w 2050863"/>
                <a:gd name="connsiteY62" fmla="*/ 3511449 h 3675201"/>
                <a:gd name="connsiteX63" fmla="*/ 1771391 w 2050863"/>
                <a:gd name="connsiteY63" fmla="*/ 3442857 h 3675201"/>
                <a:gd name="connsiteX64" fmla="*/ 1772083 w 2050863"/>
                <a:gd name="connsiteY64" fmla="*/ 3437543 h 3675201"/>
                <a:gd name="connsiteX65" fmla="*/ 2013885 w 2050863"/>
                <a:gd name="connsiteY65" fmla="*/ 3323106 h 3675201"/>
                <a:gd name="connsiteX66" fmla="*/ 2035138 w 2050863"/>
                <a:gd name="connsiteY66" fmla="*/ 3325870 h 3675201"/>
                <a:gd name="connsiteX67" fmla="*/ 2050863 w 2050863"/>
                <a:gd name="connsiteY67" fmla="*/ 3371138 h 3675201"/>
                <a:gd name="connsiteX68" fmla="*/ 1999689 w 2050863"/>
                <a:gd name="connsiteY68" fmla="*/ 3640033 h 3675201"/>
                <a:gd name="connsiteX69" fmla="*/ 2002930 w 2050863"/>
                <a:gd name="connsiteY69" fmla="*/ 3656663 h 3675201"/>
                <a:gd name="connsiteX70" fmla="*/ 1996926 w 2050863"/>
                <a:gd name="connsiteY70" fmla="*/ 3661285 h 3675201"/>
                <a:gd name="connsiteX71" fmla="*/ 1991613 w 2050863"/>
                <a:gd name="connsiteY71" fmla="*/ 3660594 h 3675201"/>
                <a:gd name="connsiteX72" fmla="*/ 1980510 w 2050863"/>
                <a:gd name="connsiteY72" fmla="*/ 3621330 h 3675201"/>
                <a:gd name="connsiteX73" fmla="*/ 1986514 w 2050863"/>
                <a:gd name="connsiteY73" fmla="*/ 3616708 h 3675201"/>
                <a:gd name="connsiteX74" fmla="*/ 1982796 w 2050863"/>
                <a:gd name="connsiteY74" fmla="*/ 3562195 h 3675201"/>
                <a:gd name="connsiteX75" fmla="*/ 2003095 w 2050863"/>
                <a:gd name="connsiteY75" fmla="*/ 3489194 h 3675201"/>
                <a:gd name="connsiteX76" fmla="*/ 1999854 w 2050863"/>
                <a:gd name="connsiteY76" fmla="*/ 3472563 h 3675201"/>
                <a:gd name="connsiteX77" fmla="*/ 2005858 w 2050863"/>
                <a:gd name="connsiteY77" fmla="*/ 3467942 h 3675201"/>
                <a:gd name="connsiteX78" fmla="*/ 2006549 w 2050863"/>
                <a:gd name="connsiteY78" fmla="*/ 3462628 h 3675201"/>
                <a:gd name="connsiteX79" fmla="*/ 2001927 w 2050863"/>
                <a:gd name="connsiteY79" fmla="*/ 3456624 h 3675201"/>
                <a:gd name="connsiteX80" fmla="*/ 2002618 w 2050863"/>
                <a:gd name="connsiteY80" fmla="*/ 3451311 h 3675201"/>
                <a:gd name="connsiteX81" fmla="*/ 2025680 w 2050863"/>
                <a:gd name="connsiteY81" fmla="*/ 3357058 h 3675201"/>
                <a:gd name="connsiteX82" fmla="*/ 2021057 w 2050863"/>
                <a:gd name="connsiteY82" fmla="*/ 3351053 h 3675201"/>
                <a:gd name="connsiteX83" fmla="*/ 2015744 w 2050863"/>
                <a:gd name="connsiteY83" fmla="*/ 3350363 h 3675201"/>
                <a:gd name="connsiteX84" fmla="*/ 1906505 w 2050863"/>
                <a:gd name="connsiteY84" fmla="*/ 3400993 h 3675201"/>
                <a:gd name="connsiteX85" fmla="*/ 1824523 w 2050863"/>
                <a:gd name="connsiteY85" fmla="*/ 3449765 h 3675201"/>
                <a:gd name="connsiteX86" fmla="*/ 1833553 w 2050863"/>
                <a:gd name="connsiteY86" fmla="*/ 3504969 h 3675201"/>
                <a:gd name="connsiteX87" fmla="*/ 1890829 w 2050863"/>
                <a:gd name="connsiteY87" fmla="*/ 3479999 h 3675201"/>
                <a:gd name="connsiteX88" fmla="*/ 1898692 w 2050863"/>
                <a:gd name="connsiteY88" fmla="*/ 3502633 h 3675201"/>
                <a:gd name="connsiteX89" fmla="*/ 1879561 w 2050863"/>
                <a:gd name="connsiteY89" fmla="*/ 3608204 h 3675201"/>
                <a:gd name="connsiteX90" fmla="*/ 1878657 w 2050863"/>
                <a:gd name="connsiteY90" fmla="*/ 3656712 h 3675201"/>
                <a:gd name="connsiteX91" fmla="*/ 1860645 w 2050863"/>
                <a:gd name="connsiteY91" fmla="*/ 3670579 h 3675201"/>
                <a:gd name="connsiteX92" fmla="*/ 1854641 w 2050863"/>
                <a:gd name="connsiteY92" fmla="*/ 3675201 h 3675201"/>
                <a:gd name="connsiteX93" fmla="*/ 1844015 w 2050863"/>
                <a:gd name="connsiteY93" fmla="*/ 3673820 h 3675201"/>
                <a:gd name="connsiteX94" fmla="*/ 1830148 w 2050863"/>
                <a:gd name="connsiteY94" fmla="*/ 3655807 h 3675201"/>
                <a:gd name="connsiteX95" fmla="*/ 1837748 w 2050863"/>
                <a:gd name="connsiteY95" fmla="*/ 3597363 h 3675201"/>
                <a:gd name="connsiteX96" fmla="*/ 1806773 w 2050863"/>
                <a:gd name="connsiteY96" fmla="*/ 3544709 h 3675201"/>
                <a:gd name="connsiteX97" fmla="*/ 1705611 w 2050863"/>
                <a:gd name="connsiteY97" fmla="*/ 3574778 h 3675201"/>
                <a:gd name="connsiteX98" fmla="*/ 1700989 w 2050863"/>
                <a:gd name="connsiteY98" fmla="*/ 3568775 h 3675201"/>
                <a:gd name="connsiteX99" fmla="*/ 1673733 w 2050863"/>
                <a:gd name="connsiteY99" fmla="*/ 3570633 h 3675201"/>
                <a:gd name="connsiteX100" fmla="*/ 1652481 w 2050863"/>
                <a:gd name="connsiteY100" fmla="*/ 3567870 h 3675201"/>
                <a:gd name="connsiteX101" fmla="*/ 1624747 w 2050863"/>
                <a:gd name="connsiteY101" fmla="*/ 3531846 h 3675201"/>
                <a:gd name="connsiteX102" fmla="*/ 474825 w 2050863"/>
                <a:gd name="connsiteY102" fmla="*/ 856953 h 3675201"/>
                <a:gd name="connsiteX103" fmla="*/ 476939 w 2050863"/>
                <a:gd name="connsiteY103" fmla="*/ 852030 h 3675201"/>
                <a:gd name="connsiteX104" fmla="*/ 581803 w 2050863"/>
                <a:gd name="connsiteY104" fmla="*/ 797937 h 3675201"/>
                <a:gd name="connsiteX105" fmla="*/ 591649 w 2050863"/>
                <a:gd name="connsiteY105" fmla="*/ 802165 h 3675201"/>
                <a:gd name="connsiteX106" fmla="*/ 595092 w 2050863"/>
                <a:gd name="connsiteY106" fmla="*/ 902770 h 3675201"/>
                <a:gd name="connsiteX107" fmla="*/ 588750 w 2050863"/>
                <a:gd name="connsiteY107" fmla="*/ 917540 h 3675201"/>
                <a:gd name="connsiteX108" fmla="*/ 583827 w 2050863"/>
                <a:gd name="connsiteY108" fmla="*/ 915425 h 3675201"/>
                <a:gd name="connsiteX109" fmla="*/ 546587 w 2050863"/>
                <a:gd name="connsiteY109" fmla="*/ 852785 h 3675201"/>
                <a:gd name="connsiteX110" fmla="*/ 474825 w 2050863"/>
                <a:gd name="connsiteY110" fmla="*/ 856953 h 3675201"/>
                <a:gd name="connsiteX111" fmla="*/ 999340 w 2050863"/>
                <a:gd name="connsiteY111" fmla="*/ 3137024 h 3675201"/>
                <a:gd name="connsiteX112" fmla="*/ 1005219 w 2050863"/>
                <a:gd name="connsiteY112" fmla="*/ 3101861 h 3675201"/>
                <a:gd name="connsiteX113" fmla="*/ 1048393 w 2050863"/>
                <a:gd name="connsiteY113" fmla="*/ 3103228 h 3675201"/>
                <a:gd name="connsiteX114" fmla="*/ 1062089 w 2050863"/>
                <a:gd name="connsiteY114" fmla="*/ 3111640 h 3675201"/>
                <a:gd name="connsiteX115" fmla="*/ 1065611 w 2050863"/>
                <a:gd name="connsiteY115" fmla="*/ 3126380 h 3675201"/>
                <a:gd name="connsiteX116" fmla="*/ 1045264 w 2050863"/>
                <a:gd name="connsiteY116" fmla="*/ 3139033 h 3675201"/>
                <a:gd name="connsiteX117" fmla="*/ 1047025 w 2050863"/>
                <a:gd name="connsiteY117" fmla="*/ 3146402 h 3675201"/>
                <a:gd name="connsiteX118" fmla="*/ 1044221 w 2050863"/>
                <a:gd name="connsiteY118" fmla="*/ 3150968 h 3675201"/>
                <a:gd name="connsiteX119" fmla="*/ 1036852 w 2050863"/>
                <a:gd name="connsiteY119" fmla="*/ 3152729 h 3675201"/>
                <a:gd name="connsiteX120" fmla="*/ 1034048 w 2050863"/>
                <a:gd name="connsiteY120" fmla="*/ 3157295 h 3675201"/>
                <a:gd name="connsiteX121" fmla="*/ 1039331 w 2050863"/>
                <a:gd name="connsiteY121" fmla="*/ 3179403 h 3675201"/>
                <a:gd name="connsiteX122" fmla="*/ 1022831 w 2050863"/>
                <a:gd name="connsiteY122" fmla="*/ 3175556 h 3675201"/>
                <a:gd name="connsiteX123" fmla="*/ 999340 w 2050863"/>
                <a:gd name="connsiteY123" fmla="*/ 3137024 h 3675201"/>
                <a:gd name="connsiteX124" fmla="*/ 198349 w 2050863"/>
                <a:gd name="connsiteY124" fmla="*/ 849012 h 3675201"/>
                <a:gd name="connsiteX125" fmla="*/ 200463 w 2050863"/>
                <a:gd name="connsiteY125" fmla="*/ 844088 h 3675201"/>
                <a:gd name="connsiteX126" fmla="*/ 332751 w 2050863"/>
                <a:gd name="connsiteY126" fmla="*/ 807603 h 3675201"/>
                <a:gd name="connsiteX127" fmla="*/ 334865 w 2050863"/>
                <a:gd name="connsiteY127" fmla="*/ 802680 h 3675201"/>
                <a:gd name="connsiteX128" fmla="*/ 326469 w 2050863"/>
                <a:gd name="connsiteY128" fmla="*/ 740764 h 3675201"/>
                <a:gd name="connsiteX129" fmla="*/ 344771 w 2050863"/>
                <a:gd name="connsiteY129" fmla="*/ 725300 h 3675201"/>
                <a:gd name="connsiteX130" fmla="*/ 395996 w 2050863"/>
                <a:gd name="connsiteY130" fmla="*/ 904734 h 3675201"/>
                <a:gd name="connsiteX131" fmla="*/ 510526 w 2050863"/>
                <a:gd name="connsiteY131" fmla="*/ 1099693 h 3675201"/>
                <a:gd name="connsiteX132" fmla="*/ 515389 w 2050863"/>
                <a:gd name="connsiteY132" fmla="*/ 1183414 h 3675201"/>
                <a:gd name="connsiteX133" fmla="*/ 508352 w 2050863"/>
                <a:gd name="connsiteY133" fmla="*/ 1186223 h 3675201"/>
                <a:gd name="connsiteX134" fmla="*/ 503429 w 2050863"/>
                <a:gd name="connsiteY134" fmla="*/ 1184109 h 3675201"/>
                <a:gd name="connsiteX135" fmla="*/ 386815 w 2050863"/>
                <a:gd name="connsiteY135" fmla="*/ 953270 h 3675201"/>
                <a:gd name="connsiteX136" fmla="*/ 381892 w 2050863"/>
                <a:gd name="connsiteY136" fmla="*/ 951156 h 3675201"/>
                <a:gd name="connsiteX137" fmla="*/ 370626 w 2050863"/>
                <a:gd name="connsiteY137" fmla="*/ 963811 h 3675201"/>
                <a:gd name="connsiteX138" fmla="*/ 372016 w 2050863"/>
                <a:gd name="connsiteY138" fmla="*/ 987732 h 3675201"/>
                <a:gd name="connsiteX139" fmla="*/ 356522 w 2050863"/>
                <a:gd name="connsiteY139" fmla="*/ 1010233 h 3675201"/>
                <a:gd name="connsiteX140" fmla="*/ 348065 w 2050863"/>
                <a:gd name="connsiteY140" fmla="*/ 1029925 h 3675201"/>
                <a:gd name="connsiteX141" fmla="*/ 338219 w 2050863"/>
                <a:gd name="connsiteY141" fmla="*/ 1025697 h 3675201"/>
                <a:gd name="connsiteX142" fmla="*/ 334111 w 2050863"/>
                <a:gd name="connsiteY142" fmla="*/ 872328 h 3675201"/>
                <a:gd name="connsiteX143" fmla="*/ 288414 w 2050863"/>
                <a:gd name="connsiteY143" fmla="*/ 829379 h 3675201"/>
                <a:gd name="connsiteX144" fmla="*/ 198349 w 2050863"/>
                <a:gd name="connsiteY144" fmla="*/ 849012 h 3675201"/>
                <a:gd name="connsiteX145" fmla="*/ 901533 w 2050863"/>
                <a:gd name="connsiteY145" fmla="*/ 3352563 h 3675201"/>
                <a:gd name="connsiteX146" fmla="*/ 898011 w 2050863"/>
                <a:gd name="connsiteY146" fmla="*/ 3337824 h 3675201"/>
                <a:gd name="connsiteX147" fmla="*/ 1006469 w 2050863"/>
                <a:gd name="connsiteY147" fmla="*/ 3335275 h 3675201"/>
                <a:gd name="connsiteX148" fmla="*/ 1095228 w 2050863"/>
                <a:gd name="connsiteY148" fmla="*/ 3282902 h 3675201"/>
                <a:gd name="connsiteX149" fmla="*/ 1090662 w 2050863"/>
                <a:gd name="connsiteY149" fmla="*/ 3280098 h 3675201"/>
                <a:gd name="connsiteX150" fmla="*/ 1046445 w 2050863"/>
                <a:gd name="connsiteY150" fmla="*/ 3290664 h 3675201"/>
                <a:gd name="connsiteX151" fmla="*/ 1044684 w 2050863"/>
                <a:gd name="connsiteY151" fmla="*/ 3283295 h 3675201"/>
                <a:gd name="connsiteX152" fmla="*/ 1040118 w 2050863"/>
                <a:gd name="connsiteY152" fmla="*/ 3280491 h 3675201"/>
                <a:gd name="connsiteX153" fmla="*/ 983966 w 2050863"/>
                <a:gd name="connsiteY153" fmla="*/ 3290015 h 3675201"/>
                <a:gd name="connsiteX154" fmla="*/ 982205 w 2050863"/>
                <a:gd name="connsiteY154" fmla="*/ 3282645 h 3675201"/>
                <a:gd name="connsiteX155" fmla="*/ 985009 w 2050863"/>
                <a:gd name="connsiteY155" fmla="*/ 3278081 h 3675201"/>
                <a:gd name="connsiteX156" fmla="*/ 1046770 w 2050863"/>
                <a:gd name="connsiteY156" fmla="*/ 3259425 h 3675201"/>
                <a:gd name="connsiteX157" fmla="*/ 1114070 w 2050863"/>
                <a:gd name="connsiteY157" fmla="*/ 3149856 h 3675201"/>
                <a:gd name="connsiteX158" fmla="*/ 1129852 w 2050863"/>
                <a:gd name="connsiteY158" fmla="*/ 3134398 h 3675201"/>
                <a:gd name="connsiteX159" fmla="*/ 1128091 w 2050863"/>
                <a:gd name="connsiteY159" fmla="*/ 3127029 h 3675201"/>
                <a:gd name="connsiteX160" fmla="*/ 1130895 w 2050863"/>
                <a:gd name="connsiteY160" fmla="*/ 3122464 h 3675201"/>
                <a:gd name="connsiteX161" fmla="*/ 1165981 w 2050863"/>
                <a:gd name="connsiteY161" fmla="*/ 3106288 h 3675201"/>
                <a:gd name="connsiteX162" fmla="*/ 1175112 w 2050863"/>
                <a:gd name="connsiteY162" fmla="*/ 3111896 h 3675201"/>
                <a:gd name="connsiteX163" fmla="*/ 1246072 w 2050863"/>
                <a:gd name="connsiteY163" fmla="*/ 3180633 h 3675201"/>
                <a:gd name="connsiteX164" fmla="*/ 1343638 w 2050863"/>
                <a:gd name="connsiteY164" fmla="*/ 3165106 h 3675201"/>
                <a:gd name="connsiteX165" fmla="*/ 1364704 w 2050863"/>
                <a:gd name="connsiteY165" fmla="*/ 3171758 h 3675201"/>
                <a:gd name="connsiteX166" fmla="*/ 1387530 w 2050863"/>
                <a:gd name="connsiteY166" fmla="*/ 3185778 h 3675201"/>
                <a:gd name="connsiteX167" fmla="*/ 1396337 w 2050863"/>
                <a:gd name="connsiteY167" fmla="*/ 3222626 h 3675201"/>
                <a:gd name="connsiteX168" fmla="*/ 1387924 w 2050863"/>
                <a:gd name="connsiteY168" fmla="*/ 3236323 h 3675201"/>
                <a:gd name="connsiteX169" fmla="*/ 1373185 w 2050863"/>
                <a:gd name="connsiteY169" fmla="*/ 3239845 h 3675201"/>
                <a:gd name="connsiteX170" fmla="*/ 1357728 w 2050863"/>
                <a:gd name="connsiteY170" fmla="*/ 3224062 h 3675201"/>
                <a:gd name="connsiteX171" fmla="*/ 1174856 w 2050863"/>
                <a:gd name="connsiteY171" fmla="*/ 3224919 h 3675201"/>
                <a:gd name="connsiteX172" fmla="*/ 1165726 w 2050863"/>
                <a:gd name="connsiteY172" fmla="*/ 3219311 h 3675201"/>
                <a:gd name="connsiteX173" fmla="*/ 1168530 w 2050863"/>
                <a:gd name="connsiteY173" fmla="*/ 3214745 h 3675201"/>
                <a:gd name="connsiteX174" fmla="*/ 1225725 w 2050863"/>
                <a:gd name="connsiteY174" fmla="*/ 3193286 h 3675201"/>
                <a:gd name="connsiteX175" fmla="*/ 1140419 w 2050863"/>
                <a:gd name="connsiteY175" fmla="*/ 3178616 h 3675201"/>
                <a:gd name="connsiteX176" fmla="*/ 1089226 w 2050863"/>
                <a:gd name="connsiteY176" fmla="*/ 3241488 h 3675201"/>
                <a:gd name="connsiteX177" fmla="*/ 1100118 w 2050863"/>
                <a:gd name="connsiteY177" fmla="*/ 3254466 h 3675201"/>
                <a:gd name="connsiteX178" fmla="*/ 1131357 w 2050863"/>
                <a:gd name="connsiteY178" fmla="*/ 3254791 h 3675201"/>
                <a:gd name="connsiteX179" fmla="*/ 1135923 w 2050863"/>
                <a:gd name="connsiteY179" fmla="*/ 3257595 h 3675201"/>
                <a:gd name="connsiteX180" fmla="*/ 1132793 w 2050863"/>
                <a:gd name="connsiteY180" fmla="*/ 3293400 h 3675201"/>
                <a:gd name="connsiteX181" fmla="*/ 1045795 w 2050863"/>
                <a:gd name="connsiteY181" fmla="*/ 3353144 h 3675201"/>
                <a:gd name="connsiteX182" fmla="*/ 1054927 w 2050863"/>
                <a:gd name="connsiteY182" fmla="*/ 3358752 h 3675201"/>
                <a:gd name="connsiteX183" fmla="*/ 1052123 w 2050863"/>
                <a:gd name="connsiteY183" fmla="*/ 3363317 h 3675201"/>
                <a:gd name="connsiteX184" fmla="*/ 981949 w 2050863"/>
                <a:gd name="connsiteY184" fmla="*/ 3395669 h 3675201"/>
                <a:gd name="connsiteX185" fmla="*/ 957037 w 2050863"/>
                <a:gd name="connsiteY185" fmla="*/ 3405518 h 3675201"/>
                <a:gd name="connsiteX186" fmla="*/ 954557 w 2050863"/>
                <a:gd name="connsiteY186" fmla="*/ 3378844 h 3675201"/>
                <a:gd name="connsiteX187" fmla="*/ 962970 w 2050863"/>
                <a:gd name="connsiteY187" fmla="*/ 3365147 h 3675201"/>
                <a:gd name="connsiteX188" fmla="*/ 970339 w 2050863"/>
                <a:gd name="connsiteY188" fmla="*/ 3363387 h 3675201"/>
                <a:gd name="connsiteX189" fmla="*/ 973143 w 2050863"/>
                <a:gd name="connsiteY189" fmla="*/ 3358821 h 3675201"/>
                <a:gd name="connsiteX190" fmla="*/ 968578 w 2050863"/>
                <a:gd name="connsiteY190" fmla="*/ 3356017 h 3675201"/>
                <a:gd name="connsiteX191" fmla="*/ 915230 w 2050863"/>
                <a:gd name="connsiteY191" fmla="*/ 3360976 h 3675201"/>
                <a:gd name="connsiteX192" fmla="*/ 485144 w 2050863"/>
                <a:gd name="connsiteY192" fmla="*/ 2625764 h 3675201"/>
                <a:gd name="connsiteX193" fmla="*/ 487801 w 2050863"/>
                <a:gd name="connsiteY193" fmla="*/ 2630417 h 3675201"/>
                <a:gd name="connsiteX194" fmla="*/ 495110 w 2050863"/>
                <a:gd name="connsiteY194" fmla="*/ 2632415 h 3675201"/>
                <a:gd name="connsiteX195" fmla="*/ 504416 w 2050863"/>
                <a:gd name="connsiteY195" fmla="*/ 2627102 h 3675201"/>
                <a:gd name="connsiteX196" fmla="*/ 501759 w 2050863"/>
                <a:gd name="connsiteY196" fmla="*/ 2622449 h 3675201"/>
                <a:gd name="connsiteX197" fmla="*/ 246990 w 2050863"/>
                <a:gd name="connsiteY197" fmla="*/ 1915130 h 3675201"/>
                <a:gd name="connsiteX198" fmla="*/ 246470 w 2050863"/>
                <a:gd name="connsiteY198" fmla="*/ 1909798 h 3675201"/>
                <a:gd name="connsiteX199" fmla="*/ 256094 w 2050863"/>
                <a:gd name="connsiteY199" fmla="*/ 1898092 h 3675201"/>
                <a:gd name="connsiteX200" fmla="*/ 300315 w 2050863"/>
                <a:gd name="connsiteY200" fmla="*/ 1909927 h 3675201"/>
                <a:gd name="connsiteX201" fmla="*/ 300835 w 2050863"/>
                <a:gd name="connsiteY201" fmla="*/ 1915259 h 3675201"/>
                <a:gd name="connsiteX202" fmla="*/ 291211 w 2050863"/>
                <a:gd name="connsiteY202" fmla="*/ 1926965 h 3675201"/>
                <a:gd name="connsiteX203" fmla="*/ 246990 w 2050863"/>
                <a:gd name="connsiteY203" fmla="*/ 1915130 h 3675201"/>
                <a:gd name="connsiteX204" fmla="*/ 202506 w 2050863"/>
                <a:gd name="connsiteY204" fmla="*/ 1790273 h 3675201"/>
                <a:gd name="connsiteX205" fmla="*/ 234630 w 2050863"/>
                <a:gd name="connsiteY205" fmla="*/ 1733306 h 3675201"/>
                <a:gd name="connsiteX206" fmla="*/ 246856 w 2050863"/>
                <a:gd name="connsiteY206" fmla="*/ 1748262 h 3675201"/>
                <a:gd name="connsiteX207" fmla="*/ 357148 w 2050863"/>
                <a:gd name="connsiteY207" fmla="*/ 1775182 h 3675201"/>
                <a:gd name="connsiteX208" fmla="*/ 356628 w 2050863"/>
                <a:gd name="connsiteY208" fmla="*/ 1769850 h 3675201"/>
                <a:gd name="connsiteX209" fmla="*/ 289124 w 2050863"/>
                <a:gd name="connsiteY209" fmla="*/ 1684922 h 3675201"/>
                <a:gd name="connsiteX210" fmla="*/ 283791 w 2050863"/>
                <a:gd name="connsiteY210" fmla="*/ 1685442 h 3675201"/>
                <a:gd name="connsiteX211" fmla="*/ 283271 w 2050863"/>
                <a:gd name="connsiteY211" fmla="*/ 1680109 h 3675201"/>
                <a:gd name="connsiteX212" fmla="*/ 333474 w 2050863"/>
                <a:gd name="connsiteY212" fmla="*/ 1642911 h 3675201"/>
                <a:gd name="connsiteX213" fmla="*/ 399288 w 2050863"/>
                <a:gd name="connsiteY213" fmla="*/ 1765687 h 3675201"/>
                <a:gd name="connsiteX214" fmla="*/ 381600 w 2050863"/>
                <a:gd name="connsiteY214" fmla="*/ 1805096 h 3675201"/>
                <a:gd name="connsiteX215" fmla="*/ 338940 w 2050863"/>
                <a:gd name="connsiteY215" fmla="*/ 1809259 h 3675201"/>
                <a:gd name="connsiteX216" fmla="*/ 142937 w 2050863"/>
                <a:gd name="connsiteY216" fmla="*/ 1731487 h 3675201"/>
                <a:gd name="connsiteX217" fmla="*/ 177662 w 2050863"/>
                <a:gd name="connsiteY217" fmla="*/ 1701182 h 3675201"/>
                <a:gd name="connsiteX218" fmla="*/ 203675 w 2050863"/>
                <a:gd name="connsiteY218" fmla="*/ 1747093 h 3675201"/>
                <a:gd name="connsiteX219" fmla="*/ 188199 w 2050863"/>
                <a:gd name="connsiteY219" fmla="*/ 1753986 h 3675201"/>
                <a:gd name="connsiteX220" fmla="*/ 196133 w 2050863"/>
                <a:gd name="connsiteY220" fmla="*/ 1780128 h 3675201"/>
                <a:gd name="connsiteX221" fmla="*/ 191321 w 2050863"/>
                <a:gd name="connsiteY221" fmla="*/ 1785981 h 3675201"/>
                <a:gd name="connsiteX222" fmla="*/ 180656 w 2050863"/>
                <a:gd name="connsiteY222" fmla="*/ 1787022 h 3675201"/>
                <a:gd name="connsiteX223" fmla="*/ 142937 w 2050863"/>
                <a:gd name="connsiteY223" fmla="*/ 1731487 h 3675201"/>
                <a:gd name="connsiteX224" fmla="*/ 139949 w 2050863"/>
                <a:gd name="connsiteY224" fmla="*/ 1866360 h 3675201"/>
                <a:gd name="connsiteX225" fmla="*/ 142679 w 2050863"/>
                <a:gd name="connsiteY225" fmla="*/ 1839178 h 3675201"/>
                <a:gd name="connsiteX226" fmla="*/ 135786 w 2050863"/>
                <a:gd name="connsiteY226" fmla="*/ 1823700 h 3675201"/>
                <a:gd name="connsiteX227" fmla="*/ 149702 w 2050863"/>
                <a:gd name="connsiteY227" fmla="*/ 1800809 h 3675201"/>
                <a:gd name="connsiteX228" fmla="*/ 181047 w 2050863"/>
                <a:gd name="connsiteY228" fmla="*/ 1846200 h 3675201"/>
                <a:gd name="connsiteX229" fmla="*/ 186900 w 2050863"/>
                <a:gd name="connsiteY229" fmla="*/ 1851012 h 3675201"/>
                <a:gd name="connsiteX230" fmla="*/ 192233 w 2050863"/>
                <a:gd name="connsiteY230" fmla="*/ 1850492 h 3675201"/>
                <a:gd name="connsiteX231" fmla="*/ 184298 w 2050863"/>
                <a:gd name="connsiteY231" fmla="*/ 1824349 h 3675201"/>
                <a:gd name="connsiteX232" fmla="*/ 204067 w 2050863"/>
                <a:gd name="connsiteY232" fmla="*/ 1806270 h 3675201"/>
                <a:gd name="connsiteX233" fmla="*/ 268449 w 2050863"/>
                <a:gd name="connsiteY233" fmla="*/ 1859204 h 3675201"/>
                <a:gd name="connsiteX234" fmla="*/ 279114 w 2050863"/>
                <a:gd name="connsiteY234" fmla="*/ 1858163 h 3675201"/>
                <a:gd name="connsiteX235" fmla="*/ 312798 w 2050863"/>
                <a:gd name="connsiteY235" fmla="*/ 1817193 h 3675201"/>
                <a:gd name="connsiteX236" fmla="*/ 403842 w 2050863"/>
                <a:gd name="connsiteY236" fmla="*/ 1867524 h 3675201"/>
                <a:gd name="connsiteX237" fmla="*/ 480578 w 2050863"/>
                <a:gd name="connsiteY237" fmla="*/ 1881569 h 3675201"/>
                <a:gd name="connsiteX238" fmla="*/ 481619 w 2050863"/>
                <a:gd name="connsiteY238" fmla="*/ 1892234 h 3675201"/>
                <a:gd name="connsiteX239" fmla="*/ 454957 w 2050863"/>
                <a:gd name="connsiteY239" fmla="*/ 1894835 h 3675201"/>
                <a:gd name="connsiteX240" fmla="*/ 389926 w 2050863"/>
                <a:gd name="connsiteY240" fmla="*/ 1890416 h 3675201"/>
                <a:gd name="connsiteX241" fmla="*/ 385114 w 2050863"/>
                <a:gd name="connsiteY241" fmla="*/ 1896268 h 3675201"/>
                <a:gd name="connsiteX242" fmla="*/ 385634 w 2050863"/>
                <a:gd name="connsiteY242" fmla="*/ 1901600 h 3675201"/>
                <a:gd name="connsiteX243" fmla="*/ 424915 w 2050863"/>
                <a:gd name="connsiteY243" fmla="*/ 1973133 h 3675201"/>
                <a:gd name="connsiteX244" fmla="*/ 420102 w 2050863"/>
                <a:gd name="connsiteY244" fmla="*/ 1978986 h 3675201"/>
                <a:gd name="connsiteX245" fmla="*/ 409438 w 2050863"/>
                <a:gd name="connsiteY245" fmla="*/ 1980027 h 3675201"/>
                <a:gd name="connsiteX246" fmla="*/ 308378 w 2050863"/>
                <a:gd name="connsiteY246" fmla="*/ 1882223 h 3675201"/>
                <a:gd name="connsiteX247" fmla="*/ 243867 w 2050863"/>
                <a:gd name="connsiteY247" fmla="*/ 1883136 h 3675201"/>
                <a:gd name="connsiteX248" fmla="*/ 234244 w 2050863"/>
                <a:gd name="connsiteY248" fmla="*/ 1894841 h 3675201"/>
                <a:gd name="connsiteX249" fmla="*/ 216685 w 2050863"/>
                <a:gd name="connsiteY249" fmla="*/ 1880405 h 3675201"/>
                <a:gd name="connsiteX250" fmla="*/ 210832 w 2050863"/>
                <a:gd name="connsiteY250" fmla="*/ 1875593 h 3675201"/>
                <a:gd name="connsiteX251" fmla="*/ 205500 w 2050863"/>
                <a:gd name="connsiteY251" fmla="*/ 1876113 h 3675201"/>
                <a:gd name="connsiteX252" fmla="*/ 197957 w 2050863"/>
                <a:gd name="connsiteY252" fmla="*/ 1909149 h 3675201"/>
                <a:gd name="connsiteX253" fmla="*/ 192624 w 2050863"/>
                <a:gd name="connsiteY253" fmla="*/ 1909669 h 3675201"/>
                <a:gd name="connsiteX254" fmla="*/ 521 w 2050863"/>
                <a:gd name="connsiteY254" fmla="*/ 1761534 h 3675201"/>
                <a:gd name="connsiteX255" fmla="*/ 0 w 2050863"/>
                <a:gd name="connsiteY255" fmla="*/ 1756202 h 3675201"/>
                <a:gd name="connsiteX256" fmla="*/ 14437 w 2050863"/>
                <a:gd name="connsiteY256" fmla="*/ 1738644 h 3675201"/>
                <a:gd name="connsiteX257" fmla="*/ 25102 w 2050863"/>
                <a:gd name="connsiteY257" fmla="*/ 1737603 h 3675201"/>
                <a:gd name="connsiteX258" fmla="*/ 52284 w 2050863"/>
                <a:gd name="connsiteY258" fmla="*/ 1740333 h 3675201"/>
                <a:gd name="connsiteX259" fmla="*/ 66721 w 2050863"/>
                <a:gd name="connsiteY259" fmla="*/ 1722775 h 3675201"/>
                <a:gd name="connsiteX260" fmla="*/ 72053 w 2050863"/>
                <a:gd name="connsiteY260" fmla="*/ 1722255 h 3675201"/>
                <a:gd name="connsiteX261" fmla="*/ 84800 w 2050863"/>
                <a:gd name="connsiteY261" fmla="*/ 1742544 h 3675201"/>
                <a:gd name="connsiteX262" fmla="*/ 90653 w 2050863"/>
                <a:gd name="connsiteY262" fmla="*/ 1747356 h 3675201"/>
                <a:gd name="connsiteX263" fmla="*/ 95985 w 2050863"/>
                <a:gd name="connsiteY263" fmla="*/ 1746835 h 3675201"/>
                <a:gd name="connsiteX264" fmla="*/ 116795 w 2050863"/>
                <a:gd name="connsiteY264" fmla="*/ 1739421 h 3675201"/>
                <a:gd name="connsiteX265" fmla="*/ 129021 w 2050863"/>
                <a:gd name="connsiteY265" fmla="*/ 1754378 h 3675201"/>
                <a:gd name="connsiteX266" fmla="*/ 131102 w 2050863"/>
                <a:gd name="connsiteY266" fmla="*/ 1775708 h 3675201"/>
                <a:gd name="connsiteX267" fmla="*/ 93775 w 2050863"/>
                <a:gd name="connsiteY267" fmla="*/ 1779351 h 3675201"/>
                <a:gd name="connsiteX268" fmla="*/ 106001 w 2050863"/>
                <a:gd name="connsiteY268" fmla="*/ 1794307 h 3675201"/>
                <a:gd name="connsiteX269" fmla="*/ 91564 w 2050863"/>
                <a:gd name="connsiteY269" fmla="*/ 1811866 h 3675201"/>
                <a:gd name="connsiteX270" fmla="*/ 70235 w 2050863"/>
                <a:gd name="connsiteY270" fmla="*/ 1813947 h 3675201"/>
                <a:gd name="connsiteX271" fmla="*/ 46566 w 2050863"/>
                <a:gd name="connsiteY271" fmla="*/ 1902390 h 3675201"/>
                <a:gd name="connsiteX272" fmla="*/ 46046 w 2050863"/>
                <a:gd name="connsiteY272" fmla="*/ 1897057 h 3675201"/>
                <a:gd name="connsiteX273" fmla="*/ 69586 w 2050863"/>
                <a:gd name="connsiteY273" fmla="*/ 1862460 h 3675201"/>
                <a:gd name="connsiteX274" fmla="*/ 56319 w 2050863"/>
                <a:gd name="connsiteY274" fmla="*/ 1836838 h 3675201"/>
                <a:gd name="connsiteX275" fmla="*/ 71275 w 2050863"/>
                <a:gd name="connsiteY275" fmla="*/ 1824612 h 3675201"/>
                <a:gd name="connsiteX276" fmla="*/ 96248 w 2050863"/>
                <a:gd name="connsiteY276" fmla="*/ 1859858 h 3675201"/>
                <a:gd name="connsiteX277" fmla="*/ 106913 w 2050863"/>
                <a:gd name="connsiteY277" fmla="*/ 1858817 h 3675201"/>
                <a:gd name="connsiteX278" fmla="*/ 120309 w 2050863"/>
                <a:gd name="connsiteY278" fmla="*/ 1830594 h 3675201"/>
                <a:gd name="connsiteX279" fmla="*/ 136306 w 2050863"/>
                <a:gd name="connsiteY279" fmla="*/ 1829033 h 3675201"/>
                <a:gd name="connsiteX280" fmla="*/ 124992 w 2050863"/>
                <a:gd name="connsiteY280" fmla="*/ 1878587 h 3675201"/>
                <a:gd name="connsiteX281" fmla="*/ 180790 w 2050863"/>
                <a:gd name="connsiteY281" fmla="*/ 1953890 h 3675201"/>
                <a:gd name="connsiteX282" fmla="*/ 192495 w 2050863"/>
                <a:gd name="connsiteY282" fmla="*/ 1963515 h 3675201"/>
                <a:gd name="connsiteX283" fmla="*/ 193016 w 2050863"/>
                <a:gd name="connsiteY283" fmla="*/ 1968847 h 3675201"/>
                <a:gd name="connsiteX284" fmla="*/ 182351 w 2050863"/>
                <a:gd name="connsiteY284" fmla="*/ 1969888 h 3675201"/>
                <a:gd name="connsiteX285" fmla="*/ 46566 w 2050863"/>
                <a:gd name="connsiteY285" fmla="*/ 1902390 h 3675201"/>
                <a:gd name="connsiteX286" fmla="*/ 317616 w 2050863"/>
                <a:gd name="connsiteY286" fmla="*/ 2764583 h 3675201"/>
                <a:gd name="connsiteX287" fmla="*/ 323607 w 2050863"/>
                <a:gd name="connsiteY287" fmla="*/ 2742656 h 3675201"/>
                <a:gd name="connsiteX288" fmla="*/ 332913 w 2050863"/>
                <a:gd name="connsiteY288" fmla="*/ 2737344 h 3675201"/>
                <a:gd name="connsiteX289" fmla="*/ 419305 w 2050863"/>
                <a:gd name="connsiteY289" fmla="*/ 2737381 h 3675201"/>
                <a:gd name="connsiteX290" fmla="*/ 427293 w 2050863"/>
                <a:gd name="connsiteY290" fmla="*/ 2708144 h 3675201"/>
                <a:gd name="connsiteX291" fmla="*/ 534953 w 2050863"/>
                <a:gd name="connsiteY291" fmla="*/ 2702210 h 3675201"/>
                <a:gd name="connsiteX292" fmla="*/ 560893 w 2050863"/>
                <a:gd name="connsiteY292" fmla="*/ 2650386 h 3675201"/>
                <a:gd name="connsiteX293" fmla="*/ 570199 w 2050863"/>
                <a:gd name="connsiteY293" fmla="*/ 2645073 h 3675201"/>
                <a:gd name="connsiteX294" fmla="*/ 592127 w 2050863"/>
                <a:gd name="connsiteY294" fmla="*/ 2651064 h 3675201"/>
                <a:gd name="connsiteX295" fmla="*/ 602751 w 2050863"/>
                <a:gd name="connsiteY295" fmla="*/ 2669676 h 3675201"/>
                <a:gd name="connsiteX296" fmla="*/ 598758 w 2050863"/>
                <a:gd name="connsiteY296" fmla="*/ 2684295 h 3675201"/>
                <a:gd name="connsiteX297" fmla="*/ 577489 w 2050863"/>
                <a:gd name="connsiteY297" fmla="*/ 2690266 h 3675201"/>
                <a:gd name="connsiteX298" fmla="*/ 576152 w 2050863"/>
                <a:gd name="connsiteY298" fmla="*/ 2709538 h 3675201"/>
                <a:gd name="connsiteX299" fmla="*/ 460504 w 2050863"/>
                <a:gd name="connsiteY299" fmla="*/ 2744709 h 3675201"/>
                <a:gd name="connsiteX300" fmla="*/ 463160 w 2050863"/>
                <a:gd name="connsiteY300" fmla="*/ 2749362 h 3675201"/>
                <a:gd name="connsiteX301" fmla="*/ 459167 w 2050863"/>
                <a:gd name="connsiteY301" fmla="*/ 2763981 h 3675201"/>
                <a:gd name="connsiteX302" fmla="*/ 385396 w 2050863"/>
                <a:gd name="connsiteY302" fmla="*/ 2775246 h 3675201"/>
                <a:gd name="connsiteX303" fmla="*/ 388053 w 2050863"/>
                <a:gd name="connsiteY303" fmla="*/ 2779899 h 3675201"/>
                <a:gd name="connsiteX304" fmla="*/ 391368 w 2050863"/>
                <a:gd name="connsiteY304" fmla="*/ 2796514 h 3675201"/>
                <a:gd name="connsiteX305" fmla="*/ 591430 w 2050863"/>
                <a:gd name="connsiteY305" fmla="*/ 2725494 h 3675201"/>
                <a:gd name="connsiteX306" fmla="*/ 625998 w 2050863"/>
                <a:gd name="connsiteY306" fmla="*/ 2699591 h 3675201"/>
                <a:gd name="connsiteX307" fmla="*/ 633307 w 2050863"/>
                <a:gd name="connsiteY307" fmla="*/ 2701588 h 3675201"/>
                <a:gd name="connsiteX308" fmla="*/ 638620 w 2050863"/>
                <a:gd name="connsiteY308" fmla="*/ 2710894 h 3675201"/>
                <a:gd name="connsiteX309" fmla="*/ 634626 w 2050863"/>
                <a:gd name="connsiteY309" fmla="*/ 2725512 h 3675201"/>
                <a:gd name="connsiteX310" fmla="*/ 508994 w 2050863"/>
                <a:gd name="connsiteY310" fmla="*/ 2797230 h 3675201"/>
                <a:gd name="connsiteX311" fmla="*/ 375412 w 2050863"/>
                <a:gd name="connsiteY311" fmla="*/ 2811792 h 3675201"/>
                <a:gd name="connsiteX312" fmla="*/ 187463 w 2050863"/>
                <a:gd name="connsiteY312" fmla="*/ 2536585 h 3675201"/>
                <a:gd name="connsiteX313" fmla="*/ 198106 w 2050863"/>
                <a:gd name="connsiteY313" fmla="*/ 2512001 h 3675201"/>
                <a:gd name="connsiteX314" fmla="*/ 202759 w 2050863"/>
                <a:gd name="connsiteY314" fmla="*/ 2509345 h 3675201"/>
                <a:gd name="connsiteX315" fmla="*/ 268523 w 2050863"/>
                <a:gd name="connsiteY315" fmla="*/ 2570513 h 3675201"/>
                <a:gd name="connsiteX316" fmla="*/ 355575 w 2050863"/>
                <a:gd name="connsiteY316" fmla="*/ 2582512 h 3675201"/>
                <a:gd name="connsiteX317" fmla="*/ 356912 w 2050863"/>
                <a:gd name="connsiteY317" fmla="*/ 2563241 h 3675201"/>
                <a:gd name="connsiteX318" fmla="*/ 370872 w 2050863"/>
                <a:gd name="connsiteY318" fmla="*/ 2555272 h 3675201"/>
                <a:gd name="connsiteX319" fmla="*/ 433339 w 2050863"/>
                <a:gd name="connsiteY319" fmla="*/ 2556628 h 3675201"/>
                <a:gd name="connsiteX320" fmla="*/ 444642 w 2050863"/>
                <a:gd name="connsiteY320" fmla="*/ 2544007 h 3675201"/>
                <a:gd name="connsiteX321" fmla="*/ 436673 w 2050863"/>
                <a:gd name="connsiteY321" fmla="*/ 2530048 h 3675201"/>
                <a:gd name="connsiteX322" fmla="*/ 303110 w 2050863"/>
                <a:gd name="connsiteY322" fmla="*/ 2501414 h 3675201"/>
                <a:gd name="connsiteX323" fmla="*/ 308422 w 2050863"/>
                <a:gd name="connsiteY323" fmla="*/ 2510720 h 3675201"/>
                <a:gd name="connsiteX324" fmla="*/ 299116 w 2050863"/>
                <a:gd name="connsiteY324" fmla="*/ 2516032 h 3675201"/>
                <a:gd name="connsiteX325" fmla="*/ 284498 w 2050863"/>
                <a:gd name="connsiteY325" fmla="*/ 2512039 h 3675201"/>
                <a:gd name="connsiteX326" fmla="*/ 276529 w 2050863"/>
                <a:gd name="connsiteY326" fmla="*/ 2498079 h 3675201"/>
                <a:gd name="connsiteX327" fmla="*/ 287173 w 2050863"/>
                <a:gd name="connsiteY327" fmla="*/ 2473496 h 3675201"/>
                <a:gd name="connsiteX328" fmla="*/ 460598 w 2050863"/>
                <a:gd name="connsiteY328" fmla="*/ 2528729 h 3675201"/>
                <a:gd name="connsiteX329" fmla="*/ 468567 w 2050863"/>
                <a:gd name="connsiteY329" fmla="*/ 2542688 h 3675201"/>
                <a:gd name="connsiteX330" fmla="*/ 470563 w 2050863"/>
                <a:gd name="connsiteY330" fmla="*/ 2535379 h 3675201"/>
                <a:gd name="connsiteX331" fmla="*/ 527059 w 2050863"/>
                <a:gd name="connsiteY331" fmla="*/ 2515467 h 3675201"/>
                <a:gd name="connsiteX332" fmla="*/ 619460 w 2050863"/>
                <a:gd name="connsiteY332" fmla="*/ 2450381 h 3675201"/>
                <a:gd name="connsiteX333" fmla="*/ 626770 w 2050863"/>
                <a:gd name="connsiteY333" fmla="*/ 2452377 h 3675201"/>
                <a:gd name="connsiteX334" fmla="*/ 631423 w 2050863"/>
                <a:gd name="connsiteY334" fmla="*/ 2449721 h 3675201"/>
                <a:gd name="connsiteX335" fmla="*/ 647379 w 2050863"/>
                <a:gd name="connsiteY335" fmla="*/ 2434443 h 3675201"/>
                <a:gd name="connsiteX336" fmla="*/ 667310 w 2050863"/>
                <a:gd name="connsiteY336" fmla="*/ 2447743 h 3675201"/>
                <a:gd name="connsiteX337" fmla="*/ 686581 w 2050863"/>
                <a:gd name="connsiteY337" fmla="*/ 2449080 h 3675201"/>
                <a:gd name="connsiteX338" fmla="*/ 689237 w 2050863"/>
                <a:gd name="connsiteY338" fmla="*/ 2453733 h 3675201"/>
                <a:gd name="connsiteX339" fmla="*/ 685244 w 2050863"/>
                <a:gd name="connsiteY339" fmla="*/ 2468352 h 3675201"/>
                <a:gd name="connsiteX340" fmla="*/ 665972 w 2050863"/>
                <a:gd name="connsiteY340" fmla="*/ 2467014 h 3675201"/>
                <a:gd name="connsiteX341" fmla="*/ 546312 w 2050863"/>
                <a:gd name="connsiteY341" fmla="*/ 2560000 h 3675201"/>
                <a:gd name="connsiteX342" fmla="*/ 527700 w 2050863"/>
                <a:gd name="connsiteY342" fmla="*/ 2570625 h 3675201"/>
                <a:gd name="connsiteX343" fmla="*/ 520390 w 2050863"/>
                <a:gd name="connsiteY343" fmla="*/ 2568628 h 3675201"/>
                <a:gd name="connsiteX344" fmla="*/ 518394 w 2050863"/>
                <a:gd name="connsiteY344" fmla="*/ 2575937 h 3675201"/>
                <a:gd name="connsiteX345" fmla="*/ 513741 w 2050863"/>
                <a:gd name="connsiteY345" fmla="*/ 2578594 h 3675201"/>
                <a:gd name="connsiteX346" fmla="*/ 471204 w 2050863"/>
                <a:gd name="connsiteY346" fmla="*/ 2590537 h 3675201"/>
                <a:gd name="connsiteX347" fmla="*/ 466551 w 2050863"/>
                <a:gd name="connsiteY347" fmla="*/ 2593193 h 3675201"/>
                <a:gd name="connsiteX348" fmla="*/ 469207 w 2050863"/>
                <a:gd name="connsiteY348" fmla="*/ 2597846 h 3675201"/>
                <a:gd name="connsiteX349" fmla="*/ 546293 w 2050863"/>
                <a:gd name="connsiteY349" fmla="*/ 2603196 h 3675201"/>
                <a:gd name="connsiteX350" fmla="*/ 562230 w 2050863"/>
                <a:gd name="connsiteY350" fmla="*/ 2631114 h 3675201"/>
                <a:gd name="connsiteX351" fmla="*/ 558237 w 2050863"/>
                <a:gd name="connsiteY351" fmla="*/ 2645733 h 3675201"/>
                <a:gd name="connsiteX352" fmla="*/ 539624 w 2050863"/>
                <a:gd name="connsiteY352" fmla="*/ 2656358 h 3675201"/>
                <a:gd name="connsiteX353" fmla="*/ 365522 w 2050863"/>
                <a:gd name="connsiteY353" fmla="*/ 2632358 h 3675201"/>
                <a:gd name="connsiteX354" fmla="*/ 360868 w 2050863"/>
                <a:gd name="connsiteY354" fmla="*/ 2635014 h 3675201"/>
                <a:gd name="connsiteX355" fmla="*/ 363525 w 2050863"/>
                <a:gd name="connsiteY355" fmla="*/ 2639668 h 3675201"/>
                <a:gd name="connsiteX356" fmla="*/ 408040 w 2050863"/>
                <a:gd name="connsiteY356" fmla="*/ 2663611 h 3675201"/>
                <a:gd name="connsiteX357" fmla="*/ 418664 w 2050863"/>
                <a:gd name="connsiteY357" fmla="*/ 2682223 h 3675201"/>
                <a:gd name="connsiteX358" fmla="*/ 410677 w 2050863"/>
                <a:gd name="connsiteY358" fmla="*/ 2711460 h 3675201"/>
                <a:gd name="connsiteX359" fmla="*/ 187463 w 2050863"/>
                <a:gd name="connsiteY359" fmla="*/ 2536585 h 36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</a:cxnLst>
              <a:rect l="l" t="t" r="r" b="b"/>
              <a:pathLst>
                <a:path w="2050863" h="3675201">
                  <a:moveTo>
                    <a:pt x="936939" y="397002"/>
                  </a:moveTo>
                  <a:lnTo>
                    <a:pt x="940578" y="400934"/>
                  </a:lnTo>
                  <a:lnTo>
                    <a:pt x="944511" y="397296"/>
                  </a:lnTo>
                  <a:lnTo>
                    <a:pt x="945099" y="382153"/>
                  </a:lnTo>
                  <a:lnTo>
                    <a:pt x="941460" y="378221"/>
                  </a:lnTo>
                  <a:lnTo>
                    <a:pt x="937528" y="381859"/>
                  </a:lnTo>
                  <a:close/>
                  <a:moveTo>
                    <a:pt x="1834721" y="3537538"/>
                  </a:moveTo>
                  <a:lnTo>
                    <a:pt x="1848587" y="3555549"/>
                  </a:lnTo>
                  <a:lnTo>
                    <a:pt x="1858046" y="3524362"/>
                  </a:lnTo>
                  <a:lnTo>
                    <a:pt x="1852733" y="3523671"/>
                  </a:lnTo>
                  <a:close/>
                  <a:moveTo>
                    <a:pt x="684808" y="250715"/>
                  </a:moveTo>
                  <a:cubicBezTo>
                    <a:pt x="675913" y="241101"/>
                    <a:pt x="687185" y="211207"/>
                    <a:pt x="718623" y="161035"/>
                  </a:cubicBezTo>
                  <a:cubicBezTo>
                    <a:pt x="724865" y="87135"/>
                    <a:pt x="741969" y="37247"/>
                    <a:pt x="769935" y="11372"/>
                  </a:cubicBezTo>
                  <a:cubicBezTo>
                    <a:pt x="794144" y="-4537"/>
                    <a:pt x="814335" y="-3753"/>
                    <a:pt x="830506" y="13726"/>
                  </a:cubicBezTo>
                  <a:lnTo>
                    <a:pt x="834145" y="17659"/>
                  </a:lnTo>
                  <a:cubicBezTo>
                    <a:pt x="847016" y="33324"/>
                    <a:pt x="841355" y="113988"/>
                    <a:pt x="817160" y="259649"/>
                  </a:cubicBezTo>
                  <a:cubicBezTo>
                    <a:pt x="824437" y="267515"/>
                    <a:pt x="824143" y="275085"/>
                    <a:pt x="816277" y="282363"/>
                  </a:cubicBezTo>
                  <a:lnTo>
                    <a:pt x="815983" y="289934"/>
                  </a:lnTo>
                  <a:lnTo>
                    <a:pt x="819622" y="293867"/>
                  </a:lnTo>
                  <a:cubicBezTo>
                    <a:pt x="841471" y="273653"/>
                    <a:pt x="867823" y="278468"/>
                    <a:pt x="898680" y="308313"/>
                  </a:cubicBezTo>
                  <a:lnTo>
                    <a:pt x="905663" y="323750"/>
                  </a:lnTo>
                  <a:lnTo>
                    <a:pt x="941940" y="268289"/>
                  </a:lnTo>
                  <a:lnTo>
                    <a:pt x="957672" y="253734"/>
                  </a:lnTo>
                  <a:lnTo>
                    <a:pt x="980386" y="254617"/>
                  </a:lnTo>
                  <a:lnTo>
                    <a:pt x="984024" y="258549"/>
                  </a:lnTo>
                  <a:lnTo>
                    <a:pt x="977444" y="330330"/>
                  </a:lnTo>
                  <a:lnTo>
                    <a:pt x="1007141" y="346650"/>
                  </a:lnTo>
                  <a:lnTo>
                    <a:pt x="1018057" y="358448"/>
                  </a:lnTo>
                  <a:cubicBezTo>
                    <a:pt x="1018432" y="392164"/>
                    <a:pt x="1011191" y="415895"/>
                    <a:pt x="996334" y="429641"/>
                  </a:cubicBezTo>
                  <a:lnTo>
                    <a:pt x="965460" y="443607"/>
                  </a:lnTo>
                  <a:lnTo>
                    <a:pt x="964577" y="466321"/>
                  </a:lnTo>
                  <a:lnTo>
                    <a:pt x="944913" y="484514"/>
                  </a:lnTo>
                  <a:lnTo>
                    <a:pt x="937636" y="476648"/>
                  </a:lnTo>
                  <a:lnTo>
                    <a:pt x="934880" y="450002"/>
                  </a:lnTo>
                  <a:lnTo>
                    <a:pt x="904595" y="448825"/>
                  </a:lnTo>
                  <a:lnTo>
                    <a:pt x="900956" y="444892"/>
                  </a:lnTo>
                  <a:cubicBezTo>
                    <a:pt x="891253" y="434405"/>
                    <a:pt x="886990" y="414018"/>
                    <a:pt x="888166" y="383733"/>
                  </a:cubicBezTo>
                  <a:lnTo>
                    <a:pt x="848142" y="340472"/>
                  </a:lnTo>
                  <a:lnTo>
                    <a:pt x="840277" y="347749"/>
                  </a:lnTo>
                  <a:cubicBezTo>
                    <a:pt x="837940" y="364509"/>
                    <a:pt x="832402" y="376932"/>
                    <a:pt x="823663" y="385018"/>
                  </a:cubicBezTo>
                  <a:lnTo>
                    <a:pt x="816092" y="384724"/>
                  </a:lnTo>
                  <a:lnTo>
                    <a:pt x="790622" y="357195"/>
                  </a:lnTo>
                  <a:cubicBezTo>
                    <a:pt x="792053" y="255304"/>
                    <a:pt x="788832" y="175559"/>
                    <a:pt x="780960" y="117960"/>
                  </a:cubicBezTo>
                  <a:lnTo>
                    <a:pt x="777321" y="114028"/>
                  </a:lnTo>
                  <a:lnTo>
                    <a:pt x="759236" y="189153"/>
                  </a:lnTo>
                  <a:lnTo>
                    <a:pt x="788639" y="213044"/>
                  </a:lnTo>
                  <a:lnTo>
                    <a:pt x="783824" y="239397"/>
                  </a:lnTo>
                  <a:lnTo>
                    <a:pt x="772026" y="250313"/>
                  </a:lnTo>
                  <a:cubicBezTo>
                    <a:pt x="727014" y="259516"/>
                    <a:pt x="697941" y="259651"/>
                    <a:pt x="684808" y="250715"/>
                  </a:cubicBezTo>
                  <a:close/>
                  <a:moveTo>
                    <a:pt x="671353" y="401848"/>
                  </a:moveTo>
                  <a:lnTo>
                    <a:pt x="718143" y="270967"/>
                  </a:lnTo>
                  <a:cubicBezTo>
                    <a:pt x="750053" y="338767"/>
                    <a:pt x="752025" y="385604"/>
                    <a:pt x="724058" y="411479"/>
                  </a:cubicBezTo>
                  <a:lnTo>
                    <a:pt x="678630" y="409714"/>
                  </a:lnTo>
                  <a:close/>
                  <a:moveTo>
                    <a:pt x="1624747" y="3531846"/>
                  </a:moveTo>
                  <a:cubicBezTo>
                    <a:pt x="1629046" y="3498787"/>
                    <a:pt x="1678920" y="3447641"/>
                    <a:pt x="1774369" y="3378409"/>
                  </a:cubicBezTo>
                  <a:lnTo>
                    <a:pt x="1784995" y="3379790"/>
                  </a:lnTo>
                  <a:lnTo>
                    <a:pt x="1784304" y="3385103"/>
                  </a:lnTo>
                  <a:cubicBezTo>
                    <a:pt x="1720061" y="3445187"/>
                    <a:pt x="1677041" y="3499025"/>
                    <a:pt x="1655244" y="3546618"/>
                  </a:cubicBezTo>
                  <a:lnTo>
                    <a:pt x="1654553" y="3551931"/>
                  </a:lnTo>
                  <a:lnTo>
                    <a:pt x="1665179" y="3553312"/>
                  </a:lnTo>
                  <a:lnTo>
                    <a:pt x="1664488" y="3558626"/>
                  </a:lnTo>
                  <a:lnTo>
                    <a:pt x="1799602" y="3516762"/>
                  </a:lnTo>
                  <a:lnTo>
                    <a:pt x="1800293" y="3511449"/>
                  </a:lnTo>
                  <a:cubicBezTo>
                    <a:pt x="1802288" y="3496101"/>
                    <a:pt x="1792655" y="3473236"/>
                    <a:pt x="1771391" y="3442857"/>
                  </a:cubicBezTo>
                  <a:lnTo>
                    <a:pt x="1772083" y="3437543"/>
                  </a:lnTo>
                  <a:cubicBezTo>
                    <a:pt x="1809901" y="3405241"/>
                    <a:pt x="1890502" y="3367095"/>
                    <a:pt x="2013885" y="3323106"/>
                  </a:cubicBezTo>
                  <a:lnTo>
                    <a:pt x="2035138" y="3325870"/>
                  </a:lnTo>
                  <a:cubicBezTo>
                    <a:pt x="2043402" y="3326945"/>
                    <a:pt x="2048644" y="3342034"/>
                    <a:pt x="2050863" y="3371138"/>
                  </a:cubicBezTo>
                  <a:lnTo>
                    <a:pt x="1999689" y="3640033"/>
                  </a:lnTo>
                  <a:lnTo>
                    <a:pt x="2002930" y="3656663"/>
                  </a:lnTo>
                  <a:lnTo>
                    <a:pt x="1996926" y="3661285"/>
                  </a:lnTo>
                  <a:lnTo>
                    <a:pt x="1991613" y="3660594"/>
                  </a:lnTo>
                  <a:lnTo>
                    <a:pt x="1980510" y="3621330"/>
                  </a:lnTo>
                  <a:lnTo>
                    <a:pt x="1986514" y="3616708"/>
                  </a:lnTo>
                  <a:lnTo>
                    <a:pt x="1982796" y="3562195"/>
                  </a:lnTo>
                  <a:cubicBezTo>
                    <a:pt x="1989244" y="3512607"/>
                    <a:pt x="1996010" y="3488273"/>
                    <a:pt x="2003095" y="3489194"/>
                  </a:cubicBezTo>
                  <a:lnTo>
                    <a:pt x="1999854" y="3472563"/>
                  </a:lnTo>
                  <a:lnTo>
                    <a:pt x="2005858" y="3467942"/>
                  </a:lnTo>
                  <a:lnTo>
                    <a:pt x="2006549" y="3462628"/>
                  </a:lnTo>
                  <a:lnTo>
                    <a:pt x="2001927" y="3456624"/>
                  </a:lnTo>
                  <a:lnTo>
                    <a:pt x="2002618" y="3451311"/>
                  </a:lnTo>
                  <a:lnTo>
                    <a:pt x="2025680" y="3357058"/>
                  </a:lnTo>
                  <a:lnTo>
                    <a:pt x="2021057" y="3351053"/>
                  </a:lnTo>
                  <a:lnTo>
                    <a:pt x="2015744" y="3350363"/>
                  </a:lnTo>
                  <a:lnTo>
                    <a:pt x="1906505" y="3400993"/>
                  </a:lnTo>
                  <a:lnTo>
                    <a:pt x="1824523" y="3449765"/>
                  </a:lnTo>
                  <a:lnTo>
                    <a:pt x="1833553" y="3504969"/>
                  </a:lnTo>
                  <a:lnTo>
                    <a:pt x="1890829" y="3479999"/>
                  </a:lnTo>
                  <a:lnTo>
                    <a:pt x="1898692" y="3502633"/>
                  </a:lnTo>
                  <a:lnTo>
                    <a:pt x="1879561" y="3608204"/>
                  </a:lnTo>
                  <a:lnTo>
                    <a:pt x="1878657" y="3656712"/>
                  </a:lnTo>
                  <a:cubicBezTo>
                    <a:pt x="1868030" y="3655330"/>
                    <a:pt x="1862026" y="3659953"/>
                    <a:pt x="1860645" y="3670579"/>
                  </a:cubicBezTo>
                  <a:lnTo>
                    <a:pt x="1854641" y="3675201"/>
                  </a:lnTo>
                  <a:lnTo>
                    <a:pt x="1844015" y="3673820"/>
                  </a:lnTo>
                  <a:lnTo>
                    <a:pt x="1830148" y="3655807"/>
                  </a:lnTo>
                  <a:lnTo>
                    <a:pt x="1837748" y="3597363"/>
                  </a:lnTo>
                  <a:lnTo>
                    <a:pt x="1806773" y="3544709"/>
                  </a:lnTo>
                  <a:lnTo>
                    <a:pt x="1705611" y="3574778"/>
                  </a:lnTo>
                  <a:lnTo>
                    <a:pt x="1700989" y="3568775"/>
                  </a:lnTo>
                  <a:lnTo>
                    <a:pt x="1673733" y="3570633"/>
                  </a:lnTo>
                  <a:lnTo>
                    <a:pt x="1652481" y="3567870"/>
                  </a:lnTo>
                  <a:cubicBezTo>
                    <a:pt x="1632610" y="3554480"/>
                    <a:pt x="1623365" y="3542473"/>
                    <a:pt x="1624747" y="3531846"/>
                  </a:cubicBezTo>
                  <a:close/>
                  <a:moveTo>
                    <a:pt x="474825" y="856953"/>
                  </a:moveTo>
                  <a:lnTo>
                    <a:pt x="476939" y="852030"/>
                  </a:lnTo>
                  <a:cubicBezTo>
                    <a:pt x="497282" y="825781"/>
                    <a:pt x="532237" y="807749"/>
                    <a:pt x="581803" y="797937"/>
                  </a:cubicBezTo>
                  <a:lnTo>
                    <a:pt x="591649" y="802165"/>
                  </a:lnTo>
                  <a:cubicBezTo>
                    <a:pt x="598991" y="809206"/>
                    <a:pt x="600139" y="842740"/>
                    <a:pt x="595092" y="902770"/>
                  </a:cubicBezTo>
                  <a:lnTo>
                    <a:pt x="588750" y="917540"/>
                  </a:lnTo>
                  <a:lnTo>
                    <a:pt x="583827" y="915425"/>
                  </a:lnTo>
                  <a:cubicBezTo>
                    <a:pt x="566658" y="876954"/>
                    <a:pt x="554245" y="856074"/>
                    <a:pt x="546587" y="852785"/>
                  </a:cubicBezTo>
                  <a:cubicBezTo>
                    <a:pt x="533459" y="847147"/>
                    <a:pt x="509538" y="848537"/>
                    <a:pt x="474825" y="856953"/>
                  </a:cubicBezTo>
                  <a:close/>
                  <a:moveTo>
                    <a:pt x="999340" y="3137024"/>
                  </a:moveTo>
                  <a:cubicBezTo>
                    <a:pt x="996404" y="3124742"/>
                    <a:pt x="998364" y="3113021"/>
                    <a:pt x="1005219" y="3101861"/>
                  </a:cubicBezTo>
                  <a:lnTo>
                    <a:pt x="1048393" y="3103228"/>
                  </a:lnTo>
                  <a:lnTo>
                    <a:pt x="1062089" y="3111640"/>
                  </a:lnTo>
                  <a:lnTo>
                    <a:pt x="1065611" y="3126380"/>
                  </a:lnTo>
                  <a:lnTo>
                    <a:pt x="1045264" y="3139033"/>
                  </a:lnTo>
                  <a:lnTo>
                    <a:pt x="1047025" y="3146402"/>
                  </a:lnTo>
                  <a:lnTo>
                    <a:pt x="1044221" y="3150968"/>
                  </a:lnTo>
                  <a:lnTo>
                    <a:pt x="1036852" y="3152729"/>
                  </a:lnTo>
                  <a:lnTo>
                    <a:pt x="1034048" y="3157295"/>
                  </a:lnTo>
                  <a:lnTo>
                    <a:pt x="1039331" y="3179403"/>
                  </a:lnTo>
                  <a:lnTo>
                    <a:pt x="1022831" y="3175556"/>
                  </a:lnTo>
                  <a:cubicBezTo>
                    <a:pt x="1010105" y="3162151"/>
                    <a:pt x="1002275" y="3149307"/>
                    <a:pt x="999340" y="3137024"/>
                  </a:cubicBezTo>
                  <a:close/>
                  <a:moveTo>
                    <a:pt x="198349" y="849012"/>
                  </a:moveTo>
                  <a:lnTo>
                    <a:pt x="200463" y="844088"/>
                  </a:lnTo>
                  <a:cubicBezTo>
                    <a:pt x="240519" y="799093"/>
                    <a:pt x="284614" y="786931"/>
                    <a:pt x="332751" y="807603"/>
                  </a:cubicBezTo>
                  <a:lnTo>
                    <a:pt x="334865" y="802680"/>
                  </a:lnTo>
                  <a:cubicBezTo>
                    <a:pt x="322831" y="797512"/>
                    <a:pt x="320032" y="776873"/>
                    <a:pt x="326469" y="740764"/>
                  </a:cubicBezTo>
                  <a:lnTo>
                    <a:pt x="344771" y="725300"/>
                  </a:lnTo>
                  <a:cubicBezTo>
                    <a:pt x="360081" y="740946"/>
                    <a:pt x="377156" y="800757"/>
                    <a:pt x="395996" y="904734"/>
                  </a:cubicBezTo>
                  <a:cubicBezTo>
                    <a:pt x="451751" y="983100"/>
                    <a:pt x="489928" y="1048086"/>
                    <a:pt x="510526" y="1099693"/>
                  </a:cubicBezTo>
                  <a:cubicBezTo>
                    <a:pt x="516607" y="1121740"/>
                    <a:pt x="518228" y="1149648"/>
                    <a:pt x="515389" y="1183414"/>
                  </a:cubicBezTo>
                  <a:lnTo>
                    <a:pt x="508352" y="1186223"/>
                  </a:lnTo>
                  <a:lnTo>
                    <a:pt x="503429" y="1184109"/>
                  </a:lnTo>
                  <a:cubicBezTo>
                    <a:pt x="474749" y="1066836"/>
                    <a:pt x="435878" y="989889"/>
                    <a:pt x="386815" y="953270"/>
                  </a:cubicBezTo>
                  <a:lnTo>
                    <a:pt x="381892" y="951156"/>
                  </a:lnTo>
                  <a:lnTo>
                    <a:pt x="370626" y="963811"/>
                  </a:lnTo>
                  <a:lnTo>
                    <a:pt x="372016" y="987732"/>
                  </a:lnTo>
                  <a:lnTo>
                    <a:pt x="356522" y="1010233"/>
                  </a:lnTo>
                  <a:lnTo>
                    <a:pt x="348065" y="1029925"/>
                  </a:lnTo>
                  <a:lnTo>
                    <a:pt x="338219" y="1025697"/>
                  </a:lnTo>
                  <a:cubicBezTo>
                    <a:pt x="358455" y="933317"/>
                    <a:pt x="357085" y="882193"/>
                    <a:pt x="334111" y="872328"/>
                  </a:cubicBezTo>
                  <a:cubicBezTo>
                    <a:pt x="326620" y="853561"/>
                    <a:pt x="311388" y="839245"/>
                    <a:pt x="288414" y="829379"/>
                  </a:cubicBezTo>
                  <a:cubicBezTo>
                    <a:pt x="236029" y="845756"/>
                    <a:pt x="206008" y="852300"/>
                    <a:pt x="198349" y="849012"/>
                  </a:cubicBezTo>
                  <a:close/>
                  <a:moveTo>
                    <a:pt x="901533" y="3352563"/>
                  </a:moveTo>
                  <a:lnTo>
                    <a:pt x="898011" y="3337824"/>
                  </a:lnTo>
                  <a:cubicBezTo>
                    <a:pt x="911968" y="3331026"/>
                    <a:pt x="948120" y="3330177"/>
                    <a:pt x="1006469" y="3335275"/>
                  </a:cubicBezTo>
                  <a:lnTo>
                    <a:pt x="1095228" y="3282902"/>
                  </a:lnTo>
                  <a:lnTo>
                    <a:pt x="1090662" y="3280098"/>
                  </a:lnTo>
                  <a:lnTo>
                    <a:pt x="1046445" y="3290664"/>
                  </a:lnTo>
                  <a:lnTo>
                    <a:pt x="1044684" y="3283295"/>
                  </a:lnTo>
                  <a:lnTo>
                    <a:pt x="1040118" y="3280491"/>
                  </a:lnTo>
                  <a:lnTo>
                    <a:pt x="983966" y="3290015"/>
                  </a:lnTo>
                  <a:lnTo>
                    <a:pt x="982205" y="3282645"/>
                  </a:lnTo>
                  <a:lnTo>
                    <a:pt x="985009" y="3278081"/>
                  </a:lnTo>
                  <a:cubicBezTo>
                    <a:pt x="994356" y="3262863"/>
                    <a:pt x="1014943" y="3256644"/>
                    <a:pt x="1046770" y="3259425"/>
                  </a:cubicBezTo>
                  <a:lnTo>
                    <a:pt x="1114070" y="3149856"/>
                  </a:lnTo>
                  <a:lnTo>
                    <a:pt x="1129852" y="3134398"/>
                  </a:lnTo>
                  <a:lnTo>
                    <a:pt x="1128091" y="3127029"/>
                  </a:lnTo>
                  <a:lnTo>
                    <a:pt x="1130895" y="3122464"/>
                  </a:lnTo>
                  <a:cubicBezTo>
                    <a:pt x="1148199" y="3107940"/>
                    <a:pt x="1159894" y="3102549"/>
                    <a:pt x="1165981" y="3106288"/>
                  </a:cubicBezTo>
                  <a:lnTo>
                    <a:pt x="1175112" y="3111896"/>
                  </a:lnTo>
                  <a:cubicBezTo>
                    <a:pt x="1178794" y="3130925"/>
                    <a:pt x="1202448" y="3153837"/>
                    <a:pt x="1246072" y="3180633"/>
                  </a:cubicBezTo>
                  <a:lnTo>
                    <a:pt x="1343638" y="3165106"/>
                  </a:lnTo>
                  <a:lnTo>
                    <a:pt x="1364704" y="3171758"/>
                  </a:lnTo>
                  <a:lnTo>
                    <a:pt x="1387530" y="3185778"/>
                  </a:lnTo>
                  <a:lnTo>
                    <a:pt x="1396337" y="3222626"/>
                  </a:lnTo>
                  <a:lnTo>
                    <a:pt x="1387924" y="3236323"/>
                  </a:lnTo>
                  <a:lnTo>
                    <a:pt x="1373185" y="3239845"/>
                  </a:lnTo>
                  <a:lnTo>
                    <a:pt x="1357728" y="3224062"/>
                  </a:lnTo>
                  <a:cubicBezTo>
                    <a:pt x="1301872" y="3214906"/>
                    <a:pt x="1240914" y="3215191"/>
                    <a:pt x="1174856" y="3224919"/>
                  </a:cubicBezTo>
                  <a:lnTo>
                    <a:pt x="1165726" y="3219311"/>
                  </a:lnTo>
                  <a:lnTo>
                    <a:pt x="1168530" y="3214745"/>
                  </a:lnTo>
                  <a:lnTo>
                    <a:pt x="1225725" y="3193286"/>
                  </a:lnTo>
                  <a:cubicBezTo>
                    <a:pt x="1180071" y="3165244"/>
                    <a:pt x="1151636" y="3160354"/>
                    <a:pt x="1140419" y="3178616"/>
                  </a:cubicBezTo>
                  <a:lnTo>
                    <a:pt x="1089226" y="3241488"/>
                  </a:lnTo>
                  <a:lnTo>
                    <a:pt x="1100118" y="3254466"/>
                  </a:lnTo>
                  <a:lnTo>
                    <a:pt x="1131357" y="3254791"/>
                  </a:lnTo>
                  <a:lnTo>
                    <a:pt x="1135923" y="3257595"/>
                  </a:lnTo>
                  <a:cubicBezTo>
                    <a:pt x="1143184" y="3266247"/>
                    <a:pt x="1142141" y="3278182"/>
                    <a:pt x="1132793" y="3293400"/>
                  </a:cubicBezTo>
                  <a:cubicBezTo>
                    <a:pt x="1080404" y="3324098"/>
                    <a:pt x="1051404" y="3344013"/>
                    <a:pt x="1045795" y="3353144"/>
                  </a:cubicBezTo>
                  <a:lnTo>
                    <a:pt x="1054927" y="3358752"/>
                  </a:lnTo>
                  <a:lnTo>
                    <a:pt x="1052123" y="3363317"/>
                  </a:lnTo>
                  <a:cubicBezTo>
                    <a:pt x="1026383" y="3364275"/>
                    <a:pt x="1002992" y="3375059"/>
                    <a:pt x="981949" y="3395669"/>
                  </a:cubicBezTo>
                  <a:cubicBezTo>
                    <a:pt x="972443" y="3406597"/>
                    <a:pt x="964138" y="3409880"/>
                    <a:pt x="957037" y="3405518"/>
                  </a:cubicBezTo>
                  <a:lnTo>
                    <a:pt x="954557" y="3378844"/>
                  </a:lnTo>
                  <a:lnTo>
                    <a:pt x="962970" y="3365147"/>
                  </a:lnTo>
                  <a:lnTo>
                    <a:pt x="970339" y="3363387"/>
                  </a:lnTo>
                  <a:lnTo>
                    <a:pt x="973143" y="3358821"/>
                  </a:lnTo>
                  <a:lnTo>
                    <a:pt x="968578" y="3356017"/>
                  </a:lnTo>
                  <a:lnTo>
                    <a:pt x="915230" y="3360976"/>
                  </a:lnTo>
                  <a:close/>
                  <a:moveTo>
                    <a:pt x="485144" y="2625764"/>
                  </a:moveTo>
                  <a:lnTo>
                    <a:pt x="487801" y="2630417"/>
                  </a:lnTo>
                  <a:lnTo>
                    <a:pt x="495110" y="2632415"/>
                  </a:lnTo>
                  <a:lnTo>
                    <a:pt x="504416" y="2627102"/>
                  </a:lnTo>
                  <a:lnTo>
                    <a:pt x="501759" y="2622449"/>
                  </a:lnTo>
                  <a:close/>
                  <a:moveTo>
                    <a:pt x="246990" y="1915130"/>
                  </a:moveTo>
                  <a:lnTo>
                    <a:pt x="246470" y="1909798"/>
                  </a:lnTo>
                  <a:lnTo>
                    <a:pt x="256094" y="1898092"/>
                  </a:lnTo>
                  <a:cubicBezTo>
                    <a:pt x="284765" y="1897687"/>
                    <a:pt x="299505" y="1901632"/>
                    <a:pt x="300315" y="1909927"/>
                  </a:cubicBezTo>
                  <a:lnTo>
                    <a:pt x="300835" y="1915259"/>
                  </a:lnTo>
                  <a:lnTo>
                    <a:pt x="291211" y="1926965"/>
                  </a:lnTo>
                  <a:cubicBezTo>
                    <a:pt x="262424" y="1926185"/>
                    <a:pt x="247684" y="1922240"/>
                    <a:pt x="246990" y="1915130"/>
                  </a:cubicBezTo>
                  <a:close/>
                  <a:moveTo>
                    <a:pt x="202506" y="1790273"/>
                  </a:moveTo>
                  <a:cubicBezTo>
                    <a:pt x="205511" y="1772036"/>
                    <a:pt x="216219" y="1753047"/>
                    <a:pt x="234630" y="1733306"/>
                  </a:cubicBezTo>
                  <a:cubicBezTo>
                    <a:pt x="241740" y="1732612"/>
                    <a:pt x="245815" y="1737597"/>
                    <a:pt x="246856" y="1748262"/>
                  </a:cubicBezTo>
                  <a:cubicBezTo>
                    <a:pt x="247781" y="1757742"/>
                    <a:pt x="284545" y="1766715"/>
                    <a:pt x="357148" y="1775182"/>
                  </a:cubicBezTo>
                  <a:lnTo>
                    <a:pt x="356628" y="1769850"/>
                  </a:lnTo>
                  <a:cubicBezTo>
                    <a:pt x="338880" y="1710571"/>
                    <a:pt x="316379" y="1682262"/>
                    <a:pt x="289124" y="1684922"/>
                  </a:cubicBezTo>
                  <a:lnTo>
                    <a:pt x="283791" y="1685442"/>
                  </a:lnTo>
                  <a:lnTo>
                    <a:pt x="283271" y="1680109"/>
                  </a:lnTo>
                  <a:cubicBezTo>
                    <a:pt x="301335" y="1656814"/>
                    <a:pt x="318069" y="1644414"/>
                    <a:pt x="333474" y="1642911"/>
                  </a:cubicBezTo>
                  <a:cubicBezTo>
                    <a:pt x="350064" y="1641292"/>
                    <a:pt x="372001" y="1682217"/>
                    <a:pt x="399288" y="1765687"/>
                  </a:cubicBezTo>
                  <a:cubicBezTo>
                    <a:pt x="395791" y="1791150"/>
                    <a:pt x="389895" y="1804286"/>
                    <a:pt x="381600" y="1805096"/>
                  </a:cubicBezTo>
                  <a:lnTo>
                    <a:pt x="338940" y="1809259"/>
                  </a:lnTo>
                  <a:close/>
                  <a:moveTo>
                    <a:pt x="142937" y="1731487"/>
                  </a:moveTo>
                  <a:cubicBezTo>
                    <a:pt x="145942" y="1713250"/>
                    <a:pt x="157517" y="1703148"/>
                    <a:pt x="177662" y="1701182"/>
                  </a:cubicBezTo>
                  <a:lnTo>
                    <a:pt x="203675" y="1747093"/>
                  </a:lnTo>
                  <a:lnTo>
                    <a:pt x="188199" y="1753986"/>
                  </a:lnTo>
                  <a:lnTo>
                    <a:pt x="196133" y="1780128"/>
                  </a:lnTo>
                  <a:lnTo>
                    <a:pt x="191321" y="1785981"/>
                  </a:lnTo>
                  <a:lnTo>
                    <a:pt x="180656" y="1787022"/>
                  </a:lnTo>
                  <a:cubicBezTo>
                    <a:pt x="171176" y="1787947"/>
                    <a:pt x="158603" y="1769435"/>
                    <a:pt x="142937" y="1731487"/>
                  </a:cubicBezTo>
                  <a:close/>
                  <a:moveTo>
                    <a:pt x="139949" y="1866360"/>
                  </a:moveTo>
                  <a:lnTo>
                    <a:pt x="142679" y="1839178"/>
                  </a:lnTo>
                  <a:lnTo>
                    <a:pt x="135786" y="1823700"/>
                  </a:lnTo>
                  <a:lnTo>
                    <a:pt x="149702" y="1800809"/>
                  </a:lnTo>
                  <a:cubicBezTo>
                    <a:pt x="157996" y="1800000"/>
                    <a:pt x="168445" y="1815130"/>
                    <a:pt x="181047" y="1846200"/>
                  </a:cubicBezTo>
                  <a:lnTo>
                    <a:pt x="186900" y="1851012"/>
                  </a:lnTo>
                  <a:lnTo>
                    <a:pt x="192233" y="1850492"/>
                  </a:lnTo>
                  <a:lnTo>
                    <a:pt x="184298" y="1824349"/>
                  </a:lnTo>
                  <a:cubicBezTo>
                    <a:pt x="183258" y="1813685"/>
                    <a:pt x="189847" y="1807658"/>
                    <a:pt x="204067" y="1806270"/>
                  </a:cubicBezTo>
                  <a:cubicBezTo>
                    <a:pt x="244213" y="1813119"/>
                    <a:pt x="265673" y="1830764"/>
                    <a:pt x="268449" y="1859204"/>
                  </a:cubicBezTo>
                  <a:lnTo>
                    <a:pt x="279114" y="1858163"/>
                  </a:lnTo>
                  <a:lnTo>
                    <a:pt x="312798" y="1817193"/>
                  </a:lnTo>
                  <a:cubicBezTo>
                    <a:pt x="342684" y="1853754"/>
                    <a:pt x="373032" y="1870531"/>
                    <a:pt x="403842" y="1867524"/>
                  </a:cubicBezTo>
                  <a:cubicBezTo>
                    <a:pt x="454306" y="1869778"/>
                    <a:pt x="479885" y="1874459"/>
                    <a:pt x="480578" y="1881569"/>
                  </a:cubicBezTo>
                  <a:lnTo>
                    <a:pt x="481619" y="1892234"/>
                  </a:lnTo>
                  <a:lnTo>
                    <a:pt x="454957" y="1894835"/>
                  </a:lnTo>
                  <a:lnTo>
                    <a:pt x="389926" y="1890416"/>
                  </a:lnTo>
                  <a:lnTo>
                    <a:pt x="385114" y="1896268"/>
                  </a:lnTo>
                  <a:lnTo>
                    <a:pt x="385634" y="1901600"/>
                  </a:lnTo>
                  <a:cubicBezTo>
                    <a:pt x="408236" y="1912554"/>
                    <a:pt x="421330" y="1936398"/>
                    <a:pt x="424915" y="1973133"/>
                  </a:cubicBezTo>
                  <a:lnTo>
                    <a:pt x="420102" y="1978986"/>
                  </a:lnTo>
                  <a:lnTo>
                    <a:pt x="409438" y="1980027"/>
                  </a:lnTo>
                  <a:cubicBezTo>
                    <a:pt x="353076" y="1917339"/>
                    <a:pt x="319390" y="1884738"/>
                    <a:pt x="308378" y="1882223"/>
                  </a:cubicBezTo>
                  <a:lnTo>
                    <a:pt x="243867" y="1883136"/>
                  </a:lnTo>
                  <a:lnTo>
                    <a:pt x="234244" y="1894841"/>
                  </a:lnTo>
                  <a:cubicBezTo>
                    <a:pt x="223579" y="1895882"/>
                    <a:pt x="217726" y="1891070"/>
                    <a:pt x="216685" y="1880405"/>
                  </a:cubicBezTo>
                  <a:lnTo>
                    <a:pt x="210832" y="1875593"/>
                  </a:lnTo>
                  <a:lnTo>
                    <a:pt x="205500" y="1876113"/>
                  </a:lnTo>
                  <a:lnTo>
                    <a:pt x="197957" y="1909149"/>
                  </a:lnTo>
                  <a:lnTo>
                    <a:pt x="192624" y="1909669"/>
                  </a:lnTo>
                  <a:close/>
                  <a:moveTo>
                    <a:pt x="521" y="1761534"/>
                  </a:moveTo>
                  <a:lnTo>
                    <a:pt x="0" y="1756202"/>
                  </a:lnTo>
                  <a:lnTo>
                    <a:pt x="14437" y="1738644"/>
                  </a:lnTo>
                  <a:lnTo>
                    <a:pt x="25102" y="1737603"/>
                  </a:lnTo>
                  <a:lnTo>
                    <a:pt x="52284" y="1740333"/>
                  </a:lnTo>
                  <a:lnTo>
                    <a:pt x="66721" y="1722775"/>
                  </a:lnTo>
                  <a:lnTo>
                    <a:pt x="72053" y="1722255"/>
                  </a:lnTo>
                  <a:cubicBezTo>
                    <a:pt x="79163" y="1721561"/>
                    <a:pt x="83412" y="1728324"/>
                    <a:pt x="84800" y="1742544"/>
                  </a:cubicBezTo>
                  <a:lnTo>
                    <a:pt x="90653" y="1747356"/>
                  </a:lnTo>
                  <a:lnTo>
                    <a:pt x="95985" y="1746835"/>
                  </a:lnTo>
                  <a:lnTo>
                    <a:pt x="116795" y="1739421"/>
                  </a:lnTo>
                  <a:lnTo>
                    <a:pt x="129021" y="1754378"/>
                  </a:lnTo>
                  <a:lnTo>
                    <a:pt x="131102" y="1775708"/>
                  </a:lnTo>
                  <a:lnTo>
                    <a:pt x="93775" y="1779351"/>
                  </a:lnTo>
                  <a:lnTo>
                    <a:pt x="106001" y="1794307"/>
                  </a:lnTo>
                  <a:lnTo>
                    <a:pt x="91564" y="1811866"/>
                  </a:lnTo>
                  <a:lnTo>
                    <a:pt x="70235" y="1813947"/>
                  </a:lnTo>
                  <a:close/>
                  <a:moveTo>
                    <a:pt x="46566" y="1902390"/>
                  </a:moveTo>
                  <a:lnTo>
                    <a:pt x="46046" y="1897057"/>
                  </a:lnTo>
                  <a:lnTo>
                    <a:pt x="69586" y="1862460"/>
                  </a:lnTo>
                  <a:lnTo>
                    <a:pt x="56319" y="1836838"/>
                  </a:lnTo>
                  <a:lnTo>
                    <a:pt x="71275" y="1824612"/>
                  </a:lnTo>
                  <a:cubicBezTo>
                    <a:pt x="86999" y="1838630"/>
                    <a:pt x="95323" y="1850378"/>
                    <a:pt x="96248" y="1859858"/>
                  </a:cubicBezTo>
                  <a:lnTo>
                    <a:pt x="106913" y="1858817"/>
                  </a:lnTo>
                  <a:cubicBezTo>
                    <a:pt x="107549" y="1840811"/>
                    <a:pt x="112014" y="1831403"/>
                    <a:pt x="120309" y="1830594"/>
                  </a:cubicBezTo>
                  <a:lnTo>
                    <a:pt x="136306" y="1829033"/>
                  </a:lnTo>
                  <a:cubicBezTo>
                    <a:pt x="135902" y="1849409"/>
                    <a:pt x="132130" y="1865927"/>
                    <a:pt x="124992" y="1878587"/>
                  </a:cubicBezTo>
                  <a:cubicBezTo>
                    <a:pt x="156786" y="1910176"/>
                    <a:pt x="175385" y="1935277"/>
                    <a:pt x="180790" y="1953890"/>
                  </a:cubicBezTo>
                  <a:lnTo>
                    <a:pt x="192495" y="1963515"/>
                  </a:lnTo>
                  <a:lnTo>
                    <a:pt x="193016" y="1968847"/>
                  </a:lnTo>
                  <a:lnTo>
                    <a:pt x="182351" y="1969888"/>
                  </a:lnTo>
                  <a:cubicBezTo>
                    <a:pt x="125701" y="1928761"/>
                    <a:pt x="80440" y="1906262"/>
                    <a:pt x="46566" y="1902390"/>
                  </a:cubicBezTo>
                  <a:close/>
                  <a:moveTo>
                    <a:pt x="317616" y="2764583"/>
                  </a:moveTo>
                  <a:lnTo>
                    <a:pt x="323607" y="2742656"/>
                  </a:lnTo>
                  <a:lnTo>
                    <a:pt x="332913" y="2737344"/>
                  </a:lnTo>
                  <a:cubicBezTo>
                    <a:pt x="371602" y="2742677"/>
                    <a:pt x="400400" y="2742690"/>
                    <a:pt x="419305" y="2737381"/>
                  </a:cubicBezTo>
                  <a:lnTo>
                    <a:pt x="427293" y="2708144"/>
                  </a:lnTo>
                  <a:cubicBezTo>
                    <a:pt x="439700" y="2701061"/>
                    <a:pt x="475587" y="2699083"/>
                    <a:pt x="534953" y="2702210"/>
                  </a:cubicBezTo>
                  <a:cubicBezTo>
                    <a:pt x="539838" y="2674744"/>
                    <a:pt x="548485" y="2657469"/>
                    <a:pt x="560893" y="2650386"/>
                  </a:cubicBezTo>
                  <a:lnTo>
                    <a:pt x="570199" y="2645073"/>
                  </a:lnTo>
                  <a:lnTo>
                    <a:pt x="592127" y="2651064"/>
                  </a:lnTo>
                  <a:lnTo>
                    <a:pt x="602751" y="2669676"/>
                  </a:lnTo>
                  <a:lnTo>
                    <a:pt x="598758" y="2684295"/>
                  </a:lnTo>
                  <a:lnTo>
                    <a:pt x="577489" y="2690266"/>
                  </a:lnTo>
                  <a:lnTo>
                    <a:pt x="576152" y="2709538"/>
                  </a:lnTo>
                  <a:cubicBezTo>
                    <a:pt x="530953" y="2731227"/>
                    <a:pt x="492403" y="2742951"/>
                    <a:pt x="460504" y="2744709"/>
                  </a:cubicBezTo>
                  <a:lnTo>
                    <a:pt x="463160" y="2749362"/>
                  </a:lnTo>
                  <a:lnTo>
                    <a:pt x="459167" y="2763981"/>
                  </a:lnTo>
                  <a:lnTo>
                    <a:pt x="385396" y="2775246"/>
                  </a:lnTo>
                  <a:lnTo>
                    <a:pt x="388053" y="2779899"/>
                  </a:lnTo>
                  <a:lnTo>
                    <a:pt x="391368" y="2796514"/>
                  </a:lnTo>
                  <a:cubicBezTo>
                    <a:pt x="476144" y="2776910"/>
                    <a:pt x="542831" y="2753236"/>
                    <a:pt x="591430" y="2725494"/>
                  </a:cubicBezTo>
                  <a:lnTo>
                    <a:pt x="625998" y="2699591"/>
                  </a:lnTo>
                  <a:lnTo>
                    <a:pt x="633307" y="2701588"/>
                  </a:lnTo>
                  <a:lnTo>
                    <a:pt x="638620" y="2710894"/>
                  </a:lnTo>
                  <a:lnTo>
                    <a:pt x="634626" y="2725512"/>
                  </a:lnTo>
                  <a:lnTo>
                    <a:pt x="508994" y="2797230"/>
                  </a:lnTo>
                  <a:cubicBezTo>
                    <a:pt x="431745" y="2827618"/>
                    <a:pt x="387217" y="2832472"/>
                    <a:pt x="375412" y="2811792"/>
                  </a:cubicBezTo>
                  <a:close/>
                  <a:moveTo>
                    <a:pt x="187463" y="2536585"/>
                  </a:moveTo>
                  <a:lnTo>
                    <a:pt x="198106" y="2512001"/>
                  </a:lnTo>
                  <a:lnTo>
                    <a:pt x="202759" y="2509345"/>
                  </a:lnTo>
                  <a:cubicBezTo>
                    <a:pt x="209997" y="2505213"/>
                    <a:pt x="231919" y="2525603"/>
                    <a:pt x="268523" y="2570513"/>
                  </a:cubicBezTo>
                  <a:cubicBezTo>
                    <a:pt x="304844" y="2590908"/>
                    <a:pt x="333861" y="2594908"/>
                    <a:pt x="355575" y="2582512"/>
                  </a:cubicBezTo>
                  <a:cubicBezTo>
                    <a:pt x="350262" y="2573206"/>
                    <a:pt x="350708" y="2566782"/>
                    <a:pt x="356912" y="2563241"/>
                  </a:cubicBezTo>
                  <a:lnTo>
                    <a:pt x="370872" y="2555272"/>
                  </a:lnTo>
                  <a:cubicBezTo>
                    <a:pt x="376775" y="2565612"/>
                    <a:pt x="397596" y="2566064"/>
                    <a:pt x="433339" y="2556628"/>
                  </a:cubicBezTo>
                  <a:lnTo>
                    <a:pt x="444642" y="2544007"/>
                  </a:lnTo>
                  <a:lnTo>
                    <a:pt x="436673" y="2530048"/>
                  </a:lnTo>
                  <a:cubicBezTo>
                    <a:pt x="377462" y="2510381"/>
                    <a:pt x="332941" y="2500836"/>
                    <a:pt x="303110" y="2501414"/>
                  </a:cubicBezTo>
                  <a:lnTo>
                    <a:pt x="308422" y="2510720"/>
                  </a:lnTo>
                  <a:lnTo>
                    <a:pt x="299116" y="2516032"/>
                  </a:lnTo>
                  <a:lnTo>
                    <a:pt x="284498" y="2512039"/>
                  </a:lnTo>
                  <a:lnTo>
                    <a:pt x="276529" y="2498079"/>
                  </a:lnTo>
                  <a:cubicBezTo>
                    <a:pt x="271217" y="2488773"/>
                    <a:pt x="274765" y="2480578"/>
                    <a:pt x="287173" y="2473496"/>
                  </a:cubicBezTo>
                  <a:cubicBezTo>
                    <a:pt x="381540" y="2473093"/>
                    <a:pt x="439348" y="2491505"/>
                    <a:pt x="460598" y="2528729"/>
                  </a:cubicBezTo>
                  <a:lnTo>
                    <a:pt x="468567" y="2542688"/>
                  </a:lnTo>
                  <a:lnTo>
                    <a:pt x="470563" y="2535379"/>
                  </a:lnTo>
                  <a:lnTo>
                    <a:pt x="527059" y="2515467"/>
                  </a:lnTo>
                  <a:lnTo>
                    <a:pt x="619460" y="2450381"/>
                  </a:lnTo>
                  <a:lnTo>
                    <a:pt x="626770" y="2452377"/>
                  </a:lnTo>
                  <a:lnTo>
                    <a:pt x="631423" y="2449721"/>
                  </a:lnTo>
                  <a:lnTo>
                    <a:pt x="647379" y="2434443"/>
                  </a:lnTo>
                  <a:cubicBezTo>
                    <a:pt x="653583" y="2430901"/>
                    <a:pt x="660227" y="2435335"/>
                    <a:pt x="667310" y="2447743"/>
                  </a:cubicBezTo>
                  <a:cubicBezTo>
                    <a:pt x="676616" y="2442430"/>
                    <a:pt x="683040" y="2442876"/>
                    <a:pt x="686581" y="2449080"/>
                  </a:cubicBezTo>
                  <a:lnTo>
                    <a:pt x="689237" y="2453733"/>
                  </a:lnTo>
                  <a:lnTo>
                    <a:pt x="685244" y="2468352"/>
                  </a:lnTo>
                  <a:lnTo>
                    <a:pt x="665972" y="2467014"/>
                  </a:lnTo>
                  <a:cubicBezTo>
                    <a:pt x="618253" y="2510706"/>
                    <a:pt x="578366" y="2541702"/>
                    <a:pt x="546312" y="2560000"/>
                  </a:cubicBezTo>
                  <a:lnTo>
                    <a:pt x="527700" y="2570625"/>
                  </a:lnTo>
                  <a:lnTo>
                    <a:pt x="520390" y="2568628"/>
                  </a:lnTo>
                  <a:lnTo>
                    <a:pt x="518394" y="2575937"/>
                  </a:lnTo>
                  <a:lnTo>
                    <a:pt x="513741" y="2578594"/>
                  </a:lnTo>
                  <a:lnTo>
                    <a:pt x="471204" y="2590537"/>
                  </a:lnTo>
                  <a:lnTo>
                    <a:pt x="466551" y="2593193"/>
                  </a:lnTo>
                  <a:lnTo>
                    <a:pt x="469207" y="2597846"/>
                  </a:lnTo>
                  <a:cubicBezTo>
                    <a:pt x="483683" y="2589583"/>
                    <a:pt x="509378" y="2591365"/>
                    <a:pt x="546293" y="2603196"/>
                  </a:cubicBezTo>
                  <a:lnTo>
                    <a:pt x="562230" y="2631114"/>
                  </a:lnTo>
                  <a:lnTo>
                    <a:pt x="558237" y="2645733"/>
                  </a:lnTo>
                  <a:lnTo>
                    <a:pt x="539624" y="2656358"/>
                  </a:lnTo>
                  <a:cubicBezTo>
                    <a:pt x="502400" y="2677607"/>
                    <a:pt x="444366" y="2669607"/>
                    <a:pt x="365522" y="2632358"/>
                  </a:cubicBezTo>
                  <a:lnTo>
                    <a:pt x="360868" y="2635014"/>
                  </a:lnTo>
                  <a:lnTo>
                    <a:pt x="363525" y="2639668"/>
                  </a:lnTo>
                  <a:lnTo>
                    <a:pt x="408040" y="2663611"/>
                  </a:lnTo>
                  <a:lnTo>
                    <a:pt x="418664" y="2682223"/>
                  </a:lnTo>
                  <a:lnTo>
                    <a:pt x="410677" y="2711460"/>
                  </a:lnTo>
                  <a:cubicBezTo>
                    <a:pt x="375529" y="2712331"/>
                    <a:pt x="301124" y="2654039"/>
                    <a:pt x="187463" y="25365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3600" dirty="0">
                <a:latin typeface="草檀斋毛泽东字体" panose="02010601030101010101" pitchFamily="2" charset="-122"/>
                <a:ea typeface="草檀斋毛泽东字体" panose="02010601030101010101" pitchFamily="2" charset="-122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47240F7-E7D4-4965-B40B-4BBB28B94493}"/>
                </a:ext>
              </a:extLst>
            </p:cNvPr>
            <p:cNvSpPr/>
            <p:nvPr/>
          </p:nvSpPr>
          <p:spPr>
            <a:xfrm flipH="1">
              <a:off x="6548607" y="5249912"/>
              <a:ext cx="791838" cy="1172592"/>
            </a:xfrm>
            <a:custGeom>
              <a:avLst/>
              <a:gdLst>
                <a:gd name="connsiteX0" fmla="*/ 396467 w 791838"/>
                <a:gd name="connsiteY0" fmla="*/ 0 h 1172592"/>
                <a:gd name="connsiteX1" fmla="*/ 395919 w 791838"/>
                <a:gd name="connsiteY1" fmla="*/ 921 h 1172592"/>
                <a:gd name="connsiteX2" fmla="*/ 395372 w 791838"/>
                <a:gd name="connsiteY2" fmla="*/ 0 h 1172592"/>
                <a:gd name="connsiteX3" fmla="*/ 395210 w 791838"/>
                <a:gd name="connsiteY3" fmla="*/ 2113 h 1172592"/>
                <a:gd name="connsiteX4" fmla="*/ 346892 w 791838"/>
                <a:gd name="connsiteY4" fmla="*/ 83369 h 1172592"/>
                <a:gd name="connsiteX5" fmla="*/ 31122 w 791838"/>
                <a:gd name="connsiteY5" fmla="*/ 622415 h 1172592"/>
                <a:gd name="connsiteX6" fmla="*/ 0 w 791838"/>
                <a:gd name="connsiteY6" fmla="*/ 776566 h 1172592"/>
                <a:gd name="connsiteX7" fmla="*/ 325840 w 791838"/>
                <a:gd name="connsiteY7" fmla="*/ 1166598 h 1172592"/>
                <a:gd name="connsiteX8" fmla="*/ 395805 w 791838"/>
                <a:gd name="connsiteY8" fmla="*/ 1172573 h 1172592"/>
                <a:gd name="connsiteX9" fmla="*/ 395812 w 791838"/>
                <a:gd name="connsiteY9" fmla="*/ 1172592 h 1172592"/>
                <a:gd name="connsiteX10" fmla="*/ 395919 w 791838"/>
                <a:gd name="connsiteY10" fmla="*/ 1172583 h 1172592"/>
                <a:gd name="connsiteX11" fmla="*/ 396027 w 791838"/>
                <a:gd name="connsiteY11" fmla="*/ 1172592 h 1172592"/>
                <a:gd name="connsiteX12" fmla="*/ 396033 w 791838"/>
                <a:gd name="connsiteY12" fmla="*/ 1172573 h 1172592"/>
                <a:gd name="connsiteX13" fmla="*/ 465999 w 791838"/>
                <a:gd name="connsiteY13" fmla="*/ 1166598 h 1172592"/>
                <a:gd name="connsiteX14" fmla="*/ 791838 w 791838"/>
                <a:gd name="connsiteY14" fmla="*/ 776566 h 1172592"/>
                <a:gd name="connsiteX15" fmla="*/ 760717 w 791838"/>
                <a:gd name="connsiteY15" fmla="*/ 622415 h 1172592"/>
                <a:gd name="connsiteX16" fmla="*/ 444947 w 791838"/>
                <a:gd name="connsiteY16" fmla="*/ 83369 h 1172592"/>
                <a:gd name="connsiteX17" fmla="*/ 396628 w 791838"/>
                <a:gd name="connsiteY17" fmla="*/ 2113 h 117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1838" h="1172592">
                  <a:moveTo>
                    <a:pt x="396467" y="0"/>
                  </a:moveTo>
                  <a:lnTo>
                    <a:pt x="395919" y="921"/>
                  </a:lnTo>
                  <a:lnTo>
                    <a:pt x="395372" y="0"/>
                  </a:lnTo>
                  <a:lnTo>
                    <a:pt x="395210" y="2113"/>
                  </a:lnTo>
                  <a:lnTo>
                    <a:pt x="346892" y="83369"/>
                  </a:lnTo>
                  <a:cubicBezTo>
                    <a:pt x="223404" y="289031"/>
                    <a:pt x="54337" y="559641"/>
                    <a:pt x="31122" y="622415"/>
                  </a:cubicBezTo>
                  <a:cubicBezTo>
                    <a:pt x="4590" y="694156"/>
                    <a:pt x="0" y="721886"/>
                    <a:pt x="0" y="776566"/>
                  </a:cubicBezTo>
                  <a:cubicBezTo>
                    <a:pt x="0" y="967946"/>
                    <a:pt x="161421" y="1133088"/>
                    <a:pt x="325840" y="1166598"/>
                  </a:cubicBezTo>
                  <a:lnTo>
                    <a:pt x="395805" y="1172573"/>
                  </a:lnTo>
                  <a:lnTo>
                    <a:pt x="395812" y="1172592"/>
                  </a:lnTo>
                  <a:lnTo>
                    <a:pt x="395919" y="1172583"/>
                  </a:lnTo>
                  <a:lnTo>
                    <a:pt x="396027" y="1172592"/>
                  </a:lnTo>
                  <a:lnTo>
                    <a:pt x="396033" y="1172573"/>
                  </a:lnTo>
                  <a:lnTo>
                    <a:pt x="465999" y="1166598"/>
                  </a:lnTo>
                  <a:cubicBezTo>
                    <a:pt x="630417" y="1133088"/>
                    <a:pt x="791838" y="967946"/>
                    <a:pt x="791838" y="776566"/>
                  </a:cubicBezTo>
                  <a:cubicBezTo>
                    <a:pt x="791838" y="721886"/>
                    <a:pt x="787248" y="694156"/>
                    <a:pt x="760717" y="622415"/>
                  </a:cubicBezTo>
                  <a:cubicBezTo>
                    <a:pt x="737501" y="559641"/>
                    <a:pt x="568435" y="289031"/>
                    <a:pt x="444947" y="83369"/>
                  </a:cubicBezTo>
                  <a:lnTo>
                    <a:pt x="396628" y="21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F048975-423A-4417-A9A8-3B560BA10F85}"/>
                </a:ext>
              </a:extLst>
            </p:cNvPr>
            <p:cNvSpPr/>
            <p:nvPr/>
          </p:nvSpPr>
          <p:spPr>
            <a:xfrm rot="16200000">
              <a:off x="5094419" y="6410296"/>
              <a:ext cx="2333368" cy="1304928"/>
            </a:xfrm>
            <a:custGeom>
              <a:avLst/>
              <a:gdLst>
                <a:gd name="connsiteX0" fmla="*/ 1663602 w 2333368"/>
                <a:gd name="connsiteY0" fmla="*/ 352426 h 1304928"/>
                <a:gd name="connsiteX1" fmla="*/ 1593553 w 2333368"/>
                <a:gd name="connsiteY1" fmla="*/ 352426 h 1304928"/>
                <a:gd name="connsiteX2" fmla="*/ 863133 w 2333368"/>
                <a:gd name="connsiteY2" fmla="*/ 1304928 h 1304928"/>
                <a:gd name="connsiteX3" fmla="*/ 933182 w 2333368"/>
                <a:gd name="connsiteY3" fmla="*/ 1304928 h 1304928"/>
                <a:gd name="connsiteX4" fmla="*/ 2333368 w 2333368"/>
                <a:gd name="connsiteY4" fmla="*/ 0 h 1304928"/>
                <a:gd name="connsiteX5" fmla="*/ 1334733 w 2333368"/>
                <a:gd name="connsiteY5" fmla="*/ 1304928 h 1304928"/>
                <a:gd name="connsiteX6" fmla="*/ 618289 w 2333368"/>
                <a:gd name="connsiteY6" fmla="*/ 1304928 h 1304928"/>
                <a:gd name="connsiteX7" fmla="*/ 559253 w 2333368"/>
                <a:gd name="connsiteY7" fmla="*/ 1304928 h 1304928"/>
                <a:gd name="connsiteX8" fmla="*/ 0 w 2333368"/>
                <a:gd name="connsiteY8" fmla="*/ 1304928 h 1304928"/>
                <a:gd name="connsiteX9" fmla="*/ 1040550 w 2333368"/>
                <a:gd name="connsiteY9" fmla="*/ 0 h 1304928"/>
                <a:gd name="connsiteX10" fmla="*/ 1456113 w 2333368"/>
                <a:gd name="connsiteY10" fmla="*/ 0 h 1304928"/>
                <a:gd name="connsiteX11" fmla="*/ 673000 w 2333368"/>
                <a:gd name="connsiteY11" fmla="*/ 952502 h 1304928"/>
                <a:gd name="connsiteX12" fmla="*/ 742375 w 2333368"/>
                <a:gd name="connsiteY12" fmla="*/ 952502 h 1304928"/>
                <a:gd name="connsiteX13" fmla="*/ 1525488 w 2333368"/>
                <a:gd name="connsiteY13" fmla="*/ 0 h 1304928"/>
                <a:gd name="connsiteX14" fmla="*/ 1557888 w 2333368"/>
                <a:gd name="connsiteY14" fmla="*/ 0 h 1304928"/>
                <a:gd name="connsiteX15" fmla="*/ 1658839 w 2333368"/>
                <a:gd name="connsiteY15" fmla="*/ 0 h 130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33368" h="1304928">
                  <a:moveTo>
                    <a:pt x="1663602" y="352426"/>
                  </a:moveTo>
                  <a:lnTo>
                    <a:pt x="1593553" y="352426"/>
                  </a:lnTo>
                  <a:lnTo>
                    <a:pt x="863133" y="1304928"/>
                  </a:lnTo>
                  <a:lnTo>
                    <a:pt x="933182" y="1304928"/>
                  </a:lnTo>
                  <a:close/>
                  <a:moveTo>
                    <a:pt x="2333368" y="0"/>
                  </a:moveTo>
                  <a:lnTo>
                    <a:pt x="1334733" y="1304928"/>
                  </a:lnTo>
                  <a:lnTo>
                    <a:pt x="618289" y="1304928"/>
                  </a:lnTo>
                  <a:lnTo>
                    <a:pt x="559253" y="1304928"/>
                  </a:lnTo>
                  <a:lnTo>
                    <a:pt x="0" y="1304928"/>
                  </a:lnTo>
                  <a:lnTo>
                    <a:pt x="1040550" y="0"/>
                  </a:lnTo>
                  <a:lnTo>
                    <a:pt x="1456113" y="0"/>
                  </a:lnTo>
                  <a:lnTo>
                    <a:pt x="673000" y="952502"/>
                  </a:lnTo>
                  <a:lnTo>
                    <a:pt x="742375" y="952502"/>
                  </a:lnTo>
                  <a:lnTo>
                    <a:pt x="1525488" y="0"/>
                  </a:lnTo>
                  <a:lnTo>
                    <a:pt x="1557888" y="0"/>
                  </a:lnTo>
                  <a:lnTo>
                    <a:pt x="16588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85C1A212-9CDB-42B2-BD99-3AF8F97603EE}"/>
                </a:ext>
              </a:extLst>
            </p:cNvPr>
            <p:cNvSpPr/>
            <p:nvPr/>
          </p:nvSpPr>
          <p:spPr>
            <a:xfrm rot="5400000" flipH="1">
              <a:off x="6772274" y="6445353"/>
              <a:ext cx="2057415" cy="958863"/>
            </a:xfrm>
            <a:custGeom>
              <a:avLst/>
              <a:gdLst>
                <a:gd name="connsiteX0" fmla="*/ 2057415 w 2057415"/>
                <a:gd name="connsiteY0" fmla="*/ 0 h 958863"/>
                <a:gd name="connsiteX1" fmla="*/ 1578148 w 2057415"/>
                <a:gd name="connsiteY1" fmla="*/ 0 h 958863"/>
                <a:gd name="connsiteX2" fmla="*/ 1382886 w 2057415"/>
                <a:gd name="connsiteY2" fmla="*/ 0 h 958863"/>
                <a:gd name="connsiteX3" fmla="*/ 1281935 w 2057415"/>
                <a:gd name="connsiteY3" fmla="*/ 0 h 958863"/>
                <a:gd name="connsiteX4" fmla="*/ 1249535 w 2057415"/>
                <a:gd name="connsiteY4" fmla="*/ 0 h 958863"/>
                <a:gd name="connsiteX5" fmla="*/ 1180160 w 2057415"/>
                <a:gd name="connsiteY5" fmla="*/ 0 h 958863"/>
                <a:gd name="connsiteX6" fmla="*/ 873777 w 2057415"/>
                <a:gd name="connsiteY6" fmla="*/ 0 h 958863"/>
                <a:gd name="connsiteX7" fmla="*/ 764597 w 2057415"/>
                <a:gd name="connsiteY7" fmla="*/ 0 h 958863"/>
                <a:gd name="connsiteX8" fmla="*/ 0 w 2057415"/>
                <a:gd name="connsiteY8" fmla="*/ 958863 h 958863"/>
                <a:gd name="connsiteX9" fmla="*/ 1323617 w 2057415"/>
                <a:gd name="connsiteY9" fmla="*/ 958863 h 958863"/>
                <a:gd name="connsiteX10" fmla="*/ 1549585 w 2057415"/>
                <a:gd name="connsiteY10" fmla="*/ 663588 h 958863"/>
                <a:gd name="connsiteX11" fmla="*/ 544687 w 2057415"/>
                <a:gd name="connsiteY11" fmla="*/ 663588 h 958863"/>
                <a:gd name="connsiteX12" fmla="*/ 818058 w 2057415"/>
                <a:gd name="connsiteY12" fmla="*/ 282588 h 958863"/>
                <a:gd name="connsiteX13" fmla="*/ 1841156 w 2057415"/>
                <a:gd name="connsiteY13" fmla="*/ 282588 h 95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7415" h="958863">
                  <a:moveTo>
                    <a:pt x="2057415" y="0"/>
                  </a:moveTo>
                  <a:lnTo>
                    <a:pt x="1578148" y="0"/>
                  </a:lnTo>
                  <a:lnTo>
                    <a:pt x="1382886" y="0"/>
                  </a:lnTo>
                  <a:lnTo>
                    <a:pt x="1281935" y="0"/>
                  </a:lnTo>
                  <a:lnTo>
                    <a:pt x="1249535" y="0"/>
                  </a:lnTo>
                  <a:lnTo>
                    <a:pt x="1180160" y="0"/>
                  </a:lnTo>
                  <a:lnTo>
                    <a:pt x="873777" y="0"/>
                  </a:lnTo>
                  <a:lnTo>
                    <a:pt x="764597" y="0"/>
                  </a:lnTo>
                  <a:lnTo>
                    <a:pt x="0" y="958863"/>
                  </a:lnTo>
                  <a:lnTo>
                    <a:pt x="1323617" y="958863"/>
                  </a:lnTo>
                  <a:lnTo>
                    <a:pt x="1549585" y="663588"/>
                  </a:lnTo>
                  <a:lnTo>
                    <a:pt x="544687" y="663588"/>
                  </a:lnTo>
                  <a:lnTo>
                    <a:pt x="818058" y="282588"/>
                  </a:lnTo>
                  <a:lnTo>
                    <a:pt x="1841156" y="282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7566B56-B968-46BA-8C72-581C46367828}"/>
                </a:ext>
              </a:extLst>
            </p:cNvPr>
            <p:cNvSpPr/>
            <p:nvPr/>
          </p:nvSpPr>
          <p:spPr>
            <a:xfrm rot="5400000" flipH="1">
              <a:off x="6422233" y="6703842"/>
              <a:ext cx="2078854" cy="972351"/>
            </a:xfrm>
            <a:custGeom>
              <a:avLst/>
              <a:gdLst>
                <a:gd name="connsiteX0" fmla="*/ 2078854 w 2078854"/>
                <a:gd name="connsiteY0" fmla="*/ 0 h 972351"/>
                <a:gd name="connsiteX1" fmla="*/ 1131756 w 2078854"/>
                <a:gd name="connsiteY1" fmla="*/ 0 h 972351"/>
                <a:gd name="connsiteX2" fmla="*/ 892400 w 2078854"/>
                <a:gd name="connsiteY2" fmla="*/ 339016 h 972351"/>
                <a:gd name="connsiteX3" fmla="*/ 1145286 w 2078854"/>
                <a:gd name="connsiteY3" fmla="*/ 683430 h 972351"/>
                <a:gd name="connsiteX4" fmla="*/ 223145 w 2078854"/>
                <a:gd name="connsiteY4" fmla="*/ 692511 h 972351"/>
                <a:gd name="connsiteX5" fmla="*/ 0 w 2078854"/>
                <a:gd name="connsiteY5" fmla="*/ 972351 h 972351"/>
                <a:gd name="connsiteX6" fmla="*/ 439639 w 2078854"/>
                <a:gd name="connsiteY6" fmla="*/ 972351 h 972351"/>
                <a:gd name="connsiteX7" fmla="*/ 559253 w 2078854"/>
                <a:gd name="connsiteY7" fmla="*/ 972351 h 972351"/>
                <a:gd name="connsiteX8" fmla="*/ 618289 w 2078854"/>
                <a:gd name="connsiteY8" fmla="*/ 972351 h 972351"/>
                <a:gd name="connsiteX9" fmla="*/ 863133 w 2078854"/>
                <a:gd name="connsiteY9" fmla="*/ 972351 h 972351"/>
                <a:gd name="connsiteX10" fmla="*/ 933182 w 2078854"/>
                <a:gd name="connsiteY10" fmla="*/ 972351 h 972351"/>
                <a:gd name="connsiteX11" fmla="*/ 1205158 w 2078854"/>
                <a:gd name="connsiteY11" fmla="*/ 972351 h 972351"/>
                <a:gd name="connsiteX12" fmla="*/ 1334733 w 2078854"/>
                <a:gd name="connsiteY12" fmla="*/ 972351 h 972351"/>
                <a:gd name="connsiteX13" fmla="*/ 1538007 w 2078854"/>
                <a:gd name="connsiteY13" fmla="*/ 706731 h 972351"/>
                <a:gd name="connsiteX14" fmla="*/ 1259716 w 2078854"/>
                <a:gd name="connsiteY14" fmla="*/ 306006 h 972351"/>
                <a:gd name="connsiteX15" fmla="*/ 1274052 w 2078854"/>
                <a:gd name="connsiteY15" fmla="*/ 287274 h 972351"/>
                <a:gd name="connsiteX16" fmla="*/ 1865589 w 2078854"/>
                <a:gd name="connsiteY16" fmla="*/ 278676 h 97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78854" h="972351">
                  <a:moveTo>
                    <a:pt x="2078854" y="0"/>
                  </a:moveTo>
                  <a:lnTo>
                    <a:pt x="1131756" y="0"/>
                  </a:lnTo>
                  <a:lnTo>
                    <a:pt x="892400" y="339016"/>
                  </a:lnTo>
                  <a:lnTo>
                    <a:pt x="1145286" y="683430"/>
                  </a:lnTo>
                  <a:lnTo>
                    <a:pt x="223145" y="692511"/>
                  </a:lnTo>
                  <a:lnTo>
                    <a:pt x="0" y="972351"/>
                  </a:lnTo>
                  <a:lnTo>
                    <a:pt x="439639" y="972351"/>
                  </a:lnTo>
                  <a:lnTo>
                    <a:pt x="559253" y="972351"/>
                  </a:lnTo>
                  <a:lnTo>
                    <a:pt x="618289" y="972351"/>
                  </a:lnTo>
                  <a:lnTo>
                    <a:pt x="863133" y="972351"/>
                  </a:lnTo>
                  <a:lnTo>
                    <a:pt x="933182" y="972351"/>
                  </a:lnTo>
                  <a:lnTo>
                    <a:pt x="1205158" y="972351"/>
                  </a:lnTo>
                  <a:lnTo>
                    <a:pt x="1334733" y="972351"/>
                  </a:lnTo>
                  <a:lnTo>
                    <a:pt x="1538007" y="706731"/>
                  </a:lnTo>
                  <a:lnTo>
                    <a:pt x="1259716" y="306006"/>
                  </a:lnTo>
                  <a:lnTo>
                    <a:pt x="1274052" y="287274"/>
                  </a:lnTo>
                  <a:lnTo>
                    <a:pt x="1865589" y="2786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D3BF607C-13A1-4658-91F0-D6E3C3F70D4F}"/>
              </a:ext>
            </a:extLst>
          </p:cNvPr>
          <p:cNvSpPr txBox="1"/>
          <p:nvPr/>
        </p:nvSpPr>
        <p:spPr>
          <a:xfrm>
            <a:off x="1847440" y="1451429"/>
            <a:ext cx="1551646" cy="155164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8475B4C-632B-40A4-8774-123B9AC56BEE}"/>
              </a:ext>
            </a:extLst>
          </p:cNvPr>
          <p:cNvSpPr txBox="1"/>
          <p:nvPr/>
        </p:nvSpPr>
        <p:spPr>
          <a:xfrm>
            <a:off x="1847440" y="3541485"/>
            <a:ext cx="1551646" cy="155164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8DF6B8E-4391-40F3-AC5D-F7408BBADDFC}"/>
              </a:ext>
            </a:extLst>
          </p:cNvPr>
          <p:cNvSpPr txBox="1"/>
          <p:nvPr/>
        </p:nvSpPr>
        <p:spPr>
          <a:xfrm>
            <a:off x="3947897" y="3541485"/>
            <a:ext cx="1551646" cy="1551646"/>
          </a:xfrm>
          <a:custGeom>
            <a:avLst/>
            <a:gdLst>
              <a:gd name="connsiteX0" fmla="*/ 1921123 w 4361046"/>
              <a:gd name="connsiteY0" fmla="*/ 3975195 h 4361046"/>
              <a:gd name="connsiteX1" fmla="*/ 1912791 w 4361046"/>
              <a:gd name="connsiteY1" fmla="*/ 4052462 h 4361046"/>
              <a:gd name="connsiteX2" fmla="*/ 1979225 w 4361046"/>
              <a:gd name="connsiteY2" fmla="*/ 4059626 h 4361046"/>
              <a:gd name="connsiteX3" fmla="*/ 2012835 w 4361046"/>
              <a:gd name="connsiteY3" fmla="*/ 4058818 h 4361046"/>
              <a:gd name="connsiteX4" fmla="*/ 2032508 w 4361046"/>
              <a:gd name="connsiteY4" fmla="*/ 4046757 h 4361046"/>
              <a:gd name="connsiteX5" fmla="*/ 2040981 w 4361046"/>
              <a:gd name="connsiteY5" fmla="*/ 4026477 h 4361046"/>
              <a:gd name="connsiteX6" fmla="*/ 2031890 w 4361046"/>
              <a:gd name="connsiteY6" fmla="*/ 3997937 h 4361046"/>
              <a:gd name="connsiteX7" fmla="*/ 1995045 w 4361046"/>
              <a:gd name="connsiteY7" fmla="*/ 3983165 h 4361046"/>
              <a:gd name="connsiteX8" fmla="*/ 2461447 w 4361046"/>
              <a:gd name="connsiteY8" fmla="*/ 3971706 h 4361046"/>
              <a:gd name="connsiteX9" fmla="*/ 2456174 w 4361046"/>
              <a:gd name="connsiteY9" fmla="*/ 4018025 h 4361046"/>
              <a:gd name="connsiteX10" fmla="*/ 2441800 w 4361046"/>
              <a:gd name="connsiteY10" fmla="*/ 4090181 h 4361046"/>
              <a:gd name="connsiteX11" fmla="*/ 2520400 w 4361046"/>
              <a:gd name="connsiteY11" fmla="*/ 4077365 h 4361046"/>
              <a:gd name="connsiteX12" fmla="*/ 2485734 w 4361046"/>
              <a:gd name="connsiteY12" fmla="*/ 4017101 h 4361046"/>
              <a:gd name="connsiteX13" fmla="*/ 2461447 w 4361046"/>
              <a:gd name="connsiteY13" fmla="*/ 3971706 h 4361046"/>
              <a:gd name="connsiteX14" fmla="*/ 2339882 w 4361046"/>
              <a:gd name="connsiteY14" fmla="*/ 3964000 h 4361046"/>
              <a:gd name="connsiteX15" fmla="*/ 2346584 w 4361046"/>
              <a:gd name="connsiteY15" fmla="*/ 4198813 h 4361046"/>
              <a:gd name="connsiteX16" fmla="*/ 2316632 w 4361046"/>
              <a:gd name="connsiteY16" fmla="*/ 4199668 h 4361046"/>
              <a:gd name="connsiteX17" fmla="*/ 2311023 w 4361046"/>
              <a:gd name="connsiteY17" fmla="*/ 4003136 h 4361046"/>
              <a:gd name="connsiteX18" fmla="*/ 2248398 w 4361046"/>
              <a:gd name="connsiteY18" fmla="*/ 4201615 h 4361046"/>
              <a:gd name="connsiteX19" fmla="*/ 2220368 w 4361046"/>
              <a:gd name="connsiteY19" fmla="*/ 4202415 h 4361046"/>
              <a:gd name="connsiteX20" fmla="*/ 2146750 w 4361046"/>
              <a:gd name="connsiteY20" fmla="*/ 4004459 h 4361046"/>
              <a:gd name="connsiteX21" fmla="*/ 2152455 w 4361046"/>
              <a:gd name="connsiteY21" fmla="*/ 4204354 h 4361046"/>
              <a:gd name="connsiteX22" fmla="*/ 2122503 w 4361046"/>
              <a:gd name="connsiteY22" fmla="*/ 4205209 h 4361046"/>
              <a:gd name="connsiteX23" fmla="*/ 2115801 w 4361046"/>
              <a:gd name="connsiteY23" fmla="*/ 3970396 h 4361046"/>
              <a:gd name="connsiteX24" fmla="*/ 2162571 w 4361046"/>
              <a:gd name="connsiteY24" fmla="*/ 3969061 h 4361046"/>
              <a:gd name="connsiteX25" fmla="*/ 2222896 w 4361046"/>
              <a:gd name="connsiteY25" fmla="*/ 4133734 h 4361046"/>
              <a:gd name="connsiteX26" fmla="*/ 2235101 w 4361046"/>
              <a:gd name="connsiteY26" fmla="*/ 4168171 h 4361046"/>
              <a:gd name="connsiteX27" fmla="*/ 2246520 w 4361046"/>
              <a:gd name="connsiteY27" fmla="*/ 4130174 h 4361046"/>
              <a:gd name="connsiteX28" fmla="*/ 2298077 w 4361046"/>
              <a:gd name="connsiteY28" fmla="*/ 3965193 h 4361046"/>
              <a:gd name="connsiteX29" fmla="*/ 1892999 w 4361046"/>
              <a:gd name="connsiteY29" fmla="*/ 3946053 h 4361046"/>
              <a:gd name="connsiteX30" fmla="*/ 1996553 w 4361046"/>
              <a:gd name="connsiteY30" fmla="*/ 3957219 h 4361046"/>
              <a:gd name="connsiteX31" fmla="*/ 2043350 w 4361046"/>
              <a:gd name="connsiteY31" fmla="*/ 3968631 h 4361046"/>
              <a:gd name="connsiteX32" fmla="*/ 2066922 w 4361046"/>
              <a:gd name="connsiteY32" fmla="*/ 3993656 h 4361046"/>
              <a:gd name="connsiteX33" fmla="*/ 2072844 w 4361046"/>
              <a:gd name="connsiteY33" fmla="*/ 4029913 h 4361046"/>
              <a:gd name="connsiteX34" fmla="*/ 2052235 w 4361046"/>
              <a:gd name="connsiteY34" fmla="*/ 4070077 h 4361046"/>
              <a:gd name="connsiteX35" fmla="*/ 2000193 w 4361046"/>
              <a:gd name="connsiteY35" fmla="*/ 4086384 h 4361046"/>
              <a:gd name="connsiteX36" fmla="*/ 2017578 w 4361046"/>
              <a:gd name="connsiteY36" fmla="*/ 4100024 h 4361046"/>
              <a:gd name="connsiteX37" fmla="*/ 2039878 w 4361046"/>
              <a:gd name="connsiteY37" fmla="*/ 4133856 h 4361046"/>
              <a:gd name="connsiteX38" fmla="*/ 2073649 w 4361046"/>
              <a:gd name="connsiteY38" fmla="*/ 4201803 h 4361046"/>
              <a:gd name="connsiteX39" fmla="*/ 2034776 w 4361046"/>
              <a:gd name="connsiteY39" fmla="*/ 4197611 h 4361046"/>
              <a:gd name="connsiteX40" fmla="*/ 2009109 w 4361046"/>
              <a:gd name="connsiteY40" fmla="*/ 4145688 h 4361046"/>
              <a:gd name="connsiteX41" fmla="*/ 1990275 w 4361046"/>
              <a:gd name="connsiteY41" fmla="*/ 4111101 h 4361046"/>
              <a:gd name="connsiteX42" fmla="*/ 1976266 w 4361046"/>
              <a:gd name="connsiteY42" fmla="*/ 4093796 h 4361046"/>
              <a:gd name="connsiteX43" fmla="*/ 1962836 w 4361046"/>
              <a:gd name="connsiteY43" fmla="*/ 4086063 h 4361046"/>
              <a:gd name="connsiteX44" fmla="*/ 1945751 w 4361046"/>
              <a:gd name="connsiteY44" fmla="*/ 4083092 h 4361046"/>
              <a:gd name="connsiteX45" fmla="*/ 1909905 w 4361046"/>
              <a:gd name="connsiteY45" fmla="*/ 4079227 h 4361046"/>
              <a:gd name="connsiteX46" fmla="*/ 1898722 w 4361046"/>
              <a:gd name="connsiteY46" fmla="*/ 4182941 h 4361046"/>
              <a:gd name="connsiteX47" fmla="*/ 1867815 w 4361046"/>
              <a:gd name="connsiteY47" fmla="*/ 4179608 h 4361046"/>
              <a:gd name="connsiteX48" fmla="*/ 2474715 w 4361046"/>
              <a:gd name="connsiteY48" fmla="*/ 3944540 h 4361046"/>
              <a:gd name="connsiteX49" fmla="*/ 2607407 w 4361046"/>
              <a:gd name="connsiteY49" fmla="*/ 4160916 h 4361046"/>
              <a:gd name="connsiteX50" fmla="*/ 2572456 w 4361046"/>
              <a:gd name="connsiteY50" fmla="*/ 4166614 h 4361046"/>
              <a:gd name="connsiteX51" fmla="*/ 2533963 w 4361046"/>
              <a:gd name="connsiteY51" fmla="*/ 4100805 h 4361046"/>
              <a:gd name="connsiteX52" fmla="*/ 2437017 w 4361046"/>
              <a:gd name="connsiteY52" fmla="*/ 4116612 h 4361046"/>
              <a:gd name="connsiteX53" fmla="*/ 2423004 w 4361046"/>
              <a:gd name="connsiteY53" fmla="*/ 4190982 h 4361046"/>
              <a:gd name="connsiteX54" fmla="*/ 2390425 w 4361046"/>
              <a:gd name="connsiteY54" fmla="*/ 4196294 h 4361046"/>
              <a:gd name="connsiteX55" fmla="*/ 2441661 w 4361046"/>
              <a:gd name="connsiteY55" fmla="*/ 3949929 h 4361046"/>
              <a:gd name="connsiteX56" fmla="*/ 1718340 w 4361046"/>
              <a:gd name="connsiteY56" fmla="*/ 3934415 h 4361046"/>
              <a:gd name="connsiteX57" fmla="*/ 1688947 w 4361046"/>
              <a:gd name="connsiteY57" fmla="*/ 3944730 h 4361046"/>
              <a:gd name="connsiteX58" fmla="*/ 1647839 w 4361046"/>
              <a:gd name="connsiteY58" fmla="*/ 4012618 h 4361046"/>
              <a:gd name="connsiteX59" fmla="*/ 1654119 w 4361046"/>
              <a:gd name="connsiteY59" fmla="*/ 4083027 h 4361046"/>
              <a:gd name="connsiteX60" fmla="*/ 1703955 w 4361046"/>
              <a:gd name="connsiteY60" fmla="*/ 4120378 h 4361046"/>
              <a:gd name="connsiteX61" fmla="*/ 1765930 w 4361046"/>
              <a:gd name="connsiteY61" fmla="*/ 4110137 h 4361046"/>
              <a:gd name="connsiteX62" fmla="*/ 1804597 w 4361046"/>
              <a:gd name="connsiteY62" fmla="*/ 4047509 h 4361046"/>
              <a:gd name="connsiteX63" fmla="*/ 1807081 w 4361046"/>
              <a:gd name="connsiteY63" fmla="*/ 3996565 h 4361046"/>
              <a:gd name="connsiteX64" fmla="*/ 1787415 w 4361046"/>
              <a:gd name="connsiteY64" fmla="*/ 3957605 h 4361046"/>
              <a:gd name="connsiteX65" fmla="*/ 1749512 w 4361046"/>
              <a:gd name="connsiteY65" fmla="*/ 3936207 h 4361046"/>
              <a:gd name="connsiteX66" fmla="*/ 1718340 w 4361046"/>
              <a:gd name="connsiteY66" fmla="*/ 3934415 h 4361046"/>
              <a:gd name="connsiteX67" fmla="*/ 2616922 w 4361046"/>
              <a:gd name="connsiteY67" fmla="*/ 3915875 h 4361046"/>
              <a:gd name="connsiteX68" fmla="*/ 2672074 w 4361046"/>
              <a:gd name="connsiteY68" fmla="*/ 4115587 h 4361046"/>
              <a:gd name="connsiteX69" fmla="*/ 2783591 w 4361046"/>
              <a:gd name="connsiteY69" fmla="*/ 4084792 h 4361046"/>
              <a:gd name="connsiteX70" fmla="*/ 2790970 w 4361046"/>
              <a:gd name="connsiteY70" fmla="*/ 4111513 h 4361046"/>
              <a:gd name="connsiteX71" fmla="*/ 2649488 w 4361046"/>
              <a:gd name="connsiteY71" fmla="*/ 4150583 h 4361046"/>
              <a:gd name="connsiteX72" fmla="*/ 2586958 w 4361046"/>
              <a:gd name="connsiteY72" fmla="*/ 3924150 h 4361046"/>
              <a:gd name="connsiteX73" fmla="*/ 1709936 w 4361046"/>
              <a:gd name="connsiteY73" fmla="*/ 3907490 h 4361046"/>
              <a:gd name="connsiteX74" fmla="*/ 1755717 w 4361046"/>
              <a:gd name="connsiteY74" fmla="*/ 3910176 h 4361046"/>
              <a:gd name="connsiteX75" fmla="*/ 1808989 w 4361046"/>
              <a:gd name="connsiteY75" fmla="*/ 3939212 h 4361046"/>
              <a:gd name="connsiteX76" fmla="*/ 1837366 w 4361046"/>
              <a:gd name="connsiteY76" fmla="*/ 3990778 h 4361046"/>
              <a:gd name="connsiteX77" fmla="*/ 1835688 w 4361046"/>
              <a:gd name="connsiteY77" fmla="*/ 4055281 h 4361046"/>
              <a:gd name="connsiteX78" fmla="*/ 1806484 w 4361046"/>
              <a:gd name="connsiteY78" fmla="*/ 4113957 h 4361046"/>
              <a:gd name="connsiteX79" fmla="*/ 1756645 w 4361046"/>
              <a:gd name="connsiteY79" fmla="*/ 4145725 h 4361046"/>
              <a:gd name="connsiteX80" fmla="*/ 1697789 w 4361046"/>
              <a:gd name="connsiteY80" fmla="*/ 4146253 h 4361046"/>
              <a:gd name="connsiteX81" fmla="*/ 1644008 w 4361046"/>
              <a:gd name="connsiteY81" fmla="*/ 4116598 h 4361046"/>
              <a:gd name="connsiteX82" fmla="*/ 1615960 w 4361046"/>
              <a:gd name="connsiteY82" fmla="*/ 4064700 h 4361046"/>
              <a:gd name="connsiteX83" fmla="*/ 1616824 w 4361046"/>
              <a:gd name="connsiteY83" fmla="*/ 4004534 h 4361046"/>
              <a:gd name="connsiteX84" fmla="*/ 1669095 w 4361046"/>
              <a:gd name="connsiteY84" fmla="*/ 3923047 h 4361046"/>
              <a:gd name="connsiteX85" fmla="*/ 1709936 w 4361046"/>
              <a:gd name="connsiteY85" fmla="*/ 3907490 h 4361046"/>
              <a:gd name="connsiteX86" fmla="*/ 1444617 w 4361046"/>
              <a:gd name="connsiteY86" fmla="*/ 3808118 h 4361046"/>
              <a:gd name="connsiteX87" fmla="*/ 1474303 w 4361046"/>
              <a:gd name="connsiteY87" fmla="*/ 3819761 h 4361046"/>
              <a:gd name="connsiteX88" fmla="*/ 1521825 w 4361046"/>
              <a:gd name="connsiteY88" fmla="*/ 4036511 h 4361046"/>
              <a:gd name="connsiteX89" fmla="*/ 1589167 w 4361046"/>
              <a:gd name="connsiteY89" fmla="*/ 3864812 h 4361046"/>
              <a:gd name="connsiteX90" fmla="*/ 1616913 w 4361046"/>
              <a:gd name="connsiteY90" fmla="*/ 3875694 h 4361046"/>
              <a:gd name="connsiteX91" fmla="*/ 1531142 w 4361046"/>
              <a:gd name="connsiteY91" fmla="*/ 4094384 h 4361046"/>
              <a:gd name="connsiteX92" fmla="*/ 1501456 w 4361046"/>
              <a:gd name="connsiteY92" fmla="*/ 4082741 h 4361046"/>
              <a:gd name="connsiteX93" fmla="*/ 1453992 w 4361046"/>
              <a:gd name="connsiteY93" fmla="*/ 3865841 h 4361046"/>
              <a:gd name="connsiteX94" fmla="*/ 1386591 w 4361046"/>
              <a:gd name="connsiteY94" fmla="*/ 4037690 h 4361046"/>
              <a:gd name="connsiteX95" fmla="*/ 1358845 w 4361046"/>
              <a:gd name="connsiteY95" fmla="*/ 4026808 h 4361046"/>
              <a:gd name="connsiteX96" fmla="*/ 3177505 w 4361046"/>
              <a:gd name="connsiteY96" fmla="*/ 3667888 h 4361046"/>
              <a:gd name="connsiteX97" fmla="*/ 3247983 w 4361046"/>
              <a:gd name="connsiteY97" fmla="*/ 3783876 h 4361046"/>
              <a:gd name="connsiteX98" fmla="*/ 3270342 w 4361046"/>
              <a:gd name="connsiteY98" fmla="*/ 3836102 h 4361046"/>
              <a:gd name="connsiteX99" fmla="*/ 3263223 w 4361046"/>
              <a:gd name="connsiteY99" fmla="*/ 3880084 h 4361046"/>
              <a:gd name="connsiteX100" fmla="*/ 3223102 w 4361046"/>
              <a:gd name="connsiteY100" fmla="*/ 3919743 h 4361046"/>
              <a:gd name="connsiteX101" fmla="*/ 3171046 w 4361046"/>
              <a:gd name="connsiteY101" fmla="*/ 3938062 h 4361046"/>
              <a:gd name="connsiteX102" fmla="*/ 3128339 w 4361046"/>
              <a:gd name="connsiteY102" fmla="*/ 3925481 h 4361046"/>
              <a:gd name="connsiteX103" fmla="*/ 3090091 w 4361046"/>
              <a:gd name="connsiteY103" fmla="*/ 3879815 h 4361046"/>
              <a:gd name="connsiteX104" fmla="*/ 3019613 w 4361046"/>
              <a:gd name="connsiteY104" fmla="*/ 3763827 h 4361046"/>
              <a:gd name="connsiteX105" fmla="*/ 3046180 w 4361046"/>
              <a:gd name="connsiteY105" fmla="*/ 3747685 h 4361046"/>
              <a:gd name="connsiteX106" fmla="*/ 3116574 w 4361046"/>
              <a:gd name="connsiteY106" fmla="*/ 3863536 h 4361046"/>
              <a:gd name="connsiteX107" fmla="*/ 3144859 w 4361046"/>
              <a:gd name="connsiteY107" fmla="*/ 3899130 h 4361046"/>
              <a:gd name="connsiteX108" fmla="*/ 3173173 w 4361046"/>
              <a:gd name="connsiteY108" fmla="*/ 3908082 h 4361046"/>
              <a:gd name="connsiteX109" fmla="*/ 3206213 w 4361046"/>
              <a:gd name="connsiteY109" fmla="*/ 3897193 h 4361046"/>
              <a:gd name="connsiteX110" fmla="*/ 3239908 w 4361046"/>
              <a:gd name="connsiteY110" fmla="*/ 3858531 h 4361046"/>
              <a:gd name="connsiteX111" fmla="*/ 3221333 w 4361046"/>
              <a:gd name="connsiteY111" fmla="*/ 3799881 h 4361046"/>
              <a:gd name="connsiteX112" fmla="*/ 3150939 w 4361046"/>
              <a:gd name="connsiteY112" fmla="*/ 3684030 h 4361046"/>
              <a:gd name="connsiteX113" fmla="*/ 993051 w 4361046"/>
              <a:gd name="connsiteY113" fmla="*/ 3546554 h 4361046"/>
              <a:gd name="connsiteX114" fmla="*/ 1023017 w 4361046"/>
              <a:gd name="connsiteY114" fmla="*/ 3547072 h 4361046"/>
              <a:gd name="connsiteX115" fmla="*/ 1080527 w 4361046"/>
              <a:gd name="connsiteY115" fmla="*/ 3574386 h 4361046"/>
              <a:gd name="connsiteX116" fmla="*/ 1111446 w 4361046"/>
              <a:gd name="connsiteY116" fmla="*/ 3609521 h 4361046"/>
              <a:gd name="connsiteX117" fmla="*/ 1122402 w 4361046"/>
              <a:gd name="connsiteY117" fmla="*/ 3647615 h 4361046"/>
              <a:gd name="connsiteX118" fmla="*/ 1112384 w 4361046"/>
              <a:gd name="connsiteY118" fmla="*/ 3688785 h 4361046"/>
              <a:gd name="connsiteX119" fmla="*/ 1085650 w 4361046"/>
              <a:gd name="connsiteY119" fmla="*/ 3677349 h 4361046"/>
              <a:gd name="connsiteX120" fmla="*/ 1092921 w 4361046"/>
              <a:gd name="connsiteY120" fmla="*/ 3647098 h 4361046"/>
              <a:gd name="connsiteX121" fmla="*/ 1085588 w 4361046"/>
              <a:gd name="connsiteY121" fmla="*/ 3620280 h 4361046"/>
              <a:gd name="connsiteX122" fmla="*/ 1064095 w 4361046"/>
              <a:gd name="connsiteY122" fmla="*/ 3595304 h 4361046"/>
              <a:gd name="connsiteX123" fmla="*/ 1031212 w 4361046"/>
              <a:gd name="connsiteY123" fmla="*/ 3577442 h 4361046"/>
              <a:gd name="connsiteX124" fmla="*/ 1000962 w 4361046"/>
              <a:gd name="connsiteY124" fmla="*/ 3575188 h 4361046"/>
              <a:gd name="connsiteX125" fmla="*/ 974899 w 4361046"/>
              <a:gd name="connsiteY125" fmla="*/ 3584146 h 4361046"/>
              <a:gd name="connsiteX126" fmla="*/ 938452 w 4361046"/>
              <a:gd name="connsiteY126" fmla="*/ 3615556 h 4361046"/>
              <a:gd name="connsiteX127" fmla="*/ 914201 w 4361046"/>
              <a:gd name="connsiteY127" fmla="*/ 3663423 h 4361046"/>
              <a:gd name="connsiteX128" fmla="*/ 919295 w 4361046"/>
              <a:gd name="connsiteY128" fmla="*/ 3707603 h 4361046"/>
              <a:gd name="connsiteX129" fmla="*/ 947273 w 4361046"/>
              <a:gd name="connsiteY129" fmla="*/ 3742959 h 4361046"/>
              <a:gd name="connsiteX130" fmla="*/ 982961 w 4361046"/>
              <a:gd name="connsiteY130" fmla="*/ 3761413 h 4361046"/>
              <a:gd name="connsiteX131" fmla="*/ 1016109 w 4361046"/>
              <a:gd name="connsiteY131" fmla="*/ 3766586 h 4361046"/>
              <a:gd name="connsiteX132" fmla="*/ 1043339 w 4361046"/>
              <a:gd name="connsiteY132" fmla="*/ 3732350 h 4361046"/>
              <a:gd name="connsiteX133" fmla="*/ 989288 w 4361046"/>
              <a:gd name="connsiteY133" fmla="*/ 3689360 h 4361046"/>
              <a:gd name="connsiteX134" fmla="*/ 1006444 w 4361046"/>
              <a:gd name="connsiteY134" fmla="*/ 3667790 h 4361046"/>
              <a:gd name="connsiteX135" fmla="*/ 1084422 w 4361046"/>
              <a:gd name="connsiteY135" fmla="*/ 3729605 h 4361046"/>
              <a:gd name="connsiteX136" fmla="*/ 1030162 w 4361046"/>
              <a:gd name="connsiteY136" fmla="*/ 3797828 h 4361046"/>
              <a:gd name="connsiteX137" fmla="*/ 976060 w 4361046"/>
              <a:gd name="connsiteY137" fmla="*/ 3789911 h 4361046"/>
              <a:gd name="connsiteX138" fmla="*/ 931197 w 4361046"/>
              <a:gd name="connsiteY138" fmla="*/ 3766002 h 4361046"/>
              <a:gd name="connsiteX139" fmla="*/ 891201 w 4361046"/>
              <a:gd name="connsiteY139" fmla="*/ 3715253 h 4361046"/>
              <a:gd name="connsiteX140" fmla="*/ 884460 w 4361046"/>
              <a:gd name="connsiteY140" fmla="*/ 3655124 h 4361046"/>
              <a:gd name="connsiteX141" fmla="*/ 912173 w 4361046"/>
              <a:gd name="connsiteY141" fmla="*/ 3597112 h 4361046"/>
              <a:gd name="connsiteX142" fmla="*/ 963245 w 4361046"/>
              <a:gd name="connsiteY142" fmla="*/ 3555938 h 4361046"/>
              <a:gd name="connsiteX143" fmla="*/ 993051 w 4361046"/>
              <a:gd name="connsiteY143" fmla="*/ 3546554 h 4361046"/>
              <a:gd name="connsiteX144" fmla="*/ 3356239 w 4361046"/>
              <a:gd name="connsiteY144" fmla="*/ 3530293 h 4361046"/>
              <a:gd name="connsiteX145" fmla="*/ 3502785 w 4361046"/>
              <a:gd name="connsiteY145" fmla="*/ 3713885 h 4361046"/>
              <a:gd name="connsiteX146" fmla="*/ 3477864 w 4361046"/>
              <a:gd name="connsiteY146" fmla="*/ 3733778 h 4361046"/>
              <a:gd name="connsiteX147" fmla="*/ 3266276 w 4361046"/>
              <a:gd name="connsiteY147" fmla="*/ 3666481 h 4361046"/>
              <a:gd name="connsiteX148" fmla="*/ 3381433 w 4361046"/>
              <a:gd name="connsiteY148" fmla="*/ 3810750 h 4361046"/>
              <a:gd name="connsiteX149" fmla="*/ 3358140 w 4361046"/>
              <a:gd name="connsiteY149" fmla="*/ 3829343 h 4361046"/>
              <a:gd name="connsiteX150" fmla="*/ 3211594 w 4361046"/>
              <a:gd name="connsiteY150" fmla="*/ 3645751 h 4361046"/>
              <a:gd name="connsiteX151" fmla="*/ 3236515 w 4361046"/>
              <a:gd name="connsiteY151" fmla="*/ 3625858 h 4361046"/>
              <a:gd name="connsiteX152" fmla="*/ 3448003 w 4361046"/>
              <a:gd name="connsiteY152" fmla="*/ 3693030 h 4361046"/>
              <a:gd name="connsiteX153" fmla="*/ 3332945 w 4361046"/>
              <a:gd name="connsiteY153" fmla="*/ 3548886 h 4361046"/>
              <a:gd name="connsiteX154" fmla="*/ 3417966 w 4361046"/>
              <a:gd name="connsiteY154" fmla="*/ 3471145 h 4361046"/>
              <a:gd name="connsiteX155" fmla="*/ 3580575 w 4361046"/>
              <a:gd name="connsiteY155" fmla="*/ 3640675 h 4361046"/>
              <a:gd name="connsiteX156" fmla="*/ 3558140 w 4361046"/>
              <a:gd name="connsiteY156" fmla="*/ 3662193 h 4361046"/>
              <a:gd name="connsiteX157" fmla="*/ 3395532 w 4361046"/>
              <a:gd name="connsiteY157" fmla="*/ 3492663 h 4361046"/>
              <a:gd name="connsiteX158" fmla="*/ 835706 w 4361046"/>
              <a:gd name="connsiteY158" fmla="*/ 3346573 h 4361046"/>
              <a:gd name="connsiteX159" fmla="*/ 857827 w 4361046"/>
              <a:gd name="connsiteY159" fmla="*/ 3369539 h 4361046"/>
              <a:gd name="connsiteX160" fmla="*/ 810583 w 4361046"/>
              <a:gd name="connsiteY160" fmla="*/ 3586351 h 4361046"/>
              <a:gd name="connsiteX161" fmla="*/ 943421 w 4361046"/>
              <a:gd name="connsiteY161" fmla="*/ 3458405 h 4361046"/>
              <a:gd name="connsiteX162" fmla="*/ 964096 w 4361046"/>
              <a:gd name="connsiteY162" fmla="*/ 3479871 h 4361046"/>
              <a:gd name="connsiteX163" fmla="*/ 794905 w 4361046"/>
              <a:gd name="connsiteY163" fmla="*/ 3642832 h 4361046"/>
              <a:gd name="connsiteX164" fmla="*/ 772784 w 4361046"/>
              <a:gd name="connsiteY164" fmla="*/ 3619866 h 4361046"/>
              <a:gd name="connsiteX165" fmla="*/ 820143 w 4361046"/>
              <a:gd name="connsiteY165" fmla="*/ 3402943 h 4361046"/>
              <a:gd name="connsiteX166" fmla="*/ 687190 w 4361046"/>
              <a:gd name="connsiteY166" fmla="*/ 3531000 h 4361046"/>
              <a:gd name="connsiteX167" fmla="*/ 666515 w 4361046"/>
              <a:gd name="connsiteY167" fmla="*/ 3509533 h 4361046"/>
              <a:gd name="connsiteX168" fmla="*/ 3584520 w 4361046"/>
              <a:gd name="connsiteY168" fmla="*/ 3290760 h 4361046"/>
              <a:gd name="connsiteX169" fmla="*/ 3700538 w 4361046"/>
              <a:gd name="connsiteY169" fmla="*/ 3514773 h 4361046"/>
              <a:gd name="connsiteX170" fmla="*/ 3679518 w 4361046"/>
              <a:gd name="connsiteY170" fmla="*/ 3538752 h 4361046"/>
              <a:gd name="connsiteX171" fmla="*/ 3442875 w 4361046"/>
              <a:gd name="connsiteY171" fmla="*/ 3452345 h 4361046"/>
              <a:gd name="connsiteX172" fmla="*/ 3465057 w 4361046"/>
              <a:gd name="connsiteY172" fmla="*/ 3427041 h 4361046"/>
              <a:gd name="connsiteX173" fmla="*/ 3633628 w 4361046"/>
              <a:gd name="connsiteY173" fmla="*/ 3493624 h 4361046"/>
              <a:gd name="connsiteX174" fmla="*/ 3670680 w 4361046"/>
              <a:gd name="connsiteY174" fmla="*/ 3509696 h 4361046"/>
              <a:gd name="connsiteX175" fmla="*/ 3650106 w 4361046"/>
              <a:gd name="connsiteY175" fmla="*/ 3474827 h 4361046"/>
              <a:gd name="connsiteX176" fmla="*/ 3563606 w 4361046"/>
              <a:gd name="connsiteY176" fmla="*/ 3314618 h 4361046"/>
              <a:gd name="connsiteX177" fmla="*/ 680971 w 4361046"/>
              <a:gd name="connsiteY177" fmla="*/ 3214800 h 4361046"/>
              <a:gd name="connsiteX178" fmla="*/ 605890 w 4361046"/>
              <a:gd name="connsiteY178" fmla="*/ 3240519 h 4361046"/>
              <a:gd name="connsiteX179" fmla="*/ 565550 w 4361046"/>
              <a:gd name="connsiteY179" fmla="*/ 3298567 h 4361046"/>
              <a:gd name="connsiteX180" fmla="*/ 579830 w 4361046"/>
              <a:gd name="connsiteY180" fmla="*/ 3359188 h 4361046"/>
              <a:gd name="connsiteX181" fmla="*/ 633947 w 4361046"/>
              <a:gd name="connsiteY181" fmla="*/ 3391080 h 4361046"/>
              <a:gd name="connsiteX182" fmla="*/ 703782 w 4361046"/>
              <a:gd name="connsiteY182" fmla="*/ 3367829 h 4361046"/>
              <a:gd name="connsiteX183" fmla="*/ 738361 w 4361046"/>
              <a:gd name="connsiteY183" fmla="*/ 3330336 h 4361046"/>
              <a:gd name="connsiteX184" fmla="*/ 748260 w 4361046"/>
              <a:gd name="connsiteY184" fmla="*/ 3287832 h 4361046"/>
              <a:gd name="connsiteX185" fmla="*/ 732905 w 4361046"/>
              <a:gd name="connsiteY185" fmla="*/ 3247105 h 4361046"/>
              <a:gd name="connsiteX186" fmla="*/ 680971 w 4361046"/>
              <a:gd name="connsiteY186" fmla="*/ 3214800 h 4361046"/>
              <a:gd name="connsiteX187" fmla="*/ 679647 w 4361046"/>
              <a:gd name="connsiteY187" fmla="*/ 3185431 h 4361046"/>
              <a:gd name="connsiteX188" fmla="*/ 754361 w 4361046"/>
              <a:gd name="connsiteY188" fmla="*/ 3231112 h 4361046"/>
              <a:gd name="connsiteX189" fmla="*/ 776610 w 4361046"/>
              <a:gd name="connsiteY189" fmla="*/ 3287557 h 4361046"/>
              <a:gd name="connsiteX190" fmla="*/ 765309 w 4361046"/>
              <a:gd name="connsiteY190" fmla="*/ 3345320 h 4361046"/>
              <a:gd name="connsiteX191" fmla="*/ 722651 w 4361046"/>
              <a:gd name="connsiteY191" fmla="*/ 3393733 h 4361046"/>
              <a:gd name="connsiteX192" fmla="*/ 662612 w 4361046"/>
              <a:gd name="connsiteY192" fmla="*/ 3420020 h 4361046"/>
              <a:gd name="connsiteX193" fmla="*/ 603999 w 4361046"/>
              <a:gd name="connsiteY193" fmla="*/ 3412429 h 4361046"/>
              <a:gd name="connsiteX194" fmla="*/ 558504 w 4361046"/>
              <a:gd name="connsiteY194" fmla="*/ 3375085 h 4361046"/>
              <a:gd name="connsiteX195" fmla="*/ 536261 w 4361046"/>
              <a:gd name="connsiteY195" fmla="*/ 3317839 h 4361046"/>
              <a:gd name="connsiteX196" fmla="*/ 548029 w 4361046"/>
              <a:gd name="connsiteY196" fmla="*/ 3260032 h 4361046"/>
              <a:gd name="connsiteX197" fmla="*/ 587279 w 4361046"/>
              <a:gd name="connsiteY197" fmla="*/ 3214425 h 4361046"/>
              <a:gd name="connsiteX198" fmla="*/ 679647 w 4361046"/>
              <a:gd name="connsiteY198" fmla="*/ 3185431 h 4361046"/>
              <a:gd name="connsiteX199" fmla="*/ 3693168 w 4361046"/>
              <a:gd name="connsiteY199" fmla="*/ 3134468 h 4361046"/>
              <a:gd name="connsiteX200" fmla="*/ 3716035 w 4361046"/>
              <a:gd name="connsiteY200" fmla="*/ 3150138 h 4361046"/>
              <a:gd name="connsiteX201" fmla="*/ 3637592 w 4361046"/>
              <a:gd name="connsiteY201" fmla="*/ 3264605 h 4361046"/>
              <a:gd name="connsiteX202" fmla="*/ 3696941 w 4361046"/>
              <a:gd name="connsiteY202" fmla="*/ 3305276 h 4361046"/>
              <a:gd name="connsiteX203" fmla="*/ 3770402 w 4361046"/>
              <a:gd name="connsiteY203" fmla="*/ 3198079 h 4361046"/>
              <a:gd name="connsiteX204" fmla="*/ 3793136 w 4361046"/>
              <a:gd name="connsiteY204" fmla="*/ 3213659 h 4361046"/>
              <a:gd name="connsiteX205" fmla="*/ 3719676 w 4361046"/>
              <a:gd name="connsiteY205" fmla="*/ 3320856 h 4361046"/>
              <a:gd name="connsiteX206" fmla="*/ 3785633 w 4361046"/>
              <a:gd name="connsiteY206" fmla="*/ 3366055 h 4361046"/>
              <a:gd name="connsiteX207" fmla="*/ 3867156 w 4361046"/>
              <a:gd name="connsiteY207" fmla="*/ 3247094 h 4361046"/>
              <a:gd name="connsiteX208" fmla="*/ 3890023 w 4361046"/>
              <a:gd name="connsiteY208" fmla="*/ 3262765 h 4361046"/>
              <a:gd name="connsiteX209" fmla="*/ 3790927 w 4361046"/>
              <a:gd name="connsiteY209" fmla="*/ 3407369 h 4361046"/>
              <a:gd name="connsiteX210" fmla="*/ 3597153 w 4361046"/>
              <a:gd name="connsiteY210" fmla="*/ 3274577 h 4361046"/>
              <a:gd name="connsiteX211" fmla="*/ 572049 w 4361046"/>
              <a:gd name="connsiteY211" fmla="*/ 2993807 h 4361046"/>
              <a:gd name="connsiteX212" fmla="*/ 414731 w 4361046"/>
              <a:gd name="connsiteY212" fmla="*/ 3080175 h 4361046"/>
              <a:gd name="connsiteX213" fmla="*/ 438868 w 4361046"/>
              <a:gd name="connsiteY213" fmla="*/ 3124139 h 4361046"/>
              <a:gd name="connsiteX214" fmla="*/ 460204 w 4361046"/>
              <a:gd name="connsiteY214" fmla="*/ 3154013 h 4361046"/>
              <a:gd name="connsiteX215" fmla="*/ 481020 w 4361046"/>
              <a:gd name="connsiteY215" fmla="*/ 3166623 h 4361046"/>
              <a:gd name="connsiteX216" fmla="*/ 515365 w 4361046"/>
              <a:gd name="connsiteY216" fmla="*/ 3167418 h 4361046"/>
              <a:gd name="connsiteX217" fmla="*/ 558015 w 4361046"/>
              <a:gd name="connsiteY217" fmla="*/ 3151041 h 4361046"/>
              <a:gd name="connsiteX218" fmla="*/ 601846 w 4361046"/>
              <a:gd name="connsiteY218" fmla="*/ 3113176 h 4361046"/>
              <a:gd name="connsiteX219" fmla="*/ 610942 w 4361046"/>
              <a:gd name="connsiteY219" fmla="*/ 3074639 h 4361046"/>
              <a:gd name="connsiteX220" fmla="*/ 595800 w 4361046"/>
              <a:gd name="connsiteY220" fmla="*/ 3037070 h 4361046"/>
              <a:gd name="connsiteX221" fmla="*/ 3813818 w 4361046"/>
              <a:gd name="connsiteY221" fmla="*/ 2990501 h 4361046"/>
              <a:gd name="connsiteX222" fmla="*/ 3786744 w 4361046"/>
              <a:gd name="connsiteY222" fmla="*/ 3019531 h 4361046"/>
              <a:gd name="connsiteX223" fmla="*/ 3752629 w 4361046"/>
              <a:gd name="connsiteY223" fmla="*/ 3085593 h 4361046"/>
              <a:gd name="connsiteX224" fmla="*/ 3821680 w 4361046"/>
              <a:gd name="connsiteY224" fmla="*/ 3121252 h 4361046"/>
              <a:gd name="connsiteX225" fmla="*/ 3852340 w 4361046"/>
              <a:gd name="connsiteY225" fmla="*/ 3061882 h 4361046"/>
              <a:gd name="connsiteX226" fmla="*/ 3863718 w 4361046"/>
              <a:gd name="connsiteY226" fmla="*/ 3030246 h 4361046"/>
              <a:gd name="connsiteX227" fmla="*/ 3859570 w 4361046"/>
              <a:gd name="connsiteY227" fmla="*/ 3007545 h 4361046"/>
              <a:gd name="connsiteX228" fmla="*/ 3843716 w 4361046"/>
              <a:gd name="connsiteY228" fmla="*/ 2992324 h 4361046"/>
              <a:gd name="connsiteX229" fmla="*/ 3813818 w 4361046"/>
              <a:gd name="connsiteY229" fmla="*/ 2990501 h 4361046"/>
              <a:gd name="connsiteX230" fmla="*/ 3822471 w 4361046"/>
              <a:gd name="connsiteY230" fmla="*/ 2956286 h 4361046"/>
              <a:gd name="connsiteX231" fmla="*/ 3858420 w 4361046"/>
              <a:gd name="connsiteY231" fmla="*/ 2963849 h 4361046"/>
              <a:gd name="connsiteX232" fmla="*/ 3888439 w 4361046"/>
              <a:gd name="connsiteY232" fmla="*/ 2997566 h 4361046"/>
              <a:gd name="connsiteX233" fmla="*/ 3884862 w 4361046"/>
              <a:gd name="connsiteY233" fmla="*/ 3051986 h 4361046"/>
              <a:gd name="connsiteX234" fmla="*/ 3903858 w 4361046"/>
              <a:gd name="connsiteY234" fmla="*/ 3040696 h 4361046"/>
              <a:gd name="connsiteX235" fmla="*/ 3943458 w 4361046"/>
              <a:gd name="connsiteY235" fmla="*/ 3032110 h 4361046"/>
              <a:gd name="connsiteX236" fmla="*/ 4019014 w 4361046"/>
              <a:gd name="connsiteY236" fmla="*/ 3025141 h 4361046"/>
              <a:gd name="connsiteX237" fmla="*/ 4001074 w 4361046"/>
              <a:gd name="connsiteY237" fmla="*/ 3059880 h 4361046"/>
              <a:gd name="connsiteX238" fmla="*/ 3943386 w 4361046"/>
              <a:gd name="connsiteY238" fmla="*/ 3065076 h 4361046"/>
              <a:gd name="connsiteX239" fmla="*/ 3904334 w 4361046"/>
              <a:gd name="connsiteY239" fmla="*/ 3070157 h 4361046"/>
              <a:gd name="connsiteX240" fmla="*/ 3883139 w 4361046"/>
              <a:gd name="connsiteY240" fmla="*/ 3076975 h 4361046"/>
              <a:gd name="connsiteX241" fmla="*/ 3871079 w 4361046"/>
              <a:gd name="connsiteY241" fmla="*/ 3086708 h 4361046"/>
              <a:gd name="connsiteX242" fmla="*/ 3862142 w 4361046"/>
              <a:gd name="connsiteY242" fmla="*/ 3101570 h 4361046"/>
              <a:gd name="connsiteX243" fmla="*/ 3845599 w 4361046"/>
              <a:gd name="connsiteY243" fmla="*/ 3133604 h 4361046"/>
              <a:gd name="connsiteX244" fmla="*/ 3938284 w 4361046"/>
              <a:gd name="connsiteY244" fmla="*/ 3181468 h 4361046"/>
              <a:gd name="connsiteX245" fmla="*/ 3924021 w 4361046"/>
              <a:gd name="connsiteY245" fmla="*/ 3209089 h 4361046"/>
              <a:gd name="connsiteX246" fmla="*/ 3715300 w 4361046"/>
              <a:gd name="connsiteY246" fmla="*/ 3101302 h 4361046"/>
              <a:gd name="connsiteX247" fmla="*/ 3763091 w 4361046"/>
              <a:gd name="connsiteY247" fmla="*/ 3008759 h 4361046"/>
              <a:gd name="connsiteX248" fmla="*/ 3790625 w 4361046"/>
              <a:gd name="connsiteY248" fmla="*/ 2969236 h 4361046"/>
              <a:gd name="connsiteX249" fmla="*/ 3822471 w 4361046"/>
              <a:gd name="connsiteY249" fmla="*/ 2956286 h 4361046"/>
              <a:gd name="connsiteX250" fmla="*/ 581389 w 4361046"/>
              <a:gd name="connsiteY250" fmla="*/ 2953217 h 4361046"/>
              <a:gd name="connsiteX251" fmla="*/ 620331 w 4361046"/>
              <a:gd name="connsiteY251" fmla="*/ 3024150 h 4361046"/>
              <a:gd name="connsiteX252" fmla="*/ 637508 w 4361046"/>
              <a:gd name="connsiteY252" fmla="*/ 3062430 h 4361046"/>
              <a:gd name="connsiteX253" fmla="*/ 639339 w 4361046"/>
              <a:gd name="connsiteY253" fmla="*/ 3100727 h 4361046"/>
              <a:gd name="connsiteX254" fmla="*/ 617533 w 4361046"/>
              <a:gd name="connsiteY254" fmla="*/ 3144414 h 4361046"/>
              <a:gd name="connsiteX255" fmla="*/ 573016 w 4361046"/>
              <a:gd name="connsiteY255" fmla="*/ 3179364 h 4361046"/>
              <a:gd name="connsiteX256" fmla="*/ 528433 w 4361046"/>
              <a:gd name="connsiteY256" fmla="*/ 3196712 h 4361046"/>
              <a:gd name="connsiteX257" fmla="*/ 490733 w 4361046"/>
              <a:gd name="connsiteY257" fmla="*/ 3199130 h 4361046"/>
              <a:gd name="connsiteX258" fmla="*/ 461755 w 4361046"/>
              <a:gd name="connsiteY258" fmla="*/ 3190634 h 4361046"/>
              <a:gd name="connsiteX259" fmla="*/ 437937 w 4361046"/>
              <a:gd name="connsiteY259" fmla="*/ 3171721 h 4361046"/>
              <a:gd name="connsiteX260" fmla="*/ 416266 w 4361046"/>
              <a:gd name="connsiteY260" fmla="*/ 3140570 h 4361046"/>
              <a:gd name="connsiteX261" fmla="*/ 375471 w 4361046"/>
              <a:gd name="connsiteY261" fmla="*/ 3066266 h 4361046"/>
              <a:gd name="connsiteX262" fmla="*/ 3899757 w 4361046"/>
              <a:gd name="connsiteY262" fmla="*/ 2761467 h 4361046"/>
              <a:gd name="connsiteX263" fmla="*/ 3938480 w 4361046"/>
              <a:gd name="connsiteY263" fmla="*/ 2763403 h 4361046"/>
              <a:gd name="connsiteX264" fmla="*/ 3930306 w 4361046"/>
              <a:gd name="connsiteY264" fmla="*/ 2792152 h 4361046"/>
              <a:gd name="connsiteX265" fmla="*/ 3893112 w 4361046"/>
              <a:gd name="connsiteY265" fmla="*/ 2795813 h 4361046"/>
              <a:gd name="connsiteX266" fmla="*/ 3868313 w 4361046"/>
              <a:gd name="connsiteY266" fmla="*/ 2830319 h 4361046"/>
              <a:gd name="connsiteX267" fmla="*/ 3863839 w 4361046"/>
              <a:gd name="connsiteY267" fmla="*/ 2872462 h 4361046"/>
              <a:gd name="connsiteX268" fmla="*/ 3882779 w 4361046"/>
              <a:gd name="connsiteY268" fmla="*/ 2893164 h 4361046"/>
              <a:gd name="connsiteX269" fmla="*/ 3905482 w 4361046"/>
              <a:gd name="connsiteY269" fmla="*/ 2891774 h 4361046"/>
              <a:gd name="connsiteX270" fmla="*/ 3937364 w 4361046"/>
              <a:gd name="connsiteY270" fmla="*/ 2853556 h 4361046"/>
              <a:gd name="connsiteX271" fmla="*/ 3969360 w 4361046"/>
              <a:gd name="connsiteY271" fmla="*/ 2809916 h 4361046"/>
              <a:gd name="connsiteX272" fmla="*/ 4002290 w 4361046"/>
              <a:gd name="connsiteY272" fmla="*/ 2789751 h 4361046"/>
              <a:gd name="connsiteX273" fmla="*/ 4037021 w 4361046"/>
              <a:gd name="connsiteY273" fmla="*/ 2792099 h 4361046"/>
              <a:gd name="connsiteX274" fmla="*/ 4066483 w 4361046"/>
              <a:gd name="connsiteY274" fmla="*/ 2814361 h 4361046"/>
              <a:gd name="connsiteX275" fmla="*/ 4080060 w 4361046"/>
              <a:gd name="connsiteY275" fmla="*/ 2852212 h 4361046"/>
              <a:gd name="connsiteX276" fmla="*/ 4073097 w 4361046"/>
              <a:gd name="connsiteY276" fmla="*/ 2897880 h 4361046"/>
              <a:gd name="connsiteX277" fmla="*/ 4045943 w 4361046"/>
              <a:gd name="connsiteY277" fmla="*/ 2944835 h 4361046"/>
              <a:gd name="connsiteX278" fmla="*/ 4008036 w 4361046"/>
              <a:gd name="connsiteY278" fmla="*/ 2966927 h 4361046"/>
              <a:gd name="connsiteX279" fmla="*/ 3963956 w 4361046"/>
              <a:gd name="connsiteY279" fmla="*/ 2964473 h 4361046"/>
              <a:gd name="connsiteX280" fmla="*/ 3971662 w 4361046"/>
              <a:gd name="connsiteY280" fmla="*/ 2936064 h 4361046"/>
              <a:gd name="connsiteX281" fmla="*/ 4002154 w 4361046"/>
              <a:gd name="connsiteY281" fmla="*/ 2936940 h 4361046"/>
              <a:gd name="connsiteX282" fmla="*/ 4027452 w 4361046"/>
              <a:gd name="connsiteY282" fmla="*/ 2921055 h 4361046"/>
              <a:gd name="connsiteX283" fmla="*/ 4046429 w 4361046"/>
              <a:gd name="connsiteY283" fmla="*/ 2889617 h 4361046"/>
              <a:gd name="connsiteX284" fmla="*/ 4052297 w 4361046"/>
              <a:gd name="connsiteY284" fmla="*/ 2858314 h 4361046"/>
              <a:gd name="connsiteX285" fmla="*/ 4045676 w 4361046"/>
              <a:gd name="connsiteY285" fmla="*/ 2834286 h 4361046"/>
              <a:gd name="connsiteX286" fmla="*/ 4029093 w 4361046"/>
              <a:gd name="connsiteY286" fmla="*/ 2821109 h 4361046"/>
              <a:gd name="connsiteX287" fmla="*/ 4008759 w 4361046"/>
              <a:gd name="connsiteY287" fmla="*/ 2820466 h 4361046"/>
              <a:gd name="connsiteX288" fmla="*/ 3988454 w 4361046"/>
              <a:gd name="connsiteY288" fmla="*/ 2835539 h 4361046"/>
              <a:gd name="connsiteX289" fmla="*/ 3963276 w 4361046"/>
              <a:gd name="connsiteY289" fmla="*/ 2870844 h 4361046"/>
              <a:gd name="connsiteX290" fmla="*/ 3933874 w 4361046"/>
              <a:gd name="connsiteY290" fmla="*/ 2908353 h 4361046"/>
              <a:gd name="connsiteX291" fmla="*/ 3904695 w 4361046"/>
              <a:gd name="connsiteY291" fmla="*/ 2924347 h 4361046"/>
              <a:gd name="connsiteX292" fmla="*/ 3874400 w 4361046"/>
              <a:gd name="connsiteY292" fmla="*/ 2922008 h 4361046"/>
              <a:gd name="connsiteX293" fmla="*/ 3846672 w 4361046"/>
              <a:gd name="connsiteY293" fmla="*/ 2901065 h 4361046"/>
              <a:gd name="connsiteX294" fmla="*/ 3834806 w 4361046"/>
              <a:gd name="connsiteY294" fmla="*/ 2865294 h 4361046"/>
              <a:gd name="connsiteX295" fmla="*/ 3842152 w 4361046"/>
              <a:gd name="connsiteY295" fmla="*/ 2822072 h 4361046"/>
              <a:gd name="connsiteX296" fmla="*/ 3865936 w 4361046"/>
              <a:gd name="connsiteY296" fmla="*/ 2781731 h 4361046"/>
              <a:gd name="connsiteX297" fmla="*/ 3899757 w 4361046"/>
              <a:gd name="connsiteY297" fmla="*/ 2761467 h 4361046"/>
              <a:gd name="connsiteX298" fmla="*/ 497866 w 4361046"/>
              <a:gd name="connsiteY298" fmla="*/ 2742827 h 4361046"/>
              <a:gd name="connsiteX299" fmla="*/ 509505 w 4361046"/>
              <a:gd name="connsiteY299" fmla="*/ 2772515 h 4361046"/>
              <a:gd name="connsiteX300" fmla="*/ 382821 w 4361046"/>
              <a:gd name="connsiteY300" fmla="*/ 2954697 h 4361046"/>
              <a:gd name="connsiteX301" fmla="*/ 554533 w 4361046"/>
              <a:gd name="connsiteY301" fmla="*/ 2887388 h 4361046"/>
              <a:gd name="connsiteX302" fmla="*/ 565410 w 4361046"/>
              <a:gd name="connsiteY302" fmla="*/ 2915136 h 4361046"/>
              <a:gd name="connsiteX303" fmla="*/ 346705 w 4361046"/>
              <a:gd name="connsiteY303" fmla="*/ 3000867 h 4361046"/>
              <a:gd name="connsiteX304" fmla="*/ 335066 w 4361046"/>
              <a:gd name="connsiteY304" fmla="*/ 2971179 h 4361046"/>
              <a:gd name="connsiteX305" fmla="*/ 461899 w 4361046"/>
              <a:gd name="connsiteY305" fmla="*/ 2788938 h 4361046"/>
              <a:gd name="connsiteX306" fmla="*/ 290038 w 4361046"/>
              <a:gd name="connsiteY306" fmla="*/ 2856306 h 4361046"/>
              <a:gd name="connsiteX307" fmla="*/ 279161 w 4361046"/>
              <a:gd name="connsiteY307" fmla="*/ 2828557 h 4361046"/>
              <a:gd name="connsiteX308" fmla="*/ 3898973 w 4361046"/>
              <a:gd name="connsiteY308" fmla="*/ 2659232 h 4361046"/>
              <a:gd name="connsiteX309" fmla="*/ 4125711 w 4361046"/>
              <a:gd name="connsiteY309" fmla="*/ 2720647 h 4361046"/>
              <a:gd name="connsiteX310" fmla="*/ 4117584 w 4361046"/>
              <a:gd name="connsiteY310" fmla="*/ 2750652 h 4361046"/>
              <a:gd name="connsiteX311" fmla="*/ 3890846 w 4361046"/>
              <a:gd name="connsiteY311" fmla="*/ 2689237 h 4361046"/>
              <a:gd name="connsiteX312" fmla="*/ 321865 w 4361046"/>
              <a:gd name="connsiteY312" fmla="*/ 2614814 h 4361046"/>
              <a:gd name="connsiteX313" fmla="*/ 341492 w 4361046"/>
              <a:gd name="connsiteY313" fmla="*/ 2691995 h 4361046"/>
              <a:gd name="connsiteX314" fmla="*/ 398500 w 4361046"/>
              <a:gd name="connsiteY314" fmla="*/ 2652201 h 4361046"/>
              <a:gd name="connsiteX315" fmla="*/ 441602 w 4361046"/>
              <a:gd name="connsiteY315" fmla="*/ 2624045 h 4361046"/>
              <a:gd name="connsiteX316" fmla="*/ 394999 w 4361046"/>
              <a:gd name="connsiteY316" fmla="*/ 2622834 h 4361046"/>
              <a:gd name="connsiteX317" fmla="*/ 211671 w 4361046"/>
              <a:gd name="connsiteY317" fmla="*/ 2572899 h 4361046"/>
              <a:gd name="connsiteX318" fmla="*/ 461569 w 4361046"/>
              <a:gd name="connsiteY318" fmla="*/ 2602433 h 4361046"/>
              <a:gd name="connsiteX319" fmla="*/ 469822 w 4361046"/>
              <a:gd name="connsiteY319" fmla="*/ 2634890 h 4361046"/>
              <a:gd name="connsiteX320" fmla="*/ 265855 w 4361046"/>
              <a:gd name="connsiteY320" fmla="*/ 2785963 h 4361046"/>
              <a:gd name="connsiteX321" fmla="*/ 257127 w 4361046"/>
              <a:gd name="connsiteY321" fmla="*/ 2751643 h 4361046"/>
              <a:gd name="connsiteX322" fmla="*/ 319325 w 4361046"/>
              <a:gd name="connsiteY322" fmla="*/ 2707553 h 4361046"/>
              <a:gd name="connsiteX323" fmla="*/ 295117 w 4361046"/>
              <a:gd name="connsiteY323" fmla="*/ 2612357 h 4361046"/>
              <a:gd name="connsiteX324" fmla="*/ 219807 w 4361046"/>
              <a:gd name="connsiteY324" fmla="*/ 2604889 h 4361046"/>
              <a:gd name="connsiteX325" fmla="*/ 3945315 w 4361046"/>
              <a:gd name="connsiteY325" fmla="*/ 2440185 h 4361046"/>
              <a:gd name="connsiteX326" fmla="*/ 3972578 w 4361046"/>
              <a:gd name="connsiteY326" fmla="*/ 2445203 h 4361046"/>
              <a:gd name="connsiteX327" fmla="*/ 3958508 w 4361046"/>
              <a:gd name="connsiteY327" fmla="*/ 2521635 h 4361046"/>
              <a:gd name="connsiteX328" fmla="*/ 4162272 w 4361046"/>
              <a:gd name="connsiteY328" fmla="*/ 2559144 h 4361046"/>
              <a:gd name="connsiteX329" fmla="*/ 4156644 w 4361046"/>
              <a:gd name="connsiteY329" fmla="*/ 2589716 h 4361046"/>
              <a:gd name="connsiteX330" fmla="*/ 3952880 w 4361046"/>
              <a:gd name="connsiteY330" fmla="*/ 2552207 h 4361046"/>
              <a:gd name="connsiteX331" fmla="*/ 3938869 w 4361046"/>
              <a:gd name="connsiteY331" fmla="*/ 2628323 h 4361046"/>
              <a:gd name="connsiteX332" fmla="*/ 3911606 w 4361046"/>
              <a:gd name="connsiteY332" fmla="*/ 2623304 h 4361046"/>
              <a:gd name="connsiteX333" fmla="*/ 415861 w 4361046"/>
              <a:gd name="connsiteY333" fmla="*/ 2316072 h 4361046"/>
              <a:gd name="connsiteX334" fmla="*/ 419720 w 4361046"/>
              <a:gd name="connsiteY334" fmla="*/ 2346918 h 4361046"/>
              <a:gd name="connsiteX335" fmla="*/ 324003 w 4361046"/>
              <a:gd name="connsiteY335" fmla="*/ 2358893 h 4361046"/>
              <a:gd name="connsiteX336" fmla="*/ 339161 w 4361046"/>
              <a:gd name="connsiteY336" fmla="*/ 2480050 h 4361046"/>
              <a:gd name="connsiteX337" fmla="*/ 434877 w 4361046"/>
              <a:gd name="connsiteY337" fmla="*/ 2468075 h 4361046"/>
              <a:gd name="connsiteX338" fmla="*/ 438736 w 4361046"/>
              <a:gd name="connsiteY338" fmla="*/ 2498921 h 4361046"/>
              <a:gd name="connsiteX339" fmla="*/ 205644 w 4361046"/>
              <a:gd name="connsiteY339" fmla="*/ 2528082 h 4361046"/>
              <a:gd name="connsiteX340" fmla="*/ 201785 w 4361046"/>
              <a:gd name="connsiteY340" fmla="*/ 2497236 h 4361046"/>
              <a:gd name="connsiteX341" fmla="*/ 311655 w 4361046"/>
              <a:gd name="connsiteY341" fmla="*/ 2483491 h 4361046"/>
              <a:gd name="connsiteX342" fmla="*/ 296496 w 4361046"/>
              <a:gd name="connsiteY342" fmla="*/ 2362334 h 4361046"/>
              <a:gd name="connsiteX343" fmla="*/ 186627 w 4361046"/>
              <a:gd name="connsiteY343" fmla="*/ 2376080 h 4361046"/>
              <a:gd name="connsiteX344" fmla="*/ 182769 w 4361046"/>
              <a:gd name="connsiteY344" fmla="*/ 2345234 h 4361046"/>
              <a:gd name="connsiteX345" fmla="*/ 3963184 w 4361046"/>
              <a:gd name="connsiteY345" fmla="*/ 2192887 h 4361046"/>
              <a:gd name="connsiteX346" fmla="*/ 4093344 w 4361046"/>
              <a:gd name="connsiteY346" fmla="*/ 2293777 h 4361046"/>
              <a:gd name="connsiteX347" fmla="*/ 4192707 w 4361046"/>
              <a:gd name="connsiteY347" fmla="*/ 2299132 h 4361046"/>
              <a:gd name="connsiteX348" fmla="*/ 4191034 w 4361046"/>
              <a:gd name="connsiteY348" fmla="*/ 2330173 h 4361046"/>
              <a:gd name="connsiteX349" fmla="*/ 4091671 w 4361046"/>
              <a:gd name="connsiteY349" fmla="*/ 2324818 h 4361046"/>
              <a:gd name="connsiteX350" fmla="*/ 3951594 w 4361046"/>
              <a:gd name="connsiteY350" fmla="*/ 2407935 h 4361046"/>
              <a:gd name="connsiteX351" fmla="*/ 3953629 w 4361046"/>
              <a:gd name="connsiteY351" fmla="*/ 2370174 h 4361046"/>
              <a:gd name="connsiteX352" fmla="*/ 4026844 w 4361046"/>
              <a:gd name="connsiteY352" fmla="*/ 2327743 h 4361046"/>
              <a:gd name="connsiteX353" fmla="*/ 4067810 w 4361046"/>
              <a:gd name="connsiteY353" fmla="*/ 2306041 h 4361046"/>
              <a:gd name="connsiteX354" fmla="*/ 4027748 w 4361046"/>
              <a:gd name="connsiteY354" fmla="*/ 2278207 h 4361046"/>
              <a:gd name="connsiteX355" fmla="*/ 3961235 w 4361046"/>
              <a:gd name="connsiteY355" fmla="*/ 2229049 h 4361046"/>
              <a:gd name="connsiteX356" fmla="*/ 255248 w 4361046"/>
              <a:gd name="connsiteY356" fmla="*/ 2094685 h 4361046"/>
              <a:gd name="connsiteX357" fmla="*/ 257839 w 4361046"/>
              <a:gd name="connsiteY357" fmla="*/ 2124006 h 4361046"/>
              <a:gd name="connsiteX358" fmla="*/ 228925 w 4361046"/>
              <a:gd name="connsiteY358" fmla="*/ 2133728 h 4361046"/>
              <a:gd name="connsiteX359" fmla="*/ 210679 w 4361046"/>
              <a:gd name="connsiteY359" fmla="*/ 2157380 h 4361046"/>
              <a:gd name="connsiteX360" fmla="*/ 203743 w 4361046"/>
              <a:gd name="connsiteY360" fmla="*/ 2193440 h 4361046"/>
              <a:gd name="connsiteX361" fmla="*/ 209061 w 4361046"/>
              <a:gd name="connsiteY361" fmla="*/ 2224842 h 4361046"/>
              <a:gd name="connsiteX362" fmla="*/ 223580 w 4361046"/>
              <a:gd name="connsiteY362" fmla="*/ 2245098 h 4361046"/>
              <a:gd name="connsiteX363" fmla="*/ 243697 w 4361046"/>
              <a:gd name="connsiteY363" fmla="*/ 2251729 h 4361046"/>
              <a:gd name="connsiteX364" fmla="*/ 263001 w 4361046"/>
              <a:gd name="connsiteY364" fmla="*/ 2245301 h 4361046"/>
              <a:gd name="connsiteX365" fmla="*/ 276840 w 4361046"/>
              <a:gd name="connsiteY365" fmla="*/ 2224137 h 4361046"/>
              <a:gd name="connsiteX366" fmla="*/ 288258 w 4361046"/>
              <a:gd name="connsiteY366" fmla="*/ 2182304 h 4361046"/>
              <a:gd name="connsiteX367" fmla="*/ 302877 w 4361046"/>
              <a:gd name="connsiteY367" fmla="*/ 2136943 h 4361046"/>
              <a:gd name="connsiteX368" fmla="*/ 324727 w 4361046"/>
              <a:gd name="connsiteY368" fmla="*/ 2111845 h 4361046"/>
              <a:gd name="connsiteX369" fmla="*/ 353963 w 4361046"/>
              <a:gd name="connsiteY369" fmla="*/ 2103566 h 4361046"/>
              <a:gd name="connsiteX370" fmla="*/ 387220 w 4361046"/>
              <a:gd name="connsiteY370" fmla="*/ 2113629 h 4361046"/>
              <a:gd name="connsiteX371" fmla="*/ 410723 w 4361046"/>
              <a:gd name="connsiteY371" fmla="*/ 2143091 h 4361046"/>
              <a:gd name="connsiteX372" fmla="*/ 418775 w 4361046"/>
              <a:gd name="connsiteY372" fmla="*/ 2186188 h 4361046"/>
              <a:gd name="connsiteX373" fmla="*/ 410406 w 4361046"/>
              <a:gd name="connsiteY373" fmla="*/ 2232264 h 4361046"/>
              <a:gd name="connsiteX374" fmla="*/ 385678 w 4361046"/>
              <a:gd name="connsiteY374" fmla="*/ 2262973 h 4361046"/>
              <a:gd name="connsiteX375" fmla="*/ 348675 w 4361046"/>
              <a:gd name="connsiteY375" fmla="*/ 2274544 h 4361046"/>
              <a:gd name="connsiteX376" fmla="*/ 346403 w 4361046"/>
              <a:gd name="connsiteY376" fmla="*/ 2244742 h 4361046"/>
              <a:gd name="connsiteX377" fmla="*/ 380037 w 4361046"/>
              <a:gd name="connsiteY377" fmla="*/ 2228447 h 4361046"/>
              <a:gd name="connsiteX378" fmla="*/ 391377 w 4361046"/>
              <a:gd name="connsiteY378" fmla="*/ 2187495 h 4361046"/>
              <a:gd name="connsiteX379" fmla="*/ 381002 w 4361046"/>
              <a:gd name="connsiteY379" fmla="*/ 2146404 h 4361046"/>
              <a:gd name="connsiteX380" fmla="*/ 356073 w 4361046"/>
              <a:gd name="connsiteY380" fmla="*/ 2133528 h 4361046"/>
              <a:gd name="connsiteX381" fmla="*/ 335251 w 4361046"/>
              <a:gd name="connsiteY381" fmla="*/ 2142681 h 4361046"/>
              <a:gd name="connsiteX382" fmla="*/ 318550 w 4361046"/>
              <a:gd name="connsiteY382" fmla="*/ 2189567 h 4361046"/>
              <a:gd name="connsiteX383" fmla="*/ 303616 w 4361046"/>
              <a:gd name="connsiteY383" fmla="*/ 2241578 h 4361046"/>
              <a:gd name="connsiteX384" fmla="*/ 279689 w 4361046"/>
              <a:gd name="connsiteY384" fmla="*/ 2271885 h 4361046"/>
              <a:gd name="connsiteX385" fmla="*/ 246290 w 4361046"/>
              <a:gd name="connsiteY385" fmla="*/ 2281691 h 4361046"/>
              <a:gd name="connsiteX386" fmla="*/ 210947 w 4361046"/>
              <a:gd name="connsiteY386" fmla="*/ 2270988 h 4361046"/>
              <a:gd name="connsiteX387" fmla="*/ 185119 w 4361046"/>
              <a:gd name="connsiteY387" fmla="*/ 2240167 h 4361046"/>
              <a:gd name="connsiteX388" fmla="*/ 175862 w 4361046"/>
              <a:gd name="connsiteY388" fmla="*/ 2194908 h 4361046"/>
              <a:gd name="connsiteX389" fmla="*/ 185106 w 4361046"/>
              <a:gd name="connsiteY389" fmla="*/ 2141460 h 4361046"/>
              <a:gd name="connsiteX390" fmla="*/ 213036 w 4361046"/>
              <a:gd name="connsiteY390" fmla="*/ 2107624 h 4361046"/>
              <a:gd name="connsiteX391" fmla="*/ 255248 w 4361046"/>
              <a:gd name="connsiteY391" fmla="*/ 2094685 h 4361046"/>
              <a:gd name="connsiteX392" fmla="*/ 3754263 w 4361046"/>
              <a:gd name="connsiteY392" fmla="*/ 1462012 h 4361046"/>
              <a:gd name="connsiteX393" fmla="*/ 3749390 w 4361046"/>
              <a:gd name="connsiteY393" fmla="*/ 1464239 h 4361046"/>
              <a:gd name="connsiteX394" fmla="*/ 3751616 w 4361046"/>
              <a:gd name="connsiteY394" fmla="*/ 1469112 h 4361046"/>
              <a:gd name="connsiteX395" fmla="*/ 3765816 w 4361046"/>
              <a:gd name="connsiteY395" fmla="*/ 1474406 h 4361046"/>
              <a:gd name="connsiteX396" fmla="*/ 3770689 w 4361046"/>
              <a:gd name="connsiteY396" fmla="*/ 1472179 h 4361046"/>
              <a:gd name="connsiteX397" fmla="*/ 3768462 w 4361046"/>
              <a:gd name="connsiteY397" fmla="*/ 1467306 h 4361046"/>
              <a:gd name="connsiteX398" fmla="*/ 490481 w 4361046"/>
              <a:gd name="connsiteY398" fmla="*/ 1332747 h 4361046"/>
              <a:gd name="connsiteX399" fmla="*/ 469038 w 4361046"/>
              <a:gd name="connsiteY399" fmla="*/ 1340286 h 4361046"/>
              <a:gd name="connsiteX400" fmla="*/ 495704 w 4361046"/>
              <a:gd name="connsiteY400" fmla="*/ 1359023 h 4361046"/>
              <a:gd name="connsiteX401" fmla="*/ 498021 w 4361046"/>
              <a:gd name="connsiteY401" fmla="*/ 1354192 h 4361046"/>
              <a:gd name="connsiteX402" fmla="*/ 3516410 w 4361046"/>
              <a:gd name="connsiteY402" fmla="*/ 1324077 h 4361046"/>
              <a:gd name="connsiteX403" fmla="*/ 3516410 w 4361046"/>
              <a:gd name="connsiteY403" fmla="*/ 1803344 h 4361046"/>
              <a:gd name="connsiteX404" fmla="*/ 3516410 w 4361046"/>
              <a:gd name="connsiteY404" fmla="*/ 1998606 h 4361046"/>
              <a:gd name="connsiteX405" fmla="*/ 3516410 w 4361046"/>
              <a:gd name="connsiteY405" fmla="*/ 2099557 h 4361046"/>
              <a:gd name="connsiteX406" fmla="*/ 3516410 w 4361046"/>
              <a:gd name="connsiteY406" fmla="*/ 2131957 h 4361046"/>
              <a:gd name="connsiteX407" fmla="*/ 3516410 w 4361046"/>
              <a:gd name="connsiteY407" fmla="*/ 2201332 h 4361046"/>
              <a:gd name="connsiteX408" fmla="*/ 3516410 w 4361046"/>
              <a:gd name="connsiteY408" fmla="*/ 2507715 h 4361046"/>
              <a:gd name="connsiteX409" fmla="*/ 3516410 w 4361046"/>
              <a:gd name="connsiteY409" fmla="*/ 2616895 h 4361046"/>
              <a:gd name="connsiteX410" fmla="*/ 2557547 w 4361046"/>
              <a:gd name="connsiteY410" fmla="*/ 3381492 h 4361046"/>
              <a:gd name="connsiteX411" fmla="*/ 2557547 w 4361046"/>
              <a:gd name="connsiteY411" fmla="*/ 2554117 h 4361046"/>
              <a:gd name="connsiteX412" fmla="*/ 2500403 w 4361046"/>
              <a:gd name="connsiteY412" fmla="*/ 2512159 h 4361046"/>
              <a:gd name="connsiteX413" fmla="*/ 2491322 w 4361046"/>
              <a:gd name="connsiteY413" fmla="*/ 3434300 h 4361046"/>
              <a:gd name="connsiteX414" fmla="*/ 2211482 w 4361046"/>
              <a:gd name="connsiteY414" fmla="*/ 3657445 h 4361046"/>
              <a:gd name="connsiteX415" fmla="*/ 2211482 w 4361046"/>
              <a:gd name="connsiteY415" fmla="*/ 3217806 h 4361046"/>
              <a:gd name="connsiteX416" fmla="*/ 2211482 w 4361046"/>
              <a:gd name="connsiteY416" fmla="*/ 3098192 h 4361046"/>
              <a:gd name="connsiteX417" fmla="*/ 2211482 w 4361046"/>
              <a:gd name="connsiteY417" fmla="*/ 3039156 h 4361046"/>
              <a:gd name="connsiteX418" fmla="*/ 2211482 w 4361046"/>
              <a:gd name="connsiteY418" fmla="*/ 2794312 h 4361046"/>
              <a:gd name="connsiteX419" fmla="*/ 2211482 w 4361046"/>
              <a:gd name="connsiteY419" fmla="*/ 2724263 h 4361046"/>
              <a:gd name="connsiteX420" fmla="*/ 2211482 w 4361046"/>
              <a:gd name="connsiteY420" fmla="*/ 2452287 h 4361046"/>
              <a:gd name="connsiteX421" fmla="*/ 2211482 w 4361046"/>
              <a:gd name="connsiteY421" fmla="*/ 2322712 h 4361046"/>
              <a:gd name="connsiteX422" fmla="*/ 2477102 w 4361046"/>
              <a:gd name="connsiteY422" fmla="*/ 2119438 h 4361046"/>
              <a:gd name="connsiteX423" fmla="*/ 2557547 w 4361046"/>
              <a:gd name="connsiteY423" fmla="*/ 2175305 h 4361046"/>
              <a:gd name="connsiteX424" fmla="*/ 2557547 w 4361046"/>
              <a:gd name="connsiteY424" fmla="*/ 2057875 h 4361046"/>
              <a:gd name="connsiteX425" fmla="*/ 2852822 w 4361046"/>
              <a:gd name="connsiteY425" fmla="*/ 1831907 h 4361046"/>
              <a:gd name="connsiteX426" fmla="*/ 2852822 w 4361046"/>
              <a:gd name="connsiteY426" fmla="*/ 2380364 h 4361046"/>
              <a:gd name="connsiteX427" fmla="*/ 2877827 w 4361046"/>
              <a:gd name="connsiteY427" fmla="*/ 2397729 h 4361046"/>
              <a:gd name="connsiteX428" fmla="*/ 2896559 w 4361046"/>
              <a:gd name="connsiteY428" fmla="*/ 2383393 h 4361046"/>
              <a:gd name="connsiteX429" fmla="*/ 2905157 w 4361046"/>
              <a:gd name="connsiteY429" fmla="*/ 1791855 h 4361046"/>
              <a:gd name="connsiteX430" fmla="*/ 3183833 w 4361046"/>
              <a:gd name="connsiteY430" fmla="*/ 1578590 h 4361046"/>
              <a:gd name="connsiteX431" fmla="*/ 3183833 w 4361046"/>
              <a:gd name="connsiteY431" fmla="*/ 2525689 h 4361046"/>
              <a:gd name="connsiteX432" fmla="*/ 2852822 w 4361046"/>
              <a:gd name="connsiteY432" fmla="*/ 2759392 h 4361046"/>
              <a:gd name="connsiteX433" fmla="*/ 2852822 w 4361046"/>
              <a:gd name="connsiteY433" fmla="*/ 2836805 h 4361046"/>
              <a:gd name="connsiteX434" fmla="*/ 3233822 w 4361046"/>
              <a:gd name="connsiteY434" fmla="*/ 2563434 h 4361046"/>
              <a:gd name="connsiteX435" fmla="*/ 3233822 w 4361046"/>
              <a:gd name="connsiteY435" fmla="*/ 1540336 h 4361046"/>
              <a:gd name="connsiteX436" fmla="*/ 844636 w 4361046"/>
              <a:gd name="connsiteY436" fmla="*/ 1324076 h 4361046"/>
              <a:gd name="connsiteX437" fmla="*/ 2149564 w 4361046"/>
              <a:gd name="connsiteY437" fmla="*/ 2322711 h 4361046"/>
              <a:gd name="connsiteX438" fmla="*/ 2149564 w 4361046"/>
              <a:gd name="connsiteY438" fmla="*/ 2724262 h 4361046"/>
              <a:gd name="connsiteX439" fmla="*/ 1197062 w 4361046"/>
              <a:gd name="connsiteY439" fmla="*/ 1993842 h 4361046"/>
              <a:gd name="connsiteX440" fmla="*/ 1197062 w 4361046"/>
              <a:gd name="connsiteY440" fmla="*/ 2063891 h 4361046"/>
              <a:gd name="connsiteX441" fmla="*/ 2149564 w 4361046"/>
              <a:gd name="connsiteY441" fmla="*/ 2794311 h 4361046"/>
              <a:gd name="connsiteX442" fmla="*/ 2149564 w 4361046"/>
              <a:gd name="connsiteY442" fmla="*/ 3039155 h 4361046"/>
              <a:gd name="connsiteX443" fmla="*/ 2149564 w 4361046"/>
              <a:gd name="connsiteY443" fmla="*/ 3098191 h 4361046"/>
              <a:gd name="connsiteX444" fmla="*/ 2149564 w 4361046"/>
              <a:gd name="connsiteY444" fmla="*/ 3657444 h 4361046"/>
              <a:gd name="connsiteX445" fmla="*/ 844636 w 4361046"/>
              <a:gd name="connsiteY445" fmla="*/ 2616894 h 4361046"/>
              <a:gd name="connsiteX446" fmla="*/ 844636 w 4361046"/>
              <a:gd name="connsiteY446" fmla="*/ 2201331 h 4361046"/>
              <a:gd name="connsiteX447" fmla="*/ 1797138 w 4361046"/>
              <a:gd name="connsiteY447" fmla="*/ 2984444 h 4361046"/>
              <a:gd name="connsiteX448" fmla="*/ 1797138 w 4361046"/>
              <a:gd name="connsiteY448" fmla="*/ 2915069 h 4361046"/>
              <a:gd name="connsiteX449" fmla="*/ 844636 w 4361046"/>
              <a:gd name="connsiteY449" fmla="*/ 2131956 h 4361046"/>
              <a:gd name="connsiteX450" fmla="*/ 844636 w 4361046"/>
              <a:gd name="connsiteY450" fmla="*/ 2099556 h 4361046"/>
              <a:gd name="connsiteX451" fmla="*/ 844636 w 4361046"/>
              <a:gd name="connsiteY451" fmla="*/ 1998605 h 4361046"/>
              <a:gd name="connsiteX452" fmla="*/ 3832707 w 4361046"/>
              <a:gd name="connsiteY452" fmla="*/ 1208228 h 4361046"/>
              <a:gd name="connsiteX453" fmla="*/ 3942394 w 4361046"/>
              <a:gd name="connsiteY453" fmla="*/ 1293598 h 4361046"/>
              <a:gd name="connsiteX454" fmla="*/ 3807079 w 4361046"/>
              <a:gd name="connsiteY454" fmla="*/ 1255279 h 4361046"/>
              <a:gd name="connsiteX455" fmla="*/ 3822960 w 4361046"/>
              <a:gd name="connsiteY455" fmla="*/ 1212681 h 4361046"/>
              <a:gd name="connsiteX456" fmla="*/ 561546 w 4361046"/>
              <a:gd name="connsiteY456" fmla="*/ 1135082 h 4361046"/>
              <a:gd name="connsiteX457" fmla="*/ 660502 w 4361046"/>
              <a:gd name="connsiteY457" fmla="*/ 1325180 h 4361046"/>
              <a:gd name="connsiteX458" fmla="*/ 655868 w 4361046"/>
              <a:gd name="connsiteY458" fmla="*/ 1334842 h 4361046"/>
              <a:gd name="connsiteX459" fmla="*/ 651037 w 4361046"/>
              <a:gd name="connsiteY459" fmla="*/ 1332524 h 4361046"/>
              <a:gd name="connsiteX460" fmla="*/ 537979 w 4361046"/>
              <a:gd name="connsiteY460" fmla="*/ 1159431 h 4361046"/>
              <a:gd name="connsiteX461" fmla="*/ 533148 w 4361046"/>
              <a:gd name="connsiteY461" fmla="*/ 1157113 h 4361046"/>
              <a:gd name="connsiteX462" fmla="*/ 528513 w 4361046"/>
              <a:gd name="connsiteY462" fmla="*/ 1166775 h 4361046"/>
              <a:gd name="connsiteX463" fmla="*/ 523682 w 4361046"/>
              <a:gd name="connsiteY463" fmla="*/ 1164457 h 4361046"/>
              <a:gd name="connsiteX464" fmla="*/ 521198 w 4361046"/>
              <a:gd name="connsiteY464" fmla="*/ 1305886 h 4361046"/>
              <a:gd name="connsiteX465" fmla="*/ 526028 w 4361046"/>
              <a:gd name="connsiteY465" fmla="*/ 1308203 h 4361046"/>
              <a:gd name="connsiteX466" fmla="*/ 600217 w 4361046"/>
              <a:gd name="connsiteY466" fmla="*/ 1302199 h 4361046"/>
              <a:gd name="connsiteX467" fmla="*/ 605049 w 4361046"/>
              <a:gd name="connsiteY467" fmla="*/ 1304518 h 4361046"/>
              <a:gd name="connsiteX468" fmla="*/ 638137 w 4361046"/>
              <a:gd name="connsiteY468" fmla="*/ 1569978 h 4361046"/>
              <a:gd name="connsiteX469" fmla="*/ 628866 w 4361046"/>
              <a:gd name="connsiteY469" fmla="*/ 1589301 h 4361046"/>
              <a:gd name="connsiteX470" fmla="*/ 580951 w 4361046"/>
              <a:gd name="connsiteY470" fmla="*/ 1590083 h 4361046"/>
              <a:gd name="connsiteX471" fmla="*/ 341542 w 4361046"/>
              <a:gd name="connsiteY471" fmla="*/ 1457393 h 4361046"/>
              <a:gd name="connsiteX472" fmla="*/ 324732 w 4361046"/>
              <a:gd name="connsiteY472" fmla="*/ 1455272 h 4361046"/>
              <a:gd name="connsiteX473" fmla="*/ 322219 w 4361046"/>
              <a:gd name="connsiteY473" fmla="*/ 1448123 h 4361046"/>
              <a:gd name="connsiteX474" fmla="*/ 324537 w 4361046"/>
              <a:gd name="connsiteY474" fmla="*/ 1443293 h 4361046"/>
              <a:gd name="connsiteX475" fmla="*/ 365304 w 4361046"/>
              <a:gd name="connsiteY475" fmla="*/ 1445024 h 4361046"/>
              <a:gd name="connsiteX476" fmla="*/ 367817 w 4361046"/>
              <a:gd name="connsiteY476" fmla="*/ 1452172 h 4361046"/>
              <a:gd name="connsiteX477" fmla="*/ 420759 w 4361046"/>
              <a:gd name="connsiteY477" fmla="*/ 1465687 h 4361046"/>
              <a:gd name="connsiteX478" fmla="*/ 483752 w 4361046"/>
              <a:gd name="connsiteY478" fmla="*/ 1507795 h 4361046"/>
              <a:gd name="connsiteX479" fmla="*/ 500562 w 4361046"/>
              <a:gd name="connsiteY479" fmla="*/ 1509917 h 4361046"/>
              <a:gd name="connsiteX480" fmla="*/ 503074 w 4361046"/>
              <a:gd name="connsiteY480" fmla="*/ 1517065 h 4361046"/>
              <a:gd name="connsiteX481" fmla="*/ 507906 w 4361046"/>
              <a:gd name="connsiteY481" fmla="*/ 1519383 h 4361046"/>
              <a:gd name="connsiteX482" fmla="*/ 515054 w 4361046"/>
              <a:gd name="connsiteY482" fmla="*/ 1516870 h 4361046"/>
              <a:gd name="connsiteX483" fmla="*/ 519885 w 4361046"/>
              <a:gd name="connsiteY483" fmla="*/ 1519187 h 4361046"/>
              <a:gd name="connsiteX484" fmla="*/ 602199 w 4361046"/>
              <a:gd name="connsiteY484" fmla="*/ 1570565 h 4361046"/>
              <a:gd name="connsiteX485" fmla="*/ 609349 w 4361046"/>
              <a:gd name="connsiteY485" fmla="*/ 1568052 h 4361046"/>
              <a:gd name="connsiteX486" fmla="*/ 611666 w 4361046"/>
              <a:gd name="connsiteY486" fmla="*/ 1563221 h 4361046"/>
              <a:gd name="connsiteX487" fmla="*/ 597733 w 4361046"/>
              <a:gd name="connsiteY487" fmla="*/ 1443628 h 4361046"/>
              <a:gd name="connsiteX488" fmla="*/ 577042 w 4361046"/>
              <a:gd name="connsiteY488" fmla="*/ 1350507 h 4361046"/>
              <a:gd name="connsiteX489" fmla="*/ 521783 w 4361046"/>
              <a:gd name="connsiteY489" fmla="*/ 1341822 h 4361046"/>
              <a:gd name="connsiteX490" fmla="*/ 527591 w 4361046"/>
              <a:gd name="connsiteY490" fmla="*/ 1404034 h 4361046"/>
              <a:gd name="connsiteX491" fmla="*/ 503633 w 4361046"/>
              <a:gd name="connsiteY491" fmla="*/ 1404425 h 4361046"/>
              <a:gd name="connsiteX492" fmla="*/ 409338 w 4361046"/>
              <a:gd name="connsiteY492" fmla="*/ 1353242 h 4361046"/>
              <a:gd name="connsiteX493" fmla="*/ 363545 w 4361046"/>
              <a:gd name="connsiteY493" fmla="*/ 1337215 h 4361046"/>
              <a:gd name="connsiteX494" fmla="*/ 356006 w 4361046"/>
              <a:gd name="connsiteY494" fmla="*/ 1315770 h 4361046"/>
              <a:gd name="connsiteX495" fmla="*/ 353493 w 4361046"/>
              <a:gd name="connsiteY495" fmla="*/ 1308622 h 4361046"/>
              <a:gd name="connsiteX496" fmla="*/ 358128 w 4361046"/>
              <a:gd name="connsiteY496" fmla="*/ 1298961 h 4361046"/>
              <a:gd name="connsiteX497" fmla="*/ 379573 w 4361046"/>
              <a:gd name="connsiteY497" fmla="*/ 1291422 h 4361046"/>
              <a:gd name="connsiteX498" fmla="*/ 432710 w 4361046"/>
              <a:gd name="connsiteY498" fmla="*/ 1316916 h 4361046"/>
              <a:gd name="connsiteX499" fmla="*/ 492410 w 4361046"/>
              <a:gd name="connsiteY499" fmla="*/ 1303958 h 4361046"/>
              <a:gd name="connsiteX500" fmla="*/ 495481 w 4361046"/>
              <a:gd name="connsiteY500" fmla="*/ 1198467 h 4361046"/>
              <a:gd name="connsiteX501" fmla="*/ 502628 w 4361046"/>
              <a:gd name="connsiteY501" fmla="*/ 1195954 h 4361046"/>
              <a:gd name="connsiteX502" fmla="*/ 509386 w 4361046"/>
              <a:gd name="connsiteY502" fmla="*/ 1169484 h 4361046"/>
              <a:gd name="connsiteX503" fmla="*/ 518656 w 4361046"/>
              <a:gd name="connsiteY503" fmla="*/ 1150161 h 4361046"/>
              <a:gd name="connsiteX504" fmla="*/ 561546 w 4361046"/>
              <a:gd name="connsiteY504" fmla="*/ 1135082 h 4361046"/>
              <a:gd name="connsiteX505" fmla="*/ 3461877 w 4361046"/>
              <a:gd name="connsiteY505" fmla="*/ 879247 h 4361046"/>
              <a:gd name="connsiteX506" fmla="*/ 3465892 w 4361046"/>
              <a:gd name="connsiteY506" fmla="*/ 882794 h 4361046"/>
              <a:gd name="connsiteX507" fmla="*/ 3484482 w 4361046"/>
              <a:gd name="connsiteY507" fmla="*/ 999314 h 4361046"/>
              <a:gd name="connsiteX508" fmla="*/ 3477387 w 4361046"/>
              <a:gd name="connsiteY508" fmla="*/ 1007345 h 4361046"/>
              <a:gd name="connsiteX509" fmla="*/ 3380751 w 4361046"/>
              <a:gd name="connsiteY509" fmla="*/ 979156 h 4361046"/>
              <a:gd name="connsiteX510" fmla="*/ 3368704 w 4361046"/>
              <a:gd name="connsiteY510" fmla="*/ 968514 h 4361046"/>
              <a:gd name="connsiteX511" fmla="*/ 3372253 w 4361046"/>
              <a:gd name="connsiteY511" fmla="*/ 964499 h 4361046"/>
              <a:gd name="connsiteX512" fmla="*/ 3443396 w 4361046"/>
              <a:gd name="connsiteY512" fmla="*/ 948714 h 4361046"/>
              <a:gd name="connsiteX513" fmla="*/ 3461877 w 4361046"/>
              <a:gd name="connsiteY513" fmla="*/ 879247 h 4361046"/>
              <a:gd name="connsiteX514" fmla="*/ 2179975 w 4361046"/>
              <a:gd name="connsiteY514" fmla="*/ 677912 h 4361046"/>
              <a:gd name="connsiteX515" fmla="*/ 2180523 w 4361046"/>
              <a:gd name="connsiteY515" fmla="*/ 678833 h 4361046"/>
              <a:gd name="connsiteX516" fmla="*/ 2181070 w 4361046"/>
              <a:gd name="connsiteY516" fmla="*/ 677912 h 4361046"/>
              <a:gd name="connsiteX517" fmla="*/ 2181232 w 4361046"/>
              <a:gd name="connsiteY517" fmla="*/ 680025 h 4361046"/>
              <a:gd name="connsiteX518" fmla="*/ 2229550 w 4361046"/>
              <a:gd name="connsiteY518" fmla="*/ 761281 h 4361046"/>
              <a:gd name="connsiteX519" fmla="*/ 2545320 w 4361046"/>
              <a:gd name="connsiteY519" fmla="*/ 1300327 h 4361046"/>
              <a:gd name="connsiteX520" fmla="*/ 2576442 w 4361046"/>
              <a:gd name="connsiteY520" fmla="*/ 1454478 h 4361046"/>
              <a:gd name="connsiteX521" fmla="*/ 2250602 w 4361046"/>
              <a:gd name="connsiteY521" fmla="*/ 1844510 h 4361046"/>
              <a:gd name="connsiteX522" fmla="*/ 2180637 w 4361046"/>
              <a:gd name="connsiteY522" fmla="*/ 1850485 h 4361046"/>
              <a:gd name="connsiteX523" fmla="*/ 2180630 w 4361046"/>
              <a:gd name="connsiteY523" fmla="*/ 1850504 h 4361046"/>
              <a:gd name="connsiteX524" fmla="*/ 2180523 w 4361046"/>
              <a:gd name="connsiteY524" fmla="*/ 1850495 h 4361046"/>
              <a:gd name="connsiteX525" fmla="*/ 2180415 w 4361046"/>
              <a:gd name="connsiteY525" fmla="*/ 1850504 h 4361046"/>
              <a:gd name="connsiteX526" fmla="*/ 2180409 w 4361046"/>
              <a:gd name="connsiteY526" fmla="*/ 1850485 h 4361046"/>
              <a:gd name="connsiteX527" fmla="*/ 2110443 w 4361046"/>
              <a:gd name="connsiteY527" fmla="*/ 1844510 h 4361046"/>
              <a:gd name="connsiteX528" fmla="*/ 1784604 w 4361046"/>
              <a:gd name="connsiteY528" fmla="*/ 1454478 h 4361046"/>
              <a:gd name="connsiteX529" fmla="*/ 1815725 w 4361046"/>
              <a:gd name="connsiteY529" fmla="*/ 1300327 h 4361046"/>
              <a:gd name="connsiteX530" fmla="*/ 2131495 w 4361046"/>
              <a:gd name="connsiteY530" fmla="*/ 761281 h 4361046"/>
              <a:gd name="connsiteX531" fmla="*/ 2179814 w 4361046"/>
              <a:gd name="connsiteY531" fmla="*/ 680025 h 4361046"/>
              <a:gd name="connsiteX532" fmla="*/ 1132130 w 4361046"/>
              <a:gd name="connsiteY532" fmla="*/ 664496 h 4361046"/>
              <a:gd name="connsiteX533" fmla="*/ 1163691 w 4361046"/>
              <a:gd name="connsiteY533" fmla="*/ 681075 h 4361046"/>
              <a:gd name="connsiteX534" fmla="*/ 1148892 w 4361046"/>
              <a:gd name="connsiteY534" fmla="*/ 721657 h 4361046"/>
              <a:gd name="connsiteX535" fmla="*/ 1136620 w 4361046"/>
              <a:gd name="connsiteY535" fmla="*/ 732035 h 4361046"/>
              <a:gd name="connsiteX536" fmla="*/ 1121517 w 4361046"/>
              <a:gd name="connsiteY536" fmla="*/ 730772 h 4361046"/>
              <a:gd name="connsiteX537" fmla="*/ 1115861 w 4361046"/>
              <a:gd name="connsiteY537" fmla="*/ 707489 h 4361046"/>
              <a:gd name="connsiteX538" fmla="*/ 1108311 w 4361046"/>
              <a:gd name="connsiteY538" fmla="*/ 706857 h 4361046"/>
              <a:gd name="connsiteX539" fmla="*/ 1104851 w 4361046"/>
              <a:gd name="connsiteY539" fmla="*/ 702766 h 4361046"/>
              <a:gd name="connsiteX540" fmla="*/ 1105482 w 4361046"/>
              <a:gd name="connsiteY540" fmla="*/ 695216 h 4361046"/>
              <a:gd name="connsiteX541" fmla="*/ 1102022 w 4361046"/>
              <a:gd name="connsiteY541" fmla="*/ 691125 h 4361046"/>
              <a:gd name="connsiteX542" fmla="*/ 1079371 w 4361046"/>
              <a:gd name="connsiteY542" fmla="*/ 689230 h 4361046"/>
              <a:gd name="connsiteX543" fmla="*/ 1088184 w 4361046"/>
              <a:gd name="connsiteY543" fmla="*/ 674760 h 4361046"/>
              <a:gd name="connsiteX544" fmla="*/ 1132130 w 4361046"/>
              <a:gd name="connsiteY544" fmla="*/ 664496 h 4361046"/>
              <a:gd name="connsiteX545" fmla="*/ 3555872 w 4361046"/>
              <a:gd name="connsiteY545" fmla="*/ 619118 h 4361046"/>
              <a:gd name="connsiteX546" fmla="*/ 3559888 w 4361046"/>
              <a:gd name="connsiteY546" fmla="*/ 622666 h 4361046"/>
              <a:gd name="connsiteX547" fmla="*/ 3553178 w 4361046"/>
              <a:gd name="connsiteY547" fmla="*/ 759729 h 4361046"/>
              <a:gd name="connsiteX548" fmla="*/ 3557193 w 4361046"/>
              <a:gd name="connsiteY548" fmla="*/ 763277 h 4361046"/>
              <a:gd name="connsiteX549" fmla="*/ 3618630 w 4361046"/>
              <a:gd name="connsiteY549" fmla="*/ 774662 h 4361046"/>
              <a:gd name="connsiteX550" fmla="*/ 3627595 w 4361046"/>
              <a:gd name="connsiteY550" fmla="*/ 796882 h 4361046"/>
              <a:gd name="connsiteX551" fmla="*/ 3441141 w 4361046"/>
              <a:gd name="connsiteY551" fmla="*/ 789430 h 4361046"/>
              <a:gd name="connsiteX552" fmla="*/ 3220146 w 4361046"/>
              <a:gd name="connsiteY552" fmla="*/ 837254 h 4361046"/>
              <a:gd name="connsiteX553" fmla="*/ 3139103 w 4361046"/>
              <a:gd name="connsiteY553" fmla="*/ 815695 h 4361046"/>
              <a:gd name="connsiteX554" fmla="*/ 3138635 w 4361046"/>
              <a:gd name="connsiteY554" fmla="*/ 808132 h 4361046"/>
              <a:gd name="connsiteX555" fmla="*/ 3142182 w 4361046"/>
              <a:gd name="connsiteY555" fmla="*/ 804117 h 4361046"/>
              <a:gd name="connsiteX556" fmla="*/ 3397910 w 4361046"/>
              <a:gd name="connsiteY556" fmla="*/ 765533 h 4361046"/>
              <a:gd name="connsiteX557" fmla="*/ 3401457 w 4361046"/>
              <a:gd name="connsiteY557" fmla="*/ 761518 h 4361046"/>
              <a:gd name="connsiteX558" fmla="*/ 3392960 w 4361046"/>
              <a:gd name="connsiteY558" fmla="*/ 746860 h 4361046"/>
              <a:gd name="connsiteX559" fmla="*/ 3369804 w 4361046"/>
              <a:gd name="connsiteY559" fmla="*/ 740700 h 4361046"/>
              <a:gd name="connsiteX560" fmla="*/ 3353276 w 4361046"/>
              <a:gd name="connsiteY560" fmla="*/ 718947 h 4361046"/>
              <a:gd name="connsiteX561" fmla="*/ 3337216 w 4361046"/>
              <a:gd name="connsiteY561" fmla="*/ 704756 h 4361046"/>
              <a:gd name="connsiteX562" fmla="*/ 3344311 w 4361046"/>
              <a:gd name="connsiteY562" fmla="*/ 696727 h 4361046"/>
              <a:gd name="connsiteX563" fmla="*/ 3491273 w 4361046"/>
              <a:gd name="connsiteY563" fmla="*/ 740782 h 4361046"/>
              <a:gd name="connsiteX564" fmla="*/ 3546358 w 4361046"/>
              <a:gd name="connsiteY564" fmla="*/ 710806 h 4361046"/>
              <a:gd name="connsiteX565" fmla="*/ 3555872 w 4361046"/>
              <a:gd name="connsiteY565" fmla="*/ 619118 h 4361046"/>
              <a:gd name="connsiteX566" fmla="*/ 2189259 w 4361046"/>
              <a:gd name="connsiteY566" fmla="*/ 558613 h 4361046"/>
              <a:gd name="connsiteX567" fmla="*/ 574709 w 4361046"/>
              <a:gd name="connsiteY567" fmla="*/ 2173163 h 4361046"/>
              <a:gd name="connsiteX568" fmla="*/ 2189259 w 4361046"/>
              <a:gd name="connsiteY568" fmla="*/ 3787713 h 4361046"/>
              <a:gd name="connsiteX569" fmla="*/ 3803809 w 4361046"/>
              <a:gd name="connsiteY569" fmla="*/ 2173163 h 4361046"/>
              <a:gd name="connsiteX570" fmla="*/ 2189259 w 4361046"/>
              <a:gd name="connsiteY570" fmla="*/ 558613 h 4361046"/>
              <a:gd name="connsiteX571" fmla="*/ 957983 w 4361046"/>
              <a:gd name="connsiteY571" fmla="*/ 504196 h 4361046"/>
              <a:gd name="connsiteX572" fmla="*/ 973084 w 4361046"/>
              <a:gd name="connsiteY572" fmla="*/ 505459 h 4361046"/>
              <a:gd name="connsiteX573" fmla="*/ 941591 w 4361046"/>
              <a:gd name="connsiteY573" fmla="*/ 609276 h 4361046"/>
              <a:gd name="connsiteX574" fmla="*/ 963583 w 4361046"/>
              <a:gd name="connsiteY574" fmla="*/ 709961 h 4361046"/>
              <a:gd name="connsiteX575" fmla="*/ 967674 w 4361046"/>
              <a:gd name="connsiteY575" fmla="*/ 706500 h 4361046"/>
              <a:gd name="connsiteX576" fmla="*/ 971465 w 4361046"/>
              <a:gd name="connsiteY576" fmla="*/ 661196 h 4361046"/>
              <a:gd name="connsiteX577" fmla="*/ 979015 w 4361046"/>
              <a:gd name="connsiteY577" fmla="*/ 661828 h 4361046"/>
              <a:gd name="connsiteX578" fmla="*/ 983106 w 4361046"/>
              <a:gd name="connsiteY578" fmla="*/ 658368 h 4361046"/>
              <a:gd name="connsiteX579" fmla="*/ 991618 w 4361046"/>
              <a:gd name="connsiteY579" fmla="*/ 602054 h 4361046"/>
              <a:gd name="connsiteX580" fmla="*/ 999169 w 4361046"/>
              <a:gd name="connsiteY580" fmla="*/ 602685 h 4361046"/>
              <a:gd name="connsiteX581" fmla="*/ 1002627 w 4361046"/>
              <a:gd name="connsiteY581" fmla="*/ 606776 h 4361046"/>
              <a:gd name="connsiteX582" fmla="*/ 1001036 w 4361046"/>
              <a:gd name="connsiteY582" fmla="*/ 671273 h 4361046"/>
              <a:gd name="connsiteX583" fmla="*/ 1084066 w 4361046"/>
              <a:gd name="connsiteY583" fmla="*/ 769460 h 4361046"/>
              <a:gd name="connsiteX584" fmla="*/ 1093814 w 4361046"/>
              <a:gd name="connsiteY584" fmla="*/ 789284 h 4361046"/>
              <a:gd name="connsiteX585" fmla="*/ 1101364 w 4361046"/>
              <a:gd name="connsiteY585" fmla="*/ 789916 h 4361046"/>
              <a:gd name="connsiteX586" fmla="*/ 1104823 w 4361046"/>
              <a:gd name="connsiteY586" fmla="*/ 794006 h 4361046"/>
              <a:gd name="connsiteX587" fmla="*/ 1109217 w 4361046"/>
              <a:gd name="connsiteY587" fmla="*/ 832391 h 4361046"/>
              <a:gd name="connsiteX588" fmla="*/ 1101035 w 4361046"/>
              <a:gd name="connsiteY588" fmla="*/ 839311 h 4361046"/>
              <a:gd name="connsiteX589" fmla="*/ 1013556 w 4361046"/>
              <a:gd name="connsiteY589" fmla="*/ 885219 h 4361046"/>
              <a:gd name="connsiteX590" fmla="*/ 997796 w 4361046"/>
              <a:gd name="connsiteY590" fmla="*/ 982747 h 4361046"/>
              <a:gd name="connsiteX591" fmla="*/ 984890 w 4361046"/>
              <a:gd name="connsiteY591" fmla="*/ 1000677 h 4361046"/>
              <a:gd name="connsiteX592" fmla="*/ 964436 w 4361046"/>
              <a:gd name="connsiteY592" fmla="*/ 1017974 h 4361046"/>
              <a:gd name="connsiteX593" fmla="*/ 926682 w 4361046"/>
              <a:gd name="connsiteY593" fmla="*/ 1014817 h 4361046"/>
              <a:gd name="connsiteX594" fmla="*/ 916302 w 4361046"/>
              <a:gd name="connsiteY594" fmla="*/ 1002543 h 4361046"/>
              <a:gd name="connsiteX595" fmla="*/ 917566 w 4361046"/>
              <a:gd name="connsiteY595" fmla="*/ 987442 h 4361046"/>
              <a:gd name="connsiteX596" fmla="*/ 937391 w 4361046"/>
              <a:gd name="connsiteY596" fmla="*/ 977696 h 4361046"/>
              <a:gd name="connsiteX597" fmla="*/ 993760 w 4361046"/>
              <a:gd name="connsiteY597" fmla="*/ 803726 h 4361046"/>
              <a:gd name="connsiteX598" fmla="*/ 1001941 w 4361046"/>
              <a:gd name="connsiteY598" fmla="*/ 796807 h 4361046"/>
              <a:gd name="connsiteX599" fmla="*/ 1005401 w 4361046"/>
              <a:gd name="connsiteY599" fmla="*/ 800898 h 4361046"/>
              <a:gd name="connsiteX600" fmla="*/ 1007900 w 4361046"/>
              <a:gd name="connsiteY600" fmla="*/ 861935 h 4361046"/>
              <a:gd name="connsiteX601" fmla="*/ 1048509 w 4361046"/>
              <a:gd name="connsiteY601" fmla="*/ 785494 h 4361046"/>
              <a:gd name="connsiteX602" fmla="*/ 1004797 w 4361046"/>
              <a:gd name="connsiteY602" fmla="*/ 717209 h 4361046"/>
              <a:gd name="connsiteX603" fmla="*/ 989064 w 4361046"/>
              <a:gd name="connsiteY603" fmla="*/ 723497 h 4361046"/>
              <a:gd name="connsiteX604" fmla="*/ 978987 w 4361046"/>
              <a:gd name="connsiteY604" fmla="*/ 753068 h 4361046"/>
              <a:gd name="connsiteX605" fmla="*/ 974896 w 4361046"/>
              <a:gd name="connsiteY605" fmla="*/ 756528 h 4361046"/>
              <a:gd name="connsiteX606" fmla="*/ 941865 w 4361046"/>
              <a:gd name="connsiteY606" fmla="*/ 742359 h 4361046"/>
              <a:gd name="connsiteX607" fmla="*/ 912321 w 4361046"/>
              <a:gd name="connsiteY607" fmla="*/ 641042 h 4361046"/>
              <a:gd name="connsiteX608" fmla="*/ 904139 w 4361046"/>
              <a:gd name="connsiteY608" fmla="*/ 647962 h 4361046"/>
              <a:gd name="connsiteX609" fmla="*/ 900679 w 4361046"/>
              <a:gd name="connsiteY609" fmla="*/ 643872 h 4361046"/>
              <a:gd name="connsiteX610" fmla="*/ 891893 w 4361046"/>
              <a:gd name="connsiteY610" fmla="*/ 567100 h 4361046"/>
              <a:gd name="connsiteX611" fmla="*/ 890328 w 4361046"/>
              <a:gd name="connsiteY611" fmla="*/ 540357 h 4361046"/>
              <a:gd name="connsiteX612" fmla="*/ 916439 w 4361046"/>
              <a:gd name="connsiteY612" fmla="*/ 546343 h 4361046"/>
              <a:gd name="connsiteX613" fmla="*/ 926819 w 4361046"/>
              <a:gd name="connsiteY613" fmla="*/ 558617 h 4361046"/>
              <a:gd name="connsiteX614" fmla="*/ 926186 w 4361046"/>
              <a:gd name="connsiteY614" fmla="*/ 566167 h 4361046"/>
              <a:gd name="connsiteX615" fmla="*/ 929647 w 4361046"/>
              <a:gd name="connsiteY615" fmla="*/ 570258 h 4361046"/>
              <a:gd name="connsiteX616" fmla="*/ 933737 w 4361046"/>
              <a:gd name="connsiteY616" fmla="*/ 566798 h 4361046"/>
              <a:gd name="connsiteX617" fmla="*/ 945709 w 4361046"/>
              <a:gd name="connsiteY617" fmla="*/ 514576 h 4361046"/>
              <a:gd name="connsiteX618" fmla="*/ 1778538 w 4361046"/>
              <a:gd name="connsiteY618" fmla="*/ 335952 h 4361046"/>
              <a:gd name="connsiteX619" fmla="*/ 1773287 w 4361046"/>
              <a:gd name="connsiteY619" fmla="*/ 337021 h 4361046"/>
              <a:gd name="connsiteX620" fmla="*/ 1769104 w 4361046"/>
              <a:gd name="connsiteY620" fmla="*/ 343339 h 4361046"/>
              <a:gd name="connsiteX621" fmla="*/ 1771241 w 4361046"/>
              <a:gd name="connsiteY621" fmla="*/ 353840 h 4361046"/>
              <a:gd name="connsiteX622" fmla="*/ 1776491 w 4361046"/>
              <a:gd name="connsiteY622" fmla="*/ 352771 h 4361046"/>
              <a:gd name="connsiteX623" fmla="*/ 2528006 w 4361046"/>
              <a:gd name="connsiteY623" fmla="*/ 331952 h 4361046"/>
              <a:gd name="connsiteX624" fmla="*/ 2533233 w 4361046"/>
              <a:gd name="connsiteY624" fmla="*/ 333126 h 4361046"/>
              <a:gd name="connsiteX625" fmla="*/ 2541343 w 4361046"/>
              <a:gd name="connsiteY625" fmla="*/ 345927 h 4361046"/>
              <a:gd name="connsiteX626" fmla="*/ 2516273 w 4361046"/>
              <a:gd name="connsiteY626" fmla="*/ 384230 h 4361046"/>
              <a:gd name="connsiteX627" fmla="*/ 2511046 w 4361046"/>
              <a:gd name="connsiteY627" fmla="*/ 383056 h 4361046"/>
              <a:gd name="connsiteX628" fmla="*/ 2502937 w 4361046"/>
              <a:gd name="connsiteY628" fmla="*/ 370255 h 4361046"/>
              <a:gd name="connsiteX629" fmla="*/ 2528006 w 4361046"/>
              <a:gd name="connsiteY629" fmla="*/ 331952 h 4361046"/>
              <a:gd name="connsiteX630" fmla="*/ 2660512 w 4361046"/>
              <a:gd name="connsiteY630" fmla="*/ 328740 h 4361046"/>
              <a:gd name="connsiteX631" fmla="*/ 2704577 w 4361046"/>
              <a:gd name="connsiteY631" fmla="*/ 377067 h 4361046"/>
              <a:gd name="connsiteX632" fmla="*/ 2686548 w 4361046"/>
              <a:gd name="connsiteY632" fmla="*/ 384003 h 4361046"/>
              <a:gd name="connsiteX633" fmla="*/ 2626490 w 4361046"/>
              <a:gd name="connsiteY633" fmla="*/ 480347 h 4361046"/>
              <a:gd name="connsiteX634" fmla="*/ 2631717 w 4361046"/>
              <a:gd name="connsiteY634" fmla="*/ 481520 h 4361046"/>
              <a:gd name="connsiteX635" fmla="*/ 2733495 w 4361046"/>
              <a:gd name="connsiteY635" fmla="*/ 443957 h 4361046"/>
              <a:gd name="connsiteX636" fmla="*/ 2734669 w 4361046"/>
              <a:gd name="connsiteY636" fmla="*/ 438729 h 4361046"/>
              <a:gd name="connsiteX637" fmla="*/ 2739897 w 4361046"/>
              <a:gd name="connsiteY637" fmla="*/ 439903 h 4361046"/>
              <a:gd name="connsiteX638" fmla="*/ 2759531 w 4361046"/>
              <a:gd name="connsiteY638" fmla="*/ 499220 h 4361046"/>
              <a:gd name="connsiteX639" fmla="*/ 2622332 w 4361046"/>
              <a:gd name="connsiteY639" fmla="*/ 523342 h 4361046"/>
              <a:gd name="connsiteX640" fmla="*/ 2590430 w 4361046"/>
              <a:gd name="connsiteY640" fmla="*/ 494219 h 4361046"/>
              <a:gd name="connsiteX641" fmla="*/ 2599816 w 4361046"/>
              <a:gd name="connsiteY641" fmla="*/ 452397 h 4361046"/>
              <a:gd name="connsiteX642" fmla="*/ 2734977 w 4361046"/>
              <a:gd name="connsiteY642" fmla="*/ 290541 h 4361046"/>
              <a:gd name="connsiteX643" fmla="*/ 2752904 w 4361046"/>
              <a:gd name="connsiteY643" fmla="*/ 333000 h 4361046"/>
              <a:gd name="connsiteX644" fmla="*/ 2701161 w 4361046"/>
              <a:gd name="connsiteY644" fmla="*/ 343354 h 4361046"/>
              <a:gd name="connsiteX645" fmla="*/ 2699453 w 4361046"/>
              <a:gd name="connsiteY645" fmla="*/ 326498 h 4361046"/>
              <a:gd name="connsiteX646" fmla="*/ 2672141 w 4361046"/>
              <a:gd name="connsiteY646" fmla="*/ 325860 h 4361046"/>
              <a:gd name="connsiteX647" fmla="*/ 2668086 w 4361046"/>
              <a:gd name="connsiteY647" fmla="*/ 319458 h 4361046"/>
              <a:gd name="connsiteX648" fmla="*/ 2670432 w 4361046"/>
              <a:gd name="connsiteY648" fmla="*/ 309003 h 4361046"/>
              <a:gd name="connsiteX649" fmla="*/ 2734977 w 4361046"/>
              <a:gd name="connsiteY649" fmla="*/ 290541 h 4361046"/>
              <a:gd name="connsiteX650" fmla="*/ 2750969 w 4361046"/>
              <a:gd name="connsiteY650" fmla="*/ 145871 h 4361046"/>
              <a:gd name="connsiteX651" fmla="*/ 2756197 w 4361046"/>
              <a:gd name="connsiteY651" fmla="*/ 147043 h 4361046"/>
              <a:gd name="connsiteX652" fmla="*/ 2768360 w 4361046"/>
              <a:gd name="connsiteY652" fmla="*/ 166247 h 4361046"/>
              <a:gd name="connsiteX653" fmla="*/ 2766014 w 4361046"/>
              <a:gd name="connsiteY653" fmla="*/ 176703 h 4361046"/>
              <a:gd name="connsiteX654" fmla="*/ 2754921 w 4361046"/>
              <a:gd name="connsiteY654" fmla="*/ 201667 h 4361046"/>
              <a:gd name="connsiteX655" fmla="*/ 2767084 w 4361046"/>
              <a:gd name="connsiteY655" fmla="*/ 220871 h 4361046"/>
              <a:gd name="connsiteX656" fmla="*/ 2765911 w 4361046"/>
              <a:gd name="connsiteY656" fmla="*/ 226098 h 4361046"/>
              <a:gd name="connsiteX657" fmla="*/ 2742653 w 4361046"/>
              <a:gd name="connsiteY657" fmla="*/ 231862 h 4361046"/>
              <a:gd name="connsiteX658" fmla="*/ 2736252 w 4361046"/>
              <a:gd name="connsiteY658" fmla="*/ 235916 h 4361046"/>
              <a:gd name="connsiteX659" fmla="*/ 2735080 w 4361046"/>
              <a:gd name="connsiteY659" fmla="*/ 241144 h 4361046"/>
              <a:gd name="connsiteX660" fmla="*/ 2735615 w 4361046"/>
              <a:gd name="connsiteY660" fmla="*/ 263229 h 4361046"/>
              <a:gd name="connsiteX661" fmla="*/ 2717585 w 4361046"/>
              <a:gd name="connsiteY661" fmla="*/ 270165 h 4361046"/>
              <a:gd name="connsiteX662" fmla="*/ 2696674 w 4361046"/>
              <a:gd name="connsiteY662" fmla="*/ 265471 h 4361046"/>
              <a:gd name="connsiteX663" fmla="*/ 2704886 w 4361046"/>
              <a:gd name="connsiteY663" fmla="*/ 228877 h 4361046"/>
              <a:gd name="connsiteX664" fmla="*/ 2686857 w 4361046"/>
              <a:gd name="connsiteY664" fmla="*/ 235813 h 4361046"/>
              <a:gd name="connsiteX665" fmla="*/ 2674692 w 4361046"/>
              <a:gd name="connsiteY665" fmla="*/ 216610 h 4361046"/>
              <a:gd name="connsiteX666" fmla="*/ 2679385 w 4361046"/>
              <a:gd name="connsiteY666" fmla="*/ 195700 h 4361046"/>
              <a:gd name="connsiteX667" fmla="*/ 2602778 w 4361046"/>
              <a:gd name="connsiteY667" fmla="*/ 145562 h 4361046"/>
              <a:gd name="connsiteX668" fmla="*/ 2608006 w 4361046"/>
              <a:gd name="connsiteY668" fmla="*/ 146736 h 4361046"/>
              <a:gd name="connsiteX669" fmla="*/ 2633508 w 4361046"/>
              <a:gd name="connsiteY669" fmla="*/ 179913 h 4361046"/>
              <a:gd name="connsiteX670" fmla="*/ 2661994 w 4361046"/>
              <a:gd name="connsiteY670" fmla="*/ 175324 h 4361046"/>
              <a:gd name="connsiteX671" fmla="*/ 2668930 w 4361046"/>
              <a:gd name="connsiteY671" fmla="*/ 193353 h 4361046"/>
              <a:gd name="connsiteX672" fmla="*/ 2627642 w 4361046"/>
              <a:gd name="connsiteY672" fmla="*/ 206053 h 4361046"/>
              <a:gd name="connsiteX673" fmla="*/ 2625296 w 4361046"/>
              <a:gd name="connsiteY673" fmla="*/ 216508 h 4361046"/>
              <a:gd name="connsiteX674" fmla="*/ 2647915 w 4361046"/>
              <a:gd name="connsiteY674" fmla="*/ 238058 h 4361046"/>
              <a:gd name="connsiteX675" fmla="*/ 2644396 w 4361046"/>
              <a:gd name="connsiteY675" fmla="*/ 253740 h 4361046"/>
              <a:gd name="connsiteX676" fmla="*/ 2600864 w 4361046"/>
              <a:gd name="connsiteY676" fmla="*/ 227498 h 4361046"/>
              <a:gd name="connsiteX677" fmla="*/ 2511890 w 4361046"/>
              <a:gd name="connsiteY677" fmla="*/ 256951 h 4361046"/>
              <a:gd name="connsiteX678" fmla="*/ 2499087 w 4361046"/>
              <a:gd name="connsiteY678" fmla="*/ 265060 h 4361046"/>
              <a:gd name="connsiteX679" fmla="*/ 2493860 w 4361046"/>
              <a:gd name="connsiteY679" fmla="*/ 263887 h 4361046"/>
              <a:gd name="connsiteX680" fmla="*/ 2496206 w 4361046"/>
              <a:gd name="connsiteY680" fmla="*/ 253432 h 4361046"/>
              <a:gd name="connsiteX681" fmla="*/ 2602778 w 4361046"/>
              <a:gd name="connsiteY681" fmla="*/ 145562 h 4361046"/>
              <a:gd name="connsiteX682" fmla="*/ 1699065 w 4361046"/>
              <a:gd name="connsiteY682" fmla="*/ 133417 h 4361046"/>
              <a:gd name="connsiteX683" fmla="*/ 1718019 w 4361046"/>
              <a:gd name="connsiteY683" fmla="*/ 145965 h 4361046"/>
              <a:gd name="connsiteX684" fmla="*/ 1720155 w 4361046"/>
              <a:gd name="connsiteY684" fmla="*/ 156465 h 4361046"/>
              <a:gd name="connsiteX685" fmla="*/ 1693106 w 4361046"/>
              <a:gd name="connsiteY685" fmla="*/ 238514 h 4361046"/>
              <a:gd name="connsiteX686" fmla="*/ 1718379 w 4361046"/>
              <a:gd name="connsiteY686" fmla="*/ 255243 h 4361046"/>
              <a:gd name="connsiteX687" fmla="*/ 1690350 w 4361046"/>
              <a:gd name="connsiteY687" fmla="*/ 359360 h 4361046"/>
              <a:gd name="connsiteX688" fmla="*/ 1731464 w 4361046"/>
              <a:gd name="connsiteY688" fmla="*/ 400204 h 4361046"/>
              <a:gd name="connsiteX689" fmla="*/ 1733601 w 4361046"/>
              <a:gd name="connsiteY689" fmla="*/ 410705 h 4361046"/>
              <a:gd name="connsiteX690" fmla="*/ 1721054 w 4361046"/>
              <a:gd name="connsiteY690" fmla="*/ 429660 h 4361046"/>
              <a:gd name="connsiteX691" fmla="*/ 1700053 w 4361046"/>
              <a:gd name="connsiteY691" fmla="*/ 433931 h 4361046"/>
              <a:gd name="connsiteX692" fmla="*/ 1687416 w 4361046"/>
              <a:gd name="connsiteY692" fmla="*/ 425567 h 4361046"/>
              <a:gd name="connsiteX693" fmla="*/ 1688395 w 4361046"/>
              <a:gd name="connsiteY693" fmla="*/ 403498 h 4361046"/>
              <a:gd name="connsiteX694" fmla="*/ 1670507 w 4361046"/>
              <a:gd name="connsiteY694" fmla="*/ 396201 h 4361046"/>
              <a:gd name="connsiteX695" fmla="*/ 1673262 w 4361046"/>
              <a:gd name="connsiteY695" fmla="*/ 275355 h 4361046"/>
              <a:gd name="connsiteX696" fmla="*/ 1668012 w 4361046"/>
              <a:gd name="connsiteY696" fmla="*/ 276423 h 4361046"/>
              <a:gd name="connsiteX697" fmla="*/ 1655375 w 4361046"/>
              <a:gd name="connsiteY697" fmla="*/ 268058 h 4361046"/>
              <a:gd name="connsiteX698" fmla="*/ 1667742 w 4361046"/>
              <a:gd name="connsiteY698" fmla="*/ 194465 h 4361046"/>
              <a:gd name="connsiteX699" fmla="*/ 1662492 w 4361046"/>
              <a:gd name="connsiteY699" fmla="*/ 195534 h 4361046"/>
              <a:gd name="connsiteX700" fmla="*/ 1645674 w 4361046"/>
              <a:gd name="connsiteY700" fmla="*/ 193487 h 4361046"/>
              <a:gd name="connsiteX701" fmla="*/ 1650574 w 4361046"/>
              <a:gd name="connsiteY701" fmla="*/ 405724 h 4361046"/>
              <a:gd name="connsiteX702" fmla="*/ 1664369 w 4361046"/>
              <a:gd name="connsiteY702" fmla="*/ 446658 h 4361046"/>
              <a:gd name="connsiteX703" fmla="*/ 1660187 w 4361046"/>
              <a:gd name="connsiteY703" fmla="*/ 452976 h 4361046"/>
              <a:gd name="connsiteX704" fmla="*/ 1649686 w 4361046"/>
              <a:gd name="connsiteY704" fmla="*/ 455112 h 4361046"/>
              <a:gd name="connsiteX705" fmla="*/ 1637050 w 4361046"/>
              <a:gd name="connsiteY705" fmla="*/ 446748 h 4361046"/>
              <a:gd name="connsiteX706" fmla="*/ 1608213 w 4361046"/>
              <a:gd name="connsiteY706" fmla="*/ 304990 h 4361046"/>
              <a:gd name="connsiteX707" fmla="*/ 1636151 w 4361046"/>
              <a:gd name="connsiteY707" fmla="*/ 173553 h 4361046"/>
              <a:gd name="connsiteX708" fmla="*/ 1956328 w 4361046"/>
              <a:gd name="connsiteY708" fmla="*/ 81085 h 4361046"/>
              <a:gd name="connsiteX709" fmla="*/ 1976351 w 4361046"/>
              <a:gd name="connsiteY709" fmla="*/ 98882 h 4361046"/>
              <a:gd name="connsiteX710" fmla="*/ 1977419 w 4361046"/>
              <a:gd name="connsiteY710" fmla="*/ 104132 h 4361046"/>
              <a:gd name="connsiteX711" fmla="*/ 1898754 w 4361046"/>
              <a:gd name="connsiteY711" fmla="*/ 147471 h 4361046"/>
              <a:gd name="connsiteX712" fmla="*/ 1860136 w 4361046"/>
              <a:gd name="connsiteY712" fmla="*/ 226406 h 4361046"/>
              <a:gd name="connsiteX713" fmla="*/ 1878023 w 4361046"/>
              <a:gd name="connsiteY713" fmla="*/ 233701 h 4361046"/>
              <a:gd name="connsiteX714" fmla="*/ 1881227 w 4361046"/>
              <a:gd name="connsiteY714" fmla="*/ 249453 h 4361046"/>
              <a:gd name="connsiteX715" fmla="*/ 1860406 w 4361046"/>
              <a:gd name="connsiteY715" fmla="*/ 308364 h 4361046"/>
              <a:gd name="connsiteX716" fmla="*/ 1868860 w 4361046"/>
              <a:gd name="connsiteY716" fmla="*/ 323047 h 4361046"/>
              <a:gd name="connsiteX717" fmla="*/ 1884611 w 4361046"/>
              <a:gd name="connsiteY717" fmla="*/ 319842 h 4361046"/>
              <a:gd name="connsiteX718" fmla="*/ 1953573 w 4361046"/>
              <a:gd name="connsiteY718" fmla="*/ 201930 h 4361046"/>
              <a:gd name="connsiteX719" fmla="*/ 1943073 w 4361046"/>
              <a:gd name="connsiteY719" fmla="*/ 204066 h 4361046"/>
              <a:gd name="connsiteX720" fmla="*/ 1940937 w 4361046"/>
              <a:gd name="connsiteY720" fmla="*/ 193566 h 4361046"/>
              <a:gd name="connsiteX721" fmla="*/ 1949301 w 4361046"/>
              <a:gd name="connsiteY721" fmla="*/ 180930 h 4361046"/>
              <a:gd name="connsiteX722" fmla="*/ 1965053 w 4361046"/>
              <a:gd name="connsiteY722" fmla="*/ 177725 h 4361046"/>
              <a:gd name="connsiteX723" fmla="*/ 1985075 w 4361046"/>
              <a:gd name="connsiteY723" fmla="*/ 195522 h 4361046"/>
              <a:gd name="connsiteX724" fmla="*/ 1878382 w 4361046"/>
              <a:gd name="connsiteY724" fmla="*/ 342979 h 4361046"/>
              <a:gd name="connsiteX725" fmla="*/ 1862632 w 4361046"/>
              <a:gd name="connsiteY725" fmla="*/ 346184 h 4361046"/>
              <a:gd name="connsiteX726" fmla="*/ 1868950 w 4361046"/>
              <a:gd name="connsiteY726" fmla="*/ 350365 h 4361046"/>
              <a:gd name="connsiteX727" fmla="*/ 1870197 w 4361046"/>
              <a:gd name="connsiteY727" fmla="*/ 410255 h 4361046"/>
              <a:gd name="connsiteX728" fmla="*/ 1903126 w 4361046"/>
              <a:gd name="connsiteY728" fmla="*/ 518375 h 4361046"/>
              <a:gd name="connsiteX729" fmla="*/ 1898945 w 4361046"/>
              <a:gd name="connsiteY729" fmla="*/ 524694 h 4361046"/>
              <a:gd name="connsiteX730" fmla="*/ 1900013 w 4361046"/>
              <a:gd name="connsiteY730" fmla="*/ 529944 h 4361046"/>
              <a:gd name="connsiteX731" fmla="*/ 1909535 w 4361046"/>
              <a:gd name="connsiteY731" fmla="*/ 549877 h 4361046"/>
              <a:gd name="connsiteX732" fmla="*/ 1905887 w 4361046"/>
              <a:gd name="connsiteY732" fmla="*/ 558821 h 4361046"/>
              <a:gd name="connsiteX733" fmla="*/ 1901683 w 4361046"/>
              <a:gd name="connsiteY733" fmla="*/ 560431 h 4361046"/>
              <a:gd name="connsiteX734" fmla="*/ 2021629 w 4361046"/>
              <a:gd name="connsiteY734" fmla="*/ 542125 h 4361046"/>
              <a:gd name="connsiteX735" fmla="*/ 2189259 w 4361046"/>
              <a:gd name="connsiteY735" fmla="*/ 533660 h 4361046"/>
              <a:gd name="connsiteX736" fmla="*/ 2356889 w 4361046"/>
              <a:gd name="connsiteY736" fmla="*/ 542125 h 4361046"/>
              <a:gd name="connsiteX737" fmla="*/ 2476737 w 4361046"/>
              <a:gd name="connsiteY737" fmla="*/ 560416 h 4361046"/>
              <a:gd name="connsiteX738" fmla="*/ 2482253 w 4361046"/>
              <a:gd name="connsiteY738" fmla="*/ 535836 h 4361046"/>
              <a:gd name="connsiteX739" fmla="*/ 2506785 w 4361046"/>
              <a:gd name="connsiteY739" fmla="*/ 475449 h 4361046"/>
              <a:gd name="connsiteX740" fmla="*/ 2502731 w 4361046"/>
              <a:gd name="connsiteY740" fmla="*/ 469047 h 4361046"/>
              <a:gd name="connsiteX741" fmla="*/ 2497504 w 4361046"/>
              <a:gd name="connsiteY741" fmla="*/ 467874 h 4361046"/>
              <a:gd name="connsiteX742" fmla="*/ 2417275 w 4361046"/>
              <a:gd name="connsiteY742" fmla="*/ 482818 h 4361046"/>
              <a:gd name="connsiteX743" fmla="*/ 2413221 w 4361046"/>
              <a:gd name="connsiteY743" fmla="*/ 476416 h 4361046"/>
              <a:gd name="connsiteX744" fmla="*/ 2415567 w 4361046"/>
              <a:gd name="connsiteY744" fmla="*/ 465961 h 4361046"/>
              <a:gd name="connsiteX745" fmla="*/ 2540067 w 4361046"/>
              <a:gd name="connsiteY745" fmla="*/ 400552 h 4361046"/>
              <a:gd name="connsiteX746" fmla="*/ 2559372 w 4361046"/>
              <a:gd name="connsiteY746" fmla="*/ 338990 h 4361046"/>
              <a:gd name="connsiteX747" fmla="*/ 2551263 w 4361046"/>
              <a:gd name="connsiteY747" fmla="*/ 326190 h 4361046"/>
              <a:gd name="connsiteX748" fmla="*/ 2570466 w 4361046"/>
              <a:gd name="connsiteY748" fmla="*/ 314025 h 4361046"/>
              <a:gd name="connsiteX749" fmla="*/ 2576867 w 4361046"/>
              <a:gd name="connsiteY749" fmla="*/ 309970 h 4361046"/>
              <a:gd name="connsiteX750" fmla="*/ 2578040 w 4361046"/>
              <a:gd name="connsiteY750" fmla="*/ 304743 h 4361046"/>
              <a:gd name="connsiteX751" fmla="*/ 2549019 w 4361046"/>
              <a:gd name="connsiteY751" fmla="*/ 287248 h 4361046"/>
              <a:gd name="connsiteX752" fmla="*/ 2550193 w 4361046"/>
              <a:gd name="connsiteY752" fmla="*/ 282020 h 4361046"/>
              <a:gd name="connsiteX753" fmla="*/ 2607801 w 4361046"/>
              <a:gd name="connsiteY753" fmla="*/ 245528 h 4361046"/>
              <a:gd name="connsiteX754" fmla="*/ 2632767 w 4361046"/>
              <a:gd name="connsiteY754" fmla="*/ 256621 h 4361046"/>
              <a:gd name="connsiteX755" fmla="*/ 2649624 w 4361046"/>
              <a:gd name="connsiteY755" fmla="*/ 254914 h 4361046"/>
              <a:gd name="connsiteX756" fmla="*/ 2667016 w 4361046"/>
              <a:gd name="connsiteY756" fmla="*/ 275290 h 4361046"/>
              <a:gd name="connsiteX757" fmla="*/ 2614099 w 4361046"/>
              <a:gd name="connsiteY757" fmla="*/ 290870 h 4361046"/>
              <a:gd name="connsiteX758" fmla="*/ 2607698 w 4361046"/>
              <a:gd name="connsiteY758" fmla="*/ 294924 h 4361046"/>
              <a:gd name="connsiteX759" fmla="*/ 2606525 w 4361046"/>
              <a:gd name="connsiteY759" fmla="*/ 300153 h 4361046"/>
              <a:gd name="connsiteX760" fmla="*/ 2633838 w 4361046"/>
              <a:gd name="connsiteY760" fmla="*/ 300791 h 4361046"/>
              <a:gd name="connsiteX761" fmla="*/ 2644829 w 4361046"/>
              <a:gd name="connsiteY761" fmla="*/ 325221 h 4361046"/>
              <a:gd name="connsiteX762" fmla="*/ 2574417 w 4361046"/>
              <a:gd name="connsiteY762" fmla="*/ 369822 h 4361046"/>
              <a:gd name="connsiteX763" fmla="*/ 2572071 w 4361046"/>
              <a:gd name="connsiteY763" fmla="*/ 380279 h 4361046"/>
              <a:gd name="connsiteX764" fmla="*/ 2600454 w 4361046"/>
              <a:gd name="connsiteY764" fmla="*/ 425085 h 4361046"/>
              <a:gd name="connsiteX765" fmla="*/ 2524178 w 4361046"/>
              <a:gd name="connsiteY765" fmla="*/ 495824 h 4361046"/>
              <a:gd name="connsiteX766" fmla="*/ 2493096 w 4361046"/>
              <a:gd name="connsiteY766" fmla="*/ 560920 h 4361046"/>
              <a:gd name="connsiteX767" fmla="*/ 2490235 w 4361046"/>
              <a:gd name="connsiteY767" fmla="*/ 562476 h 4361046"/>
              <a:gd name="connsiteX768" fmla="*/ 2519676 w 4361046"/>
              <a:gd name="connsiteY768" fmla="*/ 566969 h 4361046"/>
              <a:gd name="connsiteX769" fmla="*/ 3828762 w 4361046"/>
              <a:gd name="connsiteY769" fmla="*/ 2173163 h 4361046"/>
              <a:gd name="connsiteX770" fmla="*/ 2189259 w 4361046"/>
              <a:gd name="connsiteY770" fmla="*/ 3812666 h 4361046"/>
              <a:gd name="connsiteX771" fmla="*/ 549757 w 4361046"/>
              <a:gd name="connsiteY771" fmla="*/ 2173163 h 4361046"/>
              <a:gd name="connsiteX772" fmla="*/ 1858842 w 4361046"/>
              <a:gd name="connsiteY772" fmla="*/ 566969 h 4361046"/>
              <a:gd name="connsiteX773" fmla="*/ 1869526 w 4361046"/>
              <a:gd name="connsiteY773" fmla="*/ 565338 h 4361046"/>
              <a:gd name="connsiteX774" fmla="*/ 1872783 w 4361046"/>
              <a:gd name="connsiteY774" fmla="*/ 557353 h 4361046"/>
              <a:gd name="connsiteX775" fmla="*/ 1821877 w 4361046"/>
              <a:gd name="connsiteY775" fmla="*/ 414617 h 4361046"/>
              <a:gd name="connsiteX776" fmla="*/ 1817605 w 4361046"/>
              <a:gd name="connsiteY776" fmla="*/ 393616 h 4361046"/>
              <a:gd name="connsiteX777" fmla="*/ 1821788 w 4361046"/>
              <a:gd name="connsiteY777" fmla="*/ 387297 h 4361046"/>
              <a:gd name="connsiteX778" fmla="*/ 1815469 w 4361046"/>
              <a:gd name="connsiteY778" fmla="*/ 383116 h 4361046"/>
              <a:gd name="connsiteX779" fmla="*/ 1814400 w 4361046"/>
              <a:gd name="connsiteY779" fmla="*/ 377865 h 4361046"/>
              <a:gd name="connsiteX780" fmla="*/ 1816357 w 4361046"/>
              <a:gd name="connsiteY780" fmla="*/ 333727 h 4361046"/>
              <a:gd name="connsiteX781" fmla="*/ 1815290 w 4361046"/>
              <a:gd name="connsiteY781" fmla="*/ 328477 h 4361046"/>
              <a:gd name="connsiteX782" fmla="*/ 1810039 w 4361046"/>
              <a:gd name="connsiteY782" fmla="*/ 329544 h 4361046"/>
              <a:gd name="connsiteX783" fmla="*/ 1780853 w 4361046"/>
              <a:gd name="connsiteY783" fmla="*/ 401092 h 4361046"/>
              <a:gd name="connsiteX784" fmla="*/ 1749352 w 4361046"/>
              <a:gd name="connsiteY784" fmla="*/ 407500 h 4361046"/>
              <a:gd name="connsiteX785" fmla="*/ 1736715 w 4361046"/>
              <a:gd name="connsiteY785" fmla="*/ 399136 h 4361046"/>
              <a:gd name="connsiteX786" fmla="*/ 1732443 w 4361046"/>
              <a:gd name="connsiteY786" fmla="*/ 378134 h 4361046"/>
              <a:gd name="connsiteX787" fmla="*/ 1809680 w 4361046"/>
              <a:gd name="connsiteY787" fmla="*/ 220268 h 4361046"/>
              <a:gd name="connsiteX788" fmla="*/ 1808612 w 4361046"/>
              <a:gd name="connsiteY788" fmla="*/ 215016 h 4361046"/>
              <a:gd name="connsiteX789" fmla="*/ 1803361 w 4361046"/>
              <a:gd name="connsiteY789" fmla="*/ 216085 h 4361046"/>
              <a:gd name="connsiteX790" fmla="*/ 1766699 w 4361046"/>
              <a:gd name="connsiteY790" fmla="*/ 250880 h 4361046"/>
              <a:gd name="connsiteX791" fmla="*/ 1745698 w 4361046"/>
              <a:gd name="connsiteY791" fmla="*/ 255152 h 4361046"/>
              <a:gd name="connsiteX792" fmla="*/ 1720425 w 4361046"/>
              <a:gd name="connsiteY792" fmla="*/ 238424 h 4361046"/>
              <a:gd name="connsiteX793" fmla="*/ 1956328 w 4361046"/>
              <a:gd name="connsiteY793" fmla="*/ 81085 h 4361046"/>
              <a:gd name="connsiteX794" fmla="*/ 2180523 w 4361046"/>
              <a:gd name="connsiteY794" fmla="*/ 56039 h 4361046"/>
              <a:gd name="connsiteX795" fmla="*/ 56039 w 4361046"/>
              <a:gd name="connsiteY795" fmla="*/ 2180523 h 4361046"/>
              <a:gd name="connsiteX796" fmla="*/ 2180523 w 4361046"/>
              <a:gd name="connsiteY796" fmla="*/ 4305007 h 4361046"/>
              <a:gd name="connsiteX797" fmla="*/ 4305007 w 4361046"/>
              <a:gd name="connsiteY797" fmla="*/ 2180523 h 4361046"/>
              <a:gd name="connsiteX798" fmla="*/ 4209495 w 4361046"/>
              <a:gd name="connsiteY798" fmla="*/ 1548766 h 4361046"/>
              <a:gd name="connsiteX799" fmla="*/ 4173036 w 4361046"/>
              <a:gd name="connsiteY799" fmla="*/ 1449153 h 4361046"/>
              <a:gd name="connsiteX800" fmla="*/ 4173138 w 4361046"/>
              <a:gd name="connsiteY800" fmla="*/ 1459143 h 4361046"/>
              <a:gd name="connsiteX801" fmla="*/ 4151600 w 4361046"/>
              <a:gd name="connsiteY801" fmla="*/ 1480764 h 4361046"/>
              <a:gd name="connsiteX802" fmla="*/ 4146727 w 4361046"/>
              <a:gd name="connsiteY802" fmla="*/ 1482991 h 4361046"/>
              <a:gd name="connsiteX803" fmla="*/ 3922182 w 4361046"/>
              <a:gd name="connsiteY803" fmla="*/ 1391189 h 4361046"/>
              <a:gd name="connsiteX804" fmla="*/ 3900884 w 4361046"/>
              <a:gd name="connsiteY804" fmla="*/ 1383247 h 4361046"/>
              <a:gd name="connsiteX805" fmla="*/ 3893784 w 4361046"/>
              <a:gd name="connsiteY805" fmla="*/ 1380601 h 4361046"/>
              <a:gd name="connsiteX806" fmla="*/ 3888911 w 4361046"/>
              <a:gd name="connsiteY806" fmla="*/ 1382827 h 4361046"/>
              <a:gd name="connsiteX807" fmla="*/ 3850468 w 4361046"/>
              <a:gd name="connsiteY807" fmla="*/ 1453404 h 4361046"/>
              <a:gd name="connsiteX808" fmla="*/ 3833622 w 4361046"/>
              <a:gd name="connsiteY808" fmla="*/ 1455210 h 4361046"/>
              <a:gd name="connsiteX809" fmla="*/ 3874958 w 4361046"/>
              <a:gd name="connsiteY809" fmla="*/ 1507010 h 4361046"/>
              <a:gd name="connsiteX810" fmla="*/ 3883864 w 4361046"/>
              <a:gd name="connsiteY810" fmla="*/ 1526504 h 4361046"/>
              <a:gd name="connsiteX811" fmla="*/ 3875922 w 4361046"/>
              <a:gd name="connsiteY811" fmla="*/ 1547803 h 4361046"/>
              <a:gd name="connsiteX812" fmla="*/ 3871050 w 4361046"/>
              <a:gd name="connsiteY812" fmla="*/ 1550029 h 4361046"/>
              <a:gd name="connsiteX813" fmla="*/ 3804926 w 4361046"/>
              <a:gd name="connsiteY813" fmla="*/ 1521333 h 4361046"/>
              <a:gd name="connsiteX814" fmla="*/ 3780138 w 4361046"/>
              <a:gd name="connsiteY814" fmla="*/ 1544438 h 4361046"/>
              <a:gd name="connsiteX815" fmla="*/ 3765519 w 4361046"/>
              <a:gd name="connsiteY815" fmla="*/ 1551118 h 4361046"/>
              <a:gd name="connsiteX816" fmla="*/ 3704688 w 4361046"/>
              <a:gd name="connsiteY816" fmla="*/ 1508222 h 4361046"/>
              <a:gd name="connsiteX817" fmla="*/ 3701077 w 4361046"/>
              <a:gd name="connsiteY817" fmla="*/ 1474529 h 4361046"/>
              <a:gd name="connsiteX818" fmla="*/ 3679778 w 4361046"/>
              <a:gd name="connsiteY818" fmla="*/ 1466588 h 4361046"/>
              <a:gd name="connsiteX819" fmla="*/ 3668646 w 4361046"/>
              <a:gd name="connsiteY819" fmla="*/ 1442221 h 4361046"/>
              <a:gd name="connsiteX820" fmla="*/ 3678393 w 4361046"/>
              <a:gd name="connsiteY820" fmla="*/ 1437769 h 4361046"/>
              <a:gd name="connsiteX821" fmla="*/ 3704565 w 4361046"/>
              <a:gd name="connsiteY821" fmla="*/ 1443483 h 4361046"/>
              <a:gd name="connsiteX822" fmla="*/ 3715152 w 4361046"/>
              <a:gd name="connsiteY822" fmla="*/ 1415085 h 4361046"/>
              <a:gd name="connsiteX823" fmla="*/ 3720026 w 4361046"/>
              <a:gd name="connsiteY823" fmla="*/ 1412858 h 4361046"/>
              <a:gd name="connsiteX824" fmla="*/ 3782118 w 4361046"/>
              <a:gd name="connsiteY824" fmla="*/ 1419834 h 4361046"/>
              <a:gd name="connsiteX825" fmla="*/ 3835725 w 4361046"/>
              <a:gd name="connsiteY825" fmla="*/ 1395344 h 4361046"/>
              <a:gd name="connsiteX826" fmla="*/ 3831272 w 4361046"/>
              <a:gd name="connsiteY826" fmla="*/ 1385598 h 4361046"/>
              <a:gd name="connsiteX827" fmla="*/ 3801067 w 4361046"/>
              <a:gd name="connsiteY827" fmla="*/ 1358163 h 4361046"/>
              <a:gd name="connsiteX828" fmla="*/ 3803713 w 4361046"/>
              <a:gd name="connsiteY828" fmla="*/ 1351064 h 4361046"/>
              <a:gd name="connsiteX829" fmla="*/ 3837826 w 4361046"/>
              <a:gd name="connsiteY829" fmla="*/ 1335479 h 4361046"/>
              <a:gd name="connsiteX830" fmla="*/ 4068086 w 4361046"/>
              <a:gd name="connsiteY830" fmla="*/ 1401109 h 4361046"/>
              <a:gd name="connsiteX831" fmla="*/ 4072959 w 4361046"/>
              <a:gd name="connsiteY831" fmla="*/ 1398882 h 4361046"/>
              <a:gd name="connsiteX832" fmla="*/ 4007256 w 4361046"/>
              <a:gd name="connsiteY832" fmla="*/ 1358213 h 4361046"/>
              <a:gd name="connsiteX833" fmla="*/ 3975369 w 4361046"/>
              <a:gd name="connsiteY833" fmla="*/ 1378671 h 4361046"/>
              <a:gd name="connsiteX834" fmla="*/ 3951843 w 4361046"/>
              <a:gd name="connsiteY834" fmla="*/ 1365857 h 4361046"/>
              <a:gd name="connsiteX835" fmla="*/ 3945163 w 4361046"/>
              <a:gd name="connsiteY835" fmla="*/ 1351237 h 4361046"/>
              <a:gd name="connsiteX836" fmla="*/ 3972054 w 4361046"/>
              <a:gd name="connsiteY836" fmla="*/ 1268267 h 4361046"/>
              <a:gd name="connsiteX837" fmla="*/ 4046663 w 4361046"/>
              <a:gd name="connsiteY837" fmla="*/ 1328429 h 4361046"/>
              <a:gd name="connsiteX838" fmla="*/ 4129373 w 4361046"/>
              <a:gd name="connsiteY838" fmla="*/ 1374091 h 4361046"/>
              <a:gd name="connsiteX839" fmla="*/ 4153744 w 4361046"/>
              <a:gd name="connsiteY839" fmla="*/ 1396443 h 4361046"/>
              <a:gd name="connsiteX840" fmla="*/ 4138055 w 4361046"/>
              <a:gd name="connsiteY840" fmla="*/ 1353578 h 4361046"/>
              <a:gd name="connsiteX841" fmla="*/ 2180523 w 4361046"/>
              <a:gd name="connsiteY841" fmla="*/ 56039 h 4361046"/>
              <a:gd name="connsiteX842" fmla="*/ 2180523 w 4361046"/>
              <a:gd name="connsiteY842" fmla="*/ 0 h 4361046"/>
              <a:gd name="connsiteX843" fmla="*/ 4361046 w 4361046"/>
              <a:gd name="connsiteY843" fmla="*/ 2180523 h 4361046"/>
              <a:gd name="connsiteX844" fmla="*/ 2180523 w 4361046"/>
              <a:gd name="connsiteY844" fmla="*/ 4361046 h 4361046"/>
              <a:gd name="connsiteX845" fmla="*/ 0 w 4361046"/>
              <a:gd name="connsiteY845" fmla="*/ 2180523 h 4361046"/>
              <a:gd name="connsiteX846" fmla="*/ 2180523 w 4361046"/>
              <a:gd name="connsiteY846" fmla="*/ 0 h 43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1046" h="4361046">
                <a:moveTo>
                  <a:pt x="1921123" y="3975195"/>
                </a:moveTo>
                <a:lnTo>
                  <a:pt x="1912791" y="4052462"/>
                </a:lnTo>
                <a:lnTo>
                  <a:pt x="1979225" y="4059626"/>
                </a:lnTo>
                <a:cubicBezTo>
                  <a:pt x="1993351" y="4061149"/>
                  <a:pt x="2004554" y="4060879"/>
                  <a:pt x="2012835" y="4058818"/>
                </a:cubicBezTo>
                <a:cubicBezTo>
                  <a:pt x="2021116" y="4056756"/>
                  <a:pt x="2027673" y="4052735"/>
                  <a:pt x="2032508" y="4046757"/>
                </a:cubicBezTo>
                <a:cubicBezTo>
                  <a:pt x="2037344" y="4040777"/>
                  <a:pt x="2040168" y="4034017"/>
                  <a:pt x="2040981" y="4026477"/>
                </a:cubicBezTo>
                <a:cubicBezTo>
                  <a:pt x="2042172" y="4015431"/>
                  <a:pt x="2039142" y="4005917"/>
                  <a:pt x="2031890" y="3997937"/>
                </a:cubicBezTo>
                <a:cubicBezTo>
                  <a:pt x="2024639" y="3989956"/>
                  <a:pt x="2012357" y="3985032"/>
                  <a:pt x="1995045" y="3983165"/>
                </a:cubicBezTo>
                <a:close/>
                <a:moveTo>
                  <a:pt x="2461447" y="3971706"/>
                </a:moveTo>
                <a:cubicBezTo>
                  <a:pt x="2460919" y="3987053"/>
                  <a:pt x="2459161" y="4002493"/>
                  <a:pt x="2456174" y="4018025"/>
                </a:cubicBezTo>
                <a:lnTo>
                  <a:pt x="2441800" y="4090181"/>
                </a:lnTo>
                <a:lnTo>
                  <a:pt x="2520400" y="4077365"/>
                </a:lnTo>
                <a:lnTo>
                  <a:pt x="2485734" y="4017101"/>
                </a:lnTo>
                <a:cubicBezTo>
                  <a:pt x="2475173" y="3998800"/>
                  <a:pt x="2467078" y="3983668"/>
                  <a:pt x="2461447" y="3971706"/>
                </a:cubicBezTo>
                <a:close/>
                <a:moveTo>
                  <a:pt x="2339882" y="3964000"/>
                </a:moveTo>
                <a:lnTo>
                  <a:pt x="2346584" y="4198813"/>
                </a:lnTo>
                <a:lnTo>
                  <a:pt x="2316632" y="4199668"/>
                </a:lnTo>
                <a:lnTo>
                  <a:pt x="2311023" y="4003136"/>
                </a:lnTo>
                <a:lnTo>
                  <a:pt x="2248398" y="4201615"/>
                </a:lnTo>
                <a:lnTo>
                  <a:pt x="2220368" y="4202415"/>
                </a:lnTo>
                <a:lnTo>
                  <a:pt x="2146750" y="4004459"/>
                </a:lnTo>
                <a:lnTo>
                  <a:pt x="2152455" y="4204354"/>
                </a:lnTo>
                <a:lnTo>
                  <a:pt x="2122503" y="4205209"/>
                </a:lnTo>
                <a:lnTo>
                  <a:pt x="2115801" y="3970396"/>
                </a:lnTo>
                <a:lnTo>
                  <a:pt x="2162571" y="3969061"/>
                </a:lnTo>
                <a:lnTo>
                  <a:pt x="2222896" y="4133734"/>
                </a:lnTo>
                <a:cubicBezTo>
                  <a:pt x="2228464" y="4149071"/>
                  <a:pt x="2232532" y="4160550"/>
                  <a:pt x="2235101" y="4168171"/>
                </a:cubicBezTo>
                <a:cubicBezTo>
                  <a:pt x="2237526" y="4159553"/>
                  <a:pt x="2241333" y="4146887"/>
                  <a:pt x="2246520" y="4130174"/>
                </a:cubicBezTo>
                <a:lnTo>
                  <a:pt x="2298077" y="3965193"/>
                </a:lnTo>
                <a:close/>
                <a:moveTo>
                  <a:pt x="1892999" y="3946053"/>
                </a:moveTo>
                <a:lnTo>
                  <a:pt x="1996553" y="3957219"/>
                </a:lnTo>
                <a:cubicBezTo>
                  <a:pt x="2017370" y="3959464"/>
                  <a:pt x="2032969" y="3963268"/>
                  <a:pt x="2043350" y="3968631"/>
                </a:cubicBezTo>
                <a:cubicBezTo>
                  <a:pt x="2053731" y="3973995"/>
                  <a:pt x="2061589" y="3982336"/>
                  <a:pt x="2066922" y="3993656"/>
                </a:cubicBezTo>
                <a:cubicBezTo>
                  <a:pt x="2072255" y="4004975"/>
                  <a:pt x="2074229" y="4017061"/>
                  <a:pt x="2072844" y="4029913"/>
                </a:cubicBezTo>
                <a:cubicBezTo>
                  <a:pt x="2071057" y="4046481"/>
                  <a:pt x="2064187" y="4059869"/>
                  <a:pt x="2052235" y="4070077"/>
                </a:cubicBezTo>
                <a:cubicBezTo>
                  <a:pt x="2040282" y="4080285"/>
                  <a:pt x="2022935" y="4085720"/>
                  <a:pt x="2000193" y="4086384"/>
                </a:cubicBezTo>
                <a:cubicBezTo>
                  <a:pt x="2007947" y="4091195"/>
                  <a:pt x="2013742" y="4095742"/>
                  <a:pt x="2017578" y="4100024"/>
                </a:cubicBezTo>
                <a:cubicBezTo>
                  <a:pt x="2025713" y="4109282"/>
                  <a:pt x="2033146" y="4120559"/>
                  <a:pt x="2039878" y="4133856"/>
                </a:cubicBezTo>
                <a:lnTo>
                  <a:pt x="2073649" y="4201803"/>
                </a:lnTo>
                <a:lnTo>
                  <a:pt x="2034776" y="4197611"/>
                </a:lnTo>
                <a:lnTo>
                  <a:pt x="2009109" y="4145688"/>
                </a:lnTo>
                <a:cubicBezTo>
                  <a:pt x="2001593" y="4130695"/>
                  <a:pt x="1995315" y="4119166"/>
                  <a:pt x="1990275" y="4111101"/>
                </a:cubicBezTo>
                <a:cubicBezTo>
                  <a:pt x="1985235" y="4103037"/>
                  <a:pt x="1980565" y="4097268"/>
                  <a:pt x="1976266" y="4093796"/>
                </a:cubicBezTo>
                <a:cubicBezTo>
                  <a:pt x="1971966" y="4090324"/>
                  <a:pt x="1967490" y="4087747"/>
                  <a:pt x="1962836" y="4086063"/>
                </a:cubicBezTo>
                <a:cubicBezTo>
                  <a:pt x="1959412" y="4084941"/>
                  <a:pt x="1953716" y="4083951"/>
                  <a:pt x="1945751" y="4083092"/>
                </a:cubicBezTo>
                <a:lnTo>
                  <a:pt x="1909905" y="4079227"/>
                </a:lnTo>
                <a:lnTo>
                  <a:pt x="1898722" y="4182941"/>
                </a:lnTo>
                <a:lnTo>
                  <a:pt x="1867815" y="4179608"/>
                </a:lnTo>
                <a:close/>
                <a:moveTo>
                  <a:pt x="2474715" y="3944540"/>
                </a:moveTo>
                <a:lnTo>
                  <a:pt x="2607407" y="4160916"/>
                </a:lnTo>
                <a:lnTo>
                  <a:pt x="2572456" y="4166614"/>
                </a:lnTo>
                <a:lnTo>
                  <a:pt x="2533963" y="4100805"/>
                </a:lnTo>
                <a:lnTo>
                  <a:pt x="2437017" y="4116612"/>
                </a:lnTo>
                <a:lnTo>
                  <a:pt x="2423004" y="4190982"/>
                </a:lnTo>
                <a:lnTo>
                  <a:pt x="2390425" y="4196294"/>
                </a:lnTo>
                <a:lnTo>
                  <a:pt x="2441661" y="3949929"/>
                </a:lnTo>
                <a:close/>
                <a:moveTo>
                  <a:pt x="1718340" y="3934415"/>
                </a:moveTo>
                <a:cubicBezTo>
                  <a:pt x="1708245" y="3935836"/>
                  <a:pt x="1698448" y="3939274"/>
                  <a:pt x="1688947" y="3944730"/>
                </a:cubicBezTo>
                <a:cubicBezTo>
                  <a:pt x="1669946" y="3955643"/>
                  <a:pt x="1656243" y="3978272"/>
                  <a:pt x="1647839" y="4012618"/>
                </a:cubicBezTo>
                <a:cubicBezTo>
                  <a:pt x="1641111" y="4040115"/>
                  <a:pt x="1643204" y="4063585"/>
                  <a:pt x="1654119" y="4083027"/>
                </a:cubicBezTo>
                <a:cubicBezTo>
                  <a:pt x="1665034" y="4102469"/>
                  <a:pt x="1681646" y="4114919"/>
                  <a:pt x="1703955" y="4120378"/>
                </a:cubicBezTo>
                <a:cubicBezTo>
                  <a:pt x="1726679" y="4125938"/>
                  <a:pt x="1747338" y="4122525"/>
                  <a:pt x="1765930" y="4110137"/>
                </a:cubicBezTo>
                <a:cubicBezTo>
                  <a:pt x="1784523" y="4097750"/>
                  <a:pt x="1797412" y="4076874"/>
                  <a:pt x="1804597" y="4047509"/>
                </a:cubicBezTo>
                <a:cubicBezTo>
                  <a:pt x="1809141" y="4028935"/>
                  <a:pt x="1809969" y="4011954"/>
                  <a:pt x="1807081" y="3996565"/>
                </a:cubicBezTo>
                <a:cubicBezTo>
                  <a:pt x="1804193" y="3981177"/>
                  <a:pt x="1797637" y="3968190"/>
                  <a:pt x="1787415" y="3957605"/>
                </a:cubicBezTo>
                <a:cubicBezTo>
                  <a:pt x="1777192" y="3947021"/>
                  <a:pt x="1764558" y="3939888"/>
                  <a:pt x="1749512" y="3936207"/>
                </a:cubicBezTo>
                <a:cubicBezTo>
                  <a:pt x="1738825" y="3933592"/>
                  <a:pt x="1728434" y="3932995"/>
                  <a:pt x="1718340" y="3934415"/>
                </a:cubicBezTo>
                <a:close/>
                <a:moveTo>
                  <a:pt x="2616922" y="3915875"/>
                </a:moveTo>
                <a:lnTo>
                  <a:pt x="2672074" y="4115587"/>
                </a:lnTo>
                <a:lnTo>
                  <a:pt x="2783591" y="4084792"/>
                </a:lnTo>
                <a:lnTo>
                  <a:pt x="2790970" y="4111513"/>
                </a:lnTo>
                <a:lnTo>
                  <a:pt x="2649488" y="4150583"/>
                </a:lnTo>
                <a:lnTo>
                  <a:pt x="2586958" y="3924150"/>
                </a:lnTo>
                <a:close/>
                <a:moveTo>
                  <a:pt x="1709936" y="3907490"/>
                </a:moveTo>
                <a:cubicBezTo>
                  <a:pt x="1724373" y="3905345"/>
                  <a:pt x="1739633" y="3906240"/>
                  <a:pt x="1755717" y="3910176"/>
                </a:cubicBezTo>
                <a:cubicBezTo>
                  <a:pt x="1776781" y="3915329"/>
                  <a:pt x="1794539" y="3925008"/>
                  <a:pt x="1808989" y="3939212"/>
                </a:cubicBezTo>
                <a:cubicBezTo>
                  <a:pt x="1823440" y="3953415"/>
                  <a:pt x="1832899" y="3970604"/>
                  <a:pt x="1837366" y="3990778"/>
                </a:cubicBezTo>
                <a:cubicBezTo>
                  <a:pt x="1841833" y="4010952"/>
                  <a:pt x="1841273" y="4032453"/>
                  <a:pt x="1835688" y="4055281"/>
                </a:cubicBezTo>
                <a:cubicBezTo>
                  <a:pt x="1830026" y="4078421"/>
                  <a:pt x="1820292" y="4097979"/>
                  <a:pt x="1806484" y="4113957"/>
                </a:cubicBezTo>
                <a:cubicBezTo>
                  <a:pt x="1792677" y="4129934"/>
                  <a:pt x="1776064" y="4140523"/>
                  <a:pt x="1756645" y="4145725"/>
                </a:cubicBezTo>
                <a:cubicBezTo>
                  <a:pt x="1737227" y="4150927"/>
                  <a:pt x="1717608" y="4151103"/>
                  <a:pt x="1697789" y="4146253"/>
                </a:cubicBezTo>
                <a:cubicBezTo>
                  <a:pt x="1676310" y="4140998"/>
                  <a:pt x="1658383" y="4131113"/>
                  <a:pt x="1644008" y="4116598"/>
                </a:cubicBezTo>
                <a:cubicBezTo>
                  <a:pt x="1629633" y="4102083"/>
                  <a:pt x="1620284" y="4084784"/>
                  <a:pt x="1615960" y="4064700"/>
                </a:cubicBezTo>
                <a:cubicBezTo>
                  <a:pt x="1611636" y="4044616"/>
                  <a:pt x="1611924" y="4024561"/>
                  <a:pt x="1616824" y="4004534"/>
                </a:cubicBezTo>
                <a:cubicBezTo>
                  <a:pt x="1626091" y="3966660"/>
                  <a:pt x="1643515" y="3939497"/>
                  <a:pt x="1669095" y="3923047"/>
                </a:cubicBezTo>
                <a:cubicBezTo>
                  <a:pt x="1681886" y="3914821"/>
                  <a:pt x="1695499" y="3909635"/>
                  <a:pt x="1709936" y="3907490"/>
                </a:cubicBezTo>
                <a:close/>
                <a:moveTo>
                  <a:pt x="1444617" y="3808118"/>
                </a:moveTo>
                <a:lnTo>
                  <a:pt x="1474303" y="3819761"/>
                </a:lnTo>
                <a:lnTo>
                  <a:pt x="1521825" y="4036511"/>
                </a:lnTo>
                <a:lnTo>
                  <a:pt x="1589167" y="3864812"/>
                </a:lnTo>
                <a:lnTo>
                  <a:pt x="1616913" y="3875694"/>
                </a:lnTo>
                <a:lnTo>
                  <a:pt x="1531142" y="4094384"/>
                </a:lnTo>
                <a:lnTo>
                  <a:pt x="1501456" y="4082741"/>
                </a:lnTo>
                <a:lnTo>
                  <a:pt x="1453992" y="3865841"/>
                </a:lnTo>
                <a:lnTo>
                  <a:pt x="1386591" y="4037690"/>
                </a:lnTo>
                <a:lnTo>
                  <a:pt x="1358845" y="4026808"/>
                </a:lnTo>
                <a:close/>
                <a:moveTo>
                  <a:pt x="3177505" y="3667888"/>
                </a:moveTo>
                <a:lnTo>
                  <a:pt x="3247983" y="3783876"/>
                </a:lnTo>
                <a:cubicBezTo>
                  <a:pt x="3260242" y="3804051"/>
                  <a:pt x="3267695" y="3821460"/>
                  <a:pt x="3270342" y="3836102"/>
                </a:cubicBezTo>
                <a:cubicBezTo>
                  <a:pt x="3272989" y="3850743"/>
                  <a:pt x="3270616" y="3865404"/>
                  <a:pt x="3263223" y="3880084"/>
                </a:cubicBezTo>
                <a:cubicBezTo>
                  <a:pt x="3255830" y="3894763"/>
                  <a:pt x="3242456" y="3907983"/>
                  <a:pt x="3223102" y="3919743"/>
                </a:cubicBezTo>
                <a:cubicBezTo>
                  <a:pt x="3204296" y="3931171"/>
                  <a:pt x="3186944" y="3937277"/>
                  <a:pt x="3171046" y="3938062"/>
                </a:cubicBezTo>
                <a:cubicBezTo>
                  <a:pt x="3155148" y="3938847"/>
                  <a:pt x="3140912" y="3934653"/>
                  <a:pt x="3128339" y="3925481"/>
                </a:cubicBezTo>
                <a:cubicBezTo>
                  <a:pt x="3115765" y="3916308"/>
                  <a:pt x="3103016" y="3901086"/>
                  <a:pt x="3090091" y="3879815"/>
                </a:cubicBezTo>
                <a:lnTo>
                  <a:pt x="3019613" y="3763827"/>
                </a:lnTo>
                <a:lnTo>
                  <a:pt x="3046180" y="3747685"/>
                </a:lnTo>
                <a:lnTo>
                  <a:pt x="3116574" y="3863536"/>
                </a:lnTo>
                <a:cubicBezTo>
                  <a:pt x="3127169" y="3880973"/>
                  <a:pt x="3136598" y="3892837"/>
                  <a:pt x="3144859" y="3899130"/>
                </a:cubicBezTo>
                <a:cubicBezTo>
                  <a:pt x="3153120" y="3905423"/>
                  <a:pt x="3162558" y="3908407"/>
                  <a:pt x="3173173" y="3908082"/>
                </a:cubicBezTo>
                <a:cubicBezTo>
                  <a:pt x="3183788" y="3907757"/>
                  <a:pt x="3194801" y="3904127"/>
                  <a:pt x="3206213" y="3897193"/>
                </a:cubicBezTo>
                <a:cubicBezTo>
                  <a:pt x="3225750" y="3885322"/>
                  <a:pt x="3236982" y="3872435"/>
                  <a:pt x="3239908" y="3858531"/>
                </a:cubicBezTo>
                <a:cubicBezTo>
                  <a:pt x="3242835" y="3844628"/>
                  <a:pt x="3236643" y="3825078"/>
                  <a:pt x="3221333" y="3799881"/>
                </a:cubicBezTo>
                <a:lnTo>
                  <a:pt x="3150939" y="3684030"/>
                </a:lnTo>
                <a:close/>
                <a:moveTo>
                  <a:pt x="993051" y="3546554"/>
                </a:moveTo>
                <a:cubicBezTo>
                  <a:pt x="1003013" y="3545076"/>
                  <a:pt x="1013002" y="3545249"/>
                  <a:pt x="1023017" y="3547072"/>
                </a:cubicBezTo>
                <a:cubicBezTo>
                  <a:pt x="1043047" y="3550719"/>
                  <a:pt x="1062217" y="3559824"/>
                  <a:pt x="1080527" y="3574386"/>
                </a:cubicBezTo>
                <a:cubicBezTo>
                  <a:pt x="1093821" y="3584959"/>
                  <a:pt x="1104127" y="3596670"/>
                  <a:pt x="1111446" y="3609521"/>
                </a:cubicBezTo>
                <a:cubicBezTo>
                  <a:pt x="1118764" y="3622371"/>
                  <a:pt x="1122417" y="3635069"/>
                  <a:pt x="1122402" y="3647615"/>
                </a:cubicBezTo>
                <a:cubicBezTo>
                  <a:pt x="1122388" y="3660161"/>
                  <a:pt x="1119049" y="3673884"/>
                  <a:pt x="1112384" y="3688785"/>
                </a:cubicBezTo>
                <a:lnTo>
                  <a:pt x="1085650" y="3677349"/>
                </a:lnTo>
                <a:cubicBezTo>
                  <a:pt x="1090339" y="3665791"/>
                  <a:pt x="1092762" y="3655707"/>
                  <a:pt x="1092921" y="3647098"/>
                </a:cubicBezTo>
                <a:cubicBezTo>
                  <a:pt x="1093080" y="3638489"/>
                  <a:pt x="1090636" y="3629550"/>
                  <a:pt x="1085588" y="3620280"/>
                </a:cubicBezTo>
                <a:cubicBezTo>
                  <a:pt x="1080540" y="3611010"/>
                  <a:pt x="1073376" y="3602685"/>
                  <a:pt x="1064095" y="3595304"/>
                </a:cubicBezTo>
                <a:cubicBezTo>
                  <a:pt x="1052976" y="3586460"/>
                  <a:pt x="1042014" y="3580506"/>
                  <a:pt x="1031212" y="3577442"/>
                </a:cubicBezTo>
                <a:cubicBezTo>
                  <a:pt x="1020409" y="3574378"/>
                  <a:pt x="1010326" y="3573626"/>
                  <a:pt x="1000962" y="3575188"/>
                </a:cubicBezTo>
                <a:cubicBezTo>
                  <a:pt x="991599" y="3576750"/>
                  <a:pt x="982911" y="3579735"/>
                  <a:pt x="974899" y="3584146"/>
                </a:cubicBezTo>
                <a:cubicBezTo>
                  <a:pt x="961174" y="3591792"/>
                  <a:pt x="949025" y="3602262"/>
                  <a:pt x="938452" y="3615556"/>
                </a:cubicBezTo>
                <a:cubicBezTo>
                  <a:pt x="925419" y="3631943"/>
                  <a:pt x="917335" y="3647898"/>
                  <a:pt x="914201" y="3663423"/>
                </a:cubicBezTo>
                <a:cubicBezTo>
                  <a:pt x="911067" y="3678947"/>
                  <a:pt x="912765" y="3693674"/>
                  <a:pt x="919295" y="3707603"/>
                </a:cubicBezTo>
                <a:cubicBezTo>
                  <a:pt x="925824" y="3721531"/>
                  <a:pt x="935150" y="3733317"/>
                  <a:pt x="947273" y="3742959"/>
                </a:cubicBezTo>
                <a:cubicBezTo>
                  <a:pt x="957807" y="3751337"/>
                  <a:pt x="969703" y="3757488"/>
                  <a:pt x="982961" y="3761413"/>
                </a:cubicBezTo>
                <a:cubicBezTo>
                  <a:pt x="996219" y="3765337"/>
                  <a:pt x="1007268" y="3767062"/>
                  <a:pt x="1016109" y="3766586"/>
                </a:cubicBezTo>
                <a:lnTo>
                  <a:pt x="1043339" y="3732350"/>
                </a:lnTo>
                <a:lnTo>
                  <a:pt x="989288" y="3689360"/>
                </a:lnTo>
                <a:lnTo>
                  <a:pt x="1006444" y="3667790"/>
                </a:lnTo>
                <a:lnTo>
                  <a:pt x="1084422" y="3729605"/>
                </a:lnTo>
                <a:lnTo>
                  <a:pt x="1030162" y="3797828"/>
                </a:lnTo>
                <a:cubicBezTo>
                  <a:pt x="1010626" y="3797850"/>
                  <a:pt x="992592" y="3795211"/>
                  <a:pt x="976060" y="3789911"/>
                </a:cubicBezTo>
                <a:cubicBezTo>
                  <a:pt x="959529" y="3784611"/>
                  <a:pt x="944574" y="3776641"/>
                  <a:pt x="931197" y="3766002"/>
                </a:cubicBezTo>
                <a:cubicBezTo>
                  <a:pt x="913139" y="3751639"/>
                  <a:pt x="899806" y="3734723"/>
                  <a:pt x="891201" y="3715253"/>
                </a:cubicBezTo>
                <a:cubicBezTo>
                  <a:pt x="882595" y="3695783"/>
                  <a:pt x="880348" y="3675740"/>
                  <a:pt x="884460" y="3655124"/>
                </a:cubicBezTo>
                <a:cubicBezTo>
                  <a:pt x="888573" y="3634508"/>
                  <a:pt x="897810" y="3615171"/>
                  <a:pt x="912173" y="3597112"/>
                </a:cubicBezTo>
                <a:cubicBezTo>
                  <a:pt x="926403" y="3579221"/>
                  <a:pt x="943427" y="3565496"/>
                  <a:pt x="963245" y="3555938"/>
                </a:cubicBezTo>
                <a:cubicBezTo>
                  <a:pt x="973154" y="3551159"/>
                  <a:pt x="983089" y="3548031"/>
                  <a:pt x="993051" y="3546554"/>
                </a:cubicBezTo>
                <a:close/>
                <a:moveTo>
                  <a:pt x="3356239" y="3530293"/>
                </a:moveTo>
                <a:lnTo>
                  <a:pt x="3502785" y="3713885"/>
                </a:lnTo>
                <a:lnTo>
                  <a:pt x="3477864" y="3733778"/>
                </a:lnTo>
                <a:lnTo>
                  <a:pt x="3266276" y="3666481"/>
                </a:lnTo>
                <a:lnTo>
                  <a:pt x="3381433" y="3810750"/>
                </a:lnTo>
                <a:lnTo>
                  <a:pt x="3358140" y="3829343"/>
                </a:lnTo>
                <a:lnTo>
                  <a:pt x="3211594" y="3645751"/>
                </a:lnTo>
                <a:lnTo>
                  <a:pt x="3236515" y="3625858"/>
                </a:lnTo>
                <a:lnTo>
                  <a:pt x="3448003" y="3693030"/>
                </a:lnTo>
                <a:lnTo>
                  <a:pt x="3332945" y="3548886"/>
                </a:lnTo>
                <a:close/>
                <a:moveTo>
                  <a:pt x="3417966" y="3471145"/>
                </a:moveTo>
                <a:lnTo>
                  <a:pt x="3580575" y="3640675"/>
                </a:lnTo>
                <a:lnTo>
                  <a:pt x="3558140" y="3662193"/>
                </a:lnTo>
                <a:lnTo>
                  <a:pt x="3395532" y="3492663"/>
                </a:lnTo>
                <a:close/>
                <a:moveTo>
                  <a:pt x="835706" y="3346573"/>
                </a:moveTo>
                <a:lnTo>
                  <a:pt x="857827" y="3369539"/>
                </a:lnTo>
                <a:lnTo>
                  <a:pt x="810583" y="3586351"/>
                </a:lnTo>
                <a:lnTo>
                  <a:pt x="943421" y="3458405"/>
                </a:lnTo>
                <a:lnTo>
                  <a:pt x="964096" y="3479871"/>
                </a:lnTo>
                <a:lnTo>
                  <a:pt x="794905" y="3642832"/>
                </a:lnTo>
                <a:lnTo>
                  <a:pt x="772784" y="3619866"/>
                </a:lnTo>
                <a:lnTo>
                  <a:pt x="820143" y="3402943"/>
                </a:lnTo>
                <a:lnTo>
                  <a:pt x="687190" y="3531000"/>
                </a:lnTo>
                <a:lnTo>
                  <a:pt x="666515" y="3509533"/>
                </a:lnTo>
                <a:close/>
                <a:moveTo>
                  <a:pt x="3584520" y="3290760"/>
                </a:moveTo>
                <a:lnTo>
                  <a:pt x="3700538" y="3514773"/>
                </a:lnTo>
                <a:lnTo>
                  <a:pt x="3679518" y="3538752"/>
                </a:lnTo>
                <a:lnTo>
                  <a:pt x="3442875" y="3452345"/>
                </a:lnTo>
                <a:lnTo>
                  <a:pt x="3465057" y="3427041"/>
                </a:lnTo>
                <a:lnTo>
                  <a:pt x="3633628" y="3493624"/>
                </a:lnTo>
                <a:cubicBezTo>
                  <a:pt x="3647150" y="3498942"/>
                  <a:pt x="3659501" y="3504300"/>
                  <a:pt x="3670680" y="3509696"/>
                </a:cubicBezTo>
                <a:cubicBezTo>
                  <a:pt x="3663435" y="3498515"/>
                  <a:pt x="3656577" y="3486892"/>
                  <a:pt x="3650106" y="3474827"/>
                </a:cubicBezTo>
                <a:lnTo>
                  <a:pt x="3563606" y="3314618"/>
                </a:lnTo>
                <a:close/>
                <a:moveTo>
                  <a:pt x="680971" y="3214800"/>
                </a:moveTo>
                <a:cubicBezTo>
                  <a:pt x="659393" y="3210985"/>
                  <a:pt x="634366" y="3219558"/>
                  <a:pt x="605890" y="3240519"/>
                </a:cubicBezTo>
                <a:cubicBezTo>
                  <a:pt x="583092" y="3257301"/>
                  <a:pt x="569645" y="3276651"/>
                  <a:pt x="565550" y="3298567"/>
                </a:cubicBezTo>
                <a:cubicBezTo>
                  <a:pt x="561454" y="3320484"/>
                  <a:pt x="566214" y="3340691"/>
                  <a:pt x="579830" y="3359188"/>
                </a:cubicBezTo>
                <a:cubicBezTo>
                  <a:pt x="593699" y="3378028"/>
                  <a:pt x="611738" y="3388659"/>
                  <a:pt x="633947" y="3391080"/>
                </a:cubicBezTo>
                <a:cubicBezTo>
                  <a:pt x="656157" y="3393501"/>
                  <a:pt x="679435" y="3385750"/>
                  <a:pt x="703782" y="3367829"/>
                </a:cubicBezTo>
                <a:cubicBezTo>
                  <a:pt x="719181" y="3356493"/>
                  <a:pt x="730708" y="3343995"/>
                  <a:pt x="738361" y="3330336"/>
                </a:cubicBezTo>
                <a:cubicBezTo>
                  <a:pt x="746015" y="3316677"/>
                  <a:pt x="749315" y="3302509"/>
                  <a:pt x="748260" y="3287832"/>
                </a:cubicBezTo>
                <a:cubicBezTo>
                  <a:pt x="747206" y="3273155"/>
                  <a:pt x="742087" y="3259579"/>
                  <a:pt x="732905" y="3247105"/>
                </a:cubicBezTo>
                <a:cubicBezTo>
                  <a:pt x="719860" y="3229383"/>
                  <a:pt x="702548" y="3218614"/>
                  <a:pt x="680971" y="3214800"/>
                </a:cubicBezTo>
                <a:close/>
                <a:moveTo>
                  <a:pt x="679647" y="3185431"/>
                </a:moveTo>
                <a:cubicBezTo>
                  <a:pt x="709825" y="3189216"/>
                  <a:pt x="734729" y="3204443"/>
                  <a:pt x="754361" y="3231112"/>
                </a:cubicBezTo>
                <a:cubicBezTo>
                  <a:pt x="767216" y="3248577"/>
                  <a:pt x="774633" y="3267391"/>
                  <a:pt x="776610" y="3287557"/>
                </a:cubicBezTo>
                <a:cubicBezTo>
                  <a:pt x="778587" y="3307723"/>
                  <a:pt x="774820" y="3326977"/>
                  <a:pt x="765309" y="3345320"/>
                </a:cubicBezTo>
                <a:cubicBezTo>
                  <a:pt x="755797" y="3363663"/>
                  <a:pt x="741577" y="3379800"/>
                  <a:pt x="722651" y="3393733"/>
                </a:cubicBezTo>
                <a:cubicBezTo>
                  <a:pt x="703466" y="3407855"/>
                  <a:pt x="683453" y="3416617"/>
                  <a:pt x="662612" y="3420020"/>
                </a:cubicBezTo>
                <a:cubicBezTo>
                  <a:pt x="641771" y="3423423"/>
                  <a:pt x="622234" y="3420892"/>
                  <a:pt x="603999" y="3412429"/>
                </a:cubicBezTo>
                <a:cubicBezTo>
                  <a:pt x="585764" y="3403965"/>
                  <a:pt x="570599" y="3391517"/>
                  <a:pt x="558504" y="3375085"/>
                </a:cubicBezTo>
                <a:cubicBezTo>
                  <a:pt x="545394" y="3357277"/>
                  <a:pt x="537981" y="3338195"/>
                  <a:pt x="536261" y="3317839"/>
                </a:cubicBezTo>
                <a:cubicBezTo>
                  <a:pt x="534543" y="3297483"/>
                  <a:pt x="538464" y="3278214"/>
                  <a:pt x="548029" y="3260032"/>
                </a:cubicBezTo>
                <a:cubicBezTo>
                  <a:pt x="557592" y="3241850"/>
                  <a:pt x="570675" y="3226648"/>
                  <a:pt x="587279" y="3214425"/>
                </a:cubicBezTo>
                <a:cubicBezTo>
                  <a:pt x="618680" y="3191311"/>
                  <a:pt x="649470" y="3181646"/>
                  <a:pt x="679647" y="3185431"/>
                </a:cubicBezTo>
                <a:close/>
                <a:moveTo>
                  <a:pt x="3693168" y="3134468"/>
                </a:moveTo>
                <a:lnTo>
                  <a:pt x="3716035" y="3150138"/>
                </a:lnTo>
                <a:lnTo>
                  <a:pt x="3637592" y="3264605"/>
                </a:lnTo>
                <a:lnTo>
                  <a:pt x="3696941" y="3305276"/>
                </a:lnTo>
                <a:lnTo>
                  <a:pt x="3770402" y="3198079"/>
                </a:lnTo>
                <a:lnTo>
                  <a:pt x="3793136" y="3213659"/>
                </a:lnTo>
                <a:lnTo>
                  <a:pt x="3719676" y="3320856"/>
                </a:lnTo>
                <a:lnTo>
                  <a:pt x="3785633" y="3366055"/>
                </a:lnTo>
                <a:lnTo>
                  <a:pt x="3867156" y="3247094"/>
                </a:lnTo>
                <a:lnTo>
                  <a:pt x="3890023" y="3262765"/>
                </a:lnTo>
                <a:lnTo>
                  <a:pt x="3790927" y="3407369"/>
                </a:lnTo>
                <a:lnTo>
                  <a:pt x="3597153" y="3274577"/>
                </a:lnTo>
                <a:close/>
                <a:moveTo>
                  <a:pt x="572049" y="2993807"/>
                </a:moveTo>
                <a:lnTo>
                  <a:pt x="414731" y="3080175"/>
                </a:lnTo>
                <a:lnTo>
                  <a:pt x="438868" y="3124139"/>
                </a:lnTo>
                <a:cubicBezTo>
                  <a:pt x="446322" y="3137718"/>
                  <a:pt x="453435" y="3147675"/>
                  <a:pt x="460204" y="3154013"/>
                </a:cubicBezTo>
                <a:cubicBezTo>
                  <a:pt x="466974" y="3160350"/>
                  <a:pt x="473912" y="3164553"/>
                  <a:pt x="481020" y="3166623"/>
                </a:cubicBezTo>
                <a:cubicBezTo>
                  <a:pt x="491028" y="3169537"/>
                  <a:pt x="502478" y="3169802"/>
                  <a:pt x="515365" y="3167418"/>
                </a:cubicBezTo>
                <a:cubicBezTo>
                  <a:pt x="528253" y="3165034"/>
                  <a:pt x="542471" y="3159575"/>
                  <a:pt x="558015" y="3151041"/>
                </a:cubicBezTo>
                <a:cubicBezTo>
                  <a:pt x="579552" y="3139217"/>
                  <a:pt x="594162" y="3126595"/>
                  <a:pt x="601846" y="3113176"/>
                </a:cubicBezTo>
                <a:cubicBezTo>
                  <a:pt x="609529" y="3099757"/>
                  <a:pt x="612561" y="3086911"/>
                  <a:pt x="610942" y="3074639"/>
                </a:cubicBezTo>
                <a:cubicBezTo>
                  <a:pt x="609741" y="3065793"/>
                  <a:pt x="604694" y="3053270"/>
                  <a:pt x="595800" y="3037070"/>
                </a:cubicBezTo>
                <a:close/>
                <a:moveTo>
                  <a:pt x="3813818" y="2990501"/>
                </a:moveTo>
                <a:cubicBezTo>
                  <a:pt x="3803758" y="2994383"/>
                  <a:pt x="3794734" y="3004060"/>
                  <a:pt x="3786744" y="3019531"/>
                </a:cubicBezTo>
                <a:lnTo>
                  <a:pt x="3752629" y="3085593"/>
                </a:lnTo>
                <a:lnTo>
                  <a:pt x="3821680" y="3121252"/>
                </a:lnTo>
                <a:lnTo>
                  <a:pt x="3852340" y="3061882"/>
                </a:lnTo>
                <a:cubicBezTo>
                  <a:pt x="3858859" y="3049258"/>
                  <a:pt x="3862651" y="3038713"/>
                  <a:pt x="3863718" y="3030246"/>
                </a:cubicBezTo>
                <a:cubicBezTo>
                  <a:pt x="3864784" y="3021779"/>
                  <a:pt x="3863401" y="3014213"/>
                  <a:pt x="3859570" y="3007545"/>
                </a:cubicBezTo>
                <a:cubicBezTo>
                  <a:pt x="3855740" y="3000878"/>
                  <a:pt x="3850454" y="2995804"/>
                  <a:pt x="3843716" y="2992324"/>
                </a:cubicBezTo>
                <a:cubicBezTo>
                  <a:pt x="3833844" y="2987227"/>
                  <a:pt x="3823878" y="2986619"/>
                  <a:pt x="3813818" y="2990501"/>
                </a:cubicBezTo>
                <a:close/>
                <a:moveTo>
                  <a:pt x="3822471" y="2956286"/>
                </a:moveTo>
                <a:cubicBezTo>
                  <a:pt x="3834952" y="2955397"/>
                  <a:pt x="3846936" y="2957919"/>
                  <a:pt x="3858420" y="2963849"/>
                </a:cubicBezTo>
                <a:cubicBezTo>
                  <a:pt x="3873227" y="2971496"/>
                  <a:pt x="3883233" y="2982735"/>
                  <a:pt x="3888439" y="2997566"/>
                </a:cubicBezTo>
                <a:cubicBezTo>
                  <a:pt x="3893644" y="3012397"/>
                  <a:pt x="3892452" y="3030537"/>
                  <a:pt x="3884862" y="3051986"/>
                </a:cubicBezTo>
                <a:cubicBezTo>
                  <a:pt x="3892148" y="3046491"/>
                  <a:pt x="3898480" y="3042728"/>
                  <a:pt x="3903858" y="3040696"/>
                </a:cubicBezTo>
                <a:cubicBezTo>
                  <a:pt x="3915428" y="3036451"/>
                  <a:pt x="3928628" y="3033589"/>
                  <a:pt x="3943458" y="3032110"/>
                </a:cubicBezTo>
                <a:lnTo>
                  <a:pt x="4019014" y="3025141"/>
                </a:lnTo>
                <a:lnTo>
                  <a:pt x="4001074" y="3059880"/>
                </a:lnTo>
                <a:lnTo>
                  <a:pt x="3943386" y="3065076"/>
                </a:lnTo>
                <a:cubicBezTo>
                  <a:pt x="3926691" y="3066674"/>
                  <a:pt x="3913674" y="3068367"/>
                  <a:pt x="3904334" y="3070157"/>
                </a:cubicBezTo>
                <a:cubicBezTo>
                  <a:pt x="3894994" y="3071946"/>
                  <a:pt x="3887928" y="3074219"/>
                  <a:pt x="3883139" y="3076975"/>
                </a:cubicBezTo>
                <a:cubicBezTo>
                  <a:pt x="3878349" y="3079732"/>
                  <a:pt x="3874329" y="3082976"/>
                  <a:pt x="3871079" y="3086708"/>
                </a:cubicBezTo>
                <a:cubicBezTo>
                  <a:pt x="3868797" y="3089497"/>
                  <a:pt x="3865818" y="3094451"/>
                  <a:pt x="3862142" y="3101570"/>
                </a:cubicBezTo>
                <a:lnTo>
                  <a:pt x="3845599" y="3133604"/>
                </a:lnTo>
                <a:lnTo>
                  <a:pt x="3938284" y="3181468"/>
                </a:lnTo>
                <a:lnTo>
                  <a:pt x="3924021" y="3209089"/>
                </a:lnTo>
                <a:lnTo>
                  <a:pt x="3715300" y="3101302"/>
                </a:lnTo>
                <a:lnTo>
                  <a:pt x="3763091" y="3008759"/>
                </a:lnTo>
                <a:cubicBezTo>
                  <a:pt x="3772698" y="2990156"/>
                  <a:pt x="3781876" y="2976981"/>
                  <a:pt x="3790625" y="2969236"/>
                </a:cubicBezTo>
                <a:cubicBezTo>
                  <a:pt x="3799374" y="2961491"/>
                  <a:pt x="3809989" y="2957174"/>
                  <a:pt x="3822471" y="2956286"/>
                </a:cubicBezTo>
                <a:close/>
                <a:moveTo>
                  <a:pt x="581389" y="2953217"/>
                </a:moveTo>
                <a:lnTo>
                  <a:pt x="620331" y="3024150"/>
                </a:lnTo>
                <a:cubicBezTo>
                  <a:pt x="629122" y="3040163"/>
                  <a:pt x="634848" y="3052923"/>
                  <a:pt x="637508" y="3062430"/>
                </a:cubicBezTo>
                <a:cubicBezTo>
                  <a:pt x="641270" y="3075720"/>
                  <a:pt x="641881" y="3088485"/>
                  <a:pt x="639339" y="3100727"/>
                </a:cubicBezTo>
                <a:cubicBezTo>
                  <a:pt x="636126" y="3116627"/>
                  <a:pt x="628857" y="3131190"/>
                  <a:pt x="617533" y="3144414"/>
                </a:cubicBezTo>
                <a:cubicBezTo>
                  <a:pt x="606209" y="3157638"/>
                  <a:pt x="591370" y="3169288"/>
                  <a:pt x="573016" y="3179364"/>
                </a:cubicBezTo>
                <a:cubicBezTo>
                  <a:pt x="557379" y="3187950"/>
                  <a:pt x="542517" y="3193732"/>
                  <a:pt x="528433" y="3196712"/>
                </a:cubicBezTo>
                <a:cubicBezTo>
                  <a:pt x="514347" y="3199692"/>
                  <a:pt x="501780" y="3200498"/>
                  <a:pt x="490733" y="3199130"/>
                </a:cubicBezTo>
                <a:cubicBezTo>
                  <a:pt x="479684" y="3197762"/>
                  <a:pt x="470025" y="3194930"/>
                  <a:pt x="461755" y="3190634"/>
                </a:cubicBezTo>
                <a:cubicBezTo>
                  <a:pt x="453487" y="3186339"/>
                  <a:pt x="445547" y="3180034"/>
                  <a:pt x="437937" y="3171721"/>
                </a:cubicBezTo>
                <a:cubicBezTo>
                  <a:pt x="430326" y="3163408"/>
                  <a:pt x="423102" y="3153025"/>
                  <a:pt x="416266" y="3140570"/>
                </a:cubicBezTo>
                <a:lnTo>
                  <a:pt x="375471" y="3066266"/>
                </a:lnTo>
                <a:close/>
                <a:moveTo>
                  <a:pt x="3899757" y="2761467"/>
                </a:moveTo>
                <a:cubicBezTo>
                  <a:pt x="3912453" y="2758506"/>
                  <a:pt x="3925360" y="2759152"/>
                  <a:pt x="3938480" y="2763403"/>
                </a:cubicBezTo>
                <a:lnTo>
                  <a:pt x="3930306" y="2792152"/>
                </a:lnTo>
                <a:cubicBezTo>
                  <a:pt x="3915816" y="2788535"/>
                  <a:pt x="3903418" y="2789756"/>
                  <a:pt x="3893112" y="2795813"/>
                </a:cubicBezTo>
                <a:cubicBezTo>
                  <a:pt x="3882806" y="2801871"/>
                  <a:pt x="3874540" y="2813373"/>
                  <a:pt x="3868313" y="2830319"/>
                </a:cubicBezTo>
                <a:cubicBezTo>
                  <a:pt x="3861829" y="2847966"/>
                  <a:pt x="3860338" y="2862014"/>
                  <a:pt x="3863839" y="2872462"/>
                </a:cubicBezTo>
                <a:cubicBezTo>
                  <a:pt x="3867341" y="2882910"/>
                  <a:pt x="3873654" y="2889811"/>
                  <a:pt x="3882779" y="2893164"/>
                </a:cubicBezTo>
                <a:cubicBezTo>
                  <a:pt x="3890700" y="2896074"/>
                  <a:pt x="3898268" y="2895611"/>
                  <a:pt x="3905482" y="2891774"/>
                </a:cubicBezTo>
                <a:cubicBezTo>
                  <a:pt x="3912659" y="2888038"/>
                  <a:pt x="3923286" y="2875299"/>
                  <a:pt x="3937364" y="2853556"/>
                </a:cubicBezTo>
                <a:cubicBezTo>
                  <a:pt x="3951442" y="2831813"/>
                  <a:pt x="3962107" y="2817266"/>
                  <a:pt x="3969360" y="2809916"/>
                </a:cubicBezTo>
                <a:cubicBezTo>
                  <a:pt x="3979992" y="2799255"/>
                  <a:pt x="3990968" y="2792533"/>
                  <a:pt x="4002290" y="2789751"/>
                </a:cubicBezTo>
                <a:cubicBezTo>
                  <a:pt x="4013612" y="2786969"/>
                  <a:pt x="4025189" y="2787751"/>
                  <a:pt x="4037021" y="2792099"/>
                </a:cubicBezTo>
                <a:cubicBezTo>
                  <a:pt x="4048753" y="2796409"/>
                  <a:pt x="4058574" y="2803830"/>
                  <a:pt x="4066483" y="2814361"/>
                </a:cubicBezTo>
                <a:cubicBezTo>
                  <a:pt x="4074393" y="2824893"/>
                  <a:pt x="4078918" y="2837510"/>
                  <a:pt x="4080060" y="2852212"/>
                </a:cubicBezTo>
                <a:cubicBezTo>
                  <a:pt x="4081202" y="2866914"/>
                  <a:pt x="4078881" y="2882137"/>
                  <a:pt x="4073097" y="2897880"/>
                </a:cubicBezTo>
                <a:cubicBezTo>
                  <a:pt x="4065765" y="2917833"/>
                  <a:pt x="4056714" y="2933485"/>
                  <a:pt x="4045943" y="2944835"/>
                </a:cubicBezTo>
                <a:cubicBezTo>
                  <a:pt x="4035172" y="2956184"/>
                  <a:pt x="4022536" y="2963549"/>
                  <a:pt x="4008036" y="2966927"/>
                </a:cubicBezTo>
                <a:cubicBezTo>
                  <a:pt x="3993536" y="2970306"/>
                  <a:pt x="3978843" y="2969488"/>
                  <a:pt x="3963956" y="2964473"/>
                </a:cubicBezTo>
                <a:lnTo>
                  <a:pt x="3971662" y="2936064"/>
                </a:lnTo>
                <a:cubicBezTo>
                  <a:pt x="3983171" y="2938813"/>
                  <a:pt x="3993335" y="2939105"/>
                  <a:pt x="4002154" y="2936940"/>
                </a:cubicBezTo>
                <a:cubicBezTo>
                  <a:pt x="4010973" y="2934774"/>
                  <a:pt x="4019406" y="2929479"/>
                  <a:pt x="4027452" y="2921055"/>
                </a:cubicBezTo>
                <a:cubicBezTo>
                  <a:pt x="4035498" y="2912630"/>
                  <a:pt x="4041824" y="2902151"/>
                  <a:pt x="4046429" y="2889617"/>
                </a:cubicBezTo>
                <a:cubicBezTo>
                  <a:pt x="4050518" y="2878487"/>
                  <a:pt x="4052474" y="2868053"/>
                  <a:pt x="4052297" y="2858314"/>
                </a:cubicBezTo>
                <a:cubicBezTo>
                  <a:pt x="4052120" y="2848575"/>
                  <a:pt x="4049912" y="2840566"/>
                  <a:pt x="4045676" y="2834286"/>
                </a:cubicBezTo>
                <a:cubicBezTo>
                  <a:pt x="4041439" y="2828007"/>
                  <a:pt x="4035912" y="2823614"/>
                  <a:pt x="4029093" y="2821109"/>
                </a:cubicBezTo>
                <a:cubicBezTo>
                  <a:pt x="4022175" y="2818567"/>
                  <a:pt x="4015396" y="2818352"/>
                  <a:pt x="4008759" y="2820466"/>
                </a:cubicBezTo>
                <a:cubicBezTo>
                  <a:pt x="4002121" y="2822579"/>
                  <a:pt x="3995353" y="2827604"/>
                  <a:pt x="3988454" y="2835539"/>
                </a:cubicBezTo>
                <a:cubicBezTo>
                  <a:pt x="3983974" y="2840608"/>
                  <a:pt x="3975582" y="2852376"/>
                  <a:pt x="3963276" y="2870844"/>
                </a:cubicBezTo>
                <a:cubicBezTo>
                  <a:pt x="3950971" y="2889312"/>
                  <a:pt x="3941170" y="2901815"/>
                  <a:pt x="3933874" y="2908353"/>
                </a:cubicBezTo>
                <a:cubicBezTo>
                  <a:pt x="3924491" y="2916855"/>
                  <a:pt x="3914765" y="2922186"/>
                  <a:pt x="3904695" y="2924347"/>
                </a:cubicBezTo>
                <a:cubicBezTo>
                  <a:pt x="3894626" y="2926509"/>
                  <a:pt x="3884527" y="2925729"/>
                  <a:pt x="3874400" y="2922008"/>
                </a:cubicBezTo>
                <a:cubicBezTo>
                  <a:pt x="3863270" y="2917919"/>
                  <a:pt x="3854027" y="2910938"/>
                  <a:pt x="3846672" y="2901065"/>
                </a:cubicBezTo>
                <a:cubicBezTo>
                  <a:pt x="3839317" y="2891193"/>
                  <a:pt x="3835362" y="2879269"/>
                  <a:pt x="3834806" y="2865294"/>
                </a:cubicBezTo>
                <a:cubicBezTo>
                  <a:pt x="3834250" y="2851319"/>
                  <a:pt x="3836699" y="2836912"/>
                  <a:pt x="3842152" y="2822072"/>
                </a:cubicBezTo>
                <a:cubicBezTo>
                  <a:pt x="3848157" y="2805728"/>
                  <a:pt x="3856085" y="2792281"/>
                  <a:pt x="3865936" y="2781731"/>
                </a:cubicBezTo>
                <a:cubicBezTo>
                  <a:pt x="3875787" y="2771182"/>
                  <a:pt x="3887061" y="2764427"/>
                  <a:pt x="3899757" y="2761467"/>
                </a:cubicBezTo>
                <a:close/>
                <a:moveTo>
                  <a:pt x="497866" y="2742827"/>
                </a:moveTo>
                <a:lnTo>
                  <a:pt x="509505" y="2772515"/>
                </a:lnTo>
                <a:lnTo>
                  <a:pt x="382821" y="2954697"/>
                </a:lnTo>
                <a:lnTo>
                  <a:pt x="554533" y="2887388"/>
                </a:lnTo>
                <a:lnTo>
                  <a:pt x="565410" y="2915136"/>
                </a:lnTo>
                <a:lnTo>
                  <a:pt x="346705" y="3000867"/>
                </a:lnTo>
                <a:lnTo>
                  <a:pt x="335066" y="2971179"/>
                </a:lnTo>
                <a:lnTo>
                  <a:pt x="461899" y="2788938"/>
                </a:lnTo>
                <a:lnTo>
                  <a:pt x="290038" y="2856306"/>
                </a:lnTo>
                <a:lnTo>
                  <a:pt x="279161" y="2828557"/>
                </a:lnTo>
                <a:close/>
                <a:moveTo>
                  <a:pt x="3898973" y="2659232"/>
                </a:moveTo>
                <a:lnTo>
                  <a:pt x="4125711" y="2720647"/>
                </a:lnTo>
                <a:lnTo>
                  <a:pt x="4117584" y="2750652"/>
                </a:lnTo>
                <a:lnTo>
                  <a:pt x="3890846" y="2689237"/>
                </a:lnTo>
                <a:close/>
                <a:moveTo>
                  <a:pt x="321865" y="2614814"/>
                </a:moveTo>
                <a:lnTo>
                  <a:pt x="341492" y="2691995"/>
                </a:lnTo>
                <a:lnTo>
                  <a:pt x="398500" y="2652201"/>
                </a:lnTo>
                <a:cubicBezTo>
                  <a:pt x="415810" y="2640083"/>
                  <a:pt x="430177" y="2630698"/>
                  <a:pt x="441602" y="2624045"/>
                </a:cubicBezTo>
                <a:cubicBezTo>
                  <a:pt x="426267" y="2624858"/>
                  <a:pt x="410733" y="2624455"/>
                  <a:pt x="394999" y="2622834"/>
                </a:cubicBezTo>
                <a:close/>
                <a:moveTo>
                  <a:pt x="211671" y="2572899"/>
                </a:moveTo>
                <a:lnTo>
                  <a:pt x="461569" y="2602433"/>
                </a:lnTo>
                <a:lnTo>
                  <a:pt x="469822" y="2634890"/>
                </a:lnTo>
                <a:lnTo>
                  <a:pt x="265855" y="2785963"/>
                </a:lnTo>
                <a:lnTo>
                  <a:pt x="257127" y="2751643"/>
                </a:lnTo>
                <a:lnTo>
                  <a:pt x="319325" y="2707553"/>
                </a:lnTo>
                <a:lnTo>
                  <a:pt x="295117" y="2612357"/>
                </a:lnTo>
                <a:lnTo>
                  <a:pt x="219807" y="2604889"/>
                </a:lnTo>
                <a:close/>
                <a:moveTo>
                  <a:pt x="3945315" y="2440185"/>
                </a:moveTo>
                <a:lnTo>
                  <a:pt x="3972578" y="2445203"/>
                </a:lnTo>
                <a:lnTo>
                  <a:pt x="3958508" y="2521635"/>
                </a:lnTo>
                <a:lnTo>
                  <a:pt x="4162272" y="2559144"/>
                </a:lnTo>
                <a:lnTo>
                  <a:pt x="4156644" y="2589716"/>
                </a:lnTo>
                <a:lnTo>
                  <a:pt x="3952880" y="2552207"/>
                </a:lnTo>
                <a:lnTo>
                  <a:pt x="3938869" y="2628323"/>
                </a:lnTo>
                <a:lnTo>
                  <a:pt x="3911606" y="2623304"/>
                </a:lnTo>
                <a:close/>
                <a:moveTo>
                  <a:pt x="415861" y="2316072"/>
                </a:moveTo>
                <a:lnTo>
                  <a:pt x="419720" y="2346918"/>
                </a:lnTo>
                <a:lnTo>
                  <a:pt x="324003" y="2358893"/>
                </a:lnTo>
                <a:lnTo>
                  <a:pt x="339161" y="2480050"/>
                </a:lnTo>
                <a:lnTo>
                  <a:pt x="434877" y="2468075"/>
                </a:lnTo>
                <a:lnTo>
                  <a:pt x="438736" y="2498921"/>
                </a:lnTo>
                <a:lnTo>
                  <a:pt x="205644" y="2528082"/>
                </a:lnTo>
                <a:lnTo>
                  <a:pt x="201785" y="2497236"/>
                </a:lnTo>
                <a:lnTo>
                  <a:pt x="311655" y="2483491"/>
                </a:lnTo>
                <a:lnTo>
                  <a:pt x="296496" y="2362334"/>
                </a:lnTo>
                <a:lnTo>
                  <a:pt x="186627" y="2376080"/>
                </a:lnTo>
                <a:lnTo>
                  <a:pt x="182769" y="2345234"/>
                </a:lnTo>
                <a:close/>
                <a:moveTo>
                  <a:pt x="3963184" y="2192887"/>
                </a:moveTo>
                <a:lnTo>
                  <a:pt x="4093344" y="2293777"/>
                </a:lnTo>
                <a:lnTo>
                  <a:pt x="4192707" y="2299132"/>
                </a:lnTo>
                <a:lnTo>
                  <a:pt x="4191034" y="2330173"/>
                </a:lnTo>
                <a:lnTo>
                  <a:pt x="4091671" y="2324818"/>
                </a:lnTo>
                <a:lnTo>
                  <a:pt x="3951594" y="2407935"/>
                </a:lnTo>
                <a:lnTo>
                  <a:pt x="3953629" y="2370174"/>
                </a:lnTo>
                <a:lnTo>
                  <a:pt x="4026844" y="2327743"/>
                </a:lnTo>
                <a:cubicBezTo>
                  <a:pt x="4040531" y="2319923"/>
                  <a:pt x="4054186" y="2312689"/>
                  <a:pt x="4067810" y="2306041"/>
                </a:cubicBezTo>
                <a:cubicBezTo>
                  <a:pt x="4055922" y="2298340"/>
                  <a:pt x="4042568" y="2289062"/>
                  <a:pt x="4027748" y="2278207"/>
                </a:cubicBezTo>
                <a:lnTo>
                  <a:pt x="3961235" y="2229049"/>
                </a:lnTo>
                <a:close/>
                <a:moveTo>
                  <a:pt x="255248" y="2094685"/>
                </a:moveTo>
                <a:lnTo>
                  <a:pt x="257839" y="2124006"/>
                </a:lnTo>
                <a:cubicBezTo>
                  <a:pt x="246089" y="2125406"/>
                  <a:pt x="236451" y="2128646"/>
                  <a:pt x="228925" y="2133728"/>
                </a:cubicBezTo>
                <a:cubicBezTo>
                  <a:pt x="221397" y="2138809"/>
                  <a:pt x="215316" y="2146693"/>
                  <a:pt x="210679" y="2157380"/>
                </a:cubicBezTo>
                <a:cubicBezTo>
                  <a:pt x="206043" y="2168067"/>
                  <a:pt x="203730" y="2180087"/>
                  <a:pt x="203743" y="2193440"/>
                </a:cubicBezTo>
                <a:cubicBezTo>
                  <a:pt x="203754" y="2205298"/>
                  <a:pt x="205526" y="2215765"/>
                  <a:pt x="209061" y="2224842"/>
                </a:cubicBezTo>
                <a:cubicBezTo>
                  <a:pt x="212595" y="2233918"/>
                  <a:pt x="217435" y="2240671"/>
                  <a:pt x="223580" y="2245098"/>
                </a:cubicBezTo>
                <a:cubicBezTo>
                  <a:pt x="229727" y="2249526"/>
                  <a:pt x="236433" y="2251736"/>
                  <a:pt x="243697" y="2251729"/>
                </a:cubicBezTo>
                <a:cubicBezTo>
                  <a:pt x="251068" y="2251722"/>
                  <a:pt x="257502" y="2249580"/>
                  <a:pt x="263001" y="2245301"/>
                </a:cubicBezTo>
                <a:cubicBezTo>
                  <a:pt x="268497" y="2241023"/>
                  <a:pt x="273111" y="2233968"/>
                  <a:pt x="276840" y="2224137"/>
                </a:cubicBezTo>
                <a:cubicBezTo>
                  <a:pt x="279292" y="2217832"/>
                  <a:pt x="283097" y="2203888"/>
                  <a:pt x="288258" y="2182304"/>
                </a:cubicBezTo>
                <a:cubicBezTo>
                  <a:pt x="293419" y="2160721"/>
                  <a:pt x="298293" y="2145600"/>
                  <a:pt x="302877" y="2136943"/>
                </a:cubicBezTo>
                <a:cubicBezTo>
                  <a:pt x="308742" y="2125721"/>
                  <a:pt x="316026" y="2117355"/>
                  <a:pt x="324727" y="2111845"/>
                </a:cubicBezTo>
                <a:cubicBezTo>
                  <a:pt x="333427" y="2106336"/>
                  <a:pt x="343172" y="2103576"/>
                  <a:pt x="353963" y="2103566"/>
                </a:cubicBezTo>
                <a:cubicBezTo>
                  <a:pt x="365819" y="2103554"/>
                  <a:pt x="376907" y="2106909"/>
                  <a:pt x="387220" y="2113629"/>
                </a:cubicBezTo>
                <a:cubicBezTo>
                  <a:pt x="397535" y="2120350"/>
                  <a:pt x="405371" y="2130170"/>
                  <a:pt x="410723" y="2143091"/>
                </a:cubicBezTo>
                <a:cubicBezTo>
                  <a:pt x="416076" y="2156012"/>
                  <a:pt x="418761" y="2170377"/>
                  <a:pt x="418775" y="2186188"/>
                </a:cubicBezTo>
                <a:cubicBezTo>
                  <a:pt x="418792" y="2203600"/>
                  <a:pt x="416003" y="2218959"/>
                  <a:pt x="410406" y="2232264"/>
                </a:cubicBezTo>
                <a:cubicBezTo>
                  <a:pt x="404810" y="2245569"/>
                  <a:pt x="396568" y="2255805"/>
                  <a:pt x="385678" y="2262973"/>
                </a:cubicBezTo>
                <a:cubicBezTo>
                  <a:pt x="374790" y="2270140"/>
                  <a:pt x="362455" y="2273997"/>
                  <a:pt x="348675" y="2274544"/>
                </a:cubicBezTo>
                <a:lnTo>
                  <a:pt x="346403" y="2244742"/>
                </a:lnTo>
                <a:cubicBezTo>
                  <a:pt x="361250" y="2243126"/>
                  <a:pt x="372462" y="2237694"/>
                  <a:pt x="380037" y="2228447"/>
                </a:cubicBezTo>
                <a:cubicBezTo>
                  <a:pt x="387614" y="2219199"/>
                  <a:pt x="391393" y="2205549"/>
                  <a:pt x="391377" y="2187495"/>
                </a:cubicBezTo>
                <a:cubicBezTo>
                  <a:pt x="391359" y="2168694"/>
                  <a:pt x="387900" y="2154997"/>
                  <a:pt x="381002" y="2146404"/>
                </a:cubicBezTo>
                <a:cubicBezTo>
                  <a:pt x="374105" y="2137811"/>
                  <a:pt x="365794" y="2133519"/>
                  <a:pt x="356073" y="2133528"/>
                </a:cubicBezTo>
                <a:cubicBezTo>
                  <a:pt x="347635" y="2133536"/>
                  <a:pt x="340693" y="2136587"/>
                  <a:pt x="335251" y="2142681"/>
                </a:cubicBezTo>
                <a:cubicBezTo>
                  <a:pt x="329808" y="2148669"/>
                  <a:pt x="324241" y="2164297"/>
                  <a:pt x="318550" y="2189567"/>
                </a:cubicBezTo>
                <a:cubicBezTo>
                  <a:pt x="312858" y="2214836"/>
                  <a:pt x="307882" y="2232173"/>
                  <a:pt x="303616" y="2241578"/>
                </a:cubicBezTo>
                <a:cubicBezTo>
                  <a:pt x="297327" y="2255257"/>
                  <a:pt x="289351" y="2265360"/>
                  <a:pt x="279689" y="2271885"/>
                </a:cubicBezTo>
                <a:cubicBezTo>
                  <a:pt x="270028" y="2278411"/>
                  <a:pt x="258895" y="2281679"/>
                  <a:pt x="246290" y="2281691"/>
                </a:cubicBezTo>
                <a:cubicBezTo>
                  <a:pt x="233790" y="2281703"/>
                  <a:pt x="222009" y="2278135"/>
                  <a:pt x="210947" y="2270988"/>
                </a:cubicBezTo>
                <a:cubicBezTo>
                  <a:pt x="199884" y="2263841"/>
                  <a:pt x="191274" y="2253568"/>
                  <a:pt x="185119" y="2240167"/>
                </a:cubicBezTo>
                <a:cubicBezTo>
                  <a:pt x="178965" y="2226766"/>
                  <a:pt x="175879" y="2211680"/>
                  <a:pt x="175862" y="2194908"/>
                </a:cubicBezTo>
                <a:cubicBezTo>
                  <a:pt x="175843" y="2173650"/>
                  <a:pt x="178924" y="2155834"/>
                  <a:pt x="185106" y="2141460"/>
                </a:cubicBezTo>
                <a:cubicBezTo>
                  <a:pt x="191289" y="2127086"/>
                  <a:pt x="200598" y="2115808"/>
                  <a:pt x="213036" y="2107624"/>
                </a:cubicBezTo>
                <a:cubicBezTo>
                  <a:pt x="225473" y="2099440"/>
                  <a:pt x="239544" y="2095127"/>
                  <a:pt x="255248" y="2094685"/>
                </a:cubicBezTo>
                <a:close/>
                <a:moveTo>
                  <a:pt x="3754263" y="1462012"/>
                </a:moveTo>
                <a:lnTo>
                  <a:pt x="3749390" y="1464239"/>
                </a:lnTo>
                <a:lnTo>
                  <a:pt x="3751616" y="1469112"/>
                </a:lnTo>
                <a:lnTo>
                  <a:pt x="3765816" y="1474406"/>
                </a:lnTo>
                <a:lnTo>
                  <a:pt x="3770689" y="1472179"/>
                </a:lnTo>
                <a:lnTo>
                  <a:pt x="3768462" y="1467306"/>
                </a:lnTo>
                <a:close/>
                <a:moveTo>
                  <a:pt x="490481" y="1332747"/>
                </a:moveTo>
                <a:lnTo>
                  <a:pt x="469038" y="1340286"/>
                </a:lnTo>
                <a:lnTo>
                  <a:pt x="495704" y="1359023"/>
                </a:lnTo>
                <a:lnTo>
                  <a:pt x="498021" y="1354192"/>
                </a:lnTo>
                <a:close/>
                <a:moveTo>
                  <a:pt x="3516410" y="1324077"/>
                </a:moveTo>
                <a:lnTo>
                  <a:pt x="3516410" y="1803344"/>
                </a:lnTo>
                <a:lnTo>
                  <a:pt x="3516410" y="1998606"/>
                </a:lnTo>
                <a:lnTo>
                  <a:pt x="3516410" y="2099557"/>
                </a:lnTo>
                <a:lnTo>
                  <a:pt x="3516410" y="2131957"/>
                </a:lnTo>
                <a:lnTo>
                  <a:pt x="3516410" y="2201332"/>
                </a:lnTo>
                <a:lnTo>
                  <a:pt x="3516410" y="2507715"/>
                </a:lnTo>
                <a:lnTo>
                  <a:pt x="3516410" y="2616895"/>
                </a:lnTo>
                <a:lnTo>
                  <a:pt x="2557547" y="3381492"/>
                </a:lnTo>
                <a:lnTo>
                  <a:pt x="2557547" y="2554117"/>
                </a:lnTo>
                <a:lnTo>
                  <a:pt x="2500403" y="2512159"/>
                </a:lnTo>
                <a:lnTo>
                  <a:pt x="2491322" y="3434300"/>
                </a:lnTo>
                <a:lnTo>
                  <a:pt x="2211482" y="3657445"/>
                </a:lnTo>
                <a:lnTo>
                  <a:pt x="2211482" y="3217806"/>
                </a:lnTo>
                <a:lnTo>
                  <a:pt x="2211482" y="3098192"/>
                </a:lnTo>
                <a:lnTo>
                  <a:pt x="2211482" y="3039156"/>
                </a:lnTo>
                <a:lnTo>
                  <a:pt x="2211482" y="2794312"/>
                </a:lnTo>
                <a:lnTo>
                  <a:pt x="2211482" y="2724263"/>
                </a:lnTo>
                <a:lnTo>
                  <a:pt x="2211482" y="2452287"/>
                </a:lnTo>
                <a:lnTo>
                  <a:pt x="2211482" y="2322712"/>
                </a:lnTo>
                <a:lnTo>
                  <a:pt x="2477102" y="2119438"/>
                </a:lnTo>
                <a:lnTo>
                  <a:pt x="2557547" y="2175305"/>
                </a:lnTo>
                <a:lnTo>
                  <a:pt x="2557547" y="2057875"/>
                </a:lnTo>
                <a:lnTo>
                  <a:pt x="2852822" y="1831907"/>
                </a:lnTo>
                <a:lnTo>
                  <a:pt x="2852822" y="2380364"/>
                </a:lnTo>
                <a:lnTo>
                  <a:pt x="2877827" y="2397729"/>
                </a:lnTo>
                <a:lnTo>
                  <a:pt x="2896559" y="2383393"/>
                </a:lnTo>
                <a:lnTo>
                  <a:pt x="2905157" y="1791855"/>
                </a:lnTo>
                <a:lnTo>
                  <a:pt x="3183833" y="1578590"/>
                </a:lnTo>
                <a:lnTo>
                  <a:pt x="3183833" y="2525689"/>
                </a:lnTo>
                <a:lnTo>
                  <a:pt x="2852822" y="2759392"/>
                </a:lnTo>
                <a:lnTo>
                  <a:pt x="2852822" y="2836805"/>
                </a:lnTo>
                <a:lnTo>
                  <a:pt x="3233822" y="2563434"/>
                </a:lnTo>
                <a:lnTo>
                  <a:pt x="3233822" y="1540336"/>
                </a:lnTo>
                <a:close/>
                <a:moveTo>
                  <a:pt x="844636" y="1324076"/>
                </a:moveTo>
                <a:lnTo>
                  <a:pt x="2149564" y="2322711"/>
                </a:lnTo>
                <a:lnTo>
                  <a:pt x="2149564" y="2724262"/>
                </a:lnTo>
                <a:lnTo>
                  <a:pt x="1197062" y="1993842"/>
                </a:lnTo>
                <a:lnTo>
                  <a:pt x="1197062" y="2063891"/>
                </a:lnTo>
                <a:lnTo>
                  <a:pt x="2149564" y="2794311"/>
                </a:lnTo>
                <a:lnTo>
                  <a:pt x="2149564" y="3039155"/>
                </a:lnTo>
                <a:lnTo>
                  <a:pt x="2149564" y="3098191"/>
                </a:lnTo>
                <a:lnTo>
                  <a:pt x="2149564" y="3657444"/>
                </a:lnTo>
                <a:lnTo>
                  <a:pt x="844636" y="2616894"/>
                </a:lnTo>
                <a:lnTo>
                  <a:pt x="844636" y="2201331"/>
                </a:lnTo>
                <a:lnTo>
                  <a:pt x="1797138" y="2984444"/>
                </a:lnTo>
                <a:lnTo>
                  <a:pt x="1797138" y="2915069"/>
                </a:lnTo>
                <a:lnTo>
                  <a:pt x="844636" y="2131956"/>
                </a:lnTo>
                <a:lnTo>
                  <a:pt x="844636" y="2099556"/>
                </a:lnTo>
                <a:lnTo>
                  <a:pt x="844636" y="1998605"/>
                </a:lnTo>
                <a:close/>
                <a:moveTo>
                  <a:pt x="3832707" y="1208228"/>
                </a:moveTo>
                <a:lnTo>
                  <a:pt x="3942394" y="1293598"/>
                </a:lnTo>
                <a:cubicBezTo>
                  <a:pt x="3868016" y="1302707"/>
                  <a:pt x="3822911" y="1289935"/>
                  <a:pt x="3807079" y="1255279"/>
                </a:cubicBezTo>
                <a:lnTo>
                  <a:pt x="3822960" y="1212681"/>
                </a:lnTo>
                <a:close/>
                <a:moveTo>
                  <a:pt x="561546" y="1135082"/>
                </a:moveTo>
                <a:cubicBezTo>
                  <a:pt x="591602" y="1149503"/>
                  <a:pt x="624588" y="1212869"/>
                  <a:pt x="660502" y="1325180"/>
                </a:cubicBezTo>
                <a:lnTo>
                  <a:pt x="655868" y="1334842"/>
                </a:lnTo>
                <a:lnTo>
                  <a:pt x="651037" y="1332524"/>
                </a:lnTo>
                <a:cubicBezTo>
                  <a:pt x="614055" y="1252715"/>
                  <a:pt x="576369" y="1195017"/>
                  <a:pt x="537979" y="1159431"/>
                </a:cubicBezTo>
                <a:lnTo>
                  <a:pt x="533148" y="1157113"/>
                </a:lnTo>
                <a:lnTo>
                  <a:pt x="528513" y="1166775"/>
                </a:lnTo>
                <a:lnTo>
                  <a:pt x="523682" y="1164457"/>
                </a:lnTo>
                <a:lnTo>
                  <a:pt x="521198" y="1305886"/>
                </a:lnTo>
                <a:lnTo>
                  <a:pt x="526028" y="1308203"/>
                </a:lnTo>
                <a:cubicBezTo>
                  <a:pt x="539982" y="1314898"/>
                  <a:pt x="564713" y="1312897"/>
                  <a:pt x="600217" y="1302199"/>
                </a:cubicBezTo>
                <a:lnTo>
                  <a:pt x="605049" y="1304518"/>
                </a:lnTo>
                <a:cubicBezTo>
                  <a:pt x="623905" y="1350540"/>
                  <a:pt x="634935" y="1439027"/>
                  <a:pt x="638137" y="1569978"/>
                </a:cubicBezTo>
                <a:lnTo>
                  <a:pt x="628866" y="1589301"/>
                </a:lnTo>
                <a:cubicBezTo>
                  <a:pt x="625261" y="1596815"/>
                  <a:pt x="609289" y="1597076"/>
                  <a:pt x="580951" y="1590083"/>
                </a:cubicBezTo>
                <a:lnTo>
                  <a:pt x="341542" y="1457393"/>
                </a:lnTo>
                <a:lnTo>
                  <a:pt x="324732" y="1455272"/>
                </a:lnTo>
                <a:lnTo>
                  <a:pt x="322219" y="1448123"/>
                </a:lnTo>
                <a:lnTo>
                  <a:pt x="324537" y="1443293"/>
                </a:lnTo>
                <a:lnTo>
                  <a:pt x="365304" y="1445024"/>
                </a:lnTo>
                <a:lnTo>
                  <a:pt x="367817" y="1452172"/>
                </a:lnTo>
                <a:lnTo>
                  <a:pt x="420759" y="1465687"/>
                </a:lnTo>
                <a:cubicBezTo>
                  <a:pt x="465844" y="1487317"/>
                  <a:pt x="486842" y="1501353"/>
                  <a:pt x="483752" y="1507795"/>
                </a:cubicBezTo>
                <a:lnTo>
                  <a:pt x="500562" y="1509917"/>
                </a:lnTo>
                <a:lnTo>
                  <a:pt x="503074" y="1517065"/>
                </a:lnTo>
                <a:lnTo>
                  <a:pt x="507906" y="1519383"/>
                </a:lnTo>
                <a:lnTo>
                  <a:pt x="515054" y="1516870"/>
                </a:lnTo>
                <a:lnTo>
                  <a:pt x="519885" y="1519187"/>
                </a:lnTo>
                <a:lnTo>
                  <a:pt x="602199" y="1570565"/>
                </a:lnTo>
                <a:lnTo>
                  <a:pt x="609349" y="1568052"/>
                </a:lnTo>
                <a:lnTo>
                  <a:pt x="611666" y="1563221"/>
                </a:lnTo>
                <a:lnTo>
                  <a:pt x="597733" y="1443628"/>
                </a:lnTo>
                <a:lnTo>
                  <a:pt x="577042" y="1350507"/>
                </a:lnTo>
                <a:lnTo>
                  <a:pt x="521783" y="1341822"/>
                </a:lnTo>
                <a:lnTo>
                  <a:pt x="527591" y="1404034"/>
                </a:lnTo>
                <a:lnTo>
                  <a:pt x="503633" y="1404425"/>
                </a:lnTo>
                <a:lnTo>
                  <a:pt x="409338" y="1353242"/>
                </a:lnTo>
                <a:lnTo>
                  <a:pt x="363545" y="1337215"/>
                </a:lnTo>
                <a:cubicBezTo>
                  <a:pt x="368181" y="1327553"/>
                  <a:pt x="365667" y="1320405"/>
                  <a:pt x="356006" y="1315770"/>
                </a:cubicBezTo>
                <a:lnTo>
                  <a:pt x="353493" y="1308622"/>
                </a:lnTo>
                <a:lnTo>
                  <a:pt x="358128" y="1298961"/>
                </a:lnTo>
                <a:lnTo>
                  <a:pt x="379573" y="1291422"/>
                </a:lnTo>
                <a:lnTo>
                  <a:pt x="432710" y="1316916"/>
                </a:lnTo>
                <a:lnTo>
                  <a:pt x="492410" y="1303958"/>
                </a:lnTo>
                <a:lnTo>
                  <a:pt x="495481" y="1198467"/>
                </a:lnTo>
                <a:lnTo>
                  <a:pt x="502628" y="1195954"/>
                </a:lnTo>
                <a:lnTo>
                  <a:pt x="509386" y="1169484"/>
                </a:lnTo>
                <a:lnTo>
                  <a:pt x="518656" y="1150161"/>
                </a:lnTo>
                <a:cubicBezTo>
                  <a:pt x="537588" y="1135474"/>
                  <a:pt x="551884" y="1130447"/>
                  <a:pt x="561546" y="1135082"/>
                </a:cubicBezTo>
                <a:close/>
                <a:moveTo>
                  <a:pt x="3461877" y="879247"/>
                </a:moveTo>
                <a:lnTo>
                  <a:pt x="3465892" y="882794"/>
                </a:lnTo>
                <a:cubicBezTo>
                  <a:pt x="3484464" y="910325"/>
                  <a:pt x="3490661" y="949166"/>
                  <a:pt x="3484482" y="999314"/>
                </a:cubicBezTo>
                <a:lnTo>
                  <a:pt x="3477387" y="1007345"/>
                </a:lnTo>
                <a:cubicBezTo>
                  <a:pt x="3468404" y="1012117"/>
                  <a:pt x="3436192" y="1002721"/>
                  <a:pt x="3380751" y="979156"/>
                </a:cubicBezTo>
                <a:lnTo>
                  <a:pt x="3368704" y="968514"/>
                </a:lnTo>
                <a:lnTo>
                  <a:pt x="3372253" y="964499"/>
                </a:lnTo>
                <a:cubicBezTo>
                  <a:pt x="3414163" y="960221"/>
                  <a:pt x="3437878" y="954959"/>
                  <a:pt x="3443396" y="948714"/>
                </a:cubicBezTo>
                <a:cubicBezTo>
                  <a:pt x="3452857" y="938007"/>
                  <a:pt x="3459016" y="914851"/>
                  <a:pt x="3461877" y="879247"/>
                </a:cubicBezTo>
                <a:close/>
                <a:moveTo>
                  <a:pt x="2179975" y="677912"/>
                </a:moveTo>
                <a:lnTo>
                  <a:pt x="2180523" y="678833"/>
                </a:lnTo>
                <a:lnTo>
                  <a:pt x="2181070" y="677912"/>
                </a:lnTo>
                <a:lnTo>
                  <a:pt x="2181232" y="680025"/>
                </a:lnTo>
                <a:lnTo>
                  <a:pt x="2229550" y="761281"/>
                </a:lnTo>
                <a:cubicBezTo>
                  <a:pt x="2353038" y="966943"/>
                  <a:pt x="2522105" y="1237553"/>
                  <a:pt x="2545320" y="1300327"/>
                </a:cubicBezTo>
                <a:cubicBezTo>
                  <a:pt x="2571852" y="1372068"/>
                  <a:pt x="2576442" y="1399798"/>
                  <a:pt x="2576442" y="1454478"/>
                </a:cubicBezTo>
                <a:cubicBezTo>
                  <a:pt x="2576442" y="1645858"/>
                  <a:pt x="2415021" y="1811000"/>
                  <a:pt x="2250602" y="1844510"/>
                </a:cubicBezTo>
                <a:lnTo>
                  <a:pt x="2180637" y="1850485"/>
                </a:lnTo>
                <a:lnTo>
                  <a:pt x="2180630" y="1850504"/>
                </a:lnTo>
                <a:lnTo>
                  <a:pt x="2180523" y="1850495"/>
                </a:lnTo>
                <a:lnTo>
                  <a:pt x="2180415" y="1850504"/>
                </a:lnTo>
                <a:lnTo>
                  <a:pt x="2180409" y="1850485"/>
                </a:lnTo>
                <a:lnTo>
                  <a:pt x="2110443" y="1844510"/>
                </a:lnTo>
                <a:cubicBezTo>
                  <a:pt x="1946025" y="1811000"/>
                  <a:pt x="1784604" y="1645858"/>
                  <a:pt x="1784604" y="1454478"/>
                </a:cubicBezTo>
                <a:cubicBezTo>
                  <a:pt x="1784604" y="1399798"/>
                  <a:pt x="1789194" y="1372068"/>
                  <a:pt x="1815725" y="1300327"/>
                </a:cubicBezTo>
                <a:cubicBezTo>
                  <a:pt x="1838941" y="1237553"/>
                  <a:pt x="2008007" y="966943"/>
                  <a:pt x="2131495" y="761281"/>
                </a:cubicBezTo>
                <a:lnTo>
                  <a:pt x="2179814" y="680025"/>
                </a:lnTo>
                <a:close/>
                <a:moveTo>
                  <a:pt x="1132130" y="664496"/>
                </a:moveTo>
                <a:cubicBezTo>
                  <a:pt x="1144714" y="665547"/>
                  <a:pt x="1155234" y="671074"/>
                  <a:pt x="1163691" y="681075"/>
                </a:cubicBezTo>
                <a:lnTo>
                  <a:pt x="1148892" y="721657"/>
                </a:lnTo>
                <a:lnTo>
                  <a:pt x="1136620" y="732035"/>
                </a:lnTo>
                <a:lnTo>
                  <a:pt x="1121517" y="730772"/>
                </a:lnTo>
                <a:lnTo>
                  <a:pt x="1115861" y="707489"/>
                </a:lnTo>
                <a:lnTo>
                  <a:pt x="1108311" y="706857"/>
                </a:lnTo>
                <a:lnTo>
                  <a:pt x="1104851" y="702766"/>
                </a:lnTo>
                <a:lnTo>
                  <a:pt x="1105482" y="695216"/>
                </a:lnTo>
                <a:lnTo>
                  <a:pt x="1102022" y="691125"/>
                </a:lnTo>
                <a:lnTo>
                  <a:pt x="1079371" y="689230"/>
                </a:lnTo>
                <a:lnTo>
                  <a:pt x="1088184" y="674760"/>
                </a:lnTo>
                <a:cubicBezTo>
                  <a:pt x="1104897" y="666864"/>
                  <a:pt x="1119545" y="663443"/>
                  <a:pt x="1132130" y="664496"/>
                </a:cubicBezTo>
                <a:close/>
                <a:moveTo>
                  <a:pt x="3555872" y="619118"/>
                </a:moveTo>
                <a:lnTo>
                  <a:pt x="3559888" y="622666"/>
                </a:lnTo>
                <a:cubicBezTo>
                  <a:pt x="3590102" y="674783"/>
                  <a:pt x="3587865" y="720470"/>
                  <a:pt x="3553178" y="759729"/>
                </a:cubicBezTo>
                <a:lnTo>
                  <a:pt x="3557193" y="763277"/>
                </a:lnTo>
                <a:cubicBezTo>
                  <a:pt x="3565865" y="753462"/>
                  <a:pt x="3586344" y="757258"/>
                  <a:pt x="3618630" y="774662"/>
                </a:cubicBezTo>
                <a:lnTo>
                  <a:pt x="3627595" y="796882"/>
                </a:lnTo>
                <a:cubicBezTo>
                  <a:pt x="3607946" y="806532"/>
                  <a:pt x="3545795" y="804048"/>
                  <a:pt x="3441141" y="789430"/>
                </a:cubicBezTo>
                <a:cubicBezTo>
                  <a:pt x="3349271" y="817885"/>
                  <a:pt x="3275606" y="833827"/>
                  <a:pt x="3220146" y="837254"/>
                </a:cubicBezTo>
                <a:cubicBezTo>
                  <a:pt x="3197303" y="836137"/>
                  <a:pt x="3170288" y="828950"/>
                  <a:pt x="3139103" y="815695"/>
                </a:cubicBezTo>
                <a:lnTo>
                  <a:pt x="3138635" y="808132"/>
                </a:lnTo>
                <a:lnTo>
                  <a:pt x="3142182" y="804117"/>
                </a:lnTo>
                <a:cubicBezTo>
                  <a:pt x="3262542" y="813546"/>
                  <a:pt x="3347786" y="800685"/>
                  <a:pt x="3397910" y="765533"/>
                </a:cubicBezTo>
                <a:lnTo>
                  <a:pt x="3401457" y="761518"/>
                </a:lnTo>
                <a:lnTo>
                  <a:pt x="3392960" y="746860"/>
                </a:lnTo>
                <a:lnTo>
                  <a:pt x="3369804" y="740700"/>
                </a:lnTo>
                <a:lnTo>
                  <a:pt x="3353276" y="718947"/>
                </a:lnTo>
                <a:lnTo>
                  <a:pt x="3337216" y="704756"/>
                </a:lnTo>
                <a:lnTo>
                  <a:pt x="3344311" y="696727"/>
                </a:lnTo>
                <a:cubicBezTo>
                  <a:pt x="3425730" y="744834"/>
                  <a:pt x="3474719" y="759519"/>
                  <a:pt x="3491273" y="740782"/>
                </a:cubicBezTo>
                <a:cubicBezTo>
                  <a:pt x="3511442" y="739535"/>
                  <a:pt x="3529803" y="729544"/>
                  <a:pt x="3546358" y="710806"/>
                </a:cubicBezTo>
                <a:cubicBezTo>
                  <a:pt x="3547182" y="655927"/>
                  <a:pt x="3550354" y="625366"/>
                  <a:pt x="3555872" y="619118"/>
                </a:cubicBezTo>
                <a:close/>
                <a:moveTo>
                  <a:pt x="2189259" y="558613"/>
                </a:moveTo>
                <a:cubicBezTo>
                  <a:pt x="1297568" y="558613"/>
                  <a:pt x="574709" y="1281472"/>
                  <a:pt x="574709" y="2173163"/>
                </a:cubicBezTo>
                <a:cubicBezTo>
                  <a:pt x="574709" y="3064854"/>
                  <a:pt x="1297568" y="3787713"/>
                  <a:pt x="2189259" y="3787713"/>
                </a:cubicBezTo>
                <a:cubicBezTo>
                  <a:pt x="3080950" y="3787713"/>
                  <a:pt x="3803809" y="3064854"/>
                  <a:pt x="3803809" y="2173163"/>
                </a:cubicBezTo>
                <a:cubicBezTo>
                  <a:pt x="3803809" y="1281472"/>
                  <a:pt x="3080950" y="558613"/>
                  <a:pt x="2189259" y="558613"/>
                </a:cubicBezTo>
                <a:close/>
                <a:moveTo>
                  <a:pt x="957983" y="504196"/>
                </a:moveTo>
                <a:lnTo>
                  <a:pt x="973084" y="505459"/>
                </a:lnTo>
                <a:cubicBezTo>
                  <a:pt x="975177" y="520842"/>
                  <a:pt x="964679" y="555447"/>
                  <a:pt x="941591" y="609276"/>
                </a:cubicBezTo>
                <a:lnTo>
                  <a:pt x="963583" y="709961"/>
                </a:lnTo>
                <a:lnTo>
                  <a:pt x="967674" y="706500"/>
                </a:lnTo>
                <a:lnTo>
                  <a:pt x="971465" y="661196"/>
                </a:lnTo>
                <a:lnTo>
                  <a:pt x="979015" y="661828"/>
                </a:lnTo>
                <a:lnTo>
                  <a:pt x="983106" y="658368"/>
                </a:lnTo>
                <a:lnTo>
                  <a:pt x="991618" y="602054"/>
                </a:lnTo>
                <a:lnTo>
                  <a:pt x="999169" y="602685"/>
                </a:lnTo>
                <a:lnTo>
                  <a:pt x="1002627" y="606776"/>
                </a:lnTo>
                <a:cubicBezTo>
                  <a:pt x="1014160" y="620413"/>
                  <a:pt x="1013629" y="641912"/>
                  <a:pt x="1001036" y="671273"/>
                </a:cubicBezTo>
                <a:lnTo>
                  <a:pt x="1084066" y="769460"/>
                </a:lnTo>
                <a:lnTo>
                  <a:pt x="1093814" y="789284"/>
                </a:lnTo>
                <a:lnTo>
                  <a:pt x="1101364" y="789916"/>
                </a:lnTo>
                <a:lnTo>
                  <a:pt x="1104823" y="794006"/>
                </a:lnTo>
                <a:cubicBezTo>
                  <a:pt x="1113208" y="814984"/>
                  <a:pt x="1114672" y="827778"/>
                  <a:pt x="1109217" y="832391"/>
                </a:cubicBezTo>
                <a:lnTo>
                  <a:pt x="1101035" y="839311"/>
                </a:lnTo>
                <a:cubicBezTo>
                  <a:pt x="1081809" y="836858"/>
                  <a:pt x="1052649" y="852161"/>
                  <a:pt x="1013556" y="885219"/>
                </a:cubicBezTo>
                <a:lnTo>
                  <a:pt x="997796" y="982747"/>
                </a:lnTo>
                <a:lnTo>
                  <a:pt x="984890" y="1000677"/>
                </a:lnTo>
                <a:lnTo>
                  <a:pt x="964436" y="1017974"/>
                </a:lnTo>
                <a:lnTo>
                  <a:pt x="926682" y="1014817"/>
                </a:lnTo>
                <a:lnTo>
                  <a:pt x="916302" y="1002543"/>
                </a:lnTo>
                <a:lnTo>
                  <a:pt x="917566" y="987442"/>
                </a:lnTo>
                <a:lnTo>
                  <a:pt x="937391" y="977696"/>
                </a:lnTo>
                <a:cubicBezTo>
                  <a:pt x="963553" y="927504"/>
                  <a:pt x="982344" y="869513"/>
                  <a:pt x="993760" y="803726"/>
                </a:cubicBezTo>
                <a:lnTo>
                  <a:pt x="1001941" y="796807"/>
                </a:lnTo>
                <a:lnTo>
                  <a:pt x="1005401" y="800898"/>
                </a:lnTo>
                <a:lnTo>
                  <a:pt x="1007900" y="861935"/>
                </a:lnTo>
                <a:cubicBezTo>
                  <a:pt x="1048811" y="827339"/>
                  <a:pt x="1062348" y="801859"/>
                  <a:pt x="1048509" y="785494"/>
                </a:cubicBezTo>
                <a:lnTo>
                  <a:pt x="1004797" y="717209"/>
                </a:lnTo>
                <a:lnTo>
                  <a:pt x="989064" y="723497"/>
                </a:lnTo>
                <a:lnTo>
                  <a:pt x="978987" y="753068"/>
                </a:lnTo>
                <a:lnTo>
                  <a:pt x="974896" y="756528"/>
                </a:lnTo>
                <a:cubicBezTo>
                  <a:pt x="964408" y="760720"/>
                  <a:pt x="953397" y="755996"/>
                  <a:pt x="941865" y="742359"/>
                </a:cubicBezTo>
                <a:cubicBezTo>
                  <a:pt x="929089" y="682998"/>
                  <a:pt x="919240" y="649225"/>
                  <a:pt x="912321" y="641042"/>
                </a:cubicBezTo>
                <a:lnTo>
                  <a:pt x="904139" y="647962"/>
                </a:lnTo>
                <a:lnTo>
                  <a:pt x="900679" y="643872"/>
                </a:lnTo>
                <a:cubicBezTo>
                  <a:pt x="907818" y="619123"/>
                  <a:pt x="904889" y="593533"/>
                  <a:pt x="891893" y="567100"/>
                </a:cubicBezTo>
                <a:cubicBezTo>
                  <a:pt x="884485" y="554654"/>
                  <a:pt x="883964" y="545739"/>
                  <a:pt x="890328" y="540357"/>
                </a:cubicBezTo>
                <a:lnTo>
                  <a:pt x="916439" y="546343"/>
                </a:lnTo>
                <a:lnTo>
                  <a:pt x="926819" y="558617"/>
                </a:lnTo>
                <a:lnTo>
                  <a:pt x="926186" y="566167"/>
                </a:lnTo>
                <a:lnTo>
                  <a:pt x="929647" y="570258"/>
                </a:lnTo>
                <a:lnTo>
                  <a:pt x="933737" y="566798"/>
                </a:lnTo>
                <a:lnTo>
                  <a:pt x="945709" y="514576"/>
                </a:lnTo>
                <a:close/>
                <a:moveTo>
                  <a:pt x="1778538" y="335952"/>
                </a:moveTo>
                <a:lnTo>
                  <a:pt x="1773287" y="337021"/>
                </a:lnTo>
                <a:lnTo>
                  <a:pt x="1769104" y="343339"/>
                </a:lnTo>
                <a:lnTo>
                  <a:pt x="1771241" y="353840"/>
                </a:lnTo>
                <a:lnTo>
                  <a:pt x="1776491" y="352771"/>
                </a:lnTo>
                <a:close/>
                <a:moveTo>
                  <a:pt x="2528006" y="331952"/>
                </a:moveTo>
                <a:lnTo>
                  <a:pt x="2533233" y="333126"/>
                </a:lnTo>
                <a:lnTo>
                  <a:pt x="2541343" y="345927"/>
                </a:lnTo>
                <a:cubicBezTo>
                  <a:pt x="2532762" y="373287"/>
                  <a:pt x="2524406" y="386054"/>
                  <a:pt x="2516273" y="384230"/>
                </a:cubicBezTo>
                <a:lnTo>
                  <a:pt x="2511046" y="383056"/>
                </a:lnTo>
                <a:lnTo>
                  <a:pt x="2502937" y="370255"/>
                </a:lnTo>
                <a:cubicBezTo>
                  <a:pt x="2512679" y="343155"/>
                  <a:pt x="2521035" y="330388"/>
                  <a:pt x="2528006" y="331952"/>
                </a:cubicBezTo>
                <a:close/>
                <a:moveTo>
                  <a:pt x="2660512" y="328740"/>
                </a:moveTo>
                <a:cubicBezTo>
                  <a:pt x="2676895" y="337297"/>
                  <a:pt x="2691583" y="353407"/>
                  <a:pt x="2704577" y="377067"/>
                </a:cubicBezTo>
                <a:cubicBezTo>
                  <a:pt x="2703013" y="384037"/>
                  <a:pt x="2697004" y="386349"/>
                  <a:pt x="2686548" y="384003"/>
                </a:cubicBezTo>
                <a:cubicBezTo>
                  <a:pt x="2677254" y="381917"/>
                  <a:pt x="2657235" y="414032"/>
                  <a:pt x="2626490" y="480347"/>
                </a:cubicBezTo>
                <a:lnTo>
                  <a:pt x="2631717" y="481520"/>
                </a:lnTo>
                <a:cubicBezTo>
                  <a:pt x="2693574" y="483198"/>
                  <a:pt x="2727499" y="470678"/>
                  <a:pt x="2733495" y="443957"/>
                </a:cubicBezTo>
                <a:lnTo>
                  <a:pt x="2734669" y="438729"/>
                </a:lnTo>
                <a:lnTo>
                  <a:pt x="2739897" y="439903"/>
                </a:lnTo>
                <a:cubicBezTo>
                  <a:pt x="2756375" y="464346"/>
                  <a:pt x="2762921" y="484118"/>
                  <a:pt x="2759531" y="499220"/>
                </a:cubicBezTo>
                <a:cubicBezTo>
                  <a:pt x="2755881" y="515484"/>
                  <a:pt x="2710149" y="523524"/>
                  <a:pt x="2622332" y="523342"/>
                </a:cubicBezTo>
                <a:cubicBezTo>
                  <a:pt x="2599240" y="512059"/>
                  <a:pt x="2588606" y="502351"/>
                  <a:pt x="2590430" y="494219"/>
                </a:cubicBezTo>
                <a:lnTo>
                  <a:pt x="2599816" y="452397"/>
                </a:lnTo>
                <a:close/>
                <a:moveTo>
                  <a:pt x="2734977" y="290541"/>
                </a:moveTo>
                <a:cubicBezTo>
                  <a:pt x="2751360" y="299097"/>
                  <a:pt x="2757336" y="313252"/>
                  <a:pt x="2752904" y="333000"/>
                </a:cubicBezTo>
                <a:lnTo>
                  <a:pt x="2701161" y="343354"/>
                </a:lnTo>
                <a:lnTo>
                  <a:pt x="2699453" y="326498"/>
                </a:lnTo>
                <a:lnTo>
                  <a:pt x="2672141" y="325860"/>
                </a:lnTo>
                <a:lnTo>
                  <a:pt x="2668086" y="319458"/>
                </a:lnTo>
                <a:lnTo>
                  <a:pt x="2670432" y="309003"/>
                </a:lnTo>
                <a:cubicBezTo>
                  <a:pt x="2672518" y="299709"/>
                  <a:pt x="2694033" y="293556"/>
                  <a:pt x="2734977" y="290541"/>
                </a:cubicBezTo>
                <a:close/>
                <a:moveTo>
                  <a:pt x="2750969" y="145871"/>
                </a:moveTo>
                <a:lnTo>
                  <a:pt x="2756197" y="147043"/>
                </a:lnTo>
                <a:lnTo>
                  <a:pt x="2768360" y="166247"/>
                </a:lnTo>
                <a:lnTo>
                  <a:pt x="2766014" y="176703"/>
                </a:lnTo>
                <a:lnTo>
                  <a:pt x="2754921" y="201667"/>
                </a:lnTo>
                <a:lnTo>
                  <a:pt x="2767084" y="220871"/>
                </a:lnTo>
                <a:lnTo>
                  <a:pt x="2765911" y="226098"/>
                </a:lnTo>
                <a:cubicBezTo>
                  <a:pt x="2764347" y="233069"/>
                  <a:pt x="2756594" y="234990"/>
                  <a:pt x="2742653" y="231862"/>
                </a:cubicBezTo>
                <a:lnTo>
                  <a:pt x="2736252" y="235916"/>
                </a:lnTo>
                <a:lnTo>
                  <a:pt x="2735080" y="241144"/>
                </a:lnTo>
                <a:lnTo>
                  <a:pt x="2735615" y="263229"/>
                </a:lnTo>
                <a:lnTo>
                  <a:pt x="2717585" y="270165"/>
                </a:lnTo>
                <a:lnTo>
                  <a:pt x="2696674" y="265471"/>
                </a:lnTo>
                <a:lnTo>
                  <a:pt x="2704886" y="228877"/>
                </a:lnTo>
                <a:lnTo>
                  <a:pt x="2686857" y="235813"/>
                </a:lnTo>
                <a:lnTo>
                  <a:pt x="2674692" y="216610"/>
                </a:lnTo>
                <a:lnTo>
                  <a:pt x="2679385" y="195700"/>
                </a:lnTo>
                <a:close/>
                <a:moveTo>
                  <a:pt x="2602778" y="145562"/>
                </a:moveTo>
                <a:lnTo>
                  <a:pt x="2608006" y="146736"/>
                </a:lnTo>
                <a:lnTo>
                  <a:pt x="2633508" y="179913"/>
                </a:lnTo>
                <a:lnTo>
                  <a:pt x="2661994" y="175324"/>
                </a:lnTo>
                <a:lnTo>
                  <a:pt x="2668930" y="193353"/>
                </a:lnTo>
                <a:cubicBezTo>
                  <a:pt x="2650698" y="203905"/>
                  <a:pt x="2636936" y="208138"/>
                  <a:pt x="2627642" y="206053"/>
                </a:cubicBezTo>
                <a:lnTo>
                  <a:pt x="2625296" y="216508"/>
                </a:lnTo>
                <a:cubicBezTo>
                  <a:pt x="2642200" y="222743"/>
                  <a:pt x="2649740" y="229925"/>
                  <a:pt x="2647915" y="238058"/>
                </a:cubicBezTo>
                <a:lnTo>
                  <a:pt x="2644396" y="253740"/>
                </a:lnTo>
                <a:cubicBezTo>
                  <a:pt x="2625168" y="246985"/>
                  <a:pt x="2610657" y="238237"/>
                  <a:pt x="2600864" y="227498"/>
                </a:cubicBezTo>
                <a:cubicBezTo>
                  <a:pt x="2560918" y="247820"/>
                  <a:pt x="2531260" y="257638"/>
                  <a:pt x="2511890" y="256951"/>
                </a:cubicBezTo>
                <a:lnTo>
                  <a:pt x="2499087" y="265060"/>
                </a:lnTo>
                <a:lnTo>
                  <a:pt x="2493860" y="263887"/>
                </a:lnTo>
                <a:lnTo>
                  <a:pt x="2496206" y="253432"/>
                </a:lnTo>
                <a:cubicBezTo>
                  <a:pt x="2552985" y="212483"/>
                  <a:pt x="2588508" y="176526"/>
                  <a:pt x="2602778" y="145562"/>
                </a:cubicBezTo>
                <a:close/>
                <a:moveTo>
                  <a:pt x="1699065" y="133417"/>
                </a:moveTo>
                <a:lnTo>
                  <a:pt x="1718019" y="145965"/>
                </a:lnTo>
                <a:lnTo>
                  <a:pt x="1720155" y="156465"/>
                </a:lnTo>
                <a:cubicBezTo>
                  <a:pt x="1702992" y="191547"/>
                  <a:pt x="1693974" y="218896"/>
                  <a:pt x="1693106" y="238514"/>
                </a:cubicBezTo>
                <a:lnTo>
                  <a:pt x="1718379" y="255243"/>
                </a:lnTo>
                <a:cubicBezTo>
                  <a:pt x="1721227" y="269242"/>
                  <a:pt x="1711884" y="303949"/>
                  <a:pt x="1690350" y="359360"/>
                </a:cubicBezTo>
                <a:cubicBezTo>
                  <a:pt x="1714912" y="372588"/>
                  <a:pt x="1728617" y="386203"/>
                  <a:pt x="1731464" y="400204"/>
                </a:cubicBezTo>
                <a:lnTo>
                  <a:pt x="1733601" y="410705"/>
                </a:lnTo>
                <a:lnTo>
                  <a:pt x="1721054" y="429660"/>
                </a:lnTo>
                <a:lnTo>
                  <a:pt x="1700053" y="433931"/>
                </a:lnTo>
                <a:lnTo>
                  <a:pt x="1687416" y="425567"/>
                </a:lnTo>
                <a:lnTo>
                  <a:pt x="1688395" y="403498"/>
                </a:lnTo>
                <a:lnTo>
                  <a:pt x="1670507" y="396201"/>
                </a:lnTo>
                <a:cubicBezTo>
                  <a:pt x="1664039" y="346487"/>
                  <a:pt x="1664958" y="306204"/>
                  <a:pt x="1673262" y="275355"/>
                </a:cubicBezTo>
                <a:lnTo>
                  <a:pt x="1668012" y="276423"/>
                </a:lnTo>
                <a:lnTo>
                  <a:pt x="1655375" y="268058"/>
                </a:lnTo>
                <a:lnTo>
                  <a:pt x="1667742" y="194465"/>
                </a:lnTo>
                <a:lnTo>
                  <a:pt x="1662492" y="195534"/>
                </a:lnTo>
                <a:lnTo>
                  <a:pt x="1645674" y="193487"/>
                </a:lnTo>
                <a:cubicBezTo>
                  <a:pt x="1637786" y="280142"/>
                  <a:pt x="1639420" y="350887"/>
                  <a:pt x="1650574" y="405724"/>
                </a:cubicBezTo>
                <a:lnTo>
                  <a:pt x="1664369" y="446658"/>
                </a:lnTo>
                <a:lnTo>
                  <a:pt x="1660187" y="452976"/>
                </a:lnTo>
                <a:lnTo>
                  <a:pt x="1649686" y="455112"/>
                </a:lnTo>
                <a:lnTo>
                  <a:pt x="1637050" y="446748"/>
                </a:lnTo>
                <a:lnTo>
                  <a:pt x="1608213" y="304990"/>
                </a:lnTo>
                <a:cubicBezTo>
                  <a:pt x="1603504" y="222113"/>
                  <a:pt x="1612817" y="178300"/>
                  <a:pt x="1636151" y="173553"/>
                </a:cubicBezTo>
                <a:close/>
                <a:moveTo>
                  <a:pt x="1956328" y="81085"/>
                </a:moveTo>
                <a:lnTo>
                  <a:pt x="1976351" y="98882"/>
                </a:lnTo>
                <a:lnTo>
                  <a:pt x="1977419" y="104132"/>
                </a:lnTo>
                <a:cubicBezTo>
                  <a:pt x="1979081" y="112299"/>
                  <a:pt x="1952858" y="126746"/>
                  <a:pt x="1898754" y="147471"/>
                </a:cubicBezTo>
                <a:cubicBezTo>
                  <a:pt x="1868025" y="175593"/>
                  <a:pt x="1855152" y="201904"/>
                  <a:pt x="1860136" y="226406"/>
                </a:cubicBezTo>
                <a:cubicBezTo>
                  <a:pt x="1870637" y="224269"/>
                  <a:pt x="1876600" y="226702"/>
                  <a:pt x="1878023" y="233701"/>
                </a:cubicBezTo>
                <a:lnTo>
                  <a:pt x="1881227" y="249453"/>
                </a:lnTo>
                <a:cubicBezTo>
                  <a:pt x="1869560" y="251827"/>
                  <a:pt x="1862620" y="271462"/>
                  <a:pt x="1860406" y="308364"/>
                </a:cubicBezTo>
                <a:lnTo>
                  <a:pt x="1868860" y="323047"/>
                </a:lnTo>
                <a:lnTo>
                  <a:pt x="1884611" y="319842"/>
                </a:lnTo>
                <a:cubicBezTo>
                  <a:pt x="1921806" y="269750"/>
                  <a:pt x="1944794" y="230447"/>
                  <a:pt x="1953573" y="201930"/>
                </a:cubicBezTo>
                <a:lnTo>
                  <a:pt x="1943073" y="204066"/>
                </a:lnTo>
                <a:lnTo>
                  <a:pt x="1940937" y="193566"/>
                </a:lnTo>
                <a:lnTo>
                  <a:pt x="1949301" y="180930"/>
                </a:lnTo>
                <a:lnTo>
                  <a:pt x="1965053" y="177725"/>
                </a:lnTo>
                <a:cubicBezTo>
                  <a:pt x="1975553" y="175589"/>
                  <a:pt x="1982228" y="181522"/>
                  <a:pt x="1985075" y="195522"/>
                </a:cubicBezTo>
                <a:cubicBezTo>
                  <a:pt x="1955949" y="285283"/>
                  <a:pt x="1920385" y="334435"/>
                  <a:pt x="1878382" y="342979"/>
                </a:cubicBezTo>
                <a:lnTo>
                  <a:pt x="1862632" y="346184"/>
                </a:lnTo>
                <a:lnTo>
                  <a:pt x="1868950" y="350365"/>
                </a:lnTo>
                <a:lnTo>
                  <a:pt x="1870197" y="410255"/>
                </a:lnTo>
                <a:lnTo>
                  <a:pt x="1903126" y="518375"/>
                </a:lnTo>
                <a:lnTo>
                  <a:pt x="1898945" y="524694"/>
                </a:lnTo>
                <a:lnTo>
                  <a:pt x="1900013" y="529944"/>
                </a:lnTo>
                <a:lnTo>
                  <a:pt x="1909535" y="549877"/>
                </a:lnTo>
                <a:cubicBezTo>
                  <a:pt x="1910247" y="553377"/>
                  <a:pt x="1909031" y="556359"/>
                  <a:pt x="1905887" y="558821"/>
                </a:cubicBezTo>
                <a:lnTo>
                  <a:pt x="1901683" y="560431"/>
                </a:lnTo>
                <a:lnTo>
                  <a:pt x="2021629" y="542125"/>
                </a:lnTo>
                <a:cubicBezTo>
                  <a:pt x="2076745" y="536527"/>
                  <a:pt x="2132667" y="533660"/>
                  <a:pt x="2189259" y="533660"/>
                </a:cubicBezTo>
                <a:cubicBezTo>
                  <a:pt x="2245851" y="533660"/>
                  <a:pt x="2301774" y="536527"/>
                  <a:pt x="2356889" y="542125"/>
                </a:cubicBezTo>
                <a:lnTo>
                  <a:pt x="2476737" y="560416"/>
                </a:lnTo>
                <a:lnTo>
                  <a:pt x="2482253" y="535836"/>
                </a:lnTo>
                <a:lnTo>
                  <a:pt x="2506785" y="475449"/>
                </a:lnTo>
                <a:lnTo>
                  <a:pt x="2502731" y="469047"/>
                </a:lnTo>
                <a:lnTo>
                  <a:pt x="2497504" y="467874"/>
                </a:lnTo>
                <a:cubicBezTo>
                  <a:pt x="2480032" y="485917"/>
                  <a:pt x="2453289" y="490899"/>
                  <a:pt x="2417275" y="482818"/>
                </a:cubicBezTo>
                <a:lnTo>
                  <a:pt x="2413221" y="476416"/>
                </a:lnTo>
                <a:lnTo>
                  <a:pt x="2415567" y="465961"/>
                </a:lnTo>
                <a:cubicBezTo>
                  <a:pt x="2492735" y="432027"/>
                  <a:pt x="2534235" y="410225"/>
                  <a:pt x="2540067" y="400552"/>
                </a:cubicBezTo>
                <a:lnTo>
                  <a:pt x="2559372" y="338990"/>
                </a:lnTo>
                <a:lnTo>
                  <a:pt x="2551263" y="326190"/>
                </a:lnTo>
                <a:cubicBezTo>
                  <a:pt x="2553609" y="315733"/>
                  <a:pt x="2560010" y="311679"/>
                  <a:pt x="2570466" y="314025"/>
                </a:cubicBezTo>
                <a:lnTo>
                  <a:pt x="2576867" y="309970"/>
                </a:lnTo>
                <a:lnTo>
                  <a:pt x="2578040" y="304743"/>
                </a:lnTo>
                <a:lnTo>
                  <a:pt x="2549019" y="287248"/>
                </a:lnTo>
                <a:lnTo>
                  <a:pt x="2550193" y="282020"/>
                </a:lnTo>
                <a:lnTo>
                  <a:pt x="2607801" y="245528"/>
                </a:lnTo>
                <a:lnTo>
                  <a:pt x="2632767" y="256621"/>
                </a:lnTo>
                <a:lnTo>
                  <a:pt x="2649624" y="254914"/>
                </a:lnTo>
                <a:lnTo>
                  <a:pt x="2667016" y="275290"/>
                </a:lnTo>
                <a:cubicBezTo>
                  <a:pt x="2665190" y="283421"/>
                  <a:pt x="2647552" y="288615"/>
                  <a:pt x="2614099" y="290870"/>
                </a:cubicBezTo>
                <a:lnTo>
                  <a:pt x="2607698" y="294924"/>
                </a:lnTo>
                <a:lnTo>
                  <a:pt x="2606525" y="300153"/>
                </a:lnTo>
                <a:lnTo>
                  <a:pt x="2633838" y="300791"/>
                </a:lnTo>
                <a:cubicBezTo>
                  <a:pt x="2644292" y="303137"/>
                  <a:pt x="2647957" y="311280"/>
                  <a:pt x="2644829" y="325221"/>
                </a:cubicBezTo>
                <a:cubicBezTo>
                  <a:pt x="2625770" y="361212"/>
                  <a:pt x="2602299" y="376079"/>
                  <a:pt x="2574417" y="369822"/>
                </a:cubicBezTo>
                <a:lnTo>
                  <a:pt x="2572071" y="380279"/>
                </a:lnTo>
                <a:lnTo>
                  <a:pt x="2600454" y="425085"/>
                </a:lnTo>
                <a:cubicBezTo>
                  <a:pt x="2556381" y="442039"/>
                  <a:pt x="2530956" y="465619"/>
                  <a:pt x="2524178" y="495824"/>
                </a:cubicBezTo>
                <a:cubicBezTo>
                  <a:pt x="2510737" y="531246"/>
                  <a:pt x="2500377" y="552945"/>
                  <a:pt x="2493096" y="560920"/>
                </a:cubicBezTo>
                <a:lnTo>
                  <a:pt x="2490235" y="562476"/>
                </a:lnTo>
                <a:lnTo>
                  <a:pt x="2519676" y="566969"/>
                </a:lnTo>
                <a:cubicBezTo>
                  <a:pt x="3266771" y="719847"/>
                  <a:pt x="3828762" y="1380874"/>
                  <a:pt x="3828762" y="2173163"/>
                </a:cubicBezTo>
                <a:cubicBezTo>
                  <a:pt x="3828762" y="3078636"/>
                  <a:pt x="3094732" y="3812666"/>
                  <a:pt x="2189259" y="3812666"/>
                </a:cubicBezTo>
                <a:cubicBezTo>
                  <a:pt x="1283786" y="3812666"/>
                  <a:pt x="549757" y="3078636"/>
                  <a:pt x="549757" y="2173163"/>
                </a:cubicBezTo>
                <a:cubicBezTo>
                  <a:pt x="549757" y="1380874"/>
                  <a:pt x="1111748" y="719847"/>
                  <a:pt x="1858842" y="566969"/>
                </a:cubicBezTo>
                <a:lnTo>
                  <a:pt x="1869526" y="565338"/>
                </a:lnTo>
                <a:lnTo>
                  <a:pt x="1872783" y="557353"/>
                </a:lnTo>
                <a:cubicBezTo>
                  <a:pt x="1846204" y="498365"/>
                  <a:pt x="1829235" y="450785"/>
                  <a:pt x="1821877" y="414617"/>
                </a:cubicBezTo>
                <a:lnTo>
                  <a:pt x="1817605" y="393616"/>
                </a:lnTo>
                <a:lnTo>
                  <a:pt x="1821788" y="387297"/>
                </a:lnTo>
                <a:lnTo>
                  <a:pt x="1815469" y="383116"/>
                </a:lnTo>
                <a:lnTo>
                  <a:pt x="1814400" y="377865"/>
                </a:lnTo>
                <a:lnTo>
                  <a:pt x="1816357" y="333727"/>
                </a:lnTo>
                <a:lnTo>
                  <a:pt x="1815290" y="328477"/>
                </a:lnTo>
                <a:lnTo>
                  <a:pt x="1810039" y="329544"/>
                </a:lnTo>
                <a:cubicBezTo>
                  <a:pt x="1813361" y="345878"/>
                  <a:pt x="1803634" y="369727"/>
                  <a:pt x="1780853" y="401092"/>
                </a:cubicBezTo>
                <a:lnTo>
                  <a:pt x="1749352" y="407500"/>
                </a:lnTo>
                <a:lnTo>
                  <a:pt x="1736715" y="399136"/>
                </a:lnTo>
                <a:lnTo>
                  <a:pt x="1732443" y="378134"/>
                </a:lnTo>
                <a:cubicBezTo>
                  <a:pt x="1723899" y="336132"/>
                  <a:pt x="1749645" y="283510"/>
                  <a:pt x="1809680" y="220268"/>
                </a:cubicBezTo>
                <a:lnTo>
                  <a:pt x="1808612" y="215016"/>
                </a:lnTo>
                <a:lnTo>
                  <a:pt x="1803361" y="216085"/>
                </a:lnTo>
                <a:lnTo>
                  <a:pt x="1766699" y="250880"/>
                </a:lnTo>
                <a:lnTo>
                  <a:pt x="1745698" y="255152"/>
                </a:lnTo>
                <a:lnTo>
                  <a:pt x="1720425" y="238424"/>
                </a:lnTo>
                <a:cubicBezTo>
                  <a:pt x="1730588" y="204765"/>
                  <a:pt x="1809223" y="152319"/>
                  <a:pt x="1956328" y="81085"/>
                </a:cubicBezTo>
                <a:close/>
                <a:moveTo>
                  <a:pt x="2180523" y="56039"/>
                </a:moveTo>
                <a:cubicBezTo>
                  <a:pt x="1007203" y="56039"/>
                  <a:pt x="56039" y="1007203"/>
                  <a:pt x="56039" y="2180523"/>
                </a:cubicBezTo>
                <a:cubicBezTo>
                  <a:pt x="56039" y="3353843"/>
                  <a:pt x="1007203" y="4305007"/>
                  <a:pt x="2180523" y="4305007"/>
                </a:cubicBezTo>
                <a:cubicBezTo>
                  <a:pt x="3353843" y="4305007"/>
                  <a:pt x="4305007" y="3353843"/>
                  <a:pt x="4305007" y="2180523"/>
                </a:cubicBezTo>
                <a:cubicBezTo>
                  <a:pt x="4305007" y="1960525"/>
                  <a:pt x="4271568" y="1748338"/>
                  <a:pt x="4209495" y="1548766"/>
                </a:cubicBezTo>
                <a:lnTo>
                  <a:pt x="4173036" y="1449153"/>
                </a:lnTo>
                <a:lnTo>
                  <a:pt x="4173138" y="1459143"/>
                </a:lnTo>
                <a:cubicBezTo>
                  <a:pt x="4169609" y="1468610"/>
                  <a:pt x="4162430" y="1475817"/>
                  <a:pt x="4151600" y="1480764"/>
                </a:cubicBezTo>
                <a:lnTo>
                  <a:pt x="4146727" y="1482991"/>
                </a:lnTo>
                <a:cubicBezTo>
                  <a:pt x="4127822" y="1490318"/>
                  <a:pt x="4052974" y="1459718"/>
                  <a:pt x="3922182" y="1391189"/>
                </a:cubicBezTo>
                <a:cubicBezTo>
                  <a:pt x="3912435" y="1395641"/>
                  <a:pt x="3905337" y="1392995"/>
                  <a:pt x="3900884" y="1383247"/>
                </a:cubicBezTo>
                <a:lnTo>
                  <a:pt x="3893784" y="1380601"/>
                </a:lnTo>
                <a:lnTo>
                  <a:pt x="3888911" y="1382827"/>
                </a:lnTo>
                <a:cubicBezTo>
                  <a:pt x="3901279" y="1409902"/>
                  <a:pt x="3888465" y="1433426"/>
                  <a:pt x="3850468" y="1453404"/>
                </a:cubicBezTo>
                <a:lnTo>
                  <a:pt x="3833622" y="1455210"/>
                </a:lnTo>
                <a:lnTo>
                  <a:pt x="3874958" y="1507010"/>
                </a:lnTo>
                <a:lnTo>
                  <a:pt x="3883864" y="1526504"/>
                </a:lnTo>
                <a:lnTo>
                  <a:pt x="3875922" y="1547803"/>
                </a:lnTo>
                <a:lnTo>
                  <a:pt x="3871050" y="1550029"/>
                </a:lnTo>
                <a:lnTo>
                  <a:pt x="3804926" y="1521333"/>
                </a:lnTo>
                <a:lnTo>
                  <a:pt x="3780138" y="1544438"/>
                </a:lnTo>
                <a:lnTo>
                  <a:pt x="3765519" y="1551118"/>
                </a:lnTo>
                <a:cubicBezTo>
                  <a:pt x="3733376" y="1540931"/>
                  <a:pt x="3713099" y="1526633"/>
                  <a:pt x="3704688" y="1508222"/>
                </a:cubicBezTo>
                <a:lnTo>
                  <a:pt x="3701077" y="1474529"/>
                </a:lnTo>
                <a:lnTo>
                  <a:pt x="3679778" y="1466588"/>
                </a:lnTo>
                <a:lnTo>
                  <a:pt x="3668646" y="1442221"/>
                </a:lnTo>
                <a:lnTo>
                  <a:pt x="3678393" y="1437769"/>
                </a:lnTo>
                <a:lnTo>
                  <a:pt x="3704565" y="1443483"/>
                </a:lnTo>
                <a:lnTo>
                  <a:pt x="3715152" y="1415085"/>
                </a:lnTo>
                <a:lnTo>
                  <a:pt x="3720026" y="1412858"/>
                </a:lnTo>
                <a:cubicBezTo>
                  <a:pt x="3733021" y="1406921"/>
                  <a:pt x="3753719" y="1409247"/>
                  <a:pt x="3782118" y="1419834"/>
                </a:cubicBezTo>
                <a:lnTo>
                  <a:pt x="3835725" y="1395344"/>
                </a:lnTo>
                <a:lnTo>
                  <a:pt x="3831272" y="1385598"/>
                </a:lnTo>
                <a:cubicBezTo>
                  <a:pt x="3816083" y="1378137"/>
                  <a:pt x="3806015" y="1368993"/>
                  <a:pt x="3801067" y="1358163"/>
                </a:cubicBezTo>
                <a:lnTo>
                  <a:pt x="3803713" y="1351064"/>
                </a:lnTo>
                <a:lnTo>
                  <a:pt x="3837826" y="1335479"/>
                </a:lnTo>
                <a:cubicBezTo>
                  <a:pt x="3934160" y="1368699"/>
                  <a:pt x="4010914" y="1390576"/>
                  <a:pt x="4068086" y="1401109"/>
                </a:cubicBezTo>
                <a:lnTo>
                  <a:pt x="4072959" y="1398882"/>
                </a:lnTo>
                <a:lnTo>
                  <a:pt x="4007256" y="1358213"/>
                </a:lnTo>
                <a:lnTo>
                  <a:pt x="3975369" y="1378671"/>
                </a:lnTo>
                <a:lnTo>
                  <a:pt x="3951843" y="1365857"/>
                </a:lnTo>
                <a:lnTo>
                  <a:pt x="3945163" y="1351237"/>
                </a:lnTo>
                <a:cubicBezTo>
                  <a:pt x="3950497" y="1305605"/>
                  <a:pt x="3959460" y="1277947"/>
                  <a:pt x="3972054" y="1268267"/>
                </a:cubicBezTo>
                <a:cubicBezTo>
                  <a:pt x="3983967" y="1262824"/>
                  <a:pt x="4008838" y="1282879"/>
                  <a:pt x="4046663" y="1328429"/>
                </a:cubicBezTo>
                <a:cubicBezTo>
                  <a:pt x="4080784" y="1342947"/>
                  <a:pt x="4108355" y="1358168"/>
                  <a:pt x="4129373" y="1374091"/>
                </a:cubicBezTo>
                <a:lnTo>
                  <a:pt x="4153744" y="1396443"/>
                </a:lnTo>
                <a:lnTo>
                  <a:pt x="4138055" y="1353578"/>
                </a:lnTo>
                <a:cubicBezTo>
                  <a:pt x="3815540" y="591069"/>
                  <a:pt x="3060513" y="56039"/>
                  <a:pt x="2180523" y="56039"/>
                </a:cubicBezTo>
                <a:close/>
                <a:moveTo>
                  <a:pt x="2180523" y="0"/>
                </a:moveTo>
                <a:cubicBezTo>
                  <a:pt x="3384793" y="0"/>
                  <a:pt x="4361046" y="976253"/>
                  <a:pt x="4361046" y="2180523"/>
                </a:cubicBezTo>
                <a:cubicBezTo>
                  <a:pt x="4361046" y="3384793"/>
                  <a:pt x="3384793" y="4361046"/>
                  <a:pt x="2180523" y="4361046"/>
                </a:cubicBezTo>
                <a:cubicBezTo>
                  <a:pt x="976253" y="4361046"/>
                  <a:pt x="0" y="3384793"/>
                  <a:pt x="0" y="2180523"/>
                </a:cubicBezTo>
                <a:cubicBezTo>
                  <a:pt x="0" y="976253"/>
                  <a:pt x="976253" y="0"/>
                  <a:pt x="21805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spc="600" dirty="0">
              <a:ea typeface="草檀斋毛泽东字体" panose="02010601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B8151F5-16FF-48D6-9D02-B811541CE139}"/>
              </a:ext>
            </a:extLst>
          </p:cNvPr>
          <p:cNvSpPr txBox="1"/>
          <p:nvPr/>
        </p:nvSpPr>
        <p:spPr>
          <a:xfrm>
            <a:off x="1847440" y="5470518"/>
            <a:ext cx="9465864" cy="38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【</a:t>
            </a:r>
            <a:r>
              <a:rPr lang="zh-CN" altLang="en-US" sz="1600" dirty="0">
                <a:latin typeface="+mn-ea"/>
              </a:rPr>
              <a:t>说明</a:t>
            </a:r>
            <a:r>
              <a:rPr lang="en-US" altLang="zh-CN" sz="1600" dirty="0">
                <a:latin typeface="+mn-ea"/>
              </a:rPr>
              <a:t>】</a:t>
            </a:r>
            <a:r>
              <a:rPr lang="zh-CN" altLang="en-US" sz="1600" dirty="0">
                <a:latin typeface="+mn-ea"/>
              </a:rPr>
              <a:t>以上</a:t>
            </a:r>
            <a:r>
              <a:rPr lang="en-US" altLang="zh-CN" sz="1600" dirty="0">
                <a:latin typeface="+mn-ea"/>
              </a:rPr>
              <a:t>LOGO</a:t>
            </a:r>
            <a:r>
              <a:rPr lang="zh-CN" altLang="en-US" sz="1600" dirty="0">
                <a:latin typeface="+mn-ea"/>
              </a:rPr>
              <a:t>均可实现颜色更换，但是在使用时请注意学校</a:t>
            </a:r>
            <a:r>
              <a:rPr lang="en-US" altLang="zh-CN" sz="1600" dirty="0">
                <a:latin typeface="+mn-ea"/>
              </a:rPr>
              <a:t>LOGO</a:t>
            </a:r>
            <a:r>
              <a:rPr lang="zh-CN" altLang="en-US" sz="1600" dirty="0">
                <a:latin typeface="+mn-ea"/>
              </a:rPr>
              <a:t>使用规范。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E9E3CF00-6903-4AA4-8628-598005864319}"/>
              </a:ext>
            </a:extLst>
          </p:cNvPr>
          <p:cNvSpPr/>
          <p:nvPr/>
        </p:nvSpPr>
        <p:spPr>
          <a:xfrm>
            <a:off x="7021854" y="1628151"/>
            <a:ext cx="3428432" cy="872360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6BAAED6D-702C-4FD6-972D-B9EC8A07F0B5}"/>
              </a:ext>
            </a:extLst>
          </p:cNvPr>
          <p:cNvSpPr/>
          <p:nvPr/>
        </p:nvSpPr>
        <p:spPr>
          <a:xfrm>
            <a:off x="7021854" y="2850236"/>
            <a:ext cx="3428432" cy="872360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8DD38C30-D955-4A7E-B1C8-3789AE0F4D4D}"/>
              </a:ext>
            </a:extLst>
          </p:cNvPr>
          <p:cNvSpPr/>
          <p:nvPr/>
        </p:nvSpPr>
        <p:spPr>
          <a:xfrm>
            <a:off x="7021854" y="4072321"/>
            <a:ext cx="3428432" cy="872360"/>
          </a:xfrm>
          <a:custGeom>
            <a:avLst/>
            <a:gdLst/>
            <a:ahLst/>
            <a:cxnLst/>
            <a:rect l="l" t="t" r="r" b="b"/>
            <a:pathLst>
              <a:path w="2725480" h="678145">
                <a:moveTo>
                  <a:pt x="298735" y="618145"/>
                </a:moveTo>
                <a:lnTo>
                  <a:pt x="297440" y="630160"/>
                </a:lnTo>
                <a:lnTo>
                  <a:pt x="307770" y="631274"/>
                </a:lnTo>
                <a:cubicBezTo>
                  <a:pt x="309967" y="631511"/>
                  <a:pt x="311709" y="631469"/>
                  <a:pt x="312997" y="631148"/>
                </a:cubicBezTo>
                <a:cubicBezTo>
                  <a:pt x="314284" y="630828"/>
                  <a:pt x="315304" y="630203"/>
                  <a:pt x="316056" y="629273"/>
                </a:cubicBezTo>
                <a:cubicBezTo>
                  <a:pt x="316808" y="628343"/>
                  <a:pt x="317247" y="627292"/>
                  <a:pt x="317373" y="626119"/>
                </a:cubicBezTo>
                <a:cubicBezTo>
                  <a:pt x="317559" y="624402"/>
                  <a:pt x="317087" y="622922"/>
                  <a:pt x="315960" y="621681"/>
                </a:cubicBezTo>
                <a:cubicBezTo>
                  <a:pt x="314832" y="620440"/>
                  <a:pt x="312922" y="619675"/>
                  <a:pt x="310230" y="619384"/>
                </a:cubicBezTo>
                <a:close/>
                <a:moveTo>
                  <a:pt x="382756" y="617603"/>
                </a:moveTo>
                <a:cubicBezTo>
                  <a:pt x="382674" y="619989"/>
                  <a:pt x="382401" y="622390"/>
                  <a:pt x="381936" y="624805"/>
                </a:cubicBezTo>
                <a:lnTo>
                  <a:pt x="379701" y="636025"/>
                </a:lnTo>
                <a:lnTo>
                  <a:pt x="391923" y="634033"/>
                </a:lnTo>
                <a:lnTo>
                  <a:pt x="386533" y="624661"/>
                </a:lnTo>
                <a:cubicBezTo>
                  <a:pt x="384890" y="621816"/>
                  <a:pt x="383632" y="619463"/>
                  <a:pt x="382756" y="617603"/>
                </a:cubicBezTo>
                <a:close/>
                <a:moveTo>
                  <a:pt x="363853" y="616404"/>
                </a:moveTo>
                <a:lnTo>
                  <a:pt x="364895" y="652918"/>
                </a:lnTo>
                <a:lnTo>
                  <a:pt x="360237" y="653051"/>
                </a:lnTo>
                <a:lnTo>
                  <a:pt x="359365" y="622490"/>
                </a:lnTo>
                <a:lnTo>
                  <a:pt x="349627" y="653353"/>
                </a:lnTo>
                <a:lnTo>
                  <a:pt x="345268" y="653478"/>
                </a:lnTo>
                <a:lnTo>
                  <a:pt x="333821" y="622696"/>
                </a:lnTo>
                <a:lnTo>
                  <a:pt x="334708" y="653779"/>
                </a:lnTo>
                <a:lnTo>
                  <a:pt x="330050" y="653912"/>
                </a:lnTo>
                <a:lnTo>
                  <a:pt x="329008" y="617399"/>
                </a:lnTo>
                <a:lnTo>
                  <a:pt x="336281" y="617191"/>
                </a:lnTo>
                <a:lnTo>
                  <a:pt x="345661" y="642798"/>
                </a:lnTo>
                <a:cubicBezTo>
                  <a:pt x="346527" y="645183"/>
                  <a:pt x="347160" y="646968"/>
                  <a:pt x="347559" y="648153"/>
                </a:cubicBezTo>
                <a:cubicBezTo>
                  <a:pt x="347936" y="646813"/>
                  <a:pt x="348528" y="644843"/>
                  <a:pt x="349335" y="642244"/>
                </a:cubicBezTo>
                <a:lnTo>
                  <a:pt x="357352" y="616590"/>
                </a:lnTo>
                <a:close/>
                <a:moveTo>
                  <a:pt x="294362" y="613613"/>
                </a:moveTo>
                <a:lnTo>
                  <a:pt x="310465" y="615350"/>
                </a:lnTo>
                <a:cubicBezTo>
                  <a:pt x="313702" y="615699"/>
                  <a:pt x="316128" y="616290"/>
                  <a:pt x="317742" y="617124"/>
                </a:cubicBezTo>
                <a:cubicBezTo>
                  <a:pt x="319356" y="617958"/>
                  <a:pt x="320578" y="619255"/>
                  <a:pt x="321407" y="621016"/>
                </a:cubicBezTo>
                <a:cubicBezTo>
                  <a:pt x="322237" y="622776"/>
                  <a:pt x="322543" y="624655"/>
                  <a:pt x="322328" y="626654"/>
                </a:cubicBezTo>
                <a:cubicBezTo>
                  <a:pt x="322050" y="629230"/>
                  <a:pt x="320982" y="631312"/>
                  <a:pt x="319123" y="632899"/>
                </a:cubicBezTo>
                <a:cubicBezTo>
                  <a:pt x="317265" y="634487"/>
                  <a:pt x="314567" y="635332"/>
                  <a:pt x="311031" y="635435"/>
                </a:cubicBezTo>
                <a:cubicBezTo>
                  <a:pt x="312237" y="636183"/>
                  <a:pt x="313138" y="636890"/>
                  <a:pt x="313734" y="637556"/>
                </a:cubicBezTo>
                <a:cubicBezTo>
                  <a:pt x="314999" y="638996"/>
                  <a:pt x="316155" y="640749"/>
                  <a:pt x="317202" y="642817"/>
                </a:cubicBezTo>
                <a:lnTo>
                  <a:pt x="322453" y="653383"/>
                </a:lnTo>
                <a:lnTo>
                  <a:pt x="316409" y="652731"/>
                </a:lnTo>
                <a:lnTo>
                  <a:pt x="312417" y="644657"/>
                </a:lnTo>
                <a:cubicBezTo>
                  <a:pt x="311249" y="642325"/>
                  <a:pt x="310272" y="640533"/>
                  <a:pt x="309489" y="639279"/>
                </a:cubicBezTo>
                <a:cubicBezTo>
                  <a:pt x="308705" y="638025"/>
                  <a:pt x="307979" y="637127"/>
                  <a:pt x="307310" y="636588"/>
                </a:cubicBezTo>
                <a:cubicBezTo>
                  <a:pt x="306642" y="636048"/>
                  <a:pt x="305946" y="635647"/>
                  <a:pt x="305222" y="635385"/>
                </a:cubicBezTo>
                <a:cubicBezTo>
                  <a:pt x="304689" y="635211"/>
                  <a:pt x="303804" y="635057"/>
                  <a:pt x="302565" y="634923"/>
                </a:cubicBezTo>
                <a:lnTo>
                  <a:pt x="296991" y="634322"/>
                </a:lnTo>
                <a:lnTo>
                  <a:pt x="295252" y="650450"/>
                </a:lnTo>
                <a:lnTo>
                  <a:pt x="290446" y="649931"/>
                </a:lnTo>
                <a:close/>
                <a:moveTo>
                  <a:pt x="384819" y="613378"/>
                </a:moveTo>
                <a:lnTo>
                  <a:pt x="405453" y="647025"/>
                </a:lnTo>
                <a:lnTo>
                  <a:pt x="400018" y="647911"/>
                </a:lnTo>
                <a:lnTo>
                  <a:pt x="394032" y="637677"/>
                </a:lnTo>
                <a:lnTo>
                  <a:pt x="378957" y="640135"/>
                </a:lnTo>
                <a:lnTo>
                  <a:pt x="376778" y="651700"/>
                </a:lnTo>
                <a:lnTo>
                  <a:pt x="371712" y="652526"/>
                </a:lnTo>
                <a:lnTo>
                  <a:pt x="379679" y="614216"/>
                </a:lnTo>
                <a:close/>
                <a:moveTo>
                  <a:pt x="267203" y="611804"/>
                </a:moveTo>
                <a:cubicBezTo>
                  <a:pt x="265633" y="612025"/>
                  <a:pt x="264109" y="612559"/>
                  <a:pt x="262632" y="613408"/>
                </a:cubicBezTo>
                <a:cubicBezTo>
                  <a:pt x="259677" y="615105"/>
                  <a:pt x="257546" y="618624"/>
                  <a:pt x="256240" y="623964"/>
                </a:cubicBezTo>
                <a:cubicBezTo>
                  <a:pt x="255193" y="628240"/>
                  <a:pt x="255519" y="631890"/>
                  <a:pt x="257216" y="634913"/>
                </a:cubicBezTo>
                <a:cubicBezTo>
                  <a:pt x="258913" y="637936"/>
                  <a:pt x="261497" y="639872"/>
                  <a:pt x="264966" y="640721"/>
                </a:cubicBezTo>
                <a:cubicBezTo>
                  <a:pt x="268499" y="641586"/>
                  <a:pt x="271712" y="641055"/>
                  <a:pt x="274603" y="639129"/>
                </a:cubicBezTo>
                <a:cubicBezTo>
                  <a:pt x="277494" y="637202"/>
                  <a:pt x="279498" y="633956"/>
                  <a:pt x="280616" y="629390"/>
                </a:cubicBezTo>
                <a:cubicBezTo>
                  <a:pt x="281322" y="626502"/>
                  <a:pt x="281451" y="623861"/>
                  <a:pt x="281002" y="621468"/>
                </a:cubicBezTo>
                <a:cubicBezTo>
                  <a:pt x="280553" y="619075"/>
                  <a:pt x="279533" y="617056"/>
                  <a:pt x="277944" y="615410"/>
                </a:cubicBezTo>
                <a:cubicBezTo>
                  <a:pt x="276354" y="613764"/>
                  <a:pt x="274389" y="612655"/>
                  <a:pt x="272050" y="612082"/>
                </a:cubicBezTo>
                <a:cubicBezTo>
                  <a:pt x="270388" y="611676"/>
                  <a:pt x="268772" y="611583"/>
                  <a:pt x="267203" y="611804"/>
                </a:cubicBezTo>
                <a:close/>
                <a:moveTo>
                  <a:pt x="406933" y="608921"/>
                </a:moveTo>
                <a:lnTo>
                  <a:pt x="415509" y="639976"/>
                </a:lnTo>
                <a:lnTo>
                  <a:pt x="432850" y="635187"/>
                </a:lnTo>
                <a:lnTo>
                  <a:pt x="433997" y="639343"/>
                </a:lnTo>
                <a:lnTo>
                  <a:pt x="411997" y="645418"/>
                </a:lnTo>
                <a:lnTo>
                  <a:pt x="402273" y="610208"/>
                </a:lnTo>
                <a:close/>
                <a:moveTo>
                  <a:pt x="265896" y="607617"/>
                </a:moveTo>
                <a:cubicBezTo>
                  <a:pt x="268141" y="607283"/>
                  <a:pt x="270514" y="607423"/>
                  <a:pt x="273015" y="608035"/>
                </a:cubicBezTo>
                <a:cubicBezTo>
                  <a:pt x="276290" y="608836"/>
                  <a:pt x="279052" y="610341"/>
                  <a:pt x="281299" y="612550"/>
                </a:cubicBezTo>
                <a:cubicBezTo>
                  <a:pt x="283546" y="614758"/>
                  <a:pt x="285017" y="617431"/>
                  <a:pt x="285711" y="620568"/>
                </a:cubicBezTo>
                <a:cubicBezTo>
                  <a:pt x="286406" y="623705"/>
                  <a:pt x="286319" y="627049"/>
                  <a:pt x="285450" y="630598"/>
                </a:cubicBezTo>
                <a:cubicBezTo>
                  <a:pt x="284570" y="634197"/>
                  <a:pt x="283056" y="637238"/>
                  <a:pt x="280909" y="639723"/>
                </a:cubicBezTo>
                <a:cubicBezTo>
                  <a:pt x="278762" y="642207"/>
                  <a:pt x="276179" y="643854"/>
                  <a:pt x="273159" y="644663"/>
                </a:cubicBezTo>
                <a:cubicBezTo>
                  <a:pt x="270139" y="645471"/>
                  <a:pt x="267089" y="645499"/>
                  <a:pt x="264007" y="644745"/>
                </a:cubicBezTo>
                <a:cubicBezTo>
                  <a:pt x="260667" y="643928"/>
                  <a:pt x="257879" y="642390"/>
                  <a:pt x="255644" y="640133"/>
                </a:cubicBezTo>
                <a:cubicBezTo>
                  <a:pt x="253409" y="637876"/>
                  <a:pt x="251955" y="635186"/>
                  <a:pt x="251282" y="632063"/>
                </a:cubicBezTo>
                <a:cubicBezTo>
                  <a:pt x="250610" y="628940"/>
                  <a:pt x="250655" y="625821"/>
                  <a:pt x="251417" y="622707"/>
                </a:cubicBezTo>
                <a:cubicBezTo>
                  <a:pt x="252858" y="616818"/>
                  <a:pt x="255567" y="612594"/>
                  <a:pt x="259545" y="610036"/>
                </a:cubicBezTo>
                <a:cubicBezTo>
                  <a:pt x="261534" y="608757"/>
                  <a:pt x="263651" y="607950"/>
                  <a:pt x="265896" y="607617"/>
                </a:cubicBezTo>
                <a:close/>
                <a:moveTo>
                  <a:pt x="224638" y="592164"/>
                </a:moveTo>
                <a:lnTo>
                  <a:pt x="229255" y="593975"/>
                </a:lnTo>
                <a:lnTo>
                  <a:pt x="236644" y="627680"/>
                </a:lnTo>
                <a:lnTo>
                  <a:pt x="247116" y="600980"/>
                </a:lnTo>
                <a:lnTo>
                  <a:pt x="251431" y="602673"/>
                </a:lnTo>
                <a:lnTo>
                  <a:pt x="238093" y="636679"/>
                </a:lnTo>
                <a:lnTo>
                  <a:pt x="233477" y="634869"/>
                </a:lnTo>
                <a:lnTo>
                  <a:pt x="226096" y="601140"/>
                </a:lnTo>
                <a:lnTo>
                  <a:pt x="215615" y="627863"/>
                </a:lnTo>
                <a:lnTo>
                  <a:pt x="211301" y="626171"/>
                </a:lnTo>
                <a:close/>
                <a:moveTo>
                  <a:pt x="494104" y="570359"/>
                </a:moveTo>
                <a:lnTo>
                  <a:pt x="505063" y="588395"/>
                </a:lnTo>
                <a:cubicBezTo>
                  <a:pt x="506969" y="591532"/>
                  <a:pt x="508128" y="594239"/>
                  <a:pt x="508540" y="596516"/>
                </a:cubicBezTo>
                <a:cubicBezTo>
                  <a:pt x="508951" y="598793"/>
                  <a:pt x="508582" y="601072"/>
                  <a:pt x="507433" y="603355"/>
                </a:cubicBezTo>
                <a:cubicBezTo>
                  <a:pt x="506283" y="605638"/>
                  <a:pt x="504203" y="607694"/>
                  <a:pt x="501194" y="609522"/>
                </a:cubicBezTo>
                <a:cubicBezTo>
                  <a:pt x="498270" y="611299"/>
                  <a:pt x="495571" y="612249"/>
                  <a:pt x="493099" y="612371"/>
                </a:cubicBezTo>
                <a:cubicBezTo>
                  <a:pt x="490627" y="612493"/>
                  <a:pt x="488413" y="611841"/>
                  <a:pt x="486458" y="610415"/>
                </a:cubicBezTo>
                <a:cubicBezTo>
                  <a:pt x="484503" y="608988"/>
                  <a:pt x="482520" y="606621"/>
                  <a:pt x="480511" y="603313"/>
                </a:cubicBezTo>
                <a:lnTo>
                  <a:pt x="469551" y="585277"/>
                </a:lnTo>
                <a:lnTo>
                  <a:pt x="473682" y="582767"/>
                </a:lnTo>
                <a:lnTo>
                  <a:pt x="484629" y="600782"/>
                </a:lnTo>
                <a:cubicBezTo>
                  <a:pt x="486276" y="603493"/>
                  <a:pt x="487742" y="605338"/>
                  <a:pt x="489027" y="606317"/>
                </a:cubicBezTo>
                <a:cubicBezTo>
                  <a:pt x="490312" y="607295"/>
                  <a:pt x="491779" y="607759"/>
                  <a:pt x="493430" y="607709"/>
                </a:cubicBezTo>
                <a:cubicBezTo>
                  <a:pt x="495081" y="607658"/>
                  <a:pt x="496793" y="607094"/>
                  <a:pt x="498568" y="606016"/>
                </a:cubicBezTo>
                <a:cubicBezTo>
                  <a:pt x="501606" y="604170"/>
                  <a:pt x="503352" y="602166"/>
                  <a:pt x="503807" y="600004"/>
                </a:cubicBezTo>
                <a:cubicBezTo>
                  <a:pt x="504262" y="597842"/>
                  <a:pt x="503299" y="594802"/>
                  <a:pt x="500919" y="590884"/>
                </a:cubicBezTo>
                <a:lnTo>
                  <a:pt x="489972" y="572869"/>
                </a:lnTo>
                <a:close/>
                <a:moveTo>
                  <a:pt x="154420" y="551491"/>
                </a:moveTo>
                <a:cubicBezTo>
                  <a:pt x="155969" y="551261"/>
                  <a:pt x="157522" y="551288"/>
                  <a:pt x="159079" y="551572"/>
                </a:cubicBezTo>
                <a:cubicBezTo>
                  <a:pt x="162194" y="552139"/>
                  <a:pt x="165175" y="553555"/>
                  <a:pt x="168022" y="555819"/>
                </a:cubicBezTo>
                <a:cubicBezTo>
                  <a:pt x="170090" y="557463"/>
                  <a:pt x="171692" y="559284"/>
                  <a:pt x="172830" y="561283"/>
                </a:cubicBezTo>
                <a:cubicBezTo>
                  <a:pt x="173968" y="563281"/>
                  <a:pt x="174536" y="565255"/>
                  <a:pt x="174534" y="567206"/>
                </a:cubicBezTo>
                <a:cubicBezTo>
                  <a:pt x="174532" y="569157"/>
                  <a:pt x="174012" y="571291"/>
                  <a:pt x="172976" y="573608"/>
                </a:cubicBezTo>
                <a:lnTo>
                  <a:pt x="168819" y="571830"/>
                </a:lnTo>
                <a:cubicBezTo>
                  <a:pt x="169548" y="570033"/>
                  <a:pt x="169925" y="568464"/>
                  <a:pt x="169950" y="567126"/>
                </a:cubicBezTo>
                <a:cubicBezTo>
                  <a:pt x="169974" y="565787"/>
                  <a:pt x="169594" y="564397"/>
                  <a:pt x="168809" y="562956"/>
                </a:cubicBezTo>
                <a:cubicBezTo>
                  <a:pt x="168024" y="561514"/>
                  <a:pt x="166910" y="560220"/>
                  <a:pt x="165467" y="559072"/>
                </a:cubicBezTo>
                <a:cubicBezTo>
                  <a:pt x="163738" y="557697"/>
                  <a:pt x="162033" y="556771"/>
                  <a:pt x="160354" y="556294"/>
                </a:cubicBezTo>
                <a:cubicBezTo>
                  <a:pt x="158674" y="555818"/>
                  <a:pt x="157106" y="555701"/>
                  <a:pt x="155650" y="555944"/>
                </a:cubicBezTo>
                <a:cubicBezTo>
                  <a:pt x="154194" y="556187"/>
                  <a:pt x="152843" y="556651"/>
                  <a:pt x="151597" y="557337"/>
                </a:cubicBezTo>
                <a:cubicBezTo>
                  <a:pt x="149463" y="558526"/>
                  <a:pt x="147574" y="560154"/>
                  <a:pt x="145930" y="562221"/>
                </a:cubicBezTo>
                <a:cubicBezTo>
                  <a:pt x="143903" y="564769"/>
                  <a:pt x="142646" y="567250"/>
                  <a:pt x="142159" y="569664"/>
                </a:cubicBezTo>
                <a:cubicBezTo>
                  <a:pt x="141671" y="572078"/>
                  <a:pt x="141935" y="574368"/>
                  <a:pt x="142951" y="576534"/>
                </a:cubicBezTo>
                <a:cubicBezTo>
                  <a:pt x="143966" y="578700"/>
                  <a:pt x="145416" y="580533"/>
                  <a:pt x="147301" y="582032"/>
                </a:cubicBezTo>
                <a:cubicBezTo>
                  <a:pt x="148939" y="583335"/>
                  <a:pt x="150789" y="584291"/>
                  <a:pt x="152851" y="584902"/>
                </a:cubicBezTo>
                <a:cubicBezTo>
                  <a:pt x="154912" y="585512"/>
                  <a:pt x="156630" y="585780"/>
                  <a:pt x="158005" y="585706"/>
                </a:cubicBezTo>
                <a:lnTo>
                  <a:pt x="162240" y="580383"/>
                </a:lnTo>
                <a:lnTo>
                  <a:pt x="153835" y="573698"/>
                </a:lnTo>
                <a:lnTo>
                  <a:pt x="156502" y="570343"/>
                </a:lnTo>
                <a:lnTo>
                  <a:pt x="168628" y="579956"/>
                </a:lnTo>
                <a:lnTo>
                  <a:pt x="160191" y="590564"/>
                </a:lnTo>
                <a:cubicBezTo>
                  <a:pt x="157153" y="590568"/>
                  <a:pt x="154348" y="590157"/>
                  <a:pt x="151778" y="589333"/>
                </a:cubicBezTo>
                <a:cubicBezTo>
                  <a:pt x="149207" y="588509"/>
                  <a:pt x="146882" y="587270"/>
                  <a:pt x="144801" y="585615"/>
                </a:cubicBezTo>
                <a:cubicBezTo>
                  <a:pt x="141993" y="583382"/>
                  <a:pt x="139920" y="580752"/>
                  <a:pt x="138582" y="577724"/>
                </a:cubicBezTo>
                <a:cubicBezTo>
                  <a:pt x="137244" y="574696"/>
                  <a:pt x="136894" y="571580"/>
                  <a:pt x="137534" y="568374"/>
                </a:cubicBezTo>
                <a:cubicBezTo>
                  <a:pt x="138173" y="565168"/>
                  <a:pt x="139610" y="562161"/>
                  <a:pt x="141843" y="559353"/>
                </a:cubicBezTo>
                <a:cubicBezTo>
                  <a:pt x="144056" y="556571"/>
                  <a:pt x="146703" y="554437"/>
                  <a:pt x="149785" y="552950"/>
                </a:cubicBezTo>
                <a:cubicBezTo>
                  <a:pt x="151326" y="552207"/>
                  <a:pt x="152871" y="551721"/>
                  <a:pt x="154420" y="551491"/>
                </a:cubicBezTo>
                <a:close/>
                <a:moveTo>
                  <a:pt x="521897" y="548963"/>
                </a:moveTo>
                <a:lnTo>
                  <a:pt x="544685" y="577511"/>
                </a:lnTo>
                <a:lnTo>
                  <a:pt x="540810" y="580605"/>
                </a:lnTo>
                <a:lnTo>
                  <a:pt x="507907" y="570140"/>
                </a:lnTo>
                <a:lnTo>
                  <a:pt x="525814" y="592574"/>
                </a:lnTo>
                <a:lnTo>
                  <a:pt x="522192" y="595465"/>
                </a:lnTo>
                <a:lnTo>
                  <a:pt x="499404" y="566916"/>
                </a:lnTo>
                <a:lnTo>
                  <a:pt x="503280" y="563823"/>
                </a:lnTo>
                <a:lnTo>
                  <a:pt x="536166" y="574268"/>
                </a:lnTo>
                <a:lnTo>
                  <a:pt x="518275" y="551854"/>
                </a:lnTo>
                <a:close/>
                <a:moveTo>
                  <a:pt x="531495" y="539765"/>
                </a:moveTo>
                <a:lnTo>
                  <a:pt x="556781" y="566127"/>
                </a:lnTo>
                <a:lnTo>
                  <a:pt x="553292" y="569473"/>
                </a:lnTo>
                <a:lnTo>
                  <a:pt x="528007" y="543111"/>
                </a:lnTo>
                <a:close/>
                <a:moveTo>
                  <a:pt x="129952" y="520394"/>
                </a:moveTo>
                <a:lnTo>
                  <a:pt x="133392" y="523965"/>
                </a:lnTo>
                <a:lnTo>
                  <a:pt x="126046" y="557680"/>
                </a:lnTo>
                <a:lnTo>
                  <a:pt x="146702" y="537784"/>
                </a:lnTo>
                <a:lnTo>
                  <a:pt x="149917" y="541122"/>
                </a:lnTo>
                <a:lnTo>
                  <a:pt x="123608" y="566462"/>
                </a:lnTo>
                <a:lnTo>
                  <a:pt x="120168" y="562891"/>
                </a:lnTo>
                <a:lnTo>
                  <a:pt x="127532" y="529160"/>
                </a:lnTo>
                <a:lnTo>
                  <a:pt x="106858" y="549072"/>
                </a:lnTo>
                <a:lnTo>
                  <a:pt x="103643" y="545734"/>
                </a:lnTo>
                <a:close/>
                <a:moveTo>
                  <a:pt x="557395" y="511715"/>
                </a:moveTo>
                <a:lnTo>
                  <a:pt x="575435" y="546549"/>
                </a:lnTo>
                <a:lnTo>
                  <a:pt x="572167" y="550278"/>
                </a:lnTo>
                <a:lnTo>
                  <a:pt x="535369" y="536842"/>
                </a:lnTo>
                <a:lnTo>
                  <a:pt x="538818" y="532907"/>
                </a:lnTo>
                <a:lnTo>
                  <a:pt x="565031" y="543261"/>
                </a:lnTo>
                <a:cubicBezTo>
                  <a:pt x="567134" y="544087"/>
                  <a:pt x="569054" y="544921"/>
                  <a:pt x="570792" y="545760"/>
                </a:cubicBezTo>
                <a:cubicBezTo>
                  <a:pt x="569666" y="544021"/>
                  <a:pt x="568599" y="542214"/>
                  <a:pt x="567593" y="540338"/>
                </a:cubicBezTo>
                <a:lnTo>
                  <a:pt x="554142" y="515425"/>
                </a:lnTo>
                <a:close/>
                <a:moveTo>
                  <a:pt x="1110555" y="503934"/>
                </a:moveTo>
                <a:lnTo>
                  <a:pt x="1110555" y="566442"/>
                </a:lnTo>
                <a:lnTo>
                  <a:pt x="1128023" y="566442"/>
                </a:lnTo>
                <a:cubicBezTo>
                  <a:pt x="1133418" y="566442"/>
                  <a:pt x="1137651" y="565940"/>
                  <a:pt x="1140720" y="564935"/>
                </a:cubicBezTo>
                <a:cubicBezTo>
                  <a:pt x="1143790" y="563930"/>
                  <a:pt x="1146236" y="562517"/>
                  <a:pt x="1148059" y="560693"/>
                </a:cubicBezTo>
                <a:cubicBezTo>
                  <a:pt x="1150627" y="558126"/>
                  <a:pt x="1152626" y="554675"/>
                  <a:pt x="1154059" y="550341"/>
                </a:cubicBezTo>
                <a:cubicBezTo>
                  <a:pt x="1155491" y="546006"/>
                  <a:pt x="1156208" y="540750"/>
                  <a:pt x="1156208" y="534574"/>
                </a:cubicBezTo>
                <a:cubicBezTo>
                  <a:pt x="1156208" y="526016"/>
                  <a:pt x="1154803" y="519440"/>
                  <a:pt x="1151994" y="514845"/>
                </a:cubicBezTo>
                <a:cubicBezTo>
                  <a:pt x="1149185" y="510250"/>
                  <a:pt x="1145771" y="507171"/>
                  <a:pt x="1141753" y="505608"/>
                </a:cubicBezTo>
                <a:cubicBezTo>
                  <a:pt x="1138851" y="504492"/>
                  <a:pt x="1134181" y="503934"/>
                  <a:pt x="1127744" y="503934"/>
                </a:cubicBezTo>
                <a:close/>
                <a:moveTo>
                  <a:pt x="2348972" y="503320"/>
                </a:moveTo>
                <a:lnTo>
                  <a:pt x="2348972" y="530388"/>
                </a:lnTo>
                <a:lnTo>
                  <a:pt x="2372245" y="530388"/>
                </a:lnTo>
                <a:cubicBezTo>
                  <a:pt x="2377194" y="530388"/>
                  <a:pt x="2381063" y="529877"/>
                  <a:pt x="2383854" y="528853"/>
                </a:cubicBezTo>
                <a:cubicBezTo>
                  <a:pt x="2386644" y="527830"/>
                  <a:pt x="2388765" y="526193"/>
                  <a:pt x="2390216" y="523942"/>
                </a:cubicBezTo>
                <a:cubicBezTo>
                  <a:pt x="2391667" y="521691"/>
                  <a:pt x="2392393" y="519245"/>
                  <a:pt x="2392393" y="516603"/>
                </a:cubicBezTo>
                <a:cubicBezTo>
                  <a:pt x="2392393" y="512733"/>
                  <a:pt x="2390988" y="509552"/>
                  <a:pt x="2388179" y="507059"/>
                </a:cubicBezTo>
                <a:cubicBezTo>
                  <a:pt x="2385370" y="504567"/>
                  <a:pt x="2380933" y="503320"/>
                  <a:pt x="2374868" y="503320"/>
                </a:cubicBezTo>
                <a:close/>
                <a:moveTo>
                  <a:pt x="1663172" y="503320"/>
                </a:moveTo>
                <a:lnTo>
                  <a:pt x="1663172" y="530388"/>
                </a:lnTo>
                <a:lnTo>
                  <a:pt x="1686445" y="530388"/>
                </a:lnTo>
                <a:cubicBezTo>
                  <a:pt x="1691393" y="530388"/>
                  <a:pt x="1695263" y="529877"/>
                  <a:pt x="1698054" y="528853"/>
                </a:cubicBezTo>
                <a:cubicBezTo>
                  <a:pt x="1700844" y="527830"/>
                  <a:pt x="1702965" y="526193"/>
                  <a:pt x="1704416" y="523942"/>
                </a:cubicBezTo>
                <a:cubicBezTo>
                  <a:pt x="1705867" y="521691"/>
                  <a:pt x="1706593" y="519245"/>
                  <a:pt x="1706593" y="516603"/>
                </a:cubicBezTo>
                <a:cubicBezTo>
                  <a:pt x="1706593" y="512733"/>
                  <a:pt x="1705188" y="509552"/>
                  <a:pt x="1702379" y="507059"/>
                </a:cubicBezTo>
                <a:cubicBezTo>
                  <a:pt x="1699570" y="504567"/>
                  <a:pt x="1695133" y="503320"/>
                  <a:pt x="1689068" y="503320"/>
                </a:cubicBezTo>
                <a:close/>
                <a:moveTo>
                  <a:pt x="1851644" y="502874"/>
                </a:moveTo>
                <a:cubicBezTo>
                  <a:pt x="1850602" y="508120"/>
                  <a:pt x="1849133" y="513329"/>
                  <a:pt x="1847235" y="518501"/>
                </a:cubicBezTo>
                <a:lnTo>
                  <a:pt x="1838250" y="542499"/>
                </a:lnTo>
                <a:lnTo>
                  <a:pt x="1865987" y="542499"/>
                </a:lnTo>
                <a:lnTo>
                  <a:pt x="1857448" y="519840"/>
                </a:lnTo>
                <a:cubicBezTo>
                  <a:pt x="1854844" y="512957"/>
                  <a:pt x="1852909" y="507301"/>
                  <a:pt x="1851644" y="502874"/>
                </a:cubicBezTo>
                <a:close/>
                <a:moveTo>
                  <a:pt x="975344" y="502874"/>
                </a:moveTo>
                <a:cubicBezTo>
                  <a:pt x="974302" y="508120"/>
                  <a:pt x="972833" y="513329"/>
                  <a:pt x="970935" y="518501"/>
                </a:cubicBezTo>
                <a:lnTo>
                  <a:pt x="961950" y="542499"/>
                </a:lnTo>
                <a:lnTo>
                  <a:pt x="989688" y="542499"/>
                </a:lnTo>
                <a:lnTo>
                  <a:pt x="981149" y="519840"/>
                </a:lnTo>
                <a:cubicBezTo>
                  <a:pt x="978544" y="512957"/>
                  <a:pt x="976609" y="507301"/>
                  <a:pt x="975344" y="502874"/>
                </a:cubicBezTo>
                <a:close/>
                <a:moveTo>
                  <a:pt x="1602394" y="502148"/>
                </a:moveTo>
                <a:cubicBezTo>
                  <a:pt x="1594730" y="502148"/>
                  <a:pt x="1588135" y="504780"/>
                  <a:pt x="1582609" y="510045"/>
                </a:cubicBezTo>
                <a:cubicBezTo>
                  <a:pt x="1577084" y="515310"/>
                  <a:pt x="1574322" y="524100"/>
                  <a:pt x="1574322" y="536416"/>
                </a:cubicBezTo>
                <a:cubicBezTo>
                  <a:pt x="1574322" y="546276"/>
                  <a:pt x="1576973" y="554043"/>
                  <a:pt x="1582275" y="559717"/>
                </a:cubicBezTo>
                <a:cubicBezTo>
                  <a:pt x="1587577" y="565391"/>
                  <a:pt x="1594227" y="568228"/>
                  <a:pt x="1602227" y="568228"/>
                </a:cubicBezTo>
                <a:cubicBezTo>
                  <a:pt x="1610375" y="568228"/>
                  <a:pt x="1617082" y="565363"/>
                  <a:pt x="1622347" y="559633"/>
                </a:cubicBezTo>
                <a:cubicBezTo>
                  <a:pt x="1627611" y="553903"/>
                  <a:pt x="1630244" y="545773"/>
                  <a:pt x="1630244" y="535244"/>
                </a:cubicBezTo>
                <a:cubicBezTo>
                  <a:pt x="1630244" y="528584"/>
                  <a:pt x="1629118" y="522770"/>
                  <a:pt x="1626867" y="517803"/>
                </a:cubicBezTo>
                <a:cubicBezTo>
                  <a:pt x="1624616" y="512836"/>
                  <a:pt x="1621323" y="508985"/>
                  <a:pt x="1616989" y="506250"/>
                </a:cubicBezTo>
                <a:cubicBezTo>
                  <a:pt x="1612654" y="503515"/>
                  <a:pt x="1607789" y="502148"/>
                  <a:pt x="1602394" y="502148"/>
                </a:cubicBezTo>
                <a:close/>
                <a:moveTo>
                  <a:pt x="1221394" y="502148"/>
                </a:moveTo>
                <a:cubicBezTo>
                  <a:pt x="1213730" y="502148"/>
                  <a:pt x="1207135" y="504780"/>
                  <a:pt x="1201609" y="510045"/>
                </a:cubicBezTo>
                <a:cubicBezTo>
                  <a:pt x="1196084" y="515310"/>
                  <a:pt x="1193322" y="524100"/>
                  <a:pt x="1193322" y="536416"/>
                </a:cubicBezTo>
                <a:cubicBezTo>
                  <a:pt x="1193322" y="546276"/>
                  <a:pt x="1195973" y="554043"/>
                  <a:pt x="1201275" y="559717"/>
                </a:cubicBezTo>
                <a:cubicBezTo>
                  <a:pt x="1206577" y="565391"/>
                  <a:pt x="1213227" y="568228"/>
                  <a:pt x="1221227" y="568228"/>
                </a:cubicBezTo>
                <a:cubicBezTo>
                  <a:pt x="1229375" y="568228"/>
                  <a:pt x="1236082" y="565363"/>
                  <a:pt x="1241347" y="559633"/>
                </a:cubicBezTo>
                <a:cubicBezTo>
                  <a:pt x="1246611" y="553903"/>
                  <a:pt x="1249244" y="545773"/>
                  <a:pt x="1249244" y="535244"/>
                </a:cubicBezTo>
                <a:cubicBezTo>
                  <a:pt x="1249244" y="528584"/>
                  <a:pt x="1248118" y="522770"/>
                  <a:pt x="1245867" y="517803"/>
                </a:cubicBezTo>
                <a:cubicBezTo>
                  <a:pt x="1243616" y="512836"/>
                  <a:pt x="1240323" y="508985"/>
                  <a:pt x="1235989" y="506250"/>
                </a:cubicBezTo>
                <a:cubicBezTo>
                  <a:pt x="1231654" y="503515"/>
                  <a:pt x="1226789" y="502148"/>
                  <a:pt x="1221394" y="502148"/>
                </a:cubicBezTo>
                <a:close/>
                <a:moveTo>
                  <a:pt x="105891" y="499903"/>
                </a:moveTo>
                <a:cubicBezTo>
                  <a:pt x="102536" y="499310"/>
                  <a:pt x="98644" y="500643"/>
                  <a:pt x="94216" y="503903"/>
                </a:cubicBezTo>
                <a:cubicBezTo>
                  <a:pt x="90671" y="506512"/>
                  <a:pt x="88580" y="509521"/>
                  <a:pt x="87943" y="512929"/>
                </a:cubicBezTo>
                <a:cubicBezTo>
                  <a:pt x="87306" y="516337"/>
                  <a:pt x="88046" y="519479"/>
                  <a:pt x="90164" y="522356"/>
                </a:cubicBezTo>
                <a:cubicBezTo>
                  <a:pt x="92320" y="525285"/>
                  <a:pt x="95125" y="526938"/>
                  <a:pt x="98579" y="527315"/>
                </a:cubicBezTo>
                <a:cubicBezTo>
                  <a:pt x="102033" y="527691"/>
                  <a:pt x="105652" y="526486"/>
                  <a:pt x="109438" y="523699"/>
                </a:cubicBezTo>
                <a:cubicBezTo>
                  <a:pt x="111833" y="521937"/>
                  <a:pt x="113625" y="519993"/>
                  <a:pt x="114815" y="517869"/>
                </a:cubicBezTo>
                <a:cubicBezTo>
                  <a:pt x="116005" y="515745"/>
                  <a:pt x="116519" y="513542"/>
                  <a:pt x="116355" y="511260"/>
                </a:cubicBezTo>
                <a:cubicBezTo>
                  <a:pt x="116191" y="508977"/>
                  <a:pt x="115395" y="506866"/>
                  <a:pt x="113967" y="504927"/>
                </a:cubicBezTo>
                <a:cubicBezTo>
                  <a:pt x="111938" y="502171"/>
                  <a:pt x="109246" y="500496"/>
                  <a:pt x="105891" y="499903"/>
                </a:cubicBezTo>
                <a:close/>
                <a:moveTo>
                  <a:pt x="105685" y="495336"/>
                </a:moveTo>
                <a:cubicBezTo>
                  <a:pt x="110378" y="495925"/>
                  <a:pt x="114251" y="498293"/>
                  <a:pt x="117303" y="502440"/>
                </a:cubicBezTo>
                <a:cubicBezTo>
                  <a:pt x="119302" y="505156"/>
                  <a:pt x="120456" y="508081"/>
                  <a:pt x="120763" y="511217"/>
                </a:cubicBezTo>
                <a:cubicBezTo>
                  <a:pt x="121070" y="514353"/>
                  <a:pt x="120485" y="517347"/>
                  <a:pt x="119006" y="520199"/>
                </a:cubicBezTo>
                <a:cubicBezTo>
                  <a:pt x="117527" y="523051"/>
                  <a:pt x="115315" y="525561"/>
                  <a:pt x="112372" y="527727"/>
                </a:cubicBezTo>
                <a:cubicBezTo>
                  <a:pt x="109389" y="529923"/>
                  <a:pt x="106277" y="531286"/>
                  <a:pt x="103036" y="531815"/>
                </a:cubicBezTo>
                <a:cubicBezTo>
                  <a:pt x="99795" y="532344"/>
                  <a:pt x="96757" y="531951"/>
                  <a:pt x="93922" y="530635"/>
                </a:cubicBezTo>
                <a:cubicBezTo>
                  <a:pt x="91086" y="529318"/>
                  <a:pt x="88728" y="527383"/>
                  <a:pt x="86847" y="524828"/>
                </a:cubicBezTo>
                <a:cubicBezTo>
                  <a:pt x="84809" y="522058"/>
                  <a:pt x="83656" y="519091"/>
                  <a:pt x="83389" y="515926"/>
                </a:cubicBezTo>
                <a:cubicBezTo>
                  <a:pt x="83121" y="512760"/>
                  <a:pt x="83731" y="509764"/>
                  <a:pt x="85219" y="506937"/>
                </a:cubicBezTo>
                <a:cubicBezTo>
                  <a:pt x="86706" y="504109"/>
                  <a:pt x="88740" y="501746"/>
                  <a:pt x="91322" y="499845"/>
                </a:cubicBezTo>
                <a:cubicBezTo>
                  <a:pt x="96205" y="496251"/>
                  <a:pt x="100993" y="494748"/>
                  <a:pt x="105685" y="495336"/>
                </a:cubicBezTo>
                <a:close/>
                <a:moveTo>
                  <a:pt x="2522338" y="494279"/>
                </a:moveTo>
                <a:lnTo>
                  <a:pt x="2586669" y="494279"/>
                </a:lnTo>
                <a:lnTo>
                  <a:pt x="2587190" y="494279"/>
                </a:lnTo>
                <a:lnTo>
                  <a:pt x="2599840" y="494279"/>
                </a:lnTo>
                <a:lnTo>
                  <a:pt x="2615970" y="518947"/>
                </a:lnTo>
                <a:cubicBezTo>
                  <a:pt x="2618946" y="523561"/>
                  <a:pt x="2621718" y="528174"/>
                  <a:pt x="2624285" y="532788"/>
                </a:cubicBezTo>
                <a:cubicBezTo>
                  <a:pt x="2626741" y="528509"/>
                  <a:pt x="2629718" y="523691"/>
                  <a:pt x="2633215" y="518333"/>
                </a:cubicBezTo>
                <a:lnTo>
                  <a:pt x="2649065" y="494279"/>
                </a:lnTo>
                <a:lnTo>
                  <a:pt x="2661678" y="494279"/>
                </a:lnTo>
                <a:lnTo>
                  <a:pt x="2629029" y="541439"/>
                </a:lnTo>
                <a:lnTo>
                  <a:pt x="2629029" y="576097"/>
                </a:lnTo>
                <a:lnTo>
                  <a:pt x="2618202" y="576097"/>
                </a:lnTo>
                <a:lnTo>
                  <a:pt x="2618202" y="541439"/>
                </a:lnTo>
                <a:lnTo>
                  <a:pt x="2587190" y="495058"/>
                </a:lnTo>
                <a:lnTo>
                  <a:pt x="2587190" y="503934"/>
                </a:lnTo>
                <a:lnTo>
                  <a:pt x="2560122" y="503934"/>
                </a:lnTo>
                <a:lnTo>
                  <a:pt x="2560122" y="576097"/>
                </a:lnTo>
                <a:lnTo>
                  <a:pt x="2549295" y="576097"/>
                </a:lnTo>
                <a:lnTo>
                  <a:pt x="2549295" y="503934"/>
                </a:lnTo>
                <a:lnTo>
                  <a:pt x="2522338" y="503934"/>
                </a:lnTo>
                <a:close/>
                <a:moveTo>
                  <a:pt x="2501744" y="494279"/>
                </a:moveTo>
                <a:lnTo>
                  <a:pt x="2512571" y="494279"/>
                </a:lnTo>
                <a:lnTo>
                  <a:pt x="2512571" y="576097"/>
                </a:lnTo>
                <a:lnTo>
                  <a:pt x="2501744" y="576097"/>
                </a:lnTo>
                <a:close/>
                <a:moveTo>
                  <a:pt x="2338145" y="494279"/>
                </a:moveTo>
                <a:lnTo>
                  <a:pt x="2374422" y="494279"/>
                </a:lnTo>
                <a:cubicBezTo>
                  <a:pt x="2381714" y="494279"/>
                  <a:pt x="2387258" y="495014"/>
                  <a:pt x="2391053" y="496483"/>
                </a:cubicBezTo>
                <a:cubicBezTo>
                  <a:pt x="2394848" y="497953"/>
                  <a:pt x="2397881" y="500548"/>
                  <a:pt x="2400150" y="504269"/>
                </a:cubicBezTo>
                <a:cubicBezTo>
                  <a:pt x="2402420" y="507990"/>
                  <a:pt x="2403555" y="512101"/>
                  <a:pt x="2403555" y="516603"/>
                </a:cubicBezTo>
                <a:cubicBezTo>
                  <a:pt x="2403555" y="522407"/>
                  <a:pt x="2401676" y="527300"/>
                  <a:pt x="2397918" y="531281"/>
                </a:cubicBezTo>
                <a:cubicBezTo>
                  <a:pt x="2394160" y="535262"/>
                  <a:pt x="2388356" y="537792"/>
                  <a:pt x="2380505" y="538871"/>
                </a:cubicBezTo>
                <a:cubicBezTo>
                  <a:pt x="2383370" y="540248"/>
                  <a:pt x="2385547" y="541606"/>
                  <a:pt x="2387035" y="542946"/>
                </a:cubicBezTo>
                <a:cubicBezTo>
                  <a:pt x="2390197" y="545848"/>
                  <a:pt x="2393193" y="549475"/>
                  <a:pt x="2396020" y="553829"/>
                </a:cubicBezTo>
                <a:lnTo>
                  <a:pt x="2410252" y="576097"/>
                </a:lnTo>
                <a:lnTo>
                  <a:pt x="2396634" y="576097"/>
                </a:lnTo>
                <a:lnTo>
                  <a:pt x="2385807" y="559075"/>
                </a:lnTo>
                <a:cubicBezTo>
                  <a:pt x="2382644" y="554164"/>
                  <a:pt x="2380040" y="550406"/>
                  <a:pt x="2377993" y="547801"/>
                </a:cubicBezTo>
                <a:cubicBezTo>
                  <a:pt x="2375947" y="545197"/>
                  <a:pt x="2374115" y="543373"/>
                  <a:pt x="2372496" y="542332"/>
                </a:cubicBezTo>
                <a:cubicBezTo>
                  <a:pt x="2370878" y="541290"/>
                  <a:pt x="2369231" y="540564"/>
                  <a:pt x="2367557" y="540155"/>
                </a:cubicBezTo>
                <a:cubicBezTo>
                  <a:pt x="2366329" y="539895"/>
                  <a:pt x="2364320" y="539764"/>
                  <a:pt x="2361529" y="539764"/>
                </a:cubicBezTo>
                <a:lnTo>
                  <a:pt x="2348972" y="539764"/>
                </a:lnTo>
                <a:lnTo>
                  <a:pt x="2348972" y="576097"/>
                </a:lnTo>
                <a:lnTo>
                  <a:pt x="2338145" y="576097"/>
                </a:lnTo>
                <a:close/>
                <a:moveTo>
                  <a:pt x="2262001" y="494279"/>
                </a:moveTo>
                <a:lnTo>
                  <a:pt x="2321160" y="494279"/>
                </a:lnTo>
                <a:lnTo>
                  <a:pt x="2321160" y="503934"/>
                </a:lnTo>
                <a:lnTo>
                  <a:pt x="2272828" y="503934"/>
                </a:lnTo>
                <a:lnTo>
                  <a:pt x="2272828" y="528993"/>
                </a:lnTo>
                <a:lnTo>
                  <a:pt x="2318090" y="528993"/>
                </a:lnTo>
                <a:lnTo>
                  <a:pt x="2318090" y="538592"/>
                </a:lnTo>
                <a:lnTo>
                  <a:pt x="2272828" y="538592"/>
                </a:lnTo>
                <a:lnTo>
                  <a:pt x="2272828" y="566442"/>
                </a:lnTo>
                <a:lnTo>
                  <a:pt x="2323057" y="566442"/>
                </a:lnTo>
                <a:lnTo>
                  <a:pt x="2323057" y="576097"/>
                </a:lnTo>
                <a:lnTo>
                  <a:pt x="2262001" y="576097"/>
                </a:lnTo>
                <a:close/>
                <a:moveTo>
                  <a:pt x="2186787" y="494279"/>
                </a:moveTo>
                <a:lnTo>
                  <a:pt x="2198507" y="494279"/>
                </a:lnTo>
                <a:lnTo>
                  <a:pt x="2219771" y="553717"/>
                </a:lnTo>
                <a:cubicBezTo>
                  <a:pt x="2221482" y="558480"/>
                  <a:pt x="2222915" y="562944"/>
                  <a:pt x="2224068" y="567112"/>
                </a:cubicBezTo>
                <a:cubicBezTo>
                  <a:pt x="2225333" y="562647"/>
                  <a:pt x="2226803" y="558182"/>
                  <a:pt x="2228477" y="553717"/>
                </a:cubicBezTo>
                <a:lnTo>
                  <a:pt x="2250578" y="494279"/>
                </a:lnTo>
                <a:lnTo>
                  <a:pt x="2261628" y="494279"/>
                </a:lnTo>
                <a:lnTo>
                  <a:pt x="2229593" y="576097"/>
                </a:lnTo>
                <a:lnTo>
                  <a:pt x="2218487" y="576097"/>
                </a:lnTo>
                <a:close/>
                <a:moveTo>
                  <a:pt x="2168369" y="494279"/>
                </a:moveTo>
                <a:lnTo>
                  <a:pt x="2179196" y="494279"/>
                </a:lnTo>
                <a:lnTo>
                  <a:pt x="2179196" y="576097"/>
                </a:lnTo>
                <a:lnTo>
                  <a:pt x="2168369" y="576097"/>
                </a:lnTo>
                <a:close/>
                <a:moveTo>
                  <a:pt x="2080691" y="494279"/>
                </a:moveTo>
                <a:lnTo>
                  <a:pt x="2091797" y="494279"/>
                </a:lnTo>
                <a:lnTo>
                  <a:pt x="2134771" y="558517"/>
                </a:lnTo>
                <a:lnTo>
                  <a:pt x="2134771" y="494279"/>
                </a:lnTo>
                <a:lnTo>
                  <a:pt x="2145152" y="494279"/>
                </a:lnTo>
                <a:lnTo>
                  <a:pt x="2145152" y="576097"/>
                </a:lnTo>
                <a:lnTo>
                  <a:pt x="2134046" y="576097"/>
                </a:lnTo>
                <a:lnTo>
                  <a:pt x="2091071" y="511803"/>
                </a:lnTo>
                <a:lnTo>
                  <a:pt x="2091071" y="576097"/>
                </a:lnTo>
                <a:lnTo>
                  <a:pt x="2080691" y="576097"/>
                </a:lnTo>
                <a:close/>
                <a:moveTo>
                  <a:pt x="1995245" y="494279"/>
                </a:moveTo>
                <a:lnTo>
                  <a:pt x="2006072" y="494279"/>
                </a:lnTo>
                <a:lnTo>
                  <a:pt x="2006072" y="541495"/>
                </a:lnTo>
                <a:cubicBezTo>
                  <a:pt x="2006072" y="548601"/>
                  <a:pt x="2006732" y="553838"/>
                  <a:pt x="2008053" y="557205"/>
                </a:cubicBezTo>
                <a:cubicBezTo>
                  <a:pt x="2009374" y="560572"/>
                  <a:pt x="2011644" y="563168"/>
                  <a:pt x="2014862" y="564991"/>
                </a:cubicBezTo>
                <a:cubicBezTo>
                  <a:pt x="2018081" y="566814"/>
                  <a:pt x="2022015" y="567725"/>
                  <a:pt x="2026666" y="567725"/>
                </a:cubicBezTo>
                <a:cubicBezTo>
                  <a:pt x="2034628" y="567725"/>
                  <a:pt x="2040302" y="565921"/>
                  <a:pt x="2043688" y="562312"/>
                </a:cubicBezTo>
                <a:cubicBezTo>
                  <a:pt x="2047074" y="558703"/>
                  <a:pt x="2048767" y="551764"/>
                  <a:pt x="2048767" y="541495"/>
                </a:cubicBezTo>
                <a:lnTo>
                  <a:pt x="2048767" y="494279"/>
                </a:lnTo>
                <a:lnTo>
                  <a:pt x="2059594" y="494279"/>
                </a:lnTo>
                <a:lnTo>
                  <a:pt x="2059594" y="541550"/>
                </a:lnTo>
                <a:cubicBezTo>
                  <a:pt x="2059594" y="549773"/>
                  <a:pt x="2058664" y="556303"/>
                  <a:pt x="2056804" y="561140"/>
                </a:cubicBezTo>
                <a:cubicBezTo>
                  <a:pt x="2054943" y="565977"/>
                  <a:pt x="2051585" y="569911"/>
                  <a:pt x="2046730" y="572944"/>
                </a:cubicBezTo>
                <a:cubicBezTo>
                  <a:pt x="2041874" y="575976"/>
                  <a:pt x="2035503" y="577492"/>
                  <a:pt x="2027615" y="577492"/>
                </a:cubicBezTo>
                <a:cubicBezTo>
                  <a:pt x="2019950" y="577492"/>
                  <a:pt x="2013681" y="576171"/>
                  <a:pt x="2008807" y="573530"/>
                </a:cubicBezTo>
                <a:cubicBezTo>
                  <a:pt x="2003933" y="570888"/>
                  <a:pt x="2000454" y="567065"/>
                  <a:pt x="1998370" y="562061"/>
                </a:cubicBezTo>
                <a:cubicBezTo>
                  <a:pt x="1996287" y="557056"/>
                  <a:pt x="1995245" y="550220"/>
                  <a:pt x="1995245" y="541550"/>
                </a:cubicBezTo>
                <a:close/>
                <a:moveTo>
                  <a:pt x="1737567" y="494279"/>
                </a:moveTo>
                <a:lnTo>
                  <a:pt x="1753864" y="494279"/>
                </a:lnTo>
                <a:lnTo>
                  <a:pt x="1773230" y="552210"/>
                </a:lnTo>
                <a:cubicBezTo>
                  <a:pt x="1775016" y="557605"/>
                  <a:pt x="1776318" y="561642"/>
                  <a:pt x="1777137" y="564321"/>
                </a:cubicBezTo>
                <a:cubicBezTo>
                  <a:pt x="1778067" y="561344"/>
                  <a:pt x="1779518" y="556973"/>
                  <a:pt x="1781490" y="551206"/>
                </a:cubicBezTo>
                <a:lnTo>
                  <a:pt x="1801080" y="494279"/>
                </a:lnTo>
                <a:lnTo>
                  <a:pt x="1815646" y="494279"/>
                </a:lnTo>
                <a:lnTo>
                  <a:pt x="1815646" y="573481"/>
                </a:lnTo>
                <a:lnTo>
                  <a:pt x="1846063" y="494279"/>
                </a:lnTo>
                <a:lnTo>
                  <a:pt x="1857727" y="494279"/>
                </a:lnTo>
                <a:lnTo>
                  <a:pt x="1889856" y="572779"/>
                </a:lnTo>
                <a:lnTo>
                  <a:pt x="1889856" y="494279"/>
                </a:lnTo>
                <a:lnTo>
                  <a:pt x="1900683" y="494279"/>
                </a:lnTo>
                <a:lnTo>
                  <a:pt x="1900683" y="566442"/>
                </a:lnTo>
                <a:lnTo>
                  <a:pt x="1940978" y="566442"/>
                </a:lnTo>
                <a:lnTo>
                  <a:pt x="1940978" y="576097"/>
                </a:lnTo>
                <a:lnTo>
                  <a:pt x="1891214" y="576097"/>
                </a:lnTo>
                <a:lnTo>
                  <a:pt x="1889856" y="576097"/>
                </a:lnTo>
                <a:lnTo>
                  <a:pt x="1878880" y="576097"/>
                </a:lnTo>
                <a:lnTo>
                  <a:pt x="1869336" y="551317"/>
                </a:lnTo>
                <a:lnTo>
                  <a:pt x="1835124" y="551317"/>
                </a:lnTo>
                <a:lnTo>
                  <a:pt x="1826139" y="576097"/>
                </a:lnTo>
                <a:lnTo>
                  <a:pt x="1815646" y="576097"/>
                </a:lnTo>
                <a:lnTo>
                  <a:pt x="1814642" y="576097"/>
                </a:lnTo>
                <a:lnTo>
                  <a:pt x="1805210" y="576097"/>
                </a:lnTo>
                <a:lnTo>
                  <a:pt x="1805210" y="507618"/>
                </a:lnTo>
                <a:lnTo>
                  <a:pt x="1781434" y="576097"/>
                </a:lnTo>
                <a:lnTo>
                  <a:pt x="1771668" y="576097"/>
                </a:lnTo>
                <a:lnTo>
                  <a:pt x="1748004" y="506446"/>
                </a:lnTo>
                <a:lnTo>
                  <a:pt x="1748004" y="576097"/>
                </a:lnTo>
                <a:lnTo>
                  <a:pt x="1737567" y="576097"/>
                </a:lnTo>
                <a:close/>
                <a:moveTo>
                  <a:pt x="1652345" y="494279"/>
                </a:moveTo>
                <a:lnTo>
                  <a:pt x="1688622" y="494279"/>
                </a:lnTo>
                <a:cubicBezTo>
                  <a:pt x="1695914" y="494279"/>
                  <a:pt x="1701458" y="495014"/>
                  <a:pt x="1705253" y="496483"/>
                </a:cubicBezTo>
                <a:cubicBezTo>
                  <a:pt x="1709048" y="497953"/>
                  <a:pt x="1712081" y="500548"/>
                  <a:pt x="1714350" y="504269"/>
                </a:cubicBezTo>
                <a:cubicBezTo>
                  <a:pt x="1716620" y="507990"/>
                  <a:pt x="1717755" y="512101"/>
                  <a:pt x="1717755" y="516603"/>
                </a:cubicBezTo>
                <a:cubicBezTo>
                  <a:pt x="1717755" y="522407"/>
                  <a:pt x="1715876" y="527300"/>
                  <a:pt x="1712118" y="531281"/>
                </a:cubicBezTo>
                <a:cubicBezTo>
                  <a:pt x="1708360" y="535262"/>
                  <a:pt x="1702556" y="537792"/>
                  <a:pt x="1694705" y="538871"/>
                </a:cubicBezTo>
                <a:cubicBezTo>
                  <a:pt x="1697570" y="540248"/>
                  <a:pt x="1699746" y="541606"/>
                  <a:pt x="1701235" y="542946"/>
                </a:cubicBezTo>
                <a:cubicBezTo>
                  <a:pt x="1704397" y="545848"/>
                  <a:pt x="1707393" y="549475"/>
                  <a:pt x="1710220" y="553829"/>
                </a:cubicBezTo>
                <a:lnTo>
                  <a:pt x="1724452" y="576097"/>
                </a:lnTo>
                <a:lnTo>
                  <a:pt x="1710834" y="576097"/>
                </a:lnTo>
                <a:lnTo>
                  <a:pt x="1700007" y="559075"/>
                </a:lnTo>
                <a:cubicBezTo>
                  <a:pt x="1696844" y="554164"/>
                  <a:pt x="1694240" y="550406"/>
                  <a:pt x="1692193" y="547801"/>
                </a:cubicBezTo>
                <a:cubicBezTo>
                  <a:pt x="1690147" y="545197"/>
                  <a:pt x="1688315" y="543373"/>
                  <a:pt x="1686696" y="542332"/>
                </a:cubicBezTo>
                <a:cubicBezTo>
                  <a:pt x="1685078" y="541290"/>
                  <a:pt x="1683431" y="540564"/>
                  <a:pt x="1681757" y="540155"/>
                </a:cubicBezTo>
                <a:cubicBezTo>
                  <a:pt x="1680529" y="539895"/>
                  <a:pt x="1678520" y="539764"/>
                  <a:pt x="1675729" y="539764"/>
                </a:cubicBezTo>
                <a:lnTo>
                  <a:pt x="1663172" y="539764"/>
                </a:lnTo>
                <a:lnTo>
                  <a:pt x="1663172" y="576097"/>
                </a:lnTo>
                <a:lnTo>
                  <a:pt x="1652345" y="576097"/>
                </a:lnTo>
                <a:close/>
                <a:moveTo>
                  <a:pt x="1480616" y="494279"/>
                </a:moveTo>
                <a:lnTo>
                  <a:pt x="1491722" y="494279"/>
                </a:lnTo>
                <a:lnTo>
                  <a:pt x="1534696" y="558517"/>
                </a:lnTo>
                <a:lnTo>
                  <a:pt x="1534696" y="494279"/>
                </a:lnTo>
                <a:lnTo>
                  <a:pt x="1545077" y="494279"/>
                </a:lnTo>
                <a:lnTo>
                  <a:pt x="1545077" y="576097"/>
                </a:lnTo>
                <a:lnTo>
                  <a:pt x="1533971" y="576097"/>
                </a:lnTo>
                <a:lnTo>
                  <a:pt x="1490996" y="511803"/>
                </a:lnTo>
                <a:lnTo>
                  <a:pt x="1490996" y="576097"/>
                </a:lnTo>
                <a:lnTo>
                  <a:pt x="1480616" y="576097"/>
                </a:lnTo>
                <a:close/>
                <a:moveTo>
                  <a:pt x="1271066" y="494279"/>
                </a:moveTo>
                <a:lnTo>
                  <a:pt x="1282172" y="494279"/>
                </a:lnTo>
                <a:lnTo>
                  <a:pt x="1325146" y="558517"/>
                </a:lnTo>
                <a:lnTo>
                  <a:pt x="1325146" y="494279"/>
                </a:lnTo>
                <a:lnTo>
                  <a:pt x="1335527" y="494279"/>
                </a:lnTo>
                <a:lnTo>
                  <a:pt x="1335527" y="576097"/>
                </a:lnTo>
                <a:lnTo>
                  <a:pt x="1324421" y="576097"/>
                </a:lnTo>
                <a:lnTo>
                  <a:pt x="1281446" y="511803"/>
                </a:lnTo>
                <a:lnTo>
                  <a:pt x="1281446" y="576097"/>
                </a:lnTo>
                <a:lnTo>
                  <a:pt x="1271066" y="576097"/>
                </a:lnTo>
                <a:close/>
                <a:moveTo>
                  <a:pt x="1099727" y="494279"/>
                </a:moveTo>
                <a:lnTo>
                  <a:pt x="1127912" y="494279"/>
                </a:lnTo>
                <a:cubicBezTo>
                  <a:pt x="1134274" y="494279"/>
                  <a:pt x="1139130" y="494669"/>
                  <a:pt x="1142478" y="495451"/>
                </a:cubicBezTo>
                <a:cubicBezTo>
                  <a:pt x="1147166" y="496530"/>
                  <a:pt x="1151166" y="498483"/>
                  <a:pt x="1154477" y="501311"/>
                </a:cubicBezTo>
                <a:cubicBezTo>
                  <a:pt x="1158793" y="504957"/>
                  <a:pt x="1162021" y="509617"/>
                  <a:pt x="1164161" y="515291"/>
                </a:cubicBezTo>
                <a:cubicBezTo>
                  <a:pt x="1166300" y="520966"/>
                  <a:pt x="1167370" y="527449"/>
                  <a:pt x="1167370" y="534741"/>
                </a:cubicBezTo>
                <a:cubicBezTo>
                  <a:pt x="1167370" y="540955"/>
                  <a:pt x="1166644" y="546462"/>
                  <a:pt x="1165193" y="551261"/>
                </a:cubicBezTo>
                <a:cubicBezTo>
                  <a:pt x="1163742" y="556061"/>
                  <a:pt x="1161882" y="560033"/>
                  <a:pt x="1159612" y="563177"/>
                </a:cubicBezTo>
                <a:cubicBezTo>
                  <a:pt x="1157342" y="566321"/>
                  <a:pt x="1154859" y="568795"/>
                  <a:pt x="1152161" y="570600"/>
                </a:cubicBezTo>
                <a:cubicBezTo>
                  <a:pt x="1149464" y="572404"/>
                  <a:pt x="1146208" y="573772"/>
                  <a:pt x="1142394" y="574702"/>
                </a:cubicBezTo>
                <a:cubicBezTo>
                  <a:pt x="1138581" y="575632"/>
                  <a:pt x="1134200" y="576097"/>
                  <a:pt x="1129251" y="576097"/>
                </a:cubicBezTo>
                <a:lnTo>
                  <a:pt x="1099727" y="576097"/>
                </a:lnTo>
                <a:close/>
                <a:moveTo>
                  <a:pt x="969763" y="494279"/>
                </a:moveTo>
                <a:lnTo>
                  <a:pt x="981428" y="494279"/>
                </a:lnTo>
                <a:lnTo>
                  <a:pt x="1013891" y="573597"/>
                </a:lnTo>
                <a:lnTo>
                  <a:pt x="1013891" y="494279"/>
                </a:lnTo>
                <a:lnTo>
                  <a:pt x="1024997" y="494279"/>
                </a:lnTo>
                <a:lnTo>
                  <a:pt x="1067971" y="558517"/>
                </a:lnTo>
                <a:lnTo>
                  <a:pt x="1067971" y="494279"/>
                </a:lnTo>
                <a:lnTo>
                  <a:pt x="1078352" y="494279"/>
                </a:lnTo>
                <a:lnTo>
                  <a:pt x="1078352" y="576097"/>
                </a:lnTo>
                <a:lnTo>
                  <a:pt x="1067246" y="576097"/>
                </a:lnTo>
                <a:lnTo>
                  <a:pt x="1024271" y="511803"/>
                </a:lnTo>
                <a:lnTo>
                  <a:pt x="1024271" y="576097"/>
                </a:lnTo>
                <a:lnTo>
                  <a:pt x="1014914" y="576097"/>
                </a:lnTo>
                <a:lnTo>
                  <a:pt x="1013891" y="576097"/>
                </a:lnTo>
                <a:lnTo>
                  <a:pt x="1002580" y="576097"/>
                </a:lnTo>
                <a:lnTo>
                  <a:pt x="993036" y="551317"/>
                </a:lnTo>
                <a:lnTo>
                  <a:pt x="958824" y="551317"/>
                </a:lnTo>
                <a:lnTo>
                  <a:pt x="949839" y="576097"/>
                </a:lnTo>
                <a:lnTo>
                  <a:pt x="938342" y="576097"/>
                </a:lnTo>
                <a:close/>
                <a:moveTo>
                  <a:pt x="861937" y="494279"/>
                </a:moveTo>
                <a:lnTo>
                  <a:pt x="872764" y="494279"/>
                </a:lnTo>
                <a:lnTo>
                  <a:pt x="872764" y="527877"/>
                </a:lnTo>
                <a:lnTo>
                  <a:pt x="915292" y="527877"/>
                </a:lnTo>
                <a:lnTo>
                  <a:pt x="915292" y="494279"/>
                </a:lnTo>
                <a:lnTo>
                  <a:pt x="926119" y="494279"/>
                </a:lnTo>
                <a:lnTo>
                  <a:pt x="926119" y="576097"/>
                </a:lnTo>
                <a:lnTo>
                  <a:pt x="915292" y="576097"/>
                </a:lnTo>
                <a:lnTo>
                  <a:pt x="915292" y="537532"/>
                </a:lnTo>
                <a:lnTo>
                  <a:pt x="872764" y="537532"/>
                </a:lnTo>
                <a:lnTo>
                  <a:pt x="872764" y="576097"/>
                </a:lnTo>
                <a:lnTo>
                  <a:pt x="861937" y="576097"/>
                </a:lnTo>
                <a:close/>
                <a:moveTo>
                  <a:pt x="2451942" y="492884"/>
                </a:moveTo>
                <a:cubicBezTo>
                  <a:pt x="2458007" y="492884"/>
                  <a:pt x="2463356" y="493860"/>
                  <a:pt x="2467988" y="495814"/>
                </a:cubicBezTo>
                <a:cubicBezTo>
                  <a:pt x="2472620" y="497767"/>
                  <a:pt x="2476183" y="500641"/>
                  <a:pt x="2478676" y="504436"/>
                </a:cubicBezTo>
                <a:cubicBezTo>
                  <a:pt x="2481169" y="508231"/>
                  <a:pt x="2482508" y="512529"/>
                  <a:pt x="2482694" y="517329"/>
                </a:cubicBezTo>
                <a:lnTo>
                  <a:pt x="2472313" y="518110"/>
                </a:lnTo>
                <a:cubicBezTo>
                  <a:pt x="2471755" y="512938"/>
                  <a:pt x="2469867" y="509031"/>
                  <a:pt x="2466649" y="506390"/>
                </a:cubicBezTo>
                <a:cubicBezTo>
                  <a:pt x="2463430" y="503748"/>
                  <a:pt x="2458677" y="502427"/>
                  <a:pt x="2452389" y="502427"/>
                </a:cubicBezTo>
                <a:cubicBezTo>
                  <a:pt x="2445840" y="502427"/>
                  <a:pt x="2441069" y="503627"/>
                  <a:pt x="2438074" y="506027"/>
                </a:cubicBezTo>
                <a:cubicBezTo>
                  <a:pt x="2435078" y="508427"/>
                  <a:pt x="2433581" y="511320"/>
                  <a:pt x="2433581" y="514705"/>
                </a:cubicBezTo>
                <a:cubicBezTo>
                  <a:pt x="2433581" y="517645"/>
                  <a:pt x="2434641" y="520063"/>
                  <a:pt x="2436762" y="521961"/>
                </a:cubicBezTo>
                <a:cubicBezTo>
                  <a:pt x="2438846" y="523858"/>
                  <a:pt x="2444287" y="525802"/>
                  <a:pt x="2453087" y="527793"/>
                </a:cubicBezTo>
                <a:cubicBezTo>
                  <a:pt x="2461886" y="529784"/>
                  <a:pt x="2467923" y="531523"/>
                  <a:pt x="2471197" y="533011"/>
                </a:cubicBezTo>
                <a:cubicBezTo>
                  <a:pt x="2475960" y="535207"/>
                  <a:pt x="2479476" y="537988"/>
                  <a:pt x="2481745" y="541355"/>
                </a:cubicBezTo>
                <a:cubicBezTo>
                  <a:pt x="2484015" y="544722"/>
                  <a:pt x="2485150" y="548601"/>
                  <a:pt x="2485150" y="552992"/>
                </a:cubicBezTo>
                <a:cubicBezTo>
                  <a:pt x="2485150" y="557345"/>
                  <a:pt x="2483903" y="561447"/>
                  <a:pt x="2481410" y="565298"/>
                </a:cubicBezTo>
                <a:cubicBezTo>
                  <a:pt x="2478918" y="569149"/>
                  <a:pt x="2475336" y="572144"/>
                  <a:pt x="2470667" y="574283"/>
                </a:cubicBezTo>
                <a:cubicBezTo>
                  <a:pt x="2465997" y="576423"/>
                  <a:pt x="2460742" y="577492"/>
                  <a:pt x="2454900" y="577492"/>
                </a:cubicBezTo>
                <a:cubicBezTo>
                  <a:pt x="2447496" y="577492"/>
                  <a:pt x="2441292" y="576413"/>
                  <a:pt x="2436288" y="574255"/>
                </a:cubicBezTo>
                <a:cubicBezTo>
                  <a:pt x="2431283" y="572097"/>
                  <a:pt x="2427358" y="568851"/>
                  <a:pt x="2424512" y="564516"/>
                </a:cubicBezTo>
                <a:cubicBezTo>
                  <a:pt x="2421665" y="560182"/>
                  <a:pt x="2420168" y="555280"/>
                  <a:pt x="2420019" y="549810"/>
                </a:cubicBezTo>
                <a:lnTo>
                  <a:pt x="2430232" y="548917"/>
                </a:lnTo>
                <a:cubicBezTo>
                  <a:pt x="2430716" y="553010"/>
                  <a:pt x="2431841" y="556368"/>
                  <a:pt x="2433609" y="558991"/>
                </a:cubicBezTo>
                <a:cubicBezTo>
                  <a:pt x="2435376" y="561614"/>
                  <a:pt x="2438120" y="563735"/>
                  <a:pt x="2441841" y="565354"/>
                </a:cubicBezTo>
                <a:cubicBezTo>
                  <a:pt x="2445561" y="566972"/>
                  <a:pt x="2449747" y="567781"/>
                  <a:pt x="2454398" y="567781"/>
                </a:cubicBezTo>
                <a:cubicBezTo>
                  <a:pt x="2458528" y="567781"/>
                  <a:pt x="2462174" y="567167"/>
                  <a:pt x="2465337" y="565940"/>
                </a:cubicBezTo>
                <a:cubicBezTo>
                  <a:pt x="2468500" y="564712"/>
                  <a:pt x="2470853" y="563028"/>
                  <a:pt x="2472397" y="560889"/>
                </a:cubicBezTo>
                <a:cubicBezTo>
                  <a:pt x="2473941" y="558749"/>
                  <a:pt x="2474713" y="556415"/>
                  <a:pt x="2474713" y="553884"/>
                </a:cubicBezTo>
                <a:cubicBezTo>
                  <a:pt x="2474713" y="551317"/>
                  <a:pt x="2473969" y="549075"/>
                  <a:pt x="2472481" y="547159"/>
                </a:cubicBezTo>
                <a:cubicBezTo>
                  <a:pt x="2470992" y="545243"/>
                  <a:pt x="2468537" y="543634"/>
                  <a:pt x="2465114" y="542332"/>
                </a:cubicBezTo>
                <a:cubicBezTo>
                  <a:pt x="2462919" y="541476"/>
                  <a:pt x="2458063" y="540146"/>
                  <a:pt x="2450547" y="538341"/>
                </a:cubicBezTo>
                <a:cubicBezTo>
                  <a:pt x="2443031" y="536537"/>
                  <a:pt x="2437767" y="534834"/>
                  <a:pt x="2434753" y="533235"/>
                </a:cubicBezTo>
                <a:cubicBezTo>
                  <a:pt x="2430846" y="531188"/>
                  <a:pt x="2427935" y="528649"/>
                  <a:pt x="2426018" y="525616"/>
                </a:cubicBezTo>
                <a:cubicBezTo>
                  <a:pt x="2424102" y="522584"/>
                  <a:pt x="2423144" y="519189"/>
                  <a:pt x="2423144" y="515431"/>
                </a:cubicBezTo>
                <a:cubicBezTo>
                  <a:pt x="2423144" y="511301"/>
                  <a:pt x="2424316" y="507441"/>
                  <a:pt x="2426660" y="503850"/>
                </a:cubicBezTo>
                <a:cubicBezTo>
                  <a:pt x="2429004" y="500260"/>
                  <a:pt x="2432427" y="497534"/>
                  <a:pt x="2436929" y="495674"/>
                </a:cubicBezTo>
                <a:cubicBezTo>
                  <a:pt x="2441431" y="493814"/>
                  <a:pt x="2446436" y="492884"/>
                  <a:pt x="2451942" y="492884"/>
                </a:cubicBezTo>
                <a:close/>
                <a:moveTo>
                  <a:pt x="1395132" y="492884"/>
                </a:moveTo>
                <a:cubicBezTo>
                  <a:pt x="1401048" y="492884"/>
                  <a:pt x="1406397" y="493842"/>
                  <a:pt x="1411178" y="495758"/>
                </a:cubicBezTo>
                <a:cubicBezTo>
                  <a:pt x="1415959" y="497674"/>
                  <a:pt x="1419708" y="500344"/>
                  <a:pt x="1422424" y="503767"/>
                </a:cubicBezTo>
                <a:cubicBezTo>
                  <a:pt x="1425140" y="507190"/>
                  <a:pt x="1427205" y="511654"/>
                  <a:pt x="1428619" y="517161"/>
                </a:cubicBezTo>
                <a:lnTo>
                  <a:pt x="1418852" y="519840"/>
                </a:lnTo>
                <a:cubicBezTo>
                  <a:pt x="1417624" y="515673"/>
                  <a:pt x="1416099" y="512399"/>
                  <a:pt x="1414276" y="510017"/>
                </a:cubicBezTo>
                <a:cubicBezTo>
                  <a:pt x="1412452" y="507636"/>
                  <a:pt x="1409848" y="505729"/>
                  <a:pt x="1406462" y="504297"/>
                </a:cubicBezTo>
                <a:cubicBezTo>
                  <a:pt x="1403076" y="502864"/>
                  <a:pt x="1399318" y="502148"/>
                  <a:pt x="1395188" y="502148"/>
                </a:cubicBezTo>
                <a:cubicBezTo>
                  <a:pt x="1390240" y="502148"/>
                  <a:pt x="1385961" y="502902"/>
                  <a:pt x="1382352" y="504408"/>
                </a:cubicBezTo>
                <a:cubicBezTo>
                  <a:pt x="1378743" y="505915"/>
                  <a:pt x="1375831" y="507897"/>
                  <a:pt x="1373618" y="510352"/>
                </a:cubicBezTo>
                <a:cubicBezTo>
                  <a:pt x="1371404" y="512808"/>
                  <a:pt x="1369683" y="515505"/>
                  <a:pt x="1368455" y="518445"/>
                </a:cubicBezTo>
                <a:cubicBezTo>
                  <a:pt x="1366372" y="523505"/>
                  <a:pt x="1365330" y="528993"/>
                  <a:pt x="1365330" y="534909"/>
                </a:cubicBezTo>
                <a:cubicBezTo>
                  <a:pt x="1365330" y="542201"/>
                  <a:pt x="1366585" y="548303"/>
                  <a:pt x="1369097" y="553215"/>
                </a:cubicBezTo>
                <a:cubicBezTo>
                  <a:pt x="1371608" y="558126"/>
                  <a:pt x="1375264" y="561772"/>
                  <a:pt x="1380064" y="564154"/>
                </a:cubicBezTo>
                <a:cubicBezTo>
                  <a:pt x="1384863" y="566535"/>
                  <a:pt x="1389961" y="567725"/>
                  <a:pt x="1395356" y="567725"/>
                </a:cubicBezTo>
                <a:cubicBezTo>
                  <a:pt x="1400044" y="567725"/>
                  <a:pt x="1404620" y="566823"/>
                  <a:pt x="1409085" y="565019"/>
                </a:cubicBezTo>
                <a:cubicBezTo>
                  <a:pt x="1413550" y="563214"/>
                  <a:pt x="1416936" y="561289"/>
                  <a:pt x="1419243" y="559242"/>
                </a:cubicBezTo>
                <a:lnTo>
                  <a:pt x="1419243" y="544006"/>
                </a:lnTo>
                <a:lnTo>
                  <a:pt x="1395188" y="544006"/>
                </a:lnTo>
                <a:lnTo>
                  <a:pt x="1395188" y="534407"/>
                </a:lnTo>
                <a:lnTo>
                  <a:pt x="1429847" y="534351"/>
                </a:lnTo>
                <a:lnTo>
                  <a:pt x="1429847" y="564712"/>
                </a:lnTo>
                <a:cubicBezTo>
                  <a:pt x="1424526" y="568953"/>
                  <a:pt x="1419038" y="572144"/>
                  <a:pt x="1413383" y="574283"/>
                </a:cubicBezTo>
                <a:cubicBezTo>
                  <a:pt x="1407727" y="576423"/>
                  <a:pt x="1401923" y="577492"/>
                  <a:pt x="1395970" y="577492"/>
                </a:cubicBezTo>
                <a:cubicBezTo>
                  <a:pt x="1387933" y="577492"/>
                  <a:pt x="1380631" y="575772"/>
                  <a:pt x="1374064" y="572330"/>
                </a:cubicBezTo>
                <a:cubicBezTo>
                  <a:pt x="1367497" y="568888"/>
                  <a:pt x="1362539" y="563912"/>
                  <a:pt x="1359191" y="557401"/>
                </a:cubicBezTo>
                <a:cubicBezTo>
                  <a:pt x="1355842" y="550889"/>
                  <a:pt x="1354168" y="543615"/>
                  <a:pt x="1354168" y="535579"/>
                </a:cubicBezTo>
                <a:cubicBezTo>
                  <a:pt x="1354168" y="527616"/>
                  <a:pt x="1355833" y="520184"/>
                  <a:pt x="1359163" y="513282"/>
                </a:cubicBezTo>
                <a:cubicBezTo>
                  <a:pt x="1362493" y="506380"/>
                  <a:pt x="1367283" y="501255"/>
                  <a:pt x="1373534" y="497906"/>
                </a:cubicBezTo>
                <a:cubicBezTo>
                  <a:pt x="1379785" y="494558"/>
                  <a:pt x="1386984" y="492884"/>
                  <a:pt x="1395132" y="492884"/>
                </a:cubicBezTo>
                <a:close/>
                <a:moveTo>
                  <a:pt x="813642" y="492884"/>
                </a:moveTo>
                <a:cubicBezTo>
                  <a:pt x="819707" y="492884"/>
                  <a:pt x="825056" y="493860"/>
                  <a:pt x="829688" y="495814"/>
                </a:cubicBezTo>
                <a:cubicBezTo>
                  <a:pt x="834320" y="497767"/>
                  <a:pt x="837883" y="500641"/>
                  <a:pt x="840376" y="504436"/>
                </a:cubicBezTo>
                <a:cubicBezTo>
                  <a:pt x="842869" y="508231"/>
                  <a:pt x="844208" y="512529"/>
                  <a:pt x="844394" y="517329"/>
                </a:cubicBezTo>
                <a:lnTo>
                  <a:pt x="834013" y="518110"/>
                </a:lnTo>
                <a:cubicBezTo>
                  <a:pt x="833455" y="512938"/>
                  <a:pt x="831567" y="509031"/>
                  <a:pt x="828349" y="506390"/>
                </a:cubicBezTo>
                <a:cubicBezTo>
                  <a:pt x="825130" y="503748"/>
                  <a:pt x="820377" y="502427"/>
                  <a:pt x="814089" y="502427"/>
                </a:cubicBezTo>
                <a:cubicBezTo>
                  <a:pt x="807541" y="502427"/>
                  <a:pt x="802769" y="503627"/>
                  <a:pt x="799774" y="506027"/>
                </a:cubicBezTo>
                <a:cubicBezTo>
                  <a:pt x="796778" y="508427"/>
                  <a:pt x="795281" y="511320"/>
                  <a:pt x="795281" y="514705"/>
                </a:cubicBezTo>
                <a:cubicBezTo>
                  <a:pt x="795281" y="517645"/>
                  <a:pt x="796341" y="520063"/>
                  <a:pt x="798462" y="521961"/>
                </a:cubicBezTo>
                <a:cubicBezTo>
                  <a:pt x="800546" y="523858"/>
                  <a:pt x="805987" y="525802"/>
                  <a:pt x="814787" y="527793"/>
                </a:cubicBezTo>
                <a:cubicBezTo>
                  <a:pt x="823586" y="529784"/>
                  <a:pt x="829623" y="531523"/>
                  <a:pt x="832897" y="533011"/>
                </a:cubicBezTo>
                <a:cubicBezTo>
                  <a:pt x="837660" y="535207"/>
                  <a:pt x="841176" y="537988"/>
                  <a:pt x="843445" y="541355"/>
                </a:cubicBezTo>
                <a:cubicBezTo>
                  <a:pt x="845715" y="544722"/>
                  <a:pt x="846850" y="548601"/>
                  <a:pt x="846850" y="552992"/>
                </a:cubicBezTo>
                <a:cubicBezTo>
                  <a:pt x="846850" y="557345"/>
                  <a:pt x="845603" y="561447"/>
                  <a:pt x="843110" y="565298"/>
                </a:cubicBezTo>
                <a:cubicBezTo>
                  <a:pt x="840618" y="569149"/>
                  <a:pt x="837036" y="572144"/>
                  <a:pt x="832367" y="574283"/>
                </a:cubicBezTo>
                <a:cubicBezTo>
                  <a:pt x="827697" y="576423"/>
                  <a:pt x="822442" y="577492"/>
                  <a:pt x="816600" y="577492"/>
                </a:cubicBezTo>
                <a:cubicBezTo>
                  <a:pt x="809196" y="577492"/>
                  <a:pt x="802992" y="576413"/>
                  <a:pt x="797988" y="574255"/>
                </a:cubicBezTo>
                <a:cubicBezTo>
                  <a:pt x="792983" y="572097"/>
                  <a:pt x="789058" y="568851"/>
                  <a:pt x="786212" y="564516"/>
                </a:cubicBezTo>
                <a:cubicBezTo>
                  <a:pt x="783365" y="560182"/>
                  <a:pt x="781868" y="555280"/>
                  <a:pt x="781719" y="549810"/>
                </a:cubicBezTo>
                <a:lnTo>
                  <a:pt x="791932" y="548917"/>
                </a:lnTo>
                <a:cubicBezTo>
                  <a:pt x="792416" y="553010"/>
                  <a:pt x="793541" y="556368"/>
                  <a:pt x="795309" y="558991"/>
                </a:cubicBezTo>
                <a:cubicBezTo>
                  <a:pt x="797076" y="561614"/>
                  <a:pt x="799820" y="563735"/>
                  <a:pt x="803541" y="565354"/>
                </a:cubicBezTo>
                <a:cubicBezTo>
                  <a:pt x="807261" y="566972"/>
                  <a:pt x="811447" y="567781"/>
                  <a:pt x="816098" y="567781"/>
                </a:cubicBezTo>
                <a:cubicBezTo>
                  <a:pt x="820228" y="567781"/>
                  <a:pt x="823874" y="567167"/>
                  <a:pt x="827037" y="565940"/>
                </a:cubicBezTo>
                <a:cubicBezTo>
                  <a:pt x="830200" y="564712"/>
                  <a:pt x="832553" y="563028"/>
                  <a:pt x="834097" y="560889"/>
                </a:cubicBezTo>
                <a:cubicBezTo>
                  <a:pt x="835641" y="558749"/>
                  <a:pt x="836413" y="556415"/>
                  <a:pt x="836413" y="553884"/>
                </a:cubicBezTo>
                <a:cubicBezTo>
                  <a:pt x="836413" y="551317"/>
                  <a:pt x="835669" y="549075"/>
                  <a:pt x="834181" y="547159"/>
                </a:cubicBezTo>
                <a:cubicBezTo>
                  <a:pt x="832692" y="545243"/>
                  <a:pt x="830237" y="543634"/>
                  <a:pt x="826814" y="542332"/>
                </a:cubicBezTo>
                <a:cubicBezTo>
                  <a:pt x="824619" y="541476"/>
                  <a:pt x="819763" y="540146"/>
                  <a:pt x="812247" y="538341"/>
                </a:cubicBezTo>
                <a:cubicBezTo>
                  <a:pt x="804731" y="536537"/>
                  <a:pt x="799467" y="534834"/>
                  <a:pt x="796453" y="533235"/>
                </a:cubicBezTo>
                <a:cubicBezTo>
                  <a:pt x="792546" y="531188"/>
                  <a:pt x="789635" y="528649"/>
                  <a:pt x="787718" y="525616"/>
                </a:cubicBezTo>
                <a:cubicBezTo>
                  <a:pt x="785802" y="522584"/>
                  <a:pt x="784844" y="519189"/>
                  <a:pt x="784844" y="515431"/>
                </a:cubicBezTo>
                <a:cubicBezTo>
                  <a:pt x="784844" y="511301"/>
                  <a:pt x="786016" y="507441"/>
                  <a:pt x="788360" y="503850"/>
                </a:cubicBezTo>
                <a:cubicBezTo>
                  <a:pt x="790704" y="500260"/>
                  <a:pt x="794127" y="497534"/>
                  <a:pt x="798629" y="495674"/>
                </a:cubicBezTo>
                <a:cubicBezTo>
                  <a:pt x="803131" y="493814"/>
                  <a:pt x="808136" y="492884"/>
                  <a:pt x="813642" y="492884"/>
                </a:cubicBezTo>
                <a:close/>
                <a:moveTo>
                  <a:pt x="1602339" y="492828"/>
                </a:moveTo>
                <a:cubicBezTo>
                  <a:pt x="1609891" y="492828"/>
                  <a:pt x="1616700" y="494632"/>
                  <a:pt x="1622765" y="498241"/>
                </a:cubicBezTo>
                <a:cubicBezTo>
                  <a:pt x="1628830" y="501850"/>
                  <a:pt x="1633453" y="506883"/>
                  <a:pt x="1636634" y="513338"/>
                </a:cubicBezTo>
                <a:cubicBezTo>
                  <a:pt x="1639815" y="519794"/>
                  <a:pt x="1641406" y="527114"/>
                  <a:pt x="1641406" y="535300"/>
                </a:cubicBezTo>
                <a:cubicBezTo>
                  <a:pt x="1641406" y="543597"/>
                  <a:pt x="1639732" y="551020"/>
                  <a:pt x="1636383" y="557568"/>
                </a:cubicBezTo>
                <a:cubicBezTo>
                  <a:pt x="1633034" y="564116"/>
                  <a:pt x="1628290" y="569074"/>
                  <a:pt x="1622151" y="572441"/>
                </a:cubicBezTo>
                <a:cubicBezTo>
                  <a:pt x="1616012" y="575809"/>
                  <a:pt x="1609389" y="577492"/>
                  <a:pt x="1602283" y="577492"/>
                </a:cubicBezTo>
                <a:cubicBezTo>
                  <a:pt x="1594581" y="577492"/>
                  <a:pt x="1587698" y="575632"/>
                  <a:pt x="1581633" y="571911"/>
                </a:cubicBezTo>
                <a:cubicBezTo>
                  <a:pt x="1575568" y="568191"/>
                  <a:pt x="1570973" y="563112"/>
                  <a:pt x="1567848" y="556675"/>
                </a:cubicBezTo>
                <a:cubicBezTo>
                  <a:pt x="1564722" y="550238"/>
                  <a:pt x="1563159" y="543429"/>
                  <a:pt x="1563159" y="536248"/>
                </a:cubicBezTo>
                <a:cubicBezTo>
                  <a:pt x="1563159" y="522668"/>
                  <a:pt x="1566806" y="512036"/>
                  <a:pt x="1574098" y="504353"/>
                </a:cubicBezTo>
                <a:cubicBezTo>
                  <a:pt x="1581391" y="496669"/>
                  <a:pt x="1590804" y="492828"/>
                  <a:pt x="1602339" y="492828"/>
                </a:cubicBezTo>
                <a:close/>
                <a:moveTo>
                  <a:pt x="1221338" y="492828"/>
                </a:moveTo>
                <a:cubicBezTo>
                  <a:pt x="1228892" y="492828"/>
                  <a:pt x="1235700" y="494632"/>
                  <a:pt x="1241765" y="498241"/>
                </a:cubicBezTo>
                <a:cubicBezTo>
                  <a:pt x="1247830" y="501850"/>
                  <a:pt x="1252453" y="506883"/>
                  <a:pt x="1255634" y="513338"/>
                </a:cubicBezTo>
                <a:cubicBezTo>
                  <a:pt x="1258815" y="519794"/>
                  <a:pt x="1260406" y="527114"/>
                  <a:pt x="1260406" y="535300"/>
                </a:cubicBezTo>
                <a:cubicBezTo>
                  <a:pt x="1260406" y="543597"/>
                  <a:pt x="1258732" y="551020"/>
                  <a:pt x="1255383" y="557568"/>
                </a:cubicBezTo>
                <a:cubicBezTo>
                  <a:pt x="1252034" y="564116"/>
                  <a:pt x="1247290" y="569074"/>
                  <a:pt x="1241151" y="572441"/>
                </a:cubicBezTo>
                <a:cubicBezTo>
                  <a:pt x="1235012" y="575809"/>
                  <a:pt x="1228389" y="577492"/>
                  <a:pt x="1221283" y="577492"/>
                </a:cubicBezTo>
                <a:cubicBezTo>
                  <a:pt x="1213581" y="577492"/>
                  <a:pt x="1206698" y="575632"/>
                  <a:pt x="1200633" y="571911"/>
                </a:cubicBezTo>
                <a:cubicBezTo>
                  <a:pt x="1194568" y="568191"/>
                  <a:pt x="1189973" y="563112"/>
                  <a:pt x="1186848" y="556675"/>
                </a:cubicBezTo>
                <a:cubicBezTo>
                  <a:pt x="1183722" y="550238"/>
                  <a:pt x="1182160" y="543429"/>
                  <a:pt x="1182160" y="536248"/>
                </a:cubicBezTo>
                <a:cubicBezTo>
                  <a:pt x="1182160" y="522668"/>
                  <a:pt x="1185806" y="512036"/>
                  <a:pt x="1193098" y="504353"/>
                </a:cubicBezTo>
                <a:cubicBezTo>
                  <a:pt x="1200391" y="496669"/>
                  <a:pt x="1209804" y="492828"/>
                  <a:pt x="1221338" y="492828"/>
                </a:cubicBezTo>
                <a:close/>
                <a:moveTo>
                  <a:pt x="574289" y="487412"/>
                </a:moveTo>
                <a:lnTo>
                  <a:pt x="577845" y="489848"/>
                </a:lnTo>
                <a:lnTo>
                  <a:pt x="565647" y="507648"/>
                </a:lnTo>
                <a:lnTo>
                  <a:pt x="574876" y="513972"/>
                </a:lnTo>
                <a:lnTo>
                  <a:pt x="586299" y="497303"/>
                </a:lnTo>
                <a:lnTo>
                  <a:pt x="589834" y="499726"/>
                </a:lnTo>
                <a:lnTo>
                  <a:pt x="578411" y="516395"/>
                </a:lnTo>
                <a:lnTo>
                  <a:pt x="588668" y="523423"/>
                </a:lnTo>
                <a:lnTo>
                  <a:pt x="601345" y="504925"/>
                </a:lnTo>
                <a:lnTo>
                  <a:pt x="604900" y="507362"/>
                </a:lnTo>
                <a:lnTo>
                  <a:pt x="589491" y="529848"/>
                </a:lnTo>
                <a:lnTo>
                  <a:pt x="559359" y="509199"/>
                </a:lnTo>
                <a:close/>
                <a:moveTo>
                  <a:pt x="88954" y="465539"/>
                </a:moveTo>
                <a:lnTo>
                  <a:pt x="64491" y="478969"/>
                </a:lnTo>
                <a:lnTo>
                  <a:pt x="68244" y="485805"/>
                </a:lnTo>
                <a:cubicBezTo>
                  <a:pt x="69403" y="487917"/>
                  <a:pt x="70509" y="489465"/>
                  <a:pt x="71562" y="490451"/>
                </a:cubicBezTo>
                <a:cubicBezTo>
                  <a:pt x="72614" y="491436"/>
                  <a:pt x="73693" y="492090"/>
                  <a:pt x="74799" y="492412"/>
                </a:cubicBezTo>
                <a:cubicBezTo>
                  <a:pt x="76355" y="492865"/>
                  <a:pt x="78135" y="492906"/>
                  <a:pt x="80139" y="492535"/>
                </a:cubicBezTo>
                <a:cubicBezTo>
                  <a:pt x="82143" y="492165"/>
                  <a:pt x="84354" y="491316"/>
                  <a:pt x="86771" y="489989"/>
                </a:cubicBezTo>
                <a:cubicBezTo>
                  <a:pt x="90120" y="488150"/>
                  <a:pt x="92392" y="486187"/>
                  <a:pt x="93587" y="484101"/>
                </a:cubicBezTo>
                <a:cubicBezTo>
                  <a:pt x="94782" y="482014"/>
                  <a:pt x="95253" y="480016"/>
                  <a:pt x="95002" y="478108"/>
                </a:cubicBezTo>
                <a:cubicBezTo>
                  <a:pt x="94815" y="476733"/>
                  <a:pt x="94030" y="474785"/>
                  <a:pt x="92647" y="472266"/>
                </a:cubicBezTo>
                <a:close/>
                <a:moveTo>
                  <a:pt x="593051" y="465025"/>
                </a:moveTo>
                <a:cubicBezTo>
                  <a:pt x="591486" y="465628"/>
                  <a:pt x="590083" y="467133"/>
                  <a:pt x="588841" y="469539"/>
                </a:cubicBezTo>
                <a:lnTo>
                  <a:pt x="583536" y="479811"/>
                </a:lnTo>
                <a:lnTo>
                  <a:pt x="594273" y="485356"/>
                </a:lnTo>
                <a:lnTo>
                  <a:pt x="599041" y="476124"/>
                </a:lnTo>
                <a:cubicBezTo>
                  <a:pt x="600054" y="474161"/>
                  <a:pt x="600644" y="472522"/>
                  <a:pt x="600810" y="471205"/>
                </a:cubicBezTo>
                <a:cubicBezTo>
                  <a:pt x="600976" y="469888"/>
                  <a:pt x="600761" y="468712"/>
                  <a:pt x="600165" y="467675"/>
                </a:cubicBezTo>
                <a:cubicBezTo>
                  <a:pt x="599569" y="466638"/>
                  <a:pt x="598747" y="465849"/>
                  <a:pt x="597700" y="465308"/>
                </a:cubicBezTo>
                <a:cubicBezTo>
                  <a:pt x="596165" y="464515"/>
                  <a:pt x="594615" y="464421"/>
                  <a:pt x="593051" y="465025"/>
                </a:cubicBezTo>
                <a:close/>
                <a:moveTo>
                  <a:pt x="594396" y="459704"/>
                </a:moveTo>
                <a:cubicBezTo>
                  <a:pt x="596337" y="459566"/>
                  <a:pt x="598200" y="459958"/>
                  <a:pt x="599986" y="460880"/>
                </a:cubicBezTo>
                <a:cubicBezTo>
                  <a:pt x="602289" y="462069"/>
                  <a:pt x="603845" y="463817"/>
                  <a:pt x="604654" y="466123"/>
                </a:cubicBezTo>
                <a:cubicBezTo>
                  <a:pt x="605464" y="468429"/>
                  <a:pt x="605278" y="471250"/>
                  <a:pt x="604098" y="474586"/>
                </a:cubicBezTo>
                <a:cubicBezTo>
                  <a:pt x="605231" y="473731"/>
                  <a:pt x="606216" y="473146"/>
                  <a:pt x="607052" y="472830"/>
                </a:cubicBezTo>
                <a:cubicBezTo>
                  <a:pt x="608851" y="472170"/>
                  <a:pt x="610904" y="471725"/>
                  <a:pt x="613210" y="471495"/>
                </a:cubicBezTo>
                <a:lnTo>
                  <a:pt x="624959" y="470411"/>
                </a:lnTo>
                <a:lnTo>
                  <a:pt x="622169" y="475813"/>
                </a:lnTo>
                <a:lnTo>
                  <a:pt x="613198" y="476621"/>
                </a:lnTo>
                <a:cubicBezTo>
                  <a:pt x="610602" y="476870"/>
                  <a:pt x="608578" y="477133"/>
                  <a:pt x="607126" y="477411"/>
                </a:cubicBezTo>
                <a:cubicBezTo>
                  <a:pt x="605673" y="477689"/>
                  <a:pt x="604575" y="478043"/>
                  <a:pt x="603830" y="478471"/>
                </a:cubicBezTo>
                <a:cubicBezTo>
                  <a:pt x="603085" y="478900"/>
                  <a:pt x="602460" y="479405"/>
                  <a:pt x="601955" y="479985"/>
                </a:cubicBezTo>
                <a:cubicBezTo>
                  <a:pt x="601600" y="480419"/>
                  <a:pt x="601137" y="481189"/>
                  <a:pt x="600565" y="482296"/>
                </a:cubicBezTo>
                <a:lnTo>
                  <a:pt x="597992" y="487277"/>
                </a:lnTo>
                <a:lnTo>
                  <a:pt x="612405" y="494720"/>
                </a:lnTo>
                <a:lnTo>
                  <a:pt x="610187" y="499015"/>
                </a:lnTo>
                <a:lnTo>
                  <a:pt x="577731" y="482254"/>
                </a:lnTo>
                <a:lnTo>
                  <a:pt x="585162" y="467864"/>
                </a:lnTo>
                <a:cubicBezTo>
                  <a:pt x="586656" y="464971"/>
                  <a:pt x="588084" y="462922"/>
                  <a:pt x="589444" y="461718"/>
                </a:cubicBezTo>
                <a:cubicBezTo>
                  <a:pt x="590804" y="460514"/>
                  <a:pt x="592455" y="459842"/>
                  <a:pt x="594396" y="459704"/>
                </a:cubicBezTo>
                <a:close/>
                <a:moveTo>
                  <a:pt x="90406" y="459227"/>
                </a:moveTo>
                <a:lnTo>
                  <a:pt x="96462" y="470257"/>
                </a:lnTo>
                <a:cubicBezTo>
                  <a:pt x="97829" y="472747"/>
                  <a:pt x="98719" y="474731"/>
                  <a:pt x="99133" y="476210"/>
                </a:cubicBezTo>
                <a:cubicBezTo>
                  <a:pt x="99718" y="478276"/>
                  <a:pt x="99813" y="480261"/>
                  <a:pt x="99417" y="482165"/>
                </a:cubicBezTo>
                <a:cubicBezTo>
                  <a:pt x="98918" y="484637"/>
                  <a:pt x="97787" y="486902"/>
                  <a:pt x="96026" y="488958"/>
                </a:cubicBezTo>
                <a:cubicBezTo>
                  <a:pt x="94266" y="491014"/>
                  <a:pt x="91958" y="492826"/>
                  <a:pt x="89104" y="494393"/>
                </a:cubicBezTo>
                <a:cubicBezTo>
                  <a:pt x="86672" y="495728"/>
                  <a:pt x="84361" y="496627"/>
                  <a:pt x="82171" y="497091"/>
                </a:cubicBezTo>
                <a:cubicBezTo>
                  <a:pt x="79981" y="497554"/>
                  <a:pt x="78027" y="497679"/>
                  <a:pt x="76309" y="497467"/>
                </a:cubicBezTo>
                <a:cubicBezTo>
                  <a:pt x="74591" y="497254"/>
                  <a:pt x="73089" y="496813"/>
                  <a:pt x="71803" y="496145"/>
                </a:cubicBezTo>
                <a:cubicBezTo>
                  <a:pt x="70517" y="495478"/>
                  <a:pt x="69283" y="494497"/>
                  <a:pt x="68099" y="493204"/>
                </a:cubicBezTo>
                <a:cubicBezTo>
                  <a:pt x="66916" y="491912"/>
                  <a:pt x="65792" y="490297"/>
                  <a:pt x="64729" y="488360"/>
                </a:cubicBezTo>
                <a:lnTo>
                  <a:pt x="58386" y="476806"/>
                </a:lnTo>
                <a:close/>
                <a:moveTo>
                  <a:pt x="606414" y="429410"/>
                </a:moveTo>
                <a:cubicBezTo>
                  <a:pt x="608388" y="428949"/>
                  <a:pt x="610395" y="429050"/>
                  <a:pt x="612436" y="429711"/>
                </a:cubicBezTo>
                <a:lnTo>
                  <a:pt x="611164" y="434181"/>
                </a:lnTo>
                <a:cubicBezTo>
                  <a:pt x="608911" y="433619"/>
                  <a:pt x="606983" y="433809"/>
                  <a:pt x="605381" y="434751"/>
                </a:cubicBezTo>
                <a:cubicBezTo>
                  <a:pt x="603778" y="435693"/>
                  <a:pt x="602493" y="437481"/>
                  <a:pt x="601525" y="440116"/>
                </a:cubicBezTo>
                <a:cubicBezTo>
                  <a:pt x="600516" y="442860"/>
                  <a:pt x="600284" y="445045"/>
                  <a:pt x="600829" y="446669"/>
                </a:cubicBezTo>
                <a:cubicBezTo>
                  <a:pt x="601373" y="448294"/>
                  <a:pt x="602355" y="449367"/>
                  <a:pt x="603774" y="449889"/>
                </a:cubicBezTo>
                <a:cubicBezTo>
                  <a:pt x="605006" y="450341"/>
                  <a:pt x="606183" y="450269"/>
                  <a:pt x="607304" y="449672"/>
                </a:cubicBezTo>
                <a:cubicBezTo>
                  <a:pt x="608420" y="449092"/>
                  <a:pt x="610073" y="447111"/>
                  <a:pt x="612262" y="443730"/>
                </a:cubicBezTo>
                <a:cubicBezTo>
                  <a:pt x="614451" y="440349"/>
                  <a:pt x="616110" y="438086"/>
                  <a:pt x="617237" y="436944"/>
                </a:cubicBezTo>
                <a:cubicBezTo>
                  <a:pt x="618891" y="435286"/>
                  <a:pt x="620597" y="434240"/>
                  <a:pt x="622358" y="433808"/>
                </a:cubicBezTo>
                <a:cubicBezTo>
                  <a:pt x="624119" y="433375"/>
                  <a:pt x="625919" y="433497"/>
                  <a:pt x="627759" y="434173"/>
                </a:cubicBezTo>
                <a:cubicBezTo>
                  <a:pt x="629583" y="434843"/>
                  <a:pt x="631110" y="435997"/>
                  <a:pt x="632340" y="437635"/>
                </a:cubicBezTo>
                <a:cubicBezTo>
                  <a:pt x="633570" y="439272"/>
                  <a:pt x="634274" y="441234"/>
                  <a:pt x="634451" y="443521"/>
                </a:cubicBezTo>
                <a:cubicBezTo>
                  <a:pt x="634629" y="445807"/>
                  <a:pt x="634268" y="448174"/>
                  <a:pt x="633369" y="450622"/>
                </a:cubicBezTo>
                <a:cubicBezTo>
                  <a:pt x="632228" y="453725"/>
                  <a:pt x="630821" y="456159"/>
                  <a:pt x="629146" y="457924"/>
                </a:cubicBezTo>
                <a:cubicBezTo>
                  <a:pt x="627471" y="459688"/>
                  <a:pt x="625506" y="460834"/>
                  <a:pt x="623252" y="461359"/>
                </a:cubicBezTo>
                <a:cubicBezTo>
                  <a:pt x="620997" y="461884"/>
                  <a:pt x="618712" y="461757"/>
                  <a:pt x="616397" y="460977"/>
                </a:cubicBezTo>
                <a:lnTo>
                  <a:pt x="617595" y="456560"/>
                </a:lnTo>
                <a:cubicBezTo>
                  <a:pt x="619385" y="456987"/>
                  <a:pt x="620966" y="457032"/>
                  <a:pt x="622337" y="456696"/>
                </a:cubicBezTo>
                <a:cubicBezTo>
                  <a:pt x="623708" y="456359"/>
                  <a:pt x="625020" y="455536"/>
                  <a:pt x="626271" y="454226"/>
                </a:cubicBezTo>
                <a:cubicBezTo>
                  <a:pt x="627522" y="452916"/>
                  <a:pt x="628506" y="451286"/>
                  <a:pt x="629222" y="449337"/>
                </a:cubicBezTo>
                <a:cubicBezTo>
                  <a:pt x="629858" y="447606"/>
                  <a:pt x="630162" y="445984"/>
                  <a:pt x="630134" y="444469"/>
                </a:cubicBezTo>
                <a:cubicBezTo>
                  <a:pt x="630107" y="442955"/>
                  <a:pt x="629763" y="441710"/>
                  <a:pt x="629105" y="440733"/>
                </a:cubicBezTo>
                <a:cubicBezTo>
                  <a:pt x="628446" y="439757"/>
                  <a:pt x="627586" y="439074"/>
                  <a:pt x="626526" y="438684"/>
                </a:cubicBezTo>
                <a:cubicBezTo>
                  <a:pt x="625450" y="438289"/>
                  <a:pt x="624396" y="438255"/>
                  <a:pt x="623364" y="438584"/>
                </a:cubicBezTo>
                <a:cubicBezTo>
                  <a:pt x="622332" y="438913"/>
                  <a:pt x="621279" y="439694"/>
                  <a:pt x="620207" y="440928"/>
                </a:cubicBezTo>
                <a:cubicBezTo>
                  <a:pt x="619510" y="441716"/>
                  <a:pt x="618205" y="443546"/>
                  <a:pt x="616291" y="446418"/>
                </a:cubicBezTo>
                <a:cubicBezTo>
                  <a:pt x="614378" y="449290"/>
                  <a:pt x="612854" y="451234"/>
                  <a:pt x="611719" y="452251"/>
                </a:cubicBezTo>
                <a:cubicBezTo>
                  <a:pt x="610260" y="453573"/>
                  <a:pt x="608748" y="454402"/>
                  <a:pt x="607182" y="454738"/>
                </a:cubicBezTo>
                <a:cubicBezTo>
                  <a:pt x="605616" y="455074"/>
                  <a:pt x="604046" y="454953"/>
                  <a:pt x="602471" y="454374"/>
                </a:cubicBezTo>
                <a:cubicBezTo>
                  <a:pt x="600740" y="453738"/>
                  <a:pt x="599303" y="452653"/>
                  <a:pt x="598159" y="451117"/>
                </a:cubicBezTo>
                <a:cubicBezTo>
                  <a:pt x="597016" y="449582"/>
                  <a:pt x="596401" y="447728"/>
                  <a:pt x="596314" y="445555"/>
                </a:cubicBezTo>
                <a:cubicBezTo>
                  <a:pt x="596228" y="443382"/>
                  <a:pt x="596609" y="441141"/>
                  <a:pt x="597456" y="438834"/>
                </a:cubicBezTo>
                <a:cubicBezTo>
                  <a:pt x="598390" y="436292"/>
                  <a:pt x="599623" y="434201"/>
                  <a:pt x="601155" y="432561"/>
                </a:cubicBezTo>
                <a:cubicBezTo>
                  <a:pt x="602687" y="430920"/>
                  <a:pt x="604440" y="429870"/>
                  <a:pt x="606414" y="429410"/>
                </a:cubicBezTo>
                <a:close/>
                <a:moveTo>
                  <a:pt x="77418" y="426511"/>
                </a:moveTo>
                <a:lnTo>
                  <a:pt x="79228" y="431128"/>
                </a:lnTo>
                <a:lnTo>
                  <a:pt x="59529" y="459457"/>
                </a:lnTo>
                <a:lnTo>
                  <a:pt x="86230" y="448990"/>
                </a:lnTo>
                <a:lnTo>
                  <a:pt x="87921" y="453305"/>
                </a:lnTo>
                <a:lnTo>
                  <a:pt x="53913" y="466637"/>
                </a:lnTo>
                <a:lnTo>
                  <a:pt x="52103" y="462020"/>
                </a:lnTo>
                <a:lnTo>
                  <a:pt x="71825" y="433681"/>
                </a:lnTo>
                <a:lnTo>
                  <a:pt x="45101" y="444157"/>
                </a:lnTo>
                <a:lnTo>
                  <a:pt x="43409" y="439842"/>
                </a:lnTo>
                <a:close/>
                <a:moveTo>
                  <a:pt x="606292" y="413512"/>
                </a:moveTo>
                <a:lnTo>
                  <a:pt x="641550" y="423062"/>
                </a:lnTo>
                <a:lnTo>
                  <a:pt x="640286" y="427728"/>
                </a:lnTo>
                <a:lnTo>
                  <a:pt x="605028" y="418178"/>
                </a:lnTo>
                <a:close/>
                <a:moveTo>
                  <a:pt x="50050" y="406605"/>
                </a:moveTo>
                <a:lnTo>
                  <a:pt x="53102" y="418607"/>
                </a:lnTo>
                <a:lnTo>
                  <a:pt x="61967" y="412419"/>
                </a:lnTo>
                <a:cubicBezTo>
                  <a:pt x="64658" y="410534"/>
                  <a:pt x="66893" y="409075"/>
                  <a:pt x="68669" y="408040"/>
                </a:cubicBezTo>
                <a:cubicBezTo>
                  <a:pt x="66285" y="408167"/>
                  <a:pt x="63869" y="408104"/>
                  <a:pt x="61422" y="407852"/>
                </a:cubicBezTo>
                <a:close/>
                <a:moveTo>
                  <a:pt x="32915" y="400087"/>
                </a:moveTo>
                <a:lnTo>
                  <a:pt x="71774" y="404680"/>
                </a:lnTo>
                <a:lnTo>
                  <a:pt x="73057" y="409727"/>
                </a:lnTo>
                <a:lnTo>
                  <a:pt x="41340" y="433219"/>
                </a:lnTo>
                <a:lnTo>
                  <a:pt x="39983" y="427882"/>
                </a:lnTo>
                <a:lnTo>
                  <a:pt x="49655" y="421026"/>
                </a:lnTo>
                <a:lnTo>
                  <a:pt x="45891" y="406223"/>
                </a:lnTo>
                <a:lnTo>
                  <a:pt x="34180" y="405062"/>
                </a:lnTo>
                <a:close/>
                <a:moveTo>
                  <a:pt x="613498" y="379450"/>
                </a:moveTo>
                <a:lnTo>
                  <a:pt x="617738" y="380230"/>
                </a:lnTo>
                <a:lnTo>
                  <a:pt x="615550" y="392116"/>
                </a:lnTo>
                <a:lnTo>
                  <a:pt x="647235" y="397948"/>
                </a:lnTo>
                <a:lnTo>
                  <a:pt x="646360" y="402702"/>
                </a:lnTo>
                <a:lnTo>
                  <a:pt x="614675" y="396869"/>
                </a:lnTo>
                <a:lnTo>
                  <a:pt x="612496" y="408706"/>
                </a:lnTo>
                <a:lnTo>
                  <a:pt x="608257" y="407925"/>
                </a:lnTo>
                <a:close/>
                <a:moveTo>
                  <a:pt x="64666" y="360150"/>
                </a:moveTo>
                <a:lnTo>
                  <a:pt x="65266" y="364947"/>
                </a:lnTo>
                <a:lnTo>
                  <a:pt x="50382" y="366809"/>
                </a:lnTo>
                <a:lnTo>
                  <a:pt x="52739" y="385649"/>
                </a:lnTo>
                <a:lnTo>
                  <a:pt x="67623" y="383787"/>
                </a:lnTo>
                <a:lnTo>
                  <a:pt x="68223" y="388584"/>
                </a:lnTo>
                <a:lnTo>
                  <a:pt x="31978" y="393118"/>
                </a:lnTo>
                <a:lnTo>
                  <a:pt x="31377" y="388321"/>
                </a:lnTo>
                <a:lnTo>
                  <a:pt x="48462" y="386184"/>
                </a:lnTo>
                <a:lnTo>
                  <a:pt x="46105" y="367344"/>
                </a:lnTo>
                <a:lnTo>
                  <a:pt x="29020" y="369482"/>
                </a:lnTo>
                <a:lnTo>
                  <a:pt x="28420" y="364685"/>
                </a:lnTo>
                <a:close/>
                <a:moveTo>
                  <a:pt x="2593321" y="356904"/>
                </a:moveTo>
                <a:lnTo>
                  <a:pt x="2585061" y="365164"/>
                </a:lnTo>
                <a:lnTo>
                  <a:pt x="2585061" y="369294"/>
                </a:lnTo>
                <a:lnTo>
                  <a:pt x="2589191" y="369294"/>
                </a:lnTo>
                <a:lnTo>
                  <a:pt x="2597451" y="361034"/>
                </a:lnTo>
                <a:lnTo>
                  <a:pt x="2597451" y="356904"/>
                </a:lnTo>
                <a:close/>
                <a:moveTo>
                  <a:pt x="616277" y="340995"/>
                </a:moveTo>
                <a:lnTo>
                  <a:pt x="636517" y="356684"/>
                </a:lnTo>
                <a:lnTo>
                  <a:pt x="651968" y="357516"/>
                </a:lnTo>
                <a:lnTo>
                  <a:pt x="651708" y="362343"/>
                </a:lnTo>
                <a:lnTo>
                  <a:pt x="636257" y="361510"/>
                </a:lnTo>
                <a:lnTo>
                  <a:pt x="614475" y="374435"/>
                </a:lnTo>
                <a:lnTo>
                  <a:pt x="614791" y="368563"/>
                </a:lnTo>
                <a:lnTo>
                  <a:pt x="626176" y="361965"/>
                </a:lnTo>
                <a:cubicBezTo>
                  <a:pt x="628305" y="360749"/>
                  <a:pt x="630428" y="359624"/>
                  <a:pt x="632546" y="358591"/>
                </a:cubicBezTo>
                <a:cubicBezTo>
                  <a:pt x="630698" y="357393"/>
                  <a:pt x="628621" y="355950"/>
                  <a:pt x="626317" y="354262"/>
                </a:cubicBezTo>
                <a:lnTo>
                  <a:pt x="615974" y="346618"/>
                </a:lnTo>
                <a:close/>
                <a:moveTo>
                  <a:pt x="39691" y="325725"/>
                </a:moveTo>
                <a:lnTo>
                  <a:pt x="40094" y="330284"/>
                </a:lnTo>
                <a:cubicBezTo>
                  <a:pt x="38267" y="330502"/>
                  <a:pt x="36768" y="331006"/>
                  <a:pt x="35598" y="331796"/>
                </a:cubicBezTo>
                <a:cubicBezTo>
                  <a:pt x="34427" y="332586"/>
                  <a:pt x="33482" y="333812"/>
                  <a:pt x="32760" y="335474"/>
                </a:cubicBezTo>
                <a:cubicBezTo>
                  <a:pt x="32040" y="337136"/>
                  <a:pt x="31680" y="339005"/>
                  <a:pt x="31682" y="341081"/>
                </a:cubicBezTo>
                <a:cubicBezTo>
                  <a:pt x="31684" y="342925"/>
                  <a:pt x="31959" y="344553"/>
                  <a:pt x="32509" y="345964"/>
                </a:cubicBezTo>
                <a:cubicBezTo>
                  <a:pt x="33058" y="347375"/>
                  <a:pt x="33811" y="348425"/>
                  <a:pt x="34767" y="349114"/>
                </a:cubicBezTo>
                <a:cubicBezTo>
                  <a:pt x="35722" y="349802"/>
                  <a:pt x="36765" y="350146"/>
                  <a:pt x="37895" y="350145"/>
                </a:cubicBezTo>
                <a:cubicBezTo>
                  <a:pt x="39041" y="350144"/>
                  <a:pt x="40041" y="349811"/>
                  <a:pt x="40897" y="349145"/>
                </a:cubicBezTo>
                <a:cubicBezTo>
                  <a:pt x="41751" y="348480"/>
                  <a:pt x="42469" y="347383"/>
                  <a:pt x="43049" y="345854"/>
                </a:cubicBezTo>
                <a:cubicBezTo>
                  <a:pt x="43430" y="344874"/>
                  <a:pt x="44021" y="342706"/>
                  <a:pt x="44824" y="339349"/>
                </a:cubicBezTo>
                <a:cubicBezTo>
                  <a:pt x="45627" y="335993"/>
                  <a:pt x="46384" y="333642"/>
                  <a:pt x="47097" y="332296"/>
                </a:cubicBezTo>
                <a:cubicBezTo>
                  <a:pt x="48009" y="330551"/>
                  <a:pt x="49142" y="329250"/>
                  <a:pt x="50495" y="328393"/>
                </a:cubicBezTo>
                <a:cubicBezTo>
                  <a:pt x="51848" y="327536"/>
                  <a:pt x="53363" y="327107"/>
                  <a:pt x="55041" y="327106"/>
                </a:cubicBezTo>
                <a:cubicBezTo>
                  <a:pt x="56885" y="327104"/>
                  <a:pt x="58609" y="327625"/>
                  <a:pt x="60213" y="328670"/>
                </a:cubicBezTo>
                <a:cubicBezTo>
                  <a:pt x="61817" y="329716"/>
                  <a:pt x="63035" y="331243"/>
                  <a:pt x="63867" y="333252"/>
                </a:cubicBezTo>
                <a:cubicBezTo>
                  <a:pt x="64700" y="335261"/>
                  <a:pt x="65117" y="337495"/>
                  <a:pt x="65119" y="339953"/>
                </a:cubicBezTo>
                <a:cubicBezTo>
                  <a:pt x="65122" y="342661"/>
                  <a:pt x="64688" y="345049"/>
                  <a:pt x="63818" y="347118"/>
                </a:cubicBezTo>
                <a:cubicBezTo>
                  <a:pt x="62948" y="349187"/>
                  <a:pt x="61666" y="350779"/>
                  <a:pt x="59973" y="351893"/>
                </a:cubicBezTo>
                <a:cubicBezTo>
                  <a:pt x="58280" y="353008"/>
                  <a:pt x="56362" y="353608"/>
                  <a:pt x="54219" y="353693"/>
                </a:cubicBezTo>
                <a:lnTo>
                  <a:pt x="53866" y="349059"/>
                </a:lnTo>
                <a:cubicBezTo>
                  <a:pt x="56174" y="348807"/>
                  <a:pt x="57918" y="347963"/>
                  <a:pt x="59096" y="346525"/>
                </a:cubicBezTo>
                <a:cubicBezTo>
                  <a:pt x="60274" y="345087"/>
                  <a:pt x="60862" y="342964"/>
                  <a:pt x="60859" y="340157"/>
                </a:cubicBezTo>
                <a:cubicBezTo>
                  <a:pt x="60856" y="337233"/>
                  <a:pt x="60318" y="335103"/>
                  <a:pt x="59246" y="333767"/>
                </a:cubicBezTo>
                <a:cubicBezTo>
                  <a:pt x="58173" y="332431"/>
                  <a:pt x="56881" y="331763"/>
                  <a:pt x="55369" y="331765"/>
                </a:cubicBezTo>
                <a:cubicBezTo>
                  <a:pt x="54057" y="331766"/>
                  <a:pt x="52978" y="332240"/>
                  <a:pt x="52131" y="333188"/>
                </a:cubicBezTo>
                <a:cubicBezTo>
                  <a:pt x="51285" y="334119"/>
                  <a:pt x="50419" y="336549"/>
                  <a:pt x="49534" y="340479"/>
                </a:cubicBezTo>
                <a:cubicBezTo>
                  <a:pt x="48649" y="344408"/>
                  <a:pt x="47876" y="347104"/>
                  <a:pt x="47212" y="348567"/>
                </a:cubicBezTo>
                <a:cubicBezTo>
                  <a:pt x="46234" y="350694"/>
                  <a:pt x="44994" y="352265"/>
                  <a:pt x="43492" y="353279"/>
                </a:cubicBezTo>
                <a:cubicBezTo>
                  <a:pt x="41989" y="354294"/>
                  <a:pt x="40258" y="354802"/>
                  <a:pt x="38298" y="354804"/>
                </a:cubicBezTo>
                <a:cubicBezTo>
                  <a:pt x="36354" y="354806"/>
                  <a:pt x="34522" y="354251"/>
                  <a:pt x="32802" y="353140"/>
                </a:cubicBezTo>
                <a:cubicBezTo>
                  <a:pt x="31082" y="352028"/>
                  <a:pt x="29743" y="350431"/>
                  <a:pt x="28786" y="348347"/>
                </a:cubicBezTo>
                <a:cubicBezTo>
                  <a:pt x="27829" y="346263"/>
                  <a:pt x="27349" y="343917"/>
                  <a:pt x="27346" y="341309"/>
                </a:cubicBezTo>
                <a:cubicBezTo>
                  <a:pt x="27343" y="338004"/>
                  <a:pt x="27823" y="335233"/>
                  <a:pt x="28784" y="332998"/>
                </a:cubicBezTo>
                <a:cubicBezTo>
                  <a:pt x="29745" y="330763"/>
                  <a:pt x="31193" y="329009"/>
                  <a:pt x="33127" y="327737"/>
                </a:cubicBezTo>
                <a:cubicBezTo>
                  <a:pt x="35061" y="326464"/>
                  <a:pt x="37249" y="325793"/>
                  <a:pt x="39691" y="325725"/>
                </a:cubicBezTo>
                <a:close/>
                <a:moveTo>
                  <a:pt x="2327402" y="290825"/>
                </a:moveTo>
                <a:lnTo>
                  <a:pt x="2331532" y="290825"/>
                </a:lnTo>
                <a:cubicBezTo>
                  <a:pt x="2356312" y="297249"/>
                  <a:pt x="2379715" y="316522"/>
                  <a:pt x="2401742" y="348644"/>
                </a:cubicBezTo>
                <a:lnTo>
                  <a:pt x="2401742" y="356904"/>
                </a:lnTo>
                <a:cubicBezTo>
                  <a:pt x="2398989" y="364246"/>
                  <a:pt x="2375586" y="375260"/>
                  <a:pt x="2331532" y="389944"/>
                </a:cubicBezTo>
                <a:lnTo>
                  <a:pt x="2319142" y="389944"/>
                </a:lnTo>
                <a:lnTo>
                  <a:pt x="2319142" y="385814"/>
                </a:lnTo>
                <a:cubicBezTo>
                  <a:pt x="2341169" y="361952"/>
                  <a:pt x="2352182" y="346809"/>
                  <a:pt x="2352182" y="340384"/>
                </a:cubicBezTo>
                <a:cubicBezTo>
                  <a:pt x="2352182" y="329371"/>
                  <a:pt x="2343922" y="312851"/>
                  <a:pt x="2327402" y="290825"/>
                </a:cubicBezTo>
                <a:close/>
                <a:moveTo>
                  <a:pt x="1363071" y="259161"/>
                </a:moveTo>
                <a:cubicBezTo>
                  <a:pt x="1390604" y="266504"/>
                  <a:pt x="1404370" y="280270"/>
                  <a:pt x="1404370" y="300461"/>
                </a:cubicBezTo>
                <a:lnTo>
                  <a:pt x="1375460" y="316981"/>
                </a:lnTo>
                <a:lnTo>
                  <a:pt x="1363071" y="316981"/>
                </a:lnTo>
                <a:lnTo>
                  <a:pt x="1354811" y="308721"/>
                </a:lnTo>
                <a:lnTo>
                  <a:pt x="1363071" y="292201"/>
                </a:lnTo>
                <a:lnTo>
                  <a:pt x="1358941" y="288071"/>
                </a:lnTo>
                <a:lnTo>
                  <a:pt x="1358941" y="283941"/>
                </a:lnTo>
                <a:lnTo>
                  <a:pt x="1363071" y="279811"/>
                </a:lnTo>
                <a:lnTo>
                  <a:pt x="1363071" y="275681"/>
                </a:lnTo>
                <a:lnTo>
                  <a:pt x="1350681" y="263291"/>
                </a:lnTo>
                <a:close/>
                <a:moveTo>
                  <a:pt x="1868751" y="244018"/>
                </a:moveTo>
                <a:lnTo>
                  <a:pt x="1872881" y="244018"/>
                </a:lnTo>
                <a:lnTo>
                  <a:pt x="1881141" y="252278"/>
                </a:lnTo>
                <a:cubicBezTo>
                  <a:pt x="1879306" y="274305"/>
                  <a:pt x="1875176" y="285318"/>
                  <a:pt x="1868751" y="285318"/>
                </a:cubicBezTo>
                <a:lnTo>
                  <a:pt x="1864621" y="285318"/>
                </a:lnTo>
                <a:lnTo>
                  <a:pt x="1856361" y="277058"/>
                </a:lnTo>
                <a:cubicBezTo>
                  <a:pt x="1859115" y="255031"/>
                  <a:pt x="1863245" y="244018"/>
                  <a:pt x="1868751" y="244018"/>
                </a:cubicBezTo>
                <a:close/>
                <a:moveTo>
                  <a:pt x="1560156" y="235758"/>
                </a:moveTo>
                <a:lnTo>
                  <a:pt x="1556026" y="239888"/>
                </a:lnTo>
                <a:lnTo>
                  <a:pt x="1556026" y="248148"/>
                </a:lnTo>
                <a:lnTo>
                  <a:pt x="1560156" y="248148"/>
                </a:lnTo>
                <a:lnTo>
                  <a:pt x="1564286" y="235758"/>
                </a:lnTo>
                <a:close/>
                <a:moveTo>
                  <a:pt x="583790" y="227344"/>
                </a:moveTo>
                <a:lnTo>
                  <a:pt x="583032" y="227690"/>
                </a:lnTo>
                <a:lnTo>
                  <a:pt x="583378" y="228448"/>
                </a:lnTo>
                <a:lnTo>
                  <a:pt x="585586" y="229271"/>
                </a:lnTo>
                <a:lnTo>
                  <a:pt x="586344" y="228925"/>
                </a:lnTo>
                <a:lnTo>
                  <a:pt x="585998" y="228167"/>
                </a:lnTo>
                <a:close/>
                <a:moveTo>
                  <a:pt x="1967871" y="219238"/>
                </a:moveTo>
                <a:cubicBezTo>
                  <a:pt x="1981637" y="222909"/>
                  <a:pt x="1995404" y="232546"/>
                  <a:pt x="2009171" y="248148"/>
                </a:cubicBezTo>
                <a:cubicBezTo>
                  <a:pt x="2009171" y="253655"/>
                  <a:pt x="2005041" y="256408"/>
                  <a:pt x="1996781" y="256408"/>
                </a:cubicBezTo>
                <a:cubicBezTo>
                  <a:pt x="1989439" y="256408"/>
                  <a:pt x="1979802" y="283941"/>
                  <a:pt x="1967871" y="339008"/>
                </a:cubicBezTo>
                <a:lnTo>
                  <a:pt x="1972001" y="339008"/>
                </a:lnTo>
                <a:cubicBezTo>
                  <a:pt x="2018807" y="329830"/>
                  <a:pt x="2042211" y="314687"/>
                  <a:pt x="2042211" y="293578"/>
                </a:cubicBezTo>
                <a:lnTo>
                  <a:pt x="2042211" y="289448"/>
                </a:lnTo>
                <a:lnTo>
                  <a:pt x="2046340" y="289448"/>
                </a:lnTo>
                <a:cubicBezTo>
                  <a:pt x="2062860" y="305050"/>
                  <a:pt x="2071120" y="318817"/>
                  <a:pt x="2071120" y="330748"/>
                </a:cubicBezTo>
                <a:cubicBezTo>
                  <a:pt x="2071120" y="343597"/>
                  <a:pt x="2038081" y="357363"/>
                  <a:pt x="1972001" y="372048"/>
                </a:cubicBezTo>
                <a:cubicBezTo>
                  <a:pt x="1952728" y="367459"/>
                  <a:pt x="1943091" y="361952"/>
                  <a:pt x="1943091" y="355528"/>
                </a:cubicBezTo>
                <a:lnTo>
                  <a:pt x="1943091" y="322488"/>
                </a:lnTo>
                <a:close/>
                <a:moveTo>
                  <a:pt x="936083" y="219238"/>
                </a:moveTo>
                <a:lnTo>
                  <a:pt x="931953" y="244018"/>
                </a:lnTo>
                <a:lnTo>
                  <a:pt x="936083" y="244018"/>
                </a:lnTo>
                <a:lnTo>
                  <a:pt x="948473" y="231628"/>
                </a:lnTo>
                <a:close/>
                <a:moveTo>
                  <a:pt x="76270" y="207243"/>
                </a:moveTo>
                <a:lnTo>
                  <a:pt x="72935" y="208415"/>
                </a:lnTo>
                <a:lnTo>
                  <a:pt x="77082" y="211329"/>
                </a:lnTo>
                <a:lnTo>
                  <a:pt x="77442" y="210578"/>
                </a:lnTo>
                <a:close/>
                <a:moveTo>
                  <a:pt x="131926" y="206342"/>
                </a:moveTo>
                <a:lnTo>
                  <a:pt x="334258" y="361183"/>
                </a:lnTo>
                <a:lnTo>
                  <a:pt x="334258" y="423624"/>
                </a:lnTo>
                <a:lnTo>
                  <a:pt x="186144" y="310043"/>
                </a:lnTo>
                <a:lnTo>
                  <a:pt x="186144" y="320936"/>
                </a:lnTo>
                <a:lnTo>
                  <a:pt x="334258" y="434517"/>
                </a:lnTo>
                <a:lnTo>
                  <a:pt x="334258" y="472590"/>
                </a:lnTo>
                <a:lnTo>
                  <a:pt x="334258" y="481770"/>
                </a:lnTo>
                <a:lnTo>
                  <a:pt x="334258" y="568735"/>
                </a:lnTo>
                <a:lnTo>
                  <a:pt x="131341" y="406928"/>
                </a:lnTo>
                <a:lnTo>
                  <a:pt x="131341" y="342308"/>
                </a:lnTo>
                <a:lnTo>
                  <a:pt x="279456" y="464083"/>
                </a:lnTo>
                <a:lnTo>
                  <a:pt x="279456" y="453295"/>
                </a:lnTo>
                <a:lnTo>
                  <a:pt x="131341" y="331520"/>
                </a:lnTo>
                <a:lnTo>
                  <a:pt x="131341" y="326482"/>
                </a:lnTo>
                <a:lnTo>
                  <a:pt x="131341" y="310784"/>
                </a:lnTo>
                <a:lnTo>
                  <a:pt x="131341" y="207210"/>
                </a:lnTo>
                <a:close/>
                <a:moveTo>
                  <a:pt x="546803" y="205895"/>
                </a:moveTo>
                <a:lnTo>
                  <a:pt x="546803" y="280421"/>
                </a:lnTo>
                <a:lnTo>
                  <a:pt x="546803" y="310784"/>
                </a:lnTo>
                <a:lnTo>
                  <a:pt x="546803" y="326482"/>
                </a:lnTo>
                <a:lnTo>
                  <a:pt x="546803" y="331520"/>
                </a:lnTo>
                <a:lnTo>
                  <a:pt x="546803" y="342308"/>
                </a:lnTo>
                <a:lnTo>
                  <a:pt x="546803" y="389951"/>
                </a:lnTo>
                <a:lnTo>
                  <a:pt x="546803" y="406929"/>
                </a:lnTo>
                <a:lnTo>
                  <a:pt x="397700" y="525824"/>
                </a:lnTo>
                <a:lnTo>
                  <a:pt x="397700" y="397166"/>
                </a:lnTo>
                <a:lnTo>
                  <a:pt x="388814" y="390642"/>
                </a:lnTo>
                <a:lnTo>
                  <a:pt x="387402" y="534036"/>
                </a:lnTo>
                <a:lnTo>
                  <a:pt x="343886" y="568735"/>
                </a:lnTo>
                <a:lnTo>
                  <a:pt x="343886" y="500371"/>
                </a:lnTo>
                <a:lnTo>
                  <a:pt x="343886" y="481771"/>
                </a:lnTo>
                <a:lnTo>
                  <a:pt x="343886" y="472590"/>
                </a:lnTo>
                <a:lnTo>
                  <a:pt x="343886" y="434517"/>
                </a:lnTo>
                <a:lnTo>
                  <a:pt x="343886" y="423624"/>
                </a:lnTo>
                <a:lnTo>
                  <a:pt x="343886" y="381332"/>
                </a:lnTo>
                <a:lnTo>
                  <a:pt x="343886" y="361183"/>
                </a:lnTo>
                <a:lnTo>
                  <a:pt x="385190" y="329574"/>
                </a:lnTo>
                <a:lnTo>
                  <a:pt x="397700" y="338261"/>
                </a:lnTo>
                <a:lnTo>
                  <a:pt x="397700" y="320001"/>
                </a:lnTo>
                <a:lnTo>
                  <a:pt x="443615" y="284862"/>
                </a:lnTo>
                <a:lnTo>
                  <a:pt x="443615" y="370148"/>
                </a:lnTo>
                <a:lnTo>
                  <a:pt x="447503" y="372848"/>
                </a:lnTo>
                <a:lnTo>
                  <a:pt x="450416" y="370619"/>
                </a:lnTo>
                <a:lnTo>
                  <a:pt x="451753" y="278634"/>
                </a:lnTo>
                <a:lnTo>
                  <a:pt x="495088" y="245472"/>
                </a:lnTo>
                <a:lnTo>
                  <a:pt x="495088" y="392746"/>
                </a:lnTo>
                <a:lnTo>
                  <a:pt x="443615" y="429087"/>
                </a:lnTo>
                <a:lnTo>
                  <a:pt x="443615" y="441125"/>
                </a:lnTo>
                <a:lnTo>
                  <a:pt x="502861" y="398615"/>
                </a:lnTo>
                <a:lnTo>
                  <a:pt x="502861" y="239523"/>
                </a:lnTo>
                <a:close/>
                <a:moveTo>
                  <a:pt x="595988" y="187880"/>
                </a:moveTo>
                <a:lnTo>
                  <a:pt x="613044" y="201155"/>
                </a:lnTo>
                <a:cubicBezTo>
                  <a:pt x="601478" y="202572"/>
                  <a:pt x="594464" y="200586"/>
                  <a:pt x="592003" y="195197"/>
                </a:cubicBezTo>
                <a:lnTo>
                  <a:pt x="594472" y="188573"/>
                </a:lnTo>
                <a:close/>
                <a:moveTo>
                  <a:pt x="2527241" y="179315"/>
                </a:moveTo>
                <a:cubicBezTo>
                  <a:pt x="2509804" y="234381"/>
                  <a:pt x="2486401" y="261915"/>
                  <a:pt x="2457032" y="261915"/>
                </a:cubicBezTo>
                <a:lnTo>
                  <a:pt x="2432252" y="237135"/>
                </a:lnTo>
                <a:lnTo>
                  <a:pt x="2432252" y="228875"/>
                </a:lnTo>
                <a:close/>
                <a:moveTo>
                  <a:pt x="2017431" y="177938"/>
                </a:moveTo>
                <a:cubicBezTo>
                  <a:pt x="2031197" y="181610"/>
                  <a:pt x="2038081" y="191246"/>
                  <a:pt x="2038081" y="206848"/>
                </a:cubicBezTo>
                <a:lnTo>
                  <a:pt x="2000911" y="223368"/>
                </a:lnTo>
                <a:lnTo>
                  <a:pt x="1996781" y="210978"/>
                </a:lnTo>
                <a:lnTo>
                  <a:pt x="1976131" y="215108"/>
                </a:lnTo>
                <a:lnTo>
                  <a:pt x="1972001" y="210978"/>
                </a:lnTo>
                <a:lnTo>
                  <a:pt x="1972001" y="202718"/>
                </a:lnTo>
                <a:cubicBezTo>
                  <a:pt x="1972001" y="195376"/>
                  <a:pt x="1987144" y="187116"/>
                  <a:pt x="2017431" y="177938"/>
                </a:cubicBezTo>
                <a:close/>
                <a:moveTo>
                  <a:pt x="87320" y="176506"/>
                </a:moveTo>
                <a:cubicBezTo>
                  <a:pt x="91994" y="178748"/>
                  <a:pt x="97124" y="188602"/>
                  <a:pt x="102708" y="206066"/>
                </a:cubicBezTo>
                <a:lnTo>
                  <a:pt x="101988" y="207569"/>
                </a:lnTo>
                <a:lnTo>
                  <a:pt x="101236" y="207208"/>
                </a:lnTo>
                <a:cubicBezTo>
                  <a:pt x="95486" y="194798"/>
                  <a:pt x="89625" y="185826"/>
                  <a:pt x="83656" y="180292"/>
                </a:cubicBezTo>
                <a:lnTo>
                  <a:pt x="82905" y="179932"/>
                </a:lnTo>
                <a:lnTo>
                  <a:pt x="82184" y="181434"/>
                </a:lnTo>
                <a:lnTo>
                  <a:pt x="81433" y="181074"/>
                </a:lnTo>
                <a:lnTo>
                  <a:pt x="81046" y="203066"/>
                </a:lnTo>
                <a:lnTo>
                  <a:pt x="81797" y="203426"/>
                </a:lnTo>
                <a:cubicBezTo>
                  <a:pt x="83967" y="204467"/>
                  <a:pt x="87813" y="204156"/>
                  <a:pt x="93334" y="202493"/>
                </a:cubicBezTo>
                <a:lnTo>
                  <a:pt x="94085" y="202853"/>
                </a:lnTo>
                <a:cubicBezTo>
                  <a:pt x="97017" y="210010"/>
                  <a:pt x="98732" y="223769"/>
                  <a:pt x="99230" y="244132"/>
                </a:cubicBezTo>
                <a:lnTo>
                  <a:pt x="97789" y="247137"/>
                </a:lnTo>
                <a:cubicBezTo>
                  <a:pt x="97228" y="248306"/>
                  <a:pt x="94745" y="248346"/>
                  <a:pt x="90338" y="247259"/>
                </a:cubicBezTo>
                <a:lnTo>
                  <a:pt x="53110" y="226625"/>
                </a:lnTo>
                <a:lnTo>
                  <a:pt x="50496" y="226296"/>
                </a:lnTo>
                <a:lnTo>
                  <a:pt x="50105" y="225184"/>
                </a:lnTo>
                <a:lnTo>
                  <a:pt x="50465" y="224433"/>
                </a:lnTo>
                <a:lnTo>
                  <a:pt x="56805" y="224702"/>
                </a:lnTo>
                <a:lnTo>
                  <a:pt x="57195" y="225813"/>
                </a:lnTo>
                <a:lnTo>
                  <a:pt x="65428" y="227915"/>
                </a:lnTo>
                <a:cubicBezTo>
                  <a:pt x="72439" y="231279"/>
                  <a:pt x="75704" y="233461"/>
                  <a:pt x="75223" y="234463"/>
                </a:cubicBezTo>
                <a:lnTo>
                  <a:pt x="77837" y="234793"/>
                </a:lnTo>
                <a:lnTo>
                  <a:pt x="78228" y="235904"/>
                </a:lnTo>
                <a:lnTo>
                  <a:pt x="78979" y="236265"/>
                </a:lnTo>
                <a:lnTo>
                  <a:pt x="80091" y="235874"/>
                </a:lnTo>
                <a:lnTo>
                  <a:pt x="80842" y="236234"/>
                </a:lnTo>
                <a:lnTo>
                  <a:pt x="93642" y="244224"/>
                </a:lnTo>
                <a:lnTo>
                  <a:pt x="94754" y="243833"/>
                </a:lnTo>
                <a:lnTo>
                  <a:pt x="95114" y="243082"/>
                </a:lnTo>
                <a:lnTo>
                  <a:pt x="92948" y="224485"/>
                </a:lnTo>
                <a:lnTo>
                  <a:pt x="89730" y="210005"/>
                </a:lnTo>
                <a:lnTo>
                  <a:pt x="81137" y="208654"/>
                </a:lnTo>
                <a:lnTo>
                  <a:pt x="82040" y="218328"/>
                </a:lnTo>
                <a:lnTo>
                  <a:pt x="78315" y="218389"/>
                </a:lnTo>
                <a:lnTo>
                  <a:pt x="63652" y="210430"/>
                </a:lnTo>
                <a:lnTo>
                  <a:pt x="56531" y="207938"/>
                </a:lnTo>
                <a:cubicBezTo>
                  <a:pt x="57252" y="206435"/>
                  <a:pt x="56861" y="205324"/>
                  <a:pt x="55359" y="204603"/>
                </a:cubicBezTo>
                <a:lnTo>
                  <a:pt x="54968" y="203491"/>
                </a:lnTo>
                <a:lnTo>
                  <a:pt x="55689" y="201989"/>
                </a:lnTo>
                <a:lnTo>
                  <a:pt x="59024" y="200817"/>
                </a:lnTo>
                <a:lnTo>
                  <a:pt x="67286" y="204781"/>
                </a:lnTo>
                <a:lnTo>
                  <a:pt x="76570" y="202766"/>
                </a:lnTo>
                <a:lnTo>
                  <a:pt x="77047" y="186362"/>
                </a:lnTo>
                <a:lnTo>
                  <a:pt x="78159" y="185971"/>
                </a:lnTo>
                <a:lnTo>
                  <a:pt x="79210" y="181855"/>
                </a:lnTo>
                <a:lnTo>
                  <a:pt x="80651" y="178851"/>
                </a:lnTo>
                <a:cubicBezTo>
                  <a:pt x="83595" y="176567"/>
                  <a:pt x="85818" y="175785"/>
                  <a:pt x="87320" y="176506"/>
                </a:cubicBezTo>
                <a:close/>
                <a:moveTo>
                  <a:pt x="1914181" y="165548"/>
                </a:moveTo>
                <a:lnTo>
                  <a:pt x="1934831" y="169678"/>
                </a:lnTo>
                <a:lnTo>
                  <a:pt x="1947221" y="165548"/>
                </a:lnTo>
                <a:lnTo>
                  <a:pt x="1963741" y="177938"/>
                </a:lnTo>
                <a:cubicBezTo>
                  <a:pt x="1963741" y="184363"/>
                  <a:pt x="1951351" y="191246"/>
                  <a:pt x="1926571" y="198588"/>
                </a:cubicBezTo>
                <a:lnTo>
                  <a:pt x="1922441" y="202718"/>
                </a:lnTo>
                <a:lnTo>
                  <a:pt x="1922441" y="206848"/>
                </a:lnTo>
                <a:lnTo>
                  <a:pt x="1943091" y="202718"/>
                </a:lnTo>
                <a:cubicBezTo>
                  <a:pt x="1951351" y="202718"/>
                  <a:pt x="1955481" y="208225"/>
                  <a:pt x="1955481" y="219238"/>
                </a:cubicBezTo>
                <a:cubicBezTo>
                  <a:pt x="1947221" y="249525"/>
                  <a:pt x="1932078" y="264668"/>
                  <a:pt x="1910051" y="264668"/>
                </a:cubicBezTo>
                <a:lnTo>
                  <a:pt x="1910051" y="272928"/>
                </a:lnTo>
                <a:lnTo>
                  <a:pt x="1938961" y="301838"/>
                </a:lnTo>
                <a:cubicBezTo>
                  <a:pt x="1908674" y="322029"/>
                  <a:pt x="1893531" y="344055"/>
                  <a:pt x="1893531" y="367918"/>
                </a:cubicBezTo>
                <a:cubicBezTo>
                  <a:pt x="1888025" y="406464"/>
                  <a:pt x="1882518" y="425737"/>
                  <a:pt x="1877011" y="425737"/>
                </a:cubicBezTo>
                <a:lnTo>
                  <a:pt x="1868751" y="425737"/>
                </a:lnTo>
                <a:lnTo>
                  <a:pt x="1868751" y="405087"/>
                </a:lnTo>
                <a:lnTo>
                  <a:pt x="1877011" y="355528"/>
                </a:lnTo>
                <a:lnTo>
                  <a:pt x="1872881" y="351398"/>
                </a:lnTo>
                <a:lnTo>
                  <a:pt x="1868751" y="351398"/>
                </a:lnTo>
                <a:cubicBezTo>
                  <a:pt x="1858656" y="367918"/>
                  <a:pt x="1839382" y="376177"/>
                  <a:pt x="1810932" y="376177"/>
                </a:cubicBezTo>
                <a:lnTo>
                  <a:pt x="1806802" y="372048"/>
                </a:lnTo>
                <a:lnTo>
                  <a:pt x="1806802" y="363788"/>
                </a:lnTo>
                <a:cubicBezTo>
                  <a:pt x="1859115" y="325241"/>
                  <a:pt x="1886648" y="301838"/>
                  <a:pt x="1889401" y="293578"/>
                </a:cubicBezTo>
                <a:lnTo>
                  <a:pt x="1893531" y="244018"/>
                </a:lnTo>
                <a:lnTo>
                  <a:pt x="1885271" y="235758"/>
                </a:lnTo>
                <a:cubicBezTo>
                  <a:pt x="1885271" y="227498"/>
                  <a:pt x="1889401" y="223368"/>
                  <a:pt x="1897661" y="223368"/>
                </a:cubicBezTo>
                <a:lnTo>
                  <a:pt x="1901791" y="219238"/>
                </a:lnTo>
                <a:lnTo>
                  <a:pt x="1901791" y="215108"/>
                </a:lnTo>
                <a:lnTo>
                  <a:pt x="1877011" y="206848"/>
                </a:lnTo>
                <a:lnTo>
                  <a:pt x="1877011" y="202718"/>
                </a:lnTo>
                <a:close/>
                <a:moveTo>
                  <a:pt x="538324" y="136723"/>
                </a:moveTo>
                <a:lnTo>
                  <a:pt x="538948" y="137275"/>
                </a:lnTo>
                <a:cubicBezTo>
                  <a:pt x="541836" y="141556"/>
                  <a:pt x="542799" y="147596"/>
                  <a:pt x="541839" y="155394"/>
                </a:cubicBezTo>
                <a:lnTo>
                  <a:pt x="540735" y="156643"/>
                </a:lnTo>
                <a:cubicBezTo>
                  <a:pt x="539338" y="157385"/>
                  <a:pt x="534329" y="155924"/>
                  <a:pt x="525708" y="152259"/>
                </a:cubicBezTo>
                <a:lnTo>
                  <a:pt x="523835" y="150604"/>
                </a:lnTo>
                <a:lnTo>
                  <a:pt x="524387" y="149980"/>
                </a:lnTo>
                <a:cubicBezTo>
                  <a:pt x="530904" y="149315"/>
                  <a:pt x="534592" y="148497"/>
                  <a:pt x="535450" y="147525"/>
                </a:cubicBezTo>
                <a:cubicBezTo>
                  <a:pt x="536921" y="145861"/>
                  <a:pt x="537879" y="142260"/>
                  <a:pt x="538324" y="136723"/>
                </a:cubicBezTo>
                <a:close/>
                <a:moveTo>
                  <a:pt x="919563" y="128379"/>
                </a:moveTo>
                <a:lnTo>
                  <a:pt x="927823" y="128379"/>
                </a:lnTo>
                <a:lnTo>
                  <a:pt x="940213" y="140769"/>
                </a:lnTo>
                <a:lnTo>
                  <a:pt x="940213" y="186198"/>
                </a:lnTo>
                <a:lnTo>
                  <a:pt x="969123" y="223368"/>
                </a:lnTo>
                <a:lnTo>
                  <a:pt x="1043462" y="190328"/>
                </a:lnTo>
                <a:lnTo>
                  <a:pt x="1047592" y="194458"/>
                </a:lnTo>
                <a:lnTo>
                  <a:pt x="1068242" y="190328"/>
                </a:lnTo>
                <a:lnTo>
                  <a:pt x="1084762" y="190328"/>
                </a:lnTo>
                <a:cubicBezTo>
                  <a:pt x="1101282" y="198588"/>
                  <a:pt x="1109542" y="206848"/>
                  <a:pt x="1109542" y="215108"/>
                </a:cubicBezTo>
                <a:cubicBezTo>
                  <a:pt x="1109542" y="240806"/>
                  <a:pt x="1076502" y="284859"/>
                  <a:pt x="1010422" y="347268"/>
                </a:cubicBezTo>
                <a:lnTo>
                  <a:pt x="1002162" y="347268"/>
                </a:lnTo>
                <a:lnTo>
                  <a:pt x="1002162" y="343138"/>
                </a:lnTo>
                <a:cubicBezTo>
                  <a:pt x="1045298" y="290825"/>
                  <a:pt x="1072831" y="245395"/>
                  <a:pt x="1084762" y="206848"/>
                </a:cubicBezTo>
                <a:lnTo>
                  <a:pt x="1084762" y="202718"/>
                </a:lnTo>
                <a:lnTo>
                  <a:pt x="1076502" y="202718"/>
                </a:lnTo>
                <a:lnTo>
                  <a:pt x="1076502" y="198588"/>
                </a:lnTo>
                <a:lnTo>
                  <a:pt x="977383" y="244018"/>
                </a:lnTo>
                <a:lnTo>
                  <a:pt x="977383" y="248148"/>
                </a:lnTo>
                <a:cubicBezTo>
                  <a:pt x="977383" y="260079"/>
                  <a:pt x="987019" y="276599"/>
                  <a:pt x="1006292" y="297708"/>
                </a:cubicBezTo>
                <a:lnTo>
                  <a:pt x="1006292" y="301838"/>
                </a:lnTo>
                <a:cubicBezTo>
                  <a:pt x="980595" y="330289"/>
                  <a:pt x="922775" y="367459"/>
                  <a:pt x="832833" y="413347"/>
                </a:cubicBezTo>
                <a:lnTo>
                  <a:pt x="816313" y="413347"/>
                </a:lnTo>
                <a:cubicBezTo>
                  <a:pt x="809889" y="413347"/>
                  <a:pt x="804382" y="402334"/>
                  <a:pt x="799793" y="380307"/>
                </a:cubicBezTo>
                <a:lnTo>
                  <a:pt x="812183" y="169678"/>
                </a:lnTo>
                <a:lnTo>
                  <a:pt x="808053" y="157289"/>
                </a:lnTo>
                <a:lnTo>
                  <a:pt x="812183" y="153159"/>
                </a:lnTo>
                <a:lnTo>
                  <a:pt x="816313" y="153159"/>
                </a:lnTo>
                <a:lnTo>
                  <a:pt x="828703" y="182068"/>
                </a:lnTo>
                <a:lnTo>
                  <a:pt x="824573" y="186198"/>
                </a:lnTo>
                <a:lnTo>
                  <a:pt x="832833" y="227498"/>
                </a:lnTo>
                <a:cubicBezTo>
                  <a:pt x="832833" y="266045"/>
                  <a:pt x="830080" y="285318"/>
                  <a:pt x="824573" y="285318"/>
                </a:cubicBezTo>
                <a:lnTo>
                  <a:pt x="828703" y="297708"/>
                </a:lnTo>
                <a:lnTo>
                  <a:pt x="824573" y="301838"/>
                </a:lnTo>
                <a:lnTo>
                  <a:pt x="824573" y="305968"/>
                </a:lnTo>
                <a:lnTo>
                  <a:pt x="828703" y="310098"/>
                </a:lnTo>
                <a:lnTo>
                  <a:pt x="828703" y="314228"/>
                </a:lnTo>
                <a:lnTo>
                  <a:pt x="820443" y="388567"/>
                </a:lnTo>
                <a:lnTo>
                  <a:pt x="824573" y="392697"/>
                </a:lnTo>
                <a:lnTo>
                  <a:pt x="828703" y="392697"/>
                </a:lnTo>
                <a:lnTo>
                  <a:pt x="907173" y="343138"/>
                </a:lnTo>
                <a:lnTo>
                  <a:pt x="964993" y="297708"/>
                </a:lnTo>
                <a:lnTo>
                  <a:pt x="952603" y="256408"/>
                </a:lnTo>
                <a:lnTo>
                  <a:pt x="911303" y="281188"/>
                </a:lnTo>
                <a:lnTo>
                  <a:pt x="903043" y="264668"/>
                </a:lnTo>
                <a:lnTo>
                  <a:pt x="907173" y="182068"/>
                </a:lnTo>
                <a:lnTo>
                  <a:pt x="903043" y="144899"/>
                </a:lnTo>
                <a:cubicBezTo>
                  <a:pt x="911303" y="144899"/>
                  <a:pt x="915433" y="140769"/>
                  <a:pt x="915433" y="132509"/>
                </a:cubicBezTo>
                <a:close/>
                <a:moveTo>
                  <a:pt x="338987" y="105416"/>
                </a:moveTo>
                <a:lnTo>
                  <a:pt x="339072" y="105559"/>
                </a:lnTo>
                <a:lnTo>
                  <a:pt x="339157" y="105416"/>
                </a:lnTo>
                <a:lnTo>
                  <a:pt x="339183" y="105744"/>
                </a:lnTo>
                <a:lnTo>
                  <a:pt x="346696" y="118380"/>
                </a:lnTo>
                <a:cubicBezTo>
                  <a:pt x="365898" y="150360"/>
                  <a:pt x="392188" y="192440"/>
                  <a:pt x="395798" y="202202"/>
                </a:cubicBezTo>
                <a:cubicBezTo>
                  <a:pt x="399924" y="213357"/>
                  <a:pt x="400638" y="217669"/>
                  <a:pt x="400638" y="226172"/>
                </a:cubicBezTo>
                <a:cubicBezTo>
                  <a:pt x="400638" y="255932"/>
                  <a:pt x="375537" y="281611"/>
                  <a:pt x="349970" y="286822"/>
                </a:cubicBezTo>
                <a:lnTo>
                  <a:pt x="339090" y="287751"/>
                </a:lnTo>
                <a:lnTo>
                  <a:pt x="339089" y="287754"/>
                </a:lnTo>
                <a:lnTo>
                  <a:pt x="339072" y="287753"/>
                </a:lnTo>
                <a:lnTo>
                  <a:pt x="339055" y="287754"/>
                </a:lnTo>
                <a:lnTo>
                  <a:pt x="339055" y="287751"/>
                </a:lnTo>
                <a:lnTo>
                  <a:pt x="328175" y="286822"/>
                </a:lnTo>
                <a:cubicBezTo>
                  <a:pt x="302608" y="281611"/>
                  <a:pt x="277507" y="255932"/>
                  <a:pt x="277507" y="226172"/>
                </a:cubicBezTo>
                <a:cubicBezTo>
                  <a:pt x="277507" y="217669"/>
                  <a:pt x="278220" y="213357"/>
                  <a:pt x="282346" y="202202"/>
                </a:cubicBezTo>
                <a:cubicBezTo>
                  <a:pt x="285956" y="192440"/>
                  <a:pt x="312246" y="150360"/>
                  <a:pt x="331448" y="118380"/>
                </a:cubicBezTo>
                <a:lnTo>
                  <a:pt x="338962" y="105744"/>
                </a:lnTo>
                <a:close/>
                <a:moveTo>
                  <a:pt x="176047" y="103329"/>
                </a:moveTo>
                <a:cubicBezTo>
                  <a:pt x="178003" y="103493"/>
                  <a:pt x="179639" y="104352"/>
                  <a:pt x="180954" y="105907"/>
                </a:cubicBezTo>
                <a:lnTo>
                  <a:pt x="178653" y="112218"/>
                </a:lnTo>
                <a:lnTo>
                  <a:pt x="176745" y="113832"/>
                </a:lnTo>
                <a:lnTo>
                  <a:pt x="174396" y="113635"/>
                </a:lnTo>
                <a:lnTo>
                  <a:pt x="173517" y="110015"/>
                </a:lnTo>
                <a:lnTo>
                  <a:pt x="172343" y="109917"/>
                </a:lnTo>
                <a:lnTo>
                  <a:pt x="171805" y="109280"/>
                </a:lnTo>
                <a:lnTo>
                  <a:pt x="171903" y="108106"/>
                </a:lnTo>
                <a:lnTo>
                  <a:pt x="171365" y="107470"/>
                </a:lnTo>
                <a:lnTo>
                  <a:pt x="167843" y="107176"/>
                </a:lnTo>
                <a:lnTo>
                  <a:pt x="169213" y="104926"/>
                </a:lnTo>
                <a:cubicBezTo>
                  <a:pt x="171812" y="103698"/>
                  <a:pt x="174090" y="103166"/>
                  <a:pt x="176047" y="103329"/>
                </a:cubicBezTo>
                <a:close/>
                <a:moveTo>
                  <a:pt x="552940" y="96273"/>
                </a:moveTo>
                <a:lnTo>
                  <a:pt x="553564" y="96825"/>
                </a:lnTo>
                <a:cubicBezTo>
                  <a:pt x="558263" y="104929"/>
                  <a:pt x="557915" y="112033"/>
                  <a:pt x="552521" y="118138"/>
                </a:cubicBezTo>
                <a:lnTo>
                  <a:pt x="553145" y="118690"/>
                </a:lnTo>
                <a:cubicBezTo>
                  <a:pt x="554494" y="117164"/>
                  <a:pt x="557678" y="117754"/>
                  <a:pt x="562699" y="120460"/>
                </a:cubicBezTo>
                <a:lnTo>
                  <a:pt x="564093" y="123916"/>
                </a:lnTo>
                <a:cubicBezTo>
                  <a:pt x="561037" y="125416"/>
                  <a:pt x="551373" y="125030"/>
                  <a:pt x="535099" y="122757"/>
                </a:cubicBezTo>
                <a:cubicBezTo>
                  <a:pt x="520813" y="127182"/>
                  <a:pt x="509358" y="129661"/>
                  <a:pt x="500734" y="130193"/>
                </a:cubicBezTo>
                <a:cubicBezTo>
                  <a:pt x="497182" y="130020"/>
                  <a:pt x="492981" y="128902"/>
                  <a:pt x="488132" y="126841"/>
                </a:cubicBezTo>
                <a:lnTo>
                  <a:pt x="488059" y="125665"/>
                </a:lnTo>
                <a:lnTo>
                  <a:pt x="488611" y="125041"/>
                </a:lnTo>
                <a:cubicBezTo>
                  <a:pt x="507327" y="126507"/>
                  <a:pt x="520582" y="124507"/>
                  <a:pt x="528377" y="119041"/>
                </a:cubicBezTo>
                <a:lnTo>
                  <a:pt x="528928" y="118416"/>
                </a:lnTo>
                <a:lnTo>
                  <a:pt x="527607" y="116137"/>
                </a:lnTo>
                <a:lnTo>
                  <a:pt x="524006" y="115179"/>
                </a:lnTo>
                <a:lnTo>
                  <a:pt x="521436" y="111797"/>
                </a:lnTo>
                <a:lnTo>
                  <a:pt x="518939" y="109590"/>
                </a:lnTo>
                <a:lnTo>
                  <a:pt x="520042" y="108341"/>
                </a:lnTo>
                <a:cubicBezTo>
                  <a:pt x="532703" y="115822"/>
                  <a:pt x="540320" y="118106"/>
                  <a:pt x="542895" y="115192"/>
                </a:cubicBezTo>
                <a:cubicBezTo>
                  <a:pt x="546031" y="114998"/>
                  <a:pt x="548886" y="113444"/>
                  <a:pt x="551460" y="110531"/>
                </a:cubicBezTo>
                <a:cubicBezTo>
                  <a:pt x="551588" y="101997"/>
                  <a:pt x="552082" y="97245"/>
                  <a:pt x="552940" y="96273"/>
                </a:cubicBezTo>
                <a:close/>
                <a:moveTo>
                  <a:pt x="2248933" y="92586"/>
                </a:moveTo>
                <a:lnTo>
                  <a:pt x="2253063" y="92586"/>
                </a:lnTo>
                <a:cubicBezTo>
                  <a:pt x="2297116" y="107270"/>
                  <a:pt x="2319142" y="134803"/>
                  <a:pt x="2319142" y="175185"/>
                </a:cubicBezTo>
                <a:lnTo>
                  <a:pt x="2323272" y="175185"/>
                </a:lnTo>
                <a:cubicBezTo>
                  <a:pt x="2323272" y="165090"/>
                  <a:pt x="2337039" y="156830"/>
                  <a:pt x="2364572" y="150405"/>
                </a:cubicBezTo>
                <a:lnTo>
                  <a:pt x="2381092" y="158665"/>
                </a:lnTo>
                <a:cubicBezTo>
                  <a:pt x="2374668" y="174267"/>
                  <a:pt x="2337498" y="204554"/>
                  <a:pt x="2269583" y="249525"/>
                </a:cubicBezTo>
                <a:cubicBezTo>
                  <a:pt x="2231036" y="312851"/>
                  <a:pt x="2196620" y="359658"/>
                  <a:pt x="2166333" y="389944"/>
                </a:cubicBezTo>
                <a:cubicBezTo>
                  <a:pt x="2152567" y="400957"/>
                  <a:pt x="2133293" y="410594"/>
                  <a:pt x="2108513" y="418854"/>
                </a:cubicBezTo>
                <a:lnTo>
                  <a:pt x="2104383" y="414724"/>
                </a:lnTo>
                <a:lnTo>
                  <a:pt x="2104383" y="410594"/>
                </a:lnTo>
                <a:cubicBezTo>
                  <a:pt x="2178723" y="354610"/>
                  <a:pt x="2221400" y="303673"/>
                  <a:pt x="2232413" y="257785"/>
                </a:cubicBezTo>
                <a:lnTo>
                  <a:pt x="2232413" y="253655"/>
                </a:lnTo>
                <a:lnTo>
                  <a:pt x="2220023" y="249525"/>
                </a:lnTo>
                <a:lnTo>
                  <a:pt x="2203503" y="257785"/>
                </a:lnTo>
                <a:lnTo>
                  <a:pt x="2182853" y="253655"/>
                </a:lnTo>
                <a:lnTo>
                  <a:pt x="2166333" y="253655"/>
                </a:lnTo>
                <a:lnTo>
                  <a:pt x="2166333" y="245395"/>
                </a:lnTo>
                <a:cubicBezTo>
                  <a:pt x="2237920" y="231628"/>
                  <a:pt x="2273713" y="215108"/>
                  <a:pt x="2273713" y="195835"/>
                </a:cubicBezTo>
                <a:cubicBezTo>
                  <a:pt x="2284726" y="184822"/>
                  <a:pt x="2290233" y="169678"/>
                  <a:pt x="2290233" y="150405"/>
                </a:cubicBezTo>
                <a:cubicBezTo>
                  <a:pt x="2262699" y="118283"/>
                  <a:pt x="2248933" y="99010"/>
                  <a:pt x="2248933" y="92586"/>
                </a:cubicBezTo>
                <a:close/>
                <a:moveTo>
                  <a:pt x="1893531" y="91209"/>
                </a:moveTo>
                <a:lnTo>
                  <a:pt x="1897661" y="91209"/>
                </a:lnTo>
                <a:lnTo>
                  <a:pt x="1922441" y="111859"/>
                </a:lnTo>
                <a:lnTo>
                  <a:pt x="1943091" y="103599"/>
                </a:lnTo>
                <a:lnTo>
                  <a:pt x="1951351" y="115989"/>
                </a:lnTo>
                <a:cubicBezTo>
                  <a:pt x="1939420" y="127002"/>
                  <a:pt x="1929783" y="132509"/>
                  <a:pt x="1922441" y="132509"/>
                </a:cubicBezTo>
                <a:lnTo>
                  <a:pt x="1922441" y="140769"/>
                </a:lnTo>
                <a:cubicBezTo>
                  <a:pt x="1936208" y="142604"/>
                  <a:pt x="1943091" y="146734"/>
                  <a:pt x="1943091" y="153159"/>
                </a:cubicBezTo>
                <a:lnTo>
                  <a:pt x="1943091" y="165548"/>
                </a:lnTo>
                <a:cubicBezTo>
                  <a:pt x="1927489" y="163713"/>
                  <a:pt x="1915099" y="159583"/>
                  <a:pt x="1905921" y="153159"/>
                </a:cubicBezTo>
                <a:cubicBezTo>
                  <a:pt x="1879306" y="175185"/>
                  <a:pt x="1858656" y="187575"/>
                  <a:pt x="1843971" y="190328"/>
                </a:cubicBezTo>
                <a:lnTo>
                  <a:pt x="1835711" y="198588"/>
                </a:lnTo>
                <a:lnTo>
                  <a:pt x="1831581" y="198588"/>
                </a:lnTo>
                <a:lnTo>
                  <a:pt x="1831581" y="190328"/>
                </a:lnTo>
                <a:cubicBezTo>
                  <a:pt x="1867375" y="149946"/>
                  <a:pt x="1888025" y="116907"/>
                  <a:pt x="1893531" y="91209"/>
                </a:cubicBezTo>
                <a:close/>
                <a:moveTo>
                  <a:pt x="340431" y="86865"/>
                </a:moveTo>
                <a:cubicBezTo>
                  <a:pt x="271102" y="86865"/>
                  <a:pt x="208336" y="114966"/>
                  <a:pt x="162902" y="160399"/>
                </a:cubicBezTo>
                <a:lnTo>
                  <a:pt x="131926" y="206342"/>
                </a:lnTo>
                <a:lnTo>
                  <a:pt x="131341" y="205894"/>
                </a:lnTo>
                <a:lnTo>
                  <a:pt x="131341" y="207210"/>
                </a:lnTo>
                <a:lnTo>
                  <a:pt x="109097" y="240203"/>
                </a:lnTo>
                <a:cubicBezTo>
                  <a:pt x="96393" y="270240"/>
                  <a:pt x="89367" y="303263"/>
                  <a:pt x="89367" y="337928"/>
                </a:cubicBezTo>
                <a:cubicBezTo>
                  <a:pt x="89367" y="476587"/>
                  <a:pt x="201772" y="588992"/>
                  <a:pt x="340431" y="588992"/>
                </a:cubicBezTo>
                <a:cubicBezTo>
                  <a:pt x="479089" y="588992"/>
                  <a:pt x="591494" y="476587"/>
                  <a:pt x="591494" y="337928"/>
                </a:cubicBezTo>
                <a:cubicBezTo>
                  <a:pt x="591494" y="199270"/>
                  <a:pt x="479089" y="86865"/>
                  <a:pt x="340431" y="86865"/>
                </a:cubicBezTo>
                <a:close/>
                <a:moveTo>
                  <a:pt x="1313511" y="81572"/>
                </a:moveTo>
                <a:lnTo>
                  <a:pt x="1325901" y="98092"/>
                </a:lnTo>
                <a:lnTo>
                  <a:pt x="1325901" y="110482"/>
                </a:lnTo>
                <a:lnTo>
                  <a:pt x="1321771" y="114612"/>
                </a:lnTo>
                <a:lnTo>
                  <a:pt x="1321771" y="118742"/>
                </a:lnTo>
                <a:lnTo>
                  <a:pt x="1325901" y="118742"/>
                </a:lnTo>
                <a:lnTo>
                  <a:pt x="1358941" y="93962"/>
                </a:lnTo>
                <a:lnTo>
                  <a:pt x="1371330" y="93962"/>
                </a:lnTo>
                <a:lnTo>
                  <a:pt x="1379590" y="102222"/>
                </a:lnTo>
                <a:cubicBezTo>
                  <a:pt x="1373166" y="112318"/>
                  <a:pt x="1349763" y="127461"/>
                  <a:pt x="1309381" y="147652"/>
                </a:cubicBezTo>
                <a:lnTo>
                  <a:pt x="1272211" y="217862"/>
                </a:lnTo>
                <a:lnTo>
                  <a:pt x="1276341" y="217862"/>
                </a:lnTo>
                <a:lnTo>
                  <a:pt x="1301121" y="193082"/>
                </a:lnTo>
                <a:lnTo>
                  <a:pt x="1305251" y="197212"/>
                </a:lnTo>
                <a:lnTo>
                  <a:pt x="1309381" y="197212"/>
                </a:lnTo>
                <a:lnTo>
                  <a:pt x="1342421" y="168302"/>
                </a:lnTo>
                <a:lnTo>
                  <a:pt x="1346551" y="172432"/>
                </a:lnTo>
                <a:lnTo>
                  <a:pt x="1346551" y="176562"/>
                </a:lnTo>
                <a:cubicBezTo>
                  <a:pt x="1346551" y="190328"/>
                  <a:pt x="1335537" y="202718"/>
                  <a:pt x="1313511" y="213732"/>
                </a:cubicBezTo>
                <a:lnTo>
                  <a:pt x="1313511" y="312851"/>
                </a:lnTo>
                <a:lnTo>
                  <a:pt x="1309381" y="329371"/>
                </a:lnTo>
                <a:lnTo>
                  <a:pt x="1313511" y="333501"/>
                </a:lnTo>
                <a:lnTo>
                  <a:pt x="1313511" y="337631"/>
                </a:lnTo>
                <a:cubicBezTo>
                  <a:pt x="1308004" y="354151"/>
                  <a:pt x="1302498" y="362411"/>
                  <a:pt x="1296991" y="362411"/>
                </a:cubicBezTo>
                <a:lnTo>
                  <a:pt x="1288731" y="362411"/>
                </a:lnTo>
                <a:cubicBezTo>
                  <a:pt x="1278635" y="351398"/>
                  <a:pt x="1253856" y="345891"/>
                  <a:pt x="1214391" y="345891"/>
                </a:cubicBezTo>
                <a:lnTo>
                  <a:pt x="1156572" y="395451"/>
                </a:lnTo>
                <a:lnTo>
                  <a:pt x="1140052" y="399581"/>
                </a:lnTo>
                <a:lnTo>
                  <a:pt x="1119402" y="399581"/>
                </a:lnTo>
                <a:lnTo>
                  <a:pt x="1098752" y="378931"/>
                </a:lnTo>
                <a:lnTo>
                  <a:pt x="1098752" y="366541"/>
                </a:lnTo>
                <a:lnTo>
                  <a:pt x="1107012" y="358281"/>
                </a:lnTo>
                <a:lnTo>
                  <a:pt x="1123532" y="362411"/>
                </a:lnTo>
                <a:cubicBezTo>
                  <a:pt x="1163914" y="345891"/>
                  <a:pt x="1203837" y="321111"/>
                  <a:pt x="1243301" y="288071"/>
                </a:cubicBezTo>
                <a:lnTo>
                  <a:pt x="1251561" y="288071"/>
                </a:lnTo>
                <a:lnTo>
                  <a:pt x="1251561" y="292201"/>
                </a:lnTo>
                <a:lnTo>
                  <a:pt x="1222651" y="329371"/>
                </a:lnTo>
                <a:cubicBezTo>
                  <a:pt x="1263951" y="329371"/>
                  <a:pt x="1284601" y="321111"/>
                  <a:pt x="1284601" y="304591"/>
                </a:cubicBezTo>
                <a:lnTo>
                  <a:pt x="1292861" y="242641"/>
                </a:lnTo>
                <a:lnTo>
                  <a:pt x="1280471" y="238511"/>
                </a:lnTo>
                <a:lnTo>
                  <a:pt x="1259821" y="250901"/>
                </a:lnTo>
                <a:lnTo>
                  <a:pt x="1255691" y="250901"/>
                </a:lnTo>
                <a:cubicBezTo>
                  <a:pt x="1247431" y="248148"/>
                  <a:pt x="1243301" y="239888"/>
                  <a:pt x="1243301" y="226122"/>
                </a:cubicBezTo>
                <a:cubicBezTo>
                  <a:pt x="1265328" y="184822"/>
                  <a:pt x="1276341" y="160042"/>
                  <a:pt x="1276341" y="151782"/>
                </a:cubicBezTo>
                <a:lnTo>
                  <a:pt x="1268081" y="151782"/>
                </a:lnTo>
                <a:lnTo>
                  <a:pt x="1268081" y="147652"/>
                </a:lnTo>
                <a:cubicBezTo>
                  <a:pt x="1284601" y="136639"/>
                  <a:pt x="1295614" y="120119"/>
                  <a:pt x="1301121" y="98092"/>
                </a:cubicBezTo>
                <a:cubicBezTo>
                  <a:pt x="1302956" y="87079"/>
                  <a:pt x="1307086" y="81572"/>
                  <a:pt x="1313511" y="81572"/>
                </a:cubicBezTo>
                <a:close/>
                <a:moveTo>
                  <a:pt x="148967" y="78403"/>
                </a:moveTo>
                <a:lnTo>
                  <a:pt x="151315" y="78599"/>
                </a:lnTo>
                <a:cubicBezTo>
                  <a:pt x="151640" y="80991"/>
                  <a:pt x="150008" y="86372"/>
                  <a:pt x="146418" y="94743"/>
                </a:cubicBezTo>
                <a:lnTo>
                  <a:pt x="149837" y="110399"/>
                </a:lnTo>
                <a:lnTo>
                  <a:pt x="150474" y="109861"/>
                </a:lnTo>
                <a:lnTo>
                  <a:pt x="151063" y="102816"/>
                </a:lnTo>
                <a:lnTo>
                  <a:pt x="152237" y="102915"/>
                </a:lnTo>
                <a:lnTo>
                  <a:pt x="152873" y="102377"/>
                </a:lnTo>
                <a:lnTo>
                  <a:pt x="154197" y="93620"/>
                </a:lnTo>
                <a:lnTo>
                  <a:pt x="155371" y="93718"/>
                </a:lnTo>
                <a:lnTo>
                  <a:pt x="155909" y="94354"/>
                </a:lnTo>
                <a:cubicBezTo>
                  <a:pt x="157702" y="96475"/>
                  <a:pt x="157620" y="99818"/>
                  <a:pt x="155661" y="104383"/>
                </a:cubicBezTo>
                <a:lnTo>
                  <a:pt x="168573" y="119651"/>
                </a:lnTo>
                <a:lnTo>
                  <a:pt x="170088" y="122734"/>
                </a:lnTo>
                <a:lnTo>
                  <a:pt x="171262" y="122832"/>
                </a:lnTo>
                <a:lnTo>
                  <a:pt x="171800" y="123468"/>
                </a:lnTo>
                <a:cubicBezTo>
                  <a:pt x="173104" y="126730"/>
                  <a:pt x="173332" y="128720"/>
                  <a:pt x="172484" y="129437"/>
                </a:cubicBezTo>
                <a:lnTo>
                  <a:pt x="171211" y="130513"/>
                </a:lnTo>
                <a:cubicBezTo>
                  <a:pt x="168222" y="130132"/>
                  <a:pt x="163687" y="132511"/>
                  <a:pt x="157608" y="137652"/>
                </a:cubicBezTo>
                <a:lnTo>
                  <a:pt x="155158" y="152818"/>
                </a:lnTo>
                <a:lnTo>
                  <a:pt x="153151" y="155606"/>
                </a:lnTo>
                <a:lnTo>
                  <a:pt x="149970" y="158295"/>
                </a:lnTo>
                <a:lnTo>
                  <a:pt x="144099" y="157805"/>
                </a:lnTo>
                <a:lnTo>
                  <a:pt x="142485" y="155896"/>
                </a:lnTo>
                <a:lnTo>
                  <a:pt x="142682" y="153548"/>
                </a:lnTo>
                <a:lnTo>
                  <a:pt x="145765" y="152032"/>
                </a:lnTo>
                <a:cubicBezTo>
                  <a:pt x="149833" y="144227"/>
                  <a:pt x="152755" y="135210"/>
                  <a:pt x="154530" y="124980"/>
                </a:cubicBezTo>
                <a:lnTo>
                  <a:pt x="155802" y="123904"/>
                </a:lnTo>
                <a:lnTo>
                  <a:pt x="156340" y="124540"/>
                </a:lnTo>
                <a:lnTo>
                  <a:pt x="156729" y="134031"/>
                </a:lnTo>
                <a:cubicBezTo>
                  <a:pt x="163090" y="128652"/>
                  <a:pt x="165195" y="124689"/>
                  <a:pt x="163043" y="122145"/>
                </a:cubicBezTo>
                <a:lnTo>
                  <a:pt x="156246" y="111526"/>
                </a:lnTo>
                <a:lnTo>
                  <a:pt x="153800" y="112504"/>
                </a:lnTo>
                <a:lnTo>
                  <a:pt x="152233" y="117102"/>
                </a:lnTo>
                <a:lnTo>
                  <a:pt x="151597" y="117640"/>
                </a:lnTo>
                <a:cubicBezTo>
                  <a:pt x="149966" y="118292"/>
                  <a:pt x="148254" y="117558"/>
                  <a:pt x="146460" y="115437"/>
                </a:cubicBezTo>
                <a:cubicBezTo>
                  <a:pt x="144474" y="106207"/>
                  <a:pt x="142942" y="100955"/>
                  <a:pt x="141866" y="99682"/>
                </a:cubicBezTo>
                <a:lnTo>
                  <a:pt x="140594" y="100758"/>
                </a:lnTo>
                <a:lnTo>
                  <a:pt x="140056" y="100122"/>
                </a:lnTo>
                <a:cubicBezTo>
                  <a:pt x="141166" y="96274"/>
                  <a:pt x="140710" y="92295"/>
                  <a:pt x="138690" y="88184"/>
                </a:cubicBezTo>
                <a:cubicBezTo>
                  <a:pt x="137538" y="86249"/>
                  <a:pt x="137457" y="84863"/>
                  <a:pt x="138446" y="84026"/>
                </a:cubicBezTo>
                <a:lnTo>
                  <a:pt x="142507" y="84957"/>
                </a:lnTo>
                <a:lnTo>
                  <a:pt x="144121" y="86865"/>
                </a:lnTo>
                <a:lnTo>
                  <a:pt x="144022" y="88039"/>
                </a:lnTo>
                <a:lnTo>
                  <a:pt x="144560" y="88675"/>
                </a:lnTo>
                <a:lnTo>
                  <a:pt x="145196" y="88137"/>
                </a:lnTo>
                <a:lnTo>
                  <a:pt x="147058" y="80017"/>
                </a:lnTo>
                <a:close/>
                <a:moveTo>
                  <a:pt x="1737745" y="70559"/>
                </a:moveTo>
                <a:lnTo>
                  <a:pt x="1750135" y="87079"/>
                </a:lnTo>
                <a:lnTo>
                  <a:pt x="1750135" y="91209"/>
                </a:lnTo>
                <a:cubicBezTo>
                  <a:pt x="1750135" y="97633"/>
                  <a:pt x="1728109" y="104517"/>
                  <a:pt x="1684056" y="111859"/>
                </a:cubicBezTo>
                <a:cubicBezTo>
                  <a:pt x="1656522" y="128379"/>
                  <a:pt x="1642756" y="146275"/>
                  <a:pt x="1642756" y="165548"/>
                </a:cubicBezTo>
                <a:cubicBezTo>
                  <a:pt x="1651016" y="165548"/>
                  <a:pt x="1655146" y="168302"/>
                  <a:pt x="1655146" y="173808"/>
                </a:cubicBezTo>
                <a:lnTo>
                  <a:pt x="1655146" y="186198"/>
                </a:lnTo>
                <a:cubicBezTo>
                  <a:pt x="1645968" y="186198"/>
                  <a:pt x="1637708" y="199965"/>
                  <a:pt x="1630366" y="227498"/>
                </a:cubicBezTo>
                <a:lnTo>
                  <a:pt x="1634496" y="239888"/>
                </a:lnTo>
                <a:lnTo>
                  <a:pt x="1646886" y="239888"/>
                </a:lnTo>
                <a:cubicBezTo>
                  <a:pt x="1682679" y="207766"/>
                  <a:pt x="1706082" y="181610"/>
                  <a:pt x="1717095" y="161419"/>
                </a:cubicBezTo>
                <a:lnTo>
                  <a:pt x="1708835" y="161419"/>
                </a:lnTo>
                <a:lnTo>
                  <a:pt x="1708835" y="153159"/>
                </a:lnTo>
                <a:lnTo>
                  <a:pt x="1717095" y="144899"/>
                </a:lnTo>
                <a:lnTo>
                  <a:pt x="1729485" y="144899"/>
                </a:lnTo>
                <a:cubicBezTo>
                  <a:pt x="1737745" y="144899"/>
                  <a:pt x="1741875" y="150405"/>
                  <a:pt x="1741875" y="161419"/>
                </a:cubicBezTo>
                <a:cubicBezTo>
                  <a:pt x="1706082" y="224745"/>
                  <a:pt x="1671666" y="256408"/>
                  <a:pt x="1638626" y="256408"/>
                </a:cubicBezTo>
                <a:lnTo>
                  <a:pt x="1626236" y="256408"/>
                </a:lnTo>
                <a:lnTo>
                  <a:pt x="1630366" y="260538"/>
                </a:lnTo>
                <a:lnTo>
                  <a:pt x="1622106" y="305968"/>
                </a:lnTo>
                <a:lnTo>
                  <a:pt x="1630366" y="392697"/>
                </a:lnTo>
                <a:lnTo>
                  <a:pt x="1626236" y="396827"/>
                </a:lnTo>
                <a:lnTo>
                  <a:pt x="1626236" y="400957"/>
                </a:lnTo>
                <a:lnTo>
                  <a:pt x="1630366" y="417477"/>
                </a:lnTo>
                <a:cubicBezTo>
                  <a:pt x="1630366" y="422984"/>
                  <a:pt x="1624859" y="425737"/>
                  <a:pt x="1613846" y="425737"/>
                </a:cubicBezTo>
                <a:cubicBezTo>
                  <a:pt x="1613846" y="433997"/>
                  <a:pt x="1611093" y="438127"/>
                  <a:pt x="1605586" y="438127"/>
                </a:cubicBezTo>
                <a:lnTo>
                  <a:pt x="1601456" y="438127"/>
                </a:lnTo>
                <a:lnTo>
                  <a:pt x="1593196" y="429867"/>
                </a:lnTo>
                <a:lnTo>
                  <a:pt x="1601456" y="417477"/>
                </a:lnTo>
                <a:cubicBezTo>
                  <a:pt x="1590443" y="368835"/>
                  <a:pt x="1584936" y="330289"/>
                  <a:pt x="1584936" y="301838"/>
                </a:cubicBezTo>
                <a:lnTo>
                  <a:pt x="1584936" y="285318"/>
                </a:lnTo>
                <a:lnTo>
                  <a:pt x="1589066" y="281188"/>
                </a:lnTo>
                <a:lnTo>
                  <a:pt x="1584936" y="277058"/>
                </a:lnTo>
                <a:lnTo>
                  <a:pt x="1584936" y="272928"/>
                </a:lnTo>
                <a:lnTo>
                  <a:pt x="1593196" y="239888"/>
                </a:lnTo>
                <a:lnTo>
                  <a:pt x="1593196" y="235758"/>
                </a:lnTo>
                <a:lnTo>
                  <a:pt x="1589066" y="235758"/>
                </a:lnTo>
                <a:cubicBezTo>
                  <a:pt x="1589066" y="248607"/>
                  <a:pt x="1578053" y="265127"/>
                  <a:pt x="1556026" y="285318"/>
                </a:cubicBezTo>
                <a:lnTo>
                  <a:pt x="1531246" y="285318"/>
                </a:lnTo>
                <a:lnTo>
                  <a:pt x="1522986" y="277058"/>
                </a:lnTo>
                <a:lnTo>
                  <a:pt x="1522986" y="260538"/>
                </a:lnTo>
                <a:cubicBezTo>
                  <a:pt x="1522986" y="227498"/>
                  <a:pt x="1550520" y="191705"/>
                  <a:pt x="1605586" y="153159"/>
                </a:cubicBezTo>
                <a:lnTo>
                  <a:pt x="1605586" y="149029"/>
                </a:lnTo>
                <a:lnTo>
                  <a:pt x="1601456" y="149029"/>
                </a:lnTo>
                <a:lnTo>
                  <a:pt x="1568416" y="169678"/>
                </a:lnTo>
                <a:lnTo>
                  <a:pt x="1551896" y="169678"/>
                </a:lnTo>
                <a:lnTo>
                  <a:pt x="1535376" y="153159"/>
                </a:lnTo>
                <a:cubicBezTo>
                  <a:pt x="1548225" y="129296"/>
                  <a:pt x="1615682" y="101763"/>
                  <a:pt x="1737745" y="70559"/>
                </a:cubicBezTo>
                <a:close/>
                <a:moveTo>
                  <a:pt x="1535376" y="70559"/>
                </a:moveTo>
                <a:lnTo>
                  <a:pt x="1547766" y="82949"/>
                </a:lnTo>
                <a:lnTo>
                  <a:pt x="1547766" y="91209"/>
                </a:lnTo>
                <a:cubicBezTo>
                  <a:pt x="1529411" y="115071"/>
                  <a:pt x="1518397" y="134344"/>
                  <a:pt x="1514726" y="149029"/>
                </a:cubicBezTo>
                <a:lnTo>
                  <a:pt x="1531246" y="165548"/>
                </a:lnTo>
                <a:cubicBezTo>
                  <a:pt x="1531246" y="176562"/>
                  <a:pt x="1518856" y="201342"/>
                  <a:pt x="1494076" y="239888"/>
                </a:cubicBezTo>
                <a:cubicBezTo>
                  <a:pt x="1510596" y="253655"/>
                  <a:pt x="1518856" y="266045"/>
                  <a:pt x="1518856" y="277058"/>
                </a:cubicBezTo>
                <a:lnTo>
                  <a:pt x="1518856" y="285318"/>
                </a:lnTo>
                <a:lnTo>
                  <a:pt x="1506466" y="297708"/>
                </a:lnTo>
                <a:lnTo>
                  <a:pt x="1489947" y="297708"/>
                </a:lnTo>
                <a:lnTo>
                  <a:pt x="1481687" y="289448"/>
                </a:lnTo>
                <a:lnTo>
                  <a:pt x="1485817" y="272928"/>
                </a:lnTo>
                <a:lnTo>
                  <a:pt x="1473427" y="264668"/>
                </a:lnTo>
                <a:cubicBezTo>
                  <a:pt x="1476180" y="226122"/>
                  <a:pt x="1483063" y="195835"/>
                  <a:pt x="1494076" y="173808"/>
                </a:cubicBezTo>
                <a:lnTo>
                  <a:pt x="1489947" y="173808"/>
                </a:lnTo>
                <a:lnTo>
                  <a:pt x="1481687" y="165548"/>
                </a:lnTo>
                <a:lnTo>
                  <a:pt x="1502336" y="111859"/>
                </a:lnTo>
                <a:lnTo>
                  <a:pt x="1498206" y="111859"/>
                </a:lnTo>
                <a:lnTo>
                  <a:pt x="1485817" y="107729"/>
                </a:lnTo>
                <a:cubicBezTo>
                  <a:pt x="1466543" y="171973"/>
                  <a:pt x="1456907" y="225663"/>
                  <a:pt x="1456907" y="268798"/>
                </a:cubicBezTo>
                <a:lnTo>
                  <a:pt x="1461037" y="301838"/>
                </a:lnTo>
                <a:lnTo>
                  <a:pt x="1456907" y="305968"/>
                </a:lnTo>
                <a:lnTo>
                  <a:pt x="1448647" y="305968"/>
                </a:lnTo>
                <a:lnTo>
                  <a:pt x="1440387" y="297708"/>
                </a:lnTo>
                <a:lnTo>
                  <a:pt x="1440387" y="186198"/>
                </a:lnTo>
                <a:cubicBezTo>
                  <a:pt x="1449565" y="122872"/>
                  <a:pt x="1463331" y="91209"/>
                  <a:pt x="1481687" y="91209"/>
                </a:cubicBezTo>
                <a:close/>
                <a:moveTo>
                  <a:pt x="2005041" y="66429"/>
                </a:moveTo>
                <a:lnTo>
                  <a:pt x="2009171" y="66429"/>
                </a:lnTo>
                <a:lnTo>
                  <a:pt x="2021561" y="78819"/>
                </a:lnTo>
                <a:lnTo>
                  <a:pt x="2021561" y="87079"/>
                </a:lnTo>
                <a:lnTo>
                  <a:pt x="2017431" y="107729"/>
                </a:lnTo>
                <a:lnTo>
                  <a:pt x="2029821" y="120119"/>
                </a:lnTo>
                <a:lnTo>
                  <a:pt x="2029821" y="124249"/>
                </a:lnTo>
                <a:cubicBezTo>
                  <a:pt x="2029821" y="129755"/>
                  <a:pt x="2024314" y="132509"/>
                  <a:pt x="2013301" y="132509"/>
                </a:cubicBezTo>
                <a:lnTo>
                  <a:pt x="2009171" y="136639"/>
                </a:lnTo>
                <a:lnTo>
                  <a:pt x="2009171" y="140769"/>
                </a:lnTo>
                <a:lnTo>
                  <a:pt x="2013301" y="157289"/>
                </a:lnTo>
                <a:lnTo>
                  <a:pt x="2000911" y="165548"/>
                </a:lnTo>
                <a:lnTo>
                  <a:pt x="1984391" y="165548"/>
                </a:lnTo>
                <a:lnTo>
                  <a:pt x="1984391" y="136639"/>
                </a:lnTo>
                <a:lnTo>
                  <a:pt x="1972001" y="144899"/>
                </a:lnTo>
                <a:lnTo>
                  <a:pt x="1959611" y="132509"/>
                </a:lnTo>
                <a:lnTo>
                  <a:pt x="1959611" y="115989"/>
                </a:lnTo>
                <a:close/>
                <a:moveTo>
                  <a:pt x="2692441" y="59546"/>
                </a:moveTo>
                <a:cubicBezTo>
                  <a:pt x="2714467" y="63217"/>
                  <a:pt x="2725480" y="74230"/>
                  <a:pt x="2725480" y="92586"/>
                </a:cubicBezTo>
                <a:lnTo>
                  <a:pt x="2725480" y="96715"/>
                </a:lnTo>
                <a:cubicBezTo>
                  <a:pt x="2724563" y="112318"/>
                  <a:pt x="2679133" y="154994"/>
                  <a:pt x="2589191" y="224745"/>
                </a:cubicBezTo>
                <a:cubicBezTo>
                  <a:pt x="2589191" y="233005"/>
                  <a:pt x="2585061" y="237135"/>
                  <a:pt x="2576801" y="237135"/>
                </a:cubicBezTo>
                <a:lnTo>
                  <a:pt x="2572671" y="241265"/>
                </a:lnTo>
                <a:lnTo>
                  <a:pt x="2572671" y="245395"/>
                </a:lnTo>
                <a:cubicBezTo>
                  <a:pt x="2595616" y="245395"/>
                  <a:pt x="2608005" y="261915"/>
                  <a:pt x="2609841" y="294955"/>
                </a:cubicBezTo>
                <a:lnTo>
                  <a:pt x="2605711" y="307344"/>
                </a:lnTo>
                <a:lnTo>
                  <a:pt x="2655271" y="294955"/>
                </a:lnTo>
                <a:lnTo>
                  <a:pt x="2671791" y="294955"/>
                </a:lnTo>
                <a:lnTo>
                  <a:pt x="2684181" y="307344"/>
                </a:lnTo>
                <a:lnTo>
                  <a:pt x="2684181" y="311474"/>
                </a:lnTo>
                <a:lnTo>
                  <a:pt x="2642881" y="348644"/>
                </a:lnTo>
                <a:lnTo>
                  <a:pt x="2651141" y="373424"/>
                </a:lnTo>
                <a:lnTo>
                  <a:pt x="2651141" y="385814"/>
                </a:lnTo>
                <a:cubicBezTo>
                  <a:pt x="2633703" y="405087"/>
                  <a:pt x="2617183" y="414724"/>
                  <a:pt x="2601581" y="414724"/>
                </a:cubicBezTo>
                <a:lnTo>
                  <a:pt x="2576801" y="406464"/>
                </a:lnTo>
                <a:lnTo>
                  <a:pt x="2564411" y="418854"/>
                </a:lnTo>
                <a:lnTo>
                  <a:pt x="2543761" y="418854"/>
                </a:lnTo>
                <a:lnTo>
                  <a:pt x="2543761" y="410594"/>
                </a:lnTo>
                <a:lnTo>
                  <a:pt x="2556151" y="394074"/>
                </a:lnTo>
                <a:lnTo>
                  <a:pt x="2539631" y="377554"/>
                </a:lnTo>
                <a:lnTo>
                  <a:pt x="2539631" y="373424"/>
                </a:lnTo>
                <a:cubicBezTo>
                  <a:pt x="2539631" y="362411"/>
                  <a:pt x="2547891" y="348644"/>
                  <a:pt x="2564411" y="332124"/>
                </a:cubicBezTo>
                <a:lnTo>
                  <a:pt x="2564411" y="286695"/>
                </a:lnTo>
                <a:lnTo>
                  <a:pt x="2556151" y="286695"/>
                </a:lnTo>
                <a:cubicBezTo>
                  <a:pt x="2546056" y="294955"/>
                  <a:pt x="2536419" y="299085"/>
                  <a:pt x="2527241" y="299085"/>
                </a:cubicBezTo>
                <a:lnTo>
                  <a:pt x="2523111" y="294955"/>
                </a:lnTo>
                <a:lnTo>
                  <a:pt x="2523111" y="266045"/>
                </a:lnTo>
                <a:cubicBezTo>
                  <a:pt x="2550186" y="237594"/>
                  <a:pt x="2573704" y="211667"/>
                  <a:pt x="2593665" y="188263"/>
                </a:cubicBezTo>
                <a:lnTo>
                  <a:pt x="2597451" y="18344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642881" y="125625"/>
                </a:lnTo>
                <a:lnTo>
                  <a:pt x="2642881" y="121495"/>
                </a:lnTo>
                <a:lnTo>
                  <a:pt x="2593321" y="154535"/>
                </a:lnTo>
                <a:lnTo>
                  <a:pt x="2597451" y="183445"/>
                </a:lnTo>
                <a:lnTo>
                  <a:pt x="2597451" y="183445"/>
                </a:lnTo>
                <a:lnTo>
                  <a:pt x="2580931" y="195835"/>
                </a:lnTo>
                <a:lnTo>
                  <a:pt x="2568541" y="195835"/>
                </a:lnTo>
                <a:cubicBezTo>
                  <a:pt x="2538255" y="177480"/>
                  <a:pt x="2521735" y="162336"/>
                  <a:pt x="2518981" y="150405"/>
                </a:cubicBezTo>
                <a:cubicBezTo>
                  <a:pt x="2518981" y="140310"/>
                  <a:pt x="2541008" y="129296"/>
                  <a:pt x="2585061" y="117365"/>
                </a:cubicBezTo>
                <a:cubicBezTo>
                  <a:pt x="2627279" y="78819"/>
                  <a:pt x="2663072" y="59546"/>
                  <a:pt x="2692441" y="59546"/>
                </a:cubicBezTo>
                <a:close/>
                <a:moveTo>
                  <a:pt x="276563" y="52241"/>
                </a:moveTo>
                <a:lnTo>
                  <a:pt x="275747" y="52407"/>
                </a:lnTo>
                <a:lnTo>
                  <a:pt x="275096" y="53389"/>
                </a:lnTo>
                <a:lnTo>
                  <a:pt x="275429" y="55022"/>
                </a:lnTo>
                <a:lnTo>
                  <a:pt x="276245" y="54856"/>
                </a:lnTo>
                <a:close/>
                <a:moveTo>
                  <a:pt x="393106" y="51619"/>
                </a:moveTo>
                <a:lnTo>
                  <a:pt x="393919" y="51801"/>
                </a:lnTo>
                <a:lnTo>
                  <a:pt x="395180" y="53792"/>
                </a:lnTo>
                <a:cubicBezTo>
                  <a:pt x="393846" y="58046"/>
                  <a:pt x="392546" y="60032"/>
                  <a:pt x="391282" y="59748"/>
                </a:cubicBezTo>
                <a:lnTo>
                  <a:pt x="390469" y="59565"/>
                </a:lnTo>
                <a:lnTo>
                  <a:pt x="389208" y="57575"/>
                </a:lnTo>
                <a:cubicBezTo>
                  <a:pt x="390723" y="53361"/>
                  <a:pt x="392022" y="51375"/>
                  <a:pt x="393106" y="51619"/>
                </a:cubicBezTo>
                <a:close/>
                <a:moveTo>
                  <a:pt x="413711" y="51119"/>
                </a:moveTo>
                <a:cubicBezTo>
                  <a:pt x="416258" y="52450"/>
                  <a:pt x="418542" y="54955"/>
                  <a:pt x="420563" y="58634"/>
                </a:cubicBezTo>
                <a:cubicBezTo>
                  <a:pt x="420320" y="59718"/>
                  <a:pt x="419385" y="60077"/>
                  <a:pt x="417759" y="59713"/>
                </a:cubicBezTo>
                <a:cubicBezTo>
                  <a:pt x="416314" y="59388"/>
                  <a:pt x="413201" y="64382"/>
                  <a:pt x="408420" y="74694"/>
                </a:cubicBezTo>
                <a:lnTo>
                  <a:pt x="409233" y="74877"/>
                </a:lnTo>
                <a:cubicBezTo>
                  <a:pt x="418852" y="75138"/>
                  <a:pt x="424127" y="73191"/>
                  <a:pt x="425060" y="69036"/>
                </a:cubicBezTo>
                <a:lnTo>
                  <a:pt x="425242" y="68223"/>
                </a:lnTo>
                <a:lnTo>
                  <a:pt x="426055" y="68405"/>
                </a:lnTo>
                <a:cubicBezTo>
                  <a:pt x="428618" y="72206"/>
                  <a:pt x="429635" y="75281"/>
                  <a:pt x="429108" y="77629"/>
                </a:cubicBezTo>
                <a:cubicBezTo>
                  <a:pt x="428541" y="80158"/>
                  <a:pt x="421429" y="81408"/>
                  <a:pt x="407774" y="81380"/>
                </a:cubicBezTo>
                <a:cubicBezTo>
                  <a:pt x="404183" y="79625"/>
                  <a:pt x="402529" y="78116"/>
                  <a:pt x="402813" y="76851"/>
                </a:cubicBezTo>
                <a:lnTo>
                  <a:pt x="404273" y="70348"/>
                </a:lnTo>
                <a:close/>
                <a:moveTo>
                  <a:pt x="425290" y="45179"/>
                </a:moveTo>
                <a:cubicBezTo>
                  <a:pt x="427838" y="46510"/>
                  <a:pt x="428767" y="48711"/>
                  <a:pt x="428078" y="51782"/>
                </a:cubicBezTo>
                <a:lnTo>
                  <a:pt x="420032" y="53392"/>
                </a:lnTo>
                <a:lnTo>
                  <a:pt x="419766" y="50771"/>
                </a:lnTo>
                <a:lnTo>
                  <a:pt x="415519" y="50671"/>
                </a:lnTo>
                <a:lnTo>
                  <a:pt x="414889" y="49676"/>
                </a:lnTo>
                <a:lnTo>
                  <a:pt x="415253" y="48050"/>
                </a:lnTo>
                <a:cubicBezTo>
                  <a:pt x="415578" y="46605"/>
                  <a:pt x="418923" y="45648"/>
                  <a:pt x="425290" y="45179"/>
                </a:cubicBezTo>
                <a:close/>
                <a:moveTo>
                  <a:pt x="427777" y="22683"/>
                </a:moveTo>
                <a:lnTo>
                  <a:pt x="428590" y="22865"/>
                </a:lnTo>
                <a:lnTo>
                  <a:pt x="430481" y="25851"/>
                </a:lnTo>
                <a:lnTo>
                  <a:pt x="430116" y="27477"/>
                </a:lnTo>
                <a:lnTo>
                  <a:pt x="428391" y="31359"/>
                </a:lnTo>
                <a:lnTo>
                  <a:pt x="430283" y="34346"/>
                </a:lnTo>
                <a:lnTo>
                  <a:pt x="430100" y="35158"/>
                </a:lnTo>
                <a:cubicBezTo>
                  <a:pt x="429857" y="36242"/>
                  <a:pt x="428652" y="36541"/>
                  <a:pt x="426484" y="36055"/>
                </a:cubicBezTo>
                <a:lnTo>
                  <a:pt x="425488" y="36685"/>
                </a:lnTo>
                <a:lnTo>
                  <a:pt x="425306" y="37498"/>
                </a:lnTo>
                <a:lnTo>
                  <a:pt x="425389" y="40932"/>
                </a:lnTo>
                <a:lnTo>
                  <a:pt x="422586" y="42011"/>
                </a:lnTo>
                <a:lnTo>
                  <a:pt x="419334" y="41281"/>
                </a:lnTo>
                <a:lnTo>
                  <a:pt x="420611" y="35590"/>
                </a:lnTo>
                <a:lnTo>
                  <a:pt x="417807" y="36669"/>
                </a:lnTo>
                <a:lnTo>
                  <a:pt x="415916" y="33683"/>
                </a:lnTo>
                <a:lnTo>
                  <a:pt x="416646" y="30431"/>
                </a:lnTo>
                <a:close/>
                <a:moveTo>
                  <a:pt x="404733" y="22635"/>
                </a:moveTo>
                <a:lnTo>
                  <a:pt x="405546" y="22817"/>
                </a:lnTo>
                <a:lnTo>
                  <a:pt x="409512" y="27977"/>
                </a:lnTo>
                <a:lnTo>
                  <a:pt x="413941" y="27263"/>
                </a:lnTo>
                <a:lnTo>
                  <a:pt x="415020" y="30066"/>
                </a:lnTo>
                <a:cubicBezTo>
                  <a:pt x="412185" y="31707"/>
                  <a:pt x="410045" y="32366"/>
                  <a:pt x="408600" y="32041"/>
                </a:cubicBezTo>
                <a:lnTo>
                  <a:pt x="408235" y="33667"/>
                </a:lnTo>
                <a:cubicBezTo>
                  <a:pt x="410863" y="34637"/>
                  <a:pt x="412036" y="35753"/>
                  <a:pt x="411752" y="37018"/>
                </a:cubicBezTo>
                <a:lnTo>
                  <a:pt x="411205" y="39457"/>
                </a:lnTo>
                <a:cubicBezTo>
                  <a:pt x="408215" y="38406"/>
                  <a:pt x="405958" y="37046"/>
                  <a:pt x="404436" y="35376"/>
                </a:cubicBezTo>
                <a:cubicBezTo>
                  <a:pt x="398224" y="38536"/>
                  <a:pt x="393612" y="40063"/>
                  <a:pt x="390600" y="39956"/>
                </a:cubicBezTo>
                <a:lnTo>
                  <a:pt x="388609" y="41217"/>
                </a:lnTo>
                <a:lnTo>
                  <a:pt x="387796" y="41035"/>
                </a:lnTo>
                <a:lnTo>
                  <a:pt x="388161" y="39409"/>
                </a:lnTo>
                <a:cubicBezTo>
                  <a:pt x="396990" y="33041"/>
                  <a:pt x="402514" y="27450"/>
                  <a:pt x="404733" y="22635"/>
                </a:cubicBezTo>
                <a:close/>
                <a:moveTo>
                  <a:pt x="264205" y="20746"/>
                </a:moveTo>
                <a:lnTo>
                  <a:pt x="267153" y="22698"/>
                </a:lnTo>
                <a:lnTo>
                  <a:pt x="267485" y="24330"/>
                </a:lnTo>
                <a:cubicBezTo>
                  <a:pt x="264816" y="29786"/>
                  <a:pt x="263414" y="34038"/>
                  <a:pt x="263279" y="37089"/>
                </a:cubicBezTo>
                <a:lnTo>
                  <a:pt x="267209" y="39690"/>
                </a:lnTo>
                <a:cubicBezTo>
                  <a:pt x="267651" y="41867"/>
                  <a:pt x="266199" y="47264"/>
                  <a:pt x="262850" y="55881"/>
                </a:cubicBezTo>
                <a:cubicBezTo>
                  <a:pt x="266670" y="57938"/>
                  <a:pt x="268801" y="60055"/>
                  <a:pt x="269243" y="62232"/>
                </a:cubicBezTo>
                <a:lnTo>
                  <a:pt x="269576" y="63865"/>
                </a:lnTo>
                <a:lnTo>
                  <a:pt x="267625" y="66812"/>
                </a:lnTo>
                <a:lnTo>
                  <a:pt x="264359" y="67476"/>
                </a:lnTo>
                <a:lnTo>
                  <a:pt x="262394" y="66176"/>
                </a:lnTo>
                <a:lnTo>
                  <a:pt x="262546" y="62744"/>
                </a:lnTo>
                <a:lnTo>
                  <a:pt x="259764" y="61609"/>
                </a:lnTo>
                <a:cubicBezTo>
                  <a:pt x="258759" y="53879"/>
                  <a:pt x="258902" y="47615"/>
                  <a:pt x="260193" y="42818"/>
                </a:cubicBezTo>
                <a:lnTo>
                  <a:pt x="259377" y="42984"/>
                </a:lnTo>
                <a:lnTo>
                  <a:pt x="257411" y="41683"/>
                </a:lnTo>
                <a:lnTo>
                  <a:pt x="259335" y="30239"/>
                </a:lnTo>
                <a:lnTo>
                  <a:pt x="258518" y="30406"/>
                </a:lnTo>
                <a:lnTo>
                  <a:pt x="255903" y="30087"/>
                </a:lnTo>
                <a:cubicBezTo>
                  <a:pt x="254676" y="43562"/>
                  <a:pt x="254930" y="54563"/>
                  <a:pt x="256665" y="63090"/>
                </a:cubicBezTo>
                <a:lnTo>
                  <a:pt x="258810" y="69456"/>
                </a:lnTo>
                <a:lnTo>
                  <a:pt x="258160" y="70438"/>
                </a:lnTo>
                <a:lnTo>
                  <a:pt x="256527" y="70770"/>
                </a:lnTo>
                <a:lnTo>
                  <a:pt x="254562" y="69470"/>
                </a:lnTo>
                <a:lnTo>
                  <a:pt x="250078" y="47426"/>
                </a:lnTo>
                <a:cubicBezTo>
                  <a:pt x="249345" y="34539"/>
                  <a:pt x="250794" y="27726"/>
                  <a:pt x="254422" y="26988"/>
                </a:cubicBezTo>
                <a:close/>
                <a:moveTo>
                  <a:pt x="304210" y="12609"/>
                </a:moveTo>
                <a:lnTo>
                  <a:pt x="307323" y="15376"/>
                </a:lnTo>
                <a:lnTo>
                  <a:pt x="307489" y="16193"/>
                </a:lnTo>
                <a:cubicBezTo>
                  <a:pt x="307748" y="17463"/>
                  <a:pt x="303670" y="19709"/>
                  <a:pt x="295257" y="22932"/>
                </a:cubicBezTo>
                <a:cubicBezTo>
                  <a:pt x="290479" y="27305"/>
                  <a:pt x="288477" y="31396"/>
                  <a:pt x="289252" y="35206"/>
                </a:cubicBezTo>
                <a:cubicBezTo>
                  <a:pt x="290885" y="34874"/>
                  <a:pt x="291812" y="35252"/>
                  <a:pt x="292033" y="36341"/>
                </a:cubicBezTo>
                <a:lnTo>
                  <a:pt x="292532" y="38790"/>
                </a:lnTo>
                <a:cubicBezTo>
                  <a:pt x="290717" y="39159"/>
                  <a:pt x="289638" y="42212"/>
                  <a:pt x="289294" y="47951"/>
                </a:cubicBezTo>
                <a:lnTo>
                  <a:pt x="290609" y="50234"/>
                </a:lnTo>
                <a:lnTo>
                  <a:pt x="293058" y="49736"/>
                </a:lnTo>
                <a:cubicBezTo>
                  <a:pt x="298842" y="41946"/>
                  <a:pt x="302416" y="35835"/>
                  <a:pt x="303781" y="31400"/>
                </a:cubicBezTo>
                <a:lnTo>
                  <a:pt x="302149" y="31732"/>
                </a:lnTo>
                <a:lnTo>
                  <a:pt x="301817" y="30100"/>
                </a:lnTo>
                <a:lnTo>
                  <a:pt x="303117" y="28135"/>
                </a:lnTo>
                <a:lnTo>
                  <a:pt x="305567" y="27636"/>
                </a:lnTo>
                <a:cubicBezTo>
                  <a:pt x="307199" y="27304"/>
                  <a:pt x="308237" y="28227"/>
                  <a:pt x="308680" y="30404"/>
                </a:cubicBezTo>
                <a:cubicBezTo>
                  <a:pt x="304151" y="44362"/>
                  <a:pt x="298621" y="52005"/>
                  <a:pt x="292089" y="53333"/>
                </a:cubicBezTo>
                <a:lnTo>
                  <a:pt x="289640" y="53832"/>
                </a:lnTo>
                <a:lnTo>
                  <a:pt x="290622" y="54482"/>
                </a:lnTo>
                <a:lnTo>
                  <a:pt x="290816" y="63795"/>
                </a:lnTo>
                <a:lnTo>
                  <a:pt x="295937" y="80608"/>
                </a:lnTo>
                <a:lnTo>
                  <a:pt x="295287" y="81590"/>
                </a:lnTo>
                <a:lnTo>
                  <a:pt x="295453" y="82407"/>
                </a:lnTo>
                <a:lnTo>
                  <a:pt x="296933" y="85506"/>
                </a:lnTo>
                <a:cubicBezTo>
                  <a:pt x="297044" y="86050"/>
                  <a:pt x="296855" y="86514"/>
                  <a:pt x="296366" y="86897"/>
                </a:cubicBezTo>
                <a:lnTo>
                  <a:pt x="295712" y="87147"/>
                </a:lnTo>
                <a:lnTo>
                  <a:pt x="314364" y="84301"/>
                </a:lnTo>
                <a:cubicBezTo>
                  <a:pt x="322935" y="83430"/>
                  <a:pt x="331631" y="82984"/>
                  <a:pt x="340431" y="82984"/>
                </a:cubicBezTo>
                <a:cubicBezTo>
                  <a:pt x="349231" y="82984"/>
                  <a:pt x="357927" y="83430"/>
                  <a:pt x="366497" y="84301"/>
                </a:cubicBezTo>
                <a:lnTo>
                  <a:pt x="385134" y="87145"/>
                </a:lnTo>
                <a:lnTo>
                  <a:pt x="385991" y="83323"/>
                </a:lnTo>
                <a:lnTo>
                  <a:pt x="389806" y="73933"/>
                </a:lnTo>
                <a:lnTo>
                  <a:pt x="389176" y="72937"/>
                </a:lnTo>
                <a:lnTo>
                  <a:pt x="388363" y="72755"/>
                </a:lnTo>
                <a:cubicBezTo>
                  <a:pt x="385646" y="75560"/>
                  <a:pt x="381488" y="76335"/>
                  <a:pt x="375887" y="75078"/>
                </a:cubicBezTo>
                <a:lnTo>
                  <a:pt x="375257" y="74083"/>
                </a:lnTo>
                <a:lnTo>
                  <a:pt x="375622" y="72457"/>
                </a:lnTo>
                <a:cubicBezTo>
                  <a:pt x="387621" y="67180"/>
                  <a:pt x="394075" y="63790"/>
                  <a:pt x="394982" y="62286"/>
                </a:cubicBezTo>
                <a:lnTo>
                  <a:pt x="397983" y="52713"/>
                </a:lnTo>
                <a:lnTo>
                  <a:pt x="396723" y="50723"/>
                </a:lnTo>
                <a:cubicBezTo>
                  <a:pt x="397087" y="49097"/>
                  <a:pt x="398083" y="48466"/>
                  <a:pt x="399709" y="48831"/>
                </a:cubicBezTo>
                <a:lnTo>
                  <a:pt x="400704" y="48200"/>
                </a:lnTo>
                <a:lnTo>
                  <a:pt x="400886" y="47388"/>
                </a:lnTo>
                <a:lnTo>
                  <a:pt x="396374" y="44667"/>
                </a:lnTo>
                <a:lnTo>
                  <a:pt x="396556" y="43854"/>
                </a:lnTo>
                <a:lnTo>
                  <a:pt x="405514" y="38180"/>
                </a:lnTo>
                <a:lnTo>
                  <a:pt x="409396" y="39905"/>
                </a:lnTo>
                <a:lnTo>
                  <a:pt x="412018" y="39639"/>
                </a:lnTo>
                <a:lnTo>
                  <a:pt x="414722" y="42808"/>
                </a:lnTo>
                <a:cubicBezTo>
                  <a:pt x="414438" y="44072"/>
                  <a:pt x="411696" y="44880"/>
                  <a:pt x="406494" y="45230"/>
                </a:cubicBezTo>
                <a:lnTo>
                  <a:pt x="405498" y="45861"/>
                </a:lnTo>
                <a:lnTo>
                  <a:pt x="405316" y="46674"/>
                </a:lnTo>
                <a:lnTo>
                  <a:pt x="409563" y="46773"/>
                </a:lnTo>
                <a:cubicBezTo>
                  <a:pt x="411189" y="47138"/>
                  <a:pt x="411759" y="48404"/>
                  <a:pt x="411272" y="50572"/>
                </a:cubicBezTo>
                <a:cubicBezTo>
                  <a:pt x="408308" y="56169"/>
                  <a:pt x="404659" y="58480"/>
                  <a:pt x="400323" y="57507"/>
                </a:cubicBezTo>
                <a:lnTo>
                  <a:pt x="399958" y="59134"/>
                </a:lnTo>
                <a:lnTo>
                  <a:pt x="404372" y="66101"/>
                </a:lnTo>
                <a:cubicBezTo>
                  <a:pt x="397518" y="68737"/>
                  <a:pt x="393565" y="72404"/>
                  <a:pt x="392511" y="77101"/>
                </a:cubicBezTo>
                <a:cubicBezTo>
                  <a:pt x="390421" y="82609"/>
                  <a:pt x="388810" y="85983"/>
                  <a:pt x="387678" y="87223"/>
                </a:cubicBezTo>
                <a:lnTo>
                  <a:pt x="387233" y="87465"/>
                </a:lnTo>
                <a:lnTo>
                  <a:pt x="391811" y="88164"/>
                </a:lnTo>
                <a:cubicBezTo>
                  <a:pt x="507984" y="111937"/>
                  <a:pt x="595374" y="214727"/>
                  <a:pt x="595374" y="337928"/>
                </a:cubicBezTo>
                <a:cubicBezTo>
                  <a:pt x="595374" y="478730"/>
                  <a:pt x="481232" y="592872"/>
                  <a:pt x="340431" y="592872"/>
                </a:cubicBezTo>
                <a:cubicBezTo>
                  <a:pt x="199629" y="592872"/>
                  <a:pt x="85487" y="478730"/>
                  <a:pt x="85487" y="337928"/>
                </a:cubicBezTo>
                <a:cubicBezTo>
                  <a:pt x="85487" y="214727"/>
                  <a:pt x="172877" y="111937"/>
                  <a:pt x="289051" y="88164"/>
                </a:cubicBezTo>
                <a:lnTo>
                  <a:pt x="290712" y="87910"/>
                </a:lnTo>
                <a:lnTo>
                  <a:pt x="291219" y="86669"/>
                </a:lnTo>
                <a:cubicBezTo>
                  <a:pt x="287085" y="77496"/>
                  <a:pt x="284447" y="70097"/>
                  <a:pt x="283303" y="64473"/>
                </a:cubicBezTo>
                <a:lnTo>
                  <a:pt x="282638" y="61207"/>
                </a:lnTo>
                <a:lnTo>
                  <a:pt x="283289" y="60225"/>
                </a:lnTo>
                <a:lnTo>
                  <a:pt x="282306" y="59575"/>
                </a:lnTo>
                <a:lnTo>
                  <a:pt x="282140" y="58758"/>
                </a:lnTo>
                <a:lnTo>
                  <a:pt x="282444" y="51895"/>
                </a:lnTo>
                <a:lnTo>
                  <a:pt x="282278" y="51078"/>
                </a:lnTo>
                <a:lnTo>
                  <a:pt x="281462" y="51244"/>
                </a:lnTo>
                <a:cubicBezTo>
                  <a:pt x="281978" y="53784"/>
                  <a:pt x="280466" y="57493"/>
                  <a:pt x="276923" y="62370"/>
                </a:cubicBezTo>
                <a:lnTo>
                  <a:pt x="272025" y="63366"/>
                </a:lnTo>
                <a:lnTo>
                  <a:pt x="270060" y="62066"/>
                </a:lnTo>
                <a:lnTo>
                  <a:pt x="269396" y="58800"/>
                </a:lnTo>
                <a:cubicBezTo>
                  <a:pt x="268067" y="52269"/>
                  <a:pt x="272071" y="44086"/>
                  <a:pt x="281406" y="34252"/>
                </a:cubicBezTo>
                <a:lnTo>
                  <a:pt x="281240" y="33435"/>
                </a:lnTo>
                <a:lnTo>
                  <a:pt x="280423" y="33601"/>
                </a:lnTo>
                <a:lnTo>
                  <a:pt x="274722" y="39012"/>
                </a:lnTo>
                <a:lnTo>
                  <a:pt x="271457" y="39676"/>
                </a:lnTo>
                <a:lnTo>
                  <a:pt x="267527" y="37075"/>
                </a:lnTo>
                <a:cubicBezTo>
                  <a:pt x="269107" y="31841"/>
                  <a:pt x="281335" y="23686"/>
                  <a:pt x="304210" y="12609"/>
                </a:cubicBezTo>
                <a:close/>
                <a:moveTo>
                  <a:pt x="339072" y="8714"/>
                </a:moveTo>
                <a:cubicBezTo>
                  <a:pt x="156620" y="8714"/>
                  <a:pt x="8714" y="156621"/>
                  <a:pt x="8714" y="339072"/>
                </a:cubicBezTo>
                <a:cubicBezTo>
                  <a:pt x="8714" y="521524"/>
                  <a:pt x="156620" y="669431"/>
                  <a:pt x="339072" y="669431"/>
                </a:cubicBezTo>
                <a:cubicBezTo>
                  <a:pt x="521524" y="669431"/>
                  <a:pt x="669431" y="521524"/>
                  <a:pt x="669431" y="339072"/>
                </a:cubicBezTo>
                <a:cubicBezTo>
                  <a:pt x="669431" y="304863"/>
                  <a:pt x="664231" y="271867"/>
                  <a:pt x="654579" y="240834"/>
                </a:cubicBezTo>
                <a:lnTo>
                  <a:pt x="648909" y="225344"/>
                </a:lnTo>
                <a:lnTo>
                  <a:pt x="648925" y="226897"/>
                </a:lnTo>
                <a:cubicBezTo>
                  <a:pt x="648376" y="228370"/>
                  <a:pt x="647260" y="229490"/>
                  <a:pt x="645576" y="230260"/>
                </a:cubicBezTo>
                <a:lnTo>
                  <a:pt x="644818" y="230606"/>
                </a:lnTo>
                <a:cubicBezTo>
                  <a:pt x="641878" y="231745"/>
                  <a:pt x="630239" y="226987"/>
                  <a:pt x="609901" y="216331"/>
                </a:cubicBezTo>
                <a:cubicBezTo>
                  <a:pt x="608386" y="217023"/>
                  <a:pt x="607282" y="216611"/>
                  <a:pt x="606589" y="215096"/>
                </a:cubicBezTo>
                <a:lnTo>
                  <a:pt x="605485" y="214684"/>
                </a:lnTo>
                <a:lnTo>
                  <a:pt x="604728" y="215030"/>
                </a:lnTo>
                <a:cubicBezTo>
                  <a:pt x="606651" y="219240"/>
                  <a:pt x="604658" y="222898"/>
                  <a:pt x="598750" y="226005"/>
                </a:cubicBezTo>
                <a:lnTo>
                  <a:pt x="596130" y="226286"/>
                </a:lnTo>
                <a:lnTo>
                  <a:pt x="602558" y="234341"/>
                </a:lnTo>
                <a:lnTo>
                  <a:pt x="603943" y="237372"/>
                </a:lnTo>
                <a:lnTo>
                  <a:pt x="602708" y="240684"/>
                </a:lnTo>
                <a:lnTo>
                  <a:pt x="601950" y="241030"/>
                </a:lnTo>
                <a:lnTo>
                  <a:pt x="591668" y="236568"/>
                </a:lnTo>
                <a:lnTo>
                  <a:pt x="587813" y="240161"/>
                </a:lnTo>
                <a:lnTo>
                  <a:pt x="585540" y="241200"/>
                </a:lnTo>
                <a:cubicBezTo>
                  <a:pt x="580542" y="239616"/>
                  <a:pt x="577389" y="237392"/>
                  <a:pt x="576081" y="234529"/>
                </a:cubicBezTo>
                <a:lnTo>
                  <a:pt x="575519" y="229290"/>
                </a:lnTo>
                <a:lnTo>
                  <a:pt x="572207" y="228055"/>
                </a:lnTo>
                <a:lnTo>
                  <a:pt x="570476" y="224266"/>
                </a:lnTo>
                <a:lnTo>
                  <a:pt x="571992" y="223574"/>
                </a:lnTo>
                <a:lnTo>
                  <a:pt x="576062" y="224462"/>
                </a:lnTo>
                <a:lnTo>
                  <a:pt x="577708" y="220046"/>
                </a:lnTo>
                <a:lnTo>
                  <a:pt x="578466" y="219700"/>
                </a:lnTo>
                <a:cubicBezTo>
                  <a:pt x="580487" y="218777"/>
                  <a:pt x="583705" y="219139"/>
                  <a:pt x="588121" y="220785"/>
                </a:cubicBezTo>
                <a:lnTo>
                  <a:pt x="596457" y="216977"/>
                </a:lnTo>
                <a:lnTo>
                  <a:pt x="595765" y="215461"/>
                </a:lnTo>
                <a:cubicBezTo>
                  <a:pt x="593403" y="214301"/>
                  <a:pt x="591837" y="212879"/>
                  <a:pt x="591068" y="211195"/>
                </a:cubicBezTo>
                <a:lnTo>
                  <a:pt x="591479" y="210091"/>
                </a:lnTo>
                <a:lnTo>
                  <a:pt x="596784" y="207668"/>
                </a:lnTo>
                <a:lnTo>
                  <a:pt x="615783" y="213083"/>
                </a:lnTo>
                <a:lnTo>
                  <a:pt x="618172" y="214384"/>
                </a:lnTo>
                <a:lnTo>
                  <a:pt x="618841" y="213955"/>
                </a:lnTo>
                <a:lnTo>
                  <a:pt x="632589" y="217873"/>
                </a:lnTo>
                <a:lnTo>
                  <a:pt x="633347" y="217527"/>
                </a:lnTo>
                <a:lnTo>
                  <a:pt x="623130" y="211203"/>
                </a:lnTo>
                <a:lnTo>
                  <a:pt x="618841" y="213955"/>
                </a:lnTo>
                <a:lnTo>
                  <a:pt x="615783" y="213083"/>
                </a:lnTo>
                <a:lnTo>
                  <a:pt x="614513" y="212391"/>
                </a:lnTo>
                <a:lnTo>
                  <a:pt x="613475" y="210118"/>
                </a:lnTo>
                <a:cubicBezTo>
                  <a:pt x="614304" y="203022"/>
                  <a:pt x="615698" y="198721"/>
                  <a:pt x="617656" y="197216"/>
                </a:cubicBezTo>
                <a:cubicBezTo>
                  <a:pt x="619509" y="196370"/>
                  <a:pt x="623376" y="199488"/>
                  <a:pt x="629258" y="206571"/>
                </a:cubicBezTo>
                <a:cubicBezTo>
                  <a:pt x="634564" y="208829"/>
                  <a:pt x="638851" y="211196"/>
                  <a:pt x="642120" y="213672"/>
                </a:cubicBezTo>
                <a:lnTo>
                  <a:pt x="645909" y="217148"/>
                </a:lnTo>
                <a:lnTo>
                  <a:pt x="643470" y="210482"/>
                </a:lnTo>
                <a:cubicBezTo>
                  <a:pt x="593318" y="91912"/>
                  <a:pt x="475911" y="8714"/>
                  <a:pt x="339072" y="8714"/>
                </a:cubicBezTo>
                <a:close/>
                <a:moveTo>
                  <a:pt x="339072" y="0"/>
                </a:moveTo>
                <a:cubicBezTo>
                  <a:pt x="526337" y="0"/>
                  <a:pt x="678145" y="151808"/>
                  <a:pt x="678145" y="339072"/>
                </a:cubicBezTo>
                <a:cubicBezTo>
                  <a:pt x="678145" y="526337"/>
                  <a:pt x="526337" y="678145"/>
                  <a:pt x="339072" y="678145"/>
                </a:cubicBezTo>
                <a:cubicBezTo>
                  <a:pt x="151808" y="678145"/>
                  <a:pt x="0" y="526337"/>
                  <a:pt x="0" y="339072"/>
                </a:cubicBezTo>
                <a:cubicBezTo>
                  <a:pt x="0" y="151808"/>
                  <a:pt x="151808" y="0"/>
                  <a:pt x="33907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8495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723E6E-0C92-45ED-AC10-60BA80C3EC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315249"/>
            <a:ext cx="7601971" cy="507831"/>
          </a:xfrm>
        </p:spPr>
        <p:txBody>
          <a:bodyPr/>
          <a:lstStyle/>
          <a:p>
            <a:r>
              <a:rPr lang="zh-CN" altLang="en-US" dirty="0"/>
              <a:t>图片素材使用及说明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4CEEC38-79A0-43EE-9D6B-9D4F24F73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10" y="4547489"/>
            <a:ext cx="2825956" cy="1589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1EA42C3-FF36-418D-B369-21F7ACA1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57" y="4529273"/>
            <a:ext cx="2372853" cy="158190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6F2BDD-F083-4162-A5A4-3F8F53A51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01" y="4547489"/>
            <a:ext cx="2372853" cy="16230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A290DA3-DB59-4140-BA44-0C6D8A774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02" y="2890054"/>
            <a:ext cx="2372852" cy="153334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DEC3106-1630-45EA-91C9-5C086FD42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00" y="2890054"/>
            <a:ext cx="2372852" cy="15164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4F56E8F-14F3-4BFC-8002-0BC28745D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13" y="2890055"/>
            <a:ext cx="2088440" cy="148905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EDE38CD-9239-497A-ABE1-6D2C246CD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82" y="2890054"/>
            <a:ext cx="2211284" cy="14741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C7CF05D-4D91-4558-AE9F-C5D6E5706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6" y="1147653"/>
            <a:ext cx="5218167" cy="161831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E8AC10-82D2-463C-9725-521799192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79" y="1147653"/>
            <a:ext cx="2875175" cy="16183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2363F46-4C6C-4E6D-86E1-ACEEF5F1B8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147653"/>
            <a:ext cx="2519599" cy="161831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606AFA1-9C24-4CCF-B19D-1F58634A7DCB}"/>
              </a:ext>
            </a:extLst>
          </p:cNvPr>
          <p:cNvSpPr txBox="1"/>
          <p:nvPr/>
        </p:nvSpPr>
        <p:spPr>
          <a:xfrm>
            <a:off x="773383" y="4847485"/>
            <a:ext cx="2825956" cy="10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【</a:t>
            </a:r>
            <a:r>
              <a:rPr lang="zh-CN" altLang="en-US" sz="1600" dirty="0">
                <a:latin typeface="+mn-ea"/>
              </a:rPr>
              <a:t>说明</a:t>
            </a:r>
            <a:r>
              <a:rPr lang="en-US" altLang="zh-CN" sz="1600" dirty="0">
                <a:latin typeface="+mn-ea"/>
              </a:rPr>
              <a:t>】</a:t>
            </a:r>
            <a:r>
              <a:rPr lang="zh-CN" altLang="en-US" sz="1600" dirty="0">
                <a:latin typeface="+mn-ea"/>
              </a:rPr>
              <a:t>所有使用图片均来自“山东师范大学通讯社”及学校官网，仅限于学习交流使用。</a:t>
            </a:r>
          </a:p>
        </p:txBody>
      </p:sp>
    </p:spTree>
    <p:extLst>
      <p:ext uri="{BB962C8B-B14F-4D97-AF65-F5344CB8AC3E}">
        <p14:creationId xmlns:p14="http://schemas.microsoft.com/office/powerpoint/2010/main" val="2324669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4F1B7-447C-4B1E-98F5-9ED961F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6840"/>
            <a:ext cx="12192000" cy="1341120"/>
          </a:xfrm>
          <a:prstGeom prst="rect">
            <a:avLst/>
          </a:prstGeom>
        </p:spPr>
      </p:pic>
      <p:sp>
        <p:nvSpPr>
          <p:cNvPr id="127" name="文本框 126">
            <a:extLst>
              <a:ext uri="{FF2B5EF4-FFF2-40B4-BE49-F238E27FC236}">
                <a16:creationId xmlns:a16="http://schemas.microsoft.com/office/drawing/2014/main" id="{86C0B300-A73D-46CD-886C-6F6DAFDD6601}"/>
              </a:ext>
            </a:extLst>
          </p:cNvPr>
          <p:cNvSpPr txBox="1"/>
          <p:nvPr/>
        </p:nvSpPr>
        <p:spPr>
          <a:xfrm>
            <a:off x="206248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冯铄晶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@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Xapple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晶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D56E6DA6-7F09-4B55-A111-B0E6B9DC4AAD}"/>
              </a:ext>
            </a:extLst>
          </p:cNvPr>
          <p:cNvSpPr txBox="1"/>
          <p:nvPr/>
        </p:nvSpPr>
        <p:spPr>
          <a:xfrm>
            <a:off x="789432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山东师范大学</a:t>
            </a:r>
          </a:p>
        </p:txBody>
      </p:sp>
      <p:pic>
        <p:nvPicPr>
          <p:cNvPr id="6" name="图片 5" descr="图片包含 黑色, 文字&#10;&#10;描述已自动生成">
            <a:extLst>
              <a:ext uri="{FF2B5EF4-FFF2-40B4-BE49-F238E27FC236}">
                <a16:creationId xmlns:a16="http://schemas.microsoft.com/office/drawing/2014/main" id="{C8F206EC-4D23-468F-968B-EA040A2F5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DD65A52-E209-4EB3-8821-C384F8C2C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文字内容排版</a:t>
            </a: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457A95DA-5A7A-4A6A-8696-D5BE011207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530AD90B-6EC4-4C3F-BDCD-74AEA501F9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Text Content Typesetting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551C30C-9EEF-460C-A842-297901F5BAE3}"/>
              </a:ext>
            </a:extLst>
          </p:cNvPr>
          <p:cNvSpPr/>
          <p:nvPr/>
        </p:nvSpPr>
        <p:spPr>
          <a:xfrm>
            <a:off x="0" y="0"/>
            <a:ext cx="2295276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AD88C0A-748B-439A-AD49-200ED0E226C8}"/>
              </a:ext>
            </a:extLst>
          </p:cNvPr>
          <p:cNvSpPr/>
          <p:nvPr/>
        </p:nvSpPr>
        <p:spPr>
          <a:xfrm rot="5400000">
            <a:off x="1465599" y="2300486"/>
            <a:ext cx="1219198" cy="1495028"/>
          </a:xfrm>
          <a:prstGeom prst="rect">
            <a:avLst/>
          </a:pr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11F944-8DD4-4B0D-A821-CD4AB4E2D508}"/>
              </a:ext>
            </a:extLst>
          </p:cNvPr>
          <p:cNvSpPr txBox="1"/>
          <p:nvPr/>
        </p:nvSpPr>
        <p:spPr>
          <a:xfrm>
            <a:off x="1337657" y="24462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7200" b="1" spc="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9234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723E6E-0C92-45ED-AC10-60BA80C3EC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315249"/>
            <a:ext cx="7601971" cy="507831"/>
          </a:xfrm>
        </p:spPr>
        <p:txBody>
          <a:bodyPr/>
          <a:lstStyle/>
          <a:p>
            <a:r>
              <a:rPr lang="zh-CN" altLang="en-US" dirty="0"/>
              <a:t>图片素材使用及说明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4CEEC38-79A0-43EE-9D6B-9D4F24F73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24" y="2891477"/>
            <a:ext cx="2644684" cy="148763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1EA42C3-FF36-418D-B369-21F7ACA1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30" y="4529273"/>
            <a:ext cx="2372853" cy="158190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6F2BDD-F083-4162-A5A4-3F8F53A51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747" y="4547489"/>
            <a:ext cx="2372853" cy="16230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A290DA3-DB59-4140-BA44-0C6D8A774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748" y="2890054"/>
            <a:ext cx="2372852" cy="153334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DEC3106-1630-45EA-91C9-5C086FD42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47" y="2890054"/>
            <a:ext cx="2372852" cy="15164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4F56E8F-14F3-4BFC-8002-0BC28745D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71" y="2890055"/>
            <a:ext cx="2088440" cy="148905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EDE38CD-9239-497A-ABE1-6D2C246CD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79" y="4547489"/>
            <a:ext cx="2342232" cy="1561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C7CF05D-4D91-4558-AE9F-C5D6E5706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03" y="1147653"/>
            <a:ext cx="5218167" cy="161831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E8AC10-82D2-463C-9725-521799192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25" y="1147653"/>
            <a:ext cx="2875175" cy="16183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2363F46-4C6C-4E6D-86E1-ACEEF5F1B8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147653"/>
            <a:ext cx="2519599" cy="161831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606AFA1-9C24-4CCF-B19D-1F58634A7DCB}"/>
              </a:ext>
            </a:extLst>
          </p:cNvPr>
          <p:cNvSpPr txBox="1"/>
          <p:nvPr/>
        </p:nvSpPr>
        <p:spPr>
          <a:xfrm>
            <a:off x="593004" y="4702037"/>
            <a:ext cx="3425204" cy="13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【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说明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所有使用图片均来自“山东师范大学大学生通讯社”及学校官网，再此表示感谢。以上图片仅限于学习交流使用，请勿商用。</a:t>
            </a:r>
          </a:p>
        </p:txBody>
      </p:sp>
    </p:spTree>
    <p:extLst>
      <p:ext uri="{BB962C8B-B14F-4D97-AF65-F5344CB8AC3E}">
        <p14:creationId xmlns:p14="http://schemas.microsoft.com/office/powerpoint/2010/main" val="2046508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0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E65347-4DD8-4706-9B0B-1B7B9ECA2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10" y="3649519"/>
            <a:ext cx="2016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7579E9-AA3A-453A-B73E-D09C4B706B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汇报人：晶晶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1EFF58F-CB34-4144-8DE8-DEA9C7E288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2019.04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70465EB4-EDAA-450E-8FCD-FD2F8F320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6E863B7-C86D-42C6-9563-57C54479333C}"/>
              </a:ext>
            </a:extLst>
          </p:cNvPr>
          <p:cNvSpPr/>
          <p:nvPr/>
        </p:nvSpPr>
        <p:spPr>
          <a:xfrm>
            <a:off x="2128407" y="2515466"/>
            <a:ext cx="79351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+mj-ea"/>
                <a:ea typeface="+mj-ea"/>
              </a:rPr>
              <a:t>THANKS FOR ALL</a:t>
            </a:r>
            <a:endParaRPr lang="zh-CN" altLang="en-US" sz="7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1095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9F1A31-EF76-4200-9971-3977A86A10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文字内容排版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1B7AE15-2467-4E1D-AEEC-A587445F3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Text Content Typesetting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6148FC-7C63-4337-A966-CC988509083E}"/>
              </a:ext>
            </a:extLst>
          </p:cNvPr>
          <p:cNvSpPr txBox="1"/>
          <p:nvPr/>
        </p:nvSpPr>
        <p:spPr>
          <a:xfrm>
            <a:off x="1175285" y="2522479"/>
            <a:ext cx="147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solidFill>
                  <a:schemeClr val="tx2"/>
                </a:solidFill>
                <a:latin typeface="+mj-lt"/>
              </a:rPr>
              <a:t>01</a:t>
            </a:r>
            <a:endParaRPr lang="zh-CN" altLang="en-US" sz="7200" b="1" spc="5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885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76E5A8-2A91-47F0-BF3F-3D28B8828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一段文字排版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B6167-365C-4DD8-B0E1-9AB793EEB6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山东师范大学坐落在历史文化名城济南。建校</a:t>
            </a:r>
            <a:r>
              <a:rPr lang="en-US" altLang="zh-CN" dirty="0">
                <a:latin typeface="+mn-ea"/>
                <a:ea typeface="+mn-ea"/>
              </a:rPr>
              <a:t>68</a:t>
            </a:r>
            <a:r>
              <a:rPr lang="zh-CN" altLang="en-US" dirty="0">
                <a:latin typeface="+mn-ea"/>
                <a:ea typeface="+mn-ea"/>
              </a:rPr>
              <a:t>年来，学校植根齐鲁文化沃土，汲取泉城人文灵韵，秉承“尊贤尚功、奋发有为”的校园精神和“弘德明志、博学笃行”的校训，自觉传承创新齐鲁文化，努力彰显教师教育特色，目前已发展成为一所学科专业齐全、学位体系完备、师资人才充沛、社会声誉优良的综合性高等师范院校。</a:t>
            </a:r>
            <a:endParaRPr lang="en-US" altLang="zh-CN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山东师范大学坐落在历史文化名城济南。建校</a:t>
            </a:r>
            <a:r>
              <a:rPr lang="en-US" altLang="zh-CN" dirty="0">
                <a:latin typeface="+mn-ea"/>
                <a:ea typeface="+mn-ea"/>
              </a:rPr>
              <a:t>68</a:t>
            </a:r>
            <a:r>
              <a:rPr lang="zh-CN" altLang="en-US" dirty="0">
                <a:latin typeface="+mn-ea"/>
                <a:ea typeface="+mn-ea"/>
              </a:rPr>
              <a:t>年来，学校植根齐鲁文化沃土，汲取泉城人文灵韵，秉承“尊贤尚功、奋发有为”的校园精神和“弘德明志、博学笃行”的校训，自觉传承创新齐鲁文化，努力彰显教师教育特色，目前已发展成为一所学科专业齐全、学位体系完备、师资人才充沛、社会声誉优良的综合性高等师范院校。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4FE1CA-F233-4A62-9973-DC6AF54D27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请输入你的小标题</a:t>
            </a:r>
          </a:p>
        </p:txBody>
      </p:sp>
    </p:spTree>
    <p:extLst>
      <p:ext uri="{BB962C8B-B14F-4D97-AF65-F5344CB8AC3E}">
        <p14:creationId xmlns:p14="http://schemas.microsoft.com/office/powerpoint/2010/main" val="1555469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76E5A8-2A91-47F0-BF3F-3D28B8828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两段文字排版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4FE1CA-F233-4A62-9973-DC6AF54D27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请输入你的小标题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5B6167-365C-4DD8-B0E1-9AB793EEB6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山东师范大学坐落在历史文化名城济南。建校</a:t>
            </a:r>
            <a:r>
              <a:rPr lang="en-US" altLang="zh-CN" dirty="0">
                <a:latin typeface="+mn-ea"/>
                <a:ea typeface="+mn-ea"/>
              </a:rPr>
              <a:t>68</a:t>
            </a:r>
            <a:r>
              <a:rPr lang="zh-CN" altLang="en-US" dirty="0">
                <a:latin typeface="+mn-ea"/>
                <a:ea typeface="+mn-ea"/>
              </a:rPr>
              <a:t>年来，学校植根齐鲁文化沃土，汲取泉城人文灵韵，秉承“尊贤尚功、奋发有为”的校园精神和“弘德明志、博学笃行”的校训，自觉传承创新齐鲁文化，努力彰显教师教育特色，目前已发展成为一所学科专业齐全、学位体系完备、师资人才充沛、社会声誉优良的综合性高等师范院校。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C25F44-C150-43BB-A6B6-305CC38B09D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CN" altLang="en-US" dirty="0"/>
              <a:t>请输入你的小标题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16126CF-E384-422A-A499-A90A1DB1A40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山东师范大学坐落在历史文化名城济南。建校</a:t>
            </a:r>
            <a:r>
              <a:rPr lang="en-US" altLang="zh-CN" dirty="0"/>
              <a:t>68</a:t>
            </a:r>
            <a:r>
              <a:rPr lang="zh-CN" altLang="en-US" dirty="0"/>
              <a:t>年来，学校植根齐鲁文化沃土，汲取泉城人文灵韵，秉承“尊贤尚功、奋发有为”的校园精神和“弘德明志、博学笃行”的校训，自觉传承创新齐鲁文化，努力彰显教师教育特色，目前已发展成为一所学科专业齐全、学位体系完备、师资人才充沛、社会声誉优良的综合性高等师范院校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5273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山师大模板设计方案">
  <a:themeElements>
    <a:clrScheme name="山东师范大学模板">
      <a:dk1>
        <a:srgbClr val="0C0C0C"/>
      </a:dk1>
      <a:lt1>
        <a:srgbClr val="FFFFFF"/>
      </a:lt1>
      <a:dk2>
        <a:srgbClr val="003B6A"/>
      </a:dk2>
      <a:lt2>
        <a:srgbClr val="898989"/>
      </a:lt2>
      <a:accent1>
        <a:srgbClr val="004F8E"/>
      </a:accent1>
      <a:accent2>
        <a:srgbClr val="D0121B"/>
      </a:accent2>
      <a:accent3>
        <a:srgbClr val="FFDC6D"/>
      </a:accent3>
      <a:accent4>
        <a:srgbClr val="2D8987"/>
      </a:accent4>
      <a:accent5>
        <a:srgbClr val="9FD4FF"/>
      </a:accent5>
      <a:accent6>
        <a:srgbClr val="4C216D"/>
      </a:accent6>
      <a:hlink>
        <a:srgbClr val="D0121B"/>
      </a:hlink>
      <a:folHlink>
        <a:srgbClr val="898989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2503</TotalTime>
  <Words>4125</Words>
  <Application>Microsoft Office PowerPoint</Application>
  <PresentationFormat>宽屏</PresentationFormat>
  <Paragraphs>439</Paragraphs>
  <Slides>52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DIN</vt:lpstr>
      <vt:lpstr>微软雅黑</vt:lpstr>
      <vt:lpstr>微软雅黑 Light</vt:lpstr>
      <vt:lpstr>等线</vt:lpstr>
      <vt:lpstr>草檀斋毛泽东字体</vt:lpstr>
      <vt:lpstr>Arial</vt:lpstr>
      <vt:lpstr>Calibri</vt:lpstr>
      <vt:lpstr>Century Gothic</vt:lpstr>
      <vt:lpstr>Segoe UI</vt:lpstr>
      <vt:lpstr>Segoe UI Light</vt:lpstr>
      <vt:lpstr>Wingdings</vt:lpstr>
      <vt:lpstr>山师大模板设计方案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阳 秦</dc:creator>
  <cp:lastModifiedBy>Yunxuan Liu (Chinasoft International)</cp:lastModifiedBy>
  <cp:revision>164</cp:revision>
  <dcterms:created xsi:type="dcterms:W3CDTF">2019-03-21T14:55:07Z</dcterms:created>
  <dcterms:modified xsi:type="dcterms:W3CDTF">2019-04-19T08:39:20Z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2019-03-22T06:47:56.0644319Z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f92b241c-97c8-498a-8cd3-16042464c891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