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27"/>
  </p:handoutMasterIdLst>
  <p:sldIdLst>
    <p:sldId id="11090179" r:id="rId3"/>
    <p:sldId id="259" r:id="rId4"/>
    <p:sldId id="265" r:id="rId5"/>
    <p:sldId id="290" r:id="rId6"/>
    <p:sldId id="256" r:id="rId7"/>
    <p:sldId id="273" r:id="rId8"/>
    <p:sldId id="11090188" r:id="rId9"/>
    <p:sldId id="293" r:id="rId10"/>
    <p:sldId id="11090161" r:id="rId12"/>
    <p:sldId id="266" r:id="rId13"/>
    <p:sldId id="274" r:id="rId14"/>
    <p:sldId id="11090186" r:id="rId15"/>
    <p:sldId id="267" r:id="rId16"/>
    <p:sldId id="417" r:id="rId17"/>
    <p:sldId id="283" r:id="rId18"/>
    <p:sldId id="11090184" r:id="rId19"/>
    <p:sldId id="11090185" r:id="rId20"/>
    <p:sldId id="268" r:id="rId21"/>
    <p:sldId id="323" r:id="rId22"/>
    <p:sldId id="289" r:id="rId23"/>
    <p:sldId id="11089770" r:id="rId24"/>
    <p:sldId id="11090180" r:id="rId25"/>
    <p:sldId id="11090204" r:id="rId26"/>
  </p:sldIdLst>
  <p:sldSz cx="12192000" cy="6858000"/>
  <p:notesSz cx="6858000" cy="9144000"/>
  <p:embeddedFontLst>
    <p:embeddedFont>
      <p:font typeface="微软雅黑" panose="020B0503020204020204" charset="-122"/>
      <p:regular r:id="rId32"/>
    </p:embeddedFont>
    <p:embeddedFont>
      <p:font typeface="微软雅黑 Light" panose="020B0502040204020203" pitchFamily="34" charset="-122"/>
      <p:regular r:id="rId33"/>
    </p:embeddedFont>
    <p:embeddedFont>
      <p:font typeface="Segoe UI Light" panose="020B0502040204020203" charset="0"/>
      <p:regular r:id="rId34"/>
      <p: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A" lastIdx="1" clrIdx="0"/>
  <p:cmAuthor id="7" name="1206988966@qq.com" initials="1" lastIdx="1" clrIdx="2"/>
  <p:cmAuthor id="1" name="Administrator" initials="A" lastIdx="1" clrIdx="0"/>
  <p:cmAuthor id="8" name="姜伟光" initials="姜" lastIdx="1" clrIdx="0"/>
  <p:cmAuthor id="3" name="Bruce" initials="B" lastIdx="1" clrIdx="2"/>
  <p:cmAuthor id="5" name="宋洁然" initials="宋" lastIdx="2" clrIdx="1"/>
  <p:cmAuthor id="6" name="ming qiu" initials="m" lastIdx="17" clrIdx="1"/>
  <p:cmAuthor id="4" name="子顺 宿" initials="子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912" y="1056"/>
      </p:cViewPr>
      <p:guideLst>
        <p:guide orient="horz" pos="2136"/>
        <p:guide pos="3840"/>
        <p:guide pos="462"/>
        <p:guide pos="7226"/>
        <p:guide orient="horz" pos="765"/>
        <p:guide orient="horz" pos="39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  <c:pt idx="4">
                  <c:v>类别5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50</c:v>
                </c:pt>
                <c:pt idx="2">
                  <c:v>62</c:v>
                </c:pt>
                <c:pt idx="3">
                  <c:v>131</c:v>
                </c:pt>
                <c:pt idx="4">
                  <c:v>123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4"/>
        <c:axId val="1215017352"/>
        <c:axId val="1215018336"/>
      </c:barChart>
      <c:catAx>
        <c:axId val="121501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1215018336"/>
        <c:crosses val="autoZero"/>
        <c:auto val="1"/>
        <c:lblAlgn val="ctr"/>
        <c:lblOffset val="100"/>
        <c:noMultiLvlLbl val="0"/>
      </c:catAx>
      <c:valAx>
        <c:axId val="1215018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1215017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  <c:pt idx="4">
                  <c:v>类别5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50</c:v>
                </c:pt>
                <c:pt idx="2">
                  <c:v>62</c:v>
                </c:pt>
                <c:pt idx="3">
                  <c:v>131</c:v>
                </c:pt>
                <c:pt idx="4">
                  <c:v>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1215017352"/>
        <c:axId val="1215018336"/>
      </c:barChart>
      <c:catAx>
        <c:axId val="121501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1215018336"/>
        <c:crosses val="autoZero"/>
        <c:auto val="1"/>
        <c:lblAlgn val="ctr"/>
        <c:lblOffset val="100"/>
        <c:noMultiLvlLbl val="0"/>
      </c:catAx>
      <c:valAx>
        <c:axId val="1215018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1215017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  <c:pt idx="4">
                  <c:v>类别5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50</c:v>
                </c:pt>
                <c:pt idx="2">
                  <c:v>62</c:v>
                </c:pt>
                <c:pt idx="3">
                  <c:v>131</c:v>
                </c:pt>
                <c:pt idx="4">
                  <c:v>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1215017352"/>
        <c:axId val="1215018336"/>
      </c:barChart>
      <c:catAx>
        <c:axId val="121501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1215018336"/>
        <c:crosses val="autoZero"/>
        <c:auto val="1"/>
        <c:lblAlgn val="ctr"/>
        <c:lblOffset val="100"/>
        <c:noMultiLvlLbl val="0"/>
      </c:catAx>
      <c:valAx>
        <c:axId val="1215018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1215017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微软雅黑" panose="020B0503020204020204" charset="-122"/>
              </a:rPr>
            </a:fld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微软雅黑" panose="020B0503020204020204" charset="-122"/>
              </a:rPr>
            </a:fld>
            <a:endParaRPr lang="zh-CN" altLang="en-US"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BE550605-DC81-41B6-B092-E5B6D5F534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AD074874-2C40-46D2-B01C-D25204607F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74874-2C40-46D2-B01C-D25204607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bg>
      <p:bgPr>
        <a:gradFill>
          <a:gsLst>
            <a:gs pos="0">
              <a:schemeClr val="accent4"/>
            </a:gs>
            <a:gs pos="100000">
              <a:schemeClr val="accent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38656" b="61420"/>
          <a:stretch>
            <a:fillRect/>
          </a:stretch>
        </p:blipFill>
        <p:spPr>
          <a:xfrm>
            <a:off x="-62865" y="1964690"/>
            <a:ext cx="11019790" cy="4940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06" h="5122">
                <a:moveTo>
                  <a:pt x="8806" y="0"/>
                </a:moveTo>
                <a:lnTo>
                  <a:pt x="8806" y="5122"/>
                </a:lnTo>
                <a:lnTo>
                  <a:pt x="0" y="51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 t="64182" r="57980"/>
          <a:stretch>
            <a:fillRect/>
          </a:stretch>
        </p:blipFill>
        <p:spPr>
          <a:xfrm>
            <a:off x="4639945" y="0"/>
            <a:ext cx="7552055" cy="6905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893" h="10875">
                <a:moveTo>
                  <a:pt x="0" y="0"/>
                </a:moveTo>
                <a:lnTo>
                  <a:pt x="11893" y="0"/>
                </a:lnTo>
                <a:lnTo>
                  <a:pt x="11893" y="10875"/>
                </a:lnTo>
                <a:lnTo>
                  <a:pt x="0" y="10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圆角矩形 2"/>
          <p:cNvSpPr/>
          <p:nvPr userDrawn="1"/>
        </p:nvSpPr>
        <p:spPr>
          <a:xfrm>
            <a:off x="683895" y="651193"/>
            <a:ext cx="10824210" cy="5555615"/>
          </a:xfrm>
          <a:prstGeom prst="round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0">
              <a:schemeClr val="accent4"/>
            </a:gs>
            <a:gs pos="100000">
              <a:schemeClr val="accent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38656" b="61420"/>
          <a:stretch>
            <a:fillRect/>
          </a:stretch>
        </p:blipFill>
        <p:spPr>
          <a:xfrm>
            <a:off x="-62865" y="1964690"/>
            <a:ext cx="11019790" cy="4940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06" h="5122">
                <a:moveTo>
                  <a:pt x="8806" y="0"/>
                </a:moveTo>
                <a:lnTo>
                  <a:pt x="8806" y="5122"/>
                </a:lnTo>
                <a:lnTo>
                  <a:pt x="0" y="51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 t="64182" r="57980"/>
          <a:stretch>
            <a:fillRect/>
          </a:stretch>
        </p:blipFill>
        <p:spPr>
          <a:xfrm>
            <a:off x="4639945" y="0"/>
            <a:ext cx="7552055" cy="6905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893" h="10875">
                <a:moveTo>
                  <a:pt x="0" y="0"/>
                </a:moveTo>
                <a:lnTo>
                  <a:pt x="11893" y="0"/>
                </a:lnTo>
                <a:lnTo>
                  <a:pt x="11893" y="10875"/>
                </a:lnTo>
                <a:lnTo>
                  <a:pt x="0" y="10875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gradFill>
          <a:gsLst>
            <a:gs pos="0">
              <a:schemeClr val="accent4"/>
            </a:gs>
            <a:gs pos="100000">
              <a:schemeClr val="accent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38656" b="61420"/>
          <a:stretch>
            <a:fillRect/>
          </a:stretch>
        </p:blipFill>
        <p:spPr>
          <a:xfrm>
            <a:off x="-62865" y="1964690"/>
            <a:ext cx="11019790" cy="4940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06" h="5122">
                <a:moveTo>
                  <a:pt x="8806" y="0"/>
                </a:moveTo>
                <a:lnTo>
                  <a:pt x="8806" y="5122"/>
                </a:lnTo>
                <a:lnTo>
                  <a:pt x="0" y="51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 t="64182" r="57980"/>
          <a:stretch>
            <a:fillRect/>
          </a:stretch>
        </p:blipFill>
        <p:spPr>
          <a:xfrm>
            <a:off x="4639945" y="0"/>
            <a:ext cx="7552055" cy="6905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893" h="10875">
                <a:moveTo>
                  <a:pt x="0" y="0"/>
                </a:moveTo>
                <a:lnTo>
                  <a:pt x="11893" y="0"/>
                </a:lnTo>
                <a:lnTo>
                  <a:pt x="11893" y="10875"/>
                </a:lnTo>
                <a:lnTo>
                  <a:pt x="0" y="10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矩形: 圆角 11"/>
          <p:cNvSpPr/>
          <p:nvPr userDrawn="1"/>
        </p:nvSpPr>
        <p:spPr>
          <a:xfrm>
            <a:off x="2902196" y="2834713"/>
            <a:ext cx="6373884" cy="2045628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0">
              <a:schemeClr val="accent4"/>
            </a:gs>
            <a:gs pos="100000">
              <a:schemeClr val="accent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38656" b="61420"/>
          <a:stretch>
            <a:fillRect/>
          </a:stretch>
        </p:blipFill>
        <p:spPr>
          <a:xfrm>
            <a:off x="-62865" y="1964690"/>
            <a:ext cx="11019790" cy="4940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06" h="5122">
                <a:moveTo>
                  <a:pt x="8806" y="0"/>
                </a:moveTo>
                <a:lnTo>
                  <a:pt x="8806" y="5122"/>
                </a:lnTo>
                <a:lnTo>
                  <a:pt x="0" y="51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 t="64182" r="57980"/>
          <a:stretch>
            <a:fillRect/>
          </a:stretch>
        </p:blipFill>
        <p:spPr>
          <a:xfrm>
            <a:off x="4639945" y="0"/>
            <a:ext cx="7552055" cy="6905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893" h="10875">
                <a:moveTo>
                  <a:pt x="0" y="0"/>
                </a:moveTo>
                <a:lnTo>
                  <a:pt x="11893" y="0"/>
                </a:lnTo>
                <a:lnTo>
                  <a:pt x="11893" y="10875"/>
                </a:lnTo>
                <a:lnTo>
                  <a:pt x="0" y="10875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4" name="直接连接符 3"/>
          <p:cNvCxnSpPr/>
          <p:nvPr userDrawn="1"/>
        </p:nvCxnSpPr>
        <p:spPr>
          <a:xfrm>
            <a:off x="565150" y="838200"/>
            <a:ext cx="302704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8482210" y="838283"/>
            <a:ext cx="30276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728214" y="461377"/>
            <a:ext cx="4735572" cy="753813"/>
          </a:xfrm>
        </p:spPr>
        <p:txBody>
          <a:bodyPr>
            <a:normAutofit/>
          </a:bodyPr>
          <a:lstStyle>
            <a:lvl1pPr algn="ctr">
              <a:defRPr kumimoji="0" lang="zh-CN" altLang="en-US" sz="3600" b="1" i="0" u="none" strike="noStrike" kern="1200" cap="none" spc="0" normalizeH="0" baseline="0" dirty="0">
                <a:ln>
                  <a:noFill/>
                </a:ln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+mj-ea"/>
          <a:cs typeface="微软雅黑" panose="020B050302020402020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+mn-ea"/>
          <a:cs typeface="微软雅黑" panose="020B050302020402020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+mn-ea"/>
          <a:cs typeface="微软雅黑" panose="020B050302020402020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+mn-ea"/>
          <a:cs typeface="微软雅黑" panose="020B050302020402020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+mn-ea"/>
          <a:cs typeface="微软雅黑" panose="020B050302020402020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+mn-ea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sv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svg"/><Relationship Id="rId7" Type="http://schemas.openxmlformats.org/officeDocument/2006/relationships/image" Target="../media/image7.png"/><Relationship Id="rId6" Type="http://schemas.openxmlformats.org/officeDocument/2006/relationships/image" Target="../media/image3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7" Type="http://schemas.openxmlformats.org/officeDocument/2006/relationships/slideLayout" Target="../slideLayouts/slideLayout4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 rot="0">
            <a:off x="7673340" y="1199515"/>
            <a:ext cx="1043940" cy="1043940"/>
            <a:chOff x="9296989" y="2133713"/>
            <a:chExt cx="762220" cy="762220"/>
          </a:xfrm>
        </p:grpSpPr>
        <p:sp>
          <p:nvSpPr>
            <p:cNvPr id="66" name="椭圆 65"/>
            <p:cNvSpPr/>
            <p:nvPr/>
          </p:nvSpPr>
          <p:spPr>
            <a:xfrm>
              <a:off x="9296989" y="2133713"/>
              <a:ext cx="762220" cy="76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文本框 127"/>
            <p:cNvSpPr txBox="1"/>
            <p:nvPr/>
          </p:nvSpPr>
          <p:spPr>
            <a:xfrm>
              <a:off x="9338461" y="2217169"/>
              <a:ext cx="679276" cy="60598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X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 rot="5172224">
            <a:off x="6914318" y="5598574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椭圆 20"/>
          <p:cNvSpPr/>
          <p:nvPr/>
        </p:nvSpPr>
        <p:spPr>
          <a:xfrm rot="5172224">
            <a:off x="9280475" y="5533697"/>
            <a:ext cx="1029070" cy="102907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748530" y="4978400"/>
            <a:ext cx="2694940" cy="522888"/>
            <a:chOff x="2914661" y="4532270"/>
            <a:chExt cx="1661354" cy="523137"/>
          </a:xfrm>
        </p:grpSpPr>
        <p:sp>
          <p:nvSpPr>
            <p:cNvPr id="54" name="圆角矩形 53"/>
            <p:cNvSpPr/>
            <p:nvPr/>
          </p:nvSpPr>
          <p:spPr>
            <a:xfrm>
              <a:off x="2984694" y="4574009"/>
              <a:ext cx="1591321" cy="412242"/>
            </a:xfrm>
            <a:prstGeom prst="roundRect">
              <a:avLst>
                <a:gd name="adj" fmla="val 46704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文本框 119"/>
            <p:cNvSpPr txBox="1"/>
            <p:nvPr/>
          </p:nvSpPr>
          <p:spPr>
            <a:xfrm>
              <a:off x="2914661" y="4532270"/>
              <a:ext cx="1661150" cy="523137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汇报人：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OfficePLUS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 rot="5172224">
            <a:off x="1578324" y="1226466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椭圆 25"/>
          <p:cNvSpPr/>
          <p:nvPr/>
        </p:nvSpPr>
        <p:spPr>
          <a:xfrm rot="5172224">
            <a:off x="4488228" y="4842646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椭圆 26"/>
          <p:cNvSpPr/>
          <p:nvPr/>
        </p:nvSpPr>
        <p:spPr>
          <a:xfrm rot="5172224">
            <a:off x="6117230" y="1950807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 rot="5172224">
            <a:off x="8671174" y="2155498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 rot="7071791">
            <a:off x="430998" y="5025178"/>
            <a:ext cx="1538575" cy="1824842"/>
            <a:chOff x="236382" y="5222492"/>
            <a:chExt cx="1538575" cy="1824842"/>
          </a:xfrm>
        </p:grpSpPr>
        <p:grpSp>
          <p:nvGrpSpPr>
            <p:cNvPr id="33" name="组合 32"/>
            <p:cNvGrpSpPr/>
            <p:nvPr/>
          </p:nvGrpSpPr>
          <p:grpSpPr>
            <a:xfrm rot="19172373" flipH="1">
              <a:off x="236382" y="5506579"/>
              <a:ext cx="1538575" cy="1540755"/>
              <a:chOff x="4888901" y="3967785"/>
              <a:chExt cx="2157583" cy="2160640"/>
            </a:xfrm>
            <a:solidFill>
              <a:schemeClr val="bg1">
                <a:lumMod val="95000"/>
                <a:alpha val="21000"/>
              </a:schemeClr>
            </a:solidFill>
          </p:grpSpPr>
          <p:sp>
            <p:nvSpPr>
              <p:cNvPr id="34" name="任意多边形 33"/>
              <p:cNvSpPr/>
              <p:nvPr/>
            </p:nvSpPr>
            <p:spPr>
              <a:xfrm>
                <a:off x="5514752" y="3967785"/>
                <a:ext cx="905881" cy="100520"/>
              </a:xfrm>
              <a:custGeom>
                <a:avLst/>
                <a:gdLst>
                  <a:gd name="connsiteX0" fmla="*/ 452940 w 905881"/>
                  <a:gd name="connsiteY0" fmla="*/ 0 h 100520"/>
                  <a:gd name="connsiteX1" fmla="*/ 873449 w 905881"/>
                  <a:gd name="connsiteY1" fmla="*/ 84897 h 100520"/>
                  <a:gd name="connsiteX2" fmla="*/ 905881 w 905881"/>
                  <a:gd name="connsiteY2" fmla="*/ 100520 h 100520"/>
                  <a:gd name="connsiteX3" fmla="*/ 0 w 905881"/>
                  <a:gd name="connsiteY3" fmla="*/ 100520 h 100520"/>
                  <a:gd name="connsiteX4" fmla="*/ 32431 w 905881"/>
                  <a:gd name="connsiteY4" fmla="*/ 84897 h 100520"/>
                  <a:gd name="connsiteX5" fmla="*/ 452940 w 905881"/>
                  <a:gd name="connsiteY5" fmla="*/ 0 h 10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881" h="100520">
                    <a:moveTo>
                      <a:pt x="452940" y="0"/>
                    </a:moveTo>
                    <a:cubicBezTo>
                      <a:pt x="602101" y="0"/>
                      <a:pt x="744202" y="30230"/>
                      <a:pt x="873449" y="84897"/>
                    </a:cubicBezTo>
                    <a:lnTo>
                      <a:pt x="905881" y="100520"/>
                    </a:lnTo>
                    <a:lnTo>
                      <a:pt x="0" y="100520"/>
                    </a:lnTo>
                    <a:lnTo>
                      <a:pt x="32431" y="84897"/>
                    </a:lnTo>
                    <a:cubicBezTo>
                      <a:pt x="161679" y="30230"/>
                      <a:pt x="303779" y="0"/>
                      <a:pt x="452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5296029" y="4136399"/>
                <a:ext cx="1343327" cy="66473"/>
              </a:xfrm>
              <a:custGeom>
                <a:avLst/>
                <a:gdLst>
                  <a:gd name="connsiteX0" fmla="*/ 93798 w 1343327"/>
                  <a:gd name="connsiteY0" fmla="*/ 0 h 66473"/>
                  <a:gd name="connsiteX1" fmla="*/ 1249528 w 1343327"/>
                  <a:gd name="connsiteY1" fmla="*/ 0 h 66473"/>
                  <a:gd name="connsiteX2" fmla="*/ 1275680 w 1343327"/>
                  <a:gd name="connsiteY2" fmla="*/ 15888 h 66473"/>
                  <a:gd name="connsiteX3" fmla="*/ 1343327 w 1343327"/>
                  <a:gd name="connsiteY3" fmla="*/ 66473 h 66473"/>
                  <a:gd name="connsiteX4" fmla="*/ 0 w 1343327"/>
                  <a:gd name="connsiteY4" fmla="*/ 66473 h 66473"/>
                  <a:gd name="connsiteX5" fmla="*/ 67646 w 1343327"/>
                  <a:gd name="connsiteY5" fmla="*/ 15888 h 66473"/>
                  <a:gd name="connsiteX6" fmla="*/ 93798 w 1343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327" h="66473">
                    <a:moveTo>
                      <a:pt x="93798" y="0"/>
                    </a:moveTo>
                    <a:lnTo>
                      <a:pt x="1249528" y="0"/>
                    </a:lnTo>
                    <a:lnTo>
                      <a:pt x="1275680" y="15888"/>
                    </a:lnTo>
                    <a:lnTo>
                      <a:pt x="1343327" y="66473"/>
                    </a:lnTo>
                    <a:lnTo>
                      <a:pt x="0" y="66473"/>
                    </a:lnTo>
                    <a:lnTo>
                      <a:pt x="67646" y="15888"/>
                    </a:lnTo>
                    <a:lnTo>
                      <a:pt x="93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5155407" y="4270966"/>
                <a:ext cx="1624570" cy="66473"/>
              </a:xfrm>
              <a:custGeom>
                <a:avLst/>
                <a:gdLst>
                  <a:gd name="connsiteX0" fmla="*/ 62950 w 1624570"/>
                  <a:gd name="connsiteY0" fmla="*/ 0 h 66473"/>
                  <a:gd name="connsiteX1" fmla="*/ 1561622 w 1624570"/>
                  <a:gd name="connsiteY1" fmla="*/ 0 h 66473"/>
                  <a:gd name="connsiteX2" fmla="*/ 1576187 w 1624570"/>
                  <a:gd name="connsiteY2" fmla="*/ 13238 h 66473"/>
                  <a:gd name="connsiteX3" fmla="*/ 1624570 w 1624570"/>
                  <a:gd name="connsiteY3" fmla="*/ 66473 h 66473"/>
                  <a:gd name="connsiteX4" fmla="*/ 0 w 1624570"/>
                  <a:gd name="connsiteY4" fmla="*/ 66473 h 66473"/>
                  <a:gd name="connsiteX5" fmla="*/ 48384 w 1624570"/>
                  <a:gd name="connsiteY5" fmla="*/ 13238 h 66473"/>
                  <a:gd name="connsiteX6" fmla="*/ 62950 w 162457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4570" h="66473">
                    <a:moveTo>
                      <a:pt x="62950" y="0"/>
                    </a:moveTo>
                    <a:lnTo>
                      <a:pt x="1561622" y="0"/>
                    </a:lnTo>
                    <a:lnTo>
                      <a:pt x="1576187" y="13238"/>
                    </a:lnTo>
                    <a:lnTo>
                      <a:pt x="1624570" y="66473"/>
                    </a:lnTo>
                    <a:lnTo>
                      <a:pt x="0" y="66473"/>
                    </a:lnTo>
                    <a:lnTo>
                      <a:pt x="48384" y="13238"/>
                    </a:lnTo>
                    <a:lnTo>
                      <a:pt x="629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5054914" y="4405533"/>
                <a:ext cx="1825557" cy="66473"/>
              </a:xfrm>
              <a:custGeom>
                <a:avLst/>
                <a:gdLst>
                  <a:gd name="connsiteX0" fmla="*/ 45791 w 1825557"/>
                  <a:gd name="connsiteY0" fmla="*/ 0 h 66473"/>
                  <a:gd name="connsiteX1" fmla="*/ 1779765 w 1825557"/>
                  <a:gd name="connsiteY1" fmla="*/ 0 h 66473"/>
                  <a:gd name="connsiteX2" fmla="*/ 1808596 w 1825557"/>
                  <a:gd name="connsiteY2" fmla="*/ 38555 h 66473"/>
                  <a:gd name="connsiteX3" fmla="*/ 1825557 w 1825557"/>
                  <a:gd name="connsiteY3" fmla="*/ 66473 h 66473"/>
                  <a:gd name="connsiteX4" fmla="*/ 0 w 1825557"/>
                  <a:gd name="connsiteY4" fmla="*/ 66473 h 66473"/>
                  <a:gd name="connsiteX5" fmla="*/ 16960 w 1825557"/>
                  <a:gd name="connsiteY5" fmla="*/ 38555 h 66473"/>
                  <a:gd name="connsiteX6" fmla="*/ 45791 w 182555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557" h="66473">
                    <a:moveTo>
                      <a:pt x="45791" y="0"/>
                    </a:moveTo>
                    <a:lnTo>
                      <a:pt x="1779765" y="0"/>
                    </a:lnTo>
                    <a:lnTo>
                      <a:pt x="1808596" y="38555"/>
                    </a:lnTo>
                    <a:lnTo>
                      <a:pt x="1825557" y="66473"/>
                    </a:lnTo>
                    <a:lnTo>
                      <a:pt x="0" y="66473"/>
                    </a:lnTo>
                    <a:lnTo>
                      <a:pt x="16960" y="38555"/>
                    </a:lnTo>
                    <a:lnTo>
                      <a:pt x="457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4982397" y="4540100"/>
                <a:ext cx="1970591" cy="66473"/>
              </a:xfrm>
              <a:custGeom>
                <a:avLst/>
                <a:gdLst>
                  <a:gd name="connsiteX0" fmla="*/ 32021 w 1970591"/>
                  <a:gd name="connsiteY0" fmla="*/ 0 h 66473"/>
                  <a:gd name="connsiteX1" fmla="*/ 1938569 w 1970591"/>
                  <a:gd name="connsiteY1" fmla="*/ 0 h 66473"/>
                  <a:gd name="connsiteX2" fmla="*/ 1970591 w 1970591"/>
                  <a:gd name="connsiteY2" fmla="*/ 66473 h 66473"/>
                  <a:gd name="connsiteX3" fmla="*/ 0 w 1970591"/>
                  <a:gd name="connsiteY3" fmla="*/ 66473 h 66473"/>
                  <a:gd name="connsiteX4" fmla="*/ 32021 w 1970591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591" h="66473">
                    <a:moveTo>
                      <a:pt x="32021" y="0"/>
                    </a:moveTo>
                    <a:lnTo>
                      <a:pt x="1938569" y="0"/>
                    </a:lnTo>
                    <a:lnTo>
                      <a:pt x="1970591" y="66473"/>
                    </a:lnTo>
                    <a:lnTo>
                      <a:pt x="0" y="66473"/>
                    </a:lnTo>
                    <a:lnTo>
                      <a:pt x="320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932267" y="4674667"/>
                <a:ext cx="2070850" cy="66473"/>
              </a:xfrm>
              <a:custGeom>
                <a:avLst/>
                <a:gdLst>
                  <a:gd name="connsiteX0" fmla="*/ 22774 w 2070850"/>
                  <a:gd name="connsiteY0" fmla="*/ 0 h 66473"/>
                  <a:gd name="connsiteX1" fmla="*/ 2048077 w 2070850"/>
                  <a:gd name="connsiteY1" fmla="*/ 0 h 66473"/>
                  <a:gd name="connsiteX2" fmla="*/ 2067176 w 2070850"/>
                  <a:gd name="connsiteY2" fmla="*/ 52184 h 66473"/>
                  <a:gd name="connsiteX3" fmla="*/ 2070850 w 2070850"/>
                  <a:gd name="connsiteY3" fmla="*/ 66473 h 66473"/>
                  <a:gd name="connsiteX4" fmla="*/ 0 w 2070850"/>
                  <a:gd name="connsiteY4" fmla="*/ 66473 h 66473"/>
                  <a:gd name="connsiteX5" fmla="*/ 3674 w 2070850"/>
                  <a:gd name="connsiteY5" fmla="*/ 52184 h 66473"/>
                  <a:gd name="connsiteX6" fmla="*/ 22774 w 207085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850" h="66473">
                    <a:moveTo>
                      <a:pt x="22774" y="0"/>
                    </a:moveTo>
                    <a:lnTo>
                      <a:pt x="2048077" y="0"/>
                    </a:lnTo>
                    <a:lnTo>
                      <a:pt x="2067176" y="52184"/>
                    </a:lnTo>
                    <a:lnTo>
                      <a:pt x="2070850" y="66473"/>
                    </a:lnTo>
                    <a:lnTo>
                      <a:pt x="0" y="66473"/>
                    </a:lnTo>
                    <a:lnTo>
                      <a:pt x="3674" y="52184"/>
                    </a:lnTo>
                    <a:lnTo>
                      <a:pt x="227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4902403" y="4809234"/>
                <a:ext cx="2130578" cy="66473"/>
              </a:xfrm>
              <a:custGeom>
                <a:avLst/>
                <a:gdLst>
                  <a:gd name="connsiteX0" fmla="*/ 12355 w 2130578"/>
                  <a:gd name="connsiteY0" fmla="*/ 0 h 66473"/>
                  <a:gd name="connsiteX1" fmla="*/ 2118223 w 2130578"/>
                  <a:gd name="connsiteY1" fmla="*/ 0 h 66473"/>
                  <a:gd name="connsiteX2" fmla="*/ 2123661 w 2130578"/>
                  <a:gd name="connsiteY2" fmla="*/ 21149 h 66473"/>
                  <a:gd name="connsiteX3" fmla="*/ 2130578 w 2130578"/>
                  <a:gd name="connsiteY3" fmla="*/ 66473 h 66473"/>
                  <a:gd name="connsiteX4" fmla="*/ 0 w 2130578"/>
                  <a:gd name="connsiteY4" fmla="*/ 66473 h 66473"/>
                  <a:gd name="connsiteX5" fmla="*/ 6917 w 2130578"/>
                  <a:gd name="connsiteY5" fmla="*/ 21149 h 66473"/>
                  <a:gd name="connsiteX6" fmla="*/ 12355 w 213057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0578" h="66473">
                    <a:moveTo>
                      <a:pt x="12355" y="0"/>
                    </a:moveTo>
                    <a:lnTo>
                      <a:pt x="2118223" y="0"/>
                    </a:lnTo>
                    <a:lnTo>
                      <a:pt x="2123661" y="21149"/>
                    </a:lnTo>
                    <a:lnTo>
                      <a:pt x="2130578" y="66473"/>
                    </a:lnTo>
                    <a:lnTo>
                      <a:pt x="0" y="66473"/>
                    </a:lnTo>
                    <a:lnTo>
                      <a:pt x="6917" y="21149"/>
                    </a:lnTo>
                    <a:lnTo>
                      <a:pt x="123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889283" y="4943801"/>
                <a:ext cx="2156819" cy="66473"/>
              </a:xfrm>
              <a:custGeom>
                <a:avLst/>
                <a:gdLst>
                  <a:gd name="connsiteX0" fmla="*/ 3357 w 2156819"/>
                  <a:gd name="connsiteY0" fmla="*/ 0 h 66473"/>
                  <a:gd name="connsiteX1" fmla="*/ 2153462 w 2156819"/>
                  <a:gd name="connsiteY1" fmla="*/ 0 h 66473"/>
                  <a:gd name="connsiteX2" fmla="*/ 2156819 w 2156819"/>
                  <a:gd name="connsiteY2" fmla="*/ 66473 h 66473"/>
                  <a:gd name="connsiteX3" fmla="*/ 0 w 2156819"/>
                  <a:gd name="connsiteY3" fmla="*/ 66473 h 66473"/>
                  <a:gd name="connsiteX4" fmla="*/ 3357 w 2156819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6819" h="66473">
                    <a:moveTo>
                      <a:pt x="3357" y="0"/>
                    </a:moveTo>
                    <a:lnTo>
                      <a:pt x="2153462" y="0"/>
                    </a:lnTo>
                    <a:lnTo>
                      <a:pt x="2156819" y="66473"/>
                    </a:lnTo>
                    <a:lnTo>
                      <a:pt x="0" y="66473"/>
                    </a:lnTo>
                    <a:lnTo>
                      <a:pt x="33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888901" y="5078368"/>
                <a:ext cx="2157583" cy="66473"/>
              </a:xfrm>
              <a:custGeom>
                <a:avLst/>
                <a:gdLst>
                  <a:gd name="connsiteX0" fmla="*/ 0 w 2157583"/>
                  <a:gd name="connsiteY0" fmla="*/ 0 h 66473"/>
                  <a:gd name="connsiteX1" fmla="*/ 2157583 w 2157583"/>
                  <a:gd name="connsiteY1" fmla="*/ 0 h 66473"/>
                  <a:gd name="connsiteX2" fmla="*/ 2154226 w 2157583"/>
                  <a:gd name="connsiteY2" fmla="*/ 66473 h 66473"/>
                  <a:gd name="connsiteX3" fmla="*/ 3356 w 2157583"/>
                  <a:gd name="connsiteY3" fmla="*/ 66473 h 66473"/>
                  <a:gd name="connsiteX4" fmla="*/ 0 w 21575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7583" h="66473">
                    <a:moveTo>
                      <a:pt x="0" y="0"/>
                    </a:moveTo>
                    <a:lnTo>
                      <a:pt x="2157583" y="0"/>
                    </a:lnTo>
                    <a:lnTo>
                      <a:pt x="2154226" y="66473"/>
                    </a:lnTo>
                    <a:lnTo>
                      <a:pt x="3356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901248" y="5212935"/>
                <a:ext cx="2132888" cy="66473"/>
              </a:xfrm>
              <a:custGeom>
                <a:avLst/>
                <a:gdLst>
                  <a:gd name="connsiteX0" fmla="*/ 0 w 2132888"/>
                  <a:gd name="connsiteY0" fmla="*/ 0 h 66473"/>
                  <a:gd name="connsiteX1" fmla="*/ 2132888 w 2132888"/>
                  <a:gd name="connsiteY1" fmla="*/ 0 h 66473"/>
                  <a:gd name="connsiteX2" fmla="*/ 2124816 w 2132888"/>
                  <a:gd name="connsiteY2" fmla="*/ 52892 h 66473"/>
                  <a:gd name="connsiteX3" fmla="*/ 2121324 w 2132888"/>
                  <a:gd name="connsiteY3" fmla="*/ 66473 h 66473"/>
                  <a:gd name="connsiteX4" fmla="*/ 11564 w 2132888"/>
                  <a:gd name="connsiteY4" fmla="*/ 66473 h 66473"/>
                  <a:gd name="connsiteX5" fmla="*/ 8072 w 2132888"/>
                  <a:gd name="connsiteY5" fmla="*/ 52892 h 66473"/>
                  <a:gd name="connsiteX6" fmla="*/ 0 w 213288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2888" h="66473">
                    <a:moveTo>
                      <a:pt x="0" y="0"/>
                    </a:moveTo>
                    <a:lnTo>
                      <a:pt x="2132888" y="0"/>
                    </a:lnTo>
                    <a:lnTo>
                      <a:pt x="2124816" y="52892"/>
                    </a:lnTo>
                    <a:lnTo>
                      <a:pt x="2121324" y="66473"/>
                    </a:lnTo>
                    <a:lnTo>
                      <a:pt x="11564" y="66473"/>
                    </a:lnTo>
                    <a:lnTo>
                      <a:pt x="8072" y="528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930321" y="5347502"/>
                <a:ext cx="2074742" cy="66473"/>
              </a:xfrm>
              <a:custGeom>
                <a:avLst/>
                <a:gdLst>
                  <a:gd name="connsiteX0" fmla="*/ 0 w 2074742"/>
                  <a:gd name="connsiteY0" fmla="*/ 0 h 66473"/>
                  <a:gd name="connsiteX1" fmla="*/ 2074742 w 2074742"/>
                  <a:gd name="connsiteY1" fmla="*/ 0 h 66473"/>
                  <a:gd name="connsiteX2" fmla="*/ 2069122 w 2074742"/>
                  <a:gd name="connsiteY2" fmla="*/ 21857 h 66473"/>
                  <a:gd name="connsiteX3" fmla="*/ 2052792 w 2074742"/>
                  <a:gd name="connsiteY3" fmla="*/ 66473 h 66473"/>
                  <a:gd name="connsiteX4" fmla="*/ 21950 w 2074742"/>
                  <a:gd name="connsiteY4" fmla="*/ 66473 h 66473"/>
                  <a:gd name="connsiteX5" fmla="*/ 5620 w 2074742"/>
                  <a:gd name="connsiteY5" fmla="*/ 21857 h 66473"/>
                  <a:gd name="connsiteX6" fmla="*/ 0 w 2074742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742" h="66473">
                    <a:moveTo>
                      <a:pt x="0" y="0"/>
                    </a:moveTo>
                    <a:lnTo>
                      <a:pt x="2074742" y="0"/>
                    </a:lnTo>
                    <a:lnTo>
                      <a:pt x="2069122" y="21857"/>
                    </a:lnTo>
                    <a:lnTo>
                      <a:pt x="2052792" y="66473"/>
                    </a:lnTo>
                    <a:lnTo>
                      <a:pt x="21950" y="66473"/>
                    </a:lnTo>
                    <a:lnTo>
                      <a:pt x="5620" y="218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978751" y="5482069"/>
                <a:ext cx="1977883" cy="66473"/>
              </a:xfrm>
              <a:custGeom>
                <a:avLst/>
                <a:gdLst>
                  <a:gd name="connsiteX0" fmla="*/ 0 w 1977883"/>
                  <a:gd name="connsiteY0" fmla="*/ 0 h 66473"/>
                  <a:gd name="connsiteX1" fmla="*/ 1977883 w 1977883"/>
                  <a:gd name="connsiteY1" fmla="*/ 0 h 66473"/>
                  <a:gd name="connsiteX2" fmla="*/ 1945861 w 1977883"/>
                  <a:gd name="connsiteY2" fmla="*/ 66473 h 66473"/>
                  <a:gd name="connsiteX3" fmla="*/ 32021 w 1977883"/>
                  <a:gd name="connsiteY3" fmla="*/ 66473 h 66473"/>
                  <a:gd name="connsiteX4" fmla="*/ 0 w 19778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7883" h="66473">
                    <a:moveTo>
                      <a:pt x="0" y="0"/>
                    </a:moveTo>
                    <a:lnTo>
                      <a:pt x="1977883" y="0"/>
                    </a:lnTo>
                    <a:lnTo>
                      <a:pt x="1945861" y="66473"/>
                    </a:lnTo>
                    <a:lnTo>
                      <a:pt x="32021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5050316" y="5616636"/>
                <a:ext cx="1834753" cy="66473"/>
              </a:xfrm>
              <a:custGeom>
                <a:avLst/>
                <a:gdLst>
                  <a:gd name="connsiteX0" fmla="*/ 0 w 1834753"/>
                  <a:gd name="connsiteY0" fmla="*/ 0 h 66473"/>
                  <a:gd name="connsiteX1" fmla="*/ 1834753 w 1834753"/>
                  <a:gd name="connsiteY1" fmla="*/ 0 h 66473"/>
                  <a:gd name="connsiteX2" fmla="*/ 1813194 w 1834753"/>
                  <a:gd name="connsiteY2" fmla="*/ 35486 h 66473"/>
                  <a:gd name="connsiteX3" fmla="*/ 1790023 w 1834753"/>
                  <a:gd name="connsiteY3" fmla="*/ 66473 h 66473"/>
                  <a:gd name="connsiteX4" fmla="*/ 44730 w 1834753"/>
                  <a:gd name="connsiteY4" fmla="*/ 66473 h 66473"/>
                  <a:gd name="connsiteX5" fmla="*/ 21558 w 1834753"/>
                  <a:gd name="connsiteY5" fmla="*/ 35486 h 66473"/>
                  <a:gd name="connsiteX6" fmla="*/ 0 w 1834753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4753" h="66473">
                    <a:moveTo>
                      <a:pt x="0" y="0"/>
                    </a:moveTo>
                    <a:lnTo>
                      <a:pt x="1834753" y="0"/>
                    </a:lnTo>
                    <a:lnTo>
                      <a:pt x="1813194" y="35486"/>
                    </a:lnTo>
                    <a:lnTo>
                      <a:pt x="1790023" y="66473"/>
                    </a:lnTo>
                    <a:lnTo>
                      <a:pt x="44730" y="66473"/>
                    </a:lnTo>
                    <a:lnTo>
                      <a:pt x="21558" y="354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5148529" y="5751203"/>
                <a:ext cx="1638327" cy="66473"/>
              </a:xfrm>
              <a:custGeom>
                <a:avLst/>
                <a:gdLst>
                  <a:gd name="connsiteX0" fmla="*/ 0 w 1638327"/>
                  <a:gd name="connsiteY0" fmla="*/ 0 h 66473"/>
                  <a:gd name="connsiteX1" fmla="*/ 1638327 w 1638327"/>
                  <a:gd name="connsiteY1" fmla="*/ 0 h 66473"/>
                  <a:gd name="connsiteX2" fmla="*/ 1583065 w 1638327"/>
                  <a:gd name="connsiteY2" fmla="*/ 60804 h 66473"/>
                  <a:gd name="connsiteX3" fmla="*/ 1576828 w 1638327"/>
                  <a:gd name="connsiteY3" fmla="*/ 66473 h 66473"/>
                  <a:gd name="connsiteX4" fmla="*/ 61500 w 1638327"/>
                  <a:gd name="connsiteY4" fmla="*/ 66473 h 66473"/>
                  <a:gd name="connsiteX5" fmla="*/ 55262 w 1638327"/>
                  <a:gd name="connsiteY5" fmla="*/ 60804 h 66473"/>
                  <a:gd name="connsiteX6" fmla="*/ 0 w 1638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8327" h="66473">
                    <a:moveTo>
                      <a:pt x="0" y="0"/>
                    </a:moveTo>
                    <a:lnTo>
                      <a:pt x="1638327" y="0"/>
                    </a:lnTo>
                    <a:lnTo>
                      <a:pt x="1583065" y="60804"/>
                    </a:lnTo>
                    <a:lnTo>
                      <a:pt x="1576828" y="66473"/>
                    </a:lnTo>
                    <a:lnTo>
                      <a:pt x="61500" y="66473"/>
                    </a:lnTo>
                    <a:lnTo>
                      <a:pt x="55262" y="608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5285908" y="5885770"/>
                <a:ext cx="1363568" cy="66473"/>
              </a:xfrm>
              <a:custGeom>
                <a:avLst/>
                <a:gdLst>
                  <a:gd name="connsiteX0" fmla="*/ 0 w 1363568"/>
                  <a:gd name="connsiteY0" fmla="*/ 0 h 66473"/>
                  <a:gd name="connsiteX1" fmla="*/ 1363568 w 1363568"/>
                  <a:gd name="connsiteY1" fmla="*/ 0 h 66473"/>
                  <a:gd name="connsiteX2" fmla="*/ 1285801 w 1363568"/>
                  <a:gd name="connsiteY2" fmla="*/ 58153 h 66473"/>
                  <a:gd name="connsiteX3" fmla="*/ 1272106 w 1363568"/>
                  <a:gd name="connsiteY3" fmla="*/ 66473 h 66473"/>
                  <a:gd name="connsiteX4" fmla="*/ 91462 w 1363568"/>
                  <a:gd name="connsiteY4" fmla="*/ 66473 h 66473"/>
                  <a:gd name="connsiteX5" fmla="*/ 77767 w 1363568"/>
                  <a:gd name="connsiteY5" fmla="*/ 58153 h 66473"/>
                  <a:gd name="connsiteX6" fmla="*/ 0 w 136356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568" h="66473">
                    <a:moveTo>
                      <a:pt x="0" y="0"/>
                    </a:moveTo>
                    <a:lnTo>
                      <a:pt x="1363568" y="0"/>
                    </a:lnTo>
                    <a:lnTo>
                      <a:pt x="1285801" y="58153"/>
                    </a:lnTo>
                    <a:lnTo>
                      <a:pt x="1272106" y="66473"/>
                    </a:lnTo>
                    <a:lnTo>
                      <a:pt x="91462" y="66473"/>
                    </a:lnTo>
                    <a:lnTo>
                      <a:pt x="77767" y="581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499041" y="6020337"/>
                <a:ext cx="937302" cy="108088"/>
              </a:xfrm>
              <a:custGeom>
                <a:avLst/>
                <a:gdLst>
                  <a:gd name="connsiteX0" fmla="*/ 0 w 937302"/>
                  <a:gd name="connsiteY0" fmla="*/ 0 h 108088"/>
                  <a:gd name="connsiteX1" fmla="*/ 937302 w 937302"/>
                  <a:gd name="connsiteY1" fmla="*/ 0 h 108088"/>
                  <a:gd name="connsiteX2" fmla="*/ 889160 w 937302"/>
                  <a:gd name="connsiteY2" fmla="*/ 23191 h 108088"/>
                  <a:gd name="connsiteX3" fmla="*/ 468651 w 937302"/>
                  <a:gd name="connsiteY3" fmla="*/ 108088 h 108088"/>
                  <a:gd name="connsiteX4" fmla="*/ 48142 w 937302"/>
                  <a:gd name="connsiteY4" fmla="*/ 23191 h 108088"/>
                  <a:gd name="connsiteX5" fmla="*/ 0 w 937302"/>
                  <a:gd name="connsiteY5" fmla="*/ 0 h 10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302" h="108088">
                    <a:moveTo>
                      <a:pt x="0" y="0"/>
                    </a:moveTo>
                    <a:lnTo>
                      <a:pt x="937302" y="0"/>
                    </a:lnTo>
                    <a:lnTo>
                      <a:pt x="889160" y="23191"/>
                    </a:lnTo>
                    <a:cubicBezTo>
                      <a:pt x="759913" y="77858"/>
                      <a:pt x="617812" y="108088"/>
                      <a:pt x="468651" y="108088"/>
                    </a:cubicBezTo>
                    <a:cubicBezTo>
                      <a:pt x="319490" y="108088"/>
                      <a:pt x="177390" y="77858"/>
                      <a:pt x="48142" y="2319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 rot="68981" flipH="1">
              <a:off x="279951" y="5222492"/>
              <a:ext cx="643298" cy="64329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2" name="文本框 118"/>
          <p:cNvSpPr txBox="1"/>
          <p:nvPr/>
        </p:nvSpPr>
        <p:spPr>
          <a:xfrm>
            <a:off x="1256348" y="2384425"/>
            <a:ext cx="9679305" cy="2306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72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紫</a:t>
            </a:r>
            <a:r>
              <a:rPr lang="zh-CN" altLang="en-US" sz="72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粉</a:t>
            </a:r>
            <a:r>
              <a:rPr lang="zh-CN" altLang="en-US" sz="72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</a:t>
            </a:r>
            <a:r>
              <a:rPr lang="zh-CN" altLang="en-US" sz="72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渐变</a:t>
            </a:r>
            <a:r>
              <a:rPr lang="zh-CN" altLang="en-US" sz="72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小清新</a:t>
            </a:r>
            <a:endParaRPr lang="zh-CN" altLang="en-US" sz="7200" b="1" dirty="0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defRPr/>
            </a:pPr>
            <a:r>
              <a:rPr lang="zh-CN" altLang="en-US" sz="72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工作总结</a:t>
            </a:r>
            <a:endParaRPr lang="zh-CN" altLang="en-US" sz="7200" b="1" dirty="0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 rot="0">
            <a:off x="3846195" y="1199515"/>
            <a:ext cx="1043940" cy="1043940"/>
            <a:chOff x="5912296" y="2133713"/>
            <a:chExt cx="762220" cy="762220"/>
          </a:xfrm>
        </p:grpSpPr>
        <p:sp>
          <p:nvSpPr>
            <p:cNvPr id="57" name="椭圆 56"/>
            <p:cNvSpPr/>
            <p:nvPr/>
          </p:nvSpPr>
          <p:spPr>
            <a:xfrm>
              <a:off x="5912296" y="2133713"/>
              <a:ext cx="762220" cy="76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文本框 124"/>
            <p:cNvSpPr txBox="1"/>
            <p:nvPr/>
          </p:nvSpPr>
          <p:spPr>
            <a:xfrm>
              <a:off x="6000660" y="2188652"/>
              <a:ext cx="537986" cy="60598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rot="0">
            <a:off x="5102860" y="1199515"/>
            <a:ext cx="1043940" cy="1043940"/>
            <a:chOff x="7026531" y="2133713"/>
            <a:chExt cx="762220" cy="762220"/>
          </a:xfrm>
        </p:grpSpPr>
        <p:sp>
          <p:nvSpPr>
            <p:cNvPr id="60" name="椭圆 59"/>
            <p:cNvSpPr/>
            <p:nvPr/>
          </p:nvSpPr>
          <p:spPr>
            <a:xfrm>
              <a:off x="7026531" y="2133713"/>
              <a:ext cx="762220" cy="76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文本框 125"/>
            <p:cNvSpPr txBox="1"/>
            <p:nvPr/>
          </p:nvSpPr>
          <p:spPr>
            <a:xfrm>
              <a:off x="7128854" y="2211802"/>
              <a:ext cx="537986" cy="60598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358890" y="1199515"/>
            <a:ext cx="1043940" cy="1043940"/>
            <a:chOff x="10014" y="1889"/>
            <a:chExt cx="1644" cy="1644"/>
          </a:xfrm>
        </p:grpSpPr>
        <p:sp>
          <p:nvSpPr>
            <p:cNvPr id="63" name="椭圆 62"/>
            <p:cNvSpPr/>
            <p:nvPr/>
          </p:nvSpPr>
          <p:spPr>
            <a:xfrm>
              <a:off x="10014" y="1889"/>
              <a:ext cx="1644" cy="1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文本框 126"/>
            <p:cNvSpPr txBox="1"/>
            <p:nvPr/>
          </p:nvSpPr>
          <p:spPr>
            <a:xfrm>
              <a:off x="10222" y="2056"/>
              <a:ext cx="1255" cy="130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X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3733233" y="4766765"/>
            <a:ext cx="4785927" cy="45719"/>
            <a:chOff x="1069340" y="4186446"/>
            <a:chExt cx="6973666" cy="57462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1074579" y="4207075"/>
              <a:ext cx="696842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8" name="矩形 97"/>
            <p:cNvSpPr/>
            <p:nvPr/>
          </p:nvSpPr>
          <p:spPr>
            <a:xfrm>
              <a:off x="1069340" y="4186446"/>
              <a:ext cx="2127250" cy="5746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 rot="3853795">
            <a:off x="1896745" y="5266690"/>
            <a:ext cx="678815" cy="678815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11"/>
          <p:cNvSpPr/>
          <p:nvPr/>
        </p:nvSpPr>
        <p:spPr>
          <a:xfrm>
            <a:off x="2902196" y="2834713"/>
            <a:ext cx="6373884" cy="2045628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2" name="文本框 118"/>
          <p:cNvSpPr txBox="1"/>
          <p:nvPr/>
        </p:nvSpPr>
        <p:spPr>
          <a:xfrm>
            <a:off x="2909058" y="3319571"/>
            <a:ext cx="6373884" cy="110680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6600" b="1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存在的主要问题</a:t>
            </a:r>
            <a:endParaRPr lang="zh-CN" altLang="en-US" sz="6600" b="1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 rot="3853795">
            <a:off x="10632166" y="3421902"/>
            <a:ext cx="1691640" cy="169164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 rot="5172224">
            <a:off x="9123588" y="1121292"/>
            <a:ext cx="1118470" cy="1192741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 rot="5172224">
            <a:off x="3322883" y="1998830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 rot="5172224">
            <a:off x="6540303" y="5506499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 rot="7071791">
            <a:off x="-359577" y="5676053"/>
            <a:ext cx="1538575" cy="1824842"/>
            <a:chOff x="236382" y="5222492"/>
            <a:chExt cx="1538575" cy="1824842"/>
          </a:xfrm>
        </p:grpSpPr>
        <p:grpSp>
          <p:nvGrpSpPr>
            <p:cNvPr id="33" name="组合 32"/>
            <p:cNvGrpSpPr/>
            <p:nvPr/>
          </p:nvGrpSpPr>
          <p:grpSpPr>
            <a:xfrm rot="19172373" flipH="1">
              <a:off x="236382" y="5506579"/>
              <a:ext cx="1538575" cy="1540755"/>
              <a:chOff x="4888901" y="3967785"/>
              <a:chExt cx="2157583" cy="2160640"/>
            </a:xfrm>
            <a:solidFill>
              <a:schemeClr val="bg1">
                <a:lumMod val="95000"/>
                <a:alpha val="21000"/>
              </a:schemeClr>
            </a:solidFill>
          </p:grpSpPr>
          <p:sp>
            <p:nvSpPr>
              <p:cNvPr id="34" name="任意多边形 33"/>
              <p:cNvSpPr/>
              <p:nvPr/>
            </p:nvSpPr>
            <p:spPr>
              <a:xfrm>
                <a:off x="5514752" y="3967785"/>
                <a:ext cx="905881" cy="100520"/>
              </a:xfrm>
              <a:custGeom>
                <a:avLst/>
                <a:gdLst>
                  <a:gd name="connsiteX0" fmla="*/ 452940 w 905881"/>
                  <a:gd name="connsiteY0" fmla="*/ 0 h 100520"/>
                  <a:gd name="connsiteX1" fmla="*/ 873449 w 905881"/>
                  <a:gd name="connsiteY1" fmla="*/ 84897 h 100520"/>
                  <a:gd name="connsiteX2" fmla="*/ 905881 w 905881"/>
                  <a:gd name="connsiteY2" fmla="*/ 100520 h 100520"/>
                  <a:gd name="connsiteX3" fmla="*/ 0 w 905881"/>
                  <a:gd name="connsiteY3" fmla="*/ 100520 h 100520"/>
                  <a:gd name="connsiteX4" fmla="*/ 32431 w 905881"/>
                  <a:gd name="connsiteY4" fmla="*/ 84897 h 100520"/>
                  <a:gd name="connsiteX5" fmla="*/ 452940 w 905881"/>
                  <a:gd name="connsiteY5" fmla="*/ 0 h 10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881" h="100520">
                    <a:moveTo>
                      <a:pt x="452940" y="0"/>
                    </a:moveTo>
                    <a:cubicBezTo>
                      <a:pt x="602101" y="0"/>
                      <a:pt x="744202" y="30230"/>
                      <a:pt x="873449" y="84897"/>
                    </a:cubicBezTo>
                    <a:lnTo>
                      <a:pt x="905881" y="100520"/>
                    </a:lnTo>
                    <a:lnTo>
                      <a:pt x="0" y="100520"/>
                    </a:lnTo>
                    <a:lnTo>
                      <a:pt x="32431" y="84897"/>
                    </a:lnTo>
                    <a:cubicBezTo>
                      <a:pt x="161679" y="30230"/>
                      <a:pt x="303779" y="0"/>
                      <a:pt x="452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5296029" y="4136399"/>
                <a:ext cx="1343327" cy="66473"/>
              </a:xfrm>
              <a:custGeom>
                <a:avLst/>
                <a:gdLst>
                  <a:gd name="connsiteX0" fmla="*/ 93798 w 1343327"/>
                  <a:gd name="connsiteY0" fmla="*/ 0 h 66473"/>
                  <a:gd name="connsiteX1" fmla="*/ 1249528 w 1343327"/>
                  <a:gd name="connsiteY1" fmla="*/ 0 h 66473"/>
                  <a:gd name="connsiteX2" fmla="*/ 1275680 w 1343327"/>
                  <a:gd name="connsiteY2" fmla="*/ 15888 h 66473"/>
                  <a:gd name="connsiteX3" fmla="*/ 1343327 w 1343327"/>
                  <a:gd name="connsiteY3" fmla="*/ 66473 h 66473"/>
                  <a:gd name="connsiteX4" fmla="*/ 0 w 1343327"/>
                  <a:gd name="connsiteY4" fmla="*/ 66473 h 66473"/>
                  <a:gd name="connsiteX5" fmla="*/ 67646 w 1343327"/>
                  <a:gd name="connsiteY5" fmla="*/ 15888 h 66473"/>
                  <a:gd name="connsiteX6" fmla="*/ 93798 w 1343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327" h="66473">
                    <a:moveTo>
                      <a:pt x="93798" y="0"/>
                    </a:moveTo>
                    <a:lnTo>
                      <a:pt x="1249528" y="0"/>
                    </a:lnTo>
                    <a:lnTo>
                      <a:pt x="1275680" y="15888"/>
                    </a:lnTo>
                    <a:lnTo>
                      <a:pt x="1343327" y="66473"/>
                    </a:lnTo>
                    <a:lnTo>
                      <a:pt x="0" y="66473"/>
                    </a:lnTo>
                    <a:lnTo>
                      <a:pt x="67646" y="15888"/>
                    </a:lnTo>
                    <a:lnTo>
                      <a:pt x="93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5155407" y="4270966"/>
                <a:ext cx="1624570" cy="66473"/>
              </a:xfrm>
              <a:custGeom>
                <a:avLst/>
                <a:gdLst>
                  <a:gd name="connsiteX0" fmla="*/ 62950 w 1624570"/>
                  <a:gd name="connsiteY0" fmla="*/ 0 h 66473"/>
                  <a:gd name="connsiteX1" fmla="*/ 1561622 w 1624570"/>
                  <a:gd name="connsiteY1" fmla="*/ 0 h 66473"/>
                  <a:gd name="connsiteX2" fmla="*/ 1576187 w 1624570"/>
                  <a:gd name="connsiteY2" fmla="*/ 13238 h 66473"/>
                  <a:gd name="connsiteX3" fmla="*/ 1624570 w 1624570"/>
                  <a:gd name="connsiteY3" fmla="*/ 66473 h 66473"/>
                  <a:gd name="connsiteX4" fmla="*/ 0 w 1624570"/>
                  <a:gd name="connsiteY4" fmla="*/ 66473 h 66473"/>
                  <a:gd name="connsiteX5" fmla="*/ 48384 w 1624570"/>
                  <a:gd name="connsiteY5" fmla="*/ 13238 h 66473"/>
                  <a:gd name="connsiteX6" fmla="*/ 62950 w 162457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4570" h="66473">
                    <a:moveTo>
                      <a:pt x="62950" y="0"/>
                    </a:moveTo>
                    <a:lnTo>
                      <a:pt x="1561622" y="0"/>
                    </a:lnTo>
                    <a:lnTo>
                      <a:pt x="1576187" y="13238"/>
                    </a:lnTo>
                    <a:lnTo>
                      <a:pt x="1624570" y="66473"/>
                    </a:lnTo>
                    <a:lnTo>
                      <a:pt x="0" y="66473"/>
                    </a:lnTo>
                    <a:lnTo>
                      <a:pt x="48384" y="13238"/>
                    </a:lnTo>
                    <a:lnTo>
                      <a:pt x="629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5054914" y="4405533"/>
                <a:ext cx="1825557" cy="66473"/>
              </a:xfrm>
              <a:custGeom>
                <a:avLst/>
                <a:gdLst>
                  <a:gd name="connsiteX0" fmla="*/ 45791 w 1825557"/>
                  <a:gd name="connsiteY0" fmla="*/ 0 h 66473"/>
                  <a:gd name="connsiteX1" fmla="*/ 1779765 w 1825557"/>
                  <a:gd name="connsiteY1" fmla="*/ 0 h 66473"/>
                  <a:gd name="connsiteX2" fmla="*/ 1808596 w 1825557"/>
                  <a:gd name="connsiteY2" fmla="*/ 38555 h 66473"/>
                  <a:gd name="connsiteX3" fmla="*/ 1825557 w 1825557"/>
                  <a:gd name="connsiteY3" fmla="*/ 66473 h 66473"/>
                  <a:gd name="connsiteX4" fmla="*/ 0 w 1825557"/>
                  <a:gd name="connsiteY4" fmla="*/ 66473 h 66473"/>
                  <a:gd name="connsiteX5" fmla="*/ 16960 w 1825557"/>
                  <a:gd name="connsiteY5" fmla="*/ 38555 h 66473"/>
                  <a:gd name="connsiteX6" fmla="*/ 45791 w 182555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557" h="66473">
                    <a:moveTo>
                      <a:pt x="45791" y="0"/>
                    </a:moveTo>
                    <a:lnTo>
                      <a:pt x="1779765" y="0"/>
                    </a:lnTo>
                    <a:lnTo>
                      <a:pt x="1808596" y="38555"/>
                    </a:lnTo>
                    <a:lnTo>
                      <a:pt x="1825557" y="66473"/>
                    </a:lnTo>
                    <a:lnTo>
                      <a:pt x="0" y="66473"/>
                    </a:lnTo>
                    <a:lnTo>
                      <a:pt x="16960" y="38555"/>
                    </a:lnTo>
                    <a:lnTo>
                      <a:pt x="457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4982397" y="4540100"/>
                <a:ext cx="1970591" cy="66473"/>
              </a:xfrm>
              <a:custGeom>
                <a:avLst/>
                <a:gdLst>
                  <a:gd name="connsiteX0" fmla="*/ 32021 w 1970591"/>
                  <a:gd name="connsiteY0" fmla="*/ 0 h 66473"/>
                  <a:gd name="connsiteX1" fmla="*/ 1938569 w 1970591"/>
                  <a:gd name="connsiteY1" fmla="*/ 0 h 66473"/>
                  <a:gd name="connsiteX2" fmla="*/ 1970591 w 1970591"/>
                  <a:gd name="connsiteY2" fmla="*/ 66473 h 66473"/>
                  <a:gd name="connsiteX3" fmla="*/ 0 w 1970591"/>
                  <a:gd name="connsiteY3" fmla="*/ 66473 h 66473"/>
                  <a:gd name="connsiteX4" fmla="*/ 32021 w 1970591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591" h="66473">
                    <a:moveTo>
                      <a:pt x="32021" y="0"/>
                    </a:moveTo>
                    <a:lnTo>
                      <a:pt x="1938569" y="0"/>
                    </a:lnTo>
                    <a:lnTo>
                      <a:pt x="1970591" y="66473"/>
                    </a:lnTo>
                    <a:lnTo>
                      <a:pt x="0" y="66473"/>
                    </a:lnTo>
                    <a:lnTo>
                      <a:pt x="320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932267" y="4674667"/>
                <a:ext cx="2070850" cy="66473"/>
              </a:xfrm>
              <a:custGeom>
                <a:avLst/>
                <a:gdLst>
                  <a:gd name="connsiteX0" fmla="*/ 22774 w 2070850"/>
                  <a:gd name="connsiteY0" fmla="*/ 0 h 66473"/>
                  <a:gd name="connsiteX1" fmla="*/ 2048077 w 2070850"/>
                  <a:gd name="connsiteY1" fmla="*/ 0 h 66473"/>
                  <a:gd name="connsiteX2" fmla="*/ 2067176 w 2070850"/>
                  <a:gd name="connsiteY2" fmla="*/ 52184 h 66473"/>
                  <a:gd name="connsiteX3" fmla="*/ 2070850 w 2070850"/>
                  <a:gd name="connsiteY3" fmla="*/ 66473 h 66473"/>
                  <a:gd name="connsiteX4" fmla="*/ 0 w 2070850"/>
                  <a:gd name="connsiteY4" fmla="*/ 66473 h 66473"/>
                  <a:gd name="connsiteX5" fmla="*/ 3674 w 2070850"/>
                  <a:gd name="connsiteY5" fmla="*/ 52184 h 66473"/>
                  <a:gd name="connsiteX6" fmla="*/ 22774 w 207085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850" h="66473">
                    <a:moveTo>
                      <a:pt x="22774" y="0"/>
                    </a:moveTo>
                    <a:lnTo>
                      <a:pt x="2048077" y="0"/>
                    </a:lnTo>
                    <a:lnTo>
                      <a:pt x="2067176" y="52184"/>
                    </a:lnTo>
                    <a:lnTo>
                      <a:pt x="2070850" y="66473"/>
                    </a:lnTo>
                    <a:lnTo>
                      <a:pt x="0" y="66473"/>
                    </a:lnTo>
                    <a:lnTo>
                      <a:pt x="3674" y="52184"/>
                    </a:lnTo>
                    <a:lnTo>
                      <a:pt x="227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4902403" y="4809234"/>
                <a:ext cx="2130578" cy="66473"/>
              </a:xfrm>
              <a:custGeom>
                <a:avLst/>
                <a:gdLst>
                  <a:gd name="connsiteX0" fmla="*/ 12355 w 2130578"/>
                  <a:gd name="connsiteY0" fmla="*/ 0 h 66473"/>
                  <a:gd name="connsiteX1" fmla="*/ 2118223 w 2130578"/>
                  <a:gd name="connsiteY1" fmla="*/ 0 h 66473"/>
                  <a:gd name="connsiteX2" fmla="*/ 2123661 w 2130578"/>
                  <a:gd name="connsiteY2" fmla="*/ 21149 h 66473"/>
                  <a:gd name="connsiteX3" fmla="*/ 2130578 w 2130578"/>
                  <a:gd name="connsiteY3" fmla="*/ 66473 h 66473"/>
                  <a:gd name="connsiteX4" fmla="*/ 0 w 2130578"/>
                  <a:gd name="connsiteY4" fmla="*/ 66473 h 66473"/>
                  <a:gd name="connsiteX5" fmla="*/ 6917 w 2130578"/>
                  <a:gd name="connsiteY5" fmla="*/ 21149 h 66473"/>
                  <a:gd name="connsiteX6" fmla="*/ 12355 w 213057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0578" h="66473">
                    <a:moveTo>
                      <a:pt x="12355" y="0"/>
                    </a:moveTo>
                    <a:lnTo>
                      <a:pt x="2118223" y="0"/>
                    </a:lnTo>
                    <a:lnTo>
                      <a:pt x="2123661" y="21149"/>
                    </a:lnTo>
                    <a:lnTo>
                      <a:pt x="2130578" y="66473"/>
                    </a:lnTo>
                    <a:lnTo>
                      <a:pt x="0" y="66473"/>
                    </a:lnTo>
                    <a:lnTo>
                      <a:pt x="6917" y="21149"/>
                    </a:lnTo>
                    <a:lnTo>
                      <a:pt x="123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889283" y="4943801"/>
                <a:ext cx="2156819" cy="66473"/>
              </a:xfrm>
              <a:custGeom>
                <a:avLst/>
                <a:gdLst>
                  <a:gd name="connsiteX0" fmla="*/ 3357 w 2156819"/>
                  <a:gd name="connsiteY0" fmla="*/ 0 h 66473"/>
                  <a:gd name="connsiteX1" fmla="*/ 2153462 w 2156819"/>
                  <a:gd name="connsiteY1" fmla="*/ 0 h 66473"/>
                  <a:gd name="connsiteX2" fmla="*/ 2156819 w 2156819"/>
                  <a:gd name="connsiteY2" fmla="*/ 66473 h 66473"/>
                  <a:gd name="connsiteX3" fmla="*/ 0 w 2156819"/>
                  <a:gd name="connsiteY3" fmla="*/ 66473 h 66473"/>
                  <a:gd name="connsiteX4" fmla="*/ 3357 w 2156819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6819" h="66473">
                    <a:moveTo>
                      <a:pt x="3357" y="0"/>
                    </a:moveTo>
                    <a:lnTo>
                      <a:pt x="2153462" y="0"/>
                    </a:lnTo>
                    <a:lnTo>
                      <a:pt x="2156819" y="66473"/>
                    </a:lnTo>
                    <a:lnTo>
                      <a:pt x="0" y="66473"/>
                    </a:lnTo>
                    <a:lnTo>
                      <a:pt x="33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888901" y="5078368"/>
                <a:ext cx="2157583" cy="66473"/>
              </a:xfrm>
              <a:custGeom>
                <a:avLst/>
                <a:gdLst>
                  <a:gd name="connsiteX0" fmla="*/ 0 w 2157583"/>
                  <a:gd name="connsiteY0" fmla="*/ 0 h 66473"/>
                  <a:gd name="connsiteX1" fmla="*/ 2157583 w 2157583"/>
                  <a:gd name="connsiteY1" fmla="*/ 0 h 66473"/>
                  <a:gd name="connsiteX2" fmla="*/ 2154226 w 2157583"/>
                  <a:gd name="connsiteY2" fmla="*/ 66473 h 66473"/>
                  <a:gd name="connsiteX3" fmla="*/ 3356 w 2157583"/>
                  <a:gd name="connsiteY3" fmla="*/ 66473 h 66473"/>
                  <a:gd name="connsiteX4" fmla="*/ 0 w 21575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7583" h="66473">
                    <a:moveTo>
                      <a:pt x="0" y="0"/>
                    </a:moveTo>
                    <a:lnTo>
                      <a:pt x="2157583" y="0"/>
                    </a:lnTo>
                    <a:lnTo>
                      <a:pt x="2154226" y="66473"/>
                    </a:lnTo>
                    <a:lnTo>
                      <a:pt x="3356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901248" y="5212935"/>
                <a:ext cx="2132888" cy="66473"/>
              </a:xfrm>
              <a:custGeom>
                <a:avLst/>
                <a:gdLst>
                  <a:gd name="connsiteX0" fmla="*/ 0 w 2132888"/>
                  <a:gd name="connsiteY0" fmla="*/ 0 h 66473"/>
                  <a:gd name="connsiteX1" fmla="*/ 2132888 w 2132888"/>
                  <a:gd name="connsiteY1" fmla="*/ 0 h 66473"/>
                  <a:gd name="connsiteX2" fmla="*/ 2124816 w 2132888"/>
                  <a:gd name="connsiteY2" fmla="*/ 52892 h 66473"/>
                  <a:gd name="connsiteX3" fmla="*/ 2121324 w 2132888"/>
                  <a:gd name="connsiteY3" fmla="*/ 66473 h 66473"/>
                  <a:gd name="connsiteX4" fmla="*/ 11564 w 2132888"/>
                  <a:gd name="connsiteY4" fmla="*/ 66473 h 66473"/>
                  <a:gd name="connsiteX5" fmla="*/ 8072 w 2132888"/>
                  <a:gd name="connsiteY5" fmla="*/ 52892 h 66473"/>
                  <a:gd name="connsiteX6" fmla="*/ 0 w 213288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2888" h="66473">
                    <a:moveTo>
                      <a:pt x="0" y="0"/>
                    </a:moveTo>
                    <a:lnTo>
                      <a:pt x="2132888" y="0"/>
                    </a:lnTo>
                    <a:lnTo>
                      <a:pt x="2124816" y="52892"/>
                    </a:lnTo>
                    <a:lnTo>
                      <a:pt x="2121324" y="66473"/>
                    </a:lnTo>
                    <a:lnTo>
                      <a:pt x="11564" y="66473"/>
                    </a:lnTo>
                    <a:lnTo>
                      <a:pt x="8072" y="528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930321" y="5347502"/>
                <a:ext cx="2074742" cy="66473"/>
              </a:xfrm>
              <a:custGeom>
                <a:avLst/>
                <a:gdLst>
                  <a:gd name="connsiteX0" fmla="*/ 0 w 2074742"/>
                  <a:gd name="connsiteY0" fmla="*/ 0 h 66473"/>
                  <a:gd name="connsiteX1" fmla="*/ 2074742 w 2074742"/>
                  <a:gd name="connsiteY1" fmla="*/ 0 h 66473"/>
                  <a:gd name="connsiteX2" fmla="*/ 2069122 w 2074742"/>
                  <a:gd name="connsiteY2" fmla="*/ 21857 h 66473"/>
                  <a:gd name="connsiteX3" fmla="*/ 2052792 w 2074742"/>
                  <a:gd name="connsiteY3" fmla="*/ 66473 h 66473"/>
                  <a:gd name="connsiteX4" fmla="*/ 21950 w 2074742"/>
                  <a:gd name="connsiteY4" fmla="*/ 66473 h 66473"/>
                  <a:gd name="connsiteX5" fmla="*/ 5620 w 2074742"/>
                  <a:gd name="connsiteY5" fmla="*/ 21857 h 66473"/>
                  <a:gd name="connsiteX6" fmla="*/ 0 w 2074742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742" h="66473">
                    <a:moveTo>
                      <a:pt x="0" y="0"/>
                    </a:moveTo>
                    <a:lnTo>
                      <a:pt x="2074742" y="0"/>
                    </a:lnTo>
                    <a:lnTo>
                      <a:pt x="2069122" y="21857"/>
                    </a:lnTo>
                    <a:lnTo>
                      <a:pt x="2052792" y="66473"/>
                    </a:lnTo>
                    <a:lnTo>
                      <a:pt x="21950" y="66473"/>
                    </a:lnTo>
                    <a:lnTo>
                      <a:pt x="5620" y="218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978751" y="5482069"/>
                <a:ext cx="1977883" cy="66473"/>
              </a:xfrm>
              <a:custGeom>
                <a:avLst/>
                <a:gdLst>
                  <a:gd name="connsiteX0" fmla="*/ 0 w 1977883"/>
                  <a:gd name="connsiteY0" fmla="*/ 0 h 66473"/>
                  <a:gd name="connsiteX1" fmla="*/ 1977883 w 1977883"/>
                  <a:gd name="connsiteY1" fmla="*/ 0 h 66473"/>
                  <a:gd name="connsiteX2" fmla="*/ 1945861 w 1977883"/>
                  <a:gd name="connsiteY2" fmla="*/ 66473 h 66473"/>
                  <a:gd name="connsiteX3" fmla="*/ 32021 w 1977883"/>
                  <a:gd name="connsiteY3" fmla="*/ 66473 h 66473"/>
                  <a:gd name="connsiteX4" fmla="*/ 0 w 19778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7883" h="66473">
                    <a:moveTo>
                      <a:pt x="0" y="0"/>
                    </a:moveTo>
                    <a:lnTo>
                      <a:pt x="1977883" y="0"/>
                    </a:lnTo>
                    <a:lnTo>
                      <a:pt x="1945861" y="66473"/>
                    </a:lnTo>
                    <a:lnTo>
                      <a:pt x="32021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5050316" y="5616636"/>
                <a:ext cx="1834753" cy="66473"/>
              </a:xfrm>
              <a:custGeom>
                <a:avLst/>
                <a:gdLst>
                  <a:gd name="connsiteX0" fmla="*/ 0 w 1834753"/>
                  <a:gd name="connsiteY0" fmla="*/ 0 h 66473"/>
                  <a:gd name="connsiteX1" fmla="*/ 1834753 w 1834753"/>
                  <a:gd name="connsiteY1" fmla="*/ 0 h 66473"/>
                  <a:gd name="connsiteX2" fmla="*/ 1813194 w 1834753"/>
                  <a:gd name="connsiteY2" fmla="*/ 35486 h 66473"/>
                  <a:gd name="connsiteX3" fmla="*/ 1790023 w 1834753"/>
                  <a:gd name="connsiteY3" fmla="*/ 66473 h 66473"/>
                  <a:gd name="connsiteX4" fmla="*/ 44730 w 1834753"/>
                  <a:gd name="connsiteY4" fmla="*/ 66473 h 66473"/>
                  <a:gd name="connsiteX5" fmla="*/ 21558 w 1834753"/>
                  <a:gd name="connsiteY5" fmla="*/ 35486 h 66473"/>
                  <a:gd name="connsiteX6" fmla="*/ 0 w 1834753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4753" h="66473">
                    <a:moveTo>
                      <a:pt x="0" y="0"/>
                    </a:moveTo>
                    <a:lnTo>
                      <a:pt x="1834753" y="0"/>
                    </a:lnTo>
                    <a:lnTo>
                      <a:pt x="1813194" y="35486"/>
                    </a:lnTo>
                    <a:lnTo>
                      <a:pt x="1790023" y="66473"/>
                    </a:lnTo>
                    <a:lnTo>
                      <a:pt x="44730" y="66473"/>
                    </a:lnTo>
                    <a:lnTo>
                      <a:pt x="21558" y="354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5148529" y="5751203"/>
                <a:ext cx="1638327" cy="66473"/>
              </a:xfrm>
              <a:custGeom>
                <a:avLst/>
                <a:gdLst>
                  <a:gd name="connsiteX0" fmla="*/ 0 w 1638327"/>
                  <a:gd name="connsiteY0" fmla="*/ 0 h 66473"/>
                  <a:gd name="connsiteX1" fmla="*/ 1638327 w 1638327"/>
                  <a:gd name="connsiteY1" fmla="*/ 0 h 66473"/>
                  <a:gd name="connsiteX2" fmla="*/ 1583065 w 1638327"/>
                  <a:gd name="connsiteY2" fmla="*/ 60804 h 66473"/>
                  <a:gd name="connsiteX3" fmla="*/ 1576828 w 1638327"/>
                  <a:gd name="connsiteY3" fmla="*/ 66473 h 66473"/>
                  <a:gd name="connsiteX4" fmla="*/ 61500 w 1638327"/>
                  <a:gd name="connsiteY4" fmla="*/ 66473 h 66473"/>
                  <a:gd name="connsiteX5" fmla="*/ 55262 w 1638327"/>
                  <a:gd name="connsiteY5" fmla="*/ 60804 h 66473"/>
                  <a:gd name="connsiteX6" fmla="*/ 0 w 1638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8327" h="66473">
                    <a:moveTo>
                      <a:pt x="0" y="0"/>
                    </a:moveTo>
                    <a:lnTo>
                      <a:pt x="1638327" y="0"/>
                    </a:lnTo>
                    <a:lnTo>
                      <a:pt x="1583065" y="60804"/>
                    </a:lnTo>
                    <a:lnTo>
                      <a:pt x="1576828" y="66473"/>
                    </a:lnTo>
                    <a:lnTo>
                      <a:pt x="61500" y="66473"/>
                    </a:lnTo>
                    <a:lnTo>
                      <a:pt x="55262" y="608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5285908" y="5885770"/>
                <a:ext cx="1363568" cy="66473"/>
              </a:xfrm>
              <a:custGeom>
                <a:avLst/>
                <a:gdLst>
                  <a:gd name="connsiteX0" fmla="*/ 0 w 1363568"/>
                  <a:gd name="connsiteY0" fmla="*/ 0 h 66473"/>
                  <a:gd name="connsiteX1" fmla="*/ 1363568 w 1363568"/>
                  <a:gd name="connsiteY1" fmla="*/ 0 h 66473"/>
                  <a:gd name="connsiteX2" fmla="*/ 1285801 w 1363568"/>
                  <a:gd name="connsiteY2" fmla="*/ 58153 h 66473"/>
                  <a:gd name="connsiteX3" fmla="*/ 1272106 w 1363568"/>
                  <a:gd name="connsiteY3" fmla="*/ 66473 h 66473"/>
                  <a:gd name="connsiteX4" fmla="*/ 91462 w 1363568"/>
                  <a:gd name="connsiteY4" fmla="*/ 66473 h 66473"/>
                  <a:gd name="connsiteX5" fmla="*/ 77767 w 1363568"/>
                  <a:gd name="connsiteY5" fmla="*/ 58153 h 66473"/>
                  <a:gd name="connsiteX6" fmla="*/ 0 w 136356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568" h="66473">
                    <a:moveTo>
                      <a:pt x="0" y="0"/>
                    </a:moveTo>
                    <a:lnTo>
                      <a:pt x="1363568" y="0"/>
                    </a:lnTo>
                    <a:lnTo>
                      <a:pt x="1285801" y="58153"/>
                    </a:lnTo>
                    <a:lnTo>
                      <a:pt x="1272106" y="66473"/>
                    </a:lnTo>
                    <a:lnTo>
                      <a:pt x="91462" y="66473"/>
                    </a:lnTo>
                    <a:lnTo>
                      <a:pt x="77767" y="581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499041" y="6020337"/>
                <a:ext cx="937302" cy="108088"/>
              </a:xfrm>
              <a:custGeom>
                <a:avLst/>
                <a:gdLst>
                  <a:gd name="connsiteX0" fmla="*/ 0 w 937302"/>
                  <a:gd name="connsiteY0" fmla="*/ 0 h 108088"/>
                  <a:gd name="connsiteX1" fmla="*/ 937302 w 937302"/>
                  <a:gd name="connsiteY1" fmla="*/ 0 h 108088"/>
                  <a:gd name="connsiteX2" fmla="*/ 889160 w 937302"/>
                  <a:gd name="connsiteY2" fmla="*/ 23191 h 108088"/>
                  <a:gd name="connsiteX3" fmla="*/ 468651 w 937302"/>
                  <a:gd name="connsiteY3" fmla="*/ 108088 h 108088"/>
                  <a:gd name="connsiteX4" fmla="*/ 48142 w 937302"/>
                  <a:gd name="connsiteY4" fmla="*/ 23191 h 108088"/>
                  <a:gd name="connsiteX5" fmla="*/ 0 w 937302"/>
                  <a:gd name="connsiteY5" fmla="*/ 0 h 10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302" h="108088">
                    <a:moveTo>
                      <a:pt x="0" y="0"/>
                    </a:moveTo>
                    <a:lnTo>
                      <a:pt x="937302" y="0"/>
                    </a:lnTo>
                    <a:lnTo>
                      <a:pt x="889160" y="23191"/>
                    </a:lnTo>
                    <a:cubicBezTo>
                      <a:pt x="759913" y="77858"/>
                      <a:pt x="617812" y="108088"/>
                      <a:pt x="468651" y="108088"/>
                    </a:cubicBezTo>
                    <a:cubicBezTo>
                      <a:pt x="319490" y="108088"/>
                      <a:pt x="177390" y="77858"/>
                      <a:pt x="48142" y="2319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 rot="68981" flipH="1">
              <a:off x="279951" y="5222492"/>
              <a:ext cx="643298" cy="64329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53" name="文本框 118"/>
          <p:cNvSpPr txBox="1"/>
          <p:nvPr/>
        </p:nvSpPr>
        <p:spPr>
          <a:xfrm>
            <a:off x="3514090" y="2130958"/>
            <a:ext cx="51638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PART</a:t>
            </a:r>
            <a:endParaRPr kumimoji="0" lang="en-US" altLang="zh-CN" sz="72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noFill/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4" name="文本框 118"/>
          <p:cNvSpPr txBox="1"/>
          <p:nvPr/>
        </p:nvSpPr>
        <p:spPr>
          <a:xfrm>
            <a:off x="4689475" y="1491080"/>
            <a:ext cx="2813685" cy="156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+mj-ea"/>
                <a:ea typeface="+mj-ea"/>
                <a:cs typeface="微软雅黑" panose="020B0503020204020204" charset="-122"/>
              </a:rPr>
              <a:t>02</a:t>
            </a:r>
            <a:endParaRPr lang="zh-CN" alt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118"/>
          <p:cNvSpPr txBox="1"/>
          <p:nvPr/>
        </p:nvSpPr>
        <p:spPr>
          <a:xfrm>
            <a:off x="190500" y="1509498"/>
            <a:ext cx="3554232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强化网格支撑</a:t>
            </a:r>
            <a:endParaRPr kumimoji="0" lang="zh-CN" altLang="en-US" sz="2400" b="1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6" name="矩形: 圆角 11"/>
          <p:cNvSpPr/>
          <p:nvPr/>
        </p:nvSpPr>
        <p:spPr>
          <a:xfrm>
            <a:off x="510052" y="2370317"/>
            <a:ext cx="2830000" cy="39501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8" name="矩形: 圆角 11"/>
          <p:cNvSpPr/>
          <p:nvPr/>
        </p:nvSpPr>
        <p:spPr>
          <a:xfrm>
            <a:off x="6170051" y="2370317"/>
            <a:ext cx="2830000" cy="39501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6494" y="2014015"/>
            <a:ext cx="2147826" cy="51358"/>
            <a:chOff x="667408" y="1708572"/>
            <a:chExt cx="2187328" cy="45719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667408" y="1724985"/>
              <a:ext cx="218732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矩形 56"/>
            <p:cNvSpPr/>
            <p:nvPr/>
          </p:nvSpPr>
          <p:spPr>
            <a:xfrm>
              <a:off x="1366097" y="1708572"/>
              <a:ext cx="667725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59" name="文本框 118"/>
          <p:cNvSpPr txBox="1"/>
          <p:nvPr/>
        </p:nvSpPr>
        <p:spPr>
          <a:xfrm>
            <a:off x="5786039" y="1509498"/>
            <a:ext cx="3554232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深化工作协同</a:t>
            </a:r>
            <a:endParaRPr kumimoji="0" lang="zh-CN" altLang="en-US" sz="2400" b="1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6432033" y="2014015"/>
            <a:ext cx="2147826" cy="51358"/>
            <a:chOff x="667408" y="1708572"/>
            <a:chExt cx="2187328" cy="45719"/>
          </a:xfrm>
        </p:grpSpPr>
        <p:cxnSp>
          <p:nvCxnSpPr>
            <p:cNvPr id="61" name="直接连接符 60"/>
            <p:cNvCxnSpPr/>
            <p:nvPr/>
          </p:nvCxnSpPr>
          <p:spPr>
            <a:xfrm>
              <a:off x="667408" y="1724985"/>
              <a:ext cx="218732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1366097" y="1708572"/>
              <a:ext cx="667725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ym typeface="+mn-ea"/>
              </a:rPr>
              <a:t>存在的主要问题</a:t>
            </a:r>
            <a:endParaRPr lang="zh-CN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6377940" y="2621915"/>
            <a:ext cx="2449195" cy="338963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>
              <a:lnSpc>
                <a:spcPct val="150000"/>
              </a:lnSpc>
              <a:buNone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压实倒三角支撑3个清单：解决以党建引领为抓手的网格客情支撑清单XX个、以周为单位的网络问题解决清单XX个、以网格需求为导向的业务支撑清单XX个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5325" y="2650555"/>
            <a:ext cx="2406015" cy="338963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>
              <a:lnSpc>
                <a:spcPct val="150000"/>
              </a:lnSpc>
              <a:buNone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做精正三角调度4个清单：完成以IOP为抓收的目标客户调度清单XX个、以六整为抓手的目标小区攻坚清单XX个、以驻店帮扶为抓手的目标渠道产能提升清单XX个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6055" y="2370455"/>
            <a:ext cx="2740660" cy="391922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700000" scaled="1"/>
              <a:tileRect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2370455"/>
            <a:ext cx="2647950" cy="3950335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700000" scaled="1"/>
              <a:tileRect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>
                <a:sym typeface="+mn-ea"/>
              </a:rPr>
              <a:t>存在的主要问题</a:t>
            </a:r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768350" y="1464945"/>
            <a:ext cx="4932680" cy="4812665"/>
          </a:xfrm>
          <a:prstGeom prst="roundRect">
            <a:avLst>
              <a:gd name="adj" fmla="val 91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01825" y="1717040"/>
            <a:ext cx="2926080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强化网格支撑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9475" y="2168525"/>
            <a:ext cx="4672965" cy="216852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>
              <a:lnSpc>
                <a:spcPct val="150000"/>
              </a:lnSpc>
              <a:buNone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做精正三角调度4个清单：完成以IOP为抓收的目标客户调度清单XX个、以六整为抓手的目标小区攻坚清单XX个、以驻店帮扶为抓手的目标渠道产能提升清单XX个、以数据支撑为抓手的网格指标经营清单XX个；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864360" y="1464945"/>
            <a:ext cx="2962910" cy="124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46" name="矩形: 圆角 45"/>
          <p:cNvSpPr/>
          <p:nvPr/>
        </p:nvSpPr>
        <p:spPr>
          <a:xfrm>
            <a:off x="6491605" y="1464945"/>
            <a:ext cx="4932680" cy="4812665"/>
          </a:xfrm>
          <a:prstGeom prst="roundRect">
            <a:avLst>
              <a:gd name="adj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25080" y="1717040"/>
            <a:ext cx="2926080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深化工作协同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602730" y="2168525"/>
            <a:ext cx="4672965" cy="2168525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>
              <a:lnSpc>
                <a:spcPct val="150000"/>
              </a:lnSpc>
              <a:buNone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压实倒三角支撑3个清单：解决以党建引领为抓手的网格客情支撑清单XX个、以周为单位的网络问题解决清单XX个、以网格需求为导向的业务支撑清单XX个；压实责任、落实考核、一把手督办解决！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587615" y="1464945"/>
            <a:ext cx="2962910" cy="124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graphicFrame>
        <p:nvGraphicFramePr>
          <p:cNvPr id="10" name="图表 9"/>
          <p:cNvGraphicFramePr/>
          <p:nvPr>
            <p:custDataLst>
              <p:tags r:id="rId3"/>
            </p:custDataLst>
          </p:nvPr>
        </p:nvGraphicFramePr>
        <p:xfrm>
          <a:off x="864235" y="4374515"/>
          <a:ext cx="4725670" cy="161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" name="图表 1"/>
          <p:cNvGraphicFramePr/>
          <p:nvPr>
            <p:custDataLst>
              <p:tags r:id="rId4"/>
            </p:custDataLst>
          </p:nvPr>
        </p:nvGraphicFramePr>
        <p:xfrm>
          <a:off x="6576695" y="4374515"/>
          <a:ext cx="4725670" cy="161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11"/>
          <p:cNvSpPr/>
          <p:nvPr/>
        </p:nvSpPr>
        <p:spPr>
          <a:xfrm>
            <a:off x="2902196" y="2834713"/>
            <a:ext cx="6373884" cy="2045628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2" name="文本框 118"/>
          <p:cNvSpPr txBox="1"/>
          <p:nvPr/>
        </p:nvSpPr>
        <p:spPr>
          <a:xfrm>
            <a:off x="2901950" y="3319780"/>
            <a:ext cx="6373495" cy="110680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6600" b="1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明年工作举措</a:t>
            </a:r>
            <a:endParaRPr lang="zh-CN" altLang="en-US" sz="6600" b="1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 rot="3853795">
            <a:off x="10632166" y="3421902"/>
            <a:ext cx="1691640" cy="169164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 rot="5172224">
            <a:off x="9123588" y="1121292"/>
            <a:ext cx="1118470" cy="1192741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 rot="5172224">
            <a:off x="3322883" y="1998830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 rot="5172224">
            <a:off x="6540303" y="5506499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 rot="7071791">
            <a:off x="-359577" y="5676053"/>
            <a:ext cx="1538575" cy="1824842"/>
            <a:chOff x="236382" y="5222492"/>
            <a:chExt cx="1538575" cy="1824842"/>
          </a:xfrm>
        </p:grpSpPr>
        <p:grpSp>
          <p:nvGrpSpPr>
            <p:cNvPr id="33" name="组合 32"/>
            <p:cNvGrpSpPr/>
            <p:nvPr/>
          </p:nvGrpSpPr>
          <p:grpSpPr>
            <a:xfrm rot="19172373" flipH="1">
              <a:off x="236382" y="5506579"/>
              <a:ext cx="1538575" cy="1540755"/>
              <a:chOff x="4888901" y="3967785"/>
              <a:chExt cx="2157583" cy="2160640"/>
            </a:xfrm>
            <a:solidFill>
              <a:schemeClr val="bg1">
                <a:lumMod val="95000"/>
                <a:alpha val="21000"/>
              </a:schemeClr>
            </a:solidFill>
          </p:grpSpPr>
          <p:sp>
            <p:nvSpPr>
              <p:cNvPr id="34" name="任意多边形 33"/>
              <p:cNvSpPr/>
              <p:nvPr/>
            </p:nvSpPr>
            <p:spPr>
              <a:xfrm>
                <a:off x="5514752" y="3967785"/>
                <a:ext cx="905881" cy="100520"/>
              </a:xfrm>
              <a:custGeom>
                <a:avLst/>
                <a:gdLst>
                  <a:gd name="connsiteX0" fmla="*/ 452940 w 905881"/>
                  <a:gd name="connsiteY0" fmla="*/ 0 h 100520"/>
                  <a:gd name="connsiteX1" fmla="*/ 873449 w 905881"/>
                  <a:gd name="connsiteY1" fmla="*/ 84897 h 100520"/>
                  <a:gd name="connsiteX2" fmla="*/ 905881 w 905881"/>
                  <a:gd name="connsiteY2" fmla="*/ 100520 h 100520"/>
                  <a:gd name="connsiteX3" fmla="*/ 0 w 905881"/>
                  <a:gd name="connsiteY3" fmla="*/ 100520 h 100520"/>
                  <a:gd name="connsiteX4" fmla="*/ 32431 w 905881"/>
                  <a:gd name="connsiteY4" fmla="*/ 84897 h 100520"/>
                  <a:gd name="connsiteX5" fmla="*/ 452940 w 905881"/>
                  <a:gd name="connsiteY5" fmla="*/ 0 h 10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881" h="100520">
                    <a:moveTo>
                      <a:pt x="452940" y="0"/>
                    </a:moveTo>
                    <a:cubicBezTo>
                      <a:pt x="602101" y="0"/>
                      <a:pt x="744202" y="30230"/>
                      <a:pt x="873449" y="84897"/>
                    </a:cubicBezTo>
                    <a:lnTo>
                      <a:pt x="905881" y="100520"/>
                    </a:lnTo>
                    <a:lnTo>
                      <a:pt x="0" y="100520"/>
                    </a:lnTo>
                    <a:lnTo>
                      <a:pt x="32431" y="84897"/>
                    </a:lnTo>
                    <a:cubicBezTo>
                      <a:pt x="161679" y="30230"/>
                      <a:pt x="303779" y="0"/>
                      <a:pt x="452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5296029" y="4136399"/>
                <a:ext cx="1343327" cy="66473"/>
              </a:xfrm>
              <a:custGeom>
                <a:avLst/>
                <a:gdLst>
                  <a:gd name="connsiteX0" fmla="*/ 93798 w 1343327"/>
                  <a:gd name="connsiteY0" fmla="*/ 0 h 66473"/>
                  <a:gd name="connsiteX1" fmla="*/ 1249528 w 1343327"/>
                  <a:gd name="connsiteY1" fmla="*/ 0 h 66473"/>
                  <a:gd name="connsiteX2" fmla="*/ 1275680 w 1343327"/>
                  <a:gd name="connsiteY2" fmla="*/ 15888 h 66473"/>
                  <a:gd name="connsiteX3" fmla="*/ 1343327 w 1343327"/>
                  <a:gd name="connsiteY3" fmla="*/ 66473 h 66473"/>
                  <a:gd name="connsiteX4" fmla="*/ 0 w 1343327"/>
                  <a:gd name="connsiteY4" fmla="*/ 66473 h 66473"/>
                  <a:gd name="connsiteX5" fmla="*/ 67646 w 1343327"/>
                  <a:gd name="connsiteY5" fmla="*/ 15888 h 66473"/>
                  <a:gd name="connsiteX6" fmla="*/ 93798 w 1343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327" h="66473">
                    <a:moveTo>
                      <a:pt x="93798" y="0"/>
                    </a:moveTo>
                    <a:lnTo>
                      <a:pt x="1249528" y="0"/>
                    </a:lnTo>
                    <a:lnTo>
                      <a:pt x="1275680" y="15888"/>
                    </a:lnTo>
                    <a:lnTo>
                      <a:pt x="1343327" y="66473"/>
                    </a:lnTo>
                    <a:lnTo>
                      <a:pt x="0" y="66473"/>
                    </a:lnTo>
                    <a:lnTo>
                      <a:pt x="67646" y="15888"/>
                    </a:lnTo>
                    <a:lnTo>
                      <a:pt x="93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5155407" y="4270966"/>
                <a:ext cx="1624570" cy="66473"/>
              </a:xfrm>
              <a:custGeom>
                <a:avLst/>
                <a:gdLst>
                  <a:gd name="connsiteX0" fmla="*/ 62950 w 1624570"/>
                  <a:gd name="connsiteY0" fmla="*/ 0 h 66473"/>
                  <a:gd name="connsiteX1" fmla="*/ 1561622 w 1624570"/>
                  <a:gd name="connsiteY1" fmla="*/ 0 h 66473"/>
                  <a:gd name="connsiteX2" fmla="*/ 1576187 w 1624570"/>
                  <a:gd name="connsiteY2" fmla="*/ 13238 h 66473"/>
                  <a:gd name="connsiteX3" fmla="*/ 1624570 w 1624570"/>
                  <a:gd name="connsiteY3" fmla="*/ 66473 h 66473"/>
                  <a:gd name="connsiteX4" fmla="*/ 0 w 1624570"/>
                  <a:gd name="connsiteY4" fmla="*/ 66473 h 66473"/>
                  <a:gd name="connsiteX5" fmla="*/ 48384 w 1624570"/>
                  <a:gd name="connsiteY5" fmla="*/ 13238 h 66473"/>
                  <a:gd name="connsiteX6" fmla="*/ 62950 w 162457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4570" h="66473">
                    <a:moveTo>
                      <a:pt x="62950" y="0"/>
                    </a:moveTo>
                    <a:lnTo>
                      <a:pt x="1561622" y="0"/>
                    </a:lnTo>
                    <a:lnTo>
                      <a:pt x="1576187" y="13238"/>
                    </a:lnTo>
                    <a:lnTo>
                      <a:pt x="1624570" y="66473"/>
                    </a:lnTo>
                    <a:lnTo>
                      <a:pt x="0" y="66473"/>
                    </a:lnTo>
                    <a:lnTo>
                      <a:pt x="48384" y="13238"/>
                    </a:lnTo>
                    <a:lnTo>
                      <a:pt x="629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5054914" y="4405533"/>
                <a:ext cx="1825557" cy="66473"/>
              </a:xfrm>
              <a:custGeom>
                <a:avLst/>
                <a:gdLst>
                  <a:gd name="connsiteX0" fmla="*/ 45791 w 1825557"/>
                  <a:gd name="connsiteY0" fmla="*/ 0 h 66473"/>
                  <a:gd name="connsiteX1" fmla="*/ 1779765 w 1825557"/>
                  <a:gd name="connsiteY1" fmla="*/ 0 h 66473"/>
                  <a:gd name="connsiteX2" fmla="*/ 1808596 w 1825557"/>
                  <a:gd name="connsiteY2" fmla="*/ 38555 h 66473"/>
                  <a:gd name="connsiteX3" fmla="*/ 1825557 w 1825557"/>
                  <a:gd name="connsiteY3" fmla="*/ 66473 h 66473"/>
                  <a:gd name="connsiteX4" fmla="*/ 0 w 1825557"/>
                  <a:gd name="connsiteY4" fmla="*/ 66473 h 66473"/>
                  <a:gd name="connsiteX5" fmla="*/ 16960 w 1825557"/>
                  <a:gd name="connsiteY5" fmla="*/ 38555 h 66473"/>
                  <a:gd name="connsiteX6" fmla="*/ 45791 w 182555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557" h="66473">
                    <a:moveTo>
                      <a:pt x="45791" y="0"/>
                    </a:moveTo>
                    <a:lnTo>
                      <a:pt x="1779765" y="0"/>
                    </a:lnTo>
                    <a:lnTo>
                      <a:pt x="1808596" y="38555"/>
                    </a:lnTo>
                    <a:lnTo>
                      <a:pt x="1825557" y="66473"/>
                    </a:lnTo>
                    <a:lnTo>
                      <a:pt x="0" y="66473"/>
                    </a:lnTo>
                    <a:lnTo>
                      <a:pt x="16960" y="38555"/>
                    </a:lnTo>
                    <a:lnTo>
                      <a:pt x="457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4982397" y="4540100"/>
                <a:ext cx="1970591" cy="66473"/>
              </a:xfrm>
              <a:custGeom>
                <a:avLst/>
                <a:gdLst>
                  <a:gd name="connsiteX0" fmla="*/ 32021 w 1970591"/>
                  <a:gd name="connsiteY0" fmla="*/ 0 h 66473"/>
                  <a:gd name="connsiteX1" fmla="*/ 1938569 w 1970591"/>
                  <a:gd name="connsiteY1" fmla="*/ 0 h 66473"/>
                  <a:gd name="connsiteX2" fmla="*/ 1970591 w 1970591"/>
                  <a:gd name="connsiteY2" fmla="*/ 66473 h 66473"/>
                  <a:gd name="connsiteX3" fmla="*/ 0 w 1970591"/>
                  <a:gd name="connsiteY3" fmla="*/ 66473 h 66473"/>
                  <a:gd name="connsiteX4" fmla="*/ 32021 w 1970591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591" h="66473">
                    <a:moveTo>
                      <a:pt x="32021" y="0"/>
                    </a:moveTo>
                    <a:lnTo>
                      <a:pt x="1938569" y="0"/>
                    </a:lnTo>
                    <a:lnTo>
                      <a:pt x="1970591" y="66473"/>
                    </a:lnTo>
                    <a:lnTo>
                      <a:pt x="0" y="66473"/>
                    </a:lnTo>
                    <a:lnTo>
                      <a:pt x="320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932267" y="4674667"/>
                <a:ext cx="2070850" cy="66473"/>
              </a:xfrm>
              <a:custGeom>
                <a:avLst/>
                <a:gdLst>
                  <a:gd name="connsiteX0" fmla="*/ 22774 w 2070850"/>
                  <a:gd name="connsiteY0" fmla="*/ 0 h 66473"/>
                  <a:gd name="connsiteX1" fmla="*/ 2048077 w 2070850"/>
                  <a:gd name="connsiteY1" fmla="*/ 0 h 66473"/>
                  <a:gd name="connsiteX2" fmla="*/ 2067176 w 2070850"/>
                  <a:gd name="connsiteY2" fmla="*/ 52184 h 66473"/>
                  <a:gd name="connsiteX3" fmla="*/ 2070850 w 2070850"/>
                  <a:gd name="connsiteY3" fmla="*/ 66473 h 66473"/>
                  <a:gd name="connsiteX4" fmla="*/ 0 w 2070850"/>
                  <a:gd name="connsiteY4" fmla="*/ 66473 h 66473"/>
                  <a:gd name="connsiteX5" fmla="*/ 3674 w 2070850"/>
                  <a:gd name="connsiteY5" fmla="*/ 52184 h 66473"/>
                  <a:gd name="connsiteX6" fmla="*/ 22774 w 207085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850" h="66473">
                    <a:moveTo>
                      <a:pt x="22774" y="0"/>
                    </a:moveTo>
                    <a:lnTo>
                      <a:pt x="2048077" y="0"/>
                    </a:lnTo>
                    <a:lnTo>
                      <a:pt x="2067176" y="52184"/>
                    </a:lnTo>
                    <a:lnTo>
                      <a:pt x="2070850" y="66473"/>
                    </a:lnTo>
                    <a:lnTo>
                      <a:pt x="0" y="66473"/>
                    </a:lnTo>
                    <a:lnTo>
                      <a:pt x="3674" y="52184"/>
                    </a:lnTo>
                    <a:lnTo>
                      <a:pt x="227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4902403" y="4809234"/>
                <a:ext cx="2130578" cy="66473"/>
              </a:xfrm>
              <a:custGeom>
                <a:avLst/>
                <a:gdLst>
                  <a:gd name="connsiteX0" fmla="*/ 12355 w 2130578"/>
                  <a:gd name="connsiteY0" fmla="*/ 0 h 66473"/>
                  <a:gd name="connsiteX1" fmla="*/ 2118223 w 2130578"/>
                  <a:gd name="connsiteY1" fmla="*/ 0 h 66473"/>
                  <a:gd name="connsiteX2" fmla="*/ 2123661 w 2130578"/>
                  <a:gd name="connsiteY2" fmla="*/ 21149 h 66473"/>
                  <a:gd name="connsiteX3" fmla="*/ 2130578 w 2130578"/>
                  <a:gd name="connsiteY3" fmla="*/ 66473 h 66473"/>
                  <a:gd name="connsiteX4" fmla="*/ 0 w 2130578"/>
                  <a:gd name="connsiteY4" fmla="*/ 66473 h 66473"/>
                  <a:gd name="connsiteX5" fmla="*/ 6917 w 2130578"/>
                  <a:gd name="connsiteY5" fmla="*/ 21149 h 66473"/>
                  <a:gd name="connsiteX6" fmla="*/ 12355 w 213057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0578" h="66473">
                    <a:moveTo>
                      <a:pt x="12355" y="0"/>
                    </a:moveTo>
                    <a:lnTo>
                      <a:pt x="2118223" y="0"/>
                    </a:lnTo>
                    <a:lnTo>
                      <a:pt x="2123661" y="21149"/>
                    </a:lnTo>
                    <a:lnTo>
                      <a:pt x="2130578" y="66473"/>
                    </a:lnTo>
                    <a:lnTo>
                      <a:pt x="0" y="66473"/>
                    </a:lnTo>
                    <a:lnTo>
                      <a:pt x="6917" y="21149"/>
                    </a:lnTo>
                    <a:lnTo>
                      <a:pt x="123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889283" y="4943801"/>
                <a:ext cx="2156819" cy="66473"/>
              </a:xfrm>
              <a:custGeom>
                <a:avLst/>
                <a:gdLst>
                  <a:gd name="connsiteX0" fmla="*/ 3357 w 2156819"/>
                  <a:gd name="connsiteY0" fmla="*/ 0 h 66473"/>
                  <a:gd name="connsiteX1" fmla="*/ 2153462 w 2156819"/>
                  <a:gd name="connsiteY1" fmla="*/ 0 h 66473"/>
                  <a:gd name="connsiteX2" fmla="*/ 2156819 w 2156819"/>
                  <a:gd name="connsiteY2" fmla="*/ 66473 h 66473"/>
                  <a:gd name="connsiteX3" fmla="*/ 0 w 2156819"/>
                  <a:gd name="connsiteY3" fmla="*/ 66473 h 66473"/>
                  <a:gd name="connsiteX4" fmla="*/ 3357 w 2156819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6819" h="66473">
                    <a:moveTo>
                      <a:pt x="3357" y="0"/>
                    </a:moveTo>
                    <a:lnTo>
                      <a:pt x="2153462" y="0"/>
                    </a:lnTo>
                    <a:lnTo>
                      <a:pt x="2156819" y="66473"/>
                    </a:lnTo>
                    <a:lnTo>
                      <a:pt x="0" y="66473"/>
                    </a:lnTo>
                    <a:lnTo>
                      <a:pt x="33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888901" y="5078368"/>
                <a:ext cx="2157583" cy="66473"/>
              </a:xfrm>
              <a:custGeom>
                <a:avLst/>
                <a:gdLst>
                  <a:gd name="connsiteX0" fmla="*/ 0 w 2157583"/>
                  <a:gd name="connsiteY0" fmla="*/ 0 h 66473"/>
                  <a:gd name="connsiteX1" fmla="*/ 2157583 w 2157583"/>
                  <a:gd name="connsiteY1" fmla="*/ 0 h 66473"/>
                  <a:gd name="connsiteX2" fmla="*/ 2154226 w 2157583"/>
                  <a:gd name="connsiteY2" fmla="*/ 66473 h 66473"/>
                  <a:gd name="connsiteX3" fmla="*/ 3356 w 2157583"/>
                  <a:gd name="connsiteY3" fmla="*/ 66473 h 66473"/>
                  <a:gd name="connsiteX4" fmla="*/ 0 w 21575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7583" h="66473">
                    <a:moveTo>
                      <a:pt x="0" y="0"/>
                    </a:moveTo>
                    <a:lnTo>
                      <a:pt x="2157583" y="0"/>
                    </a:lnTo>
                    <a:lnTo>
                      <a:pt x="2154226" y="66473"/>
                    </a:lnTo>
                    <a:lnTo>
                      <a:pt x="3356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901248" y="5212935"/>
                <a:ext cx="2132888" cy="66473"/>
              </a:xfrm>
              <a:custGeom>
                <a:avLst/>
                <a:gdLst>
                  <a:gd name="connsiteX0" fmla="*/ 0 w 2132888"/>
                  <a:gd name="connsiteY0" fmla="*/ 0 h 66473"/>
                  <a:gd name="connsiteX1" fmla="*/ 2132888 w 2132888"/>
                  <a:gd name="connsiteY1" fmla="*/ 0 h 66473"/>
                  <a:gd name="connsiteX2" fmla="*/ 2124816 w 2132888"/>
                  <a:gd name="connsiteY2" fmla="*/ 52892 h 66473"/>
                  <a:gd name="connsiteX3" fmla="*/ 2121324 w 2132888"/>
                  <a:gd name="connsiteY3" fmla="*/ 66473 h 66473"/>
                  <a:gd name="connsiteX4" fmla="*/ 11564 w 2132888"/>
                  <a:gd name="connsiteY4" fmla="*/ 66473 h 66473"/>
                  <a:gd name="connsiteX5" fmla="*/ 8072 w 2132888"/>
                  <a:gd name="connsiteY5" fmla="*/ 52892 h 66473"/>
                  <a:gd name="connsiteX6" fmla="*/ 0 w 213288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2888" h="66473">
                    <a:moveTo>
                      <a:pt x="0" y="0"/>
                    </a:moveTo>
                    <a:lnTo>
                      <a:pt x="2132888" y="0"/>
                    </a:lnTo>
                    <a:lnTo>
                      <a:pt x="2124816" y="52892"/>
                    </a:lnTo>
                    <a:lnTo>
                      <a:pt x="2121324" y="66473"/>
                    </a:lnTo>
                    <a:lnTo>
                      <a:pt x="11564" y="66473"/>
                    </a:lnTo>
                    <a:lnTo>
                      <a:pt x="8072" y="528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930321" y="5347502"/>
                <a:ext cx="2074742" cy="66473"/>
              </a:xfrm>
              <a:custGeom>
                <a:avLst/>
                <a:gdLst>
                  <a:gd name="connsiteX0" fmla="*/ 0 w 2074742"/>
                  <a:gd name="connsiteY0" fmla="*/ 0 h 66473"/>
                  <a:gd name="connsiteX1" fmla="*/ 2074742 w 2074742"/>
                  <a:gd name="connsiteY1" fmla="*/ 0 h 66473"/>
                  <a:gd name="connsiteX2" fmla="*/ 2069122 w 2074742"/>
                  <a:gd name="connsiteY2" fmla="*/ 21857 h 66473"/>
                  <a:gd name="connsiteX3" fmla="*/ 2052792 w 2074742"/>
                  <a:gd name="connsiteY3" fmla="*/ 66473 h 66473"/>
                  <a:gd name="connsiteX4" fmla="*/ 21950 w 2074742"/>
                  <a:gd name="connsiteY4" fmla="*/ 66473 h 66473"/>
                  <a:gd name="connsiteX5" fmla="*/ 5620 w 2074742"/>
                  <a:gd name="connsiteY5" fmla="*/ 21857 h 66473"/>
                  <a:gd name="connsiteX6" fmla="*/ 0 w 2074742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742" h="66473">
                    <a:moveTo>
                      <a:pt x="0" y="0"/>
                    </a:moveTo>
                    <a:lnTo>
                      <a:pt x="2074742" y="0"/>
                    </a:lnTo>
                    <a:lnTo>
                      <a:pt x="2069122" y="21857"/>
                    </a:lnTo>
                    <a:lnTo>
                      <a:pt x="2052792" y="66473"/>
                    </a:lnTo>
                    <a:lnTo>
                      <a:pt x="21950" y="66473"/>
                    </a:lnTo>
                    <a:lnTo>
                      <a:pt x="5620" y="218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978751" y="5482069"/>
                <a:ext cx="1977883" cy="66473"/>
              </a:xfrm>
              <a:custGeom>
                <a:avLst/>
                <a:gdLst>
                  <a:gd name="connsiteX0" fmla="*/ 0 w 1977883"/>
                  <a:gd name="connsiteY0" fmla="*/ 0 h 66473"/>
                  <a:gd name="connsiteX1" fmla="*/ 1977883 w 1977883"/>
                  <a:gd name="connsiteY1" fmla="*/ 0 h 66473"/>
                  <a:gd name="connsiteX2" fmla="*/ 1945861 w 1977883"/>
                  <a:gd name="connsiteY2" fmla="*/ 66473 h 66473"/>
                  <a:gd name="connsiteX3" fmla="*/ 32021 w 1977883"/>
                  <a:gd name="connsiteY3" fmla="*/ 66473 h 66473"/>
                  <a:gd name="connsiteX4" fmla="*/ 0 w 19778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7883" h="66473">
                    <a:moveTo>
                      <a:pt x="0" y="0"/>
                    </a:moveTo>
                    <a:lnTo>
                      <a:pt x="1977883" y="0"/>
                    </a:lnTo>
                    <a:lnTo>
                      <a:pt x="1945861" y="66473"/>
                    </a:lnTo>
                    <a:lnTo>
                      <a:pt x="32021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5050316" y="5616636"/>
                <a:ext cx="1834753" cy="66473"/>
              </a:xfrm>
              <a:custGeom>
                <a:avLst/>
                <a:gdLst>
                  <a:gd name="connsiteX0" fmla="*/ 0 w 1834753"/>
                  <a:gd name="connsiteY0" fmla="*/ 0 h 66473"/>
                  <a:gd name="connsiteX1" fmla="*/ 1834753 w 1834753"/>
                  <a:gd name="connsiteY1" fmla="*/ 0 h 66473"/>
                  <a:gd name="connsiteX2" fmla="*/ 1813194 w 1834753"/>
                  <a:gd name="connsiteY2" fmla="*/ 35486 h 66473"/>
                  <a:gd name="connsiteX3" fmla="*/ 1790023 w 1834753"/>
                  <a:gd name="connsiteY3" fmla="*/ 66473 h 66473"/>
                  <a:gd name="connsiteX4" fmla="*/ 44730 w 1834753"/>
                  <a:gd name="connsiteY4" fmla="*/ 66473 h 66473"/>
                  <a:gd name="connsiteX5" fmla="*/ 21558 w 1834753"/>
                  <a:gd name="connsiteY5" fmla="*/ 35486 h 66473"/>
                  <a:gd name="connsiteX6" fmla="*/ 0 w 1834753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4753" h="66473">
                    <a:moveTo>
                      <a:pt x="0" y="0"/>
                    </a:moveTo>
                    <a:lnTo>
                      <a:pt x="1834753" y="0"/>
                    </a:lnTo>
                    <a:lnTo>
                      <a:pt x="1813194" y="35486"/>
                    </a:lnTo>
                    <a:lnTo>
                      <a:pt x="1790023" y="66473"/>
                    </a:lnTo>
                    <a:lnTo>
                      <a:pt x="44730" y="66473"/>
                    </a:lnTo>
                    <a:lnTo>
                      <a:pt x="21558" y="354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5148529" y="5751203"/>
                <a:ext cx="1638327" cy="66473"/>
              </a:xfrm>
              <a:custGeom>
                <a:avLst/>
                <a:gdLst>
                  <a:gd name="connsiteX0" fmla="*/ 0 w 1638327"/>
                  <a:gd name="connsiteY0" fmla="*/ 0 h 66473"/>
                  <a:gd name="connsiteX1" fmla="*/ 1638327 w 1638327"/>
                  <a:gd name="connsiteY1" fmla="*/ 0 h 66473"/>
                  <a:gd name="connsiteX2" fmla="*/ 1583065 w 1638327"/>
                  <a:gd name="connsiteY2" fmla="*/ 60804 h 66473"/>
                  <a:gd name="connsiteX3" fmla="*/ 1576828 w 1638327"/>
                  <a:gd name="connsiteY3" fmla="*/ 66473 h 66473"/>
                  <a:gd name="connsiteX4" fmla="*/ 61500 w 1638327"/>
                  <a:gd name="connsiteY4" fmla="*/ 66473 h 66473"/>
                  <a:gd name="connsiteX5" fmla="*/ 55262 w 1638327"/>
                  <a:gd name="connsiteY5" fmla="*/ 60804 h 66473"/>
                  <a:gd name="connsiteX6" fmla="*/ 0 w 1638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8327" h="66473">
                    <a:moveTo>
                      <a:pt x="0" y="0"/>
                    </a:moveTo>
                    <a:lnTo>
                      <a:pt x="1638327" y="0"/>
                    </a:lnTo>
                    <a:lnTo>
                      <a:pt x="1583065" y="60804"/>
                    </a:lnTo>
                    <a:lnTo>
                      <a:pt x="1576828" y="66473"/>
                    </a:lnTo>
                    <a:lnTo>
                      <a:pt x="61500" y="66473"/>
                    </a:lnTo>
                    <a:lnTo>
                      <a:pt x="55262" y="608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5285908" y="5885770"/>
                <a:ext cx="1363568" cy="66473"/>
              </a:xfrm>
              <a:custGeom>
                <a:avLst/>
                <a:gdLst>
                  <a:gd name="connsiteX0" fmla="*/ 0 w 1363568"/>
                  <a:gd name="connsiteY0" fmla="*/ 0 h 66473"/>
                  <a:gd name="connsiteX1" fmla="*/ 1363568 w 1363568"/>
                  <a:gd name="connsiteY1" fmla="*/ 0 h 66473"/>
                  <a:gd name="connsiteX2" fmla="*/ 1285801 w 1363568"/>
                  <a:gd name="connsiteY2" fmla="*/ 58153 h 66473"/>
                  <a:gd name="connsiteX3" fmla="*/ 1272106 w 1363568"/>
                  <a:gd name="connsiteY3" fmla="*/ 66473 h 66473"/>
                  <a:gd name="connsiteX4" fmla="*/ 91462 w 1363568"/>
                  <a:gd name="connsiteY4" fmla="*/ 66473 h 66473"/>
                  <a:gd name="connsiteX5" fmla="*/ 77767 w 1363568"/>
                  <a:gd name="connsiteY5" fmla="*/ 58153 h 66473"/>
                  <a:gd name="connsiteX6" fmla="*/ 0 w 136356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568" h="66473">
                    <a:moveTo>
                      <a:pt x="0" y="0"/>
                    </a:moveTo>
                    <a:lnTo>
                      <a:pt x="1363568" y="0"/>
                    </a:lnTo>
                    <a:lnTo>
                      <a:pt x="1285801" y="58153"/>
                    </a:lnTo>
                    <a:lnTo>
                      <a:pt x="1272106" y="66473"/>
                    </a:lnTo>
                    <a:lnTo>
                      <a:pt x="91462" y="66473"/>
                    </a:lnTo>
                    <a:lnTo>
                      <a:pt x="77767" y="581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499041" y="6020337"/>
                <a:ext cx="937302" cy="108088"/>
              </a:xfrm>
              <a:custGeom>
                <a:avLst/>
                <a:gdLst>
                  <a:gd name="connsiteX0" fmla="*/ 0 w 937302"/>
                  <a:gd name="connsiteY0" fmla="*/ 0 h 108088"/>
                  <a:gd name="connsiteX1" fmla="*/ 937302 w 937302"/>
                  <a:gd name="connsiteY1" fmla="*/ 0 h 108088"/>
                  <a:gd name="connsiteX2" fmla="*/ 889160 w 937302"/>
                  <a:gd name="connsiteY2" fmla="*/ 23191 h 108088"/>
                  <a:gd name="connsiteX3" fmla="*/ 468651 w 937302"/>
                  <a:gd name="connsiteY3" fmla="*/ 108088 h 108088"/>
                  <a:gd name="connsiteX4" fmla="*/ 48142 w 937302"/>
                  <a:gd name="connsiteY4" fmla="*/ 23191 h 108088"/>
                  <a:gd name="connsiteX5" fmla="*/ 0 w 937302"/>
                  <a:gd name="connsiteY5" fmla="*/ 0 h 10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302" h="108088">
                    <a:moveTo>
                      <a:pt x="0" y="0"/>
                    </a:moveTo>
                    <a:lnTo>
                      <a:pt x="937302" y="0"/>
                    </a:lnTo>
                    <a:lnTo>
                      <a:pt x="889160" y="23191"/>
                    </a:lnTo>
                    <a:cubicBezTo>
                      <a:pt x="759913" y="77858"/>
                      <a:pt x="617812" y="108088"/>
                      <a:pt x="468651" y="108088"/>
                    </a:cubicBezTo>
                    <a:cubicBezTo>
                      <a:pt x="319490" y="108088"/>
                      <a:pt x="177390" y="77858"/>
                      <a:pt x="48142" y="2319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 rot="68981" flipH="1">
              <a:off x="279951" y="5222492"/>
              <a:ext cx="643298" cy="64329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53" name="文本框 118"/>
          <p:cNvSpPr txBox="1"/>
          <p:nvPr/>
        </p:nvSpPr>
        <p:spPr>
          <a:xfrm>
            <a:off x="3514090" y="2130958"/>
            <a:ext cx="51638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0" lang="en-US" altLang="zh-CN" sz="72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noFill/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文本框 118"/>
          <p:cNvSpPr txBox="1"/>
          <p:nvPr/>
        </p:nvSpPr>
        <p:spPr>
          <a:xfrm>
            <a:off x="4689475" y="1491080"/>
            <a:ext cx="2813685" cy="156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4012248" y="1995805"/>
            <a:ext cx="4129405" cy="3804920"/>
            <a:chOff x="5337" y="2363"/>
            <a:chExt cx="6503" cy="5992"/>
          </a:xfrm>
        </p:grpSpPr>
        <p:sp>
          <p:nvSpPr>
            <p:cNvPr id="18" name="Freeform 5"/>
            <p:cNvSpPr/>
            <p:nvPr/>
          </p:nvSpPr>
          <p:spPr bwMode="auto">
            <a:xfrm>
              <a:off x="5337" y="4176"/>
              <a:ext cx="2020" cy="2291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2" name="iconfont-11845-5652696"/>
            <p:cNvSpPr>
              <a:spLocks noChangeAspect="1"/>
            </p:cNvSpPr>
            <p:nvPr/>
          </p:nvSpPr>
          <p:spPr bwMode="auto">
            <a:xfrm>
              <a:off x="5861" y="4805"/>
              <a:ext cx="823" cy="813"/>
            </a:xfrm>
            <a:custGeom>
              <a:avLst/>
              <a:gdLst>
                <a:gd name="T0" fmla="*/ 8808 w 11318"/>
                <a:gd name="T1" fmla="*/ 2731 h 11143"/>
                <a:gd name="T2" fmla="*/ 8810 w 11318"/>
                <a:gd name="T3" fmla="*/ 1162 h 11143"/>
                <a:gd name="T4" fmla="*/ 8210 w 11318"/>
                <a:gd name="T5" fmla="*/ 1162 h 11143"/>
                <a:gd name="T6" fmla="*/ 5860 w 11318"/>
                <a:gd name="T7" fmla="*/ 101 h 11143"/>
                <a:gd name="T8" fmla="*/ 135 w 11318"/>
                <a:gd name="T9" fmla="*/ 4851 h 11143"/>
                <a:gd name="T10" fmla="*/ 535 w 11318"/>
                <a:gd name="T11" fmla="*/ 5298 h 11143"/>
                <a:gd name="T12" fmla="*/ 1166 w 11318"/>
                <a:gd name="T13" fmla="*/ 10643 h 11143"/>
                <a:gd name="T14" fmla="*/ 9803 w 11318"/>
                <a:gd name="T15" fmla="*/ 11143 h 11143"/>
                <a:gd name="T16" fmla="*/ 10303 w 11318"/>
                <a:gd name="T17" fmla="*/ 4868 h 11143"/>
                <a:gd name="T18" fmla="*/ 10985 w 11318"/>
                <a:gd name="T19" fmla="*/ 5375 h 11143"/>
                <a:gd name="T20" fmla="*/ 11185 w 11318"/>
                <a:gd name="T21" fmla="*/ 4851 h 11143"/>
                <a:gd name="T22" fmla="*/ 9703 w 11318"/>
                <a:gd name="T23" fmla="*/ 10543 h 11143"/>
                <a:gd name="T24" fmla="*/ 1766 w 11318"/>
                <a:gd name="T25" fmla="*/ 5118 h 11143"/>
                <a:gd name="T26" fmla="*/ 5660 w 11318"/>
                <a:gd name="T27" fmla="*/ 727 h 11143"/>
                <a:gd name="T28" fmla="*/ 9703 w 11318"/>
                <a:gd name="T29" fmla="*/ 5118 h 11143"/>
                <a:gd name="T30" fmla="*/ 7701 w 11318"/>
                <a:gd name="T31" fmla="*/ 5207 h 11143"/>
                <a:gd name="T32" fmla="*/ 8527 w 11318"/>
                <a:gd name="T33" fmla="*/ 5176 h 11143"/>
                <a:gd name="T34" fmla="*/ 7446 w 11318"/>
                <a:gd name="T35" fmla="*/ 6332 h 11143"/>
                <a:gd name="T36" fmla="*/ 7546 w 11318"/>
                <a:gd name="T37" fmla="*/ 6593 h 11143"/>
                <a:gd name="T38" fmla="*/ 8857 w 11318"/>
                <a:gd name="T39" fmla="*/ 6438 h 11143"/>
                <a:gd name="T40" fmla="*/ 7946 w 11318"/>
                <a:gd name="T41" fmla="*/ 6272 h 11143"/>
                <a:gd name="T42" fmla="*/ 8857 w 11318"/>
                <a:gd name="T43" fmla="*/ 5126 h 11143"/>
                <a:gd name="T44" fmla="*/ 7388 w 11318"/>
                <a:gd name="T45" fmla="*/ 5207 h 11143"/>
                <a:gd name="T46" fmla="*/ 5103 w 11318"/>
                <a:gd name="T47" fmla="*/ 6411 h 11143"/>
                <a:gd name="T48" fmla="*/ 4369 w 11318"/>
                <a:gd name="T49" fmla="*/ 5882 h 11143"/>
                <a:gd name="T50" fmla="*/ 3555 w 11318"/>
                <a:gd name="T51" fmla="*/ 6352 h 11143"/>
                <a:gd name="T52" fmla="*/ 3097 w 11318"/>
                <a:gd name="T53" fmla="*/ 5943 h 11143"/>
                <a:gd name="T54" fmla="*/ 3555 w 11318"/>
                <a:gd name="T55" fmla="*/ 8528 h 11143"/>
                <a:gd name="T56" fmla="*/ 3726 w 11318"/>
                <a:gd name="T57" fmla="*/ 6486 h 11143"/>
                <a:gd name="T58" fmla="*/ 4727 w 11318"/>
                <a:gd name="T59" fmla="*/ 6997 h 11143"/>
                <a:gd name="T60" fmla="*/ 5185 w 11318"/>
                <a:gd name="T61" fmla="*/ 8528 h 11143"/>
                <a:gd name="T62" fmla="*/ 5365 w 11318"/>
                <a:gd name="T63" fmla="*/ 6497 h 11143"/>
                <a:gd name="T64" fmla="*/ 6227 w 11318"/>
                <a:gd name="T65" fmla="*/ 6443 h 11143"/>
                <a:gd name="T66" fmla="*/ 6358 w 11318"/>
                <a:gd name="T67" fmla="*/ 8528 h 11143"/>
                <a:gd name="T68" fmla="*/ 6816 w 11318"/>
                <a:gd name="T69" fmla="*/ 6934 h 11143"/>
                <a:gd name="T70" fmla="*/ 5103 w 11318"/>
                <a:gd name="T71" fmla="*/ 6411 h 1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18" h="11143">
                  <a:moveTo>
                    <a:pt x="11185" y="4851"/>
                  </a:moveTo>
                  <a:lnTo>
                    <a:pt x="8808" y="2731"/>
                  </a:lnTo>
                  <a:cubicBezTo>
                    <a:pt x="8810" y="2721"/>
                    <a:pt x="8810" y="2710"/>
                    <a:pt x="8810" y="2700"/>
                  </a:cubicBezTo>
                  <a:lnTo>
                    <a:pt x="8810" y="1162"/>
                  </a:lnTo>
                  <a:cubicBezTo>
                    <a:pt x="8810" y="996"/>
                    <a:pt x="8676" y="862"/>
                    <a:pt x="8510" y="862"/>
                  </a:cubicBezTo>
                  <a:cubicBezTo>
                    <a:pt x="8343" y="862"/>
                    <a:pt x="8210" y="996"/>
                    <a:pt x="8210" y="1162"/>
                  </a:cubicBezTo>
                  <a:lnTo>
                    <a:pt x="8210" y="2197"/>
                  </a:lnTo>
                  <a:lnTo>
                    <a:pt x="5860" y="101"/>
                  </a:lnTo>
                  <a:cubicBezTo>
                    <a:pt x="5746" y="0"/>
                    <a:pt x="5575" y="0"/>
                    <a:pt x="5460" y="101"/>
                  </a:cubicBezTo>
                  <a:lnTo>
                    <a:pt x="135" y="4851"/>
                  </a:lnTo>
                  <a:cubicBezTo>
                    <a:pt x="11" y="4961"/>
                    <a:pt x="0" y="5151"/>
                    <a:pt x="111" y="5275"/>
                  </a:cubicBezTo>
                  <a:cubicBezTo>
                    <a:pt x="221" y="5398"/>
                    <a:pt x="411" y="5410"/>
                    <a:pt x="535" y="5298"/>
                  </a:cubicBezTo>
                  <a:lnTo>
                    <a:pt x="1166" y="4734"/>
                  </a:lnTo>
                  <a:lnTo>
                    <a:pt x="1166" y="10643"/>
                  </a:lnTo>
                  <a:cubicBezTo>
                    <a:pt x="1166" y="10920"/>
                    <a:pt x="1390" y="11143"/>
                    <a:pt x="1666" y="11143"/>
                  </a:cubicBezTo>
                  <a:lnTo>
                    <a:pt x="9803" y="11143"/>
                  </a:lnTo>
                  <a:cubicBezTo>
                    <a:pt x="10080" y="11143"/>
                    <a:pt x="10303" y="10920"/>
                    <a:pt x="10303" y="10643"/>
                  </a:cubicBezTo>
                  <a:lnTo>
                    <a:pt x="10303" y="4868"/>
                  </a:lnTo>
                  <a:lnTo>
                    <a:pt x="10785" y="5298"/>
                  </a:lnTo>
                  <a:cubicBezTo>
                    <a:pt x="10842" y="5350"/>
                    <a:pt x="10913" y="5375"/>
                    <a:pt x="10985" y="5375"/>
                  </a:cubicBezTo>
                  <a:cubicBezTo>
                    <a:pt x="11067" y="5375"/>
                    <a:pt x="11150" y="5341"/>
                    <a:pt x="11208" y="5275"/>
                  </a:cubicBezTo>
                  <a:cubicBezTo>
                    <a:pt x="11318" y="5151"/>
                    <a:pt x="11308" y="4961"/>
                    <a:pt x="11185" y="4851"/>
                  </a:cubicBezTo>
                  <a:close/>
                  <a:moveTo>
                    <a:pt x="9703" y="5118"/>
                  </a:moveTo>
                  <a:lnTo>
                    <a:pt x="9703" y="10543"/>
                  </a:lnTo>
                  <a:lnTo>
                    <a:pt x="1766" y="10543"/>
                  </a:lnTo>
                  <a:lnTo>
                    <a:pt x="1766" y="5118"/>
                  </a:lnTo>
                  <a:lnTo>
                    <a:pt x="1761" y="4205"/>
                  </a:lnTo>
                  <a:lnTo>
                    <a:pt x="5660" y="727"/>
                  </a:lnTo>
                  <a:lnTo>
                    <a:pt x="9703" y="4335"/>
                  </a:lnTo>
                  <a:lnTo>
                    <a:pt x="9703" y="5118"/>
                  </a:lnTo>
                  <a:close/>
                  <a:moveTo>
                    <a:pt x="7557" y="5335"/>
                  </a:moveTo>
                  <a:cubicBezTo>
                    <a:pt x="7643" y="5335"/>
                    <a:pt x="7701" y="5267"/>
                    <a:pt x="7701" y="5207"/>
                  </a:cubicBezTo>
                  <a:cubicBezTo>
                    <a:pt x="7701" y="4908"/>
                    <a:pt x="7895" y="4813"/>
                    <a:pt x="8127" y="4813"/>
                  </a:cubicBezTo>
                  <a:cubicBezTo>
                    <a:pt x="8417" y="4813"/>
                    <a:pt x="8527" y="4940"/>
                    <a:pt x="8527" y="5176"/>
                  </a:cubicBezTo>
                  <a:cubicBezTo>
                    <a:pt x="8527" y="5332"/>
                    <a:pt x="8405" y="5443"/>
                    <a:pt x="8256" y="5592"/>
                  </a:cubicBezTo>
                  <a:lnTo>
                    <a:pt x="7446" y="6332"/>
                  </a:lnTo>
                  <a:cubicBezTo>
                    <a:pt x="7388" y="6396"/>
                    <a:pt x="7390" y="6418"/>
                    <a:pt x="7390" y="6470"/>
                  </a:cubicBezTo>
                  <a:cubicBezTo>
                    <a:pt x="7390" y="6552"/>
                    <a:pt x="7431" y="6593"/>
                    <a:pt x="7546" y="6593"/>
                  </a:cubicBezTo>
                  <a:lnTo>
                    <a:pt x="8728" y="6593"/>
                  </a:lnTo>
                  <a:cubicBezTo>
                    <a:pt x="8805" y="6593"/>
                    <a:pt x="8857" y="6531"/>
                    <a:pt x="8857" y="6438"/>
                  </a:cubicBezTo>
                  <a:cubicBezTo>
                    <a:pt x="8857" y="6341"/>
                    <a:pt x="8813" y="6273"/>
                    <a:pt x="8728" y="6273"/>
                  </a:cubicBezTo>
                  <a:lnTo>
                    <a:pt x="7946" y="6272"/>
                  </a:lnTo>
                  <a:lnTo>
                    <a:pt x="8613" y="5633"/>
                  </a:lnTo>
                  <a:cubicBezTo>
                    <a:pt x="8737" y="5496"/>
                    <a:pt x="8857" y="5327"/>
                    <a:pt x="8857" y="5126"/>
                  </a:cubicBezTo>
                  <a:cubicBezTo>
                    <a:pt x="8857" y="4772"/>
                    <a:pt x="8593" y="4494"/>
                    <a:pt x="8183" y="4494"/>
                  </a:cubicBezTo>
                  <a:cubicBezTo>
                    <a:pt x="7666" y="4494"/>
                    <a:pt x="7388" y="4824"/>
                    <a:pt x="7388" y="5207"/>
                  </a:cubicBezTo>
                  <a:cubicBezTo>
                    <a:pt x="7390" y="5261"/>
                    <a:pt x="7440" y="5334"/>
                    <a:pt x="7557" y="5335"/>
                  </a:cubicBezTo>
                  <a:close/>
                  <a:moveTo>
                    <a:pt x="5103" y="6411"/>
                  </a:moveTo>
                  <a:cubicBezTo>
                    <a:pt x="5052" y="6248"/>
                    <a:pt x="4960" y="6121"/>
                    <a:pt x="4827" y="6025"/>
                  </a:cubicBezTo>
                  <a:cubicBezTo>
                    <a:pt x="4694" y="5930"/>
                    <a:pt x="4542" y="5882"/>
                    <a:pt x="4369" y="5882"/>
                  </a:cubicBezTo>
                  <a:cubicBezTo>
                    <a:pt x="4016" y="5882"/>
                    <a:pt x="3747" y="6038"/>
                    <a:pt x="3563" y="6352"/>
                  </a:cubicBezTo>
                  <a:lnTo>
                    <a:pt x="3555" y="6352"/>
                  </a:lnTo>
                  <a:lnTo>
                    <a:pt x="3555" y="5943"/>
                  </a:lnTo>
                  <a:lnTo>
                    <a:pt x="3097" y="5943"/>
                  </a:lnTo>
                  <a:lnTo>
                    <a:pt x="3097" y="8528"/>
                  </a:lnTo>
                  <a:lnTo>
                    <a:pt x="3555" y="8528"/>
                  </a:lnTo>
                  <a:lnTo>
                    <a:pt x="3555" y="7058"/>
                  </a:lnTo>
                  <a:cubicBezTo>
                    <a:pt x="3555" y="6826"/>
                    <a:pt x="3612" y="6636"/>
                    <a:pt x="3726" y="6486"/>
                  </a:cubicBezTo>
                  <a:cubicBezTo>
                    <a:pt x="3840" y="6336"/>
                    <a:pt x="3985" y="6261"/>
                    <a:pt x="4160" y="6261"/>
                  </a:cubicBezTo>
                  <a:cubicBezTo>
                    <a:pt x="4538" y="6261"/>
                    <a:pt x="4727" y="6506"/>
                    <a:pt x="4727" y="6997"/>
                  </a:cubicBezTo>
                  <a:lnTo>
                    <a:pt x="4727" y="8528"/>
                  </a:lnTo>
                  <a:lnTo>
                    <a:pt x="5185" y="8528"/>
                  </a:lnTo>
                  <a:lnTo>
                    <a:pt x="5185" y="7056"/>
                  </a:lnTo>
                  <a:cubicBezTo>
                    <a:pt x="5185" y="6841"/>
                    <a:pt x="5245" y="6655"/>
                    <a:pt x="5365" y="6497"/>
                  </a:cubicBezTo>
                  <a:cubicBezTo>
                    <a:pt x="5485" y="6341"/>
                    <a:pt x="5628" y="6262"/>
                    <a:pt x="5797" y="6262"/>
                  </a:cubicBezTo>
                  <a:cubicBezTo>
                    <a:pt x="5997" y="6262"/>
                    <a:pt x="6140" y="6322"/>
                    <a:pt x="6227" y="6443"/>
                  </a:cubicBezTo>
                  <a:cubicBezTo>
                    <a:pt x="6315" y="6565"/>
                    <a:pt x="6358" y="6765"/>
                    <a:pt x="6358" y="7045"/>
                  </a:cubicBezTo>
                  <a:lnTo>
                    <a:pt x="6358" y="8528"/>
                  </a:lnTo>
                  <a:lnTo>
                    <a:pt x="6816" y="8528"/>
                  </a:lnTo>
                  <a:lnTo>
                    <a:pt x="6816" y="6934"/>
                  </a:lnTo>
                  <a:cubicBezTo>
                    <a:pt x="6816" y="6233"/>
                    <a:pt x="6531" y="5883"/>
                    <a:pt x="5963" y="5883"/>
                  </a:cubicBezTo>
                  <a:cubicBezTo>
                    <a:pt x="5581" y="5883"/>
                    <a:pt x="5294" y="6059"/>
                    <a:pt x="5103" y="6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5"/>
            <p:cNvSpPr/>
            <p:nvPr/>
          </p:nvSpPr>
          <p:spPr bwMode="auto">
            <a:xfrm>
              <a:off x="6489" y="5996"/>
              <a:ext cx="2020" cy="2291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15" name="Freeform 5"/>
            <p:cNvSpPr/>
            <p:nvPr/>
          </p:nvSpPr>
          <p:spPr bwMode="auto">
            <a:xfrm>
              <a:off x="8661" y="6064"/>
              <a:ext cx="2020" cy="2291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>
              <a:off x="9820" y="4288"/>
              <a:ext cx="2020" cy="2291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23" name="Freeform 5"/>
            <p:cNvSpPr/>
            <p:nvPr/>
          </p:nvSpPr>
          <p:spPr bwMode="auto">
            <a:xfrm>
              <a:off x="8745" y="2406"/>
              <a:ext cx="2020" cy="2291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6552" y="2363"/>
              <a:ext cx="2020" cy="2291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26" name="iconfont-11845-5652696"/>
            <p:cNvSpPr>
              <a:spLocks noChangeAspect="1"/>
            </p:cNvSpPr>
            <p:nvPr/>
          </p:nvSpPr>
          <p:spPr bwMode="auto">
            <a:xfrm>
              <a:off x="9271" y="6740"/>
              <a:ext cx="758" cy="762"/>
            </a:xfrm>
            <a:custGeom>
              <a:avLst/>
              <a:gdLst>
                <a:gd name="connsiteX0" fmla="*/ 102871 w 607304"/>
                <a:gd name="connsiteY0" fmla="*/ 504905 h 609586"/>
                <a:gd name="connsiteX1" fmla="*/ 121163 w 607304"/>
                <a:gd name="connsiteY1" fmla="*/ 515691 h 609586"/>
                <a:gd name="connsiteX2" fmla="*/ 121163 w 607304"/>
                <a:gd name="connsiteY2" fmla="*/ 515742 h 609586"/>
                <a:gd name="connsiteX3" fmla="*/ 102871 w 607304"/>
                <a:gd name="connsiteY3" fmla="*/ 504980 h 609586"/>
                <a:gd name="connsiteX4" fmla="*/ 451755 w 607304"/>
                <a:gd name="connsiteY4" fmla="*/ 386612 h 609586"/>
                <a:gd name="connsiteX5" fmla="*/ 375176 w 607304"/>
                <a:gd name="connsiteY5" fmla="*/ 484145 h 609586"/>
                <a:gd name="connsiteX6" fmla="*/ 475567 w 607304"/>
                <a:gd name="connsiteY6" fmla="*/ 584584 h 609586"/>
                <a:gd name="connsiteX7" fmla="*/ 573100 w 607304"/>
                <a:gd name="connsiteY7" fmla="*/ 508100 h 609586"/>
                <a:gd name="connsiteX8" fmla="*/ 451755 w 607304"/>
                <a:gd name="connsiteY8" fmla="*/ 508100 h 609586"/>
                <a:gd name="connsiteX9" fmla="*/ 508338 w 607304"/>
                <a:gd name="connsiteY9" fmla="*/ 381088 h 609586"/>
                <a:gd name="connsiteX10" fmla="*/ 508338 w 607304"/>
                <a:gd name="connsiteY10" fmla="*/ 451503 h 609586"/>
                <a:gd name="connsiteX11" fmla="*/ 578600 w 607304"/>
                <a:gd name="connsiteY11" fmla="*/ 451503 h 609586"/>
                <a:gd name="connsiteX12" fmla="*/ 508338 w 607304"/>
                <a:gd name="connsiteY12" fmla="*/ 381088 h 609586"/>
                <a:gd name="connsiteX13" fmla="*/ 475567 w 607304"/>
                <a:gd name="connsiteY13" fmla="*/ 358609 h 609586"/>
                <a:gd name="connsiteX14" fmla="*/ 476900 w 607304"/>
                <a:gd name="connsiteY14" fmla="*/ 358657 h 609586"/>
                <a:gd name="connsiteX15" fmla="*/ 476900 w 607304"/>
                <a:gd name="connsiteY15" fmla="*/ 482907 h 609586"/>
                <a:gd name="connsiteX16" fmla="*/ 601007 w 607304"/>
                <a:gd name="connsiteY16" fmla="*/ 482907 h 609586"/>
                <a:gd name="connsiteX17" fmla="*/ 601055 w 607304"/>
                <a:gd name="connsiteY17" fmla="*/ 484098 h 609586"/>
                <a:gd name="connsiteX18" fmla="*/ 475567 w 607304"/>
                <a:gd name="connsiteY18" fmla="*/ 609586 h 609586"/>
                <a:gd name="connsiteX19" fmla="*/ 350078 w 607304"/>
                <a:gd name="connsiteY19" fmla="*/ 484098 h 609586"/>
                <a:gd name="connsiteX20" fmla="*/ 475567 w 607304"/>
                <a:gd name="connsiteY20" fmla="*/ 358609 h 609586"/>
                <a:gd name="connsiteX21" fmla="*/ 483204 w 607304"/>
                <a:gd name="connsiteY21" fmla="*/ 352360 h 609586"/>
                <a:gd name="connsiteX22" fmla="*/ 607304 w 607304"/>
                <a:gd name="connsiteY22" fmla="*/ 476658 h 609586"/>
                <a:gd name="connsiteX23" fmla="*/ 483204 w 607304"/>
                <a:gd name="connsiteY23" fmla="*/ 476658 h 609586"/>
                <a:gd name="connsiteX24" fmla="*/ 134403 w 607304"/>
                <a:gd name="connsiteY24" fmla="*/ 249315 h 609586"/>
                <a:gd name="connsiteX25" fmla="*/ 224037 w 607304"/>
                <a:gd name="connsiteY25" fmla="*/ 302179 h 609586"/>
                <a:gd name="connsiteX26" fmla="*/ 224037 w 607304"/>
                <a:gd name="connsiteY26" fmla="*/ 576354 h 609586"/>
                <a:gd name="connsiteX27" fmla="*/ 121163 w 607304"/>
                <a:gd name="connsiteY27" fmla="*/ 515691 h 609586"/>
                <a:gd name="connsiteX28" fmla="*/ 120914 w 607304"/>
                <a:gd name="connsiteY28" fmla="*/ 486410 h 609586"/>
                <a:gd name="connsiteX29" fmla="*/ 198938 w 607304"/>
                <a:gd name="connsiteY29" fmla="*/ 532397 h 609586"/>
                <a:gd name="connsiteX30" fmla="*/ 198938 w 607304"/>
                <a:gd name="connsiteY30" fmla="*/ 316514 h 609586"/>
                <a:gd name="connsiteX31" fmla="*/ 134403 w 607304"/>
                <a:gd name="connsiteY31" fmla="*/ 278509 h 609586"/>
                <a:gd name="connsiteX32" fmla="*/ 460934 w 607304"/>
                <a:gd name="connsiteY32" fmla="*/ 213978 h 609586"/>
                <a:gd name="connsiteX33" fmla="*/ 286667 w 607304"/>
                <a:gd name="connsiteY33" fmla="*/ 316562 h 609586"/>
                <a:gd name="connsiteX34" fmla="*/ 286619 w 607304"/>
                <a:gd name="connsiteY34" fmla="*/ 316514 h 609586"/>
                <a:gd name="connsiteX35" fmla="*/ 286619 w 607304"/>
                <a:gd name="connsiteY35" fmla="*/ 532349 h 609586"/>
                <a:gd name="connsiteX36" fmla="*/ 313433 w 607304"/>
                <a:gd name="connsiteY36" fmla="*/ 516585 h 609586"/>
                <a:gd name="connsiteX37" fmla="*/ 310242 w 607304"/>
                <a:gd name="connsiteY37" fmla="*/ 484058 h 609586"/>
                <a:gd name="connsiteX38" fmla="*/ 460934 w 607304"/>
                <a:gd name="connsiteY38" fmla="*/ 319467 h 609586"/>
                <a:gd name="connsiteX39" fmla="*/ 486033 w 607304"/>
                <a:gd name="connsiteY39" fmla="*/ 170116 h 609586"/>
                <a:gd name="connsiteX40" fmla="*/ 486033 w 607304"/>
                <a:gd name="connsiteY40" fmla="*/ 344327 h 609586"/>
                <a:gd name="connsiteX41" fmla="*/ 475508 w 607304"/>
                <a:gd name="connsiteY41" fmla="*/ 343946 h 609586"/>
                <a:gd name="connsiteX42" fmla="*/ 335389 w 607304"/>
                <a:gd name="connsiteY42" fmla="*/ 484058 h 609586"/>
                <a:gd name="connsiteX43" fmla="*/ 342629 w 607304"/>
                <a:gd name="connsiteY43" fmla="*/ 528587 h 609586"/>
                <a:gd name="connsiteX44" fmla="*/ 261567 w 607304"/>
                <a:gd name="connsiteY44" fmla="*/ 576354 h 609586"/>
                <a:gd name="connsiteX45" fmla="*/ 261567 w 607304"/>
                <a:gd name="connsiteY45" fmla="*/ 302179 h 609586"/>
                <a:gd name="connsiteX46" fmla="*/ 0 w 607304"/>
                <a:gd name="connsiteY46" fmla="*/ 170116 h 609586"/>
                <a:gd name="connsiteX47" fmla="*/ 89729 w 607304"/>
                <a:gd name="connsiteY47" fmla="*/ 222979 h 609586"/>
                <a:gd name="connsiteX48" fmla="*/ 89682 w 607304"/>
                <a:gd name="connsiteY48" fmla="*/ 252125 h 609586"/>
                <a:gd name="connsiteX49" fmla="*/ 25052 w 607304"/>
                <a:gd name="connsiteY49" fmla="*/ 214026 h 609586"/>
                <a:gd name="connsiteX50" fmla="*/ 25052 w 607304"/>
                <a:gd name="connsiteY50" fmla="*/ 429908 h 609586"/>
                <a:gd name="connsiteX51" fmla="*/ 102922 w 607304"/>
                <a:gd name="connsiteY51" fmla="*/ 475805 h 609586"/>
                <a:gd name="connsiteX52" fmla="*/ 102871 w 607304"/>
                <a:gd name="connsiteY52" fmla="*/ 504905 h 609586"/>
                <a:gd name="connsiteX53" fmla="*/ 0 w 607304"/>
                <a:gd name="connsiteY53" fmla="*/ 444243 h 609586"/>
                <a:gd name="connsiteX54" fmla="*/ 332061 w 607304"/>
                <a:gd name="connsiteY54" fmla="*/ 82599 h 609586"/>
                <a:gd name="connsiteX55" fmla="*/ 349824 w 607304"/>
                <a:gd name="connsiteY55" fmla="*/ 92930 h 609586"/>
                <a:gd name="connsiteX56" fmla="*/ 132405 w 607304"/>
                <a:gd name="connsiteY56" fmla="*/ 221150 h 609586"/>
                <a:gd name="connsiteX57" fmla="*/ 118829 w 607304"/>
                <a:gd name="connsiteY57" fmla="*/ 240294 h 609586"/>
                <a:gd name="connsiteX58" fmla="*/ 120914 w 607304"/>
                <a:gd name="connsiteY58" fmla="*/ 486410 h 609586"/>
                <a:gd name="connsiteX59" fmla="*/ 102922 w 607304"/>
                <a:gd name="connsiteY59" fmla="*/ 475805 h 609586"/>
                <a:gd name="connsiteX60" fmla="*/ 103347 w 607304"/>
                <a:gd name="connsiteY60" fmla="*/ 231103 h 609586"/>
                <a:gd name="connsiteX61" fmla="*/ 117114 w 607304"/>
                <a:gd name="connsiteY61" fmla="*/ 212149 h 609586"/>
                <a:gd name="connsiteX62" fmla="*/ 240135 w 607304"/>
                <a:gd name="connsiteY62" fmla="*/ 0 h 609586"/>
                <a:gd name="connsiteX63" fmla="*/ 486081 w 607304"/>
                <a:gd name="connsiteY63" fmla="*/ 143065 h 609586"/>
                <a:gd name="connsiteX64" fmla="*/ 243041 w 607304"/>
                <a:gd name="connsiteY64" fmla="*/ 286177 h 609586"/>
                <a:gd name="connsiteX65" fmla="*/ 146739 w 607304"/>
                <a:gd name="connsiteY65" fmla="*/ 229504 h 609586"/>
                <a:gd name="connsiteX66" fmla="*/ 171457 w 607304"/>
                <a:gd name="connsiteY66" fmla="*/ 214883 h 609586"/>
                <a:gd name="connsiteX67" fmla="*/ 243041 w 607304"/>
                <a:gd name="connsiteY67" fmla="*/ 257031 h 609586"/>
                <a:gd name="connsiteX68" fmla="*/ 436358 w 607304"/>
                <a:gd name="connsiteY68" fmla="*/ 143255 h 609586"/>
                <a:gd name="connsiteX69" fmla="*/ 349824 w 607304"/>
                <a:gd name="connsiteY69" fmla="*/ 92930 h 609586"/>
                <a:gd name="connsiteX70" fmla="*/ 374581 w 607304"/>
                <a:gd name="connsiteY70" fmla="*/ 78330 h 609586"/>
                <a:gd name="connsiteX71" fmla="*/ 356527 w 607304"/>
                <a:gd name="connsiteY71" fmla="*/ 67853 h 609586"/>
                <a:gd name="connsiteX72" fmla="*/ 332061 w 607304"/>
                <a:gd name="connsiteY72" fmla="*/ 82599 h 609586"/>
                <a:gd name="connsiteX73" fmla="*/ 240231 w 607304"/>
                <a:gd name="connsiteY73" fmla="*/ 29194 h 609586"/>
                <a:gd name="connsiteX74" fmla="*/ 49294 w 607304"/>
                <a:gd name="connsiteY74" fmla="*/ 142970 h 609586"/>
                <a:gd name="connsiteX75" fmla="*/ 125402 w 607304"/>
                <a:gd name="connsiteY75" fmla="*/ 187784 h 609586"/>
                <a:gd name="connsiteX76" fmla="*/ 100874 w 607304"/>
                <a:gd name="connsiteY76" fmla="*/ 202262 h 609586"/>
                <a:gd name="connsiteX77" fmla="*/ 100636 w 607304"/>
                <a:gd name="connsiteY77" fmla="*/ 202358 h 609586"/>
                <a:gd name="connsiteX78" fmla="*/ 0 w 607304"/>
                <a:gd name="connsiteY78" fmla="*/ 143065 h 60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07304" h="609586">
                  <a:moveTo>
                    <a:pt x="102871" y="504905"/>
                  </a:moveTo>
                  <a:lnTo>
                    <a:pt x="121163" y="515691"/>
                  </a:lnTo>
                  <a:lnTo>
                    <a:pt x="121163" y="515742"/>
                  </a:lnTo>
                  <a:lnTo>
                    <a:pt x="102871" y="504980"/>
                  </a:lnTo>
                  <a:close/>
                  <a:moveTo>
                    <a:pt x="451755" y="386612"/>
                  </a:moveTo>
                  <a:cubicBezTo>
                    <a:pt x="407846" y="397327"/>
                    <a:pt x="375176" y="436950"/>
                    <a:pt x="375176" y="484145"/>
                  </a:cubicBezTo>
                  <a:cubicBezTo>
                    <a:pt x="375176" y="539532"/>
                    <a:pt x="420228" y="584584"/>
                    <a:pt x="475567" y="584584"/>
                  </a:cubicBezTo>
                  <a:cubicBezTo>
                    <a:pt x="522666" y="584584"/>
                    <a:pt x="562337" y="551962"/>
                    <a:pt x="573100" y="508100"/>
                  </a:cubicBezTo>
                  <a:lnTo>
                    <a:pt x="451755" y="508100"/>
                  </a:lnTo>
                  <a:close/>
                  <a:moveTo>
                    <a:pt x="508338" y="381088"/>
                  </a:moveTo>
                  <a:lnTo>
                    <a:pt x="508338" y="451503"/>
                  </a:lnTo>
                  <a:lnTo>
                    <a:pt x="578600" y="451503"/>
                  </a:lnTo>
                  <a:cubicBezTo>
                    <a:pt x="569270" y="417535"/>
                    <a:pt x="542231" y="390474"/>
                    <a:pt x="508338" y="381088"/>
                  </a:cubicBezTo>
                  <a:close/>
                  <a:moveTo>
                    <a:pt x="475567" y="358609"/>
                  </a:moveTo>
                  <a:cubicBezTo>
                    <a:pt x="475995" y="358609"/>
                    <a:pt x="476471" y="358657"/>
                    <a:pt x="476900" y="358657"/>
                  </a:cubicBezTo>
                  <a:lnTo>
                    <a:pt x="476900" y="482907"/>
                  </a:lnTo>
                  <a:lnTo>
                    <a:pt x="601007" y="482907"/>
                  </a:lnTo>
                  <a:cubicBezTo>
                    <a:pt x="601007" y="483336"/>
                    <a:pt x="601055" y="483669"/>
                    <a:pt x="601055" y="484098"/>
                  </a:cubicBezTo>
                  <a:cubicBezTo>
                    <a:pt x="601055" y="553390"/>
                    <a:pt x="544859" y="609586"/>
                    <a:pt x="475567" y="609586"/>
                  </a:cubicBezTo>
                  <a:cubicBezTo>
                    <a:pt x="406274" y="609586"/>
                    <a:pt x="350078" y="553390"/>
                    <a:pt x="350078" y="484098"/>
                  </a:cubicBezTo>
                  <a:cubicBezTo>
                    <a:pt x="350078" y="414805"/>
                    <a:pt x="406274" y="358609"/>
                    <a:pt x="475567" y="358609"/>
                  </a:cubicBezTo>
                  <a:close/>
                  <a:moveTo>
                    <a:pt x="483204" y="352360"/>
                  </a:moveTo>
                  <a:cubicBezTo>
                    <a:pt x="551466" y="353075"/>
                    <a:pt x="606638" y="408340"/>
                    <a:pt x="607304" y="476658"/>
                  </a:cubicBezTo>
                  <a:lnTo>
                    <a:pt x="483204" y="476658"/>
                  </a:lnTo>
                  <a:close/>
                  <a:moveTo>
                    <a:pt x="134403" y="249315"/>
                  </a:moveTo>
                  <a:lnTo>
                    <a:pt x="224037" y="302179"/>
                  </a:lnTo>
                  <a:lnTo>
                    <a:pt x="224037" y="576354"/>
                  </a:lnTo>
                  <a:lnTo>
                    <a:pt x="121163" y="515691"/>
                  </a:lnTo>
                  <a:lnTo>
                    <a:pt x="120914" y="486410"/>
                  </a:lnTo>
                  <a:lnTo>
                    <a:pt x="198938" y="532397"/>
                  </a:lnTo>
                  <a:lnTo>
                    <a:pt x="198938" y="316514"/>
                  </a:lnTo>
                  <a:lnTo>
                    <a:pt x="134403" y="278509"/>
                  </a:lnTo>
                  <a:close/>
                  <a:moveTo>
                    <a:pt x="460934" y="213978"/>
                  </a:moveTo>
                  <a:lnTo>
                    <a:pt x="286667" y="316562"/>
                  </a:lnTo>
                  <a:lnTo>
                    <a:pt x="286619" y="316514"/>
                  </a:lnTo>
                  <a:lnTo>
                    <a:pt x="286619" y="532349"/>
                  </a:lnTo>
                  <a:lnTo>
                    <a:pt x="313433" y="516585"/>
                  </a:lnTo>
                  <a:cubicBezTo>
                    <a:pt x="311290" y="505917"/>
                    <a:pt x="310242" y="495011"/>
                    <a:pt x="310242" y="484058"/>
                  </a:cubicBezTo>
                  <a:cubicBezTo>
                    <a:pt x="310242" y="397857"/>
                    <a:pt x="376634" y="326848"/>
                    <a:pt x="460934" y="319467"/>
                  </a:cubicBezTo>
                  <a:close/>
                  <a:moveTo>
                    <a:pt x="486033" y="170116"/>
                  </a:moveTo>
                  <a:lnTo>
                    <a:pt x="486033" y="344327"/>
                  </a:lnTo>
                  <a:cubicBezTo>
                    <a:pt x="482509" y="344089"/>
                    <a:pt x="479080" y="343946"/>
                    <a:pt x="475508" y="343946"/>
                  </a:cubicBezTo>
                  <a:cubicBezTo>
                    <a:pt x="398114" y="343946"/>
                    <a:pt x="335389" y="406667"/>
                    <a:pt x="335389" y="484058"/>
                  </a:cubicBezTo>
                  <a:cubicBezTo>
                    <a:pt x="335389" y="499678"/>
                    <a:pt x="337913" y="514585"/>
                    <a:pt x="342629" y="528587"/>
                  </a:cubicBezTo>
                  <a:lnTo>
                    <a:pt x="261567" y="576354"/>
                  </a:lnTo>
                  <a:lnTo>
                    <a:pt x="261567" y="302179"/>
                  </a:lnTo>
                  <a:close/>
                  <a:moveTo>
                    <a:pt x="0" y="170116"/>
                  </a:moveTo>
                  <a:lnTo>
                    <a:pt x="89729" y="222979"/>
                  </a:lnTo>
                  <a:lnTo>
                    <a:pt x="89682" y="252125"/>
                  </a:lnTo>
                  <a:lnTo>
                    <a:pt x="25052" y="214026"/>
                  </a:lnTo>
                  <a:lnTo>
                    <a:pt x="25052" y="429908"/>
                  </a:lnTo>
                  <a:lnTo>
                    <a:pt x="102922" y="475805"/>
                  </a:lnTo>
                  <a:lnTo>
                    <a:pt x="102871" y="504905"/>
                  </a:lnTo>
                  <a:lnTo>
                    <a:pt x="0" y="444243"/>
                  </a:lnTo>
                  <a:close/>
                  <a:moveTo>
                    <a:pt x="332061" y="82599"/>
                  </a:moveTo>
                  <a:lnTo>
                    <a:pt x="349824" y="92930"/>
                  </a:lnTo>
                  <a:lnTo>
                    <a:pt x="132405" y="221150"/>
                  </a:lnTo>
                  <a:lnTo>
                    <a:pt x="118829" y="240294"/>
                  </a:lnTo>
                  <a:lnTo>
                    <a:pt x="120914" y="486410"/>
                  </a:lnTo>
                  <a:lnTo>
                    <a:pt x="102922" y="475805"/>
                  </a:lnTo>
                  <a:lnTo>
                    <a:pt x="103347" y="231103"/>
                  </a:lnTo>
                  <a:lnTo>
                    <a:pt x="117114" y="212149"/>
                  </a:lnTo>
                  <a:close/>
                  <a:moveTo>
                    <a:pt x="240135" y="0"/>
                  </a:moveTo>
                  <a:lnTo>
                    <a:pt x="486081" y="143065"/>
                  </a:lnTo>
                  <a:lnTo>
                    <a:pt x="243041" y="286177"/>
                  </a:lnTo>
                  <a:lnTo>
                    <a:pt x="146739" y="229504"/>
                  </a:lnTo>
                  <a:lnTo>
                    <a:pt x="171457" y="214883"/>
                  </a:lnTo>
                  <a:lnTo>
                    <a:pt x="243041" y="257031"/>
                  </a:lnTo>
                  <a:lnTo>
                    <a:pt x="436358" y="143255"/>
                  </a:lnTo>
                  <a:lnTo>
                    <a:pt x="349824" y="92930"/>
                  </a:lnTo>
                  <a:lnTo>
                    <a:pt x="374581" y="78330"/>
                  </a:lnTo>
                  <a:lnTo>
                    <a:pt x="356527" y="67853"/>
                  </a:lnTo>
                  <a:lnTo>
                    <a:pt x="332061" y="82599"/>
                  </a:lnTo>
                  <a:lnTo>
                    <a:pt x="240231" y="29194"/>
                  </a:lnTo>
                  <a:lnTo>
                    <a:pt x="49294" y="142970"/>
                  </a:lnTo>
                  <a:lnTo>
                    <a:pt x="125402" y="187784"/>
                  </a:lnTo>
                  <a:lnTo>
                    <a:pt x="100874" y="202262"/>
                  </a:lnTo>
                  <a:lnTo>
                    <a:pt x="100636" y="202358"/>
                  </a:lnTo>
                  <a:lnTo>
                    <a:pt x="0" y="1430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 sz="2000">
                <a:cs typeface="微软雅黑" panose="020B0503020204020204" charset="-122"/>
              </a:endParaRPr>
            </a:p>
          </p:txBody>
        </p:sp>
        <p:sp>
          <p:nvSpPr>
            <p:cNvPr id="27" name="iconfont-11868-5667997"/>
            <p:cNvSpPr>
              <a:spLocks noChangeAspect="1"/>
            </p:cNvSpPr>
            <p:nvPr/>
          </p:nvSpPr>
          <p:spPr bwMode="auto">
            <a:xfrm>
              <a:off x="7207" y="3068"/>
              <a:ext cx="657" cy="762"/>
            </a:xfrm>
            <a:custGeom>
              <a:avLst/>
              <a:gdLst>
                <a:gd name="T0" fmla="*/ 6017 w 11054"/>
                <a:gd name="T1" fmla="*/ 11184 h 12800"/>
                <a:gd name="T2" fmla="*/ 9438 w 11054"/>
                <a:gd name="T3" fmla="*/ 7763 h 12800"/>
                <a:gd name="T4" fmla="*/ 8436 w 11054"/>
                <a:gd name="T5" fmla="*/ 12800 h 12800"/>
                <a:gd name="T6" fmla="*/ 7092 w 11054"/>
                <a:gd name="T7" fmla="*/ 9625 h 12800"/>
                <a:gd name="T8" fmla="*/ 8993 w 11054"/>
                <a:gd name="T9" fmla="*/ 11526 h 12800"/>
                <a:gd name="T10" fmla="*/ 8436 w 11054"/>
                <a:gd name="T11" fmla="*/ 8727 h 12800"/>
                <a:gd name="T12" fmla="*/ 8436 w 11054"/>
                <a:gd name="T13" fmla="*/ 10473 h 12800"/>
                <a:gd name="T14" fmla="*/ 8145 w 11054"/>
                <a:gd name="T15" fmla="*/ 9309 h 12800"/>
                <a:gd name="T16" fmla="*/ 8727 w 11054"/>
                <a:gd name="T17" fmla="*/ 9309 h 12800"/>
                <a:gd name="T18" fmla="*/ 9018 w 11054"/>
                <a:gd name="T19" fmla="*/ 9891 h 12800"/>
                <a:gd name="T20" fmla="*/ 9018 w 11054"/>
                <a:gd name="T21" fmla="*/ 10473 h 12800"/>
                <a:gd name="T22" fmla="*/ 6691 w 11054"/>
                <a:gd name="T23" fmla="*/ 7564 h 12800"/>
                <a:gd name="T24" fmla="*/ 5236 w 11054"/>
                <a:gd name="T25" fmla="*/ 7855 h 12800"/>
                <a:gd name="T26" fmla="*/ 4945 w 11054"/>
                <a:gd name="T27" fmla="*/ 9309 h 12800"/>
                <a:gd name="T28" fmla="*/ 4654 w 11054"/>
                <a:gd name="T29" fmla="*/ 7855 h 12800"/>
                <a:gd name="T30" fmla="*/ 3200 w 11054"/>
                <a:gd name="T31" fmla="*/ 7564 h 12800"/>
                <a:gd name="T32" fmla="*/ 4654 w 11054"/>
                <a:gd name="T33" fmla="*/ 7273 h 12800"/>
                <a:gd name="T34" fmla="*/ 3491 w 11054"/>
                <a:gd name="T35" fmla="*/ 6691 h 12800"/>
                <a:gd name="T36" fmla="*/ 3491 w 11054"/>
                <a:gd name="T37" fmla="*/ 6109 h 12800"/>
                <a:gd name="T38" fmla="*/ 3283 w 11054"/>
                <a:gd name="T39" fmla="*/ 5127 h 12800"/>
                <a:gd name="T40" fmla="*/ 3677 w 11054"/>
                <a:gd name="T41" fmla="*/ 4730 h 12800"/>
                <a:gd name="T42" fmla="*/ 5089 w 11054"/>
                <a:gd name="T43" fmla="*/ 5861 h 12800"/>
                <a:gd name="T44" fmla="*/ 6605 w 11054"/>
                <a:gd name="T45" fmla="*/ 4741 h 12800"/>
                <a:gd name="T46" fmla="*/ 5632 w 11054"/>
                <a:gd name="T47" fmla="*/ 6109 h 12800"/>
                <a:gd name="T48" fmla="*/ 6691 w 11054"/>
                <a:gd name="T49" fmla="*/ 6400 h 12800"/>
                <a:gd name="T50" fmla="*/ 5236 w 11054"/>
                <a:gd name="T51" fmla="*/ 6691 h 12800"/>
                <a:gd name="T52" fmla="*/ 6400 w 11054"/>
                <a:gd name="T53" fmla="*/ 7273 h 12800"/>
                <a:gd name="T54" fmla="*/ 8727 w 11054"/>
                <a:gd name="T55" fmla="*/ 6400 h 12800"/>
                <a:gd name="T56" fmla="*/ 8145 w 11054"/>
                <a:gd name="T57" fmla="*/ 2327 h 12800"/>
                <a:gd name="T58" fmla="*/ 6691 w 11054"/>
                <a:gd name="T59" fmla="*/ 3491 h 12800"/>
                <a:gd name="T60" fmla="*/ 2036 w 11054"/>
                <a:gd name="T61" fmla="*/ 2327 h 12800"/>
                <a:gd name="T62" fmla="*/ 1163 w 11054"/>
                <a:gd name="T63" fmla="*/ 2909 h 12800"/>
                <a:gd name="T64" fmla="*/ 1745 w 11054"/>
                <a:gd name="T65" fmla="*/ 11636 h 12800"/>
                <a:gd name="T66" fmla="*/ 5236 w 11054"/>
                <a:gd name="T67" fmla="*/ 12218 h 12800"/>
                <a:gd name="T68" fmla="*/ 1163 w 11054"/>
                <a:gd name="T69" fmla="*/ 12800 h 12800"/>
                <a:gd name="T70" fmla="*/ 0 w 11054"/>
                <a:gd name="T71" fmla="*/ 2327 h 12800"/>
                <a:gd name="T72" fmla="*/ 2036 w 11054"/>
                <a:gd name="T73" fmla="*/ 1164 h 12800"/>
                <a:gd name="T74" fmla="*/ 6691 w 11054"/>
                <a:gd name="T75" fmla="*/ 0 h 12800"/>
                <a:gd name="T76" fmla="*/ 8727 w 11054"/>
                <a:gd name="T77" fmla="*/ 1164 h 12800"/>
                <a:gd name="T78" fmla="*/ 9891 w 11054"/>
                <a:gd name="T79" fmla="*/ 6400 h 12800"/>
                <a:gd name="T80" fmla="*/ 6691 w 11054"/>
                <a:gd name="T81" fmla="*/ 1455 h 12800"/>
                <a:gd name="T82" fmla="*/ 3491 w 11054"/>
                <a:gd name="T83" fmla="*/ 1164 h 12800"/>
                <a:gd name="T84" fmla="*/ 3200 w 11054"/>
                <a:gd name="T85" fmla="*/ 2036 h 12800"/>
                <a:gd name="T86" fmla="*/ 6400 w 11054"/>
                <a:gd name="T87" fmla="*/ 2327 h 12800"/>
                <a:gd name="T88" fmla="*/ 6691 w 11054"/>
                <a:gd name="T89" fmla="*/ 1455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054" h="12800">
                  <a:moveTo>
                    <a:pt x="8436" y="12800"/>
                  </a:moveTo>
                  <a:cubicBezTo>
                    <a:pt x="7377" y="12800"/>
                    <a:pt x="6422" y="12162"/>
                    <a:pt x="6017" y="11184"/>
                  </a:cubicBezTo>
                  <a:cubicBezTo>
                    <a:pt x="5612" y="10205"/>
                    <a:pt x="5836" y="9079"/>
                    <a:pt x="6585" y="8331"/>
                  </a:cubicBezTo>
                  <a:cubicBezTo>
                    <a:pt x="7334" y="7582"/>
                    <a:pt x="8460" y="7358"/>
                    <a:pt x="9438" y="7763"/>
                  </a:cubicBezTo>
                  <a:cubicBezTo>
                    <a:pt x="10416" y="8168"/>
                    <a:pt x="11054" y="9123"/>
                    <a:pt x="11054" y="10182"/>
                  </a:cubicBezTo>
                  <a:cubicBezTo>
                    <a:pt x="11054" y="11628"/>
                    <a:pt x="9882" y="12800"/>
                    <a:pt x="8436" y="12800"/>
                  </a:cubicBezTo>
                  <a:close/>
                  <a:moveTo>
                    <a:pt x="8436" y="8727"/>
                  </a:moveTo>
                  <a:cubicBezTo>
                    <a:pt x="7848" y="8727"/>
                    <a:pt x="7317" y="9082"/>
                    <a:pt x="7092" y="9625"/>
                  </a:cubicBezTo>
                  <a:cubicBezTo>
                    <a:pt x="6867" y="10169"/>
                    <a:pt x="6992" y="10794"/>
                    <a:pt x="7408" y="11210"/>
                  </a:cubicBezTo>
                  <a:cubicBezTo>
                    <a:pt x="7824" y="11626"/>
                    <a:pt x="8449" y="11751"/>
                    <a:pt x="8993" y="11526"/>
                  </a:cubicBezTo>
                  <a:cubicBezTo>
                    <a:pt x="9536" y="11301"/>
                    <a:pt x="9891" y="10770"/>
                    <a:pt x="9891" y="10182"/>
                  </a:cubicBezTo>
                  <a:cubicBezTo>
                    <a:pt x="9891" y="9378"/>
                    <a:pt x="9239" y="8727"/>
                    <a:pt x="8436" y="8727"/>
                  </a:cubicBezTo>
                  <a:close/>
                  <a:moveTo>
                    <a:pt x="9018" y="10473"/>
                  </a:moveTo>
                  <a:lnTo>
                    <a:pt x="8436" y="10473"/>
                  </a:lnTo>
                  <a:cubicBezTo>
                    <a:pt x="8275" y="10473"/>
                    <a:pt x="8145" y="10342"/>
                    <a:pt x="8145" y="10182"/>
                  </a:cubicBezTo>
                  <a:lnTo>
                    <a:pt x="8145" y="9309"/>
                  </a:lnTo>
                  <a:cubicBezTo>
                    <a:pt x="8145" y="9148"/>
                    <a:pt x="8275" y="9018"/>
                    <a:pt x="8436" y="9018"/>
                  </a:cubicBezTo>
                  <a:cubicBezTo>
                    <a:pt x="8597" y="9018"/>
                    <a:pt x="8727" y="9148"/>
                    <a:pt x="8727" y="9309"/>
                  </a:cubicBezTo>
                  <a:lnTo>
                    <a:pt x="8727" y="9891"/>
                  </a:lnTo>
                  <a:lnTo>
                    <a:pt x="9018" y="9891"/>
                  </a:lnTo>
                  <a:cubicBezTo>
                    <a:pt x="9179" y="9891"/>
                    <a:pt x="9309" y="10021"/>
                    <a:pt x="9309" y="10182"/>
                  </a:cubicBezTo>
                  <a:cubicBezTo>
                    <a:pt x="9309" y="10342"/>
                    <a:pt x="9179" y="10473"/>
                    <a:pt x="9018" y="10473"/>
                  </a:cubicBezTo>
                  <a:close/>
                  <a:moveTo>
                    <a:pt x="6400" y="7273"/>
                  </a:moveTo>
                  <a:cubicBezTo>
                    <a:pt x="6560" y="7273"/>
                    <a:pt x="6691" y="7403"/>
                    <a:pt x="6691" y="7564"/>
                  </a:cubicBezTo>
                  <a:cubicBezTo>
                    <a:pt x="6691" y="7724"/>
                    <a:pt x="6560" y="7855"/>
                    <a:pt x="6400" y="7855"/>
                  </a:cubicBezTo>
                  <a:lnTo>
                    <a:pt x="5236" y="7855"/>
                  </a:lnTo>
                  <a:lnTo>
                    <a:pt x="5236" y="9018"/>
                  </a:lnTo>
                  <a:cubicBezTo>
                    <a:pt x="5236" y="9179"/>
                    <a:pt x="5106" y="9309"/>
                    <a:pt x="4945" y="9309"/>
                  </a:cubicBezTo>
                  <a:cubicBezTo>
                    <a:pt x="4785" y="9309"/>
                    <a:pt x="4654" y="9179"/>
                    <a:pt x="4654" y="9018"/>
                  </a:cubicBezTo>
                  <a:lnTo>
                    <a:pt x="4654" y="7855"/>
                  </a:lnTo>
                  <a:lnTo>
                    <a:pt x="3491" y="7855"/>
                  </a:lnTo>
                  <a:cubicBezTo>
                    <a:pt x="3330" y="7855"/>
                    <a:pt x="3200" y="7724"/>
                    <a:pt x="3200" y="7564"/>
                  </a:cubicBezTo>
                  <a:cubicBezTo>
                    <a:pt x="3200" y="7403"/>
                    <a:pt x="3330" y="7273"/>
                    <a:pt x="3491" y="7273"/>
                  </a:cubicBezTo>
                  <a:lnTo>
                    <a:pt x="4654" y="7273"/>
                  </a:lnTo>
                  <a:lnTo>
                    <a:pt x="4654" y="6691"/>
                  </a:lnTo>
                  <a:lnTo>
                    <a:pt x="3491" y="6691"/>
                  </a:lnTo>
                  <a:cubicBezTo>
                    <a:pt x="3330" y="6691"/>
                    <a:pt x="3200" y="6561"/>
                    <a:pt x="3200" y="6400"/>
                  </a:cubicBezTo>
                  <a:cubicBezTo>
                    <a:pt x="3200" y="6239"/>
                    <a:pt x="3330" y="6109"/>
                    <a:pt x="3491" y="6109"/>
                  </a:cubicBezTo>
                  <a:lnTo>
                    <a:pt x="4260" y="6109"/>
                  </a:lnTo>
                  <a:lnTo>
                    <a:pt x="3283" y="5127"/>
                  </a:lnTo>
                  <a:cubicBezTo>
                    <a:pt x="3174" y="5017"/>
                    <a:pt x="3174" y="4840"/>
                    <a:pt x="3283" y="4730"/>
                  </a:cubicBezTo>
                  <a:cubicBezTo>
                    <a:pt x="3391" y="4620"/>
                    <a:pt x="3569" y="4620"/>
                    <a:pt x="3677" y="4730"/>
                  </a:cubicBezTo>
                  <a:lnTo>
                    <a:pt x="4803" y="5861"/>
                  </a:lnTo>
                  <a:cubicBezTo>
                    <a:pt x="4890" y="5803"/>
                    <a:pt x="5003" y="5803"/>
                    <a:pt x="5089" y="5861"/>
                  </a:cubicBezTo>
                  <a:lnTo>
                    <a:pt x="6213" y="4738"/>
                  </a:lnTo>
                  <a:cubicBezTo>
                    <a:pt x="6323" y="4631"/>
                    <a:pt x="6497" y="4633"/>
                    <a:pt x="6605" y="4741"/>
                  </a:cubicBezTo>
                  <a:cubicBezTo>
                    <a:pt x="6713" y="4849"/>
                    <a:pt x="6714" y="5023"/>
                    <a:pt x="6608" y="5133"/>
                  </a:cubicBezTo>
                  <a:lnTo>
                    <a:pt x="5632" y="6109"/>
                  </a:lnTo>
                  <a:lnTo>
                    <a:pt x="6400" y="6109"/>
                  </a:lnTo>
                  <a:cubicBezTo>
                    <a:pt x="6560" y="6109"/>
                    <a:pt x="6691" y="6239"/>
                    <a:pt x="6691" y="6400"/>
                  </a:cubicBezTo>
                  <a:cubicBezTo>
                    <a:pt x="6691" y="6561"/>
                    <a:pt x="6560" y="6691"/>
                    <a:pt x="6400" y="6691"/>
                  </a:cubicBezTo>
                  <a:lnTo>
                    <a:pt x="5236" y="6691"/>
                  </a:lnTo>
                  <a:lnTo>
                    <a:pt x="5236" y="7273"/>
                  </a:lnTo>
                  <a:lnTo>
                    <a:pt x="6400" y="7273"/>
                  </a:lnTo>
                  <a:close/>
                  <a:moveTo>
                    <a:pt x="9309" y="6982"/>
                  </a:moveTo>
                  <a:cubicBezTo>
                    <a:pt x="8987" y="6982"/>
                    <a:pt x="8727" y="6721"/>
                    <a:pt x="8727" y="6400"/>
                  </a:cubicBezTo>
                  <a:lnTo>
                    <a:pt x="8727" y="2909"/>
                  </a:lnTo>
                  <a:cubicBezTo>
                    <a:pt x="8727" y="2588"/>
                    <a:pt x="8467" y="2327"/>
                    <a:pt x="8145" y="2327"/>
                  </a:cubicBezTo>
                  <a:lnTo>
                    <a:pt x="7854" y="2327"/>
                  </a:lnTo>
                  <a:cubicBezTo>
                    <a:pt x="7854" y="2970"/>
                    <a:pt x="7333" y="3491"/>
                    <a:pt x="6691" y="3491"/>
                  </a:cubicBezTo>
                  <a:lnTo>
                    <a:pt x="3200" y="3491"/>
                  </a:lnTo>
                  <a:cubicBezTo>
                    <a:pt x="2557" y="3491"/>
                    <a:pt x="2036" y="2970"/>
                    <a:pt x="2036" y="2327"/>
                  </a:cubicBezTo>
                  <a:lnTo>
                    <a:pt x="1745" y="2327"/>
                  </a:lnTo>
                  <a:cubicBezTo>
                    <a:pt x="1424" y="2327"/>
                    <a:pt x="1163" y="2588"/>
                    <a:pt x="1163" y="2909"/>
                  </a:cubicBezTo>
                  <a:lnTo>
                    <a:pt x="1163" y="11055"/>
                  </a:lnTo>
                  <a:cubicBezTo>
                    <a:pt x="1163" y="11376"/>
                    <a:pt x="1424" y="11636"/>
                    <a:pt x="1745" y="11636"/>
                  </a:cubicBezTo>
                  <a:lnTo>
                    <a:pt x="4654" y="11636"/>
                  </a:lnTo>
                  <a:cubicBezTo>
                    <a:pt x="4976" y="11636"/>
                    <a:pt x="5236" y="11897"/>
                    <a:pt x="5236" y="12218"/>
                  </a:cubicBezTo>
                  <a:cubicBezTo>
                    <a:pt x="5236" y="12539"/>
                    <a:pt x="4976" y="12800"/>
                    <a:pt x="4654" y="12800"/>
                  </a:cubicBezTo>
                  <a:lnTo>
                    <a:pt x="1163" y="12800"/>
                  </a:lnTo>
                  <a:cubicBezTo>
                    <a:pt x="521" y="12800"/>
                    <a:pt x="0" y="12279"/>
                    <a:pt x="0" y="11636"/>
                  </a:cubicBezTo>
                  <a:lnTo>
                    <a:pt x="0" y="2327"/>
                  </a:lnTo>
                  <a:cubicBezTo>
                    <a:pt x="0" y="1685"/>
                    <a:pt x="521" y="1164"/>
                    <a:pt x="1163" y="1164"/>
                  </a:cubicBezTo>
                  <a:lnTo>
                    <a:pt x="2036" y="1164"/>
                  </a:lnTo>
                  <a:cubicBezTo>
                    <a:pt x="2036" y="521"/>
                    <a:pt x="2557" y="0"/>
                    <a:pt x="3200" y="0"/>
                  </a:cubicBezTo>
                  <a:lnTo>
                    <a:pt x="6691" y="0"/>
                  </a:lnTo>
                  <a:cubicBezTo>
                    <a:pt x="7333" y="0"/>
                    <a:pt x="7854" y="521"/>
                    <a:pt x="7854" y="1164"/>
                  </a:cubicBezTo>
                  <a:lnTo>
                    <a:pt x="8727" y="1164"/>
                  </a:lnTo>
                  <a:cubicBezTo>
                    <a:pt x="9370" y="1164"/>
                    <a:pt x="9891" y="1685"/>
                    <a:pt x="9891" y="2327"/>
                  </a:cubicBezTo>
                  <a:lnTo>
                    <a:pt x="9891" y="6400"/>
                  </a:lnTo>
                  <a:cubicBezTo>
                    <a:pt x="9891" y="6721"/>
                    <a:pt x="9630" y="6982"/>
                    <a:pt x="9309" y="6982"/>
                  </a:cubicBezTo>
                  <a:close/>
                  <a:moveTo>
                    <a:pt x="6691" y="1455"/>
                  </a:moveTo>
                  <a:cubicBezTo>
                    <a:pt x="6691" y="1294"/>
                    <a:pt x="6560" y="1164"/>
                    <a:pt x="6400" y="1164"/>
                  </a:cubicBezTo>
                  <a:lnTo>
                    <a:pt x="3491" y="1164"/>
                  </a:lnTo>
                  <a:cubicBezTo>
                    <a:pt x="3330" y="1164"/>
                    <a:pt x="3200" y="1294"/>
                    <a:pt x="3200" y="1455"/>
                  </a:cubicBezTo>
                  <a:lnTo>
                    <a:pt x="3200" y="2036"/>
                  </a:lnTo>
                  <a:cubicBezTo>
                    <a:pt x="3200" y="2197"/>
                    <a:pt x="3330" y="2327"/>
                    <a:pt x="3491" y="2327"/>
                  </a:cubicBezTo>
                  <a:lnTo>
                    <a:pt x="6400" y="2327"/>
                  </a:lnTo>
                  <a:cubicBezTo>
                    <a:pt x="6560" y="2327"/>
                    <a:pt x="6691" y="2197"/>
                    <a:pt x="6691" y="2036"/>
                  </a:cubicBezTo>
                  <a:lnTo>
                    <a:pt x="6691" y="14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 sz="2000">
                <a:cs typeface="微软雅黑" panose="020B0503020204020204" charset="-122"/>
              </a:endParaRPr>
            </a:p>
          </p:txBody>
        </p:sp>
        <p:sp>
          <p:nvSpPr>
            <p:cNvPr id="28" name="iconfont-11157-5276538"/>
            <p:cNvSpPr>
              <a:spLocks noChangeAspect="1"/>
            </p:cNvSpPr>
            <p:nvPr/>
          </p:nvSpPr>
          <p:spPr bwMode="auto">
            <a:xfrm>
              <a:off x="10660" y="5082"/>
              <a:ext cx="529" cy="762"/>
            </a:xfrm>
            <a:custGeom>
              <a:avLst/>
              <a:gdLst>
                <a:gd name="connsiteX0" fmla="*/ 115654 w 290408"/>
                <a:gd name="connsiteY0" fmla="*/ 113235 h 418030"/>
                <a:gd name="connsiteX1" fmla="*/ 115737 w 290408"/>
                <a:gd name="connsiteY1" fmla="*/ 113601 h 418030"/>
                <a:gd name="connsiteX2" fmla="*/ 115583 w 290408"/>
                <a:gd name="connsiteY2" fmla="*/ 113444 h 418030"/>
                <a:gd name="connsiteX3" fmla="*/ 89279 w 290408"/>
                <a:gd name="connsiteY3" fmla="*/ 85606 h 418030"/>
                <a:gd name="connsiteX4" fmla="*/ 113439 w 290408"/>
                <a:gd name="connsiteY4" fmla="*/ 89654 h 418030"/>
                <a:gd name="connsiteX5" fmla="*/ 120507 w 290408"/>
                <a:gd name="connsiteY5" fmla="*/ 98998 h 418030"/>
                <a:gd name="connsiteX6" fmla="*/ 115654 w 290408"/>
                <a:gd name="connsiteY6" fmla="*/ 113235 h 418030"/>
                <a:gd name="connsiteX7" fmla="*/ 115142 w 290408"/>
                <a:gd name="connsiteY7" fmla="*/ 110990 h 418030"/>
                <a:gd name="connsiteX8" fmla="*/ 91994 w 290408"/>
                <a:gd name="connsiteY8" fmla="*/ 97941 h 418030"/>
                <a:gd name="connsiteX9" fmla="*/ 76420 w 290408"/>
                <a:gd name="connsiteY9" fmla="*/ 119420 h 418030"/>
                <a:gd name="connsiteX10" fmla="*/ 114046 w 290408"/>
                <a:gd name="connsiteY10" fmla="*/ 281346 h 418030"/>
                <a:gd name="connsiteX11" fmla="*/ 122048 w 290408"/>
                <a:gd name="connsiteY11" fmla="*/ 295824 h 418030"/>
                <a:gd name="connsiteX12" fmla="*/ 132050 w 290408"/>
                <a:gd name="connsiteY12" fmla="*/ 305920 h 418030"/>
                <a:gd name="connsiteX13" fmla="*/ 132050 w 290408"/>
                <a:gd name="connsiteY13" fmla="*/ 314826 h 418030"/>
                <a:gd name="connsiteX14" fmla="*/ 123191 w 290408"/>
                <a:gd name="connsiteY14" fmla="*/ 314921 h 418030"/>
                <a:gd name="connsiteX15" fmla="*/ 68894 w 290408"/>
                <a:gd name="connsiteY15" fmla="*/ 262819 h 418030"/>
                <a:gd name="connsiteX16" fmla="*/ 54368 w 290408"/>
                <a:gd name="connsiteY16" fmla="*/ 257057 h 418030"/>
                <a:gd name="connsiteX17" fmla="*/ 39269 w 290408"/>
                <a:gd name="connsiteY17" fmla="*/ 263486 h 418030"/>
                <a:gd name="connsiteX18" fmla="*/ 33506 w 290408"/>
                <a:gd name="connsiteY18" fmla="*/ 278393 h 418030"/>
                <a:gd name="connsiteX19" fmla="*/ 39889 w 290408"/>
                <a:gd name="connsiteY19" fmla="*/ 292966 h 418030"/>
                <a:gd name="connsiteX20" fmla="*/ 86565 w 290408"/>
                <a:gd name="connsiteY20" fmla="*/ 338639 h 418030"/>
                <a:gd name="connsiteX21" fmla="*/ 97995 w 290408"/>
                <a:gd name="connsiteY21" fmla="*/ 352450 h 418030"/>
                <a:gd name="connsiteX22" fmla="*/ 142147 w 290408"/>
                <a:gd name="connsiteY22" fmla="*/ 396599 h 418030"/>
                <a:gd name="connsiteX23" fmla="*/ 209541 w 290408"/>
                <a:gd name="connsiteY23" fmla="*/ 402123 h 418030"/>
                <a:gd name="connsiteX24" fmla="*/ 247597 w 290408"/>
                <a:gd name="connsiteY24" fmla="*/ 388217 h 418030"/>
                <a:gd name="connsiteX25" fmla="*/ 277364 w 290408"/>
                <a:gd name="connsiteY25" fmla="*/ 297491 h 418030"/>
                <a:gd name="connsiteX26" fmla="*/ 251645 w 290408"/>
                <a:gd name="connsiteY26" fmla="*/ 180523 h 418030"/>
                <a:gd name="connsiteX27" fmla="*/ 251597 w 290408"/>
                <a:gd name="connsiteY27" fmla="*/ 180190 h 418030"/>
                <a:gd name="connsiteX28" fmla="*/ 239595 w 290408"/>
                <a:gd name="connsiteY28" fmla="*/ 172522 h 418030"/>
                <a:gd name="connsiteX29" fmla="*/ 234070 w 290408"/>
                <a:gd name="connsiteY29" fmla="*/ 173713 h 418030"/>
                <a:gd name="connsiteX30" fmla="*/ 228640 w 290408"/>
                <a:gd name="connsiteY30" fmla="*/ 185905 h 418030"/>
                <a:gd name="connsiteX31" fmla="*/ 236118 w 290408"/>
                <a:gd name="connsiteY31" fmla="*/ 224862 h 418030"/>
                <a:gd name="connsiteX32" fmla="*/ 231165 w 290408"/>
                <a:gd name="connsiteY32" fmla="*/ 232244 h 418030"/>
                <a:gd name="connsiteX33" fmla="*/ 223735 w 290408"/>
                <a:gd name="connsiteY33" fmla="*/ 227434 h 418030"/>
                <a:gd name="connsiteX34" fmla="*/ 212923 w 290408"/>
                <a:gd name="connsiteY34" fmla="*/ 178428 h 418030"/>
                <a:gd name="connsiteX35" fmla="*/ 207303 w 290408"/>
                <a:gd name="connsiteY35" fmla="*/ 170379 h 418030"/>
                <a:gd name="connsiteX36" fmla="*/ 197587 w 290408"/>
                <a:gd name="connsiteY36" fmla="*/ 168664 h 418030"/>
                <a:gd name="connsiteX37" fmla="*/ 188347 w 290408"/>
                <a:gd name="connsiteY37" fmla="*/ 173999 h 418030"/>
                <a:gd name="connsiteX38" fmla="*/ 186299 w 290408"/>
                <a:gd name="connsiteY38" fmla="*/ 182190 h 418030"/>
                <a:gd name="connsiteX39" fmla="*/ 186346 w 290408"/>
                <a:gd name="connsiteY39" fmla="*/ 182428 h 418030"/>
                <a:gd name="connsiteX40" fmla="*/ 194967 w 290408"/>
                <a:gd name="connsiteY40" fmla="*/ 231625 h 418030"/>
                <a:gd name="connsiteX41" fmla="*/ 189966 w 290408"/>
                <a:gd name="connsiteY41" fmla="*/ 238959 h 418030"/>
                <a:gd name="connsiteX42" fmla="*/ 182584 w 290408"/>
                <a:gd name="connsiteY42" fmla="*/ 234101 h 418030"/>
                <a:gd name="connsiteX43" fmla="*/ 170486 w 290408"/>
                <a:gd name="connsiteY43" fmla="*/ 178999 h 418030"/>
                <a:gd name="connsiteX44" fmla="*/ 155150 w 290408"/>
                <a:gd name="connsiteY44" fmla="*/ 169188 h 418030"/>
                <a:gd name="connsiteX45" fmla="*/ 147100 w 290408"/>
                <a:gd name="connsiteY45" fmla="*/ 174856 h 418030"/>
                <a:gd name="connsiteX46" fmla="*/ 145386 w 290408"/>
                <a:gd name="connsiteY46" fmla="*/ 184571 h 418030"/>
                <a:gd name="connsiteX47" fmla="*/ 157341 w 290408"/>
                <a:gd name="connsiteY47" fmla="*/ 238912 h 418030"/>
                <a:gd name="connsiteX48" fmla="*/ 152530 w 290408"/>
                <a:gd name="connsiteY48" fmla="*/ 246484 h 418030"/>
                <a:gd name="connsiteX49" fmla="*/ 144957 w 290408"/>
                <a:gd name="connsiteY49" fmla="*/ 241722 h 418030"/>
                <a:gd name="connsiteX50" fmla="*/ 115737 w 290408"/>
                <a:gd name="connsiteY50" fmla="*/ 113601 h 418030"/>
                <a:gd name="connsiteX51" fmla="*/ 131053 w 290408"/>
                <a:gd name="connsiteY51" fmla="*/ 129164 h 418030"/>
                <a:gd name="connsiteX52" fmla="*/ 131974 w 290408"/>
                <a:gd name="connsiteY52" fmla="*/ 127782 h 418030"/>
                <a:gd name="connsiteX53" fmla="*/ 136344 w 290408"/>
                <a:gd name="connsiteY53" fmla="*/ 146942 h 418030"/>
                <a:gd name="connsiteX54" fmla="*/ 130040 w 290408"/>
                <a:gd name="connsiteY54" fmla="*/ 153734 h 418030"/>
                <a:gd name="connsiteX55" fmla="*/ 134087 w 290408"/>
                <a:gd name="connsiteY55" fmla="*/ 159975 h 418030"/>
                <a:gd name="connsiteX56" fmla="*/ 138285 w 290408"/>
                <a:gd name="connsiteY56" fmla="*/ 155452 h 418030"/>
                <a:gd name="connsiteX57" fmla="*/ 140147 w 290408"/>
                <a:gd name="connsiteY57" fmla="*/ 163616 h 418030"/>
                <a:gd name="connsiteX58" fmla="*/ 152482 w 290408"/>
                <a:gd name="connsiteY58" fmla="*/ 156949 h 418030"/>
                <a:gd name="connsiteX59" fmla="*/ 178297 w 290408"/>
                <a:gd name="connsiteY59" fmla="*/ 166378 h 418030"/>
                <a:gd name="connsiteX60" fmla="*/ 178678 w 290408"/>
                <a:gd name="connsiteY60" fmla="*/ 165997 h 418030"/>
                <a:gd name="connsiteX61" fmla="*/ 194967 w 290408"/>
                <a:gd name="connsiteY61" fmla="*/ 156330 h 418030"/>
                <a:gd name="connsiteX62" fmla="*/ 214209 w 290408"/>
                <a:gd name="connsiteY62" fmla="*/ 159806 h 418030"/>
                <a:gd name="connsiteX63" fmla="*/ 221591 w 290408"/>
                <a:gd name="connsiteY63" fmla="*/ 166950 h 418030"/>
                <a:gd name="connsiteX64" fmla="*/ 231403 w 290408"/>
                <a:gd name="connsiteY64" fmla="*/ 161473 h 418030"/>
                <a:gd name="connsiteX65" fmla="*/ 236928 w 290408"/>
                <a:gd name="connsiteY65" fmla="*/ 160282 h 418030"/>
                <a:gd name="connsiteX66" fmla="*/ 263981 w 290408"/>
                <a:gd name="connsiteY66" fmla="*/ 177428 h 418030"/>
                <a:gd name="connsiteX67" fmla="*/ 290034 w 290408"/>
                <a:gd name="connsiteY67" fmla="*/ 296395 h 418030"/>
                <a:gd name="connsiteX68" fmla="*/ 254788 w 290408"/>
                <a:gd name="connsiteY68" fmla="*/ 398694 h 418030"/>
                <a:gd name="connsiteX69" fmla="*/ 212351 w 290408"/>
                <a:gd name="connsiteY69" fmla="*/ 414506 h 418030"/>
                <a:gd name="connsiteX70" fmla="*/ 181631 w 290408"/>
                <a:gd name="connsiteY70" fmla="*/ 418030 h 418030"/>
                <a:gd name="connsiteX71" fmla="*/ 136432 w 290408"/>
                <a:gd name="connsiteY71" fmla="*/ 407933 h 418030"/>
                <a:gd name="connsiteX72" fmla="*/ 88232 w 290408"/>
                <a:gd name="connsiteY72" fmla="*/ 360403 h 418030"/>
                <a:gd name="connsiteX73" fmla="*/ 77086 w 290408"/>
                <a:gd name="connsiteY73" fmla="*/ 346973 h 418030"/>
                <a:gd name="connsiteX74" fmla="*/ 31268 w 290408"/>
                <a:gd name="connsiteY74" fmla="*/ 302110 h 418030"/>
                <a:gd name="connsiteX75" fmla="*/ 30172 w 290408"/>
                <a:gd name="connsiteY75" fmla="*/ 254676 h 418030"/>
                <a:gd name="connsiteX76" fmla="*/ 53701 w 290408"/>
                <a:gd name="connsiteY76" fmla="*/ 244389 h 418030"/>
                <a:gd name="connsiteX77" fmla="*/ 77563 w 290408"/>
                <a:gd name="connsiteY77" fmla="*/ 253675 h 418030"/>
                <a:gd name="connsiteX78" fmla="*/ 99519 w 290408"/>
                <a:gd name="connsiteY78" fmla="*/ 274726 h 418030"/>
                <a:gd name="connsiteX79" fmla="*/ 75787 w 290408"/>
                <a:gd name="connsiteY79" fmla="*/ 172492 h 418030"/>
                <a:gd name="connsiteX80" fmla="*/ 79757 w 290408"/>
                <a:gd name="connsiteY80" fmla="*/ 173600 h 418030"/>
                <a:gd name="connsiteX81" fmla="*/ 80424 w 290408"/>
                <a:gd name="connsiteY81" fmla="*/ 166168 h 418030"/>
                <a:gd name="connsiteX82" fmla="*/ 73896 w 290408"/>
                <a:gd name="connsiteY82" fmla="*/ 164344 h 418030"/>
                <a:gd name="connsiteX83" fmla="*/ 69094 w 290408"/>
                <a:gd name="connsiteY83" fmla="*/ 143659 h 418030"/>
                <a:gd name="connsiteX84" fmla="*/ 72978 w 290408"/>
                <a:gd name="connsiteY84" fmla="*/ 146122 h 418030"/>
                <a:gd name="connsiteX85" fmla="*/ 75501 w 290408"/>
                <a:gd name="connsiteY85" fmla="*/ 121876 h 418030"/>
                <a:gd name="connsiteX86" fmla="*/ 65641 w 290408"/>
                <a:gd name="connsiteY86" fmla="*/ 115249 h 418030"/>
                <a:gd name="connsiteX87" fmla="*/ 69043 w 290408"/>
                <a:gd name="connsiteY87" fmla="*/ 99406 h 418030"/>
                <a:gd name="connsiteX88" fmla="*/ 89279 w 290408"/>
                <a:gd name="connsiteY88" fmla="*/ 85606 h 418030"/>
                <a:gd name="connsiteX89" fmla="*/ 86926 w 290408"/>
                <a:gd name="connsiteY89" fmla="*/ 25891 h 418030"/>
                <a:gd name="connsiteX90" fmla="*/ 147809 w 290408"/>
                <a:gd name="connsiteY90" fmla="*/ 86816 h 418030"/>
                <a:gd name="connsiteX91" fmla="*/ 143591 w 290408"/>
                <a:gd name="connsiteY91" fmla="*/ 110348 h 418030"/>
                <a:gd name="connsiteX92" fmla="*/ 131974 w 290408"/>
                <a:gd name="connsiteY92" fmla="*/ 127782 h 418030"/>
                <a:gd name="connsiteX93" fmla="*/ 127525 w 290408"/>
                <a:gd name="connsiteY93" fmla="*/ 108276 h 418030"/>
                <a:gd name="connsiteX94" fmla="*/ 120507 w 290408"/>
                <a:gd name="connsiteY94" fmla="*/ 98998 h 418030"/>
                <a:gd name="connsiteX95" fmla="*/ 124675 w 290408"/>
                <a:gd name="connsiteY95" fmla="*/ 86769 h 418030"/>
                <a:gd name="connsiteX96" fmla="*/ 87021 w 290408"/>
                <a:gd name="connsiteY96" fmla="*/ 49089 h 418030"/>
                <a:gd name="connsiteX97" fmla="*/ 49320 w 290408"/>
                <a:gd name="connsiteY97" fmla="*/ 86769 h 418030"/>
                <a:gd name="connsiteX98" fmla="*/ 56877 w 290408"/>
                <a:gd name="connsiteY98" fmla="*/ 109360 h 418030"/>
                <a:gd name="connsiteX99" fmla="*/ 65641 w 290408"/>
                <a:gd name="connsiteY99" fmla="*/ 115249 h 418030"/>
                <a:gd name="connsiteX100" fmla="*/ 64131 w 290408"/>
                <a:gd name="connsiteY100" fmla="*/ 122278 h 418030"/>
                <a:gd name="connsiteX101" fmla="*/ 69094 w 290408"/>
                <a:gd name="connsiteY101" fmla="*/ 143659 h 418030"/>
                <a:gd name="connsiteX102" fmla="*/ 39181 w 290408"/>
                <a:gd name="connsiteY102" fmla="*/ 124686 h 418030"/>
                <a:gd name="connsiteX103" fmla="*/ 26090 w 290408"/>
                <a:gd name="connsiteY103" fmla="*/ 86816 h 418030"/>
                <a:gd name="connsiteX104" fmla="*/ 86926 w 290408"/>
                <a:gd name="connsiteY104" fmla="*/ 25891 h 418030"/>
                <a:gd name="connsiteX105" fmla="*/ 86900 w 290408"/>
                <a:gd name="connsiteY105" fmla="*/ 0 h 418030"/>
                <a:gd name="connsiteX106" fmla="*/ 173799 w 290408"/>
                <a:gd name="connsiteY106" fmla="*/ 86943 h 418030"/>
                <a:gd name="connsiteX107" fmla="*/ 163282 w 290408"/>
                <a:gd name="connsiteY107" fmla="*/ 128515 h 418030"/>
                <a:gd name="connsiteX108" fmla="*/ 138285 w 290408"/>
                <a:gd name="connsiteY108" fmla="*/ 155452 h 418030"/>
                <a:gd name="connsiteX109" fmla="*/ 136344 w 290408"/>
                <a:gd name="connsiteY109" fmla="*/ 146942 h 418030"/>
                <a:gd name="connsiteX110" fmla="*/ 156741 w 290408"/>
                <a:gd name="connsiteY110" fmla="*/ 124965 h 418030"/>
                <a:gd name="connsiteX111" fmla="*/ 166371 w 290408"/>
                <a:gd name="connsiteY111" fmla="*/ 86943 h 418030"/>
                <a:gd name="connsiteX112" fmla="*/ 86900 w 290408"/>
                <a:gd name="connsiteY112" fmla="*/ 7479 h 418030"/>
                <a:gd name="connsiteX113" fmla="*/ 7524 w 290408"/>
                <a:gd name="connsiteY113" fmla="*/ 86943 h 418030"/>
                <a:gd name="connsiteX114" fmla="*/ 51778 w 290408"/>
                <a:gd name="connsiteY114" fmla="*/ 158164 h 418030"/>
                <a:gd name="connsiteX115" fmla="*/ 73896 w 290408"/>
                <a:gd name="connsiteY115" fmla="*/ 164344 h 418030"/>
                <a:gd name="connsiteX116" fmla="*/ 75787 w 290408"/>
                <a:gd name="connsiteY116" fmla="*/ 172492 h 418030"/>
                <a:gd name="connsiteX117" fmla="*/ 48433 w 290408"/>
                <a:gd name="connsiteY117" fmla="*/ 164856 h 418030"/>
                <a:gd name="connsiteX118" fmla="*/ 0 w 290408"/>
                <a:gd name="connsiteY118" fmla="*/ 86943 h 418030"/>
                <a:gd name="connsiteX119" fmla="*/ 86900 w 290408"/>
                <a:gd name="connsiteY119" fmla="*/ 0 h 4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90408" h="418030">
                  <a:moveTo>
                    <a:pt x="115654" y="113235"/>
                  </a:moveTo>
                  <a:lnTo>
                    <a:pt x="115737" y="113601"/>
                  </a:lnTo>
                  <a:lnTo>
                    <a:pt x="115583" y="113444"/>
                  </a:lnTo>
                  <a:close/>
                  <a:moveTo>
                    <a:pt x="89279" y="85606"/>
                  </a:moveTo>
                  <a:cubicBezTo>
                    <a:pt x="97733" y="83773"/>
                    <a:pt x="106426" y="85499"/>
                    <a:pt x="113439" y="89654"/>
                  </a:cubicBezTo>
                  <a:lnTo>
                    <a:pt x="120507" y="98998"/>
                  </a:lnTo>
                  <a:lnTo>
                    <a:pt x="115654" y="113235"/>
                  </a:lnTo>
                  <a:lnTo>
                    <a:pt x="115142" y="110990"/>
                  </a:lnTo>
                  <a:cubicBezTo>
                    <a:pt x="113189" y="102037"/>
                    <a:pt x="101901" y="95750"/>
                    <a:pt x="91994" y="97941"/>
                  </a:cubicBezTo>
                  <a:cubicBezTo>
                    <a:pt x="82040" y="100132"/>
                    <a:pt x="74467" y="110562"/>
                    <a:pt x="76420" y="119420"/>
                  </a:cubicBezTo>
                  <a:lnTo>
                    <a:pt x="114046" y="281346"/>
                  </a:lnTo>
                  <a:cubicBezTo>
                    <a:pt x="115332" y="286823"/>
                    <a:pt x="118095" y="291823"/>
                    <a:pt x="122048" y="295824"/>
                  </a:cubicBezTo>
                  <a:lnTo>
                    <a:pt x="132050" y="305920"/>
                  </a:lnTo>
                  <a:cubicBezTo>
                    <a:pt x="134479" y="308397"/>
                    <a:pt x="134479" y="312350"/>
                    <a:pt x="132050" y="314826"/>
                  </a:cubicBezTo>
                  <a:cubicBezTo>
                    <a:pt x="129621" y="317255"/>
                    <a:pt x="125668" y="317303"/>
                    <a:pt x="123191" y="314921"/>
                  </a:cubicBezTo>
                  <a:lnTo>
                    <a:pt x="68894" y="262819"/>
                  </a:lnTo>
                  <a:cubicBezTo>
                    <a:pt x="64751" y="258962"/>
                    <a:pt x="59607" y="257057"/>
                    <a:pt x="54368" y="257057"/>
                  </a:cubicBezTo>
                  <a:cubicBezTo>
                    <a:pt x="48890" y="257057"/>
                    <a:pt x="43413" y="259200"/>
                    <a:pt x="39269" y="263486"/>
                  </a:cubicBezTo>
                  <a:cubicBezTo>
                    <a:pt x="35459" y="267487"/>
                    <a:pt x="33411" y="272773"/>
                    <a:pt x="33506" y="278393"/>
                  </a:cubicBezTo>
                  <a:cubicBezTo>
                    <a:pt x="33649" y="283965"/>
                    <a:pt x="35888" y="289156"/>
                    <a:pt x="39889" y="292966"/>
                  </a:cubicBezTo>
                  <a:cubicBezTo>
                    <a:pt x="41317" y="294252"/>
                    <a:pt x="76610" y="327256"/>
                    <a:pt x="86565" y="338639"/>
                  </a:cubicBezTo>
                  <a:cubicBezTo>
                    <a:pt x="89994" y="342544"/>
                    <a:pt x="93899" y="347354"/>
                    <a:pt x="97995" y="352450"/>
                  </a:cubicBezTo>
                  <a:cubicBezTo>
                    <a:pt x="111284" y="368881"/>
                    <a:pt x="127763" y="389264"/>
                    <a:pt x="142147" y="396599"/>
                  </a:cubicBezTo>
                  <a:cubicBezTo>
                    <a:pt x="160293" y="405886"/>
                    <a:pt x="183679" y="407791"/>
                    <a:pt x="209541" y="402123"/>
                  </a:cubicBezTo>
                  <a:cubicBezTo>
                    <a:pt x="225116" y="398742"/>
                    <a:pt x="237547" y="395075"/>
                    <a:pt x="247597" y="388217"/>
                  </a:cubicBezTo>
                  <a:cubicBezTo>
                    <a:pt x="272030" y="371595"/>
                    <a:pt x="279698" y="325161"/>
                    <a:pt x="277364" y="297491"/>
                  </a:cubicBezTo>
                  <a:cubicBezTo>
                    <a:pt x="274935" y="268249"/>
                    <a:pt x="251836" y="181380"/>
                    <a:pt x="251645" y="180523"/>
                  </a:cubicBezTo>
                  <a:cubicBezTo>
                    <a:pt x="251645" y="180380"/>
                    <a:pt x="251597" y="180333"/>
                    <a:pt x="251597" y="180190"/>
                  </a:cubicBezTo>
                  <a:cubicBezTo>
                    <a:pt x="250407" y="174808"/>
                    <a:pt x="245025" y="171331"/>
                    <a:pt x="239595" y="172522"/>
                  </a:cubicBezTo>
                  <a:lnTo>
                    <a:pt x="234070" y="173713"/>
                  </a:lnTo>
                  <a:cubicBezTo>
                    <a:pt x="228783" y="174903"/>
                    <a:pt x="227545" y="180857"/>
                    <a:pt x="228640" y="185905"/>
                  </a:cubicBezTo>
                  <a:lnTo>
                    <a:pt x="236118" y="224862"/>
                  </a:lnTo>
                  <a:cubicBezTo>
                    <a:pt x="236785" y="228244"/>
                    <a:pt x="234546" y="231530"/>
                    <a:pt x="231165" y="232244"/>
                  </a:cubicBezTo>
                  <a:cubicBezTo>
                    <a:pt x="227783" y="232959"/>
                    <a:pt x="224449" y="230768"/>
                    <a:pt x="223735" y="227434"/>
                  </a:cubicBezTo>
                  <a:lnTo>
                    <a:pt x="212923" y="178428"/>
                  </a:lnTo>
                  <a:cubicBezTo>
                    <a:pt x="212209" y="175094"/>
                    <a:pt x="210208" y="172236"/>
                    <a:pt x="207303" y="170379"/>
                  </a:cubicBezTo>
                  <a:cubicBezTo>
                    <a:pt x="204350" y="168522"/>
                    <a:pt x="200921" y="167902"/>
                    <a:pt x="197587" y="168664"/>
                  </a:cubicBezTo>
                  <a:cubicBezTo>
                    <a:pt x="193824" y="169474"/>
                    <a:pt x="190442" y="171474"/>
                    <a:pt x="188347" y="173999"/>
                  </a:cubicBezTo>
                  <a:cubicBezTo>
                    <a:pt x="186346" y="176475"/>
                    <a:pt x="185679" y="179190"/>
                    <a:pt x="186299" y="182190"/>
                  </a:cubicBezTo>
                  <a:cubicBezTo>
                    <a:pt x="186299" y="182238"/>
                    <a:pt x="186346" y="182333"/>
                    <a:pt x="186346" y="182428"/>
                  </a:cubicBezTo>
                  <a:lnTo>
                    <a:pt x="194967" y="231625"/>
                  </a:lnTo>
                  <a:cubicBezTo>
                    <a:pt x="195586" y="235054"/>
                    <a:pt x="193348" y="238245"/>
                    <a:pt x="189966" y="238959"/>
                  </a:cubicBezTo>
                  <a:cubicBezTo>
                    <a:pt x="186584" y="239626"/>
                    <a:pt x="183298" y="237483"/>
                    <a:pt x="182584" y="234101"/>
                  </a:cubicBezTo>
                  <a:lnTo>
                    <a:pt x="170486" y="178999"/>
                  </a:lnTo>
                  <a:cubicBezTo>
                    <a:pt x="168962" y="172093"/>
                    <a:pt x="162103" y="167712"/>
                    <a:pt x="155150" y="169188"/>
                  </a:cubicBezTo>
                  <a:cubicBezTo>
                    <a:pt x="151816" y="169903"/>
                    <a:pt x="148958" y="171951"/>
                    <a:pt x="147100" y="174856"/>
                  </a:cubicBezTo>
                  <a:cubicBezTo>
                    <a:pt x="145243" y="177761"/>
                    <a:pt x="144624" y="181238"/>
                    <a:pt x="145386" y="184571"/>
                  </a:cubicBezTo>
                  <a:lnTo>
                    <a:pt x="157341" y="238912"/>
                  </a:lnTo>
                  <a:cubicBezTo>
                    <a:pt x="158103" y="242293"/>
                    <a:pt x="155959" y="245674"/>
                    <a:pt x="152530" y="246484"/>
                  </a:cubicBezTo>
                  <a:cubicBezTo>
                    <a:pt x="149148" y="247246"/>
                    <a:pt x="145719" y="245103"/>
                    <a:pt x="144957" y="241722"/>
                  </a:cubicBezTo>
                  <a:lnTo>
                    <a:pt x="115737" y="113601"/>
                  </a:lnTo>
                  <a:lnTo>
                    <a:pt x="131053" y="129164"/>
                  </a:lnTo>
                  <a:lnTo>
                    <a:pt x="131974" y="127782"/>
                  </a:lnTo>
                  <a:lnTo>
                    <a:pt x="136344" y="146942"/>
                  </a:lnTo>
                  <a:lnTo>
                    <a:pt x="130040" y="153734"/>
                  </a:lnTo>
                  <a:lnTo>
                    <a:pt x="134087" y="159975"/>
                  </a:lnTo>
                  <a:lnTo>
                    <a:pt x="138285" y="155452"/>
                  </a:lnTo>
                  <a:lnTo>
                    <a:pt x="140147" y="163616"/>
                  </a:lnTo>
                  <a:cubicBezTo>
                    <a:pt x="143433" y="160378"/>
                    <a:pt x="147624" y="157996"/>
                    <a:pt x="152482" y="156949"/>
                  </a:cubicBezTo>
                  <a:cubicBezTo>
                    <a:pt x="162484" y="154710"/>
                    <a:pt x="172391" y="158758"/>
                    <a:pt x="178297" y="166378"/>
                  </a:cubicBezTo>
                  <a:cubicBezTo>
                    <a:pt x="178440" y="166283"/>
                    <a:pt x="178535" y="166093"/>
                    <a:pt x="178678" y="165997"/>
                  </a:cubicBezTo>
                  <a:cubicBezTo>
                    <a:pt x="182584" y="161235"/>
                    <a:pt x="188347" y="157758"/>
                    <a:pt x="194967" y="156330"/>
                  </a:cubicBezTo>
                  <a:cubicBezTo>
                    <a:pt x="201587" y="154853"/>
                    <a:pt x="208446" y="156091"/>
                    <a:pt x="214209" y="159806"/>
                  </a:cubicBezTo>
                  <a:cubicBezTo>
                    <a:pt x="217162" y="161711"/>
                    <a:pt x="219686" y="164140"/>
                    <a:pt x="221591" y="166950"/>
                  </a:cubicBezTo>
                  <a:cubicBezTo>
                    <a:pt x="224116" y="164235"/>
                    <a:pt x="227450" y="162283"/>
                    <a:pt x="231403" y="161473"/>
                  </a:cubicBezTo>
                  <a:lnTo>
                    <a:pt x="236928" y="160282"/>
                  </a:lnTo>
                  <a:cubicBezTo>
                    <a:pt x="249121" y="157568"/>
                    <a:pt x="261218" y="165283"/>
                    <a:pt x="263981" y="177428"/>
                  </a:cubicBezTo>
                  <a:cubicBezTo>
                    <a:pt x="265314" y="182523"/>
                    <a:pt x="287557" y="266391"/>
                    <a:pt x="290034" y="296395"/>
                  </a:cubicBezTo>
                  <a:cubicBezTo>
                    <a:pt x="291748" y="317017"/>
                    <a:pt x="288795" y="375453"/>
                    <a:pt x="254788" y="398694"/>
                  </a:cubicBezTo>
                  <a:cubicBezTo>
                    <a:pt x="243072" y="406648"/>
                    <a:pt x="229307" y="410839"/>
                    <a:pt x="212351" y="414506"/>
                  </a:cubicBezTo>
                  <a:cubicBezTo>
                    <a:pt x="201683" y="416839"/>
                    <a:pt x="191395" y="418030"/>
                    <a:pt x="181631" y="418030"/>
                  </a:cubicBezTo>
                  <a:cubicBezTo>
                    <a:pt x="164913" y="418030"/>
                    <a:pt x="149625" y="414649"/>
                    <a:pt x="136432" y="407933"/>
                  </a:cubicBezTo>
                  <a:cubicBezTo>
                    <a:pt x="119666" y="399361"/>
                    <a:pt x="102234" y="377739"/>
                    <a:pt x="88232" y="360403"/>
                  </a:cubicBezTo>
                  <a:cubicBezTo>
                    <a:pt x="84183" y="355403"/>
                    <a:pt x="80373" y="350688"/>
                    <a:pt x="77086" y="346973"/>
                  </a:cubicBezTo>
                  <a:cubicBezTo>
                    <a:pt x="67561" y="336067"/>
                    <a:pt x="31601" y="302491"/>
                    <a:pt x="31268" y="302110"/>
                  </a:cubicBezTo>
                  <a:cubicBezTo>
                    <a:pt x="17837" y="289251"/>
                    <a:pt x="17360" y="268011"/>
                    <a:pt x="30172" y="254676"/>
                  </a:cubicBezTo>
                  <a:cubicBezTo>
                    <a:pt x="36364" y="248246"/>
                    <a:pt x="44699" y="244627"/>
                    <a:pt x="53701" y="244389"/>
                  </a:cubicBezTo>
                  <a:cubicBezTo>
                    <a:pt x="62703" y="244198"/>
                    <a:pt x="71133" y="247484"/>
                    <a:pt x="77563" y="253675"/>
                  </a:cubicBezTo>
                  <a:lnTo>
                    <a:pt x="99519" y="274726"/>
                  </a:lnTo>
                  <a:lnTo>
                    <a:pt x="75787" y="172492"/>
                  </a:lnTo>
                  <a:lnTo>
                    <a:pt x="79757" y="173600"/>
                  </a:lnTo>
                  <a:lnTo>
                    <a:pt x="80424" y="166168"/>
                  </a:lnTo>
                  <a:lnTo>
                    <a:pt x="73896" y="164344"/>
                  </a:lnTo>
                  <a:lnTo>
                    <a:pt x="69094" y="143659"/>
                  </a:lnTo>
                  <a:lnTo>
                    <a:pt x="72978" y="146122"/>
                  </a:lnTo>
                  <a:lnTo>
                    <a:pt x="75501" y="121876"/>
                  </a:lnTo>
                  <a:lnTo>
                    <a:pt x="65641" y="115249"/>
                  </a:lnTo>
                  <a:lnTo>
                    <a:pt x="69043" y="99406"/>
                  </a:lnTo>
                  <a:cubicBezTo>
                    <a:pt x="73657" y="92679"/>
                    <a:pt x="80825" y="87464"/>
                    <a:pt x="89279" y="85606"/>
                  </a:cubicBezTo>
                  <a:close/>
                  <a:moveTo>
                    <a:pt x="86926" y="25891"/>
                  </a:moveTo>
                  <a:cubicBezTo>
                    <a:pt x="120486" y="25891"/>
                    <a:pt x="147809" y="53234"/>
                    <a:pt x="147809" y="86816"/>
                  </a:cubicBezTo>
                  <a:cubicBezTo>
                    <a:pt x="147809" y="95415"/>
                    <a:pt x="146393" y="103274"/>
                    <a:pt x="143591" y="110348"/>
                  </a:cubicBezTo>
                  <a:lnTo>
                    <a:pt x="131974" y="127782"/>
                  </a:lnTo>
                  <a:lnTo>
                    <a:pt x="127525" y="108276"/>
                  </a:lnTo>
                  <a:lnTo>
                    <a:pt x="120507" y="98998"/>
                  </a:lnTo>
                  <a:lnTo>
                    <a:pt x="124675" y="86769"/>
                  </a:lnTo>
                  <a:cubicBezTo>
                    <a:pt x="124675" y="66000"/>
                    <a:pt x="107776" y="49089"/>
                    <a:pt x="87021" y="49089"/>
                  </a:cubicBezTo>
                  <a:cubicBezTo>
                    <a:pt x="66219" y="49089"/>
                    <a:pt x="49320" y="66000"/>
                    <a:pt x="49320" y="86769"/>
                  </a:cubicBezTo>
                  <a:cubicBezTo>
                    <a:pt x="49320" y="95582"/>
                    <a:pt x="52176" y="103310"/>
                    <a:pt x="56877" y="109360"/>
                  </a:cubicBezTo>
                  <a:lnTo>
                    <a:pt x="65641" y="115249"/>
                  </a:lnTo>
                  <a:lnTo>
                    <a:pt x="64131" y="122278"/>
                  </a:lnTo>
                  <a:lnTo>
                    <a:pt x="69094" y="143659"/>
                  </a:lnTo>
                  <a:lnTo>
                    <a:pt x="39181" y="124686"/>
                  </a:lnTo>
                  <a:cubicBezTo>
                    <a:pt x="30910" y="114219"/>
                    <a:pt x="26090" y="101012"/>
                    <a:pt x="26090" y="86816"/>
                  </a:cubicBezTo>
                  <a:cubicBezTo>
                    <a:pt x="26090" y="53234"/>
                    <a:pt x="53366" y="25891"/>
                    <a:pt x="86926" y="25891"/>
                  </a:cubicBezTo>
                  <a:close/>
                  <a:moveTo>
                    <a:pt x="86900" y="0"/>
                  </a:moveTo>
                  <a:cubicBezTo>
                    <a:pt x="134802" y="0"/>
                    <a:pt x="173799" y="39017"/>
                    <a:pt x="173799" y="86943"/>
                  </a:cubicBezTo>
                  <a:cubicBezTo>
                    <a:pt x="173799" y="101759"/>
                    <a:pt x="170097" y="115980"/>
                    <a:pt x="163282" y="128515"/>
                  </a:cubicBezTo>
                  <a:lnTo>
                    <a:pt x="138285" y="155452"/>
                  </a:lnTo>
                  <a:lnTo>
                    <a:pt x="136344" y="146942"/>
                  </a:lnTo>
                  <a:lnTo>
                    <a:pt x="156741" y="124965"/>
                  </a:lnTo>
                  <a:cubicBezTo>
                    <a:pt x="162979" y="113490"/>
                    <a:pt x="166371" y="100473"/>
                    <a:pt x="166371" y="86943"/>
                  </a:cubicBezTo>
                  <a:cubicBezTo>
                    <a:pt x="166371" y="43162"/>
                    <a:pt x="130707" y="7479"/>
                    <a:pt x="86900" y="7479"/>
                  </a:cubicBezTo>
                  <a:cubicBezTo>
                    <a:pt x="43093" y="7479"/>
                    <a:pt x="7524" y="43162"/>
                    <a:pt x="7524" y="86943"/>
                  </a:cubicBezTo>
                  <a:cubicBezTo>
                    <a:pt x="7524" y="117778"/>
                    <a:pt x="25523" y="145049"/>
                    <a:pt x="51778" y="158164"/>
                  </a:cubicBezTo>
                  <a:lnTo>
                    <a:pt x="73896" y="164344"/>
                  </a:lnTo>
                  <a:lnTo>
                    <a:pt x="75787" y="172492"/>
                  </a:lnTo>
                  <a:lnTo>
                    <a:pt x="48433" y="164856"/>
                  </a:lnTo>
                  <a:cubicBezTo>
                    <a:pt x="19713" y="150515"/>
                    <a:pt x="0" y="120672"/>
                    <a:pt x="0" y="86943"/>
                  </a:cubicBezTo>
                  <a:cubicBezTo>
                    <a:pt x="0" y="39017"/>
                    <a:pt x="38998" y="0"/>
                    <a:pt x="86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 sz="2000">
                <a:cs typeface="微软雅黑" panose="020B0503020204020204" charset="-122"/>
              </a:endParaRPr>
            </a:p>
          </p:txBody>
        </p:sp>
        <p:sp>
          <p:nvSpPr>
            <p:cNvPr id="29" name="warehouse_145060"/>
            <p:cNvSpPr>
              <a:spLocks noChangeAspect="1"/>
            </p:cNvSpPr>
            <p:nvPr/>
          </p:nvSpPr>
          <p:spPr bwMode="auto">
            <a:xfrm>
              <a:off x="9438" y="3068"/>
              <a:ext cx="719" cy="762"/>
            </a:xfrm>
            <a:custGeom>
              <a:avLst/>
              <a:gdLst>
                <a:gd name="T0" fmla="*/ 3669 w 3742"/>
                <a:gd name="T1" fmla="*/ 889 h 3965"/>
                <a:gd name="T2" fmla="*/ 1930 w 3742"/>
                <a:gd name="T3" fmla="*/ 19 h 3965"/>
                <a:gd name="T4" fmla="*/ 1812 w 3742"/>
                <a:gd name="T5" fmla="*/ 19 h 3965"/>
                <a:gd name="T6" fmla="*/ 73 w 3742"/>
                <a:gd name="T7" fmla="*/ 889 h 3965"/>
                <a:gd name="T8" fmla="*/ 0 w 3742"/>
                <a:gd name="T9" fmla="*/ 1007 h 3965"/>
                <a:gd name="T10" fmla="*/ 0 w 3742"/>
                <a:gd name="T11" fmla="*/ 3833 h 3965"/>
                <a:gd name="T12" fmla="*/ 132 w 3742"/>
                <a:gd name="T13" fmla="*/ 3965 h 3965"/>
                <a:gd name="T14" fmla="*/ 3611 w 3742"/>
                <a:gd name="T15" fmla="*/ 3965 h 3965"/>
                <a:gd name="T16" fmla="*/ 3742 w 3742"/>
                <a:gd name="T17" fmla="*/ 3833 h 3965"/>
                <a:gd name="T18" fmla="*/ 3742 w 3742"/>
                <a:gd name="T19" fmla="*/ 1007 h 3965"/>
                <a:gd name="T20" fmla="*/ 3669 w 3742"/>
                <a:gd name="T21" fmla="*/ 889 h 3965"/>
                <a:gd name="T22" fmla="*/ 3044 w 3742"/>
                <a:gd name="T23" fmla="*/ 3701 h 3965"/>
                <a:gd name="T24" fmla="*/ 2873 w 3742"/>
                <a:gd name="T25" fmla="*/ 3701 h 3965"/>
                <a:gd name="T26" fmla="*/ 2873 w 3742"/>
                <a:gd name="T27" fmla="*/ 2828 h 3965"/>
                <a:gd name="T28" fmla="*/ 2741 w 3742"/>
                <a:gd name="T29" fmla="*/ 2697 h 3965"/>
                <a:gd name="T30" fmla="*/ 2438 w 3742"/>
                <a:gd name="T31" fmla="*/ 2697 h 3965"/>
                <a:gd name="T32" fmla="*/ 2438 w 3742"/>
                <a:gd name="T33" fmla="*/ 1959 h 3965"/>
                <a:gd name="T34" fmla="*/ 2306 w 3742"/>
                <a:gd name="T35" fmla="*/ 1827 h 3965"/>
                <a:gd name="T36" fmla="*/ 1436 w 3742"/>
                <a:gd name="T37" fmla="*/ 1827 h 3965"/>
                <a:gd name="T38" fmla="*/ 1304 w 3742"/>
                <a:gd name="T39" fmla="*/ 1959 h 3965"/>
                <a:gd name="T40" fmla="*/ 1304 w 3742"/>
                <a:gd name="T41" fmla="*/ 2697 h 3965"/>
                <a:gd name="T42" fmla="*/ 1001 w 3742"/>
                <a:gd name="T43" fmla="*/ 2697 h 3965"/>
                <a:gd name="T44" fmla="*/ 869 w 3742"/>
                <a:gd name="T45" fmla="*/ 2828 h 3965"/>
                <a:gd name="T46" fmla="*/ 869 w 3742"/>
                <a:gd name="T47" fmla="*/ 3701 h 3965"/>
                <a:gd name="T48" fmla="*/ 698 w 3742"/>
                <a:gd name="T49" fmla="*/ 3701 h 3965"/>
                <a:gd name="T50" fmla="*/ 698 w 3742"/>
                <a:gd name="T51" fmla="*/ 1656 h 3965"/>
                <a:gd name="T52" fmla="*/ 3044 w 3742"/>
                <a:gd name="T53" fmla="*/ 1656 h 3965"/>
                <a:gd name="T54" fmla="*/ 3044 w 3742"/>
                <a:gd name="T55" fmla="*/ 3701 h 3965"/>
                <a:gd name="T56" fmla="*/ 2174 w 3742"/>
                <a:gd name="T57" fmla="*/ 2697 h 3965"/>
                <a:gd name="T58" fmla="*/ 1568 w 3742"/>
                <a:gd name="T59" fmla="*/ 2697 h 3965"/>
                <a:gd name="T60" fmla="*/ 1568 w 3742"/>
                <a:gd name="T61" fmla="*/ 2090 h 3965"/>
                <a:gd name="T62" fmla="*/ 2174 w 3742"/>
                <a:gd name="T63" fmla="*/ 2090 h 3965"/>
                <a:gd name="T64" fmla="*/ 2174 w 3742"/>
                <a:gd name="T65" fmla="*/ 2697 h 3965"/>
                <a:gd name="T66" fmla="*/ 1739 w 3742"/>
                <a:gd name="T67" fmla="*/ 2960 h 3965"/>
                <a:gd name="T68" fmla="*/ 1739 w 3742"/>
                <a:gd name="T69" fmla="*/ 3701 h 3965"/>
                <a:gd name="T70" fmla="*/ 1133 w 3742"/>
                <a:gd name="T71" fmla="*/ 3701 h 3965"/>
                <a:gd name="T72" fmla="*/ 1133 w 3742"/>
                <a:gd name="T73" fmla="*/ 2960 h 3965"/>
                <a:gd name="T74" fmla="*/ 1739 w 3742"/>
                <a:gd name="T75" fmla="*/ 2960 h 3965"/>
                <a:gd name="T76" fmla="*/ 2003 w 3742"/>
                <a:gd name="T77" fmla="*/ 2960 h 3965"/>
                <a:gd name="T78" fmla="*/ 2609 w 3742"/>
                <a:gd name="T79" fmla="*/ 2960 h 3965"/>
                <a:gd name="T80" fmla="*/ 2609 w 3742"/>
                <a:gd name="T81" fmla="*/ 3701 h 3965"/>
                <a:gd name="T82" fmla="*/ 2003 w 3742"/>
                <a:gd name="T83" fmla="*/ 3701 h 3965"/>
                <a:gd name="T84" fmla="*/ 2003 w 3742"/>
                <a:gd name="T85" fmla="*/ 2960 h 3965"/>
                <a:gd name="T86" fmla="*/ 3479 w 3742"/>
                <a:gd name="T87" fmla="*/ 3701 h 3965"/>
                <a:gd name="T88" fmla="*/ 3307 w 3742"/>
                <a:gd name="T89" fmla="*/ 3701 h 3965"/>
                <a:gd name="T90" fmla="*/ 3307 w 3742"/>
                <a:gd name="T91" fmla="*/ 1524 h 3965"/>
                <a:gd name="T92" fmla="*/ 3176 w 3742"/>
                <a:gd name="T93" fmla="*/ 1392 h 3965"/>
                <a:gd name="T94" fmla="*/ 566 w 3742"/>
                <a:gd name="T95" fmla="*/ 1392 h 3965"/>
                <a:gd name="T96" fmla="*/ 435 w 3742"/>
                <a:gd name="T97" fmla="*/ 1524 h 3965"/>
                <a:gd name="T98" fmla="*/ 435 w 3742"/>
                <a:gd name="T99" fmla="*/ 3701 h 3965"/>
                <a:gd name="T100" fmla="*/ 263 w 3742"/>
                <a:gd name="T101" fmla="*/ 3701 h 3965"/>
                <a:gd name="T102" fmla="*/ 263 w 3742"/>
                <a:gd name="T103" fmla="*/ 1088 h 3965"/>
                <a:gd name="T104" fmla="*/ 1871 w 3742"/>
                <a:gd name="T105" fmla="*/ 284 h 3965"/>
                <a:gd name="T106" fmla="*/ 3479 w 3742"/>
                <a:gd name="T107" fmla="*/ 1088 h 3965"/>
                <a:gd name="T108" fmla="*/ 3479 w 3742"/>
                <a:gd name="T109" fmla="*/ 3701 h 3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42" h="3965">
                  <a:moveTo>
                    <a:pt x="3669" y="889"/>
                  </a:moveTo>
                  <a:lnTo>
                    <a:pt x="1930" y="19"/>
                  </a:lnTo>
                  <a:cubicBezTo>
                    <a:pt x="1893" y="0"/>
                    <a:pt x="1849" y="0"/>
                    <a:pt x="1812" y="19"/>
                  </a:cubicBezTo>
                  <a:lnTo>
                    <a:pt x="73" y="889"/>
                  </a:lnTo>
                  <a:cubicBezTo>
                    <a:pt x="28" y="911"/>
                    <a:pt x="0" y="957"/>
                    <a:pt x="0" y="1007"/>
                  </a:cubicBezTo>
                  <a:lnTo>
                    <a:pt x="0" y="3833"/>
                  </a:lnTo>
                  <a:cubicBezTo>
                    <a:pt x="0" y="3906"/>
                    <a:pt x="59" y="3965"/>
                    <a:pt x="132" y="3965"/>
                  </a:cubicBezTo>
                  <a:lnTo>
                    <a:pt x="3611" y="3965"/>
                  </a:lnTo>
                  <a:cubicBezTo>
                    <a:pt x="3683" y="3965"/>
                    <a:pt x="3742" y="3906"/>
                    <a:pt x="3742" y="3833"/>
                  </a:cubicBezTo>
                  <a:lnTo>
                    <a:pt x="3742" y="1007"/>
                  </a:lnTo>
                  <a:cubicBezTo>
                    <a:pt x="3742" y="957"/>
                    <a:pt x="3714" y="911"/>
                    <a:pt x="3669" y="889"/>
                  </a:cubicBezTo>
                  <a:close/>
                  <a:moveTo>
                    <a:pt x="3044" y="3701"/>
                  </a:moveTo>
                  <a:lnTo>
                    <a:pt x="2873" y="3701"/>
                  </a:lnTo>
                  <a:lnTo>
                    <a:pt x="2873" y="2828"/>
                  </a:lnTo>
                  <a:cubicBezTo>
                    <a:pt x="2873" y="2756"/>
                    <a:pt x="2814" y="2697"/>
                    <a:pt x="2741" y="2697"/>
                  </a:cubicBezTo>
                  <a:lnTo>
                    <a:pt x="2438" y="2697"/>
                  </a:lnTo>
                  <a:lnTo>
                    <a:pt x="2438" y="1959"/>
                  </a:lnTo>
                  <a:cubicBezTo>
                    <a:pt x="2438" y="1886"/>
                    <a:pt x="2379" y="1827"/>
                    <a:pt x="2306" y="1827"/>
                  </a:cubicBezTo>
                  <a:lnTo>
                    <a:pt x="1436" y="1827"/>
                  </a:lnTo>
                  <a:cubicBezTo>
                    <a:pt x="1363" y="1827"/>
                    <a:pt x="1304" y="1886"/>
                    <a:pt x="1304" y="1959"/>
                  </a:cubicBezTo>
                  <a:lnTo>
                    <a:pt x="1304" y="2697"/>
                  </a:lnTo>
                  <a:lnTo>
                    <a:pt x="1001" y="2697"/>
                  </a:lnTo>
                  <a:cubicBezTo>
                    <a:pt x="928" y="2697"/>
                    <a:pt x="869" y="2756"/>
                    <a:pt x="869" y="2828"/>
                  </a:cubicBezTo>
                  <a:lnTo>
                    <a:pt x="869" y="3701"/>
                  </a:lnTo>
                  <a:lnTo>
                    <a:pt x="698" y="3701"/>
                  </a:lnTo>
                  <a:lnTo>
                    <a:pt x="698" y="1656"/>
                  </a:lnTo>
                  <a:lnTo>
                    <a:pt x="3044" y="1656"/>
                  </a:lnTo>
                  <a:lnTo>
                    <a:pt x="3044" y="3701"/>
                  </a:lnTo>
                  <a:close/>
                  <a:moveTo>
                    <a:pt x="2174" y="2697"/>
                  </a:moveTo>
                  <a:lnTo>
                    <a:pt x="1568" y="2697"/>
                  </a:lnTo>
                  <a:lnTo>
                    <a:pt x="1568" y="2090"/>
                  </a:lnTo>
                  <a:lnTo>
                    <a:pt x="2174" y="2090"/>
                  </a:lnTo>
                  <a:lnTo>
                    <a:pt x="2174" y="2697"/>
                  </a:lnTo>
                  <a:close/>
                  <a:moveTo>
                    <a:pt x="1739" y="2960"/>
                  </a:moveTo>
                  <a:lnTo>
                    <a:pt x="1739" y="3701"/>
                  </a:lnTo>
                  <a:lnTo>
                    <a:pt x="1133" y="3701"/>
                  </a:lnTo>
                  <a:lnTo>
                    <a:pt x="1133" y="2960"/>
                  </a:lnTo>
                  <a:lnTo>
                    <a:pt x="1739" y="2960"/>
                  </a:lnTo>
                  <a:close/>
                  <a:moveTo>
                    <a:pt x="2003" y="2960"/>
                  </a:moveTo>
                  <a:lnTo>
                    <a:pt x="2609" y="2960"/>
                  </a:lnTo>
                  <a:lnTo>
                    <a:pt x="2609" y="3701"/>
                  </a:lnTo>
                  <a:lnTo>
                    <a:pt x="2003" y="3701"/>
                  </a:lnTo>
                  <a:lnTo>
                    <a:pt x="2003" y="2960"/>
                  </a:lnTo>
                  <a:close/>
                  <a:moveTo>
                    <a:pt x="3479" y="3701"/>
                  </a:moveTo>
                  <a:lnTo>
                    <a:pt x="3307" y="3701"/>
                  </a:lnTo>
                  <a:lnTo>
                    <a:pt x="3307" y="1524"/>
                  </a:lnTo>
                  <a:cubicBezTo>
                    <a:pt x="3307" y="1451"/>
                    <a:pt x="3248" y="1392"/>
                    <a:pt x="3176" y="1392"/>
                  </a:cubicBezTo>
                  <a:lnTo>
                    <a:pt x="566" y="1392"/>
                  </a:lnTo>
                  <a:cubicBezTo>
                    <a:pt x="494" y="1392"/>
                    <a:pt x="435" y="1451"/>
                    <a:pt x="435" y="1524"/>
                  </a:cubicBezTo>
                  <a:lnTo>
                    <a:pt x="435" y="3701"/>
                  </a:lnTo>
                  <a:lnTo>
                    <a:pt x="263" y="3701"/>
                  </a:lnTo>
                  <a:lnTo>
                    <a:pt x="263" y="1088"/>
                  </a:lnTo>
                  <a:lnTo>
                    <a:pt x="1871" y="284"/>
                  </a:lnTo>
                  <a:lnTo>
                    <a:pt x="3479" y="1088"/>
                  </a:lnTo>
                  <a:lnTo>
                    <a:pt x="3479" y="3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 sz="2000">
                <a:cs typeface="微软雅黑" panose="020B0503020204020204" charset="-122"/>
              </a:endParaRPr>
            </a:p>
          </p:txBody>
        </p:sp>
        <p:pic>
          <p:nvPicPr>
            <p:cNvPr id="30" name="图片 29" descr="303b32313538383134353bcafdbeddb4a6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110" y="6600"/>
              <a:ext cx="821" cy="821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8340408" y="3222842"/>
            <a:ext cx="3080701" cy="1383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举措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确保需求产品可以正常排产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推动生产过程中出异常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53120" y="4895215"/>
            <a:ext cx="2967990" cy="1383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举措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内部周别销售业绩汇总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内部生产及业绩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463786" y="1660434"/>
            <a:ext cx="2957323" cy="1383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举措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异常问题订单处理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梳理及编制货、物流跟踪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9460" y="3294139"/>
            <a:ext cx="2309553" cy="1383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举措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成品长期库存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资材长期库存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59460" y="1599565"/>
            <a:ext cx="2968625" cy="1476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举措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3M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计划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18+2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中长期计划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9460" y="4894979"/>
            <a:ext cx="2310130" cy="1383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举措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事业计划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龙腾计划</a:t>
            </a:r>
            <a:endParaRPr lang="en-US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52427" y="3171190"/>
            <a:ext cx="2968682" cy="1576705"/>
            <a:chOff x="7948930" y="3171190"/>
            <a:chExt cx="3472180" cy="1576705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7948930" y="4747895"/>
              <a:ext cx="347218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7948930" y="3171190"/>
              <a:ext cx="347218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直接连接符 37"/>
          <p:cNvCxnSpPr/>
          <p:nvPr/>
        </p:nvCxnSpPr>
        <p:spPr>
          <a:xfrm>
            <a:off x="731520" y="3171190"/>
            <a:ext cx="2948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731520" y="4747895"/>
            <a:ext cx="2948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>
                <a:sym typeface="+mn-ea"/>
              </a:rPr>
              <a:t>明年工作举措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11"/>
          <p:cNvSpPr/>
          <p:nvPr/>
        </p:nvSpPr>
        <p:spPr>
          <a:xfrm>
            <a:off x="564515" y="1377315"/>
            <a:ext cx="5697220" cy="22256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54697" y="1500504"/>
            <a:ext cx="5356488" cy="189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atin typeface="+mj-ea"/>
                <a:ea typeface="+mj-ea"/>
                <a:cs typeface="微软雅黑" panose="020B0503020204020204" charset="-122"/>
              </a:rPr>
              <a:t>重点工作</a:t>
            </a:r>
            <a:endParaRPr lang="zh-CN" altLang="en-US" sz="2400" b="1" noProof="0" dirty="0">
              <a:latin typeface="+mj-ea"/>
              <a:ea typeface="+mj-ea"/>
              <a:cs typeface="微软雅黑" panose="020B050302020402020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cap="none" spc="0" normalizeH="0" baseline="0" dirty="0">
                <a:latin typeface="+mj-ea"/>
                <a:ea typeface="+mj-ea"/>
                <a:cs typeface="微软雅黑" panose="020B0503020204020204" charset="-122"/>
              </a:rPr>
              <a:t>2022年围绕收入发展目标，坚持基于完美家庭的融合运营，坚持目标引领，补齐业务短板，积淀持续前进的动能。</a:t>
            </a:r>
            <a:endParaRPr kumimoji="0" lang="zh-CN" altLang="en-US" b="0" i="0" u="none" strike="noStrike" cap="none" spc="0" normalizeH="0" baseline="0" dirty="0"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64664" y="4175736"/>
            <a:ext cx="1810880" cy="1810880"/>
            <a:chOff x="2572276" y="-146732"/>
            <a:chExt cx="7120474" cy="7120474"/>
          </a:xfrm>
        </p:grpSpPr>
        <p:sp>
          <p:nvSpPr>
            <p:cNvPr id="29" name="椭圆 28"/>
            <p:cNvSpPr/>
            <p:nvPr/>
          </p:nvSpPr>
          <p:spPr>
            <a:xfrm>
              <a:off x="3334232" y="622400"/>
              <a:ext cx="5555489" cy="5555489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482600" dist="1905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>
              <a:off x="2969849" y="235823"/>
              <a:ext cx="6328645" cy="6328645"/>
            </a:xfrm>
            <a:prstGeom prst="arc">
              <a:avLst>
                <a:gd name="adj1" fmla="val 18610024"/>
                <a:gd name="adj2" fmla="val 1903489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31" name="弧形 30"/>
            <p:cNvSpPr/>
            <p:nvPr/>
          </p:nvSpPr>
          <p:spPr>
            <a:xfrm>
              <a:off x="2964416" y="224249"/>
              <a:ext cx="6328645" cy="6328645"/>
            </a:xfrm>
            <a:prstGeom prst="arc">
              <a:avLst>
                <a:gd name="adj1" fmla="val 3095705"/>
                <a:gd name="adj2" fmla="val 1256162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32" name="弧形 31"/>
            <p:cNvSpPr/>
            <p:nvPr/>
          </p:nvSpPr>
          <p:spPr>
            <a:xfrm>
              <a:off x="2572276" y="-146732"/>
              <a:ext cx="7120474" cy="7120474"/>
            </a:xfrm>
            <a:prstGeom prst="arc">
              <a:avLst>
                <a:gd name="adj1" fmla="val 9074508"/>
                <a:gd name="adj2" fmla="val 1951280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58" name="文本框 118"/>
          <p:cNvSpPr txBox="1"/>
          <p:nvPr/>
        </p:nvSpPr>
        <p:spPr>
          <a:xfrm>
            <a:off x="121776" y="4816168"/>
            <a:ext cx="2494736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3255</a:t>
            </a:r>
            <a:r>
              <a:rPr kumimoji="0" lang="zh-CN" altLang="en-US" sz="2800" b="0" i="0" u="none" strike="noStrike" kern="1200" cap="none" spc="0" normalizeH="0" baseline="-2500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元</a:t>
            </a:r>
            <a:endParaRPr kumimoji="0" lang="zh-CN" altLang="en-US" sz="2800" b="0" i="0" u="none" strike="noStrike" kern="1200" cap="none" spc="0" normalizeH="0" baseline="-2500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357821" y="4175736"/>
            <a:ext cx="1810880" cy="1810880"/>
            <a:chOff x="2572276" y="-146732"/>
            <a:chExt cx="7120474" cy="7120474"/>
          </a:xfrm>
        </p:grpSpPr>
        <p:sp>
          <p:nvSpPr>
            <p:cNvPr id="60" name="椭圆 59"/>
            <p:cNvSpPr/>
            <p:nvPr/>
          </p:nvSpPr>
          <p:spPr>
            <a:xfrm>
              <a:off x="3334232" y="622400"/>
              <a:ext cx="5555489" cy="5555489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482600" dist="1905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1" name="弧形 60"/>
            <p:cNvSpPr/>
            <p:nvPr/>
          </p:nvSpPr>
          <p:spPr>
            <a:xfrm>
              <a:off x="2969849" y="235823"/>
              <a:ext cx="6328645" cy="6328645"/>
            </a:xfrm>
            <a:prstGeom prst="arc">
              <a:avLst>
                <a:gd name="adj1" fmla="val 18610024"/>
                <a:gd name="adj2" fmla="val 1903489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62" name="弧形 61"/>
            <p:cNvSpPr/>
            <p:nvPr/>
          </p:nvSpPr>
          <p:spPr>
            <a:xfrm>
              <a:off x="2964416" y="224249"/>
              <a:ext cx="6328645" cy="6328645"/>
            </a:xfrm>
            <a:prstGeom prst="arc">
              <a:avLst>
                <a:gd name="adj1" fmla="val 3095705"/>
                <a:gd name="adj2" fmla="val 1256162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63" name="弧形 62"/>
            <p:cNvSpPr/>
            <p:nvPr/>
          </p:nvSpPr>
          <p:spPr>
            <a:xfrm>
              <a:off x="2572276" y="-146732"/>
              <a:ext cx="7120474" cy="7120474"/>
            </a:xfrm>
            <a:prstGeom prst="arc">
              <a:avLst>
                <a:gd name="adj1" fmla="val 9074508"/>
                <a:gd name="adj2" fmla="val 1951280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69" name="文本框 118"/>
          <p:cNvSpPr txBox="1"/>
          <p:nvPr/>
        </p:nvSpPr>
        <p:spPr>
          <a:xfrm>
            <a:off x="6014933" y="4816168"/>
            <a:ext cx="2494736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3255</a:t>
            </a:r>
            <a:r>
              <a:rPr lang="zh-CN" altLang="en-US" sz="2800" baseline="-2500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元</a:t>
            </a:r>
            <a:endParaRPr kumimoji="0" lang="zh-CN" altLang="en-US" sz="12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j-ea"/>
                <a:ea typeface="+mj-ea"/>
                <a:sym typeface="+mn-ea"/>
              </a:rPr>
              <a:t>明年工作举措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2322195" y="4160519"/>
            <a:ext cx="4019550" cy="1718945"/>
            <a:chOff x="375213" y="1223406"/>
            <a:chExt cx="3575002" cy="1719037"/>
          </a:xfrm>
        </p:grpSpPr>
        <p:sp>
          <p:nvSpPr>
            <p:cNvPr id="4" name="矩形 3"/>
            <p:cNvSpPr/>
            <p:nvPr/>
          </p:nvSpPr>
          <p:spPr>
            <a:xfrm>
              <a:off x="375213" y="1223406"/>
              <a:ext cx="3575002" cy="645194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补贴</a:t>
              </a:r>
              <a:r>
                <a:rPr lang="en-US" altLang="zh-CN" sz="2400" b="1" dirty="0">
                  <a:latin typeface="+mj-ea"/>
                  <a:ea typeface="+mj-ea"/>
                  <a:cs typeface="微软雅黑" panose="020B0503020204020204" charset="-122"/>
                </a:rPr>
                <a:t>XX</a:t>
              </a: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万元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64664" y="1934267"/>
              <a:ext cx="2188972" cy="45719"/>
              <a:chOff x="1069340" y="4186446"/>
              <a:chExt cx="6973666" cy="57462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1074579" y="4207075"/>
                <a:ext cx="69684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" name="矩形 6"/>
              <p:cNvSpPr/>
              <p:nvPr/>
            </p:nvSpPr>
            <p:spPr>
              <a:xfrm>
                <a:off x="1069340" y="4186446"/>
                <a:ext cx="2127250" cy="57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75213" y="2020374"/>
              <a:ext cx="3187569" cy="92206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dirty="0">
                  <a:latin typeface="+mj-ea"/>
                  <a:ea typeface="+mj-ea"/>
                  <a:cs typeface="微软雅黑" panose="020B0503020204020204" charset="-122"/>
                </a:rPr>
                <a:t>科技成果转换贷款补贴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款项补贴费用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合计</a:t>
              </a:r>
              <a:endParaRPr lang="zh-CN" dirty="0"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57210" y="4160519"/>
            <a:ext cx="4019550" cy="1718945"/>
            <a:chOff x="375213" y="1223406"/>
            <a:chExt cx="3575002" cy="1719037"/>
          </a:xfrm>
        </p:grpSpPr>
        <p:sp>
          <p:nvSpPr>
            <p:cNvPr id="9" name="矩形 8"/>
            <p:cNvSpPr/>
            <p:nvPr/>
          </p:nvSpPr>
          <p:spPr>
            <a:xfrm>
              <a:off x="375213" y="1223406"/>
              <a:ext cx="3575002" cy="645194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补贴</a:t>
              </a:r>
              <a:r>
                <a:rPr lang="en-US" altLang="zh-CN" sz="2400" b="1" dirty="0">
                  <a:latin typeface="+mj-ea"/>
                  <a:ea typeface="+mj-ea"/>
                  <a:cs typeface="微软雅黑" panose="020B0503020204020204" charset="-122"/>
                </a:rPr>
                <a:t>XX</a:t>
              </a: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万元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64664" y="1934267"/>
              <a:ext cx="2188972" cy="45719"/>
              <a:chOff x="1069340" y="4186446"/>
              <a:chExt cx="6973666" cy="57462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1074579" y="4207075"/>
                <a:ext cx="69684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" name="矩形 12"/>
              <p:cNvSpPr/>
              <p:nvPr/>
            </p:nvSpPr>
            <p:spPr>
              <a:xfrm>
                <a:off x="1069340" y="4186446"/>
                <a:ext cx="2127250" cy="57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375213" y="2020374"/>
              <a:ext cx="3187569" cy="92206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dirty="0">
                  <a:latin typeface="+mj-ea"/>
                  <a:ea typeface="+mj-ea"/>
                  <a:cs typeface="微软雅黑" panose="020B0503020204020204" charset="-122"/>
                </a:rPr>
                <a:t>科技成果转换贷款补贴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款项补贴费用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合计</a:t>
              </a:r>
              <a:endParaRPr lang="zh-CN" dirty="0"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2380" y="1377315"/>
            <a:ext cx="5286375" cy="2219325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700000" scaled="1"/>
              <a:tileRect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>
                <a:sym typeface="+mn-ea"/>
              </a:rPr>
              <a:t>明年工作举措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495300" y="1972945"/>
            <a:ext cx="3503295" cy="407797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矩形 10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<p:cNvSpPr/>
          <p:nvPr/>
        </p:nvSpPr>
        <p:spPr>
          <a:xfrm>
            <a:off x="659765" y="3267710"/>
            <a:ext cx="3174365" cy="1753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</a:pPr>
            <a:r>
              <a:rPr lang="zh-CN">
                <a:solidFill>
                  <a:schemeClr val="tx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截至目前新签</a:t>
            </a:r>
            <a:r>
              <a:rPr lang="en-US" altLang="zh-CN">
                <a:solidFill>
                  <a:schemeClr val="tx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xxxx</a:t>
            </a:r>
            <a:r>
              <a:rPr lang="zh-CN">
                <a:solidFill>
                  <a:schemeClr val="tx1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户，发展云网套餐200笔，新签专线23条。保持网格每月政企指标的持续领先</a:t>
            </a:r>
            <a:endParaRPr lang="zh-CN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4344670" y="1972945"/>
            <a:ext cx="3503295" cy="407797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矩形 23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<p:cNvSpPr/>
          <p:nvPr/>
        </p:nvSpPr>
        <p:spPr>
          <a:xfrm>
            <a:off x="4508500" y="3267710"/>
            <a:ext cx="3174365" cy="2584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</a:pPr>
            <a:r>
              <a:rPr lang="zh-CN">
                <a:ea typeface="微软雅黑" panose="020B0503020204020204" charset="-122"/>
                <a:cs typeface="微软雅黑" panose="020B0503020204020204" charset="-122"/>
                <a:sym typeface="+mn-ea"/>
              </a:rPr>
              <a:t>网格荣获2021年一季度全省政企指标竞赛奖励一等奖、2021年一季度全省两节业务发展劳动竞赛优秀网格、2021年二季度五一促销竞赛优秀网格</a:t>
            </a:r>
            <a:endParaRPr lang="zh-CN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8193405" y="1957705"/>
            <a:ext cx="3503295" cy="407797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矩形 29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<p:cNvSpPr/>
          <p:nvPr/>
        </p:nvSpPr>
        <p:spPr>
          <a:xfrm>
            <a:off x="8357870" y="3267710"/>
            <a:ext cx="3174365" cy="2168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</a:pPr>
            <a:r>
              <a:rPr lang="zh-CN">
                <a:ea typeface="微软雅黑" panose="020B0503020204020204" charset="-122"/>
                <a:cs typeface="微软雅黑" panose="020B0503020204020204" charset="-122"/>
                <a:sym typeface="+mn-ea"/>
              </a:rPr>
              <a:t>分公司 8个网格收入规模和客户规模100%实现正增长；自7月绩效改革以来，网格总监月度KPI得分连续3个月全市第一</a:t>
            </a:r>
            <a:endParaRPr lang="zh-CN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95300" y="6130290"/>
            <a:ext cx="3503295" cy="749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cs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4344670" y="6130290"/>
            <a:ext cx="3503295" cy="749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193405" y="6115685"/>
            <a:ext cx="3503295" cy="749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90675" y="1337310"/>
            <a:ext cx="1313180" cy="1312545"/>
            <a:chOff x="2155" y="2887"/>
            <a:chExt cx="2768" cy="2766"/>
          </a:xfrm>
        </p:grpSpPr>
        <p:grpSp>
          <p:nvGrpSpPr>
            <p:cNvPr id="35" name="组合 34"/>
            <p:cNvGrpSpPr/>
            <p:nvPr/>
          </p:nvGrpSpPr>
          <p:grpSpPr>
            <a:xfrm>
              <a:off x="2155" y="2887"/>
              <a:ext cx="2768" cy="2767"/>
              <a:chOff x="7726988" y="121921"/>
              <a:chExt cx="2465697" cy="2465160"/>
            </a:xfrm>
          </p:grpSpPr>
          <p:sp>
            <p:nvSpPr>
              <p:cNvPr id="2" name="任意多边形: 形状 37"/>
              <p:cNvSpPr/>
              <p:nvPr/>
            </p:nvSpPr>
            <p:spPr>
              <a:xfrm>
                <a:off x="7897389" y="292356"/>
                <a:ext cx="2128602" cy="2128600"/>
              </a:xfrm>
              <a:custGeom>
                <a:avLst/>
                <a:gdLst>
                  <a:gd name="connsiteX0" fmla="*/ 122873 w 533400"/>
                  <a:gd name="connsiteY0" fmla="*/ 53435 h 533400"/>
                  <a:gd name="connsiteX1" fmla="*/ 118301 w 533400"/>
                  <a:gd name="connsiteY1" fmla="*/ 46673 h 533400"/>
                  <a:gd name="connsiteX2" fmla="*/ 119825 w 533400"/>
                  <a:gd name="connsiteY2" fmla="*/ 45625 h 533400"/>
                  <a:gd name="connsiteX3" fmla="*/ 124397 w 533400"/>
                  <a:gd name="connsiteY3" fmla="*/ 52388 h 533400"/>
                  <a:gd name="connsiteX4" fmla="*/ 122873 w 533400"/>
                  <a:gd name="connsiteY4" fmla="*/ 53435 h 533400"/>
                  <a:gd name="connsiteX5" fmla="*/ 164402 w 533400"/>
                  <a:gd name="connsiteY5" fmla="*/ 30385 h 533400"/>
                  <a:gd name="connsiteX6" fmla="*/ 161068 w 533400"/>
                  <a:gd name="connsiteY6" fmla="*/ 22955 h 533400"/>
                  <a:gd name="connsiteX7" fmla="*/ 159353 w 533400"/>
                  <a:gd name="connsiteY7" fmla="*/ 23717 h 533400"/>
                  <a:gd name="connsiteX8" fmla="*/ 162592 w 533400"/>
                  <a:gd name="connsiteY8" fmla="*/ 31147 h 533400"/>
                  <a:gd name="connsiteX9" fmla="*/ 164402 w 533400"/>
                  <a:gd name="connsiteY9" fmla="*/ 30385 h 533400"/>
                  <a:gd name="connsiteX10" fmla="*/ 132112 w 533400"/>
                  <a:gd name="connsiteY10" fmla="*/ 47435 h 533400"/>
                  <a:gd name="connsiteX11" fmla="*/ 127826 w 533400"/>
                  <a:gd name="connsiteY11" fmla="*/ 40577 h 533400"/>
                  <a:gd name="connsiteX12" fmla="*/ 126302 w 533400"/>
                  <a:gd name="connsiteY12" fmla="*/ 41529 h 533400"/>
                  <a:gd name="connsiteX13" fmla="*/ 130588 w 533400"/>
                  <a:gd name="connsiteY13" fmla="*/ 48387 h 533400"/>
                  <a:gd name="connsiteX14" fmla="*/ 132112 w 533400"/>
                  <a:gd name="connsiteY14" fmla="*/ 47435 h 533400"/>
                  <a:gd name="connsiteX15" fmla="*/ 156115 w 533400"/>
                  <a:gd name="connsiteY15" fmla="*/ 34195 h 533400"/>
                  <a:gd name="connsiteX16" fmla="*/ 152591 w 533400"/>
                  <a:gd name="connsiteY16" fmla="*/ 26956 h 533400"/>
                  <a:gd name="connsiteX17" fmla="*/ 150876 w 533400"/>
                  <a:gd name="connsiteY17" fmla="*/ 27813 h 533400"/>
                  <a:gd name="connsiteX18" fmla="*/ 154400 w 533400"/>
                  <a:gd name="connsiteY18" fmla="*/ 35052 h 533400"/>
                  <a:gd name="connsiteX19" fmla="*/ 156115 w 533400"/>
                  <a:gd name="connsiteY19" fmla="*/ 34195 h 533400"/>
                  <a:gd name="connsiteX20" fmla="*/ 147923 w 533400"/>
                  <a:gd name="connsiteY20" fmla="*/ 38290 h 533400"/>
                  <a:gd name="connsiteX21" fmla="*/ 144113 w 533400"/>
                  <a:gd name="connsiteY21" fmla="*/ 31147 h 533400"/>
                  <a:gd name="connsiteX22" fmla="*/ 142494 w 533400"/>
                  <a:gd name="connsiteY22" fmla="*/ 32004 h 533400"/>
                  <a:gd name="connsiteX23" fmla="*/ 146304 w 533400"/>
                  <a:gd name="connsiteY23" fmla="*/ 39148 h 533400"/>
                  <a:gd name="connsiteX24" fmla="*/ 147923 w 533400"/>
                  <a:gd name="connsiteY24" fmla="*/ 38290 h 533400"/>
                  <a:gd name="connsiteX25" fmla="*/ 139922 w 533400"/>
                  <a:gd name="connsiteY25" fmla="*/ 42767 h 533400"/>
                  <a:gd name="connsiteX26" fmla="*/ 135922 w 533400"/>
                  <a:gd name="connsiteY26" fmla="*/ 35719 h 533400"/>
                  <a:gd name="connsiteX27" fmla="*/ 134303 w 533400"/>
                  <a:gd name="connsiteY27" fmla="*/ 36671 h 533400"/>
                  <a:gd name="connsiteX28" fmla="*/ 138398 w 533400"/>
                  <a:gd name="connsiteY28" fmla="*/ 43720 h 533400"/>
                  <a:gd name="connsiteX29" fmla="*/ 139922 w 533400"/>
                  <a:gd name="connsiteY29" fmla="*/ 42767 h 533400"/>
                  <a:gd name="connsiteX30" fmla="*/ 88868 w 533400"/>
                  <a:gd name="connsiteY30" fmla="*/ 80963 h 533400"/>
                  <a:gd name="connsiteX31" fmla="*/ 83249 w 533400"/>
                  <a:gd name="connsiteY31" fmla="*/ 75057 h 533400"/>
                  <a:gd name="connsiteX32" fmla="*/ 81915 w 533400"/>
                  <a:gd name="connsiteY32" fmla="*/ 76295 h 533400"/>
                  <a:gd name="connsiteX33" fmla="*/ 87535 w 533400"/>
                  <a:gd name="connsiteY33" fmla="*/ 82201 h 533400"/>
                  <a:gd name="connsiteX34" fmla="*/ 88868 w 533400"/>
                  <a:gd name="connsiteY34" fmla="*/ 80963 h 533400"/>
                  <a:gd name="connsiteX35" fmla="*/ 116872 w 533400"/>
                  <a:gd name="connsiteY35" fmla="*/ 57626 h 533400"/>
                  <a:gd name="connsiteX36" fmla="*/ 112109 w 533400"/>
                  <a:gd name="connsiteY36" fmla="*/ 51054 h 533400"/>
                  <a:gd name="connsiteX37" fmla="*/ 110585 w 533400"/>
                  <a:gd name="connsiteY37" fmla="*/ 52102 h 533400"/>
                  <a:gd name="connsiteX38" fmla="*/ 115348 w 533400"/>
                  <a:gd name="connsiteY38" fmla="*/ 58674 h 533400"/>
                  <a:gd name="connsiteX39" fmla="*/ 116872 w 533400"/>
                  <a:gd name="connsiteY39" fmla="*/ 57626 h 533400"/>
                  <a:gd name="connsiteX40" fmla="*/ 95536 w 533400"/>
                  <a:gd name="connsiteY40" fmla="*/ 74771 h 533400"/>
                  <a:gd name="connsiteX41" fmla="*/ 90107 w 533400"/>
                  <a:gd name="connsiteY41" fmla="*/ 68771 h 533400"/>
                  <a:gd name="connsiteX42" fmla="*/ 88678 w 533400"/>
                  <a:gd name="connsiteY42" fmla="*/ 70009 h 533400"/>
                  <a:gd name="connsiteX43" fmla="*/ 94107 w 533400"/>
                  <a:gd name="connsiteY43" fmla="*/ 76105 h 533400"/>
                  <a:gd name="connsiteX44" fmla="*/ 95536 w 533400"/>
                  <a:gd name="connsiteY44" fmla="*/ 74771 h 533400"/>
                  <a:gd name="connsiteX45" fmla="*/ 109538 w 533400"/>
                  <a:gd name="connsiteY45" fmla="*/ 63056 h 533400"/>
                  <a:gd name="connsiteX46" fmla="*/ 104489 w 533400"/>
                  <a:gd name="connsiteY46" fmla="*/ 56674 h 533400"/>
                  <a:gd name="connsiteX47" fmla="*/ 103061 w 533400"/>
                  <a:gd name="connsiteY47" fmla="*/ 57817 h 533400"/>
                  <a:gd name="connsiteX48" fmla="*/ 108109 w 533400"/>
                  <a:gd name="connsiteY48" fmla="*/ 64198 h 533400"/>
                  <a:gd name="connsiteX49" fmla="*/ 109538 w 533400"/>
                  <a:gd name="connsiteY49" fmla="*/ 63056 h 533400"/>
                  <a:gd name="connsiteX50" fmla="*/ 102489 w 533400"/>
                  <a:gd name="connsiteY50" fmla="*/ 68771 h 533400"/>
                  <a:gd name="connsiteX51" fmla="*/ 97250 w 533400"/>
                  <a:gd name="connsiteY51" fmla="*/ 62579 h 533400"/>
                  <a:gd name="connsiteX52" fmla="*/ 95822 w 533400"/>
                  <a:gd name="connsiteY52" fmla="*/ 63817 h 533400"/>
                  <a:gd name="connsiteX53" fmla="*/ 101060 w 533400"/>
                  <a:gd name="connsiteY53" fmla="*/ 70009 h 533400"/>
                  <a:gd name="connsiteX54" fmla="*/ 102489 w 533400"/>
                  <a:gd name="connsiteY54" fmla="*/ 68771 h 533400"/>
                  <a:gd name="connsiteX55" fmla="*/ 198787 w 533400"/>
                  <a:gd name="connsiteY55" fmla="*/ 18002 h 533400"/>
                  <a:gd name="connsiteX56" fmla="*/ 196501 w 533400"/>
                  <a:gd name="connsiteY56" fmla="*/ 10192 h 533400"/>
                  <a:gd name="connsiteX57" fmla="*/ 194691 w 533400"/>
                  <a:gd name="connsiteY57" fmla="*/ 10668 h 533400"/>
                  <a:gd name="connsiteX58" fmla="*/ 196882 w 533400"/>
                  <a:gd name="connsiteY58" fmla="*/ 18479 h 533400"/>
                  <a:gd name="connsiteX59" fmla="*/ 198787 w 533400"/>
                  <a:gd name="connsiteY59" fmla="*/ 18002 h 533400"/>
                  <a:gd name="connsiteX60" fmla="*/ 172784 w 533400"/>
                  <a:gd name="connsiteY60" fmla="*/ 26765 h 533400"/>
                  <a:gd name="connsiteX61" fmla="*/ 169736 w 533400"/>
                  <a:gd name="connsiteY61" fmla="*/ 19240 h 533400"/>
                  <a:gd name="connsiteX62" fmla="*/ 168021 w 533400"/>
                  <a:gd name="connsiteY62" fmla="*/ 19907 h 533400"/>
                  <a:gd name="connsiteX63" fmla="*/ 171069 w 533400"/>
                  <a:gd name="connsiteY63" fmla="*/ 27432 h 533400"/>
                  <a:gd name="connsiteX64" fmla="*/ 172784 w 533400"/>
                  <a:gd name="connsiteY64" fmla="*/ 26765 h 533400"/>
                  <a:gd name="connsiteX65" fmla="*/ 234506 w 533400"/>
                  <a:gd name="connsiteY65" fmla="*/ 10573 h 533400"/>
                  <a:gd name="connsiteX66" fmla="*/ 233363 w 533400"/>
                  <a:gd name="connsiteY66" fmla="*/ 2477 h 533400"/>
                  <a:gd name="connsiteX67" fmla="*/ 231553 w 533400"/>
                  <a:gd name="connsiteY67" fmla="*/ 2762 h 533400"/>
                  <a:gd name="connsiteX68" fmla="*/ 232696 w 533400"/>
                  <a:gd name="connsiteY68" fmla="*/ 10763 h 533400"/>
                  <a:gd name="connsiteX69" fmla="*/ 234506 w 533400"/>
                  <a:gd name="connsiteY69" fmla="*/ 10573 h 533400"/>
                  <a:gd name="connsiteX70" fmla="*/ 225457 w 533400"/>
                  <a:gd name="connsiteY70" fmla="*/ 11906 h 533400"/>
                  <a:gd name="connsiteX71" fmla="*/ 224028 w 533400"/>
                  <a:gd name="connsiteY71" fmla="*/ 3905 h 533400"/>
                  <a:gd name="connsiteX72" fmla="*/ 222218 w 533400"/>
                  <a:gd name="connsiteY72" fmla="*/ 4191 h 533400"/>
                  <a:gd name="connsiteX73" fmla="*/ 223647 w 533400"/>
                  <a:gd name="connsiteY73" fmla="*/ 12192 h 533400"/>
                  <a:gd name="connsiteX74" fmla="*/ 225457 w 533400"/>
                  <a:gd name="connsiteY74" fmla="*/ 11906 h 533400"/>
                  <a:gd name="connsiteX75" fmla="*/ 252698 w 533400"/>
                  <a:gd name="connsiteY75" fmla="*/ 8668 h 533400"/>
                  <a:gd name="connsiteX76" fmla="*/ 252127 w 533400"/>
                  <a:gd name="connsiteY76" fmla="*/ 571 h 533400"/>
                  <a:gd name="connsiteX77" fmla="*/ 250317 w 533400"/>
                  <a:gd name="connsiteY77" fmla="*/ 667 h 533400"/>
                  <a:gd name="connsiteX78" fmla="*/ 250889 w 533400"/>
                  <a:gd name="connsiteY78" fmla="*/ 8763 h 533400"/>
                  <a:gd name="connsiteX79" fmla="*/ 252698 w 533400"/>
                  <a:gd name="connsiteY79" fmla="*/ 8668 h 533400"/>
                  <a:gd name="connsiteX80" fmla="*/ 243650 w 533400"/>
                  <a:gd name="connsiteY80" fmla="*/ 9430 h 533400"/>
                  <a:gd name="connsiteX81" fmla="*/ 242792 w 533400"/>
                  <a:gd name="connsiteY81" fmla="*/ 1333 h 533400"/>
                  <a:gd name="connsiteX82" fmla="*/ 240983 w 533400"/>
                  <a:gd name="connsiteY82" fmla="*/ 1524 h 533400"/>
                  <a:gd name="connsiteX83" fmla="*/ 241840 w 533400"/>
                  <a:gd name="connsiteY83" fmla="*/ 9620 h 533400"/>
                  <a:gd name="connsiteX84" fmla="*/ 243650 w 533400"/>
                  <a:gd name="connsiteY84" fmla="*/ 9430 h 533400"/>
                  <a:gd name="connsiteX85" fmla="*/ 216503 w 533400"/>
                  <a:gd name="connsiteY85" fmla="*/ 13621 h 533400"/>
                  <a:gd name="connsiteX86" fmla="*/ 214789 w 533400"/>
                  <a:gd name="connsiteY86" fmla="*/ 5715 h 533400"/>
                  <a:gd name="connsiteX87" fmla="*/ 212979 w 533400"/>
                  <a:gd name="connsiteY87" fmla="*/ 6096 h 533400"/>
                  <a:gd name="connsiteX88" fmla="*/ 214694 w 533400"/>
                  <a:gd name="connsiteY88" fmla="*/ 14002 h 533400"/>
                  <a:gd name="connsiteX89" fmla="*/ 216503 w 533400"/>
                  <a:gd name="connsiteY89" fmla="*/ 13621 h 533400"/>
                  <a:gd name="connsiteX90" fmla="*/ 261842 w 533400"/>
                  <a:gd name="connsiteY90" fmla="*/ 8287 h 533400"/>
                  <a:gd name="connsiteX91" fmla="*/ 261557 w 533400"/>
                  <a:gd name="connsiteY91" fmla="*/ 95 h 533400"/>
                  <a:gd name="connsiteX92" fmla="*/ 259652 w 533400"/>
                  <a:gd name="connsiteY92" fmla="*/ 190 h 533400"/>
                  <a:gd name="connsiteX93" fmla="*/ 259937 w 533400"/>
                  <a:gd name="connsiteY93" fmla="*/ 8287 h 533400"/>
                  <a:gd name="connsiteX94" fmla="*/ 261842 w 533400"/>
                  <a:gd name="connsiteY94" fmla="*/ 8287 h 533400"/>
                  <a:gd name="connsiteX95" fmla="*/ 181356 w 533400"/>
                  <a:gd name="connsiteY95" fmla="*/ 23527 h 533400"/>
                  <a:gd name="connsiteX96" fmla="*/ 178594 w 533400"/>
                  <a:gd name="connsiteY96" fmla="*/ 15907 h 533400"/>
                  <a:gd name="connsiteX97" fmla="*/ 176879 w 533400"/>
                  <a:gd name="connsiteY97" fmla="*/ 16573 h 533400"/>
                  <a:gd name="connsiteX98" fmla="*/ 179642 w 533400"/>
                  <a:gd name="connsiteY98" fmla="*/ 24098 h 533400"/>
                  <a:gd name="connsiteX99" fmla="*/ 181356 w 533400"/>
                  <a:gd name="connsiteY99" fmla="*/ 23527 h 533400"/>
                  <a:gd name="connsiteX100" fmla="*/ 190024 w 533400"/>
                  <a:gd name="connsiteY100" fmla="*/ 20574 h 533400"/>
                  <a:gd name="connsiteX101" fmla="*/ 187547 w 533400"/>
                  <a:gd name="connsiteY101" fmla="*/ 12859 h 533400"/>
                  <a:gd name="connsiteX102" fmla="*/ 185738 w 533400"/>
                  <a:gd name="connsiteY102" fmla="*/ 13430 h 533400"/>
                  <a:gd name="connsiteX103" fmla="*/ 188214 w 533400"/>
                  <a:gd name="connsiteY103" fmla="*/ 21146 h 533400"/>
                  <a:gd name="connsiteX104" fmla="*/ 190024 w 533400"/>
                  <a:gd name="connsiteY104" fmla="*/ 20574 h 533400"/>
                  <a:gd name="connsiteX105" fmla="*/ 82391 w 533400"/>
                  <a:gd name="connsiteY105" fmla="*/ 87440 h 533400"/>
                  <a:gd name="connsiteX106" fmla="*/ 76486 w 533400"/>
                  <a:gd name="connsiteY106" fmla="*/ 81820 h 533400"/>
                  <a:gd name="connsiteX107" fmla="*/ 75248 w 533400"/>
                  <a:gd name="connsiteY107" fmla="*/ 83153 h 533400"/>
                  <a:gd name="connsiteX108" fmla="*/ 81153 w 533400"/>
                  <a:gd name="connsiteY108" fmla="*/ 88773 h 533400"/>
                  <a:gd name="connsiteX109" fmla="*/ 82391 w 533400"/>
                  <a:gd name="connsiteY109" fmla="*/ 87440 h 533400"/>
                  <a:gd name="connsiteX110" fmla="*/ 207645 w 533400"/>
                  <a:gd name="connsiteY110" fmla="*/ 15621 h 533400"/>
                  <a:gd name="connsiteX111" fmla="*/ 205645 w 533400"/>
                  <a:gd name="connsiteY111" fmla="*/ 7810 h 533400"/>
                  <a:gd name="connsiteX112" fmla="*/ 203835 w 533400"/>
                  <a:gd name="connsiteY112" fmla="*/ 8287 h 533400"/>
                  <a:gd name="connsiteX113" fmla="*/ 205835 w 533400"/>
                  <a:gd name="connsiteY113" fmla="*/ 16097 h 533400"/>
                  <a:gd name="connsiteX114" fmla="*/ 207645 w 533400"/>
                  <a:gd name="connsiteY114" fmla="*/ 15621 h 533400"/>
                  <a:gd name="connsiteX115" fmla="*/ 16193 w 533400"/>
                  <a:gd name="connsiteY115" fmla="*/ 205740 h 533400"/>
                  <a:gd name="connsiteX116" fmla="*/ 8382 w 533400"/>
                  <a:gd name="connsiteY116" fmla="*/ 203740 h 533400"/>
                  <a:gd name="connsiteX117" fmla="*/ 7906 w 533400"/>
                  <a:gd name="connsiteY117" fmla="*/ 205550 h 533400"/>
                  <a:gd name="connsiteX118" fmla="*/ 15716 w 533400"/>
                  <a:gd name="connsiteY118" fmla="*/ 207550 h 533400"/>
                  <a:gd name="connsiteX119" fmla="*/ 16193 w 533400"/>
                  <a:gd name="connsiteY119" fmla="*/ 205740 h 533400"/>
                  <a:gd name="connsiteX120" fmla="*/ 24289 w 533400"/>
                  <a:gd name="connsiteY120" fmla="*/ 179546 h 533400"/>
                  <a:gd name="connsiteX121" fmla="*/ 16669 w 533400"/>
                  <a:gd name="connsiteY121" fmla="*/ 176784 h 533400"/>
                  <a:gd name="connsiteX122" fmla="*/ 16002 w 533400"/>
                  <a:gd name="connsiteY122" fmla="*/ 178498 h 533400"/>
                  <a:gd name="connsiteX123" fmla="*/ 23622 w 533400"/>
                  <a:gd name="connsiteY123" fmla="*/ 181261 h 533400"/>
                  <a:gd name="connsiteX124" fmla="*/ 24289 w 533400"/>
                  <a:gd name="connsiteY124" fmla="*/ 179546 h 533400"/>
                  <a:gd name="connsiteX125" fmla="*/ 21241 w 533400"/>
                  <a:gd name="connsiteY125" fmla="*/ 188214 h 533400"/>
                  <a:gd name="connsiteX126" fmla="*/ 13526 w 533400"/>
                  <a:gd name="connsiteY126" fmla="*/ 185738 h 533400"/>
                  <a:gd name="connsiteX127" fmla="*/ 12954 w 533400"/>
                  <a:gd name="connsiteY127" fmla="*/ 187547 h 533400"/>
                  <a:gd name="connsiteX128" fmla="*/ 20669 w 533400"/>
                  <a:gd name="connsiteY128" fmla="*/ 190024 h 533400"/>
                  <a:gd name="connsiteX129" fmla="*/ 21241 w 533400"/>
                  <a:gd name="connsiteY129" fmla="*/ 188214 h 533400"/>
                  <a:gd name="connsiteX130" fmla="*/ 18574 w 533400"/>
                  <a:gd name="connsiteY130" fmla="*/ 196882 h 533400"/>
                  <a:gd name="connsiteX131" fmla="*/ 10763 w 533400"/>
                  <a:gd name="connsiteY131" fmla="*/ 194691 h 533400"/>
                  <a:gd name="connsiteX132" fmla="*/ 10287 w 533400"/>
                  <a:gd name="connsiteY132" fmla="*/ 196501 h 533400"/>
                  <a:gd name="connsiteX133" fmla="*/ 18098 w 533400"/>
                  <a:gd name="connsiteY133" fmla="*/ 198692 h 533400"/>
                  <a:gd name="connsiteX134" fmla="*/ 18574 w 533400"/>
                  <a:gd name="connsiteY134" fmla="*/ 196882 h 533400"/>
                  <a:gd name="connsiteX135" fmla="*/ 12287 w 533400"/>
                  <a:gd name="connsiteY135" fmla="*/ 223647 h 533400"/>
                  <a:gd name="connsiteX136" fmla="*/ 4286 w 533400"/>
                  <a:gd name="connsiteY136" fmla="*/ 222218 h 533400"/>
                  <a:gd name="connsiteX137" fmla="*/ 4001 w 533400"/>
                  <a:gd name="connsiteY137" fmla="*/ 224028 h 533400"/>
                  <a:gd name="connsiteX138" fmla="*/ 12002 w 533400"/>
                  <a:gd name="connsiteY138" fmla="*/ 225457 h 533400"/>
                  <a:gd name="connsiteX139" fmla="*/ 12287 w 533400"/>
                  <a:gd name="connsiteY139" fmla="*/ 223647 h 533400"/>
                  <a:gd name="connsiteX140" fmla="*/ 14097 w 533400"/>
                  <a:gd name="connsiteY140" fmla="*/ 214598 h 533400"/>
                  <a:gd name="connsiteX141" fmla="*/ 6191 w 533400"/>
                  <a:gd name="connsiteY141" fmla="*/ 212884 h 533400"/>
                  <a:gd name="connsiteX142" fmla="*/ 5810 w 533400"/>
                  <a:gd name="connsiteY142" fmla="*/ 214694 h 533400"/>
                  <a:gd name="connsiteX143" fmla="*/ 13716 w 533400"/>
                  <a:gd name="connsiteY143" fmla="*/ 216408 h 533400"/>
                  <a:gd name="connsiteX144" fmla="*/ 14097 w 533400"/>
                  <a:gd name="connsiteY144" fmla="*/ 214598 h 533400"/>
                  <a:gd name="connsiteX145" fmla="*/ 8382 w 533400"/>
                  <a:gd name="connsiteY145" fmla="*/ 259937 h 533400"/>
                  <a:gd name="connsiteX146" fmla="*/ 286 w 533400"/>
                  <a:gd name="connsiteY146" fmla="*/ 259652 h 533400"/>
                  <a:gd name="connsiteX147" fmla="*/ 191 w 533400"/>
                  <a:gd name="connsiteY147" fmla="*/ 261556 h 533400"/>
                  <a:gd name="connsiteX148" fmla="*/ 8382 w 533400"/>
                  <a:gd name="connsiteY148" fmla="*/ 261842 h 533400"/>
                  <a:gd name="connsiteX149" fmla="*/ 8382 w 533400"/>
                  <a:gd name="connsiteY149" fmla="*/ 259937 h 533400"/>
                  <a:gd name="connsiteX150" fmla="*/ 8858 w 533400"/>
                  <a:gd name="connsiteY150" fmla="*/ 250793 h 533400"/>
                  <a:gd name="connsiteX151" fmla="*/ 762 w 533400"/>
                  <a:gd name="connsiteY151" fmla="*/ 250222 h 533400"/>
                  <a:gd name="connsiteX152" fmla="*/ 667 w 533400"/>
                  <a:gd name="connsiteY152" fmla="*/ 252127 h 533400"/>
                  <a:gd name="connsiteX153" fmla="*/ 8763 w 533400"/>
                  <a:gd name="connsiteY153" fmla="*/ 252698 h 533400"/>
                  <a:gd name="connsiteX154" fmla="*/ 8858 w 533400"/>
                  <a:gd name="connsiteY154" fmla="*/ 250793 h 533400"/>
                  <a:gd name="connsiteX155" fmla="*/ 9716 w 533400"/>
                  <a:gd name="connsiteY155" fmla="*/ 241649 h 533400"/>
                  <a:gd name="connsiteX156" fmla="*/ 1619 w 533400"/>
                  <a:gd name="connsiteY156" fmla="*/ 240792 h 533400"/>
                  <a:gd name="connsiteX157" fmla="*/ 1429 w 533400"/>
                  <a:gd name="connsiteY157" fmla="*/ 242602 h 533400"/>
                  <a:gd name="connsiteX158" fmla="*/ 9525 w 533400"/>
                  <a:gd name="connsiteY158" fmla="*/ 243459 h 533400"/>
                  <a:gd name="connsiteX159" fmla="*/ 9716 w 533400"/>
                  <a:gd name="connsiteY159" fmla="*/ 241649 h 533400"/>
                  <a:gd name="connsiteX160" fmla="*/ 10858 w 533400"/>
                  <a:gd name="connsiteY160" fmla="*/ 232600 h 533400"/>
                  <a:gd name="connsiteX161" fmla="*/ 2858 w 533400"/>
                  <a:gd name="connsiteY161" fmla="*/ 231458 h 533400"/>
                  <a:gd name="connsiteX162" fmla="*/ 2572 w 533400"/>
                  <a:gd name="connsiteY162" fmla="*/ 233363 h 533400"/>
                  <a:gd name="connsiteX163" fmla="*/ 10573 w 533400"/>
                  <a:gd name="connsiteY163" fmla="*/ 234506 h 533400"/>
                  <a:gd name="connsiteX164" fmla="*/ 10858 w 533400"/>
                  <a:gd name="connsiteY164" fmla="*/ 232600 h 533400"/>
                  <a:gd name="connsiteX165" fmla="*/ 64294 w 533400"/>
                  <a:gd name="connsiteY165" fmla="*/ 108013 h 533400"/>
                  <a:gd name="connsiteX166" fmla="*/ 57912 w 533400"/>
                  <a:gd name="connsiteY166" fmla="*/ 102965 h 533400"/>
                  <a:gd name="connsiteX167" fmla="*/ 56769 w 533400"/>
                  <a:gd name="connsiteY167" fmla="*/ 104394 h 533400"/>
                  <a:gd name="connsiteX168" fmla="*/ 63151 w 533400"/>
                  <a:gd name="connsiteY168" fmla="*/ 109442 h 533400"/>
                  <a:gd name="connsiteX169" fmla="*/ 64294 w 533400"/>
                  <a:gd name="connsiteY169" fmla="*/ 108013 h 533400"/>
                  <a:gd name="connsiteX170" fmla="*/ 27527 w 533400"/>
                  <a:gd name="connsiteY170" fmla="*/ 170974 h 533400"/>
                  <a:gd name="connsiteX171" fmla="*/ 20003 w 533400"/>
                  <a:gd name="connsiteY171" fmla="*/ 167926 h 533400"/>
                  <a:gd name="connsiteX172" fmla="*/ 19336 w 533400"/>
                  <a:gd name="connsiteY172" fmla="*/ 169640 h 533400"/>
                  <a:gd name="connsiteX173" fmla="*/ 26861 w 533400"/>
                  <a:gd name="connsiteY173" fmla="*/ 172688 h 533400"/>
                  <a:gd name="connsiteX174" fmla="*/ 27527 w 533400"/>
                  <a:gd name="connsiteY174" fmla="*/ 170974 h 533400"/>
                  <a:gd name="connsiteX175" fmla="*/ 58769 w 533400"/>
                  <a:gd name="connsiteY175" fmla="*/ 115348 h 533400"/>
                  <a:gd name="connsiteX176" fmla="*/ 52197 w 533400"/>
                  <a:gd name="connsiteY176" fmla="*/ 110585 h 533400"/>
                  <a:gd name="connsiteX177" fmla="*/ 51054 w 533400"/>
                  <a:gd name="connsiteY177" fmla="*/ 112109 h 533400"/>
                  <a:gd name="connsiteX178" fmla="*/ 57626 w 533400"/>
                  <a:gd name="connsiteY178" fmla="*/ 116872 h 533400"/>
                  <a:gd name="connsiteX179" fmla="*/ 58769 w 533400"/>
                  <a:gd name="connsiteY179" fmla="*/ 115348 h 533400"/>
                  <a:gd name="connsiteX180" fmla="*/ 53435 w 533400"/>
                  <a:gd name="connsiteY180" fmla="*/ 122777 h 533400"/>
                  <a:gd name="connsiteX181" fmla="*/ 46673 w 533400"/>
                  <a:gd name="connsiteY181" fmla="*/ 118205 h 533400"/>
                  <a:gd name="connsiteX182" fmla="*/ 45625 w 533400"/>
                  <a:gd name="connsiteY182" fmla="*/ 119729 h 533400"/>
                  <a:gd name="connsiteX183" fmla="*/ 52388 w 533400"/>
                  <a:gd name="connsiteY183" fmla="*/ 124301 h 533400"/>
                  <a:gd name="connsiteX184" fmla="*/ 53435 w 533400"/>
                  <a:gd name="connsiteY184" fmla="*/ 122777 h 533400"/>
                  <a:gd name="connsiteX185" fmla="*/ 70104 w 533400"/>
                  <a:gd name="connsiteY185" fmla="*/ 100965 h 533400"/>
                  <a:gd name="connsiteX186" fmla="*/ 63818 w 533400"/>
                  <a:gd name="connsiteY186" fmla="*/ 95726 h 533400"/>
                  <a:gd name="connsiteX187" fmla="*/ 62579 w 533400"/>
                  <a:gd name="connsiteY187" fmla="*/ 97155 h 533400"/>
                  <a:gd name="connsiteX188" fmla="*/ 68866 w 533400"/>
                  <a:gd name="connsiteY188" fmla="*/ 102394 h 533400"/>
                  <a:gd name="connsiteX189" fmla="*/ 70104 w 533400"/>
                  <a:gd name="connsiteY189" fmla="*/ 100965 h 533400"/>
                  <a:gd name="connsiteX190" fmla="*/ 76105 w 533400"/>
                  <a:gd name="connsiteY190" fmla="*/ 94107 h 533400"/>
                  <a:gd name="connsiteX191" fmla="*/ 70104 w 533400"/>
                  <a:gd name="connsiteY191" fmla="*/ 88678 h 533400"/>
                  <a:gd name="connsiteX192" fmla="*/ 68866 w 533400"/>
                  <a:gd name="connsiteY192" fmla="*/ 90106 h 533400"/>
                  <a:gd name="connsiteX193" fmla="*/ 74962 w 533400"/>
                  <a:gd name="connsiteY193" fmla="*/ 95536 h 533400"/>
                  <a:gd name="connsiteX194" fmla="*/ 76105 w 533400"/>
                  <a:gd name="connsiteY194" fmla="*/ 94107 h 533400"/>
                  <a:gd name="connsiteX195" fmla="*/ 48482 w 533400"/>
                  <a:gd name="connsiteY195" fmla="*/ 130492 h 533400"/>
                  <a:gd name="connsiteX196" fmla="*/ 41624 w 533400"/>
                  <a:gd name="connsiteY196" fmla="*/ 126206 h 533400"/>
                  <a:gd name="connsiteX197" fmla="*/ 40672 w 533400"/>
                  <a:gd name="connsiteY197" fmla="*/ 127825 h 533400"/>
                  <a:gd name="connsiteX198" fmla="*/ 47530 w 533400"/>
                  <a:gd name="connsiteY198" fmla="*/ 132112 h 533400"/>
                  <a:gd name="connsiteX199" fmla="*/ 48482 w 533400"/>
                  <a:gd name="connsiteY199" fmla="*/ 130492 h 533400"/>
                  <a:gd name="connsiteX200" fmla="*/ 35052 w 533400"/>
                  <a:gd name="connsiteY200" fmla="*/ 154305 h 533400"/>
                  <a:gd name="connsiteX201" fmla="*/ 27813 w 533400"/>
                  <a:gd name="connsiteY201" fmla="*/ 150781 h 533400"/>
                  <a:gd name="connsiteX202" fmla="*/ 26956 w 533400"/>
                  <a:gd name="connsiteY202" fmla="*/ 152495 h 533400"/>
                  <a:gd name="connsiteX203" fmla="*/ 34195 w 533400"/>
                  <a:gd name="connsiteY203" fmla="*/ 156019 h 533400"/>
                  <a:gd name="connsiteX204" fmla="*/ 35052 w 533400"/>
                  <a:gd name="connsiteY204" fmla="*/ 154305 h 533400"/>
                  <a:gd name="connsiteX205" fmla="*/ 43720 w 533400"/>
                  <a:gd name="connsiteY205" fmla="*/ 138208 h 533400"/>
                  <a:gd name="connsiteX206" fmla="*/ 36671 w 533400"/>
                  <a:gd name="connsiteY206" fmla="*/ 134207 h 533400"/>
                  <a:gd name="connsiteX207" fmla="*/ 35719 w 533400"/>
                  <a:gd name="connsiteY207" fmla="*/ 135827 h 533400"/>
                  <a:gd name="connsiteX208" fmla="*/ 42767 w 533400"/>
                  <a:gd name="connsiteY208" fmla="*/ 139922 h 533400"/>
                  <a:gd name="connsiteX209" fmla="*/ 43720 w 533400"/>
                  <a:gd name="connsiteY209" fmla="*/ 138208 h 533400"/>
                  <a:gd name="connsiteX210" fmla="*/ 31147 w 533400"/>
                  <a:gd name="connsiteY210" fmla="*/ 162592 h 533400"/>
                  <a:gd name="connsiteX211" fmla="*/ 23717 w 533400"/>
                  <a:gd name="connsiteY211" fmla="*/ 159258 h 533400"/>
                  <a:gd name="connsiteX212" fmla="*/ 22955 w 533400"/>
                  <a:gd name="connsiteY212" fmla="*/ 160973 h 533400"/>
                  <a:gd name="connsiteX213" fmla="*/ 30385 w 533400"/>
                  <a:gd name="connsiteY213" fmla="*/ 164306 h 533400"/>
                  <a:gd name="connsiteX214" fmla="*/ 31147 w 533400"/>
                  <a:gd name="connsiteY214" fmla="*/ 162592 h 533400"/>
                  <a:gd name="connsiteX215" fmla="*/ 39243 w 533400"/>
                  <a:gd name="connsiteY215" fmla="*/ 146209 h 533400"/>
                  <a:gd name="connsiteX216" fmla="*/ 32099 w 533400"/>
                  <a:gd name="connsiteY216" fmla="*/ 142399 h 533400"/>
                  <a:gd name="connsiteX217" fmla="*/ 31242 w 533400"/>
                  <a:gd name="connsiteY217" fmla="*/ 144018 h 533400"/>
                  <a:gd name="connsiteX218" fmla="*/ 38386 w 533400"/>
                  <a:gd name="connsiteY218" fmla="*/ 147828 h 533400"/>
                  <a:gd name="connsiteX219" fmla="*/ 39243 w 533400"/>
                  <a:gd name="connsiteY219" fmla="*/ 146209 h 533400"/>
                  <a:gd name="connsiteX220" fmla="*/ 516541 w 533400"/>
                  <a:gd name="connsiteY220" fmla="*/ 181261 h 533400"/>
                  <a:gd name="connsiteX221" fmla="*/ 524161 w 533400"/>
                  <a:gd name="connsiteY221" fmla="*/ 178498 h 533400"/>
                  <a:gd name="connsiteX222" fmla="*/ 523494 w 533400"/>
                  <a:gd name="connsiteY222" fmla="*/ 176784 h 533400"/>
                  <a:gd name="connsiteX223" fmla="*/ 515874 w 533400"/>
                  <a:gd name="connsiteY223" fmla="*/ 179546 h 533400"/>
                  <a:gd name="connsiteX224" fmla="*/ 516541 w 533400"/>
                  <a:gd name="connsiteY224" fmla="*/ 181261 h 533400"/>
                  <a:gd name="connsiteX225" fmla="*/ 497300 w 533400"/>
                  <a:gd name="connsiteY225" fmla="*/ 139827 h 533400"/>
                  <a:gd name="connsiteX226" fmla="*/ 504349 w 533400"/>
                  <a:gd name="connsiteY226" fmla="*/ 135731 h 533400"/>
                  <a:gd name="connsiteX227" fmla="*/ 503396 w 533400"/>
                  <a:gd name="connsiteY227" fmla="*/ 134112 h 533400"/>
                  <a:gd name="connsiteX228" fmla="*/ 496348 w 533400"/>
                  <a:gd name="connsiteY228" fmla="*/ 138208 h 533400"/>
                  <a:gd name="connsiteX229" fmla="*/ 497300 w 533400"/>
                  <a:gd name="connsiteY229" fmla="*/ 139827 h 533400"/>
                  <a:gd name="connsiteX230" fmla="*/ 501777 w 533400"/>
                  <a:gd name="connsiteY230" fmla="*/ 147923 h 533400"/>
                  <a:gd name="connsiteX231" fmla="*/ 508921 w 533400"/>
                  <a:gd name="connsiteY231" fmla="*/ 144113 h 533400"/>
                  <a:gd name="connsiteX232" fmla="*/ 508064 w 533400"/>
                  <a:gd name="connsiteY232" fmla="*/ 142494 h 533400"/>
                  <a:gd name="connsiteX233" fmla="*/ 500920 w 533400"/>
                  <a:gd name="connsiteY233" fmla="*/ 146304 h 533400"/>
                  <a:gd name="connsiteX234" fmla="*/ 501777 w 533400"/>
                  <a:gd name="connsiteY234" fmla="*/ 147923 h 533400"/>
                  <a:gd name="connsiteX235" fmla="*/ 492633 w 533400"/>
                  <a:gd name="connsiteY235" fmla="*/ 132017 h 533400"/>
                  <a:gd name="connsiteX236" fmla="*/ 499491 w 533400"/>
                  <a:gd name="connsiteY236" fmla="*/ 127730 h 533400"/>
                  <a:gd name="connsiteX237" fmla="*/ 498539 w 533400"/>
                  <a:gd name="connsiteY237" fmla="*/ 126111 h 533400"/>
                  <a:gd name="connsiteX238" fmla="*/ 491681 w 533400"/>
                  <a:gd name="connsiteY238" fmla="*/ 130397 h 533400"/>
                  <a:gd name="connsiteX239" fmla="*/ 492633 w 533400"/>
                  <a:gd name="connsiteY239" fmla="*/ 132017 h 533400"/>
                  <a:gd name="connsiteX240" fmla="*/ 459105 w 533400"/>
                  <a:gd name="connsiteY240" fmla="*/ 88773 h 533400"/>
                  <a:gd name="connsiteX241" fmla="*/ 465010 w 533400"/>
                  <a:gd name="connsiteY241" fmla="*/ 83153 h 533400"/>
                  <a:gd name="connsiteX242" fmla="*/ 463677 w 533400"/>
                  <a:gd name="connsiteY242" fmla="*/ 81820 h 533400"/>
                  <a:gd name="connsiteX243" fmla="*/ 457772 w 533400"/>
                  <a:gd name="connsiteY243" fmla="*/ 87440 h 533400"/>
                  <a:gd name="connsiteX244" fmla="*/ 459105 w 533400"/>
                  <a:gd name="connsiteY244" fmla="*/ 88773 h 533400"/>
                  <a:gd name="connsiteX245" fmla="*/ 509683 w 533400"/>
                  <a:gd name="connsiteY245" fmla="*/ 164306 h 533400"/>
                  <a:gd name="connsiteX246" fmla="*/ 517112 w 533400"/>
                  <a:gd name="connsiteY246" fmla="*/ 160973 h 533400"/>
                  <a:gd name="connsiteX247" fmla="*/ 516350 w 533400"/>
                  <a:gd name="connsiteY247" fmla="*/ 159258 h 533400"/>
                  <a:gd name="connsiteX248" fmla="*/ 508921 w 533400"/>
                  <a:gd name="connsiteY248" fmla="*/ 162592 h 533400"/>
                  <a:gd name="connsiteX249" fmla="*/ 509683 w 533400"/>
                  <a:gd name="connsiteY249" fmla="*/ 164306 h 533400"/>
                  <a:gd name="connsiteX250" fmla="*/ 465296 w 533400"/>
                  <a:gd name="connsiteY250" fmla="*/ 95440 h 533400"/>
                  <a:gd name="connsiteX251" fmla="*/ 471297 w 533400"/>
                  <a:gd name="connsiteY251" fmla="*/ 90011 h 533400"/>
                  <a:gd name="connsiteX252" fmla="*/ 470059 w 533400"/>
                  <a:gd name="connsiteY252" fmla="*/ 88583 h 533400"/>
                  <a:gd name="connsiteX253" fmla="*/ 463963 w 533400"/>
                  <a:gd name="connsiteY253" fmla="*/ 94012 h 533400"/>
                  <a:gd name="connsiteX254" fmla="*/ 465296 w 533400"/>
                  <a:gd name="connsiteY254" fmla="*/ 95440 h 533400"/>
                  <a:gd name="connsiteX255" fmla="*/ 487680 w 533400"/>
                  <a:gd name="connsiteY255" fmla="*/ 124301 h 533400"/>
                  <a:gd name="connsiteX256" fmla="*/ 494443 w 533400"/>
                  <a:gd name="connsiteY256" fmla="*/ 119729 h 533400"/>
                  <a:gd name="connsiteX257" fmla="*/ 493395 w 533400"/>
                  <a:gd name="connsiteY257" fmla="*/ 118205 h 533400"/>
                  <a:gd name="connsiteX258" fmla="*/ 486632 w 533400"/>
                  <a:gd name="connsiteY258" fmla="*/ 122777 h 533400"/>
                  <a:gd name="connsiteX259" fmla="*/ 487680 w 533400"/>
                  <a:gd name="connsiteY259" fmla="*/ 124301 h 533400"/>
                  <a:gd name="connsiteX260" fmla="*/ 513207 w 533400"/>
                  <a:gd name="connsiteY260" fmla="*/ 172784 h 533400"/>
                  <a:gd name="connsiteX261" fmla="*/ 520732 w 533400"/>
                  <a:gd name="connsiteY261" fmla="*/ 169736 h 533400"/>
                  <a:gd name="connsiteX262" fmla="*/ 520065 w 533400"/>
                  <a:gd name="connsiteY262" fmla="*/ 168021 h 533400"/>
                  <a:gd name="connsiteX263" fmla="*/ 512540 w 533400"/>
                  <a:gd name="connsiteY263" fmla="*/ 171069 h 533400"/>
                  <a:gd name="connsiteX264" fmla="*/ 513207 w 533400"/>
                  <a:gd name="connsiteY264" fmla="*/ 172784 h 533400"/>
                  <a:gd name="connsiteX265" fmla="*/ 471297 w 533400"/>
                  <a:gd name="connsiteY265" fmla="*/ 102394 h 533400"/>
                  <a:gd name="connsiteX266" fmla="*/ 477488 w 533400"/>
                  <a:gd name="connsiteY266" fmla="*/ 97155 h 533400"/>
                  <a:gd name="connsiteX267" fmla="*/ 476250 w 533400"/>
                  <a:gd name="connsiteY267" fmla="*/ 95726 h 533400"/>
                  <a:gd name="connsiteX268" fmla="*/ 470059 w 533400"/>
                  <a:gd name="connsiteY268" fmla="*/ 100965 h 533400"/>
                  <a:gd name="connsiteX269" fmla="*/ 471297 w 533400"/>
                  <a:gd name="connsiteY269" fmla="*/ 102394 h 533400"/>
                  <a:gd name="connsiteX270" fmla="*/ 477012 w 533400"/>
                  <a:gd name="connsiteY270" fmla="*/ 109538 h 533400"/>
                  <a:gd name="connsiteX271" fmla="*/ 483394 w 533400"/>
                  <a:gd name="connsiteY271" fmla="*/ 104489 h 533400"/>
                  <a:gd name="connsiteX272" fmla="*/ 482251 w 533400"/>
                  <a:gd name="connsiteY272" fmla="*/ 103061 h 533400"/>
                  <a:gd name="connsiteX273" fmla="*/ 475869 w 533400"/>
                  <a:gd name="connsiteY273" fmla="*/ 108109 h 533400"/>
                  <a:gd name="connsiteX274" fmla="*/ 477012 w 533400"/>
                  <a:gd name="connsiteY274" fmla="*/ 109538 h 533400"/>
                  <a:gd name="connsiteX275" fmla="*/ 482441 w 533400"/>
                  <a:gd name="connsiteY275" fmla="*/ 116872 h 533400"/>
                  <a:gd name="connsiteX276" fmla="*/ 489014 w 533400"/>
                  <a:gd name="connsiteY276" fmla="*/ 112109 h 533400"/>
                  <a:gd name="connsiteX277" fmla="*/ 487966 w 533400"/>
                  <a:gd name="connsiteY277" fmla="*/ 110585 h 533400"/>
                  <a:gd name="connsiteX278" fmla="*/ 481393 w 533400"/>
                  <a:gd name="connsiteY278" fmla="*/ 115348 h 533400"/>
                  <a:gd name="connsiteX279" fmla="*/ 482441 w 533400"/>
                  <a:gd name="connsiteY279" fmla="*/ 116872 h 533400"/>
                  <a:gd name="connsiteX280" fmla="*/ 505873 w 533400"/>
                  <a:gd name="connsiteY280" fmla="*/ 156019 h 533400"/>
                  <a:gd name="connsiteX281" fmla="*/ 513112 w 533400"/>
                  <a:gd name="connsiteY281" fmla="*/ 152495 h 533400"/>
                  <a:gd name="connsiteX282" fmla="*/ 512255 w 533400"/>
                  <a:gd name="connsiteY282" fmla="*/ 150781 h 533400"/>
                  <a:gd name="connsiteX283" fmla="*/ 505016 w 533400"/>
                  <a:gd name="connsiteY283" fmla="*/ 154305 h 533400"/>
                  <a:gd name="connsiteX284" fmla="*/ 505873 w 533400"/>
                  <a:gd name="connsiteY284" fmla="*/ 156019 h 533400"/>
                  <a:gd name="connsiteX285" fmla="*/ 8192 w 533400"/>
                  <a:gd name="connsiteY285" fmla="*/ 270034 h 533400"/>
                  <a:gd name="connsiteX286" fmla="*/ 8192 w 533400"/>
                  <a:gd name="connsiteY286" fmla="*/ 269081 h 533400"/>
                  <a:gd name="connsiteX287" fmla="*/ 0 w 533400"/>
                  <a:gd name="connsiteY287" fmla="*/ 269081 h 533400"/>
                  <a:gd name="connsiteX288" fmla="*/ 0 w 533400"/>
                  <a:gd name="connsiteY288" fmla="*/ 270986 h 533400"/>
                  <a:gd name="connsiteX289" fmla="*/ 8192 w 533400"/>
                  <a:gd name="connsiteY289" fmla="*/ 270986 h 533400"/>
                  <a:gd name="connsiteX290" fmla="*/ 8192 w 533400"/>
                  <a:gd name="connsiteY290" fmla="*/ 270034 h 533400"/>
                  <a:gd name="connsiteX291" fmla="*/ 530638 w 533400"/>
                  <a:gd name="connsiteY291" fmla="*/ 243554 h 533400"/>
                  <a:gd name="connsiteX292" fmla="*/ 538734 w 533400"/>
                  <a:gd name="connsiteY292" fmla="*/ 242697 h 533400"/>
                  <a:gd name="connsiteX293" fmla="*/ 538543 w 533400"/>
                  <a:gd name="connsiteY293" fmla="*/ 240887 h 533400"/>
                  <a:gd name="connsiteX294" fmla="*/ 530447 w 533400"/>
                  <a:gd name="connsiteY294" fmla="*/ 241744 h 533400"/>
                  <a:gd name="connsiteX295" fmla="*/ 530638 w 533400"/>
                  <a:gd name="connsiteY295" fmla="*/ 243554 h 533400"/>
                  <a:gd name="connsiteX296" fmla="*/ 531781 w 533400"/>
                  <a:gd name="connsiteY296" fmla="*/ 261747 h 533400"/>
                  <a:gd name="connsiteX297" fmla="*/ 539972 w 533400"/>
                  <a:gd name="connsiteY297" fmla="*/ 261461 h 533400"/>
                  <a:gd name="connsiteX298" fmla="*/ 539877 w 533400"/>
                  <a:gd name="connsiteY298" fmla="*/ 259556 h 533400"/>
                  <a:gd name="connsiteX299" fmla="*/ 531781 w 533400"/>
                  <a:gd name="connsiteY299" fmla="*/ 259842 h 533400"/>
                  <a:gd name="connsiteX300" fmla="*/ 531781 w 533400"/>
                  <a:gd name="connsiteY300" fmla="*/ 261747 h 533400"/>
                  <a:gd name="connsiteX301" fmla="*/ 531305 w 533400"/>
                  <a:gd name="connsiteY301" fmla="*/ 252698 h 533400"/>
                  <a:gd name="connsiteX302" fmla="*/ 539401 w 533400"/>
                  <a:gd name="connsiteY302" fmla="*/ 252127 h 533400"/>
                  <a:gd name="connsiteX303" fmla="*/ 539306 w 533400"/>
                  <a:gd name="connsiteY303" fmla="*/ 250222 h 533400"/>
                  <a:gd name="connsiteX304" fmla="*/ 531209 w 533400"/>
                  <a:gd name="connsiteY304" fmla="*/ 250793 h 533400"/>
                  <a:gd name="connsiteX305" fmla="*/ 531305 w 533400"/>
                  <a:gd name="connsiteY305" fmla="*/ 252698 h 533400"/>
                  <a:gd name="connsiteX306" fmla="*/ 528161 w 533400"/>
                  <a:gd name="connsiteY306" fmla="*/ 225457 h 533400"/>
                  <a:gd name="connsiteX307" fmla="*/ 536162 w 533400"/>
                  <a:gd name="connsiteY307" fmla="*/ 224028 h 533400"/>
                  <a:gd name="connsiteX308" fmla="*/ 535876 w 533400"/>
                  <a:gd name="connsiteY308" fmla="*/ 222218 h 533400"/>
                  <a:gd name="connsiteX309" fmla="*/ 527876 w 533400"/>
                  <a:gd name="connsiteY309" fmla="*/ 223647 h 533400"/>
                  <a:gd name="connsiteX310" fmla="*/ 528161 w 533400"/>
                  <a:gd name="connsiteY310" fmla="*/ 225457 h 533400"/>
                  <a:gd name="connsiteX311" fmla="*/ 529495 w 533400"/>
                  <a:gd name="connsiteY311" fmla="*/ 234506 h 533400"/>
                  <a:gd name="connsiteX312" fmla="*/ 537496 w 533400"/>
                  <a:gd name="connsiteY312" fmla="*/ 233363 h 533400"/>
                  <a:gd name="connsiteX313" fmla="*/ 537210 w 533400"/>
                  <a:gd name="connsiteY313" fmla="*/ 231458 h 533400"/>
                  <a:gd name="connsiteX314" fmla="*/ 529209 w 533400"/>
                  <a:gd name="connsiteY314" fmla="*/ 232600 h 533400"/>
                  <a:gd name="connsiteX315" fmla="*/ 529495 w 533400"/>
                  <a:gd name="connsiteY315" fmla="*/ 234506 h 533400"/>
                  <a:gd name="connsiteX316" fmla="*/ 526447 w 533400"/>
                  <a:gd name="connsiteY316" fmla="*/ 216503 h 533400"/>
                  <a:gd name="connsiteX317" fmla="*/ 534353 w 533400"/>
                  <a:gd name="connsiteY317" fmla="*/ 214789 h 533400"/>
                  <a:gd name="connsiteX318" fmla="*/ 533972 w 533400"/>
                  <a:gd name="connsiteY318" fmla="*/ 212979 h 533400"/>
                  <a:gd name="connsiteX319" fmla="*/ 526066 w 533400"/>
                  <a:gd name="connsiteY319" fmla="*/ 214694 h 533400"/>
                  <a:gd name="connsiteX320" fmla="*/ 526447 w 533400"/>
                  <a:gd name="connsiteY320" fmla="*/ 216503 h 533400"/>
                  <a:gd name="connsiteX321" fmla="*/ 522065 w 533400"/>
                  <a:gd name="connsiteY321" fmla="*/ 198692 h 533400"/>
                  <a:gd name="connsiteX322" fmla="*/ 529876 w 533400"/>
                  <a:gd name="connsiteY322" fmla="*/ 196501 h 533400"/>
                  <a:gd name="connsiteX323" fmla="*/ 529400 w 533400"/>
                  <a:gd name="connsiteY323" fmla="*/ 194691 h 533400"/>
                  <a:gd name="connsiteX324" fmla="*/ 521589 w 533400"/>
                  <a:gd name="connsiteY324" fmla="*/ 196882 h 533400"/>
                  <a:gd name="connsiteX325" fmla="*/ 522065 w 533400"/>
                  <a:gd name="connsiteY325" fmla="*/ 198692 h 533400"/>
                  <a:gd name="connsiteX326" fmla="*/ 519493 w 533400"/>
                  <a:gd name="connsiteY326" fmla="*/ 189929 h 533400"/>
                  <a:gd name="connsiteX327" fmla="*/ 527209 w 533400"/>
                  <a:gd name="connsiteY327" fmla="*/ 187452 h 533400"/>
                  <a:gd name="connsiteX328" fmla="*/ 526637 w 533400"/>
                  <a:gd name="connsiteY328" fmla="*/ 185642 h 533400"/>
                  <a:gd name="connsiteX329" fmla="*/ 518922 w 533400"/>
                  <a:gd name="connsiteY329" fmla="*/ 188119 h 533400"/>
                  <a:gd name="connsiteX330" fmla="*/ 519493 w 533400"/>
                  <a:gd name="connsiteY330" fmla="*/ 189929 h 533400"/>
                  <a:gd name="connsiteX331" fmla="*/ 524447 w 533400"/>
                  <a:gd name="connsiteY331" fmla="*/ 207550 h 533400"/>
                  <a:gd name="connsiteX332" fmla="*/ 532257 w 533400"/>
                  <a:gd name="connsiteY332" fmla="*/ 205550 h 533400"/>
                  <a:gd name="connsiteX333" fmla="*/ 531781 w 533400"/>
                  <a:gd name="connsiteY333" fmla="*/ 203740 h 533400"/>
                  <a:gd name="connsiteX334" fmla="*/ 523970 w 533400"/>
                  <a:gd name="connsiteY334" fmla="*/ 205740 h 533400"/>
                  <a:gd name="connsiteX335" fmla="*/ 524447 w 533400"/>
                  <a:gd name="connsiteY335" fmla="*/ 207550 h 533400"/>
                  <a:gd name="connsiteX336" fmla="*/ 369094 w 533400"/>
                  <a:gd name="connsiteY336" fmla="*/ 27527 h 533400"/>
                  <a:gd name="connsiteX337" fmla="*/ 372142 w 533400"/>
                  <a:gd name="connsiteY337" fmla="*/ 20002 h 533400"/>
                  <a:gd name="connsiteX338" fmla="*/ 370427 w 533400"/>
                  <a:gd name="connsiteY338" fmla="*/ 19336 h 533400"/>
                  <a:gd name="connsiteX339" fmla="*/ 367379 w 533400"/>
                  <a:gd name="connsiteY339" fmla="*/ 26860 h 533400"/>
                  <a:gd name="connsiteX340" fmla="*/ 369094 w 533400"/>
                  <a:gd name="connsiteY340" fmla="*/ 27527 h 533400"/>
                  <a:gd name="connsiteX341" fmla="*/ 334328 w 533400"/>
                  <a:gd name="connsiteY341" fmla="*/ 16097 h 533400"/>
                  <a:gd name="connsiteX342" fmla="*/ 336328 w 533400"/>
                  <a:gd name="connsiteY342" fmla="*/ 8287 h 533400"/>
                  <a:gd name="connsiteX343" fmla="*/ 334518 w 533400"/>
                  <a:gd name="connsiteY343" fmla="*/ 7810 h 533400"/>
                  <a:gd name="connsiteX344" fmla="*/ 332518 w 533400"/>
                  <a:gd name="connsiteY344" fmla="*/ 15621 h 533400"/>
                  <a:gd name="connsiteX345" fmla="*/ 334328 w 533400"/>
                  <a:gd name="connsiteY345" fmla="*/ 16097 h 533400"/>
                  <a:gd name="connsiteX346" fmla="*/ 343186 w 533400"/>
                  <a:gd name="connsiteY346" fmla="*/ 18479 h 533400"/>
                  <a:gd name="connsiteX347" fmla="*/ 345376 w 533400"/>
                  <a:gd name="connsiteY347" fmla="*/ 10763 h 533400"/>
                  <a:gd name="connsiteX348" fmla="*/ 343567 w 533400"/>
                  <a:gd name="connsiteY348" fmla="*/ 10192 h 533400"/>
                  <a:gd name="connsiteX349" fmla="*/ 341376 w 533400"/>
                  <a:gd name="connsiteY349" fmla="*/ 17907 h 533400"/>
                  <a:gd name="connsiteX350" fmla="*/ 343186 w 533400"/>
                  <a:gd name="connsiteY350" fmla="*/ 18479 h 533400"/>
                  <a:gd name="connsiteX351" fmla="*/ 360521 w 533400"/>
                  <a:gd name="connsiteY351" fmla="*/ 24194 h 533400"/>
                  <a:gd name="connsiteX352" fmla="*/ 363284 w 533400"/>
                  <a:gd name="connsiteY352" fmla="*/ 16669 h 533400"/>
                  <a:gd name="connsiteX353" fmla="*/ 361569 w 533400"/>
                  <a:gd name="connsiteY353" fmla="*/ 16002 h 533400"/>
                  <a:gd name="connsiteX354" fmla="*/ 358807 w 533400"/>
                  <a:gd name="connsiteY354" fmla="*/ 23527 h 533400"/>
                  <a:gd name="connsiteX355" fmla="*/ 360521 w 533400"/>
                  <a:gd name="connsiteY355" fmla="*/ 24194 h 533400"/>
                  <a:gd name="connsiteX356" fmla="*/ 351854 w 533400"/>
                  <a:gd name="connsiteY356" fmla="*/ 21146 h 533400"/>
                  <a:gd name="connsiteX357" fmla="*/ 354330 w 533400"/>
                  <a:gd name="connsiteY357" fmla="*/ 13430 h 533400"/>
                  <a:gd name="connsiteX358" fmla="*/ 352520 w 533400"/>
                  <a:gd name="connsiteY358" fmla="*/ 12859 h 533400"/>
                  <a:gd name="connsiteX359" fmla="*/ 350044 w 533400"/>
                  <a:gd name="connsiteY359" fmla="*/ 20574 h 533400"/>
                  <a:gd name="connsiteX360" fmla="*/ 351854 w 533400"/>
                  <a:gd name="connsiteY360" fmla="*/ 21146 h 533400"/>
                  <a:gd name="connsiteX361" fmla="*/ 325469 w 533400"/>
                  <a:gd name="connsiteY361" fmla="*/ 14002 h 533400"/>
                  <a:gd name="connsiteX362" fmla="*/ 327184 w 533400"/>
                  <a:gd name="connsiteY362" fmla="*/ 6096 h 533400"/>
                  <a:gd name="connsiteX363" fmla="*/ 325374 w 533400"/>
                  <a:gd name="connsiteY363" fmla="*/ 5715 h 533400"/>
                  <a:gd name="connsiteX364" fmla="*/ 323659 w 533400"/>
                  <a:gd name="connsiteY364" fmla="*/ 13621 h 533400"/>
                  <a:gd name="connsiteX365" fmla="*/ 325469 w 533400"/>
                  <a:gd name="connsiteY365" fmla="*/ 14002 h 533400"/>
                  <a:gd name="connsiteX366" fmla="*/ 289274 w 533400"/>
                  <a:gd name="connsiteY366" fmla="*/ 8858 h 533400"/>
                  <a:gd name="connsiteX367" fmla="*/ 289846 w 533400"/>
                  <a:gd name="connsiteY367" fmla="*/ 762 h 533400"/>
                  <a:gd name="connsiteX368" fmla="*/ 288036 w 533400"/>
                  <a:gd name="connsiteY368" fmla="*/ 571 h 533400"/>
                  <a:gd name="connsiteX369" fmla="*/ 287465 w 533400"/>
                  <a:gd name="connsiteY369" fmla="*/ 8668 h 533400"/>
                  <a:gd name="connsiteX370" fmla="*/ 289274 w 533400"/>
                  <a:gd name="connsiteY370" fmla="*/ 8858 h 533400"/>
                  <a:gd name="connsiteX371" fmla="*/ 316421 w 533400"/>
                  <a:gd name="connsiteY371" fmla="*/ 12192 h 533400"/>
                  <a:gd name="connsiteX372" fmla="*/ 317849 w 533400"/>
                  <a:gd name="connsiteY372" fmla="*/ 4191 h 533400"/>
                  <a:gd name="connsiteX373" fmla="*/ 316040 w 533400"/>
                  <a:gd name="connsiteY373" fmla="*/ 3810 h 533400"/>
                  <a:gd name="connsiteX374" fmla="*/ 314611 w 533400"/>
                  <a:gd name="connsiteY374" fmla="*/ 11811 h 533400"/>
                  <a:gd name="connsiteX375" fmla="*/ 316421 w 533400"/>
                  <a:gd name="connsiteY375" fmla="*/ 12192 h 533400"/>
                  <a:gd name="connsiteX376" fmla="*/ 270034 w 533400"/>
                  <a:gd name="connsiteY376" fmla="*/ 8192 h 533400"/>
                  <a:gd name="connsiteX377" fmla="*/ 270986 w 533400"/>
                  <a:gd name="connsiteY377" fmla="*/ 8192 h 533400"/>
                  <a:gd name="connsiteX378" fmla="*/ 270986 w 533400"/>
                  <a:gd name="connsiteY378" fmla="*/ 0 h 533400"/>
                  <a:gd name="connsiteX379" fmla="*/ 269081 w 533400"/>
                  <a:gd name="connsiteY379" fmla="*/ 0 h 533400"/>
                  <a:gd name="connsiteX380" fmla="*/ 269081 w 533400"/>
                  <a:gd name="connsiteY380" fmla="*/ 8192 h 533400"/>
                  <a:gd name="connsiteX381" fmla="*/ 270034 w 533400"/>
                  <a:gd name="connsiteY381" fmla="*/ 8192 h 533400"/>
                  <a:gd name="connsiteX382" fmla="*/ 280130 w 533400"/>
                  <a:gd name="connsiteY382" fmla="*/ 8287 h 533400"/>
                  <a:gd name="connsiteX383" fmla="*/ 280416 w 533400"/>
                  <a:gd name="connsiteY383" fmla="*/ 190 h 533400"/>
                  <a:gd name="connsiteX384" fmla="*/ 278511 w 533400"/>
                  <a:gd name="connsiteY384" fmla="*/ 95 h 533400"/>
                  <a:gd name="connsiteX385" fmla="*/ 278225 w 533400"/>
                  <a:gd name="connsiteY385" fmla="*/ 8287 h 533400"/>
                  <a:gd name="connsiteX386" fmla="*/ 280130 w 533400"/>
                  <a:gd name="connsiteY386" fmla="*/ 8287 h 533400"/>
                  <a:gd name="connsiteX387" fmla="*/ 298323 w 533400"/>
                  <a:gd name="connsiteY387" fmla="*/ 9715 h 533400"/>
                  <a:gd name="connsiteX388" fmla="*/ 299180 w 533400"/>
                  <a:gd name="connsiteY388" fmla="*/ 1619 h 533400"/>
                  <a:gd name="connsiteX389" fmla="*/ 297371 w 533400"/>
                  <a:gd name="connsiteY389" fmla="*/ 1429 h 533400"/>
                  <a:gd name="connsiteX390" fmla="*/ 296513 w 533400"/>
                  <a:gd name="connsiteY390" fmla="*/ 9525 h 533400"/>
                  <a:gd name="connsiteX391" fmla="*/ 298323 w 533400"/>
                  <a:gd name="connsiteY391" fmla="*/ 9715 h 533400"/>
                  <a:gd name="connsiteX392" fmla="*/ 307467 w 533400"/>
                  <a:gd name="connsiteY392" fmla="*/ 10763 h 533400"/>
                  <a:gd name="connsiteX393" fmla="*/ 308610 w 533400"/>
                  <a:gd name="connsiteY393" fmla="*/ 2762 h 533400"/>
                  <a:gd name="connsiteX394" fmla="*/ 306800 w 533400"/>
                  <a:gd name="connsiteY394" fmla="*/ 2477 h 533400"/>
                  <a:gd name="connsiteX395" fmla="*/ 305657 w 533400"/>
                  <a:gd name="connsiteY395" fmla="*/ 10477 h 533400"/>
                  <a:gd name="connsiteX396" fmla="*/ 307467 w 533400"/>
                  <a:gd name="connsiteY396" fmla="*/ 10763 h 533400"/>
                  <a:gd name="connsiteX397" fmla="*/ 445960 w 533400"/>
                  <a:gd name="connsiteY397" fmla="*/ 76010 h 533400"/>
                  <a:gd name="connsiteX398" fmla="*/ 451390 w 533400"/>
                  <a:gd name="connsiteY398" fmla="*/ 70009 h 533400"/>
                  <a:gd name="connsiteX399" fmla="*/ 450056 w 533400"/>
                  <a:gd name="connsiteY399" fmla="*/ 68771 h 533400"/>
                  <a:gd name="connsiteX400" fmla="*/ 444627 w 533400"/>
                  <a:gd name="connsiteY400" fmla="*/ 74771 h 533400"/>
                  <a:gd name="connsiteX401" fmla="*/ 445960 w 533400"/>
                  <a:gd name="connsiteY401" fmla="*/ 76010 h 533400"/>
                  <a:gd name="connsiteX402" fmla="*/ 377476 w 533400"/>
                  <a:gd name="connsiteY402" fmla="*/ 31147 h 533400"/>
                  <a:gd name="connsiteX403" fmla="*/ 380714 w 533400"/>
                  <a:gd name="connsiteY403" fmla="*/ 23717 h 533400"/>
                  <a:gd name="connsiteX404" fmla="*/ 379000 w 533400"/>
                  <a:gd name="connsiteY404" fmla="*/ 22955 h 533400"/>
                  <a:gd name="connsiteX405" fmla="*/ 375761 w 533400"/>
                  <a:gd name="connsiteY405" fmla="*/ 30385 h 533400"/>
                  <a:gd name="connsiteX406" fmla="*/ 377476 w 533400"/>
                  <a:gd name="connsiteY406" fmla="*/ 31147 h 533400"/>
                  <a:gd name="connsiteX407" fmla="*/ 424720 w 533400"/>
                  <a:gd name="connsiteY407" fmla="*/ 58674 h 533400"/>
                  <a:gd name="connsiteX408" fmla="*/ 429482 w 533400"/>
                  <a:gd name="connsiteY408" fmla="*/ 52102 h 533400"/>
                  <a:gd name="connsiteX409" fmla="*/ 427958 w 533400"/>
                  <a:gd name="connsiteY409" fmla="*/ 50959 h 533400"/>
                  <a:gd name="connsiteX410" fmla="*/ 423196 w 533400"/>
                  <a:gd name="connsiteY410" fmla="*/ 57531 h 533400"/>
                  <a:gd name="connsiteX411" fmla="*/ 424720 w 533400"/>
                  <a:gd name="connsiteY411" fmla="*/ 58674 h 533400"/>
                  <a:gd name="connsiteX412" fmla="*/ 432054 w 533400"/>
                  <a:gd name="connsiteY412" fmla="*/ 64198 h 533400"/>
                  <a:gd name="connsiteX413" fmla="*/ 437102 w 533400"/>
                  <a:gd name="connsiteY413" fmla="*/ 57817 h 533400"/>
                  <a:gd name="connsiteX414" fmla="*/ 435674 w 533400"/>
                  <a:gd name="connsiteY414" fmla="*/ 56674 h 533400"/>
                  <a:gd name="connsiteX415" fmla="*/ 430625 w 533400"/>
                  <a:gd name="connsiteY415" fmla="*/ 63056 h 533400"/>
                  <a:gd name="connsiteX416" fmla="*/ 432054 w 533400"/>
                  <a:gd name="connsiteY416" fmla="*/ 64198 h 533400"/>
                  <a:gd name="connsiteX417" fmla="*/ 452628 w 533400"/>
                  <a:gd name="connsiteY417" fmla="*/ 82296 h 533400"/>
                  <a:gd name="connsiteX418" fmla="*/ 458248 w 533400"/>
                  <a:gd name="connsiteY418" fmla="*/ 76486 h 533400"/>
                  <a:gd name="connsiteX419" fmla="*/ 456914 w 533400"/>
                  <a:gd name="connsiteY419" fmla="*/ 75152 h 533400"/>
                  <a:gd name="connsiteX420" fmla="*/ 451295 w 533400"/>
                  <a:gd name="connsiteY420" fmla="*/ 81058 h 533400"/>
                  <a:gd name="connsiteX421" fmla="*/ 452628 w 533400"/>
                  <a:gd name="connsiteY421" fmla="*/ 82296 h 533400"/>
                  <a:gd name="connsiteX422" fmla="*/ 439103 w 533400"/>
                  <a:gd name="connsiteY422" fmla="*/ 70009 h 533400"/>
                  <a:gd name="connsiteX423" fmla="*/ 444341 w 533400"/>
                  <a:gd name="connsiteY423" fmla="*/ 63817 h 533400"/>
                  <a:gd name="connsiteX424" fmla="*/ 442913 w 533400"/>
                  <a:gd name="connsiteY424" fmla="*/ 62579 h 533400"/>
                  <a:gd name="connsiteX425" fmla="*/ 437674 w 533400"/>
                  <a:gd name="connsiteY425" fmla="*/ 68771 h 533400"/>
                  <a:gd name="connsiteX426" fmla="*/ 439103 w 533400"/>
                  <a:gd name="connsiteY426" fmla="*/ 70009 h 533400"/>
                  <a:gd name="connsiteX427" fmla="*/ 417290 w 533400"/>
                  <a:gd name="connsiteY427" fmla="*/ 53435 h 533400"/>
                  <a:gd name="connsiteX428" fmla="*/ 421862 w 533400"/>
                  <a:gd name="connsiteY428" fmla="*/ 46673 h 533400"/>
                  <a:gd name="connsiteX429" fmla="*/ 420338 w 533400"/>
                  <a:gd name="connsiteY429" fmla="*/ 45625 h 533400"/>
                  <a:gd name="connsiteX430" fmla="*/ 415766 w 533400"/>
                  <a:gd name="connsiteY430" fmla="*/ 52388 h 533400"/>
                  <a:gd name="connsiteX431" fmla="*/ 417290 w 533400"/>
                  <a:gd name="connsiteY431" fmla="*/ 53435 h 533400"/>
                  <a:gd name="connsiteX432" fmla="*/ 393859 w 533400"/>
                  <a:gd name="connsiteY432" fmla="*/ 39148 h 533400"/>
                  <a:gd name="connsiteX433" fmla="*/ 397669 w 533400"/>
                  <a:gd name="connsiteY433" fmla="*/ 32004 h 533400"/>
                  <a:gd name="connsiteX434" fmla="*/ 396050 w 533400"/>
                  <a:gd name="connsiteY434" fmla="*/ 31147 h 533400"/>
                  <a:gd name="connsiteX435" fmla="*/ 392240 w 533400"/>
                  <a:gd name="connsiteY435" fmla="*/ 38290 h 533400"/>
                  <a:gd name="connsiteX436" fmla="*/ 393859 w 533400"/>
                  <a:gd name="connsiteY436" fmla="*/ 39148 h 533400"/>
                  <a:gd name="connsiteX437" fmla="*/ 385763 w 533400"/>
                  <a:gd name="connsiteY437" fmla="*/ 35052 h 533400"/>
                  <a:gd name="connsiteX438" fmla="*/ 389287 w 533400"/>
                  <a:gd name="connsiteY438" fmla="*/ 27813 h 533400"/>
                  <a:gd name="connsiteX439" fmla="*/ 387572 w 533400"/>
                  <a:gd name="connsiteY439" fmla="*/ 26956 h 533400"/>
                  <a:gd name="connsiteX440" fmla="*/ 384048 w 533400"/>
                  <a:gd name="connsiteY440" fmla="*/ 34195 h 533400"/>
                  <a:gd name="connsiteX441" fmla="*/ 385763 w 533400"/>
                  <a:gd name="connsiteY441" fmla="*/ 35052 h 533400"/>
                  <a:gd name="connsiteX442" fmla="*/ 409670 w 533400"/>
                  <a:gd name="connsiteY442" fmla="*/ 48387 h 533400"/>
                  <a:gd name="connsiteX443" fmla="*/ 413957 w 533400"/>
                  <a:gd name="connsiteY443" fmla="*/ 41529 h 533400"/>
                  <a:gd name="connsiteX444" fmla="*/ 412337 w 533400"/>
                  <a:gd name="connsiteY444" fmla="*/ 40481 h 533400"/>
                  <a:gd name="connsiteX445" fmla="*/ 408051 w 533400"/>
                  <a:gd name="connsiteY445" fmla="*/ 47339 h 533400"/>
                  <a:gd name="connsiteX446" fmla="*/ 409670 w 533400"/>
                  <a:gd name="connsiteY446" fmla="*/ 48387 h 533400"/>
                  <a:gd name="connsiteX447" fmla="*/ 401860 w 533400"/>
                  <a:gd name="connsiteY447" fmla="*/ 43625 h 533400"/>
                  <a:gd name="connsiteX448" fmla="*/ 405860 w 533400"/>
                  <a:gd name="connsiteY448" fmla="*/ 36576 h 533400"/>
                  <a:gd name="connsiteX449" fmla="*/ 404241 w 533400"/>
                  <a:gd name="connsiteY449" fmla="*/ 35623 h 533400"/>
                  <a:gd name="connsiteX450" fmla="*/ 400241 w 533400"/>
                  <a:gd name="connsiteY450" fmla="*/ 42672 h 533400"/>
                  <a:gd name="connsiteX451" fmla="*/ 401860 w 533400"/>
                  <a:gd name="connsiteY451" fmla="*/ 43625 h 533400"/>
                  <a:gd name="connsiteX452" fmla="*/ 23622 w 533400"/>
                  <a:gd name="connsiteY452" fmla="*/ 358711 h 533400"/>
                  <a:gd name="connsiteX453" fmla="*/ 16002 w 533400"/>
                  <a:gd name="connsiteY453" fmla="*/ 361474 h 533400"/>
                  <a:gd name="connsiteX454" fmla="*/ 16669 w 533400"/>
                  <a:gd name="connsiteY454" fmla="*/ 363188 h 533400"/>
                  <a:gd name="connsiteX455" fmla="*/ 24289 w 533400"/>
                  <a:gd name="connsiteY455" fmla="*/ 360426 h 533400"/>
                  <a:gd name="connsiteX456" fmla="*/ 23622 w 533400"/>
                  <a:gd name="connsiteY456" fmla="*/ 358711 h 533400"/>
                  <a:gd name="connsiteX457" fmla="*/ 415766 w 533400"/>
                  <a:gd name="connsiteY457" fmla="*/ 487680 h 533400"/>
                  <a:gd name="connsiteX458" fmla="*/ 420338 w 533400"/>
                  <a:gd name="connsiteY458" fmla="*/ 494443 h 533400"/>
                  <a:gd name="connsiteX459" fmla="*/ 421862 w 533400"/>
                  <a:gd name="connsiteY459" fmla="*/ 493395 h 533400"/>
                  <a:gd name="connsiteX460" fmla="*/ 417290 w 533400"/>
                  <a:gd name="connsiteY460" fmla="*/ 486632 h 533400"/>
                  <a:gd name="connsiteX461" fmla="*/ 415766 w 533400"/>
                  <a:gd name="connsiteY461" fmla="*/ 487680 h 533400"/>
                  <a:gd name="connsiteX462" fmla="*/ 408051 w 533400"/>
                  <a:gd name="connsiteY462" fmla="*/ 492538 h 533400"/>
                  <a:gd name="connsiteX463" fmla="*/ 412337 w 533400"/>
                  <a:gd name="connsiteY463" fmla="*/ 499396 h 533400"/>
                  <a:gd name="connsiteX464" fmla="*/ 413957 w 533400"/>
                  <a:gd name="connsiteY464" fmla="*/ 498443 h 533400"/>
                  <a:gd name="connsiteX465" fmla="*/ 409670 w 533400"/>
                  <a:gd name="connsiteY465" fmla="*/ 491585 h 533400"/>
                  <a:gd name="connsiteX466" fmla="*/ 408051 w 533400"/>
                  <a:gd name="connsiteY466" fmla="*/ 492538 h 533400"/>
                  <a:gd name="connsiteX467" fmla="*/ 384048 w 533400"/>
                  <a:gd name="connsiteY467" fmla="*/ 505778 h 533400"/>
                  <a:gd name="connsiteX468" fmla="*/ 387572 w 533400"/>
                  <a:gd name="connsiteY468" fmla="*/ 513016 h 533400"/>
                  <a:gd name="connsiteX469" fmla="*/ 389287 w 533400"/>
                  <a:gd name="connsiteY469" fmla="*/ 512159 h 533400"/>
                  <a:gd name="connsiteX470" fmla="*/ 385763 w 533400"/>
                  <a:gd name="connsiteY470" fmla="*/ 504920 h 533400"/>
                  <a:gd name="connsiteX471" fmla="*/ 384048 w 533400"/>
                  <a:gd name="connsiteY471" fmla="*/ 505778 h 533400"/>
                  <a:gd name="connsiteX472" fmla="*/ 423196 w 533400"/>
                  <a:gd name="connsiteY472" fmla="*/ 482441 h 533400"/>
                  <a:gd name="connsiteX473" fmla="*/ 427958 w 533400"/>
                  <a:gd name="connsiteY473" fmla="*/ 489014 h 533400"/>
                  <a:gd name="connsiteX474" fmla="*/ 429482 w 533400"/>
                  <a:gd name="connsiteY474" fmla="*/ 487870 h 533400"/>
                  <a:gd name="connsiteX475" fmla="*/ 424720 w 533400"/>
                  <a:gd name="connsiteY475" fmla="*/ 481298 h 533400"/>
                  <a:gd name="connsiteX476" fmla="*/ 423196 w 533400"/>
                  <a:gd name="connsiteY476" fmla="*/ 482441 h 533400"/>
                  <a:gd name="connsiteX477" fmla="*/ 400241 w 533400"/>
                  <a:gd name="connsiteY477" fmla="*/ 497300 h 533400"/>
                  <a:gd name="connsiteX478" fmla="*/ 404336 w 533400"/>
                  <a:gd name="connsiteY478" fmla="*/ 504349 h 533400"/>
                  <a:gd name="connsiteX479" fmla="*/ 405956 w 533400"/>
                  <a:gd name="connsiteY479" fmla="*/ 503396 h 533400"/>
                  <a:gd name="connsiteX480" fmla="*/ 401860 w 533400"/>
                  <a:gd name="connsiteY480" fmla="*/ 496348 h 533400"/>
                  <a:gd name="connsiteX481" fmla="*/ 400241 w 533400"/>
                  <a:gd name="connsiteY481" fmla="*/ 497300 h 533400"/>
                  <a:gd name="connsiteX482" fmla="*/ 392240 w 533400"/>
                  <a:gd name="connsiteY482" fmla="*/ 501682 h 533400"/>
                  <a:gd name="connsiteX483" fmla="*/ 396050 w 533400"/>
                  <a:gd name="connsiteY483" fmla="*/ 508826 h 533400"/>
                  <a:gd name="connsiteX484" fmla="*/ 397669 w 533400"/>
                  <a:gd name="connsiteY484" fmla="*/ 507968 h 533400"/>
                  <a:gd name="connsiteX485" fmla="*/ 393859 w 533400"/>
                  <a:gd name="connsiteY485" fmla="*/ 500824 h 533400"/>
                  <a:gd name="connsiteX486" fmla="*/ 392240 w 533400"/>
                  <a:gd name="connsiteY486" fmla="*/ 501682 h 533400"/>
                  <a:gd name="connsiteX487" fmla="*/ 457772 w 533400"/>
                  <a:gd name="connsiteY487" fmla="*/ 452533 h 533400"/>
                  <a:gd name="connsiteX488" fmla="*/ 463677 w 533400"/>
                  <a:gd name="connsiteY488" fmla="*/ 458153 h 533400"/>
                  <a:gd name="connsiteX489" fmla="*/ 465010 w 533400"/>
                  <a:gd name="connsiteY489" fmla="*/ 456819 h 533400"/>
                  <a:gd name="connsiteX490" fmla="*/ 459105 w 533400"/>
                  <a:gd name="connsiteY490" fmla="*/ 451199 h 533400"/>
                  <a:gd name="connsiteX491" fmla="*/ 457772 w 533400"/>
                  <a:gd name="connsiteY491" fmla="*/ 452533 h 533400"/>
                  <a:gd name="connsiteX492" fmla="*/ 430530 w 533400"/>
                  <a:gd name="connsiteY492" fmla="*/ 476917 h 533400"/>
                  <a:gd name="connsiteX493" fmla="*/ 435578 w 533400"/>
                  <a:gd name="connsiteY493" fmla="*/ 483298 h 533400"/>
                  <a:gd name="connsiteX494" fmla="*/ 437007 w 533400"/>
                  <a:gd name="connsiteY494" fmla="*/ 482156 h 533400"/>
                  <a:gd name="connsiteX495" fmla="*/ 431959 w 533400"/>
                  <a:gd name="connsiteY495" fmla="*/ 475774 h 533400"/>
                  <a:gd name="connsiteX496" fmla="*/ 430530 w 533400"/>
                  <a:gd name="connsiteY496" fmla="*/ 476917 h 533400"/>
                  <a:gd name="connsiteX497" fmla="*/ 451295 w 533400"/>
                  <a:gd name="connsiteY497" fmla="*/ 459010 h 533400"/>
                  <a:gd name="connsiteX498" fmla="*/ 456914 w 533400"/>
                  <a:gd name="connsiteY498" fmla="*/ 464915 h 533400"/>
                  <a:gd name="connsiteX499" fmla="*/ 458248 w 533400"/>
                  <a:gd name="connsiteY499" fmla="*/ 463677 h 533400"/>
                  <a:gd name="connsiteX500" fmla="*/ 452628 w 533400"/>
                  <a:gd name="connsiteY500" fmla="*/ 457772 h 533400"/>
                  <a:gd name="connsiteX501" fmla="*/ 451295 w 533400"/>
                  <a:gd name="connsiteY501" fmla="*/ 459010 h 533400"/>
                  <a:gd name="connsiteX502" fmla="*/ 444627 w 533400"/>
                  <a:gd name="connsiteY502" fmla="*/ 465201 h 533400"/>
                  <a:gd name="connsiteX503" fmla="*/ 450056 w 533400"/>
                  <a:gd name="connsiteY503" fmla="*/ 471297 h 533400"/>
                  <a:gd name="connsiteX504" fmla="*/ 451485 w 533400"/>
                  <a:gd name="connsiteY504" fmla="*/ 470059 h 533400"/>
                  <a:gd name="connsiteX505" fmla="*/ 446056 w 533400"/>
                  <a:gd name="connsiteY505" fmla="*/ 464058 h 533400"/>
                  <a:gd name="connsiteX506" fmla="*/ 444627 w 533400"/>
                  <a:gd name="connsiteY506" fmla="*/ 465201 h 533400"/>
                  <a:gd name="connsiteX507" fmla="*/ 287369 w 533400"/>
                  <a:gd name="connsiteY507" fmla="*/ 531305 h 533400"/>
                  <a:gd name="connsiteX508" fmla="*/ 287941 w 533400"/>
                  <a:gd name="connsiteY508" fmla="*/ 539401 h 533400"/>
                  <a:gd name="connsiteX509" fmla="*/ 289846 w 533400"/>
                  <a:gd name="connsiteY509" fmla="*/ 539306 h 533400"/>
                  <a:gd name="connsiteX510" fmla="*/ 289274 w 533400"/>
                  <a:gd name="connsiteY510" fmla="*/ 531209 h 533400"/>
                  <a:gd name="connsiteX511" fmla="*/ 287369 w 533400"/>
                  <a:gd name="connsiteY511" fmla="*/ 531305 h 533400"/>
                  <a:gd name="connsiteX512" fmla="*/ 437674 w 533400"/>
                  <a:gd name="connsiteY512" fmla="*/ 471202 h 533400"/>
                  <a:gd name="connsiteX513" fmla="*/ 442913 w 533400"/>
                  <a:gd name="connsiteY513" fmla="*/ 477488 h 533400"/>
                  <a:gd name="connsiteX514" fmla="*/ 444341 w 533400"/>
                  <a:gd name="connsiteY514" fmla="*/ 476250 h 533400"/>
                  <a:gd name="connsiteX515" fmla="*/ 439103 w 533400"/>
                  <a:gd name="connsiteY515" fmla="*/ 469964 h 533400"/>
                  <a:gd name="connsiteX516" fmla="*/ 437674 w 533400"/>
                  <a:gd name="connsiteY516" fmla="*/ 471202 h 533400"/>
                  <a:gd name="connsiteX517" fmla="*/ 323564 w 533400"/>
                  <a:gd name="connsiteY517" fmla="*/ 526352 h 533400"/>
                  <a:gd name="connsiteX518" fmla="*/ 325279 w 533400"/>
                  <a:gd name="connsiteY518" fmla="*/ 534257 h 533400"/>
                  <a:gd name="connsiteX519" fmla="*/ 327089 w 533400"/>
                  <a:gd name="connsiteY519" fmla="*/ 533876 h 533400"/>
                  <a:gd name="connsiteX520" fmla="*/ 325374 w 533400"/>
                  <a:gd name="connsiteY520" fmla="*/ 525970 h 533400"/>
                  <a:gd name="connsiteX521" fmla="*/ 323564 w 533400"/>
                  <a:gd name="connsiteY521" fmla="*/ 526352 h 533400"/>
                  <a:gd name="connsiteX522" fmla="*/ 314611 w 533400"/>
                  <a:gd name="connsiteY522" fmla="*/ 528066 h 533400"/>
                  <a:gd name="connsiteX523" fmla="*/ 316040 w 533400"/>
                  <a:gd name="connsiteY523" fmla="*/ 536067 h 533400"/>
                  <a:gd name="connsiteX524" fmla="*/ 317849 w 533400"/>
                  <a:gd name="connsiteY524" fmla="*/ 535686 h 533400"/>
                  <a:gd name="connsiteX525" fmla="*/ 316421 w 533400"/>
                  <a:gd name="connsiteY525" fmla="*/ 527685 h 533400"/>
                  <a:gd name="connsiteX526" fmla="*/ 314611 w 533400"/>
                  <a:gd name="connsiteY526" fmla="*/ 528066 h 533400"/>
                  <a:gd name="connsiteX527" fmla="*/ 296513 w 533400"/>
                  <a:gd name="connsiteY527" fmla="*/ 530543 h 533400"/>
                  <a:gd name="connsiteX528" fmla="*/ 297371 w 533400"/>
                  <a:gd name="connsiteY528" fmla="*/ 538639 h 533400"/>
                  <a:gd name="connsiteX529" fmla="*/ 299180 w 533400"/>
                  <a:gd name="connsiteY529" fmla="*/ 538448 h 533400"/>
                  <a:gd name="connsiteX530" fmla="*/ 298323 w 533400"/>
                  <a:gd name="connsiteY530" fmla="*/ 530352 h 533400"/>
                  <a:gd name="connsiteX531" fmla="*/ 296513 w 533400"/>
                  <a:gd name="connsiteY531" fmla="*/ 530543 h 533400"/>
                  <a:gd name="connsiteX532" fmla="*/ 375761 w 533400"/>
                  <a:gd name="connsiteY532" fmla="*/ 509683 h 533400"/>
                  <a:gd name="connsiteX533" fmla="*/ 379095 w 533400"/>
                  <a:gd name="connsiteY533" fmla="*/ 517112 h 533400"/>
                  <a:gd name="connsiteX534" fmla="*/ 380809 w 533400"/>
                  <a:gd name="connsiteY534" fmla="*/ 516350 h 533400"/>
                  <a:gd name="connsiteX535" fmla="*/ 377571 w 533400"/>
                  <a:gd name="connsiteY535" fmla="*/ 508921 h 533400"/>
                  <a:gd name="connsiteX536" fmla="*/ 375761 w 533400"/>
                  <a:gd name="connsiteY536" fmla="*/ 509683 h 533400"/>
                  <a:gd name="connsiteX537" fmla="*/ 305562 w 533400"/>
                  <a:gd name="connsiteY537" fmla="*/ 529495 h 533400"/>
                  <a:gd name="connsiteX538" fmla="*/ 306705 w 533400"/>
                  <a:gd name="connsiteY538" fmla="*/ 537496 h 533400"/>
                  <a:gd name="connsiteX539" fmla="*/ 308515 w 533400"/>
                  <a:gd name="connsiteY539" fmla="*/ 537210 h 533400"/>
                  <a:gd name="connsiteX540" fmla="*/ 307372 w 533400"/>
                  <a:gd name="connsiteY540" fmla="*/ 529114 h 533400"/>
                  <a:gd name="connsiteX541" fmla="*/ 305562 w 533400"/>
                  <a:gd name="connsiteY541" fmla="*/ 529495 h 533400"/>
                  <a:gd name="connsiteX542" fmla="*/ 332518 w 533400"/>
                  <a:gd name="connsiteY542" fmla="*/ 524351 h 533400"/>
                  <a:gd name="connsiteX543" fmla="*/ 334518 w 533400"/>
                  <a:gd name="connsiteY543" fmla="*/ 532162 h 533400"/>
                  <a:gd name="connsiteX544" fmla="*/ 336328 w 533400"/>
                  <a:gd name="connsiteY544" fmla="*/ 531686 h 533400"/>
                  <a:gd name="connsiteX545" fmla="*/ 334328 w 533400"/>
                  <a:gd name="connsiteY545" fmla="*/ 523875 h 533400"/>
                  <a:gd name="connsiteX546" fmla="*/ 332518 w 533400"/>
                  <a:gd name="connsiteY546" fmla="*/ 524351 h 533400"/>
                  <a:gd name="connsiteX547" fmla="*/ 358807 w 533400"/>
                  <a:gd name="connsiteY547" fmla="*/ 516445 h 533400"/>
                  <a:gd name="connsiteX548" fmla="*/ 361569 w 533400"/>
                  <a:gd name="connsiteY548" fmla="*/ 524065 h 533400"/>
                  <a:gd name="connsiteX549" fmla="*/ 363284 w 533400"/>
                  <a:gd name="connsiteY549" fmla="*/ 523399 h 533400"/>
                  <a:gd name="connsiteX550" fmla="*/ 360521 w 533400"/>
                  <a:gd name="connsiteY550" fmla="*/ 515779 h 533400"/>
                  <a:gd name="connsiteX551" fmla="*/ 358807 w 533400"/>
                  <a:gd name="connsiteY551" fmla="*/ 516445 h 533400"/>
                  <a:gd name="connsiteX552" fmla="*/ 341376 w 533400"/>
                  <a:gd name="connsiteY552" fmla="*/ 522065 h 533400"/>
                  <a:gd name="connsiteX553" fmla="*/ 343567 w 533400"/>
                  <a:gd name="connsiteY553" fmla="*/ 529876 h 533400"/>
                  <a:gd name="connsiteX554" fmla="*/ 345376 w 533400"/>
                  <a:gd name="connsiteY554" fmla="*/ 529399 h 533400"/>
                  <a:gd name="connsiteX555" fmla="*/ 343186 w 533400"/>
                  <a:gd name="connsiteY555" fmla="*/ 521589 h 533400"/>
                  <a:gd name="connsiteX556" fmla="*/ 341376 w 533400"/>
                  <a:gd name="connsiteY556" fmla="*/ 522065 h 533400"/>
                  <a:gd name="connsiteX557" fmla="*/ 367284 w 533400"/>
                  <a:gd name="connsiteY557" fmla="*/ 513207 h 533400"/>
                  <a:gd name="connsiteX558" fmla="*/ 370332 w 533400"/>
                  <a:gd name="connsiteY558" fmla="*/ 520732 h 533400"/>
                  <a:gd name="connsiteX559" fmla="*/ 372047 w 533400"/>
                  <a:gd name="connsiteY559" fmla="*/ 520065 h 533400"/>
                  <a:gd name="connsiteX560" fmla="*/ 368999 w 533400"/>
                  <a:gd name="connsiteY560" fmla="*/ 512540 h 533400"/>
                  <a:gd name="connsiteX561" fmla="*/ 367284 w 533400"/>
                  <a:gd name="connsiteY561" fmla="*/ 513207 h 533400"/>
                  <a:gd name="connsiteX562" fmla="*/ 350139 w 533400"/>
                  <a:gd name="connsiteY562" fmla="*/ 519398 h 533400"/>
                  <a:gd name="connsiteX563" fmla="*/ 352616 w 533400"/>
                  <a:gd name="connsiteY563" fmla="*/ 527114 h 533400"/>
                  <a:gd name="connsiteX564" fmla="*/ 354425 w 533400"/>
                  <a:gd name="connsiteY564" fmla="*/ 526542 h 533400"/>
                  <a:gd name="connsiteX565" fmla="*/ 351949 w 533400"/>
                  <a:gd name="connsiteY565" fmla="*/ 518827 h 533400"/>
                  <a:gd name="connsiteX566" fmla="*/ 350139 w 533400"/>
                  <a:gd name="connsiteY566" fmla="*/ 519398 h 533400"/>
                  <a:gd name="connsiteX567" fmla="*/ 464058 w 533400"/>
                  <a:gd name="connsiteY567" fmla="*/ 445865 h 533400"/>
                  <a:gd name="connsiteX568" fmla="*/ 470059 w 533400"/>
                  <a:gd name="connsiteY568" fmla="*/ 451294 h 533400"/>
                  <a:gd name="connsiteX569" fmla="*/ 471297 w 533400"/>
                  <a:gd name="connsiteY569" fmla="*/ 449961 h 533400"/>
                  <a:gd name="connsiteX570" fmla="*/ 465201 w 533400"/>
                  <a:gd name="connsiteY570" fmla="*/ 444532 h 533400"/>
                  <a:gd name="connsiteX571" fmla="*/ 464058 w 533400"/>
                  <a:gd name="connsiteY571" fmla="*/ 445865 h 533400"/>
                  <a:gd name="connsiteX572" fmla="*/ 526066 w 533400"/>
                  <a:gd name="connsiteY572" fmla="*/ 325374 h 533400"/>
                  <a:gd name="connsiteX573" fmla="*/ 533972 w 533400"/>
                  <a:gd name="connsiteY573" fmla="*/ 327088 h 533400"/>
                  <a:gd name="connsiteX574" fmla="*/ 534353 w 533400"/>
                  <a:gd name="connsiteY574" fmla="*/ 325279 h 533400"/>
                  <a:gd name="connsiteX575" fmla="*/ 526447 w 533400"/>
                  <a:gd name="connsiteY575" fmla="*/ 323564 h 533400"/>
                  <a:gd name="connsiteX576" fmla="*/ 526066 w 533400"/>
                  <a:gd name="connsiteY576" fmla="*/ 325374 h 533400"/>
                  <a:gd name="connsiteX577" fmla="*/ 529304 w 533400"/>
                  <a:gd name="connsiteY577" fmla="*/ 307372 h 533400"/>
                  <a:gd name="connsiteX578" fmla="*/ 537305 w 533400"/>
                  <a:gd name="connsiteY578" fmla="*/ 308515 h 533400"/>
                  <a:gd name="connsiteX579" fmla="*/ 537591 w 533400"/>
                  <a:gd name="connsiteY579" fmla="*/ 306705 h 533400"/>
                  <a:gd name="connsiteX580" fmla="*/ 529590 w 533400"/>
                  <a:gd name="connsiteY580" fmla="*/ 305562 h 533400"/>
                  <a:gd name="connsiteX581" fmla="*/ 529304 w 533400"/>
                  <a:gd name="connsiteY581" fmla="*/ 307372 h 533400"/>
                  <a:gd name="connsiteX582" fmla="*/ 527780 w 533400"/>
                  <a:gd name="connsiteY582" fmla="*/ 316421 h 533400"/>
                  <a:gd name="connsiteX583" fmla="*/ 535781 w 533400"/>
                  <a:gd name="connsiteY583" fmla="*/ 317849 h 533400"/>
                  <a:gd name="connsiteX584" fmla="*/ 536067 w 533400"/>
                  <a:gd name="connsiteY584" fmla="*/ 316040 h 533400"/>
                  <a:gd name="connsiteX585" fmla="*/ 528066 w 533400"/>
                  <a:gd name="connsiteY585" fmla="*/ 314611 h 533400"/>
                  <a:gd name="connsiteX586" fmla="*/ 527780 w 533400"/>
                  <a:gd name="connsiteY586" fmla="*/ 316421 h 533400"/>
                  <a:gd name="connsiteX587" fmla="*/ 518827 w 533400"/>
                  <a:gd name="connsiteY587" fmla="*/ 351854 h 533400"/>
                  <a:gd name="connsiteX588" fmla="*/ 526542 w 533400"/>
                  <a:gd name="connsiteY588" fmla="*/ 354330 h 533400"/>
                  <a:gd name="connsiteX589" fmla="*/ 527114 w 533400"/>
                  <a:gd name="connsiteY589" fmla="*/ 352520 h 533400"/>
                  <a:gd name="connsiteX590" fmla="*/ 519398 w 533400"/>
                  <a:gd name="connsiteY590" fmla="*/ 350044 h 533400"/>
                  <a:gd name="connsiteX591" fmla="*/ 518827 w 533400"/>
                  <a:gd name="connsiteY591" fmla="*/ 351854 h 533400"/>
                  <a:gd name="connsiteX592" fmla="*/ 521589 w 533400"/>
                  <a:gd name="connsiteY592" fmla="*/ 343090 h 533400"/>
                  <a:gd name="connsiteX593" fmla="*/ 529400 w 533400"/>
                  <a:gd name="connsiteY593" fmla="*/ 345281 h 533400"/>
                  <a:gd name="connsiteX594" fmla="*/ 529876 w 533400"/>
                  <a:gd name="connsiteY594" fmla="*/ 343471 h 533400"/>
                  <a:gd name="connsiteX595" fmla="*/ 522065 w 533400"/>
                  <a:gd name="connsiteY595" fmla="*/ 341281 h 533400"/>
                  <a:gd name="connsiteX596" fmla="*/ 521589 w 533400"/>
                  <a:gd name="connsiteY596" fmla="*/ 343090 h 533400"/>
                  <a:gd name="connsiteX597" fmla="*/ 523970 w 533400"/>
                  <a:gd name="connsiteY597" fmla="*/ 334232 h 533400"/>
                  <a:gd name="connsiteX598" fmla="*/ 531781 w 533400"/>
                  <a:gd name="connsiteY598" fmla="*/ 336233 h 533400"/>
                  <a:gd name="connsiteX599" fmla="*/ 532257 w 533400"/>
                  <a:gd name="connsiteY599" fmla="*/ 334423 h 533400"/>
                  <a:gd name="connsiteX600" fmla="*/ 524447 w 533400"/>
                  <a:gd name="connsiteY600" fmla="*/ 332423 h 533400"/>
                  <a:gd name="connsiteX601" fmla="*/ 523970 w 533400"/>
                  <a:gd name="connsiteY601" fmla="*/ 334232 h 533400"/>
                  <a:gd name="connsiteX602" fmla="*/ 531876 w 533400"/>
                  <a:gd name="connsiteY602" fmla="*/ 269081 h 533400"/>
                  <a:gd name="connsiteX603" fmla="*/ 531876 w 533400"/>
                  <a:gd name="connsiteY603" fmla="*/ 270034 h 533400"/>
                  <a:gd name="connsiteX604" fmla="*/ 531876 w 533400"/>
                  <a:gd name="connsiteY604" fmla="*/ 270986 h 533400"/>
                  <a:gd name="connsiteX605" fmla="*/ 540068 w 533400"/>
                  <a:gd name="connsiteY605" fmla="*/ 270986 h 533400"/>
                  <a:gd name="connsiteX606" fmla="*/ 540068 w 533400"/>
                  <a:gd name="connsiteY606" fmla="*/ 269081 h 533400"/>
                  <a:gd name="connsiteX607" fmla="*/ 531876 w 533400"/>
                  <a:gd name="connsiteY607" fmla="*/ 269081 h 533400"/>
                  <a:gd name="connsiteX608" fmla="*/ 531685 w 533400"/>
                  <a:gd name="connsiteY608" fmla="*/ 280035 h 533400"/>
                  <a:gd name="connsiteX609" fmla="*/ 539782 w 533400"/>
                  <a:gd name="connsiteY609" fmla="*/ 280321 h 533400"/>
                  <a:gd name="connsiteX610" fmla="*/ 539877 w 533400"/>
                  <a:gd name="connsiteY610" fmla="*/ 278416 h 533400"/>
                  <a:gd name="connsiteX611" fmla="*/ 531685 w 533400"/>
                  <a:gd name="connsiteY611" fmla="*/ 278130 h 533400"/>
                  <a:gd name="connsiteX612" fmla="*/ 531685 w 533400"/>
                  <a:gd name="connsiteY612" fmla="*/ 280035 h 533400"/>
                  <a:gd name="connsiteX613" fmla="*/ 530352 w 533400"/>
                  <a:gd name="connsiteY613" fmla="*/ 298323 h 533400"/>
                  <a:gd name="connsiteX614" fmla="*/ 538448 w 533400"/>
                  <a:gd name="connsiteY614" fmla="*/ 299180 h 533400"/>
                  <a:gd name="connsiteX615" fmla="*/ 538639 w 533400"/>
                  <a:gd name="connsiteY615" fmla="*/ 297275 h 533400"/>
                  <a:gd name="connsiteX616" fmla="*/ 530543 w 533400"/>
                  <a:gd name="connsiteY616" fmla="*/ 296418 h 533400"/>
                  <a:gd name="connsiteX617" fmla="*/ 530352 w 533400"/>
                  <a:gd name="connsiteY617" fmla="*/ 298323 h 533400"/>
                  <a:gd name="connsiteX618" fmla="*/ 531209 w 533400"/>
                  <a:gd name="connsiteY618" fmla="*/ 289179 h 533400"/>
                  <a:gd name="connsiteX619" fmla="*/ 539306 w 533400"/>
                  <a:gd name="connsiteY619" fmla="*/ 289750 h 533400"/>
                  <a:gd name="connsiteX620" fmla="*/ 539401 w 533400"/>
                  <a:gd name="connsiteY620" fmla="*/ 287846 h 533400"/>
                  <a:gd name="connsiteX621" fmla="*/ 531305 w 533400"/>
                  <a:gd name="connsiteY621" fmla="*/ 287274 h 533400"/>
                  <a:gd name="connsiteX622" fmla="*/ 531209 w 533400"/>
                  <a:gd name="connsiteY622" fmla="*/ 289179 h 533400"/>
                  <a:gd name="connsiteX623" fmla="*/ 8382 w 533400"/>
                  <a:gd name="connsiteY623" fmla="*/ 278225 h 533400"/>
                  <a:gd name="connsiteX624" fmla="*/ 286 w 533400"/>
                  <a:gd name="connsiteY624" fmla="*/ 278511 h 533400"/>
                  <a:gd name="connsiteX625" fmla="*/ 381 w 533400"/>
                  <a:gd name="connsiteY625" fmla="*/ 280321 h 533400"/>
                  <a:gd name="connsiteX626" fmla="*/ 8477 w 533400"/>
                  <a:gd name="connsiteY626" fmla="*/ 280035 h 533400"/>
                  <a:gd name="connsiteX627" fmla="*/ 8382 w 533400"/>
                  <a:gd name="connsiteY627" fmla="*/ 278225 h 533400"/>
                  <a:gd name="connsiteX628" fmla="*/ 470059 w 533400"/>
                  <a:gd name="connsiteY628" fmla="*/ 439007 h 533400"/>
                  <a:gd name="connsiteX629" fmla="*/ 476345 w 533400"/>
                  <a:gd name="connsiteY629" fmla="*/ 444246 h 533400"/>
                  <a:gd name="connsiteX630" fmla="*/ 477584 w 533400"/>
                  <a:gd name="connsiteY630" fmla="*/ 442817 h 533400"/>
                  <a:gd name="connsiteX631" fmla="*/ 471297 w 533400"/>
                  <a:gd name="connsiteY631" fmla="*/ 437579 h 533400"/>
                  <a:gd name="connsiteX632" fmla="*/ 470059 w 533400"/>
                  <a:gd name="connsiteY632" fmla="*/ 439007 h 533400"/>
                  <a:gd name="connsiteX633" fmla="*/ 496443 w 533400"/>
                  <a:gd name="connsiteY633" fmla="*/ 401765 h 533400"/>
                  <a:gd name="connsiteX634" fmla="*/ 503492 w 533400"/>
                  <a:gd name="connsiteY634" fmla="*/ 405765 h 533400"/>
                  <a:gd name="connsiteX635" fmla="*/ 504444 w 533400"/>
                  <a:gd name="connsiteY635" fmla="*/ 404146 h 533400"/>
                  <a:gd name="connsiteX636" fmla="*/ 497396 w 533400"/>
                  <a:gd name="connsiteY636" fmla="*/ 400050 h 533400"/>
                  <a:gd name="connsiteX637" fmla="*/ 496443 w 533400"/>
                  <a:gd name="connsiteY637" fmla="*/ 401765 h 533400"/>
                  <a:gd name="connsiteX638" fmla="*/ 486632 w 533400"/>
                  <a:gd name="connsiteY638" fmla="*/ 417195 h 533400"/>
                  <a:gd name="connsiteX639" fmla="*/ 493395 w 533400"/>
                  <a:gd name="connsiteY639" fmla="*/ 421767 h 533400"/>
                  <a:gd name="connsiteX640" fmla="*/ 494443 w 533400"/>
                  <a:gd name="connsiteY640" fmla="*/ 420243 h 533400"/>
                  <a:gd name="connsiteX641" fmla="*/ 487680 w 533400"/>
                  <a:gd name="connsiteY641" fmla="*/ 415671 h 533400"/>
                  <a:gd name="connsiteX642" fmla="*/ 486632 w 533400"/>
                  <a:gd name="connsiteY642" fmla="*/ 417195 h 533400"/>
                  <a:gd name="connsiteX643" fmla="*/ 515874 w 533400"/>
                  <a:gd name="connsiteY643" fmla="*/ 360426 h 533400"/>
                  <a:gd name="connsiteX644" fmla="*/ 523494 w 533400"/>
                  <a:gd name="connsiteY644" fmla="*/ 363188 h 533400"/>
                  <a:gd name="connsiteX645" fmla="*/ 524161 w 533400"/>
                  <a:gd name="connsiteY645" fmla="*/ 361474 h 533400"/>
                  <a:gd name="connsiteX646" fmla="*/ 516541 w 533400"/>
                  <a:gd name="connsiteY646" fmla="*/ 358711 h 533400"/>
                  <a:gd name="connsiteX647" fmla="*/ 515874 w 533400"/>
                  <a:gd name="connsiteY647" fmla="*/ 360426 h 533400"/>
                  <a:gd name="connsiteX648" fmla="*/ 481393 w 533400"/>
                  <a:gd name="connsiteY648" fmla="*/ 424720 h 533400"/>
                  <a:gd name="connsiteX649" fmla="*/ 487966 w 533400"/>
                  <a:gd name="connsiteY649" fmla="*/ 429482 h 533400"/>
                  <a:gd name="connsiteX650" fmla="*/ 489109 w 533400"/>
                  <a:gd name="connsiteY650" fmla="*/ 427958 h 533400"/>
                  <a:gd name="connsiteX651" fmla="*/ 482537 w 533400"/>
                  <a:gd name="connsiteY651" fmla="*/ 423196 h 533400"/>
                  <a:gd name="connsiteX652" fmla="*/ 481393 w 533400"/>
                  <a:gd name="connsiteY652" fmla="*/ 424720 h 533400"/>
                  <a:gd name="connsiteX653" fmla="*/ 475869 w 533400"/>
                  <a:gd name="connsiteY653" fmla="*/ 431959 h 533400"/>
                  <a:gd name="connsiteX654" fmla="*/ 482251 w 533400"/>
                  <a:gd name="connsiteY654" fmla="*/ 437007 h 533400"/>
                  <a:gd name="connsiteX655" fmla="*/ 483394 w 533400"/>
                  <a:gd name="connsiteY655" fmla="*/ 435578 h 533400"/>
                  <a:gd name="connsiteX656" fmla="*/ 477012 w 533400"/>
                  <a:gd name="connsiteY656" fmla="*/ 430530 h 533400"/>
                  <a:gd name="connsiteX657" fmla="*/ 475869 w 533400"/>
                  <a:gd name="connsiteY657" fmla="*/ 431959 h 533400"/>
                  <a:gd name="connsiteX658" fmla="*/ 500825 w 533400"/>
                  <a:gd name="connsiteY658" fmla="*/ 393763 h 533400"/>
                  <a:gd name="connsiteX659" fmla="*/ 507968 w 533400"/>
                  <a:gd name="connsiteY659" fmla="*/ 397573 h 533400"/>
                  <a:gd name="connsiteX660" fmla="*/ 508825 w 533400"/>
                  <a:gd name="connsiteY660" fmla="*/ 395954 h 533400"/>
                  <a:gd name="connsiteX661" fmla="*/ 501682 w 533400"/>
                  <a:gd name="connsiteY661" fmla="*/ 392144 h 533400"/>
                  <a:gd name="connsiteX662" fmla="*/ 500825 w 533400"/>
                  <a:gd name="connsiteY662" fmla="*/ 393763 h 533400"/>
                  <a:gd name="connsiteX663" fmla="*/ 508921 w 533400"/>
                  <a:gd name="connsiteY663" fmla="*/ 377381 h 533400"/>
                  <a:gd name="connsiteX664" fmla="*/ 516350 w 533400"/>
                  <a:gd name="connsiteY664" fmla="*/ 380714 h 533400"/>
                  <a:gd name="connsiteX665" fmla="*/ 517112 w 533400"/>
                  <a:gd name="connsiteY665" fmla="*/ 379000 h 533400"/>
                  <a:gd name="connsiteX666" fmla="*/ 509683 w 533400"/>
                  <a:gd name="connsiteY666" fmla="*/ 375666 h 533400"/>
                  <a:gd name="connsiteX667" fmla="*/ 508921 w 533400"/>
                  <a:gd name="connsiteY667" fmla="*/ 377381 h 533400"/>
                  <a:gd name="connsiteX668" fmla="*/ 512540 w 533400"/>
                  <a:gd name="connsiteY668" fmla="*/ 368998 h 533400"/>
                  <a:gd name="connsiteX669" fmla="*/ 520065 w 533400"/>
                  <a:gd name="connsiteY669" fmla="*/ 372046 h 533400"/>
                  <a:gd name="connsiteX670" fmla="*/ 520732 w 533400"/>
                  <a:gd name="connsiteY670" fmla="*/ 370332 h 533400"/>
                  <a:gd name="connsiteX671" fmla="*/ 513207 w 533400"/>
                  <a:gd name="connsiteY671" fmla="*/ 367284 h 533400"/>
                  <a:gd name="connsiteX672" fmla="*/ 512540 w 533400"/>
                  <a:gd name="connsiteY672" fmla="*/ 368998 h 533400"/>
                  <a:gd name="connsiteX673" fmla="*/ 505016 w 533400"/>
                  <a:gd name="connsiteY673" fmla="*/ 385667 h 533400"/>
                  <a:gd name="connsiteX674" fmla="*/ 512255 w 533400"/>
                  <a:gd name="connsiteY674" fmla="*/ 389192 h 533400"/>
                  <a:gd name="connsiteX675" fmla="*/ 513112 w 533400"/>
                  <a:gd name="connsiteY675" fmla="*/ 387477 h 533400"/>
                  <a:gd name="connsiteX676" fmla="*/ 505873 w 533400"/>
                  <a:gd name="connsiteY676" fmla="*/ 383953 h 533400"/>
                  <a:gd name="connsiteX677" fmla="*/ 505016 w 533400"/>
                  <a:gd name="connsiteY677" fmla="*/ 385667 h 533400"/>
                  <a:gd name="connsiteX678" fmla="*/ 491681 w 533400"/>
                  <a:gd name="connsiteY678" fmla="*/ 409575 h 533400"/>
                  <a:gd name="connsiteX679" fmla="*/ 498539 w 533400"/>
                  <a:gd name="connsiteY679" fmla="*/ 413861 h 533400"/>
                  <a:gd name="connsiteX680" fmla="*/ 499491 w 533400"/>
                  <a:gd name="connsiteY680" fmla="*/ 412242 h 533400"/>
                  <a:gd name="connsiteX681" fmla="*/ 492633 w 533400"/>
                  <a:gd name="connsiteY681" fmla="*/ 407956 h 533400"/>
                  <a:gd name="connsiteX682" fmla="*/ 491681 w 533400"/>
                  <a:gd name="connsiteY682" fmla="*/ 409575 h 533400"/>
                  <a:gd name="connsiteX683" fmla="*/ 52483 w 533400"/>
                  <a:gd name="connsiteY683" fmla="*/ 415671 h 533400"/>
                  <a:gd name="connsiteX684" fmla="*/ 45720 w 533400"/>
                  <a:gd name="connsiteY684" fmla="*/ 420243 h 533400"/>
                  <a:gd name="connsiteX685" fmla="*/ 46768 w 533400"/>
                  <a:gd name="connsiteY685" fmla="*/ 421767 h 533400"/>
                  <a:gd name="connsiteX686" fmla="*/ 53531 w 533400"/>
                  <a:gd name="connsiteY686" fmla="*/ 417195 h 533400"/>
                  <a:gd name="connsiteX687" fmla="*/ 52483 w 533400"/>
                  <a:gd name="connsiteY687" fmla="*/ 415671 h 533400"/>
                  <a:gd name="connsiteX688" fmla="*/ 34290 w 533400"/>
                  <a:gd name="connsiteY688" fmla="*/ 383953 h 533400"/>
                  <a:gd name="connsiteX689" fmla="*/ 27051 w 533400"/>
                  <a:gd name="connsiteY689" fmla="*/ 387477 h 533400"/>
                  <a:gd name="connsiteX690" fmla="*/ 27908 w 533400"/>
                  <a:gd name="connsiteY690" fmla="*/ 389192 h 533400"/>
                  <a:gd name="connsiteX691" fmla="*/ 35147 w 533400"/>
                  <a:gd name="connsiteY691" fmla="*/ 385667 h 533400"/>
                  <a:gd name="connsiteX692" fmla="*/ 34290 w 533400"/>
                  <a:gd name="connsiteY692" fmla="*/ 383953 h 533400"/>
                  <a:gd name="connsiteX693" fmla="*/ 42767 w 533400"/>
                  <a:gd name="connsiteY693" fmla="*/ 400145 h 533400"/>
                  <a:gd name="connsiteX694" fmla="*/ 35719 w 533400"/>
                  <a:gd name="connsiteY694" fmla="*/ 404241 h 533400"/>
                  <a:gd name="connsiteX695" fmla="*/ 36671 w 533400"/>
                  <a:gd name="connsiteY695" fmla="*/ 405860 h 533400"/>
                  <a:gd name="connsiteX696" fmla="*/ 43720 w 533400"/>
                  <a:gd name="connsiteY696" fmla="*/ 401765 h 533400"/>
                  <a:gd name="connsiteX697" fmla="*/ 42767 w 533400"/>
                  <a:gd name="connsiteY697" fmla="*/ 400145 h 533400"/>
                  <a:gd name="connsiteX698" fmla="*/ 38386 w 533400"/>
                  <a:gd name="connsiteY698" fmla="*/ 392144 h 533400"/>
                  <a:gd name="connsiteX699" fmla="*/ 31242 w 533400"/>
                  <a:gd name="connsiteY699" fmla="*/ 395954 h 533400"/>
                  <a:gd name="connsiteX700" fmla="*/ 32099 w 533400"/>
                  <a:gd name="connsiteY700" fmla="*/ 397573 h 533400"/>
                  <a:gd name="connsiteX701" fmla="*/ 39243 w 533400"/>
                  <a:gd name="connsiteY701" fmla="*/ 393763 h 533400"/>
                  <a:gd name="connsiteX702" fmla="*/ 38386 w 533400"/>
                  <a:gd name="connsiteY702" fmla="*/ 392144 h 533400"/>
                  <a:gd name="connsiteX703" fmla="*/ 57626 w 533400"/>
                  <a:gd name="connsiteY703" fmla="*/ 423196 h 533400"/>
                  <a:gd name="connsiteX704" fmla="*/ 51054 w 533400"/>
                  <a:gd name="connsiteY704" fmla="*/ 427958 h 533400"/>
                  <a:gd name="connsiteX705" fmla="*/ 52197 w 533400"/>
                  <a:gd name="connsiteY705" fmla="*/ 429482 h 533400"/>
                  <a:gd name="connsiteX706" fmla="*/ 58769 w 533400"/>
                  <a:gd name="connsiteY706" fmla="*/ 424720 h 533400"/>
                  <a:gd name="connsiteX707" fmla="*/ 57626 w 533400"/>
                  <a:gd name="connsiteY707" fmla="*/ 423196 h 533400"/>
                  <a:gd name="connsiteX708" fmla="*/ 47435 w 533400"/>
                  <a:gd name="connsiteY708" fmla="*/ 407956 h 533400"/>
                  <a:gd name="connsiteX709" fmla="*/ 40577 w 533400"/>
                  <a:gd name="connsiteY709" fmla="*/ 412242 h 533400"/>
                  <a:gd name="connsiteX710" fmla="*/ 41529 w 533400"/>
                  <a:gd name="connsiteY710" fmla="*/ 413861 h 533400"/>
                  <a:gd name="connsiteX711" fmla="*/ 48387 w 533400"/>
                  <a:gd name="connsiteY711" fmla="*/ 409575 h 533400"/>
                  <a:gd name="connsiteX712" fmla="*/ 47435 w 533400"/>
                  <a:gd name="connsiteY712" fmla="*/ 407956 h 533400"/>
                  <a:gd name="connsiteX713" fmla="*/ 87535 w 533400"/>
                  <a:gd name="connsiteY713" fmla="*/ 457676 h 533400"/>
                  <a:gd name="connsiteX714" fmla="*/ 81915 w 533400"/>
                  <a:gd name="connsiteY714" fmla="*/ 463582 h 533400"/>
                  <a:gd name="connsiteX715" fmla="*/ 83249 w 533400"/>
                  <a:gd name="connsiteY715" fmla="*/ 464915 h 533400"/>
                  <a:gd name="connsiteX716" fmla="*/ 88868 w 533400"/>
                  <a:gd name="connsiteY716" fmla="*/ 459010 h 533400"/>
                  <a:gd name="connsiteX717" fmla="*/ 87535 w 533400"/>
                  <a:gd name="connsiteY717" fmla="*/ 457676 h 533400"/>
                  <a:gd name="connsiteX718" fmla="*/ 63151 w 533400"/>
                  <a:gd name="connsiteY718" fmla="*/ 430530 h 533400"/>
                  <a:gd name="connsiteX719" fmla="*/ 56769 w 533400"/>
                  <a:gd name="connsiteY719" fmla="*/ 435578 h 533400"/>
                  <a:gd name="connsiteX720" fmla="*/ 57912 w 533400"/>
                  <a:gd name="connsiteY720" fmla="*/ 437007 h 533400"/>
                  <a:gd name="connsiteX721" fmla="*/ 64294 w 533400"/>
                  <a:gd name="connsiteY721" fmla="*/ 431959 h 533400"/>
                  <a:gd name="connsiteX722" fmla="*/ 63151 w 533400"/>
                  <a:gd name="connsiteY722" fmla="*/ 430530 h 533400"/>
                  <a:gd name="connsiteX723" fmla="*/ 81058 w 533400"/>
                  <a:gd name="connsiteY723" fmla="*/ 451199 h 533400"/>
                  <a:gd name="connsiteX724" fmla="*/ 75152 w 533400"/>
                  <a:gd name="connsiteY724" fmla="*/ 456914 h 533400"/>
                  <a:gd name="connsiteX725" fmla="*/ 76486 w 533400"/>
                  <a:gd name="connsiteY725" fmla="*/ 458248 h 533400"/>
                  <a:gd name="connsiteX726" fmla="*/ 82391 w 533400"/>
                  <a:gd name="connsiteY726" fmla="*/ 452628 h 533400"/>
                  <a:gd name="connsiteX727" fmla="*/ 81058 w 533400"/>
                  <a:gd name="connsiteY727" fmla="*/ 451199 h 533400"/>
                  <a:gd name="connsiteX728" fmla="*/ 68866 w 533400"/>
                  <a:gd name="connsiteY728" fmla="*/ 437579 h 533400"/>
                  <a:gd name="connsiteX729" fmla="*/ 62579 w 533400"/>
                  <a:gd name="connsiteY729" fmla="*/ 442817 h 533400"/>
                  <a:gd name="connsiteX730" fmla="*/ 63818 w 533400"/>
                  <a:gd name="connsiteY730" fmla="*/ 444246 h 533400"/>
                  <a:gd name="connsiteX731" fmla="*/ 70104 w 533400"/>
                  <a:gd name="connsiteY731" fmla="*/ 439007 h 533400"/>
                  <a:gd name="connsiteX732" fmla="*/ 68866 w 533400"/>
                  <a:gd name="connsiteY732" fmla="*/ 437579 h 533400"/>
                  <a:gd name="connsiteX733" fmla="*/ 94202 w 533400"/>
                  <a:gd name="connsiteY733" fmla="*/ 463963 h 533400"/>
                  <a:gd name="connsiteX734" fmla="*/ 88773 w 533400"/>
                  <a:gd name="connsiteY734" fmla="*/ 470059 h 533400"/>
                  <a:gd name="connsiteX735" fmla="*/ 90202 w 533400"/>
                  <a:gd name="connsiteY735" fmla="*/ 471297 h 533400"/>
                  <a:gd name="connsiteX736" fmla="*/ 95631 w 533400"/>
                  <a:gd name="connsiteY736" fmla="*/ 465201 h 533400"/>
                  <a:gd name="connsiteX737" fmla="*/ 94202 w 533400"/>
                  <a:gd name="connsiteY737" fmla="*/ 463963 h 533400"/>
                  <a:gd name="connsiteX738" fmla="*/ 74867 w 533400"/>
                  <a:gd name="connsiteY738" fmla="*/ 444532 h 533400"/>
                  <a:gd name="connsiteX739" fmla="*/ 68771 w 533400"/>
                  <a:gd name="connsiteY739" fmla="*/ 449961 h 533400"/>
                  <a:gd name="connsiteX740" fmla="*/ 70009 w 533400"/>
                  <a:gd name="connsiteY740" fmla="*/ 451294 h 533400"/>
                  <a:gd name="connsiteX741" fmla="*/ 76105 w 533400"/>
                  <a:gd name="connsiteY741" fmla="*/ 445865 h 533400"/>
                  <a:gd name="connsiteX742" fmla="*/ 74867 w 533400"/>
                  <a:gd name="connsiteY742" fmla="*/ 444532 h 533400"/>
                  <a:gd name="connsiteX743" fmla="*/ 30385 w 533400"/>
                  <a:gd name="connsiteY743" fmla="*/ 375666 h 533400"/>
                  <a:gd name="connsiteX744" fmla="*/ 22955 w 533400"/>
                  <a:gd name="connsiteY744" fmla="*/ 379000 h 533400"/>
                  <a:gd name="connsiteX745" fmla="*/ 23717 w 533400"/>
                  <a:gd name="connsiteY745" fmla="*/ 380714 h 533400"/>
                  <a:gd name="connsiteX746" fmla="*/ 31147 w 533400"/>
                  <a:gd name="connsiteY746" fmla="*/ 377381 h 533400"/>
                  <a:gd name="connsiteX747" fmla="*/ 30385 w 533400"/>
                  <a:gd name="connsiteY747" fmla="*/ 375666 h 533400"/>
                  <a:gd name="connsiteX748" fmla="*/ 12002 w 533400"/>
                  <a:gd name="connsiteY748" fmla="*/ 314611 h 533400"/>
                  <a:gd name="connsiteX749" fmla="*/ 4001 w 533400"/>
                  <a:gd name="connsiteY749" fmla="*/ 316040 h 533400"/>
                  <a:gd name="connsiteX750" fmla="*/ 4286 w 533400"/>
                  <a:gd name="connsiteY750" fmla="*/ 317849 h 533400"/>
                  <a:gd name="connsiteX751" fmla="*/ 12287 w 533400"/>
                  <a:gd name="connsiteY751" fmla="*/ 316421 h 533400"/>
                  <a:gd name="connsiteX752" fmla="*/ 12002 w 533400"/>
                  <a:gd name="connsiteY752" fmla="*/ 314611 h 533400"/>
                  <a:gd name="connsiteX753" fmla="*/ 13716 w 533400"/>
                  <a:gd name="connsiteY753" fmla="*/ 323564 h 533400"/>
                  <a:gd name="connsiteX754" fmla="*/ 5810 w 533400"/>
                  <a:gd name="connsiteY754" fmla="*/ 325279 h 533400"/>
                  <a:gd name="connsiteX755" fmla="*/ 6191 w 533400"/>
                  <a:gd name="connsiteY755" fmla="*/ 327088 h 533400"/>
                  <a:gd name="connsiteX756" fmla="*/ 14097 w 533400"/>
                  <a:gd name="connsiteY756" fmla="*/ 325374 h 533400"/>
                  <a:gd name="connsiteX757" fmla="*/ 13716 w 533400"/>
                  <a:gd name="connsiteY757" fmla="*/ 323564 h 533400"/>
                  <a:gd name="connsiteX758" fmla="*/ 9525 w 533400"/>
                  <a:gd name="connsiteY758" fmla="*/ 296418 h 533400"/>
                  <a:gd name="connsiteX759" fmla="*/ 1429 w 533400"/>
                  <a:gd name="connsiteY759" fmla="*/ 297275 h 533400"/>
                  <a:gd name="connsiteX760" fmla="*/ 1619 w 533400"/>
                  <a:gd name="connsiteY760" fmla="*/ 299180 h 533400"/>
                  <a:gd name="connsiteX761" fmla="*/ 9716 w 533400"/>
                  <a:gd name="connsiteY761" fmla="*/ 298323 h 533400"/>
                  <a:gd name="connsiteX762" fmla="*/ 9525 w 533400"/>
                  <a:gd name="connsiteY762" fmla="*/ 296418 h 533400"/>
                  <a:gd name="connsiteX763" fmla="*/ 8763 w 533400"/>
                  <a:gd name="connsiteY763" fmla="*/ 287369 h 533400"/>
                  <a:gd name="connsiteX764" fmla="*/ 667 w 533400"/>
                  <a:gd name="connsiteY764" fmla="*/ 287941 h 533400"/>
                  <a:gd name="connsiteX765" fmla="*/ 762 w 533400"/>
                  <a:gd name="connsiteY765" fmla="*/ 289846 h 533400"/>
                  <a:gd name="connsiteX766" fmla="*/ 8858 w 533400"/>
                  <a:gd name="connsiteY766" fmla="*/ 289274 h 533400"/>
                  <a:gd name="connsiteX767" fmla="*/ 8763 w 533400"/>
                  <a:gd name="connsiteY767" fmla="*/ 287369 h 533400"/>
                  <a:gd name="connsiteX768" fmla="*/ 10573 w 533400"/>
                  <a:gd name="connsiteY768" fmla="*/ 305562 h 533400"/>
                  <a:gd name="connsiteX769" fmla="*/ 2572 w 533400"/>
                  <a:gd name="connsiteY769" fmla="*/ 306705 h 533400"/>
                  <a:gd name="connsiteX770" fmla="*/ 2858 w 533400"/>
                  <a:gd name="connsiteY770" fmla="*/ 308515 h 533400"/>
                  <a:gd name="connsiteX771" fmla="*/ 10858 w 533400"/>
                  <a:gd name="connsiteY771" fmla="*/ 307372 h 533400"/>
                  <a:gd name="connsiteX772" fmla="*/ 10573 w 533400"/>
                  <a:gd name="connsiteY772" fmla="*/ 305562 h 533400"/>
                  <a:gd name="connsiteX773" fmla="*/ 20669 w 533400"/>
                  <a:gd name="connsiteY773" fmla="*/ 350044 h 533400"/>
                  <a:gd name="connsiteX774" fmla="*/ 12954 w 533400"/>
                  <a:gd name="connsiteY774" fmla="*/ 352520 h 533400"/>
                  <a:gd name="connsiteX775" fmla="*/ 13526 w 533400"/>
                  <a:gd name="connsiteY775" fmla="*/ 354330 h 533400"/>
                  <a:gd name="connsiteX776" fmla="*/ 21241 w 533400"/>
                  <a:gd name="connsiteY776" fmla="*/ 351854 h 533400"/>
                  <a:gd name="connsiteX777" fmla="*/ 20669 w 533400"/>
                  <a:gd name="connsiteY777" fmla="*/ 350044 h 533400"/>
                  <a:gd name="connsiteX778" fmla="*/ 15716 w 533400"/>
                  <a:gd name="connsiteY778" fmla="*/ 332423 h 533400"/>
                  <a:gd name="connsiteX779" fmla="*/ 7906 w 533400"/>
                  <a:gd name="connsiteY779" fmla="*/ 334423 h 533400"/>
                  <a:gd name="connsiteX780" fmla="*/ 8382 w 533400"/>
                  <a:gd name="connsiteY780" fmla="*/ 336233 h 533400"/>
                  <a:gd name="connsiteX781" fmla="*/ 16193 w 533400"/>
                  <a:gd name="connsiteY781" fmla="*/ 334232 h 533400"/>
                  <a:gd name="connsiteX782" fmla="*/ 15716 w 533400"/>
                  <a:gd name="connsiteY782" fmla="*/ 332423 h 533400"/>
                  <a:gd name="connsiteX783" fmla="*/ 26861 w 533400"/>
                  <a:gd name="connsiteY783" fmla="*/ 367284 h 533400"/>
                  <a:gd name="connsiteX784" fmla="*/ 19336 w 533400"/>
                  <a:gd name="connsiteY784" fmla="*/ 370332 h 533400"/>
                  <a:gd name="connsiteX785" fmla="*/ 20003 w 533400"/>
                  <a:gd name="connsiteY785" fmla="*/ 372046 h 533400"/>
                  <a:gd name="connsiteX786" fmla="*/ 27527 w 533400"/>
                  <a:gd name="connsiteY786" fmla="*/ 368998 h 533400"/>
                  <a:gd name="connsiteX787" fmla="*/ 26861 w 533400"/>
                  <a:gd name="connsiteY787" fmla="*/ 367284 h 533400"/>
                  <a:gd name="connsiteX788" fmla="*/ 18002 w 533400"/>
                  <a:gd name="connsiteY788" fmla="*/ 341281 h 533400"/>
                  <a:gd name="connsiteX789" fmla="*/ 10192 w 533400"/>
                  <a:gd name="connsiteY789" fmla="*/ 343471 h 533400"/>
                  <a:gd name="connsiteX790" fmla="*/ 10668 w 533400"/>
                  <a:gd name="connsiteY790" fmla="*/ 345281 h 533400"/>
                  <a:gd name="connsiteX791" fmla="*/ 18479 w 533400"/>
                  <a:gd name="connsiteY791" fmla="*/ 343090 h 533400"/>
                  <a:gd name="connsiteX792" fmla="*/ 18002 w 533400"/>
                  <a:gd name="connsiteY792" fmla="*/ 341281 h 533400"/>
                  <a:gd name="connsiteX793" fmla="*/ 108109 w 533400"/>
                  <a:gd name="connsiteY793" fmla="*/ 475774 h 533400"/>
                  <a:gd name="connsiteX794" fmla="*/ 103061 w 533400"/>
                  <a:gd name="connsiteY794" fmla="*/ 482156 h 533400"/>
                  <a:gd name="connsiteX795" fmla="*/ 104489 w 533400"/>
                  <a:gd name="connsiteY795" fmla="*/ 483298 h 533400"/>
                  <a:gd name="connsiteX796" fmla="*/ 109538 w 533400"/>
                  <a:gd name="connsiteY796" fmla="*/ 476917 h 533400"/>
                  <a:gd name="connsiteX797" fmla="*/ 108109 w 533400"/>
                  <a:gd name="connsiteY797" fmla="*/ 475774 h 533400"/>
                  <a:gd name="connsiteX798" fmla="*/ 232696 w 533400"/>
                  <a:gd name="connsiteY798" fmla="*/ 529209 h 533400"/>
                  <a:gd name="connsiteX799" fmla="*/ 231553 w 533400"/>
                  <a:gd name="connsiteY799" fmla="*/ 537305 h 533400"/>
                  <a:gd name="connsiteX800" fmla="*/ 233363 w 533400"/>
                  <a:gd name="connsiteY800" fmla="*/ 537591 h 533400"/>
                  <a:gd name="connsiteX801" fmla="*/ 234506 w 533400"/>
                  <a:gd name="connsiteY801" fmla="*/ 529590 h 533400"/>
                  <a:gd name="connsiteX802" fmla="*/ 232696 w 533400"/>
                  <a:gd name="connsiteY802" fmla="*/ 529209 h 533400"/>
                  <a:gd name="connsiteX803" fmla="*/ 223647 w 533400"/>
                  <a:gd name="connsiteY803" fmla="*/ 527780 h 533400"/>
                  <a:gd name="connsiteX804" fmla="*/ 222218 w 533400"/>
                  <a:gd name="connsiteY804" fmla="*/ 535781 h 533400"/>
                  <a:gd name="connsiteX805" fmla="*/ 224028 w 533400"/>
                  <a:gd name="connsiteY805" fmla="*/ 536067 h 533400"/>
                  <a:gd name="connsiteX806" fmla="*/ 225457 w 533400"/>
                  <a:gd name="connsiteY806" fmla="*/ 528066 h 533400"/>
                  <a:gd name="connsiteX807" fmla="*/ 223647 w 533400"/>
                  <a:gd name="connsiteY807" fmla="*/ 527780 h 533400"/>
                  <a:gd name="connsiteX808" fmla="*/ 214694 w 533400"/>
                  <a:gd name="connsiteY808" fmla="*/ 525970 h 533400"/>
                  <a:gd name="connsiteX809" fmla="*/ 212979 w 533400"/>
                  <a:gd name="connsiteY809" fmla="*/ 533876 h 533400"/>
                  <a:gd name="connsiteX810" fmla="*/ 214789 w 533400"/>
                  <a:gd name="connsiteY810" fmla="*/ 534257 h 533400"/>
                  <a:gd name="connsiteX811" fmla="*/ 216503 w 533400"/>
                  <a:gd name="connsiteY811" fmla="*/ 526352 h 533400"/>
                  <a:gd name="connsiteX812" fmla="*/ 214694 w 533400"/>
                  <a:gd name="connsiteY812" fmla="*/ 525970 h 533400"/>
                  <a:gd name="connsiteX813" fmla="*/ 205835 w 533400"/>
                  <a:gd name="connsiteY813" fmla="*/ 523875 h 533400"/>
                  <a:gd name="connsiteX814" fmla="*/ 203835 w 533400"/>
                  <a:gd name="connsiteY814" fmla="*/ 531686 h 533400"/>
                  <a:gd name="connsiteX815" fmla="*/ 205645 w 533400"/>
                  <a:gd name="connsiteY815" fmla="*/ 532162 h 533400"/>
                  <a:gd name="connsiteX816" fmla="*/ 207645 w 533400"/>
                  <a:gd name="connsiteY816" fmla="*/ 524351 h 533400"/>
                  <a:gd name="connsiteX817" fmla="*/ 205835 w 533400"/>
                  <a:gd name="connsiteY817" fmla="*/ 523875 h 533400"/>
                  <a:gd name="connsiteX818" fmla="*/ 188214 w 533400"/>
                  <a:gd name="connsiteY818" fmla="*/ 518827 h 533400"/>
                  <a:gd name="connsiteX819" fmla="*/ 185738 w 533400"/>
                  <a:gd name="connsiteY819" fmla="*/ 526542 h 533400"/>
                  <a:gd name="connsiteX820" fmla="*/ 187547 w 533400"/>
                  <a:gd name="connsiteY820" fmla="*/ 527114 h 533400"/>
                  <a:gd name="connsiteX821" fmla="*/ 190024 w 533400"/>
                  <a:gd name="connsiteY821" fmla="*/ 519398 h 533400"/>
                  <a:gd name="connsiteX822" fmla="*/ 188214 w 533400"/>
                  <a:gd name="connsiteY822" fmla="*/ 518827 h 533400"/>
                  <a:gd name="connsiteX823" fmla="*/ 196977 w 533400"/>
                  <a:gd name="connsiteY823" fmla="*/ 521494 h 533400"/>
                  <a:gd name="connsiteX824" fmla="*/ 194786 w 533400"/>
                  <a:gd name="connsiteY824" fmla="*/ 529304 h 533400"/>
                  <a:gd name="connsiteX825" fmla="*/ 196596 w 533400"/>
                  <a:gd name="connsiteY825" fmla="*/ 529781 h 533400"/>
                  <a:gd name="connsiteX826" fmla="*/ 198787 w 533400"/>
                  <a:gd name="connsiteY826" fmla="*/ 521970 h 533400"/>
                  <a:gd name="connsiteX827" fmla="*/ 196977 w 533400"/>
                  <a:gd name="connsiteY827" fmla="*/ 521494 h 533400"/>
                  <a:gd name="connsiteX828" fmla="*/ 260033 w 533400"/>
                  <a:gd name="connsiteY828" fmla="*/ 531686 h 533400"/>
                  <a:gd name="connsiteX829" fmla="*/ 259747 w 533400"/>
                  <a:gd name="connsiteY829" fmla="*/ 539877 h 533400"/>
                  <a:gd name="connsiteX830" fmla="*/ 261652 w 533400"/>
                  <a:gd name="connsiteY830" fmla="*/ 539972 h 533400"/>
                  <a:gd name="connsiteX831" fmla="*/ 261938 w 533400"/>
                  <a:gd name="connsiteY831" fmla="*/ 531781 h 533400"/>
                  <a:gd name="connsiteX832" fmla="*/ 260033 w 533400"/>
                  <a:gd name="connsiteY832" fmla="*/ 531686 h 533400"/>
                  <a:gd name="connsiteX833" fmla="*/ 270034 w 533400"/>
                  <a:gd name="connsiteY833" fmla="*/ 531876 h 533400"/>
                  <a:gd name="connsiteX834" fmla="*/ 269081 w 533400"/>
                  <a:gd name="connsiteY834" fmla="*/ 531876 h 533400"/>
                  <a:gd name="connsiteX835" fmla="*/ 269081 w 533400"/>
                  <a:gd name="connsiteY835" fmla="*/ 540068 h 533400"/>
                  <a:gd name="connsiteX836" fmla="*/ 270986 w 533400"/>
                  <a:gd name="connsiteY836" fmla="*/ 540068 h 533400"/>
                  <a:gd name="connsiteX837" fmla="*/ 270986 w 533400"/>
                  <a:gd name="connsiteY837" fmla="*/ 531876 h 533400"/>
                  <a:gd name="connsiteX838" fmla="*/ 270034 w 533400"/>
                  <a:gd name="connsiteY838" fmla="*/ 531876 h 533400"/>
                  <a:gd name="connsiteX839" fmla="*/ 241745 w 533400"/>
                  <a:gd name="connsiteY839" fmla="*/ 530352 h 533400"/>
                  <a:gd name="connsiteX840" fmla="*/ 240887 w 533400"/>
                  <a:gd name="connsiteY840" fmla="*/ 538448 h 533400"/>
                  <a:gd name="connsiteX841" fmla="*/ 242697 w 533400"/>
                  <a:gd name="connsiteY841" fmla="*/ 538639 h 533400"/>
                  <a:gd name="connsiteX842" fmla="*/ 243554 w 533400"/>
                  <a:gd name="connsiteY842" fmla="*/ 530543 h 533400"/>
                  <a:gd name="connsiteX843" fmla="*/ 241745 w 533400"/>
                  <a:gd name="connsiteY843" fmla="*/ 530352 h 533400"/>
                  <a:gd name="connsiteX844" fmla="*/ 250889 w 533400"/>
                  <a:gd name="connsiteY844" fmla="*/ 531209 h 533400"/>
                  <a:gd name="connsiteX845" fmla="*/ 250317 w 533400"/>
                  <a:gd name="connsiteY845" fmla="*/ 539306 h 533400"/>
                  <a:gd name="connsiteX846" fmla="*/ 252222 w 533400"/>
                  <a:gd name="connsiteY846" fmla="*/ 539401 h 533400"/>
                  <a:gd name="connsiteX847" fmla="*/ 252794 w 533400"/>
                  <a:gd name="connsiteY847" fmla="*/ 531305 h 533400"/>
                  <a:gd name="connsiteX848" fmla="*/ 250889 w 533400"/>
                  <a:gd name="connsiteY848" fmla="*/ 531209 h 533400"/>
                  <a:gd name="connsiteX849" fmla="*/ 154400 w 533400"/>
                  <a:gd name="connsiteY849" fmla="*/ 505015 h 533400"/>
                  <a:gd name="connsiteX850" fmla="*/ 150876 w 533400"/>
                  <a:gd name="connsiteY850" fmla="*/ 512350 h 533400"/>
                  <a:gd name="connsiteX851" fmla="*/ 152591 w 533400"/>
                  <a:gd name="connsiteY851" fmla="*/ 513112 h 533400"/>
                  <a:gd name="connsiteX852" fmla="*/ 156115 w 533400"/>
                  <a:gd name="connsiteY852" fmla="*/ 505873 h 533400"/>
                  <a:gd name="connsiteX853" fmla="*/ 154400 w 533400"/>
                  <a:gd name="connsiteY853" fmla="*/ 505015 h 533400"/>
                  <a:gd name="connsiteX854" fmla="*/ 130493 w 533400"/>
                  <a:gd name="connsiteY854" fmla="*/ 491585 h 533400"/>
                  <a:gd name="connsiteX855" fmla="*/ 126206 w 533400"/>
                  <a:gd name="connsiteY855" fmla="*/ 498443 h 533400"/>
                  <a:gd name="connsiteX856" fmla="*/ 127730 w 533400"/>
                  <a:gd name="connsiteY856" fmla="*/ 499491 h 533400"/>
                  <a:gd name="connsiteX857" fmla="*/ 132017 w 533400"/>
                  <a:gd name="connsiteY857" fmla="*/ 492633 h 533400"/>
                  <a:gd name="connsiteX858" fmla="*/ 130493 w 533400"/>
                  <a:gd name="connsiteY858" fmla="*/ 491585 h 533400"/>
                  <a:gd name="connsiteX859" fmla="*/ 122873 w 533400"/>
                  <a:gd name="connsiteY859" fmla="*/ 486632 h 533400"/>
                  <a:gd name="connsiteX860" fmla="*/ 118301 w 533400"/>
                  <a:gd name="connsiteY860" fmla="*/ 493395 h 533400"/>
                  <a:gd name="connsiteX861" fmla="*/ 119825 w 533400"/>
                  <a:gd name="connsiteY861" fmla="*/ 494443 h 533400"/>
                  <a:gd name="connsiteX862" fmla="*/ 124397 w 533400"/>
                  <a:gd name="connsiteY862" fmla="*/ 487680 h 533400"/>
                  <a:gd name="connsiteX863" fmla="*/ 122873 w 533400"/>
                  <a:gd name="connsiteY863" fmla="*/ 486632 h 533400"/>
                  <a:gd name="connsiteX864" fmla="*/ 138303 w 533400"/>
                  <a:gd name="connsiteY864" fmla="*/ 496348 h 533400"/>
                  <a:gd name="connsiteX865" fmla="*/ 134303 w 533400"/>
                  <a:gd name="connsiteY865" fmla="*/ 503396 h 533400"/>
                  <a:gd name="connsiteX866" fmla="*/ 135922 w 533400"/>
                  <a:gd name="connsiteY866" fmla="*/ 504349 h 533400"/>
                  <a:gd name="connsiteX867" fmla="*/ 140018 w 533400"/>
                  <a:gd name="connsiteY867" fmla="*/ 497300 h 533400"/>
                  <a:gd name="connsiteX868" fmla="*/ 138303 w 533400"/>
                  <a:gd name="connsiteY868" fmla="*/ 496348 h 533400"/>
                  <a:gd name="connsiteX869" fmla="*/ 115348 w 533400"/>
                  <a:gd name="connsiteY869" fmla="*/ 481298 h 533400"/>
                  <a:gd name="connsiteX870" fmla="*/ 110585 w 533400"/>
                  <a:gd name="connsiteY870" fmla="*/ 487870 h 533400"/>
                  <a:gd name="connsiteX871" fmla="*/ 112109 w 533400"/>
                  <a:gd name="connsiteY871" fmla="*/ 489014 h 533400"/>
                  <a:gd name="connsiteX872" fmla="*/ 116872 w 533400"/>
                  <a:gd name="connsiteY872" fmla="*/ 482441 h 533400"/>
                  <a:gd name="connsiteX873" fmla="*/ 115348 w 533400"/>
                  <a:gd name="connsiteY873" fmla="*/ 481298 h 533400"/>
                  <a:gd name="connsiteX874" fmla="*/ 278225 w 533400"/>
                  <a:gd name="connsiteY874" fmla="*/ 531686 h 533400"/>
                  <a:gd name="connsiteX875" fmla="*/ 278511 w 533400"/>
                  <a:gd name="connsiteY875" fmla="*/ 539877 h 533400"/>
                  <a:gd name="connsiteX876" fmla="*/ 280416 w 533400"/>
                  <a:gd name="connsiteY876" fmla="*/ 539782 h 533400"/>
                  <a:gd name="connsiteX877" fmla="*/ 280130 w 533400"/>
                  <a:gd name="connsiteY877" fmla="*/ 531686 h 533400"/>
                  <a:gd name="connsiteX878" fmla="*/ 278225 w 533400"/>
                  <a:gd name="connsiteY878" fmla="*/ 531686 h 533400"/>
                  <a:gd name="connsiteX879" fmla="*/ 101060 w 533400"/>
                  <a:gd name="connsiteY879" fmla="*/ 469964 h 533400"/>
                  <a:gd name="connsiteX880" fmla="*/ 95822 w 533400"/>
                  <a:gd name="connsiteY880" fmla="*/ 476250 h 533400"/>
                  <a:gd name="connsiteX881" fmla="*/ 97250 w 533400"/>
                  <a:gd name="connsiteY881" fmla="*/ 477488 h 533400"/>
                  <a:gd name="connsiteX882" fmla="*/ 102489 w 533400"/>
                  <a:gd name="connsiteY882" fmla="*/ 471202 h 533400"/>
                  <a:gd name="connsiteX883" fmla="*/ 101060 w 533400"/>
                  <a:gd name="connsiteY883" fmla="*/ 469964 h 533400"/>
                  <a:gd name="connsiteX884" fmla="*/ 162687 w 533400"/>
                  <a:gd name="connsiteY884" fmla="*/ 508921 h 533400"/>
                  <a:gd name="connsiteX885" fmla="*/ 159449 w 533400"/>
                  <a:gd name="connsiteY885" fmla="*/ 516350 h 533400"/>
                  <a:gd name="connsiteX886" fmla="*/ 161163 w 533400"/>
                  <a:gd name="connsiteY886" fmla="*/ 517112 h 533400"/>
                  <a:gd name="connsiteX887" fmla="*/ 164497 w 533400"/>
                  <a:gd name="connsiteY887" fmla="*/ 509683 h 533400"/>
                  <a:gd name="connsiteX888" fmla="*/ 162687 w 533400"/>
                  <a:gd name="connsiteY888" fmla="*/ 508921 h 533400"/>
                  <a:gd name="connsiteX889" fmla="*/ 171069 w 533400"/>
                  <a:gd name="connsiteY889" fmla="*/ 512540 h 533400"/>
                  <a:gd name="connsiteX890" fmla="*/ 168021 w 533400"/>
                  <a:gd name="connsiteY890" fmla="*/ 520065 h 533400"/>
                  <a:gd name="connsiteX891" fmla="*/ 169736 w 533400"/>
                  <a:gd name="connsiteY891" fmla="*/ 520732 h 533400"/>
                  <a:gd name="connsiteX892" fmla="*/ 172784 w 533400"/>
                  <a:gd name="connsiteY892" fmla="*/ 513207 h 533400"/>
                  <a:gd name="connsiteX893" fmla="*/ 171069 w 533400"/>
                  <a:gd name="connsiteY893" fmla="*/ 512540 h 533400"/>
                  <a:gd name="connsiteX894" fmla="*/ 179642 w 533400"/>
                  <a:gd name="connsiteY894" fmla="*/ 515779 h 533400"/>
                  <a:gd name="connsiteX895" fmla="*/ 176879 w 533400"/>
                  <a:gd name="connsiteY895" fmla="*/ 523399 h 533400"/>
                  <a:gd name="connsiteX896" fmla="*/ 178594 w 533400"/>
                  <a:gd name="connsiteY896" fmla="*/ 524065 h 533400"/>
                  <a:gd name="connsiteX897" fmla="*/ 181356 w 533400"/>
                  <a:gd name="connsiteY897" fmla="*/ 516445 h 533400"/>
                  <a:gd name="connsiteX898" fmla="*/ 179642 w 533400"/>
                  <a:gd name="connsiteY898" fmla="*/ 515779 h 533400"/>
                  <a:gd name="connsiteX899" fmla="*/ 146304 w 533400"/>
                  <a:gd name="connsiteY899" fmla="*/ 500824 h 533400"/>
                  <a:gd name="connsiteX900" fmla="*/ 142494 w 533400"/>
                  <a:gd name="connsiteY900" fmla="*/ 507968 h 533400"/>
                  <a:gd name="connsiteX901" fmla="*/ 144113 w 533400"/>
                  <a:gd name="connsiteY901" fmla="*/ 508826 h 533400"/>
                  <a:gd name="connsiteX902" fmla="*/ 147923 w 533400"/>
                  <a:gd name="connsiteY902" fmla="*/ 501682 h 533400"/>
                  <a:gd name="connsiteX903" fmla="*/ 146304 w 533400"/>
                  <a:gd name="connsiteY903" fmla="*/ 50082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</a:cxnLst>
                <a:rect l="l" t="t" r="r" b="b"/>
                <a:pathLst>
                  <a:path w="533400" h="533400">
                    <a:moveTo>
                      <a:pt x="122873" y="53435"/>
                    </a:moveTo>
                    <a:lnTo>
                      <a:pt x="118301" y="46673"/>
                    </a:lnTo>
                    <a:lnTo>
                      <a:pt x="119825" y="45625"/>
                    </a:lnTo>
                    <a:lnTo>
                      <a:pt x="124397" y="52388"/>
                    </a:lnTo>
                    <a:cubicBezTo>
                      <a:pt x="123920" y="52673"/>
                      <a:pt x="123349" y="53054"/>
                      <a:pt x="122873" y="53435"/>
                    </a:cubicBezTo>
                    <a:close/>
                    <a:moveTo>
                      <a:pt x="164402" y="30385"/>
                    </a:moveTo>
                    <a:lnTo>
                      <a:pt x="161068" y="22955"/>
                    </a:lnTo>
                    <a:lnTo>
                      <a:pt x="159353" y="23717"/>
                    </a:lnTo>
                    <a:lnTo>
                      <a:pt x="162592" y="31147"/>
                    </a:lnTo>
                    <a:cubicBezTo>
                      <a:pt x="163259" y="30861"/>
                      <a:pt x="163830" y="30575"/>
                      <a:pt x="164402" y="30385"/>
                    </a:cubicBezTo>
                    <a:close/>
                    <a:moveTo>
                      <a:pt x="132112" y="47435"/>
                    </a:moveTo>
                    <a:lnTo>
                      <a:pt x="127826" y="40577"/>
                    </a:lnTo>
                    <a:lnTo>
                      <a:pt x="126302" y="41529"/>
                    </a:lnTo>
                    <a:lnTo>
                      <a:pt x="130588" y="48387"/>
                    </a:lnTo>
                    <a:cubicBezTo>
                      <a:pt x="131064" y="48101"/>
                      <a:pt x="131540" y="47720"/>
                      <a:pt x="132112" y="47435"/>
                    </a:cubicBezTo>
                    <a:close/>
                    <a:moveTo>
                      <a:pt x="156115" y="34195"/>
                    </a:moveTo>
                    <a:lnTo>
                      <a:pt x="152591" y="26956"/>
                    </a:lnTo>
                    <a:lnTo>
                      <a:pt x="150876" y="27813"/>
                    </a:lnTo>
                    <a:lnTo>
                      <a:pt x="154400" y="35052"/>
                    </a:lnTo>
                    <a:cubicBezTo>
                      <a:pt x="154972" y="34766"/>
                      <a:pt x="155543" y="34481"/>
                      <a:pt x="156115" y="34195"/>
                    </a:cubicBezTo>
                    <a:close/>
                    <a:moveTo>
                      <a:pt x="147923" y="38290"/>
                    </a:moveTo>
                    <a:lnTo>
                      <a:pt x="144113" y="31147"/>
                    </a:lnTo>
                    <a:lnTo>
                      <a:pt x="142494" y="32004"/>
                    </a:lnTo>
                    <a:lnTo>
                      <a:pt x="146304" y="39148"/>
                    </a:lnTo>
                    <a:cubicBezTo>
                      <a:pt x="146876" y="38862"/>
                      <a:pt x="147352" y="38576"/>
                      <a:pt x="147923" y="38290"/>
                    </a:cubicBezTo>
                    <a:close/>
                    <a:moveTo>
                      <a:pt x="139922" y="42767"/>
                    </a:moveTo>
                    <a:lnTo>
                      <a:pt x="135922" y="35719"/>
                    </a:lnTo>
                    <a:lnTo>
                      <a:pt x="134303" y="36671"/>
                    </a:lnTo>
                    <a:lnTo>
                      <a:pt x="138398" y="43720"/>
                    </a:lnTo>
                    <a:cubicBezTo>
                      <a:pt x="138875" y="43339"/>
                      <a:pt x="139351" y="43053"/>
                      <a:pt x="139922" y="42767"/>
                    </a:cubicBezTo>
                    <a:close/>
                    <a:moveTo>
                      <a:pt x="88868" y="80963"/>
                    </a:moveTo>
                    <a:lnTo>
                      <a:pt x="83249" y="75057"/>
                    </a:lnTo>
                    <a:lnTo>
                      <a:pt x="81915" y="76295"/>
                    </a:lnTo>
                    <a:lnTo>
                      <a:pt x="87535" y="82201"/>
                    </a:lnTo>
                    <a:cubicBezTo>
                      <a:pt x="87916" y="81820"/>
                      <a:pt x="88392" y="81439"/>
                      <a:pt x="88868" y="80963"/>
                    </a:cubicBezTo>
                    <a:close/>
                    <a:moveTo>
                      <a:pt x="116872" y="57626"/>
                    </a:moveTo>
                    <a:lnTo>
                      <a:pt x="112109" y="51054"/>
                    </a:lnTo>
                    <a:lnTo>
                      <a:pt x="110585" y="52102"/>
                    </a:lnTo>
                    <a:lnTo>
                      <a:pt x="115348" y="58674"/>
                    </a:lnTo>
                    <a:cubicBezTo>
                      <a:pt x="115919" y="58293"/>
                      <a:pt x="116396" y="58007"/>
                      <a:pt x="116872" y="57626"/>
                    </a:cubicBezTo>
                    <a:close/>
                    <a:moveTo>
                      <a:pt x="95536" y="74771"/>
                    </a:moveTo>
                    <a:lnTo>
                      <a:pt x="90107" y="68771"/>
                    </a:lnTo>
                    <a:lnTo>
                      <a:pt x="88678" y="70009"/>
                    </a:lnTo>
                    <a:lnTo>
                      <a:pt x="94107" y="76105"/>
                    </a:lnTo>
                    <a:cubicBezTo>
                      <a:pt x="94583" y="75629"/>
                      <a:pt x="95060" y="75152"/>
                      <a:pt x="95536" y="74771"/>
                    </a:cubicBezTo>
                    <a:close/>
                    <a:moveTo>
                      <a:pt x="109538" y="63056"/>
                    </a:moveTo>
                    <a:lnTo>
                      <a:pt x="104489" y="56674"/>
                    </a:lnTo>
                    <a:lnTo>
                      <a:pt x="103061" y="57817"/>
                    </a:lnTo>
                    <a:lnTo>
                      <a:pt x="108109" y="64198"/>
                    </a:lnTo>
                    <a:cubicBezTo>
                      <a:pt x="108585" y="63817"/>
                      <a:pt x="109061" y="63436"/>
                      <a:pt x="109538" y="63056"/>
                    </a:cubicBezTo>
                    <a:close/>
                    <a:moveTo>
                      <a:pt x="102489" y="68771"/>
                    </a:moveTo>
                    <a:lnTo>
                      <a:pt x="97250" y="62579"/>
                    </a:lnTo>
                    <a:lnTo>
                      <a:pt x="95822" y="63817"/>
                    </a:lnTo>
                    <a:lnTo>
                      <a:pt x="101060" y="70009"/>
                    </a:lnTo>
                    <a:cubicBezTo>
                      <a:pt x="101537" y="69628"/>
                      <a:pt x="102013" y="69247"/>
                      <a:pt x="102489" y="68771"/>
                    </a:cubicBezTo>
                    <a:close/>
                    <a:moveTo>
                      <a:pt x="198787" y="18002"/>
                    </a:moveTo>
                    <a:lnTo>
                      <a:pt x="196501" y="10192"/>
                    </a:lnTo>
                    <a:lnTo>
                      <a:pt x="194691" y="10668"/>
                    </a:lnTo>
                    <a:lnTo>
                      <a:pt x="196882" y="18479"/>
                    </a:lnTo>
                    <a:cubicBezTo>
                      <a:pt x="197549" y="18288"/>
                      <a:pt x="198120" y="18098"/>
                      <a:pt x="198787" y="18002"/>
                    </a:cubicBezTo>
                    <a:close/>
                    <a:moveTo>
                      <a:pt x="172784" y="26765"/>
                    </a:moveTo>
                    <a:lnTo>
                      <a:pt x="169736" y="19240"/>
                    </a:lnTo>
                    <a:lnTo>
                      <a:pt x="168021" y="19907"/>
                    </a:lnTo>
                    <a:lnTo>
                      <a:pt x="171069" y="27432"/>
                    </a:lnTo>
                    <a:cubicBezTo>
                      <a:pt x="171641" y="27242"/>
                      <a:pt x="172212" y="27051"/>
                      <a:pt x="172784" y="26765"/>
                    </a:cubicBezTo>
                    <a:close/>
                    <a:moveTo>
                      <a:pt x="234506" y="10573"/>
                    </a:moveTo>
                    <a:lnTo>
                      <a:pt x="233363" y="2477"/>
                    </a:lnTo>
                    <a:lnTo>
                      <a:pt x="231553" y="2762"/>
                    </a:lnTo>
                    <a:lnTo>
                      <a:pt x="232696" y="10763"/>
                    </a:lnTo>
                    <a:cubicBezTo>
                      <a:pt x="233267" y="10668"/>
                      <a:pt x="233934" y="10573"/>
                      <a:pt x="234506" y="10573"/>
                    </a:cubicBezTo>
                    <a:close/>
                    <a:moveTo>
                      <a:pt x="225457" y="11906"/>
                    </a:moveTo>
                    <a:lnTo>
                      <a:pt x="224028" y="3905"/>
                    </a:lnTo>
                    <a:lnTo>
                      <a:pt x="222218" y="4191"/>
                    </a:lnTo>
                    <a:lnTo>
                      <a:pt x="223647" y="12192"/>
                    </a:lnTo>
                    <a:cubicBezTo>
                      <a:pt x="224314" y="12097"/>
                      <a:pt x="224885" y="12002"/>
                      <a:pt x="225457" y="11906"/>
                    </a:cubicBezTo>
                    <a:close/>
                    <a:moveTo>
                      <a:pt x="252698" y="8668"/>
                    </a:moveTo>
                    <a:lnTo>
                      <a:pt x="252127" y="571"/>
                    </a:lnTo>
                    <a:lnTo>
                      <a:pt x="250317" y="667"/>
                    </a:lnTo>
                    <a:lnTo>
                      <a:pt x="250889" y="8763"/>
                    </a:lnTo>
                    <a:cubicBezTo>
                      <a:pt x="251460" y="8763"/>
                      <a:pt x="252127" y="8763"/>
                      <a:pt x="252698" y="8668"/>
                    </a:cubicBezTo>
                    <a:close/>
                    <a:moveTo>
                      <a:pt x="243650" y="9430"/>
                    </a:moveTo>
                    <a:lnTo>
                      <a:pt x="242792" y="1333"/>
                    </a:lnTo>
                    <a:lnTo>
                      <a:pt x="240983" y="1524"/>
                    </a:lnTo>
                    <a:lnTo>
                      <a:pt x="241840" y="9620"/>
                    </a:lnTo>
                    <a:cubicBezTo>
                      <a:pt x="242411" y="9620"/>
                      <a:pt x="242983" y="9525"/>
                      <a:pt x="243650" y="9430"/>
                    </a:cubicBezTo>
                    <a:close/>
                    <a:moveTo>
                      <a:pt x="216503" y="13621"/>
                    </a:moveTo>
                    <a:lnTo>
                      <a:pt x="214789" y="5715"/>
                    </a:lnTo>
                    <a:lnTo>
                      <a:pt x="212979" y="6096"/>
                    </a:lnTo>
                    <a:lnTo>
                      <a:pt x="214694" y="14002"/>
                    </a:lnTo>
                    <a:cubicBezTo>
                      <a:pt x="215265" y="13906"/>
                      <a:pt x="215932" y="13716"/>
                      <a:pt x="216503" y="13621"/>
                    </a:cubicBezTo>
                    <a:close/>
                    <a:moveTo>
                      <a:pt x="261842" y="8287"/>
                    </a:moveTo>
                    <a:lnTo>
                      <a:pt x="261557" y="95"/>
                    </a:lnTo>
                    <a:lnTo>
                      <a:pt x="259652" y="190"/>
                    </a:lnTo>
                    <a:lnTo>
                      <a:pt x="259937" y="8287"/>
                    </a:lnTo>
                    <a:cubicBezTo>
                      <a:pt x="260604" y="8287"/>
                      <a:pt x="261271" y="8287"/>
                      <a:pt x="261842" y="8287"/>
                    </a:cubicBezTo>
                    <a:close/>
                    <a:moveTo>
                      <a:pt x="181356" y="23527"/>
                    </a:moveTo>
                    <a:lnTo>
                      <a:pt x="178594" y="15907"/>
                    </a:lnTo>
                    <a:lnTo>
                      <a:pt x="176879" y="16573"/>
                    </a:lnTo>
                    <a:lnTo>
                      <a:pt x="179642" y="24098"/>
                    </a:lnTo>
                    <a:cubicBezTo>
                      <a:pt x="180213" y="24003"/>
                      <a:pt x="180785" y="23813"/>
                      <a:pt x="181356" y="23527"/>
                    </a:cubicBezTo>
                    <a:close/>
                    <a:moveTo>
                      <a:pt x="190024" y="20574"/>
                    </a:moveTo>
                    <a:lnTo>
                      <a:pt x="187547" y="12859"/>
                    </a:lnTo>
                    <a:lnTo>
                      <a:pt x="185738" y="13430"/>
                    </a:lnTo>
                    <a:lnTo>
                      <a:pt x="188214" y="21146"/>
                    </a:lnTo>
                    <a:cubicBezTo>
                      <a:pt x="188786" y="20955"/>
                      <a:pt x="189452" y="20765"/>
                      <a:pt x="190024" y="20574"/>
                    </a:cubicBezTo>
                    <a:close/>
                    <a:moveTo>
                      <a:pt x="82391" y="87440"/>
                    </a:moveTo>
                    <a:lnTo>
                      <a:pt x="76486" y="81820"/>
                    </a:lnTo>
                    <a:lnTo>
                      <a:pt x="75248" y="83153"/>
                    </a:lnTo>
                    <a:lnTo>
                      <a:pt x="81153" y="88773"/>
                    </a:lnTo>
                    <a:cubicBezTo>
                      <a:pt x="81439" y="88297"/>
                      <a:pt x="81915" y="87916"/>
                      <a:pt x="82391" y="87440"/>
                    </a:cubicBezTo>
                    <a:close/>
                    <a:moveTo>
                      <a:pt x="207645" y="15621"/>
                    </a:moveTo>
                    <a:lnTo>
                      <a:pt x="205645" y="7810"/>
                    </a:lnTo>
                    <a:lnTo>
                      <a:pt x="203835" y="8287"/>
                    </a:lnTo>
                    <a:lnTo>
                      <a:pt x="205835" y="16097"/>
                    </a:lnTo>
                    <a:cubicBezTo>
                      <a:pt x="206407" y="15907"/>
                      <a:pt x="206978" y="15811"/>
                      <a:pt x="207645" y="15621"/>
                    </a:cubicBezTo>
                    <a:close/>
                    <a:moveTo>
                      <a:pt x="16193" y="205740"/>
                    </a:moveTo>
                    <a:lnTo>
                      <a:pt x="8382" y="203740"/>
                    </a:lnTo>
                    <a:lnTo>
                      <a:pt x="7906" y="205550"/>
                    </a:lnTo>
                    <a:lnTo>
                      <a:pt x="15716" y="207550"/>
                    </a:lnTo>
                    <a:cubicBezTo>
                      <a:pt x="15812" y="206978"/>
                      <a:pt x="16002" y="206311"/>
                      <a:pt x="16193" y="205740"/>
                    </a:cubicBezTo>
                    <a:close/>
                    <a:moveTo>
                      <a:pt x="24289" y="179546"/>
                    </a:moveTo>
                    <a:lnTo>
                      <a:pt x="16669" y="176784"/>
                    </a:lnTo>
                    <a:lnTo>
                      <a:pt x="16002" y="178498"/>
                    </a:lnTo>
                    <a:lnTo>
                      <a:pt x="23622" y="181261"/>
                    </a:lnTo>
                    <a:cubicBezTo>
                      <a:pt x="23813" y="180689"/>
                      <a:pt x="24003" y="180118"/>
                      <a:pt x="24289" y="179546"/>
                    </a:cubicBezTo>
                    <a:close/>
                    <a:moveTo>
                      <a:pt x="21241" y="188214"/>
                    </a:moveTo>
                    <a:lnTo>
                      <a:pt x="13526" y="185738"/>
                    </a:lnTo>
                    <a:lnTo>
                      <a:pt x="12954" y="187547"/>
                    </a:lnTo>
                    <a:lnTo>
                      <a:pt x="20669" y="190024"/>
                    </a:lnTo>
                    <a:cubicBezTo>
                      <a:pt x="20860" y="189357"/>
                      <a:pt x="21050" y="188786"/>
                      <a:pt x="21241" y="188214"/>
                    </a:cubicBezTo>
                    <a:close/>
                    <a:moveTo>
                      <a:pt x="18574" y="196882"/>
                    </a:moveTo>
                    <a:lnTo>
                      <a:pt x="10763" y="194691"/>
                    </a:lnTo>
                    <a:lnTo>
                      <a:pt x="10287" y="196501"/>
                    </a:lnTo>
                    <a:lnTo>
                      <a:pt x="18098" y="198692"/>
                    </a:lnTo>
                    <a:cubicBezTo>
                      <a:pt x="18193" y="198120"/>
                      <a:pt x="18383" y="197548"/>
                      <a:pt x="18574" y="196882"/>
                    </a:cubicBezTo>
                    <a:close/>
                    <a:moveTo>
                      <a:pt x="12287" y="223647"/>
                    </a:moveTo>
                    <a:lnTo>
                      <a:pt x="4286" y="222218"/>
                    </a:lnTo>
                    <a:lnTo>
                      <a:pt x="4001" y="224028"/>
                    </a:lnTo>
                    <a:lnTo>
                      <a:pt x="12002" y="225457"/>
                    </a:lnTo>
                    <a:cubicBezTo>
                      <a:pt x="12097" y="224885"/>
                      <a:pt x="12192" y="224219"/>
                      <a:pt x="12287" y="223647"/>
                    </a:cubicBezTo>
                    <a:close/>
                    <a:moveTo>
                      <a:pt x="14097" y="214598"/>
                    </a:moveTo>
                    <a:lnTo>
                      <a:pt x="6191" y="212884"/>
                    </a:lnTo>
                    <a:lnTo>
                      <a:pt x="5810" y="214694"/>
                    </a:lnTo>
                    <a:lnTo>
                      <a:pt x="13716" y="216408"/>
                    </a:lnTo>
                    <a:cubicBezTo>
                      <a:pt x="13811" y="215836"/>
                      <a:pt x="13907" y="215265"/>
                      <a:pt x="14097" y="214598"/>
                    </a:cubicBezTo>
                    <a:close/>
                    <a:moveTo>
                      <a:pt x="8382" y="259937"/>
                    </a:moveTo>
                    <a:lnTo>
                      <a:pt x="286" y="259652"/>
                    </a:lnTo>
                    <a:lnTo>
                      <a:pt x="191" y="261556"/>
                    </a:lnTo>
                    <a:lnTo>
                      <a:pt x="8382" y="261842"/>
                    </a:lnTo>
                    <a:cubicBezTo>
                      <a:pt x="8382" y="261175"/>
                      <a:pt x="8382" y="260604"/>
                      <a:pt x="8382" y="259937"/>
                    </a:cubicBezTo>
                    <a:close/>
                    <a:moveTo>
                      <a:pt x="8858" y="250793"/>
                    </a:moveTo>
                    <a:lnTo>
                      <a:pt x="762" y="250222"/>
                    </a:lnTo>
                    <a:lnTo>
                      <a:pt x="667" y="252127"/>
                    </a:lnTo>
                    <a:lnTo>
                      <a:pt x="8763" y="252698"/>
                    </a:lnTo>
                    <a:cubicBezTo>
                      <a:pt x="8763" y="252031"/>
                      <a:pt x="8858" y="251460"/>
                      <a:pt x="8858" y="250793"/>
                    </a:cubicBezTo>
                    <a:close/>
                    <a:moveTo>
                      <a:pt x="9716" y="241649"/>
                    </a:moveTo>
                    <a:lnTo>
                      <a:pt x="1619" y="240792"/>
                    </a:lnTo>
                    <a:lnTo>
                      <a:pt x="1429" y="242602"/>
                    </a:lnTo>
                    <a:lnTo>
                      <a:pt x="9525" y="243459"/>
                    </a:lnTo>
                    <a:cubicBezTo>
                      <a:pt x="9620" y="242983"/>
                      <a:pt x="9620" y="242316"/>
                      <a:pt x="9716" y="241649"/>
                    </a:cubicBezTo>
                    <a:close/>
                    <a:moveTo>
                      <a:pt x="10858" y="232600"/>
                    </a:moveTo>
                    <a:lnTo>
                      <a:pt x="2858" y="231458"/>
                    </a:lnTo>
                    <a:lnTo>
                      <a:pt x="2572" y="233363"/>
                    </a:lnTo>
                    <a:lnTo>
                      <a:pt x="10573" y="234506"/>
                    </a:lnTo>
                    <a:cubicBezTo>
                      <a:pt x="10668" y="233839"/>
                      <a:pt x="10763" y="233267"/>
                      <a:pt x="10858" y="232600"/>
                    </a:cubicBezTo>
                    <a:close/>
                    <a:moveTo>
                      <a:pt x="64294" y="108013"/>
                    </a:moveTo>
                    <a:lnTo>
                      <a:pt x="57912" y="102965"/>
                    </a:lnTo>
                    <a:lnTo>
                      <a:pt x="56769" y="104394"/>
                    </a:lnTo>
                    <a:lnTo>
                      <a:pt x="63151" y="109442"/>
                    </a:lnTo>
                    <a:cubicBezTo>
                      <a:pt x="63532" y="109061"/>
                      <a:pt x="63913" y="108490"/>
                      <a:pt x="64294" y="108013"/>
                    </a:cubicBezTo>
                    <a:close/>
                    <a:moveTo>
                      <a:pt x="27527" y="170974"/>
                    </a:moveTo>
                    <a:lnTo>
                      <a:pt x="20003" y="167926"/>
                    </a:lnTo>
                    <a:lnTo>
                      <a:pt x="19336" y="169640"/>
                    </a:lnTo>
                    <a:lnTo>
                      <a:pt x="26861" y="172688"/>
                    </a:lnTo>
                    <a:cubicBezTo>
                      <a:pt x="27051" y="172212"/>
                      <a:pt x="27337" y="171640"/>
                      <a:pt x="27527" y="170974"/>
                    </a:cubicBezTo>
                    <a:close/>
                    <a:moveTo>
                      <a:pt x="58769" y="115348"/>
                    </a:moveTo>
                    <a:lnTo>
                      <a:pt x="52197" y="110585"/>
                    </a:lnTo>
                    <a:lnTo>
                      <a:pt x="51054" y="112109"/>
                    </a:lnTo>
                    <a:lnTo>
                      <a:pt x="57626" y="116872"/>
                    </a:lnTo>
                    <a:cubicBezTo>
                      <a:pt x="58007" y="116300"/>
                      <a:pt x="58388" y="115824"/>
                      <a:pt x="58769" y="115348"/>
                    </a:cubicBezTo>
                    <a:close/>
                    <a:moveTo>
                      <a:pt x="53435" y="122777"/>
                    </a:moveTo>
                    <a:lnTo>
                      <a:pt x="46673" y="118205"/>
                    </a:lnTo>
                    <a:lnTo>
                      <a:pt x="45625" y="119729"/>
                    </a:lnTo>
                    <a:lnTo>
                      <a:pt x="52388" y="124301"/>
                    </a:lnTo>
                    <a:cubicBezTo>
                      <a:pt x="52769" y="123825"/>
                      <a:pt x="53150" y="123349"/>
                      <a:pt x="53435" y="122777"/>
                    </a:cubicBezTo>
                    <a:close/>
                    <a:moveTo>
                      <a:pt x="70104" y="100965"/>
                    </a:moveTo>
                    <a:lnTo>
                      <a:pt x="63818" y="95726"/>
                    </a:lnTo>
                    <a:lnTo>
                      <a:pt x="62579" y="97155"/>
                    </a:lnTo>
                    <a:lnTo>
                      <a:pt x="68866" y="102394"/>
                    </a:lnTo>
                    <a:cubicBezTo>
                      <a:pt x="69247" y="101917"/>
                      <a:pt x="69628" y="101441"/>
                      <a:pt x="70104" y="100965"/>
                    </a:cubicBezTo>
                    <a:close/>
                    <a:moveTo>
                      <a:pt x="76105" y="94107"/>
                    </a:moveTo>
                    <a:lnTo>
                      <a:pt x="70104" y="88678"/>
                    </a:lnTo>
                    <a:lnTo>
                      <a:pt x="68866" y="90106"/>
                    </a:lnTo>
                    <a:lnTo>
                      <a:pt x="74962" y="95536"/>
                    </a:lnTo>
                    <a:cubicBezTo>
                      <a:pt x="75248" y="95060"/>
                      <a:pt x="75629" y="94583"/>
                      <a:pt x="76105" y="94107"/>
                    </a:cubicBezTo>
                    <a:close/>
                    <a:moveTo>
                      <a:pt x="48482" y="130492"/>
                    </a:moveTo>
                    <a:lnTo>
                      <a:pt x="41624" y="126206"/>
                    </a:lnTo>
                    <a:lnTo>
                      <a:pt x="40672" y="127825"/>
                    </a:lnTo>
                    <a:lnTo>
                      <a:pt x="47530" y="132112"/>
                    </a:lnTo>
                    <a:cubicBezTo>
                      <a:pt x="47816" y="131445"/>
                      <a:pt x="48101" y="130969"/>
                      <a:pt x="48482" y="130492"/>
                    </a:cubicBezTo>
                    <a:close/>
                    <a:moveTo>
                      <a:pt x="35052" y="154305"/>
                    </a:moveTo>
                    <a:lnTo>
                      <a:pt x="27813" y="150781"/>
                    </a:lnTo>
                    <a:lnTo>
                      <a:pt x="26956" y="152495"/>
                    </a:lnTo>
                    <a:lnTo>
                      <a:pt x="34195" y="156019"/>
                    </a:lnTo>
                    <a:cubicBezTo>
                      <a:pt x="34481" y="155448"/>
                      <a:pt x="34766" y="154877"/>
                      <a:pt x="35052" y="154305"/>
                    </a:cubicBezTo>
                    <a:close/>
                    <a:moveTo>
                      <a:pt x="43720" y="138208"/>
                    </a:moveTo>
                    <a:lnTo>
                      <a:pt x="36671" y="134207"/>
                    </a:lnTo>
                    <a:lnTo>
                      <a:pt x="35719" y="135827"/>
                    </a:lnTo>
                    <a:lnTo>
                      <a:pt x="42767" y="139922"/>
                    </a:lnTo>
                    <a:cubicBezTo>
                      <a:pt x="43053" y="139351"/>
                      <a:pt x="43434" y="138779"/>
                      <a:pt x="43720" y="138208"/>
                    </a:cubicBezTo>
                    <a:close/>
                    <a:moveTo>
                      <a:pt x="31147" y="162592"/>
                    </a:moveTo>
                    <a:lnTo>
                      <a:pt x="23717" y="159258"/>
                    </a:lnTo>
                    <a:lnTo>
                      <a:pt x="22955" y="160973"/>
                    </a:lnTo>
                    <a:lnTo>
                      <a:pt x="30385" y="164306"/>
                    </a:lnTo>
                    <a:cubicBezTo>
                      <a:pt x="30671" y="163735"/>
                      <a:pt x="30956" y="163163"/>
                      <a:pt x="31147" y="162592"/>
                    </a:cubicBezTo>
                    <a:close/>
                    <a:moveTo>
                      <a:pt x="39243" y="146209"/>
                    </a:moveTo>
                    <a:lnTo>
                      <a:pt x="32099" y="142399"/>
                    </a:lnTo>
                    <a:lnTo>
                      <a:pt x="31242" y="144018"/>
                    </a:lnTo>
                    <a:lnTo>
                      <a:pt x="38386" y="147828"/>
                    </a:lnTo>
                    <a:cubicBezTo>
                      <a:pt x="38672" y="147352"/>
                      <a:pt x="38957" y="146780"/>
                      <a:pt x="39243" y="146209"/>
                    </a:cubicBezTo>
                    <a:close/>
                    <a:moveTo>
                      <a:pt x="516541" y="181261"/>
                    </a:moveTo>
                    <a:lnTo>
                      <a:pt x="524161" y="178498"/>
                    </a:lnTo>
                    <a:lnTo>
                      <a:pt x="523494" y="176784"/>
                    </a:lnTo>
                    <a:lnTo>
                      <a:pt x="515874" y="179546"/>
                    </a:lnTo>
                    <a:cubicBezTo>
                      <a:pt x="516065" y="180118"/>
                      <a:pt x="516255" y="180689"/>
                      <a:pt x="516541" y="181261"/>
                    </a:cubicBezTo>
                    <a:close/>
                    <a:moveTo>
                      <a:pt x="497300" y="139827"/>
                    </a:moveTo>
                    <a:lnTo>
                      <a:pt x="504349" y="135731"/>
                    </a:lnTo>
                    <a:lnTo>
                      <a:pt x="503396" y="134112"/>
                    </a:lnTo>
                    <a:lnTo>
                      <a:pt x="496348" y="138208"/>
                    </a:lnTo>
                    <a:cubicBezTo>
                      <a:pt x="496729" y="138779"/>
                      <a:pt x="497015" y="139351"/>
                      <a:pt x="497300" y="139827"/>
                    </a:cubicBezTo>
                    <a:close/>
                    <a:moveTo>
                      <a:pt x="501777" y="147923"/>
                    </a:moveTo>
                    <a:lnTo>
                      <a:pt x="508921" y="144113"/>
                    </a:lnTo>
                    <a:lnTo>
                      <a:pt x="508064" y="142494"/>
                    </a:lnTo>
                    <a:lnTo>
                      <a:pt x="500920" y="146304"/>
                    </a:lnTo>
                    <a:cubicBezTo>
                      <a:pt x="501206" y="146780"/>
                      <a:pt x="501491" y="147352"/>
                      <a:pt x="501777" y="147923"/>
                    </a:cubicBezTo>
                    <a:close/>
                    <a:moveTo>
                      <a:pt x="492633" y="132017"/>
                    </a:moveTo>
                    <a:lnTo>
                      <a:pt x="499491" y="127730"/>
                    </a:lnTo>
                    <a:lnTo>
                      <a:pt x="498539" y="126111"/>
                    </a:lnTo>
                    <a:lnTo>
                      <a:pt x="491681" y="130397"/>
                    </a:lnTo>
                    <a:cubicBezTo>
                      <a:pt x="491966" y="130969"/>
                      <a:pt x="492347" y="131445"/>
                      <a:pt x="492633" y="132017"/>
                    </a:cubicBezTo>
                    <a:close/>
                    <a:moveTo>
                      <a:pt x="459105" y="88773"/>
                    </a:moveTo>
                    <a:lnTo>
                      <a:pt x="465010" y="83153"/>
                    </a:lnTo>
                    <a:lnTo>
                      <a:pt x="463677" y="81820"/>
                    </a:lnTo>
                    <a:lnTo>
                      <a:pt x="457772" y="87440"/>
                    </a:lnTo>
                    <a:cubicBezTo>
                      <a:pt x="458248" y="87916"/>
                      <a:pt x="458629" y="88297"/>
                      <a:pt x="459105" y="88773"/>
                    </a:cubicBezTo>
                    <a:close/>
                    <a:moveTo>
                      <a:pt x="509683" y="164306"/>
                    </a:moveTo>
                    <a:lnTo>
                      <a:pt x="517112" y="160973"/>
                    </a:lnTo>
                    <a:lnTo>
                      <a:pt x="516350" y="159258"/>
                    </a:lnTo>
                    <a:lnTo>
                      <a:pt x="508921" y="162592"/>
                    </a:lnTo>
                    <a:cubicBezTo>
                      <a:pt x="509207" y="163163"/>
                      <a:pt x="509492" y="163735"/>
                      <a:pt x="509683" y="164306"/>
                    </a:cubicBezTo>
                    <a:close/>
                    <a:moveTo>
                      <a:pt x="465296" y="95440"/>
                    </a:moveTo>
                    <a:lnTo>
                      <a:pt x="471297" y="90011"/>
                    </a:lnTo>
                    <a:lnTo>
                      <a:pt x="470059" y="88583"/>
                    </a:lnTo>
                    <a:lnTo>
                      <a:pt x="463963" y="94012"/>
                    </a:lnTo>
                    <a:cubicBezTo>
                      <a:pt x="464439" y="94583"/>
                      <a:pt x="464820" y="95060"/>
                      <a:pt x="465296" y="95440"/>
                    </a:cubicBezTo>
                    <a:close/>
                    <a:moveTo>
                      <a:pt x="487680" y="124301"/>
                    </a:moveTo>
                    <a:lnTo>
                      <a:pt x="494443" y="119729"/>
                    </a:lnTo>
                    <a:lnTo>
                      <a:pt x="493395" y="118205"/>
                    </a:lnTo>
                    <a:lnTo>
                      <a:pt x="486632" y="122777"/>
                    </a:lnTo>
                    <a:cubicBezTo>
                      <a:pt x="487013" y="123349"/>
                      <a:pt x="487299" y="123825"/>
                      <a:pt x="487680" y="124301"/>
                    </a:cubicBezTo>
                    <a:close/>
                    <a:moveTo>
                      <a:pt x="513207" y="172784"/>
                    </a:moveTo>
                    <a:lnTo>
                      <a:pt x="520732" y="169736"/>
                    </a:lnTo>
                    <a:lnTo>
                      <a:pt x="520065" y="168021"/>
                    </a:lnTo>
                    <a:lnTo>
                      <a:pt x="512540" y="171069"/>
                    </a:lnTo>
                    <a:cubicBezTo>
                      <a:pt x="512826" y="171640"/>
                      <a:pt x="513017" y="172212"/>
                      <a:pt x="513207" y="172784"/>
                    </a:cubicBezTo>
                    <a:close/>
                    <a:moveTo>
                      <a:pt x="471297" y="102394"/>
                    </a:moveTo>
                    <a:lnTo>
                      <a:pt x="477488" y="97155"/>
                    </a:lnTo>
                    <a:lnTo>
                      <a:pt x="476250" y="95726"/>
                    </a:lnTo>
                    <a:lnTo>
                      <a:pt x="470059" y="100965"/>
                    </a:lnTo>
                    <a:cubicBezTo>
                      <a:pt x="470440" y="101441"/>
                      <a:pt x="470821" y="101917"/>
                      <a:pt x="471297" y="102394"/>
                    </a:cubicBezTo>
                    <a:close/>
                    <a:moveTo>
                      <a:pt x="477012" y="109538"/>
                    </a:moveTo>
                    <a:lnTo>
                      <a:pt x="483394" y="104489"/>
                    </a:lnTo>
                    <a:lnTo>
                      <a:pt x="482251" y="103061"/>
                    </a:lnTo>
                    <a:lnTo>
                      <a:pt x="475869" y="108109"/>
                    </a:lnTo>
                    <a:cubicBezTo>
                      <a:pt x="476250" y="108490"/>
                      <a:pt x="476631" y="109061"/>
                      <a:pt x="477012" y="109538"/>
                    </a:cubicBezTo>
                    <a:close/>
                    <a:moveTo>
                      <a:pt x="482441" y="116872"/>
                    </a:moveTo>
                    <a:lnTo>
                      <a:pt x="489014" y="112109"/>
                    </a:lnTo>
                    <a:lnTo>
                      <a:pt x="487966" y="110585"/>
                    </a:lnTo>
                    <a:lnTo>
                      <a:pt x="481393" y="115348"/>
                    </a:lnTo>
                    <a:cubicBezTo>
                      <a:pt x="481775" y="115824"/>
                      <a:pt x="482060" y="116300"/>
                      <a:pt x="482441" y="116872"/>
                    </a:cubicBezTo>
                    <a:close/>
                    <a:moveTo>
                      <a:pt x="505873" y="156019"/>
                    </a:moveTo>
                    <a:lnTo>
                      <a:pt x="513112" y="152495"/>
                    </a:lnTo>
                    <a:lnTo>
                      <a:pt x="512255" y="150781"/>
                    </a:lnTo>
                    <a:lnTo>
                      <a:pt x="505016" y="154305"/>
                    </a:lnTo>
                    <a:cubicBezTo>
                      <a:pt x="505301" y="154877"/>
                      <a:pt x="505587" y="155448"/>
                      <a:pt x="505873" y="156019"/>
                    </a:cubicBezTo>
                    <a:close/>
                    <a:moveTo>
                      <a:pt x="8192" y="270034"/>
                    </a:moveTo>
                    <a:cubicBezTo>
                      <a:pt x="8192" y="269748"/>
                      <a:pt x="8192" y="269462"/>
                      <a:pt x="8192" y="269081"/>
                    </a:cubicBezTo>
                    <a:lnTo>
                      <a:pt x="0" y="269081"/>
                    </a:lnTo>
                    <a:lnTo>
                      <a:pt x="0" y="270986"/>
                    </a:lnTo>
                    <a:lnTo>
                      <a:pt x="8192" y="270986"/>
                    </a:lnTo>
                    <a:cubicBezTo>
                      <a:pt x="8192" y="270605"/>
                      <a:pt x="8192" y="270319"/>
                      <a:pt x="8192" y="270034"/>
                    </a:cubicBezTo>
                    <a:close/>
                    <a:moveTo>
                      <a:pt x="530638" y="243554"/>
                    </a:moveTo>
                    <a:lnTo>
                      <a:pt x="538734" y="242697"/>
                    </a:lnTo>
                    <a:lnTo>
                      <a:pt x="538543" y="240887"/>
                    </a:lnTo>
                    <a:lnTo>
                      <a:pt x="530447" y="241744"/>
                    </a:lnTo>
                    <a:cubicBezTo>
                      <a:pt x="530447" y="242316"/>
                      <a:pt x="530543" y="242983"/>
                      <a:pt x="530638" y="243554"/>
                    </a:cubicBezTo>
                    <a:close/>
                    <a:moveTo>
                      <a:pt x="531781" y="261747"/>
                    </a:moveTo>
                    <a:lnTo>
                      <a:pt x="539972" y="261461"/>
                    </a:lnTo>
                    <a:lnTo>
                      <a:pt x="539877" y="259556"/>
                    </a:lnTo>
                    <a:lnTo>
                      <a:pt x="531781" y="259842"/>
                    </a:lnTo>
                    <a:cubicBezTo>
                      <a:pt x="531781" y="260604"/>
                      <a:pt x="531781" y="261175"/>
                      <a:pt x="531781" y="261747"/>
                    </a:cubicBezTo>
                    <a:close/>
                    <a:moveTo>
                      <a:pt x="531305" y="252698"/>
                    </a:moveTo>
                    <a:lnTo>
                      <a:pt x="539401" y="252127"/>
                    </a:lnTo>
                    <a:lnTo>
                      <a:pt x="539306" y="250222"/>
                    </a:lnTo>
                    <a:lnTo>
                      <a:pt x="531209" y="250793"/>
                    </a:lnTo>
                    <a:cubicBezTo>
                      <a:pt x="531305" y="251460"/>
                      <a:pt x="531305" y="252031"/>
                      <a:pt x="531305" y="252698"/>
                    </a:cubicBezTo>
                    <a:close/>
                    <a:moveTo>
                      <a:pt x="528161" y="225457"/>
                    </a:moveTo>
                    <a:lnTo>
                      <a:pt x="536162" y="224028"/>
                    </a:lnTo>
                    <a:lnTo>
                      <a:pt x="535876" y="222218"/>
                    </a:lnTo>
                    <a:lnTo>
                      <a:pt x="527876" y="223647"/>
                    </a:lnTo>
                    <a:cubicBezTo>
                      <a:pt x="527876" y="224219"/>
                      <a:pt x="528066" y="224885"/>
                      <a:pt x="528161" y="225457"/>
                    </a:cubicBezTo>
                    <a:close/>
                    <a:moveTo>
                      <a:pt x="529495" y="234506"/>
                    </a:moveTo>
                    <a:lnTo>
                      <a:pt x="537496" y="233363"/>
                    </a:lnTo>
                    <a:lnTo>
                      <a:pt x="537210" y="231458"/>
                    </a:lnTo>
                    <a:lnTo>
                      <a:pt x="529209" y="232600"/>
                    </a:lnTo>
                    <a:cubicBezTo>
                      <a:pt x="529400" y="233267"/>
                      <a:pt x="529400" y="233839"/>
                      <a:pt x="529495" y="234506"/>
                    </a:cubicBezTo>
                    <a:close/>
                    <a:moveTo>
                      <a:pt x="526447" y="216503"/>
                    </a:moveTo>
                    <a:lnTo>
                      <a:pt x="534353" y="214789"/>
                    </a:lnTo>
                    <a:lnTo>
                      <a:pt x="533972" y="212979"/>
                    </a:lnTo>
                    <a:lnTo>
                      <a:pt x="526066" y="214694"/>
                    </a:lnTo>
                    <a:cubicBezTo>
                      <a:pt x="526161" y="215265"/>
                      <a:pt x="526351" y="215836"/>
                      <a:pt x="526447" y="216503"/>
                    </a:cubicBezTo>
                    <a:close/>
                    <a:moveTo>
                      <a:pt x="522065" y="198692"/>
                    </a:moveTo>
                    <a:lnTo>
                      <a:pt x="529876" y="196501"/>
                    </a:lnTo>
                    <a:lnTo>
                      <a:pt x="529400" y="194691"/>
                    </a:lnTo>
                    <a:lnTo>
                      <a:pt x="521589" y="196882"/>
                    </a:lnTo>
                    <a:cubicBezTo>
                      <a:pt x="521780" y="197548"/>
                      <a:pt x="521970" y="198120"/>
                      <a:pt x="522065" y="198692"/>
                    </a:cubicBezTo>
                    <a:close/>
                    <a:moveTo>
                      <a:pt x="519493" y="189929"/>
                    </a:moveTo>
                    <a:lnTo>
                      <a:pt x="527209" y="187452"/>
                    </a:lnTo>
                    <a:lnTo>
                      <a:pt x="526637" y="185642"/>
                    </a:lnTo>
                    <a:lnTo>
                      <a:pt x="518922" y="188119"/>
                    </a:lnTo>
                    <a:cubicBezTo>
                      <a:pt x="519113" y="188786"/>
                      <a:pt x="519303" y="189357"/>
                      <a:pt x="519493" y="189929"/>
                    </a:cubicBezTo>
                    <a:close/>
                    <a:moveTo>
                      <a:pt x="524447" y="207550"/>
                    </a:moveTo>
                    <a:lnTo>
                      <a:pt x="532257" y="205550"/>
                    </a:lnTo>
                    <a:lnTo>
                      <a:pt x="531781" y="203740"/>
                    </a:lnTo>
                    <a:lnTo>
                      <a:pt x="523970" y="205740"/>
                    </a:lnTo>
                    <a:cubicBezTo>
                      <a:pt x="524161" y="206311"/>
                      <a:pt x="524256" y="206978"/>
                      <a:pt x="524447" y="207550"/>
                    </a:cubicBezTo>
                    <a:close/>
                    <a:moveTo>
                      <a:pt x="369094" y="27527"/>
                    </a:moveTo>
                    <a:lnTo>
                      <a:pt x="372142" y="20002"/>
                    </a:lnTo>
                    <a:lnTo>
                      <a:pt x="370427" y="19336"/>
                    </a:lnTo>
                    <a:lnTo>
                      <a:pt x="367379" y="26860"/>
                    </a:lnTo>
                    <a:cubicBezTo>
                      <a:pt x="367856" y="27051"/>
                      <a:pt x="368427" y="27242"/>
                      <a:pt x="369094" y="27527"/>
                    </a:cubicBezTo>
                    <a:close/>
                    <a:moveTo>
                      <a:pt x="334328" y="16097"/>
                    </a:moveTo>
                    <a:lnTo>
                      <a:pt x="336328" y="8287"/>
                    </a:lnTo>
                    <a:lnTo>
                      <a:pt x="334518" y="7810"/>
                    </a:lnTo>
                    <a:lnTo>
                      <a:pt x="332518" y="15621"/>
                    </a:lnTo>
                    <a:cubicBezTo>
                      <a:pt x="333089" y="15811"/>
                      <a:pt x="333756" y="15907"/>
                      <a:pt x="334328" y="16097"/>
                    </a:cubicBezTo>
                    <a:close/>
                    <a:moveTo>
                      <a:pt x="343186" y="18479"/>
                    </a:moveTo>
                    <a:lnTo>
                      <a:pt x="345376" y="10763"/>
                    </a:lnTo>
                    <a:lnTo>
                      <a:pt x="343567" y="10192"/>
                    </a:lnTo>
                    <a:lnTo>
                      <a:pt x="341376" y="17907"/>
                    </a:lnTo>
                    <a:cubicBezTo>
                      <a:pt x="341948" y="18098"/>
                      <a:pt x="342519" y="18288"/>
                      <a:pt x="343186" y="18479"/>
                    </a:cubicBezTo>
                    <a:close/>
                    <a:moveTo>
                      <a:pt x="360521" y="24194"/>
                    </a:moveTo>
                    <a:lnTo>
                      <a:pt x="363284" y="16669"/>
                    </a:lnTo>
                    <a:lnTo>
                      <a:pt x="361569" y="16002"/>
                    </a:lnTo>
                    <a:lnTo>
                      <a:pt x="358807" y="23527"/>
                    </a:lnTo>
                    <a:cubicBezTo>
                      <a:pt x="359378" y="23813"/>
                      <a:pt x="359950" y="24003"/>
                      <a:pt x="360521" y="24194"/>
                    </a:cubicBezTo>
                    <a:close/>
                    <a:moveTo>
                      <a:pt x="351854" y="21146"/>
                    </a:moveTo>
                    <a:lnTo>
                      <a:pt x="354330" y="13430"/>
                    </a:lnTo>
                    <a:lnTo>
                      <a:pt x="352520" y="12859"/>
                    </a:lnTo>
                    <a:lnTo>
                      <a:pt x="350044" y="20574"/>
                    </a:lnTo>
                    <a:cubicBezTo>
                      <a:pt x="350710" y="20765"/>
                      <a:pt x="351282" y="20955"/>
                      <a:pt x="351854" y="21146"/>
                    </a:cubicBezTo>
                    <a:close/>
                    <a:moveTo>
                      <a:pt x="325469" y="14002"/>
                    </a:moveTo>
                    <a:lnTo>
                      <a:pt x="327184" y="6096"/>
                    </a:lnTo>
                    <a:lnTo>
                      <a:pt x="325374" y="5715"/>
                    </a:lnTo>
                    <a:lnTo>
                      <a:pt x="323659" y="13621"/>
                    </a:lnTo>
                    <a:cubicBezTo>
                      <a:pt x="324231" y="13716"/>
                      <a:pt x="324803" y="13906"/>
                      <a:pt x="325469" y="14002"/>
                    </a:cubicBezTo>
                    <a:close/>
                    <a:moveTo>
                      <a:pt x="289274" y="8858"/>
                    </a:moveTo>
                    <a:lnTo>
                      <a:pt x="289846" y="762"/>
                    </a:lnTo>
                    <a:lnTo>
                      <a:pt x="288036" y="571"/>
                    </a:lnTo>
                    <a:lnTo>
                      <a:pt x="287465" y="8668"/>
                    </a:lnTo>
                    <a:cubicBezTo>
                      <a:pt x="288036" y="8763"/>
                      <a:pt x="288608" y="8763"/>
                      <a:pt x="289274" y="8858"/>
                    </a:cubicBezTo>
                    <a:close/>
                    <a:moveTo>
                      <a:pt x="316421" y="12192"/>
                    </a:moveTo>
                    <a:lnTo>
                      <a:pt x="317849" y="4191"/>
                    </a:lnTo>
                    <a:lnTo>
                      <a:pt x="316040" y="3810"/>
                    </a:lnTo>
                    <a:lnTo>
                      <a:pt x="314611" y="11811"/>
                    </a:lnTo>
                    <a:cubicBezTo>
                      <a:pt x="315278" y="12002"/>
                      <a:pt x="315849" y="12097"/>
                      <a:pt x="316421" y="12192"/>
                    </a:cubicBezTo>
                    <a:close/>
                    <a:moveTo>
                      <a:pt x="270034" y="8192"/>
                    </a:moveTo>
                    <a:cubicBezTo>
                      <a:pt x="270320" y="8192"/>
                      <a:pt x="270701" y="8192"/>
                      <a:pt x="270986" y="8192"/>
                    </a:cubicBezTo>
                    <a:lnTo>
                      <a:pt x="270986" y="0"/>
                    </a:lnTo>
                    <a:lnTo>
                      <a:pt x="269081" y="0"/>
                    </a:lnTo>
                    <a:lnTo>
                      <a:pt x="269081" y="8192"/>
                    </a:lnTo>
                    <a:cubicBezTo>
                      <a:pt x="269462" y="8192"/>
                      <a:pt x="269748" y="8192"/>
                      <a:pt x="270034" y="8192"/>
                    </a:cubicBezTo>
                    <a:close/>
                    <a:moveTo>
                      <a:pt x="280130" y="8287"/>
                    </a:moveTo>
                    <a:lnTo>
                      <a:pt x="280416" y="190"/>
                    </a:lnTo>
                    <a:lnTo>
                      <a:pt x="278511" y="95"/>
                    </a:lnTo>
                    <a:lnTo>
                      <a:pt x="278225" y="8287"/>
                    </a:lnTo>
                    <a:cubicBezTo>
                      <a:pt x="278892" y="8287"/>
                      <a:pt x="279559" y="8287"/>
                      <a:pt x="280130" y="8287"/>
                    </a:cubicBezTo>
                    <a:close/>
                    <a:moveTo>
                      <a:pt x="298323" y="9715"/>
                    </a:moveTo>
                    <a:lnTo>
                      <a:pt x="299180" y="1619"/>
                    </a:lnTo>
                    <a:lnTo>
                      <a:pt x="297371" y="1429"/>
                    </a:lnTo>
                    <a:lnTo>
                      <a:pt x="296513" y="9525"/>
                    </a:lnTo>
                    <a:cubicBezTo>
                      <a:pt x="297085" y="9525"/>
                      <a:pt x="297751" y="9620"/>
                      <a:pt x="298323" y="9715"/>
                    </a:cubicBezTo>
                    <a:close/>
                    <a:moveTo>
                      <a:pt x="307467" y="10763"/>
                    </a:moveTo>
                    <a:lnTo>
                      <a:pt x="308610" y="2762"/>
                    </a:lnTo>
                    <a:lnTo>
                      <a:pt x="306800" y="2477"/>
                    </a:lnTo>
                    <a:lnTo>
                      <a:pt x="305657" y="10477"/>
                    </a:lnTo>
                    <a:cubicBezTo>
                      <a:pt x="306229" y="10573"/>
                      <a:pt x="306800" y="10668"/>
                      <a:pt x="307467" y="10763"/>
                    </a:cubicBezTo>
                    <a:close/>
                    <a:moveTo>
                      <a:pt x="445960" y="76010"/>
                    </a:moveTo>
                    <a:lnTo>
                      <a:pt x="451390" y="70009"/>
                    </a:lnTo>
                    <a:lnTo>
                      <a:pt x="450056" y="68771"/>
                    </a:lnTo>
                    <a:lnTo>
                      <a:pt x="444627" y="74771"/>
                    </a:lnTo>
                    <a:cubicBezTo>
                      <a:pt x="445008" y="75152"/>
                      <a:pt x="445484" y="75629"/>
                      <a:pt x="445960" y="76010"/>
                    </a:cubicBezTo>
                    <a:close/>
                    <a:moveTo>
                      <a:pt x="377476" y="31147"/>
                    </a:moveTo>
                    <a:lnTo>
                      <a:pt x="380714" y="23717"/>
                    </a:lnTo>
                    <a:lnTo>
                      <a:pt x="379000" y="22955"/>
                    </a:lnTo>
                    <a:lnTo>
                      <a:pt x="375761" y="30385"/>
                    </a:lnTo>
                    <a:cubicBezTo>
                      <a:pt x="376333" y="30575"/>
                      <a:pt x="376904" y="30861"/>
                      <a:pt x="377476" y="31147"/>
                    </a:cubicBezTo>
                    <a:close/>
                    <a:moveTo>
                      <a:pt x="424720" y="58674"/>
                    </a:moveTo>
                    <a:lnTo>
                      <a:pt x="429482" y="52102"/>
                    </a:lnTo>
                    <a:lnTo>
                      <a:pt x="427958" y="50959"/>
                    </a:lnTo>
                    <a:lnTo>
                      <a:pt x="423196" y="57531"/>
                    </a:lnTo>
                    <a:cubicBezTo>
                      <a:pt x="423767" y="58007"/>
                      <a:pt x="424243" y="58293"/>
                      <a:pt x="424720" y="58674"/>
                    </a:cubicBezTo>
                    <a:close/>
                    <a:moveTo>
                      <a:pt x="432054" y="64198"/>
                    </a:moveTo>
                    <a:lnTo>
                      <a:pt x="437102" y="57817"/>
                    </a:lnTo>
                    <a:lnTo>
                      <a:pt x="435674" y="56674"/>
                    </a:lnTo>
                    <a:lnTo>
                      <a:pt x="430625" y="63056"/>
                    </a:lnTo>
                    <a:cubicBezTo>
                      <a:pt x="431006" y="63436"/>
                      <a:pt x="431483" y="63817"/>
                      <a:pt x="432054" y="64198"/>
                    </a:cubicBezTo>
                    <a:close/>
                    <a:moveTo>
                      <a:pt x="452628" y="82296"/>
                    </a:moveTo>
                    <a:lnTo>
                      <a:pt x="458248" y="76486"/>
                    </a:lnTo>
                    <a:lnTo>
                      <a:pt x="456914" y="75152"/>
                    </a:lnTo>
                    <a:lnTo>
                      <a:pt x="451295" y="81058"/>
                    </a:lnTo>
                    <a:cubicBezTo>
                      <a:pt x="451771" y="81439"/>
                      <a:pt x="452152" y="81820"/>
                      <a:pt x="452628" y="82296"/>
                    </a:cubicBezTo>
                    <a:close/>
                    <a:moveTo>
                      <a:pt x="439103" y="70009"/>
                    </a:moveTo>
                    <a:lnTo>
                      <a:pt x="444341" y="63817"/>
                    </a:lnTo>
                    <a:lnTo>
                      <a:pt x="442913" y="62579"/>
                    </a:lnTo>
                    <a:lnTo>
                      <a:pt x="437674" y="68771"/>
                    </a:lnTo>
                    <a:cubicBezTo>
                      <a:pt x="438150" y="69247"/>
                      <a:pt x="438626" y="69628"/>
                      <a:pt x="439103" y="70009"/>
                    </a:cubicBezTo>
                    <a:close/>
                    <a:moveTo>
                      <a:pt x="417290" y="53435"/>
                    </a:moveTo>
                    <a:lnTo>
                      <a:pt x="421862" y="46673"/>
                    </a:lnTo>
                    <a:lnTo>
                      <a:pt x="420338" y="45625"/>
                    </a:lnTo>
                    <a:lnTo>
                      <a:pt x="415766" y="52388"/>
                    </a:lnTo>
                    <a:cubicBezTo>
                      <a:pt x="416242" y="52673"/>
                      <a:pt x="416814" y="53054"/>
                      <a:pt x="417290" y="53435"/>
                    </a:cubicBezTo>
                    <a:close/>
                    <a:moveTo>
                      <a:pt x="393859" y="39148"/>
                    </a:moveTo>
                    <a:lnTo>
                      <a:pt x="397669" y="32004"/>
                    </a:lnTo>
                    <a:lnTo>
                      <a:pt x="396050" y="31147"/>
                    </a:lnTo>
                    <a:lnTo>
                      <a:pt x="392240" y="38290"/>
                    </a:lnTo>
                    <a:cubicBezTo>
                      <a:pt x="392716" y="38576"/>
                      <a:pt x="393287" y="38862"/>
                      <a:pt x="393859" y="39148"/>
                    </a:cubicBezTo>
                    <a:close/>
                    <a:moveTo>
                      <a:pt x="385763" y="35052"/>
                    </a:moveTo>
                    <a:lnTo>
                      <a:pt x="389287" y="27813"/>
                    </a:lnTo>
                    <a:lnTo>
                      <a:pt x="387572" y="26956"/>
                    </a:lnTo>
                    <a:lnTo>
                      <a:pt x="384048" y="34195"/>
                    </a:lnTo>
                    <a:cubicBezTo>
                      <a:pt x="384620" y="34481"/>
                      <a:pt x="385191" y="34766"/>
                      <a:pt x="385763" y="35052"/>
                    </a:cubicBezTo>
                    <a:close/>
                    <a:moveTo>
                      <a:pt x="409670" y="48387"/>
                    </a:moveTo>
                    <a:lnTo>
                      <a:pt x="413957" y="41529"/>
                    </a:lnTo>
                    <a:lnTo>
                      <a:pt x="412337" y="40481"/>
                    </a:lnTo>
                    <a:lnTo>
                      <a:pt x="408051" y="47339"/>
                    </a:lnTo>
                    <a:cubicBezTo>
                      <a:pt x="408623" y="47720"/>
                      <a:pt x="409099" y="48101"/>
                      <a:pt x="409670" y="48387"/>
                    </a:cubicBezTo>
                    <a:close/>
                    <a:moveTo>
                      <a:pt x="401860" y="43625"/>
                    </a:moveTo>
                    <a:lnTo>
                      <a:pt x="405860" y="36576"/>
                    </a:lnTo>
                    <a:lnTo>
                      <a:pt x="404241" y="35623"/>
                    </a:lnTo>
                    <a:lnTo>
                      <a:pt x="400241" y="42672"/>
                    </a:lnTo>
                    <a:cubicBezTo>
                      <a:pt x="400717" y="43053"/>
                      <a:pt x="401288" y="43339"/>
                      <a:pt x="401860" y="43625"/>
                    </a:cubicBezTo>
                    <a:close/>
                    <a:moveTo>
                      <a:pt x="23622" y="358711"/>
                    </a:moveTo>
                    <a:lnTo>
                      <a:pt x="16002" y="361474"/>
                    </a:lnTo>
                    <a:lnTo>
                      <a:pt x="16669" y="363188"/>
                    </a:lnTo>
                    <a:lnTo>
                      <a:pt x="24289" y="360426"/>
                    </a:lnTo>
                    <a:cubicBezTo>
                      <a:pt x="24003" y="359855"/>
                      <a:pt x="23813" y="359283"/>
                      <a:pt x="23622" y="358711"/>
                    </a:cubicBezTo>
                    <a:close/>
                    <a:moveTo>
                      <a:pt x="415766" y="487680"/>
                    </a:moveTo>
                    <a:lnTo>
                      <a:pt x="420338" y="494443"/>
                    </a:lnTo>
                    <a:lnTo>
                      <a:pt x="421862" y="493395"/>
                    </a:lnTo>
                    <a:lnTo>
                      <a:pt x="417290" y="486632"/>
                    </a:lnTo>
                    <a:cubicBezTo>
                      <a:pt x="416719" y="486918"/>
                      <a:pt x="416242" y="487299"/>
                      <a:pt x="415766" y="487680"/>
                    </a:cubicBezTo>
                    <a:close/>
                    <a:moveTo>
                      <a:pt x="408051" y="492538"/>
                    </a:moveTo>
                    <a:lnTo>
                      <a:pt x="412337" y="499396"/>
                    </a:lnTo>
                    <a:lnTo>
                      <a:pt x="413957" y="498443"/>
                    </a:lnTo>
                    <a:lnTo>
                      <a:pt x="409670" y="491585"/>
                    </a:lnTo>
                    <a:cubicBezTo>
                      <a:pt x="409099" y="491966"/>
                      <a:pt x="408527" y="492252"/>
                      <a:pt x="408051" y="492538"/>
                    </a:cubicBezTo>
                    <a:close/>
                    <a:moveTo>
                      <a:pt x="384048" y="505778"/>
                    </a:moveTo>
                    <a:lnTo>
                      <a:pt x="387572" y="513016"/>
                    </a:lnTo>
                    <a:lnTo>
                      <a:pt x="389287" y="512159"/>
                    </a:lnTo>
                    <a:lnTo>
                      <a:pt x="385763" y="504920"/>
                    </a:lnTo>
                    <a:cubicBezTo>
                      <a:pt x="385191" y="505301"/>
                      <a:pt x="384620" y="505587"/>
                      <a:pt x="384048" y="505778"/>
                    </a:cubicBezTo>
                    <a:close/>
                    <a:moveTo>
                      <a:pt x="423196" y="482441"/>
                    </a:moveTo>
                    <a:lnTo>
                      <a:pt x="427958" y="489014"/>
                    </a:lnTo>
                    <a:lnTo>
                      <a:pt x="429482" y="487870"/>
                    </a:lnTo>
                    <a:lnTo>
                      <a:pt x="424720" y="481298"/>
                    </a:lnTo>
                    <a:cubicBezTo>
                      <a:pt x="424243" y="481679"/>
                      <a:pt x="423767" y="482060"/>
                      <a:pt x="423196" y="482441"/>
                    </a:cubicBezTo>
                    <a:close/>
                    <a:moveTo>
                      <a:pt x="400241" y="497300"/>
                    </a:moveTo>
                    <a:lnTo>
                      <a:pt x="404336" y="504349"/>
                    </a:lnTo>
                    <a:lnTo>
                      <a:pt x="405956" y="503396"/>
                    </a:lnTo>
                    <a:lnTo>
                      <a:pt x="401860" y="496348"/>
                    </a:lnTo>
                    <a:cubicBezTo>
                      <a:pt x="401288" y="496634"/>
                      <a:pt x="400717" y="497015"/>
                      <a:pt x="400241" y="497300"/>
                    </a:cubicBezTo>
                    <a:close/>
                    <a:moveTo>
                      <a:pt x="392240" y="501682"/>
                    </a:moveTo>
                    <a:lnTo>
                      <a:pt x="396050" y="508826"/>
                    </a:lnTo>
                    <a:lnTo>
                      <a:pt x="397669" y="507968"/>
                    </a:lnTo>
                    <a:lnTo>
                      <a:pt x="393859" y="500824"/>
                    </a:lnTo>
                    <a:cubicBezTo>
                      <a:pt x="393287" y="501110"/>
                      <a:pt x="392716" y="501396"/>
                      <a:pt x="392240" y="501682"/>
                    </a:cubicBezTo>
                    <a:close/>
                    <a:moveTo>
                      <a:pt x="457772" y="452533"/>
                    </a:moveTo>
                    <a:lnTo>
                      <a:pt x="463677" y="458153"/>
                    </a:lnTo>
                    <a:lnTo>
                      <a:pt x="465010" y="456819"/>
                    </a:lnTo>
                    <a:lnTo>
                      <a:pt x="459105" y="451199"/>
                    </a:lnTo>
                    <a:cubicBezTo>
                      <a:pt x="458629" y="451676"/>
                      <a:pt x="458248" y="452152"/>
                      <a:pt x="457772" y="452533"/>
                    </a:cubicBezTo>
                    <a:close/>
                    <a:moveTo>
                      <a:pt x="430530" y="476917"/>
                    </a:moveTo>
                    <a:lnTo>
                      <a:pt x="435578" y="483298"/>
                    </a:lnTo>
                    <a:lnTo>
                      <a:pt x="437007" y="482156"/>
                    </a:lnTo>
                    <a:lnTo>
                      <a:pt x="431959" y="475774"/>
                    </a:lnTo>
                    <a:cubicBezTo>
                      <a:pt x="431483" y="476155"/>
                      <a:pt x="431006" y="476536"/>
                      <a:pt x="430530" y="476917"/>
                    </a:cubicBezTo>
                    <a:close/>
                    <a:moveTo>
                      <a:pt x="451295" y="459010"/>
                    </a:moveTo>
                    <a:lnTo>
                      <a:pt x="456914" y="464915"/>
                    </a:lnTo>
                    <a:lnTo>
                      <a:pt x="458248" y="463677"/>
                    </a:lnTo>
                    <a:lnTo>
                      <a:pt x="452628" y="457772"/>
                    </a:lnTo>
                    <a:cubicBezTo>
                      <a:pt x="452152" y="458153"/>
                      <a:pt x="451771" y="458534"/>
                      <a:pt x="451295" y="459010"/>
                    </a:cubicBezTo>
                    <a:close/>
                    <a:moveTo>
                      <a:pt x="444627" y="465201"/>
                    </a:moveTo>
                    <a:lnTo>
                      <a:pt x="450056" y="471297"/>
                    </a:lnTo>
                    <a:lnTo>
                      <a:pt x="451485" y="470059"/>
                    </a:lnTo>
                    <a:lnTo>
                      <a:pt x="446056" y="464058"/>
                    </a:lnTo>
                    <a:cubicBezTo>
                      <a:pt x="445484" y="464439"/>
                      <a:pt x="445008" y="464820"/>
                      <a:pt x="444627" y="465201"/>
                    </a:cubicBezTo>
                    <a:close/>
                    <a:moveTo>
                      <a:pt x="287369" y="531305"/>
                    </a:moveTo>
                    <a:lnTo>
                      <a:pt x="287941" y="539401"/>
                    </a:lnTo>
                    <a:lnTo>
                      <a:pt x="289846" y="539306"/>
                    </a:lnTo>
                    <a:lnTo>
                      <a:pt x="289274" y="531209"/>
                    </a:lnTo>
                    <a:cubicBezTo>
                      <a:pt x="288608" y="531209"/>
                      <a:pt x="288036" y="531305"/>
                      <a:pt x="287369" y="531305"/>
                    </a:cubicBezTo>
                    <a:close/>
                    <a:moveTo>
                      <a:pt x="437674" y="471202"/>
                    </a:moveTo>
                    <a:lnTo>
                      <a:pt x="442913" y="477488"/>
                    </a:lnTo>
                    <a:lnTo>
                      <a:pt x="444341" y="476250"/>
                    </a:lnTo>
                    <a:lnTo>
                      <a:pt x="439103" y="469964"/>
                    </a:lnTo>
                    <a:cubicBezTo>
                      <a:pt x="438626" y="470344"/>
                      <a:pt x="438150" y="470821"/>
                      <a:pt x="437674" y="471202"/>
                    </a:cubicBezTo>
                    <a:close/>
                    <a:moveTo>
                      <a:pt x="323564" y="526352"/>
                    </a:moveTo>
                    <a:lnTo>
                      <a:pt x="325279" y="534257"/>
                    </a:lnTo>
                    <a:lnTo>
                      <a:pt x="327089" y="533876"/>
                    </a:lnTo>
                    <a:lnTo>
                      <a:pt x="325374" y="525970"/>
                    </a:lnTo>
                    <a:cubicBezTo>
                      <a:pt x="324803" y="526161"/>
                      <a:pt x="324231" y="526256"/>
                      <a:pt x="323564" y="526352"/>
                    </a:cubicBezTo>
                    <a:close/>
                    <a:moveTo>
                      <a:pt x="314611" y="528066"/>
                    </a:moveTo>
                    <a:lnTo>
                      <a:pt x="316040" y="536067"/>
                    </a:lnTo>
                    <a:lnTo>
                      <a:pt x="317849" y="535686"/>
                    </a:lnTo>
                    <a:lnTo>
                      <a:pt x="316421" y="527685"/>
                    </a:lnTo>
                    <a:cubicBezTo>
                      <a:pt x="315849" y="527876"/>
                      <a:pt x="315278" y="527971"/>
                      <a:pt x="314611" y="528066"/>
                    </a:cubicBezTo>
                    <a:close/>
                    <a:moveTo>
                      <a:pt x="296513" y="530543"/>
                    </a:moveTo>
                    <a:lnTo>
                      <a:pt x="297371" y="538639"/>
                    </a:lnTo>
                    <a:lnTo>
                      <a:pt x="299180" y="538448"/>
                    </a:lnTo>
                    <a:lnTo>
                      <a:pt x="298323" y="530352"/>
                    </a:lnTo>
                    <a:cubicBezTo>
                      <a:pt x="297751" y="530447"/>
                      <a:pt x="297085" y="530447"/>
                      <a:pt x="296513" y="530543"/>
                    </a:cubicBezTo>
                    <a:close/>
                    <a:moveTo>
                      <a:pt x="375761" y="509683"/>
                    </a:moveTo>
                    <a:lnTo>
                      <a:pt x="379095" y="517112"/>
                    </a:lnTo>
                    <a:lnTo>
                      <a:pt x="380809" y="516350"/>
                    </a:lnTo>
                    <a:lnTo>
                      <a:pt x="377571" y="508921"/>
                    </a:lnTo>
                    <a:cubicBezTo>
                      <a:pt x="376904" y="509111"/>
                      <a:pt x="376333" y="509397"/>
                      <a:pt x="375761" y="509683"/>
                    </a:cubicBezTo>
                    <a:close/>
                    <a:moveTo>
                      <a:pt x="305562" y="529495"/>
                    </a:moveTo>
                    <a:lnTo>
                      <a:pt x="306705" y="537496"/>
                    </a:lnTo>
                    <a:lnTo>
                      <a:pt x="308515" y="537210"/>
                    </a:lnTo>
                    <a:lnTo>
                      <a:pt x="307372" y="529114"/>
                    </a:lnTo>
                    <a:cubicBezTo>
                      <a:pt x="306800" y="529304"/>
                      <a:pt x="306229" y="529399"/>
                      <a:pt x="305562" y="529495"/>
                    </a:cubicBezTo>
                    <a:close/>
                    <a:moveTo>
                      <a:pt x="332518" y="524351"/>
                    </a:moveTo>
                    <a:lnTo>
                      <a:pt x="334518" y="532162"/>
                    </a:lnTo>
                    <a:lnTo>
                      <a:pt x="336328" y="531686"/>
                    </a:lnTo>
                    <a:lnTo>
                      <a:pt x="334328" y="523875"/>
                    </a:lnTo>
                    <a:cubicBezTo>
                      <a:pt x="333756" y="524065"/>
                      <a:pt x="333089" y="524161"/>
                      <a:pt x="332518" y="524351"/>
                    </a:cubicBezTo>
                    <a:close/>
                    <a:moveTo>
                      <a:pt x="358807" y="516445"/>
                    </a:moveTo>
                    <a:lnTo>
                      <a:pt x="361569" y="524065"/>
                    </a:lnTo>
                    <a:lnTo>
                      <a:pt x="363284" y="523399"/>
                    </a:lnTo>
                    <a:lnTo>
                      <a:pt x="360521" y="515779"/>
                    </a:lnTo>
                    <a:cubicBezTo>
                      <a:pt x="359950" y="516065"/>
                      <a:pt x="359378" y="516255"/>
                      <a:pt x="358807" y="516445"/>
                    </a:cubicBezTo>
                    <a:close/>
                    <a:moveTo>
                      <a:pt x="341376" y="522065"/>
                    </a:moveTo>
                    <a:lnTo>
                      <a:pt x="343567" y="529876"/>
                    </a:lnTo>
                    <a:lnTo>
                      <a:pt x="345376" y="529399"/>
                    </a:lnTo>
                    <a:lnTo>
                      <a:pt x="343186" y="521589"/>
                    </a:lnTo>
                    <a:cubicBezTo>
                      <a:pt x="342519" y="521684"/>
                      <a:pt x="341948" y="521875"/>
                      <a:pt x="341376" y="522065"/>
                    </a:cubicBezTo>
                    <a:close/>
                    <a:moveTo>
                      <a:pt x="367284" y="513207"/>
                    </a:moveTo>
                    <a:lnTo>
                      <a:pt x="370332" y="520732"/>
                    </a:lnTo>
                    <a:lnTo>
                      <a:pt x="372047" y="520065"/>
                    </a:lnTo>
                    <a:lnTo>
                      <a:pt x="368999" y="512540"/>
                    </a:lnTo>
                    <a:cubicBezTo>
                      <a:pt x="368427" y="512731"/>
                      <a:pt x="367856" y="512921"/>
                      <a:pt x="367284" y="513207"/>
                    </a:cubicBezTo>
                    <a:close/>
                    <a:moveTo>
                      <a:pt x="350139" y="519398"/>
                    </a:moveTo>
                    <a:lnTo>
                      <a:pt x="352616" y="527114"/>
                    </a:lnTo>
                    <a:lnTo>
                      <a:pt x="354425" y="526542"/>
                    </a:lnTo>
                    <a:lnTo>
                      <a:pt x="351949" y="518827"/>
                    </a:lnTo>
                    <a:cubicBezTo>
                      <a:pt x="351282" y="519017"/>
                      <a:pt x="350710" y="519208"/>
                      <a:pt x="350139" y="519398"/>
                    </a:cubicBezTo>
                    <a:close/>
                    <a:moveTo>
                      <a:pt x="464058" y="445865"/>
                    </a:moveTo>
                    <a:lnTo>
                      <a:pt x="470059" y="451294"/>
                    </a:lnTo>
                    <a:lnTo>
                      <a:pt x="471297" y="449961"/>
                    </a:lnTo>
                    <a:lnTo>
                      <a:pt x="465201" y="444532"/>
                    </a:lnTo>
                    <a:cubicBezTo>
                      <a:pt x="464820" y="445008"/>
                      <a:pt x="464439" y="445484"/>
                      <a:pt x="464058" y="445865"/>
                    </a:cubicBezTo>
                    <a:close/>
                    <a:moveTo>
                      <a:pt x="526066" y="325374"/>
                    </a:moveTo>
                    <a:lnTo>
                      <a:pt x="533972" y="327088"/>
                    </a:lnTo>
                    <a:lnTo>
                      <a:pt x="534353" y="325279"/>
                    </a:lnTo>
                    <a:lnTo>
                      <a:pt x="526447" y="323564"/>
                    </a:lnTo>
                    <a:cubicBezTo>
                      <a:pt x="526351" y="324136"/>
                      <a:pt x="526161" y="324803"/>
                      <a:pt x="526066" y="325374"/>
                    </a:cubicBezTo>
                    <a:close/>
                    <a:moveTo>
                      <a:pt x="529304" y="307372"/>
                    </a:moveTo>
                    <a:lnTo>
                      <a:pt x="537305" y="308515"/>
                    </a:lnTo>
                    <a:lnTo>
                      <a:pt x="537591" y="306705"/>
                    </a:lnTo>
                    <a:lnTo>
                      <a:pt x="529590" y="305562"/>
                    </a:lnTo>
                    <a:cubicBezTo>
                      <a:pt x="529400" y="306134"/>
                      <a:pt x="529304" y="306705"/>
                      <a:pt x="529304" y="307372"/>
                    </a:cubicBezTo>
                    <a:close/>
                    <a:moveTo>
                      <a:pt x="527780" y="316421"/>
                    </a:moveTo>
                    <a:lnTo>
                      <a:pt x="535781" y="317849"/>
                    </a:lnTo>
                    <a:lnTo>
                      <a:pt x="536067" y="316040"/>
                    </a:lnTo>
                    <a:lnTo>
                      <a:pt x="528066" y="314611"/>
                    </a:lnTo>
                    <a:cubicBezTo>
                      <a:pt x="528066" y="315182"/>
                      <a:pt x="527876" y="315754"/>
                      <a:pt x="527780" y="316421"/>
                    </a:cubicBezTo>
                    <a:close/>
                    <a:moveTo>
                      <a:pt x="518827" y="351854"/>
                    </a:moveTo>
                    <a:lnTo>
                      <a:pt x="526542" y="354330"/>
                    </a:lnTo>
                    <a:lnTo>
                      <a:pt x="527114" y="352520"/>
                    </a:lnTo>
                    <a:lnTo>
                      <a:pt x="519398" y="350044"/>
                    </a:lnTo>
                    <a:cubicBezTo>
                      <a:pt x="519208" y="350615"/>
                      <a:pt x="519017" y="351187"/>
                      <a:pt x="518827" y="351854"/>
                    </a:cubicBezTo>
                    <a:close/>
                    <a:moveTo>
                      <a:pt x="521589" y="343090"/>
                    </a:moveTo>
                    <a:lnTo>
                      <a:pt x="529400" y="345281"/>
                    </a:lnTo>
                    <a:lnTo>
                      <a:pt x="529876" y="343471"/>
                    </a:lnTo>
                    <a:lnTo>
                      <a:pt x="522065" y="341281"/>
                    </a:lnTo>
                    <a:cubicBezTo>
                      <a:pt x="521970" y="341852"/>
                      <a:pt x="521780" y="342519"/>
                      <a:pt x="521589" y="343090"/>
                    </a:cubicBezTo>
                    <a:close/>
                    <a:moveTo>
                      <a:pt x="523970" y="334232"/>
                    </a:moveTo>
                    <a:lnTo>
                      <a:pt x="531781" y="336233"/>
                    </a:lnTo>
                    <a:lnTo>
                      <a:pt x="532257" y="334423"/>
                    </a:lnTo>
                    <a:lnTo>
                      <a:pt x="524447" y="332423"/>
                    </a:lnTo>
                    <a:cubicBezTo>
                      <a:pt x="524256" y="333089"/>
                      <a:pt x="524161" y="333661"/>
                      <a:pt x="523970" y="334232"/>
                    </a:cubicBezTo>
                    <a:close/>
                    <a:moveTo>
                      <a:pt x="531876" y="269081"/>
                    </a:moveTo>
                    <a:cubicBezTo>
                      <a:pt x="531876" y="269367"/>
                      <a:pt x="531876" y="269653"/>
                      <a:pt x="531876" y="270034"/>
                    </a:cubicBezTo>
                    <a:cubicBezTo>
                      <a:pt x="531876" y="270319"/>
                      <a:pt x="531876" y="270700"/>
                      <a:pt x="531876" y="270986"/>
                    </a:cubicBezTo>
                    <a:lnTo>
                      <a:pt x="540068" y="270986"/>
                    </a:lnTo>
                    <a:lnTo>
                      <a:pt x="540068" y="269081"/>
                    </a:lnTo>
                    <a:lnTo>
                      <a:pt x="531876" y="269081"/>
                    </a:lnTo>
                    <a:close/>
                    <a:moveTo>
                      <a:pt x="531685" y="280035"/>
                    </a:moveTo>
                    <a:lnTo>
                      <a:pt x="539782" y="280321"/>
                    </a:lnTo>
                    <a:lnTo>
                      <a:pt x="539877" y="278416"/>
                    </a:lnTo>
                    <a:lnTo>
                      <a:pt x="531685" y="278130"/>
                    </a:lnTo>
                    <a:cubicBezTo>
                      <a:pt x="531781" y="278797"/>
                      <a:pt x="531781" y="279463"/>
                      <a:pt x="531685" y="280035"/>
                    </a:cubicBezTo>
                    <a:close/>
                    <a:moveTo>
                      <a:pt x="530352" y="298323"/>
                    </a:moveTo>
                    <a:lnTo>
                      <a:pt x="538448" y="299180"/>
                    </a:lnTo>
                    <a:lnTo>
                      <a:pt x="538639" y="297275"/>
                    </a:lnTo>
                    <a:lnTo>
                      <a:pt x="530543" y="296418"/>
                    </a:lnTo>
                    <a:cubicBezTo>
                      <a:pt x="530543" y="297085"/>
                      <a:pt x="530447" y="297656"/>
                      <a:pt x="530352" y="298323"/>
                    </a:cubicBezTo>
                    <a:close/>
                    <a:moveTo>
                      <a:pt x="531209" y="289179"/>
                    </a:moveTo>
                    <a:lnTo>
                      <a:pt x="539306" y="289750"/>
                    </a:lnTo>
                    <a:lnTo>
                      <a:pt x="539401" y="287846"/>
                    </a:lnTo>
                    <a:lnTo>
                      <a:pt x="531305" y="287274"/>
                    </a:lnTo>
                    <a:cubicBezTo>
                      <a:pt x="531305" y="287941"/>
                      <a:pt x="531305" y="288608"/>
                      <a:pt x="531209" y="289179"/>
                    </a:cubicBezTo>
                    <a:close/>
                    <a:moveTo>
                      <a:pt x="8382" y="278225"/>
                    </a:moveTo>
                    <a:lnTo>
                      <a:pt x="286" y="278511"/>
                    </a:lnTo>
                    <a:lnTo>
                      <a:pt x="381" y="280321"/>
                    </a:lnTo>
                    <a:lnTo>
                      <a:pt x="8477" y="280035"/>
                    </a:lnTo>
                    <a:cubicBezTo>
                      <a:pt x="8382" y="279463"/>
                      <a:pt x="8382" y="278797"/>
                      <a:pt x="8382" y="278225"/>
                    </a:cubicBezTo>
                    <a:close/>
                    <a:moveTo>
                      <a:pt x="470059" y="439007"/>
                    </a:moveTo>
                    <a:lnTo>
                      <a:pt x="476345" y="444246"/>
                    </a:lnTo>
                    <a:lnTo>
                      <a:pt x="477584" y="442817"/>
                    </a:lnTo>
                    <a:lnTo>
                      <a:pt x="471297" y="437579"/>
                    </a:lnTo>
                    <a:cubicBezTo>
                      <a:pt x="470821" y="438055"/>
                      <a:pt x="470440" y="438531"/>
                      <a:pt x="470059" y="439007"/>
                    </a:cubicBezTo>
                    <a:close/>
                    <a:moveTo>
                      <a:pt x="496443" y="401765"/>
                    </a:moveTo>
                    <a:lnTo>
                      <a:pt x="503492" y="405765"/>
                    </a:lnTo>
                    <a:lnTo>
                      <a:pt x="504444" y="404146"/>
                    </a:lnTo>
                    <a:lnTo>
                      <a:pt x="497396" y="400050"/>
                    </a:lnTo>
                    <a:cubicBezTo>
                      <a:pt x="497015" y="400717"/>
                      <a:pt x="496729" y="401193"/>
                      <a:pt x="496443" y="401765"/>
                    </a:cubicBezTo>
                    <a:close/>
                    <a:moveTo>
                      <a:pt x="486632" y="417195"/>
                    </a:moveTo>
                    <a:lnTo>
                      <a:pt x="493395" y="421767"/>
                    </a:lnTo>
                    <a:lnTo>
                      <a:pt x="494443" y="420243"/>
                    </a:lnTo>
                    <a:lnTo>
                      <a:pt x="487680" y="415671"/>
                    </a:lnTo>
                    <a:cubicBezTo>
                      <a:pt x="487299" y="416147"/>
                      <a:pt x="487013" y="416719"/>
                      <a:pt x="486632" y="417195"/>
                    </a:cubicBezTo>
                    <a:close/>
                    <a:moveTo>
                      <a:pt x="515874" y="360426"/>
                    </a:moveTo>
                    <a:lnTo>
                      <a:pt x="523494" y="363188"/>
                    </a:lnTo>
                    <a:lnTo>
                      <a:pt x="524161" y="361474"/>
                    </a:lnTo>
                    <a:lnTo>
                      <a:pt x="516541" y="358711"/>
                    </a:lnTo>
                    <a:cubicBezTo>
                      <a:pt x="516255" y="359283"/>
                      <a:pt x="516065" y="359855"/>
                      <a:pt x="515874" y="360426"/>
                    </a:cubicBezTo>
                    <a:close/>
                    <a:moveTo>
                      <a:pt x="481393" y="424720"/>
                    </a:moveTo>
                    <a:lnTo>
                      <a:pt x="487966" y="429482"/>
                    </a:lnTo>
                    <a:lnTo>
                      <a:pt x="489109" y="427958"/>
                    </a:lnTo>
                    <a:lnTo>
                      <a:pt x="482537" y="423196"/>
                    </a:lnTo>
                    <a:cubicBezTo>
                      <a:pt x="482060" y="423672"/>
                      <a:pt x="481775" y="424148"/>
                      <a:pt x="481393" y="424720"/>
                    </a:cubicBezTo>
                    <a:close/>
                    <a:moveTo>
                      <a:pt x="475869" y="431959"/>
                    </a:moveTo>
                    <a:lnTo>
                      <a:pt x="482251" y="437007"/>
                    </a:lnTo>
                    <a:lnTo>
                      <a:pt x="483394" y="435578"/>
                    </a:lnTo>
                    <a:lnTo>
                      <a:pt x="477012" y="430530"/>
                    </a:lnTo>
                    <a:cubicBezTo>
                      <a:pt x="476631" y="431006"/>
                      <a:pt x="476250" y="431483"/>
                      <a:pt x="475869" y="431959"/>
                    </a:cubicBezTo>
                    <a:close/>
                    <a:moveTo>
                      <a:pt x="500825" y="393763"/>
                    </a:moveTo>
                    <a:lnTo>
                      <a:pt x="507968" y="397573"/>
                    </a:lnTo>
                    <a:lnTo>
                      <a:pt x="508825" y="395954"/>
                    </a:lnTo>
                    <a:lnTo>
                      <a:pt x="501682" y="392144"/>
                    </a:lnTo>
                    <a:cubicBezTo>
                      <a:pt x="501491" y="392716"/>
                      <a:pt x="501206" y="393192"/>
                      <a:pt x="500825" y="393763"/>
                    </a:cubicBezTo>
                    <a:close/>
                    <a:moveTo>
                      <a:pt x="508921" y="377381"/>
                    </a:moveTo>
                    <a:lnTo>
                      <a:pt x="516350" y="380714"/>
                    </a:lnTo>
                    <a:lnTo>
                      <a:pt x="517112" y="379000"/>
                    </a:lnTo>
                    <a:lnTo>
                      <a:pt x="509683" y="375666"/>
                    </a:lnTo>
                    <a:cubicBezTo>
                      <a:pt x="509492" y="376238"/>
                      <a:pt x="509207" y="376809"/>
                      <a:pt x="508921" y="377381"/>
                    </a:cubicBezTo>
                    <a:close/>
                    <a:moveTo>
                      <a:pt x="512540" y="368998"/>
                    </a:moveTo>
                    <a:lnTo>
                      <a:pt x="520065" y="372046"/>
                    </a:lnTo>
                    <a:lnTo>
                      <a:pt x="520732" y="370332"/>
                    </a:lnTo>
                    <a:lnTo>
                      <a:pt x="513207" y="367284"/>
                    </a:lnTo>
                    <a:cubicBezTo>
                      <a:pt x="513017" y="367856"/>
                      <a:pt x="512826" y="368427"/>
                      <a:pt x="512540" y="368998"/>
                    </a:cubicBezTo>
                    <a:close/>
                    <a:moveTo>
                      <a:pt x="505016" y="385667"/>
                    </a:moveTo>
                    <a:lnTo>
                      <a:pt x="512255" y="389192"/>
                    </a:lnTo>
                    <a:lnTo>
                      <a:pt x="513112" y="387477"/>
                    </a:lnTo>
                    <a:lnTo>
                      <a:pt x="505873" y="383953"/>
                    </a:lnTo>
                    <a:cubicBezTo>
                      <a:pt x="505587" y="384524"/>
                      <a:pt x="505301" y="385096"/>
                      <a:pt x="505016" y="385667"/>
                    </a:cubicBezTo>
                    <a:close/>
                    <a:moveTo>
                      <a:pt x="491681" y="409575"/>
                    </a:moveTo>
                    <a:lnTo>
                      <a:pt x="498539" y="413861"/>
                    </a:lnTo>
                    <a:lnTo>
                      <a:pt x="499491" y="412242"/>
                    </a:lnTo>
                    <a:lnTo>
                      <a:pt x="492633" y="407956"/>
                    </a:lnTo>
                    <a:cubicBezTo>
                      <a:pt x="492347" y="408527"/>
                      <a:pt x="491966" y="409004"/>
                      <a:pt x="491681" y="409575"/>
                    </a:cubicBezTo>
                    <a:close/>
                    <a:moveTo>
                      <a:pt x="52483" y="415671"/>
                    </a:moveTo>
                    <a:lnTo>
                      <a:pt x="45720" y="420243"/>
                    </a:lnTo>
                    <a:lnTo>
                      <a:pt x="46768" y="421767"/>
                    </a:lnTo>
                    <a:lnTo>
                      <a:pt x="53531" y="417195"/>
                    </a:lnTo>
                    <a:cubicBezTo>
                      <a:pt x="53150" y="416719"/>
                      <a:pt x="52769" y="416147"/>
                      <a:pt x="52483" y="415671"/>
                    </a:cubicBezTo>
                    <a:close/>
                    <a:moveTo>
                      <a:pt x="34290" y="383953"/>
                    </a:moveTo>
                    <a:lnTo>
                      <a:pt x="27051" y="387477"/>
                    </a:lnTo>
                    <a:lnTo>
                      <a:pt x="27908" y="389192"/>
                    </a:lnTo>
                    <a:lnTo>
                      <a:pt x="35147" y="385667"/>
                    </a:lnTo>
                    <a:cubicBezTo>
                      <a:pt x="34766" y="385096"/>
                      <a:pt x="34481" y="384524"/>
                      <a:pt x="34290" y="383953"/>
                    </a:cubicBezTo>
                    <a:close/>
                    <a:moveTo>
                      <a:pt x="42767" y="400145"/>
                    </a:moveTo>
                    <a:lnTo>
                      <a:pt x="35719" y="404241"/>
                    </a:lnTo>
                    <a:lnTo>
                      <a:pt x="36671" y="405860"/>
                    </a:lnTo>
                    <a:lnTo>
                      <a:pt x="43720" y="401765"/>
                    </a:lnTo>
                    <a:cubicBezTo>
                      <a:pt x="43434" y="401193"/>
                      <a:pt x="43053" y="400717"/>
                      <a:pt x="42767" y="400145"/>
                    </a:cubicBezTo>
                    <a:close/>
                    <a:moveTo>
                      <a:pt x="38386" y="392144"/>
                    </a:moveTo>
                    <a:lnTo>
                      <a:pt x="31242" y="395954"/>
                    </a:lnTo>
                    <a:lnTo>
                      <a:pt x="32099" y="397573"/>
                    </a:lnTo>
                    <a:lnTo>
                      <a:pt x="39243" y="393763"/>
                    </a:lnTo>
                    <a:cubicBezTo>
                      <a:pt x="38957" y="393192"/>
                      <a:pt x="38672" y="392716"/>
                      <a:pt x="38386" y="392144"/>
                    </a:cubicBezTo>
                    <a:close/>
                    <a:moveTo>
                      <a:pt x="57626" y="423196"/>
                    </a:moveTo>
                    <a:lnTo>
                      <a:pt x="51054" y="427958"/>
                    </a:lnTo>
                    <a:lnTo>
                      <a:pt x="52197" y="429482"/>
                    </a:lnTo>
                    <a:lnTo>
                      <a:pt x="58769" y="424720"/>
                    </a:lnTo>
                    <a:cubicBezTo>
                      <a:pt x="58388" y="424148"/>
                      <a:pt x="58007" y="423672"/>
                      <a:pt x="57626" y="423196"/>
                    </a:cubicBezTo>
                    <a:close/>
                    <a:moveTo>
                      <a:pt x="47435" y="407956"/>
                    </a:moveTo>
                    <a:lnTo>
                      <a:pt x="40577" y="412242"/>
                    </a:lnTo>
                    <a:lnTo>
                      <a:pt x="41529" y="413861"/>
                    </a:lnTo>
                    <a:lnTo>
                      <a:pt x="48387" y="409575"/>
                    </a:lnTo>
                    <a:cubicBezTo>
                      <a:pt x="48101" y="409099"/>
                      <a:pt x="47816" y="408527"/>
                      <a:pt x="47435" y="407956"/>
                    </a:cubicBezTo>
                    <a:close/>
                    <a:moveTo>
                      <a:pt x="87535" y="457676"/>
                    </a:moveTo>
                    <a:lnTo>
                      <a:pt x="81915" y="463582"/>
                    </a:lnTo>
                    <a:lnTo>
                      <a:pt x="83249" y="464915"/>
                    </a:lnTo>
                    <a:lnTo>
                      <a:pt x="88868" y="459010"/>
                    </a:lnTo>
                    <a:cubicBezTo>
                      <a:pt x="88392" y="458534"/>
                      <a:pt x="87916" y="458153"/>
                      <a:pt x="87535" y="457676"/>
                    </a:cubicBezTo>
                    <a:close/>
                    <a:moveTo>
                      <a:pt x="63151" y="430530"/>
                    </a:moveTo>
                    <a:lnTo>
                      <a:pt x="56769" y="435578"/>
                    </a:lnTo>
                    <a:lnTo>
                      <a:pt x="57912" y="437007"/>
                    </a:lnTo>
                    <a:lnTo>
                      <a:pt x="64294" y="431959"/>
                    </a:lnTo>
                    <a:cubicBezTo>
                      <a:pt x="63913" y="431483"/>
                      <a:pt x="63532" y="431006"/>
                      <a:pt x="63151" y="430530"/>
                    </a:cubicBezTo>
                    <a:close/>
                    <a:moveTo>
                      <a:pt x="81058" y="451199"/>
                    </a:moveTo>
                    <a:lnTo>
                      <a:pt x="75152" y="456914"/>
                    </a:lnTo>
                    <a:lnTo>
                      <a:pt x="76486" y="458248"/>
                    </a:lnTo>
                    <a:lnTo>
                      <a:pt x="82391" y="452628"/>
                    </a:lnTo>
                    <a:cubicBezTo>
                      <a:pt x="81915" y="452152"/>
                      <a:pt x="81534" y="451676"/>
                      <a:pt x="81058" y="451199"/>
                    </a:cubicBezTo>
                    <a:close/>
                    <a:moveTo>
                      <a:pt x="68866" y="437579"/>
                    </a:moveTo>
                    <a:lnTo>
                      <a:pt x="62579" y="442817"/>
                    </a:lnTo>
                    <a:lnTo>
                      <a:pt x="63818" y="444246"/>
                    </a:lnTo>
                    <a:lnTo>
                      <a:pt x="70104" y="439007"/>
                    </a:lnTo>
                    <a:cubicBezTo>
                      <a:pt x="69628" y="438531"/>
                      <a:pt x="69247" y="438055"/>
                      <a:pt x="68866" y="437579"/>
                    </a:cubicBezTo>
                    <a:close/>
                    <a:moveTo>
                      <a:pt x="94202" y="463963"/>
                    </a:moveTo>
                    <a:lnTo>
                      <a:pt x="88773" y="470059"/>
                    </a:lnTo>
                    <a:lnTo>
                      <a:pt x="90202" y="471297"/>
                    </a:lnTo>
                    <a:lnTo>
                      <a:pt x="95631" y="465201"/>
                    </a:lnTo>
                    <a:cubicBezTo>
                      <a:pt x="95060" y="464820"/>
                      <a:pt x="94583" y="464439"/>
                      <a:pt x="94202" y="463963"/>
                    </a:cubicBezTo>
                    <a:close/>
                    <a:moveTo>
                      <a:pt x="74867" y="444532"/>
                    </a:moveTo>
                    <a:lnTo>
                      <a:pt x="68771" y="449961"/>
                    </a:lnTo>
                    <a:lnTo>
                      <a:pt x="70009" y="451294"/>
                    </a:lnTo>
                    <a:lnTo>
                      <a:pt x="76105" y="445865"/>
                    </a:lnTo>
                    <a:cubicBezTo>
                      <a:pt x="75724" y="445484"/>
                      <a:pt x="75248" y="445008"/>
                      <a:pt x="74867" y="444532"/>
                    </a:cubicBezTo>
                    <a:close/>
                    <a:moveTo>
                      <a:pt x="30385" y="375666"/>
                    </a:moveTo>
                    <a:lnTo>
                      <a:pt x="22955" y="379000"/>
                    </a:lnTo>
                    <a:lnTo>
                      <a:pt x="23717" y="380714"/>
                    </a:lnTo>
                    <a:lnTo>
                      <a:pt x="31147" y="377381"/>
                    </a:lnTo>
                    <a:cubicBezTo>
                      <a:pt x="30956" y="376809"/>
                      <a:pt x="30671" y="376238"/>
                      <a:pt x="30385" y="375666"/>
                    </a:cubicBezTo>
                    <a:close/>
                    <a:moveTo>
                      <a:pt x="12002" y="314611"/>
                    </a:moveTo>
                    <a:lnTo>
                      <a:pt x="4001" y="316040"/>
                    </a:lnTo>
                    <a:lnTo>
                      <a:pt x="4286" y="317849"/>
                    </a:lnTo>
                    <a:lnTo>
                      <a:pt x="12287" y="316421"/>
                    </a:lnTo>
                    <a:cubicBezTo>
                      <a:pt x="12192" y="315754"/>
                      <a:pt x="12097" y="315182"/>
                      <a:pt x="12002" y="314611"/>
                    </a:cubicBezTo>
                    <a:close/>
                    <a:moveTo>
                      <a:pt x="13716" y="323564"/>
                    </a:moveTo>
                    <a:lnTo>
                      <a:pt x="5810" y="325279"/>
                    </a:lnTo>
                    <a:lnTo>
                      <a:pt x="6191" y="327088"/>
                    </a:lnTo>
                    <a:lnTo>
                      <a:pt x="14097" y="325374"/>
                    </a:lnTo>
                    <a:cubicBezTo>
                      <a:pt x="13907" y="324803"/>
                      <a:pt x="13811" y="324136"/>
                      <a:pt x="13716" y="323564"/>
                    </a:cubicBezTo>
                    <a:close/>
                    <a:moveTo>
                      <a:pt x="9525" y="296418"/>
                    </a:moveTo>
                    <a:lnTo>
                      <a:pt x="1429" y="297275"/>
                    </a:lnTo>
                    <a:lnTo>
                      <a:pt x="1619" y="299180"/>
                    </a:lnTo>
                    <a:lnTo>
                      <a:pt x="9716" y="298323"/>
                    </a:lnTo>
                    <a:cubicBezTo>
                      <a:pt x="9620" y="297656"/>
                      <a:pt x="9620" y="297085"/>
                      <a:pt x="9525" y="296418"/>
                    </a:cubicBezTo>
                    <a:close/>
                    <a:moveTo>
                      <a:pt x="8763" y="287369"/>
                    </a:moveTo>
                    <a:lnTo>
                      <a:pt x="667" y="287941"/>
                    </a:lnTo>
                    <a:lnTo>
                      <a:pt x="762" y="289846"/>
                    </a:lnTo>
                    <a:lnTo>
                      <a:pt x="8858" y="289274"/>
                    </a:lnTo>
                    <a:cubicBezTo>
                      <a:pt x="8858" y="288608"/>
                      <a:pt x="8858" y="287941"/>
                      <a:pt x="8763" y="287369"/>
                    </a:cubicBezTo>
                    <a:close/>
                    <a:moveTo>
                      <a:pt x="10573" y="305562"/>
                    </a:moveTo>
                    <a:lnTo>
                      <a:pt x="2572" y="306705"/>
                    </a:lnTo>
                    <a:lnTo>
                      <a:pt x="2858" y="308515"/>
                    </a:lnTo>
                    <a:lnTo>
                      <a:pt x="10858" y="307372"/>
                    </a:lnTo>
                    <a:cubicBezTo>
                      <a:pt x="10763" y="306705"/>
                      <a:pt x="10668" y="306134"/>
                      <a:pt x="10573" y="305562"/>
                    </a:cubicBezTo>
                    <a:close/>
                    <a:moveTo>
                      <a:pt x="20669" y="350044"/>
                    </a:moveTo>
                    <a:lnTo>
                      <a:pt x="12954" y="352520"/>
                    </a:lnTo>
                    <a:lnTo>
                      <a:pt x="13526" y="354330"/>
                    </a:lnTo>
                    <a:lnTo>
                      <a:pt x="21241" y="351854"/>
                    </a:lnTo>
                    <a:cubicBezTo>
                      <a:pt x="21050" y="351187"/>
                      <a:pt x="20860" y="350615"/>
                      <a:pt x="20669" y="350044"/>
                    </a:cubicBezTo>
                    <a:close/>
                    <a:moveTo>
                      <a:pt x="15716" y="332423"/>
                    </a:moveTo>
                    <a:lnTo>
                      <a:pt x="7906" y="334423"/>
                    </a:lnTo>
                    <a:lnTo>
                      <a:pt x="8382" y="336233"/>
                    </a:lnTo>
                    <a:lnTo>
                      <a:pt x="16193" y="334232"/>
                    </a:lnTo>
                    <a:cubicBezTo>
                      <a:pt x="16002" y="333661"/>
                      <a:pt x="15812" y="333089"/>
                      <a:pt x="15716" y="332423"/>
                    </a:cubicBezTo>
                    <a:close/>
                    <a:moveTo>
                      <a:pt x="26861" y="367284"/>
                    </a:moveTo>
                    <a:lnTo>
                      <a:pt x="19336" y="370332"/>
                    </a:lnTo>
                    <a:lnTo>
                      <a:pt x="20003" y="372046"/>
                    </a:lnTo>
                    <a:lnTo>
                      <a:pt x="27527" y="368998"/>
                    </a:lnTo>
                    <a:cubicBezTo>
                      <a:pt x="27337" y="368427"/>
                      <a:pt x="27051" y="367856"/>
                      <a:pt x="26861" y="367284"/>
                    </a:cubicBezTo>
                    <a:close/>
                    <a:moveTo>
                      <a:pt x="18002" y="341281"/>
                    </a:moveTo>
                    <a:lnTo>
                      <a:pt x="10192" y="343471"/>
                    </a:lnTo>
                    <a:lnTo>
                      <a:pt x="10668" y="345281"/>
                    </a:lnTo>
                    <a:lnTo>
                      <a:pt x="18479" y="343090"/>
                    </a:lnTo>
                    <a:cubicBezTo>
                      <a:pt x="18383" y="342519"/>
                      <a:pt x="18193" y="341948"/>
                      <a:pt x="18002" y="341281"/>
                    </a:cubicBezTo>
                    <a:close/>
                    <a:moveTo>
                      <a:pt x="108109" y="475774"/>
                    </a:moveTo>
                    <a:lnTo>
                      <a:pt x="103061" y="482156"/>
                    </a:lnTo>
                    <a:lnTo>
                      <a:pt x="104489" y="483298"/>
                    </a:lnTo>
                    <a:lnTo>
                      <a:pt x="109538" y="476917"/>
                    </a:lnTo>
                    <a:cubicBezTo>
                      <a:pt x="109061" y="476536"/>
                      <a:pt x="108585" y="476155"/>
                      <a:pt x="108109" y="475774"/>
                    </a:cubicBezTo>
                    <a:close/>
                    <a:moveTo>
                      <a:pt x="232696" y="529209"/>
                    </a:moveTo>
                    <a:lnTo>
                      <a:pt x="231553" y="537305"/>
                    </a:lnTo>
                    <a:lnTo>
                      <a:pt x="233363" y="537591"/>
                    </a:lnTo>
                    <a:lnTo>
                      <a:pt x="234506" y="529590"/>
                    </a:lnTo>
                    <a:cubicBezTo>
                      <a:pt x="233934" y="529399"/>
                      <a:pt x="233267" y="529304"/>
                      <a:pt x="232696" y="529209"/>
                    </a:cubicBezTo>
                    <a:close/>
                    <a:moveTo>
                      <a:pt x="223647" y="527780"/>
                    </a:moveTo>
                    <a:lnTo>
                      <a:pt x="222218" y="535781"/>
                    </a:lnTo>
                    <a:lnTo>
                      <a:pt x="224028" y="536067"/>
                    </a:lnTo>
                    <a:lnTo>
                      <a:pt x="225457" y="528066"/>
                    </a:lnTo>
                    <a:cubicBezTo>
                      <a:pt x="224885" y="527971"/>
                      <a:pt x="224314" y="527876"/>
                      <a:pt x="223647" y="527780"/>
                    </a:cubicBezTo>
                    <a:close/>
                    <a:moveTo>
                      <a:pt x="214694" y="525970"/>
                    </a:moveTo>
                    <a:lnTo>
                      <a:pt x="212979" y="533876"/>
                    </a:lnTo>
                    <a:lnTo>
                      <a:pt x="214789" y="534257"/>
                    </a:lnTo>
                    <a:lnTo>
                      <a:pt x="216503" y="526352"/>
                    </a:lnTo>
                    <a:cubicBezTo>
                      <a:pt x="215932" y="526256"/>
                      <a:pt x="215265" y="526161"/>
                      <a:pt x="214694" y="525970"/>
                    </a:cubicBezTo>
                    <a:close/>
                    <a:moveTo>
                      <a:pt x="205835" y="523875"/>
                    </a:moveTo>
                    <a:lnTo>
                      <a:pt x="203835" y="531686"/>
                    </a:lnTo>
                    <a:lnTo>
                      <a:pt x="205645" y="532162"/>
                    </a:lnTo>
                    <a:lnTo>
                      <a:pt x="207645" y="524351"/>
                    </a:lnTo>
                    <a:cubicBezTo>
                      <a:pt x="206978" y="524161"/>
                      <a:pt x="206407" y="524065"/>
                      <a:pt x="205835" y="523875"/>
                    </a:cubicBezTo>
                    <a:close/>
                    <a:moveTo>
                      <a:pt x="188214" y="518827"/>
                    </a:moveTo>
                    <a:lnTo>
                      <a:pt x="185738" y="526542"/>
                    </a:lnTo>
                    <a:lnTo>
                      <a:pt x="187547" y="527114"/>
                    </a:lnTo>
                    <a:lnTo>
                      <a:pt x="190024" y="519398"/>
                    </a:lnTo>
                    <a:cubicBezTo>
                      <a:pt x="189452" y="519208"/>
                      <a:pt x="188786" y="519017"/>
                      <a:pt x="188214" y="518827"/>
                    </a:cubicBezTo>
                    <a:close/>
                    <a:moveTo>
                      <a:pt x="196977" y="521494"/>
                    </a:moveTo>
                    <a:lnTo>
                      <a:pt x="194786" y="529304"/>
                    </a:lnTo>
                    <a:lnTo>
                      <a:pt x="196596" y="529781"/>
                    </a:lnTo>
                    <a:lnTo>
                      <a:pt x="198787" y="521970"/>
                    </a:lnTo>
                    <a:cubicBezTo>
                      <a:pt x="198120" y="521875"/>
                      <a:pt x="197549" y="521684"/>
                      <a:pt x="196977" y="521494"/>
                    </a:cubicBezTo>
                    <a:close/>
                    <a:moveTo>
                      <a:pt x="260033" y="531686"/>
                    </a:moveTo>
                    <a:lnTo>
                      <a:pt x="259747" y="539877"/>
                    </a:lnTo>
                    <a:lnTo>
                      <a:pt x="261652" y="539972"/>
                    </a:lnTo>
                    <a:lnTo>
                      <a:pt x="261938" y="531781"/>
                    </a:lnTo>
                    <a:cubicBezTo>
                      <a:pt x="261271" y="531686"/>
                      <a:pt x="260604" y="531686"/>
                      <a:pt x="260033" y="531686"/>
                    </a:cubicBezTo>
                    <a:close/>
                    <a:moveTo>
                      <a:pt x="270034" y="531876"/>
                    </a:moveTo>
                    <a:cubicBezTo>
                      <a:pt x="269748" y="531876"/>
                      <a:pt x="269462" y="531876"/>
                      <a:pt x="269081" y="531876"/>
                    </a:cubicBezTo>
                    <a:lnTo>
                      <a:pt x="269081" y="540068"/>
                    </a:lnTo>
                    <a:lnTo>
                      <a:pt x="270986" y="540068"/>
                    </a:lnTo>
                    <a:lnTo>
                      <a:pt x="270986" y="531876"/>
                    </a:lnTo>
                    <a:cubicBezTo>
                      <a:pt x="270701" y="531876"/>
                      <a:pt x="270415" y="531876"/>
                      <a:pt x="270034" y="531876"/>
                    </a:cubicBezTo>
                    <a:close/>
                    <a:moveTo>
                      <a:pt x="241745" y="530352"/>
                    </a:moveTo>
                    <a:lnTo>
                      <a:pt x="240887" y="538448"/>
                    </a:lnTo>
                    <a:lnTo>
                      <a:pt x="242697" y="538639"/>
                    </a:lnTo>
                    <a:lnTo>
                      <a:pt x="243554" y="530543"/>
                    </a:lnTo>
                    <a:cubicBezTo>
                      <a:pt x="242983" y="530447"/>
                      <a:pt x="242411" y="530447"/>
                      <a:pt x="241745" y="530352"/>
                    </a:cubicBezTo>
                    <a:close/>
                    <a:moveTo>
                      <a:pt x="250889" y="531209"/>
                    </a:moveTo>
                    <a:lnTo>
                      <a:pt x="250317" y="539306"/>
                    </a:lnTo>
                    <a:lnTo>
                      <a:pt x="252222" y="539401"/>
                    </a:lnTo>
                    <a:lnTo>
                      <a:pt x="252794" y="531305"/>
                    </a:lnTo>
                    <a:cubicBezTo>
                      <a:pt x="252127" y="531305"/>
                      <a:pt x="251460" y="531209"/>
                      <a:pt x="250889" y="531209"/>
                    </a:cubicBezTo>
                    <a:close/>
                    <a:moveTo>
                      <a:pt x="154400" y="505015"/>
                    </a:moveTo>
                    <a:lnTo>
                      <a:pt x="150876" y="512350"/>
                    </a:lnTo>
                    <a:lnTo>
                      <a:pt x="152591" y="513112"/>
                    </a:lnTo>
                    <a:lnTo>
                      <a:pt x="156115" y="505873"/>
                    </a:lnTo>
                    <a:cubicBezTo>
                      <a:pt x="155543" y="505587"/>
                      <a:pt x="154972" y="505301"/>
                      <a:pt x="154400" y="505015"/>
                    </a:cubicBezTo>
                    <a:close/>
                    <a:moveTo>
                      <a:pt x="130493" y="491585"/>
                    </a:moveTo>
                    <a:lnTo>
                      <a:pt x="126206" y="498443"/>
                    </a:lnTo>
                    <a:lnTo>
                      <a:pt x="127730" y="499491"/>
                    </a:lnTo>
                    <a:lnTo>
                      <a:pt x="132017" y="492633"/>
                    </a:lnTo>
                    <a:cubicBezTo>
                      <a:pt x="131540" y="492252"/>
                      <a:pt x="131064" y="491966"/>
                      <a:pt x="130493" y="491585"/>
                    </a:cubicBezTo>
                    <a:close/>
                    <a:moveTo>
                      <a:pt x="122873" y="486632"/>
                    </a:moveTo>
                    <a:lnTo>
                      <a:pt x="118301" y="493395"/>
                    </a:lnTo>
                    <a:lnTo>
                      <a:pt x="119825" y="494443"/>
                    </a:lnTo>
                    <a:lnTo>
                      <a:pt x="124397" y="487680"/>
                    </a:lnTo>
                    <a:cubicBezTo>
                      <a:pt x="123920" y="487299"/>
                      <a:pt x="123349" y="486918"/>
                      <a:pt x="122873" y="486632"/>
                    </a:cubicBezTo>
                    <a:close/>
                    <a:moveTo>
                      <a:pt x="138303" y="496348"/>
                    </a:moveTo>
                    <a:lnTo>
                      <a:pt x="134303" y="503396"/>
                    </a:lnTo>
                    <a:lnTo>
                      <a:pt x="135922" y="504349"/>
                    </a:lnTo>
                    <a:lnTo>
                      <a:pt x="140018" y="497300"/>
                    </a:lnTo>
                    <a:cubicBezTo>
                      <a:pt x="139351" y="497015"/>
                      <a:pt x="138875" y="496634"/>
                      <a:pt x="138303" y="496348"/>
                    </a:cubicBezTo>
                    <a:close/>
                    <a:moveTo>
                      <a:pt x="115348" y="481298"/>
                    </a:moveTo>
                    <a:lnTo>
                      <a:pt x="110585" y="487870"/>
                    </a:lnTo>
                    <a:lnTo>
                      <a:pt x="112109" y="489014"/>
                    </a:lnTo>
                    <a:lnTo>
                      <a:pt x="116872" y="482441"/>
                    </a:lnTo>
                    <a:cubicBezTo>
                      <a:pt x="116396" y="482060"/>
                      <a:pt x="115919" y="481679"/>
                      <a:pt x="115348" y="481298"/>
                    </a:cubicBezTo>
                    <a:close/>
                    <a:moveTo>
                      <a:pt x="278225" y="531686"/>
                    </a:moveTo>
                    <a:lnTo>
                      <a:pt x="278511" y="539877"/>
                    </a:lnTo>
                    <a:lnTo>
                      <a:pt x="280416" y="539782"/>
                    </a:lnTo>
                    <a:lnTo>
                      <a:pt x="280130" y="531686"/>
                    </a:lnTo>
                    <a:cubicBezTo>
                      <a:pt x="279464" y="531686"/>
                      <a:pt x="278892" y="531686"/>
                      <a:pt x="278225" y="531686"/>
                    </a:cubicBezTo>
                    <a:close/>
                    <a:moveTo>
                      <a:pt x="101060" y="469964"/>
                    </a:moveTo>
                    <a:lnTo>
                      <a:pt x="95822" y="476250"/>
                    </a:lnTo>
                    <a:lnTo>
                      <a:pt x="97250" y="477488"/>
                    </a:lnTo>
                    <a:lnTo>
                      <a:pt x="102489" y="471202"/>
                    </a:lnTo>
                    <a:cubicBezTo>
                      <a:pt x="102013" y="470821"/>
                      <a:pt x="101537" y="470440"/>
                      <a:pt x="101060" y="469964"/>
                    </a:cubicBezTo>
                    <a:close/>
                    <a:moveTo>
                      <a:pt x="162687" y="508921"/>
                    </a:moveTo>
                    <a:lnTo>
                      <a:pt x="159449" y="516350"/>
                    </a:lnTo>
                    <a:lnTo>
                      <a:pt x="161163" y="517112"/>
                    </a:lnTo>
                    <a:lnTo>
                      <a:pt x="164497" y="509683"/>
                    </a:lnTo>
                    <a:cubicBezTo>
                      <a:pt x="163830" y="509397"/>
                      <a:pt x="163259" y="509111"/>
                      <a:pt x="162687" y="508921"/>
                    </a:cubicBezTo>
                    <a:close/>
                    <a:moveTo>
                      <a:pt x="171069" y="512540"/>
                    </a:moveTo>
                    <a:lnTo>
                      <a:pt x="168021" y="520065"/>
                    </a:lnTo>
                    <a:lnTo>
                      <a:pt x="169736" y="520732"/>
                    </a:lnTo>
                    <a:lnTo>
                      <a:pt x="172784" y="513207"/>
                    </a:lnTo>
                    <a:cubicBezTo>
                      <a:pt x="172212" y="513016"/>
                      <a:pt x="171641" y="512731"/>
                      <a:pt x="171069" y="512540"/>
                    </a:cubicBezTo>
                    <a:close/>
                    <a:moveTo>
                      <a:pt x="179642" y="515779"/>
                    </a:moveTo>
                    <a:lnTo>
                      <a:pt x="176879" y="523399"/>
                    </a:lnTo>
                    <a:lnTo>
                      <a:pt x="178594" y="524065"/>
                    </a:lnTo>
                    <a:lnTo>
                      <a:pt x="181356" y="516445"/>
                    </a:lnTo>
                    <a:cubicBezTo>
                      <a:pt x="180785" y="516255"/>
                      <a:pt x="180213" y="516065"/>
                      <a:pt x="179642" y="515779"/>
                    </a:cubicBezTo>
                    <a:close/>
                    <a:moveTo>
                      <a:pt x="146304" y="500824"/>
                    </a:moveTo>
                    <a:lnTo>
                      <a:pt x="142494" y="507968"/>
                    </a:lnTo>
                    <a:lnTo>
                      <a:pt x="144113" y="508826"/>
                    </a:lnTo>
                    <a:lnTo>
                      <a:pt x="147923" y="501682"/>
                    </a:lnTo>
                    <a:cubicBezTo>
                      <a:pt x="147352" y="501396"/>
                      <a:pt x="146876" y="501110"/>
                      <a:pt x="146304" y="500824"/>
                    </a:cubicBezTo>
                    <a:close/>
                  </a:path>
                </a:pathLst>
              </a:custGeom>
              <a:gradFill>
                <a:gsLst>
                  <a:gs pos="50000">
                    <a:schemeClr val="accent2"/>
                  </a:gs>
                  <a:gs pos="0">
                    <a:schemeClr val="accent1"/>
                  </a:gs>
                  <a:gs pos="100000">
                    <a:schemeClr val="accent5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9" name="弧形 38"/>
              <p:cNvSpPr/>
              <p:nvPr/>
            </p:nvSpPr>
            <p:spPr>
              <a:xfrm>
                <a:off x="7727523" y="121921"/>
                <a:ext cx="2465162" cy="2465160"/>
              </a:xfrm>
              <a:prstGeom prst="arc">
                <a:avLst>
                  <a:gd name="adj1" fmla="val 5213785"/>
                  <a:gd name="adj2" fmla="val 16607388"/>
                </a:avLst>
              </a:prstGeom>
              <a:ln w="12700">
                <a:gradFill>
                  <a:gsLst>
                    <a:gs pos="55400">
                      <a:schemeClr val="accent1"/>
                    </a:gs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 defTabSz="91440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40" name="弧形 39"/>
              <p:cNvSpPr/>
              <p:nvPr/>
            </p:nvSpPr>
            <p:spPr>
              <a:xfrm>
                <a:off x="7726988" y="121921"/>
                <a:ext cx="2465162" cy="2465160"/>
              </a:xfrm>
              <a:prstGeom prst="arc">
                <a:avLst>
                  <a:gd name="adj1" fmla="val 16213092"/>
                  <a:gd name="adj2" fmla="val 4050731"/>
                </a:avLst>
              </a:prstGeom>
              <a:ln w="12700">
                <a:gradFill>
                  <a:gsLst>
                    <a:gs pos="55400">
                      <a:schemeClr val="accent1"/>
                    </a:gs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2553" y="3285"/>
              <a:ext cx="1973" cy="1973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482600" dist="1905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439728" y="1337310"/>
            <a:ext cx="1313180" cy="1312545"/>
            <a:chOff x="2155" y="2887"/>
            <a:chExt cx="2768" cy="2766"/>
          </a:xfrm>
        </p:grpSpPr>
        <p:grpSp>
          <p:nvGrpSpPr>
            <p:cNvPr id="7" name="组合 6"/>
            <p:cNvGrpSpPr/>
            <p:nvPr/>
          </p:nvGrpSpPr>
          <p:grpSpPr>
            <a:xfrm>
              <a:off x="2155" y="2887"/>
              <a:ext cx="2768" cy="2767"/>
              <a:chOff x="7726988" y="121921"/>
              <a:chExt cx="2465697" cy="2465160"/>
            </a:xfrm>
          </p:grpSpPr>
          <p:sp>
            <p:nvSpPr>
              <p:cNvPr id="10" name="任意多边形: 形状 37"/>
              <p:cNvSpPr/>
              <p:nvPr/>
            </p:nvSpPr>
            <p:spPr>
              <a:xfrm>
                <a:off x="7897389" y="292356"/>
                <a:ext cx="2128602" cy="2128600"/>
              </a:xfrm>
              <a:custGeom>
                <a:avLst/>
                <a:gdLst>
                  <a:gd name="connsiteX0" fmla="*/ 122873 w 533400"/>
                  <a:gd name="connsiteY0" fmla="*/ 53435 h 533400"/>
                  <a:gd name="connsiteX1" fmla="*/ 118301 w 533400"/>
                  <a:gd name="connsiteY1" fmla="*/ 46673 h 533400"/>
                  <a:gd name="connsiteX2" fmla="*/ 119825 w 533400"/>
                  <a:gd name="connsiteY2" fmla="*/ 45625 h 533400"/>
                  <a:gd name="connsiteX3" fmla="*/ 124397 w 533400"/>
                  <a:gd name="connsiteY3" fmla="*/ 52388 h 533400"/>
                  <a:gd name="connsiteX4" fmla="*/ 122873 w 533400"/>
                  <a:gd name="connsiteY4" fmla="*/ 53435 h 533400"/>
                  <a:gd name="connsiteX5" fmla="*/ 164402 w 533400"/>
                  <a:gd name="connsiteY5" fmla="*/ 30385 h 533400"/>
                  <a:gd name="connsiteX6" fmla="*/ 161068 w 533400"/>
                  <a:gd name="connsiteY6" fmla="*/ 22955 h 533400"/>
                  <a:gd name="connsiteX7" fmla="*/ 159353 w 533400"/>
                  <a:gd name="connsiteY7" fmla="*/ 23717 h 533400"/>
                  <a:gd name="connsiteX8" fmla="*/ 162592 w 533400"/>
                  <a:gd name="connsiteY8" fmla="*/ 31147 h 533400"/>
                  <a:gd name="connsiteX9" fmla="*/ 164402 w 533400"/>
                  <a:gd name="connsiteY9" fmla="*/ 30385 h 533400"/>
                  <a:gd name="connsiteX10" fmla="*/ 132112 w 533400"/>
                  <a:gd name="connsiteY10" fmla="*/ 47435 h 533400"/>
                  <a:gd name="connsiteX11" fmla="*/ 127826 w 533400"/>
                  <a:gd name="connsiteY11" fmla="*/ 40577 h 533400"/>
                  <a:gd name="connsiteX12" fmla="*/ 126302 w 533400"/>
                  <a:gd name="connsiteY12" fmla="*/ 41529 h 533400"/>
                  <a:gd name="connsiteX13" fmla="*/ 130588 w 533400"/>
                  <a:gd name="connsiteY13" fmla="*/ 48387 h 533400"/>
                  <a:gd name="connsiteX14" fmla="*/ 132112 w 533400"/>
                  <a:gd name="connsiteY14" fmla="*/ 47435 h 533400"/>
                  <a:gd name="connsiteX15" fmla="*/ 156115 w 533400"/>
                  <a:gd name="connsiteY15" fmla="*/ 34195 h 533400"/>
                  <a:gd name="connsiteX16" fmla="*/ 152591 w 533400"/>
                  <a:gd name="connsiteY16" fmla="*/ 26956 h 533400"/>
                  <a:gd name="connsiteX17" fmla="*/ 150876 w 533400"/>
                  <a:gd name="connsiteY17" fmla="*/ 27813 h 533400"/>
                  <a:gd name="connsiteX18" fmla="*/ 154400 w 533400"/>
                  <a:gd name="connsiteY18" fmla="*/ 35052 h 533400"/>
                  <a:gd name="connsiteX19" fmla="*/ 156115 w 533400"/>
                  <a:gd name="connsiteY19" fmla="*/ 34195 h 533400"/>
                  <a:gd name="connsiteX20" fmla="*/ 147923 w 533400"/>
                  <a:gd name="connsiteY20" fmla="*/ 38290 h 533400"/>
                  <a:gd name="connsiteX21" fmla="*/ 144113 w 533400"/>
                  <a:gd name="connsiteY21" fmla="*/ 31147 h 533400"/>
                  <a:gd name="connsiteX22" fmla="*/ 142494 w 533400"/>
                  <a:gd name="connsiteY22" fmla="*/ 32004 h 533400"/>
                  <a:gd name="connsiteX23" fmla="*/ 146304 w 533400"/>
                  <a:gd name="connsiteY23" fmla="*/ 39148 h 533400"/>
                  <a:gd name="connsiteX24" fmla="*/ 147923 w 533400"/>
                  <a:gd name="connsiteY24" fmla="*/ 38290 h 533400"/>
                  <a:gd name="connsiteX25" fmla="*/ 139922 w 533400"/>
                  <a:gd name="connsiteY25" fmla="*/ 42767 h 533400"/>
                  <a:gd name="connsiteX26" fmla="*/ 135922 w 533400"/>
                  <a:gd name="connsiteY26" fmla="*/ 35719 h 533400"/>
                  <a:gd name="connsiteX27" fmla="*/ 134303 w 533400"/>
                  <a:gd name="connsiteY27" fmla="*/ 36671 h 533400"/>
                  <a:gd name="connsiteX28" fmla="*/ 138398 w 533400"/>
                  <a:gd name="connsiteY28" fmla="*/ 43720 h 533400"/>
                  <a:gd name="connsiteX29" fmla="*/ 139922 w 533400"/>
                  <a:gd name="connsiteY29" fmla="*/ 42767 h 533400"/>
                  <a:gd name="connsiteX30" fmla="*/ 88868 w 533400"/>
                  <a:gd name="connsiteY30" fmla="*/ 80963 h 533400"/>
                  <a:gd name="connsiteX31" fmla="*/ 83249 w 533400"/>
                  <a:gd name="connsiteY31" fmla="*/ 75057 h 533400"/>
                  <a:gd name="connsiteX32" fmla="*/ 81915 w 533400"/>
                  <a:gd name="connsiteY32" fmla="*/ 76295 h 533400"/>
                  <a:gd name="connsiteX33" fmla="*/ 87535 w 533400"/>
                  <a:gd name="connsiteY33" fmla="*/ 82201 h 533400"/>
                  <a:gd name="connsiteX34" fmla="*/ 88868 w 533400"/>
                  <a:gd name="connsiteY34" fmla="*/ 80963 h 533400"/>
                  <a:gd name="connsiteX35" fmla="*/ 116872 w 533400"/>
                  <a:gd name="connsiteY35" fmla="*/ 57626 h 533400"/>
                  <a:gd name="connsiteX36" fmla="*/ 112109 w 533400"/>
                  <a:gd name="connsiteY36" fmla="*/ 51054 h 533400"/>
                  <a:gd name="connsiteX37" fmla="*/ 110585 w 533400"/>
                  <a:gd name="connsiteY37" fmla="*/ 52102 h 533400"/>
                  <a:gd name="connsiteX38" fmla="*/ 115348 w 533400"/>
                  <a:gd name="connsiteY38" fmla="*/ 58674 h 533400"/>
                  <a:gd name="connsiteX39" fmla="*/ 116872 w 533400"/>
                  <a:gd name="connsiteY39" fmla="*/ 57626 h 533400"/>
                  <a:gd name="connsiteX40" fmla="*/ 95536 w 533400"/>
                  <a:gd name="connsiteY40" fmla="*/ 74771 h 533400"/>
                  <a:gd name="connsiteX41" fmla="*/ 90107 w 533400"/>
                  <a:gd name="connsiteY41" fmla="*/ 68771 h 533400"/>
                  <a:gd name="connsiteX42" fmla="*/ 88678 w 533400"/>
                  <a:gd name="connsiteY42" fmla="*/ 70009 h 533400"/>
                  <a:gd name="connsiteX43" fmla="*/ 94107 w 533400"/>
                  <a:gd name="connsiteY43" fmla="*/ 76105 h 533400"/>
                  <a:gd name="connsiteX44" fmla="*/ 95536 w 533400"/>
                  <a:gd name="connsiteY44" fmla="*/ 74771 h 533400"/>
                  <a:gd name="connsiteX45" fmla="*/ 109538 w 533400"/>
                  <a:gd name="connsiteY45" fmla="*/ 63056 h 533400"/>
                  <a:gd name="connsiteX46" fmla="*/ 104489 w 533400"/>
                  <a:gd name="connsiteY46" fmla="*/ 56674 h 533400"/>
                  <a:gd name="connsiteX47" fmla="*/ 103061 w 533400"/>
                  <a:gd name="connsiteY47" fmla="*/ 57817 h 533400"/>
                  <a:gd name="connsiteX48" fmla="*/ 108109 w 533400"/>
                  <a:gd name="connsiteY48" fmla="*/ 64198 h 533400"/>
                  <a:gd name="connsiteX49" fmla="*/ 109538 w 533400"/>
                  <a:gd name="connsiteY49" fmla="*/ 63056 h 533400"/>
                  <a:gd name="connsiteX50" fmla="*/ 102489 w 533400"/>
                  <a:gd name="connsiteY50" fmla="*/ 68771 h 533400"/>
                  <a:gd name="connsiteX51" fmla="*/ 97250 w 533400"/>
                  <a:gd name="connsiteY51" fmla="*/ 62579 h 533400"/>
                  <a:gd name="connsiteX52" fmla="*/ 95822 w 533400"/>
                  <a:gd name="connsiteY52" fmla="*/ 63817 h 533400"/>
                  <a:gd name="connsiteX53" fmla="*/ 101060 w 533400"/>
                  <a:gd name="connsiteY53" fmla="*/ 70009 h 533400"/>
                  <a:gd name="connsiteX54" fmla="*/ 102489 w 533400"/>
                  <a:gd name="connsiteY54" fmla="*/ 68771 h 533400"/>
                  <a:gd name="connsiteX55" fmla="*/ 198787 w 533400"/>
                  <a:gd name="connsiteY55" fmla="*/ 18002 h 533400"/>
                  <a:gd name="connsiteX56" fmla="*/ 196501 w 533400"/>
                  <a:gd name="connsiteY56" fmla="*/ 10192 h 533400"/>
                  <a:gd name="connsiteX57" fmla="*/ 194691 w 533400"/>
                  <a:gd name="connsiteY57" fmla="*/ 10668 h 533400"/>
                  <a:gd name="connsiteX58" fmla="*/ 196882 w 533400"/>
                  <a:gd name="connsiteY58" fmla="*/ 18479 h 533400"/>
                  <a:gd name="connsiteX59" fmla="*/ 198787 w 533400"/>
                  <a:gd name="connsiteY59" fmla="*/ 18002 h 533400"/>
                  <a:gd name="connsiteX60" fmla="*/ 172784 w 533400"/>
                  <a:gd name="connsiteY60" fmla="*/ 26765 h 533400"/>
                  <a:gd name="connsiteX61" fmla="*/ 169736 w 533400"/>
                  <a:gd name="connsiteY61" fmla="*/ 19240 h 533400"/>
                  <a:gd name="connsiteX62" fmla="*/ 168021 w 533400"/>
                  <a:gd name="connsiteY62" fmla="*/ 19907 h 533400"/>
                  <a:gd name="connsiteX63" fmla="*/ 171069 w 533400"/>
                  <a:gd name="connsiteY63" fmla="*/ 27432 h 533400"/>
                  <a:gd name="connsiteX64" fmla="*/ 172784 w 533400"/>
                  <a:gd name="connsiteY64" fmla="*/ 26765 h 533400"/>
                  <a:gd name="connsiteX65" fmla="*/ 234506 w 533400"/>
                  <a:gd name="connsiteY65" fmla="*/ 10573 h 533400"/>
                  <a:gd name="connsiteX66" fmla="*/ 233363 w 533400"/>
                  <a:gd name="connsiteY66" fmla="*/ 2477 h 533400"/>
                  <a:gd name="connsiteX67" fmla="*/ 231553 w 533400"/>
                  <a:gd name="connsiteY67" fmla="*/ 2762 h 533400"/>
                  <a:gd name="connsiteX68" fmla="*/ 232696 w 533400"/>
                  <a:gd name="connsiteY68" fmla="*/ 10763 h 533400"/>
                  <a:gd name="connsiteX69" fmla="*/ 234506 w 533400"/>
                  <a:gd name="connsiteY69" fmla="*/ 10573 h 533400"/>
                  <a:gd name="connsiteX70" fmla="*/ 225457 w 533400"/>
                  <a:gd name="connsiteY70" fmla="*/ 11906 h 533400"/>
                  <a:gd name="connsiteX71" fmla="*/ 224028 w 533400"/>
                  <a:gd name="connsiteY71" fmla="*/ 3905 h 533400"/>
                  <a:gd name="connsiteX72" fmla="*/ 222218 w 533400"/>
                  <a:gd name="connsiteY72" fmla="*/ 4191 h 533400"/>
                  <a:gd name="connsiteX73" fmla="*/ 223647 w 533400"/>
                  <a:gd name="connsiteY73" fmla="*/ 12192 h 533400"/>
                  <a:gd name="connsiteX74" fmla="*/ 225457 w 533400"/>
                  <a:gd name="connsiteY74" fmla="*/ 11906 h 533400"/>
                  <a:gd name="connsiteX75" fmla="*/ 252698 w 533400"/>
                  <a:gd name="connsiteY75" fmla="*/ 8668 h 533400"/>
                  <a:gd name="connsiteX76" fmla="*/ 252127 w 533400"/>
                  <a:gd name="connsiteY76" fmla="*/ 571 h 533400"/>
                  <a:gd name="connsiteX77" fmla="*/ 250317 w 533400"/>
                  <a:gd name="connsiteY77" fmla="*/ 667 h 533400"/>
                  <a:gd name="connsiteX78" fmla="*/ 250889 w 533400"/>
                  <a:gd name="connsiteY78" fmla="*/ 8763 h 533400"/>
                  <a:gd name="connsiteX79" fmla="*/ 252698 w 533400"/>
                  <a:gd name="connsiteY79" fmla="*/ 8668 h 533400"/>
                  <a:gd name="connsiteX80" fmla="*/ 243650 w 533400"/>
                  <a:gd name="connsiteY80" fmla="*/ 9430 h 533400"/>
                  <a:gd name="connsiteX81" fmla="*/ 242792 w 533400"/>
                  <a:gd name="connsiteY81" fmla="*/ 1333 h 533400"/>
                  <a:gd name="connsiteX82" fmla="*/ 240983 w 533400"/>
                  <a:gd name="connsiteY82" fmla="*/ 1524 h 533400"/>
                  <a:gd name="connsiteX83" fmla="*/ 241840 w 533400"/>
                  <a:gd name="connsiteY83" fmla="*/ 9620 h 533400"/>
                  <a:gd name="connsiteX84" fmla="*/ 243650 w 533400"/>
                  <a:gd name="connsiteY84" fmla="*/ 9430 h 533400"/>
                  <a:gd name="connsiteX85" fmla="*/ 216503 w 533400"/>
                  <a:gd name="connsiteY85" fmla="*/ 13621 h 533400"/>
                  <a:gd name="connsiteX86" fmla="*/ 214789 w 533400"/>
                  <a:gd name="connsiteY86" fmla="*/ 5715 h 533400"/>
                  <a:gd name="connsiteX87" fmla="*/ 212979 w 533400"/>
                  <a:gd name="connsiteY87" fmla="*/ 6096 h 533400"/>
                  <a:gd name="connsiteX88" fmla="*/ 214694 w 533400"/>
                  <a:gd name="connsiteY88" fmla="*/ 14002 h 533400"/>
                  <a:gd name="connsiteX89" fmla="*/ 216503 w 533400"/>
                  <a:gd name="connsiteY89" fmla="*/ 13621 h 533400"/>
                  <a:gd name="connsiteX90" fmla="*/ 261842 w 533400"/>
                  <a:gd name="connsiteY90" fmla="*/ 8287 h 533400"/>
                  <a:gd name="connsiteX91" fmla="*/ 261557 w 533400"/>
                  <a:gd name="connsiteY91" fmla="*/ 95 h 533400"/>
                  <a:gd name="connsiteX92" fmla="*/ 259652 w 533400"/>
                  <a:gd name="connsiteY92" fmla="*/ 190 h 533400"/>
                  <a:gd name="connsiteX93" fmla="*/ 259937 w 533400"/>
                  <a:gd name="connsiteY93" fmla="*/ 8287 h 533400"/>
                  <a:gd name="connsiteX94" fmla="*/ 261842 w 533400"/>
                  <a:gd name="connsiteY94" fmla="*/ 8287 h 533400"/>
                  <a:gd name="connsiteX95" fmla="*/ 181356 w 533400"/>
                  <a:gd name="connsiteY95" fmla="*/ 23527 h 533400"/>
                  <a:gd name="connsiteX96" fmla="*/ 178594 w 533400"/>
                  <a:gd name="connsiteY96" fmla="*/ 15907 h 533400"/>
                  <a:gd name="connsiteX97" fmla="*/ 176879 w 533400"/>
                  <a:gd name="connsiteY97" fmla="*/ 16573 h 533400"/>
                  <a:gd name="connsiteX98" fmla="*/ 179642 w 533400"/>
                  <a:gd name="connsiteY98" fmla="*/ 24098 h 533400"/>
                  <a:gd name="connsiteX99" fmla="*/ 181356 w 533400"/>
                  <a:gd name="connsiteY99" fmla="*/ 23527 h 533400"/>
                  <a:gd name="connsiteX100" fmla="*/ 190024 w 533400"/>
                  <a:gd name="connsiteY100" fmla="*/ 20574 h 533400"/>
                  <a:gd name="connsiteX101" fmla="*/ 187547 w 533400"/>
                  <a:gd name="connsiteY101" fmla="*/ 12859 h 533400"/>
                  <a:gd name="connsiteX102" fmla="*/ 185738 w 533400"/>
                  <a:gd name="connsiteY102" fmla="*/ 13430 h 533400"/>
                  <a:gd name="connsiteX103" fmla="*/ 188214 w 533400"/>
                  <a:gd name="connsiteY103" fmla="*/ 21146 h 533400"/>
                  <a:gd name="connsiteX104" fmla="*/ 190024 w 533400"/>
                  <a:gd name="connsiteY104" fmla="*/ 20574 h 533400"/>
                  <a:gd name="connsiteX105" fmla="*/ 82391 w 533400"/>
                  <a:gd name="connsiteY105" fmla="*/ 87440 h 533400"/>
                  <a:gd name="connsiteX106" fmla="*/ 76486 w 533400"/>
                  <a:gd name="connsiteY106" fmla="*/ 81820 h 533400"/>
                  <a:gd name="connsiteX107" fmla="*/ 75248 w 533400"/>
                  <a:gd name="connsiteY107" fmla="*/ 83153 h 533400"/>
                  <a:gd name="connsiteX108" fmla="*/ 81153 w 533400"/>
                  <a:gd name="connsiteY108" fmla="*/ 88773 h 533400"/>
                  <a:gd name="connsiteX109" fmla="*/ 82391 w 533400"/>
                  <a:gd name="connsiteY109" fmla="*/ 87440 h 533400"/>
                  <a:gd name="connsiteX110" fmla="*/ 207645 w 533400"/>
                  <a:gd name="connsiteY110" fmla="*/ 15621 h 533400"/>
                  <a:gd name="connsiteX111" fmla="*/ 205645 w 533400"/>
                  <a:gd name="connsiteY111" fmla="*/ 7810 h 533400"/>
                  <a:gd name="connsiteX112" fmla="*/ 203835 w 533400"/>
                  <a:gd name="connsiteY112" fmla="*/ 8287 h 533400"/>
                  <a:gd name="connsiteX113" fmla="*/ 205835 w 533400"/>
                  <a:gd name="connsiteY113" fmla="*/ 16097 h 533400"/>
                  <a:gd name="connsiteX114" fmla="*/ 207645 w 533400"/>
                  <a:gd name="connsiteY114" fmla="*/ 15621 h 533400"/>
                  <a:gd name="connsiteX115" fmla="*/ 16193 w 533400"/>
                  <a:gd name="connsiteY115" fmla="*/ 205740 h 533400"/>
                  <a:gd name="connsiteX116" fmla="*/ 8382 w 533400"/>
                  <a:gd name="connsiteY116" fmla="*/ 203740 h 533400"/>
                  <a:gd name="connsiteX117" fmla="*/ 7906 w 533400"/>
                  <a:gd name="connsiteY117" fmla="*/ 205550 h 533400"/>
                  <a:gd name="connsiteX118" fmla="*/ 15716 w 533400"/>
                  <a:gd name="connsiteY118" fmla="*/ 207550 h 533400"/>
                  <a:gd name="connsiteX119" fmla="*/ 16193 w 533400"/>
                  <a:gd name="connsiteY119" fmla="*/ 205740 h 533400"/>
                  <a:gd name="connsiteX120" fmla="*/ 24289 w 533400"/>
                  <a:gd name="connsiteY120" fmla="*/ 179546 h 533400"/>
                  <a:gd name="connsiteX121" fmla="*/ 16669 w 533400"/>
                  <a:gd name="connsiteY121" fmla="*/ 176784 h 533400"/>
                  <a:gd name="connsiteX122" fmla="*/ 16002 w 533400"/>
                  <a:gd name="connsiteY122" fmla="*/ 178498 h 533400"/>
                  <a:gd name="connsiteX123" fmla="*/ 23622 w 533400"/>
                  <a:gd name="connsiteY123" fmla="*/ 181261 h 533400"/>
                  <a:gd name="connsiteX124" fmla="*/ 24289 w 533400"/>
                  <a:gd name="connsiteY124" fmla="*/ 179546 h 533400"/>
                  <a:gd name="connsiteX125" fmla="*/ 21241 w 533400"/>
                  <a:gd name="connsiteY125" fmla="*/ 188214 h 533400"/>
                  <a:gd name="connsiteX126" fmla="*/ 13526 w 533400"/>
                  <a:gd name="connsiteY126" fmla="*/ 185738 h 533400"/>
                  <a:gd name="connsiteX127" fmla="*/ 12954 w 533400"/>
                  <a:gd name="connsiteY127" fmla="*/ 187547 h 533400"/>
                  <a:gd name="connsiteX128" fmla="*/ 20669 w 533400"/>
                  <a:gd name="connsiteY128" fmla="*/ 190024 h 533400"/>
                  <a:gd name="connsiteX129" fmla="*/ 21241 w 533400"/>
                  <a:gd name="connsiteY129" fmla="*/ 188214 h 533400"/>
                  <a:gd name="connsiteX130" fmla="*/ 18574 w 533400"/>
                  <a:gd name="connsiteY130" fmla="*/ 196882 h 533400"/>
                  <a:gd name="connsiteX131" fmla="*/ 10763 w 533400"/>
                  <a:gd name="connsiteY131" fmla="*/ 194691 h 533400"/>
                  <a:gd name="connsiteX132" fmla="*/ 10287 w 533400"/>
                  <a:gd name="connsiteY132" fmla="*/ 196501 h 533400"/>
                  <a:gd name="connsiteX133" fmla="*/ 18098 w 533400"/>
                  <a:gd name="connsiteY133" fmla="*/ 198692 h 533400"/>
                  <a:gd name="connsiteX134" fmla="*/ 18574 w 533400"/>
                  <a:gd name="connsiteY134" fmla="*/ 196882 h 533400"/>
                  <a:gd name="connsiteX135" fmla="*/ 12287 w 533400"/>
                  <a:gd name="connsiteY135" fmla="*/ 223647 h 533400"/>
                  <a:gd name="connsiteX136" fmla="*/ 4286 w 533400"/>
                  <a:gd name="connsiteY136" fmla="*/ 222218 h 533400"/>
                  <a:gd name="connsiteX137" fmla="*/ 4001 w 533400"/>
                  <a:gd name="connsiteY137" fmla="*/ 224028 h 533400"/>
                  <a:gd name="connsiteX138" fmla="*/ 12002 w 533400"/>
                  <a:gd name="connsiteY138" fmla="*/ 225457 h 533400"/>
                  <a:gd name="connsiteX139" fmla="*/ 12287 w 533400"/>
                  <a:gd name="connsiteY139" fmla="*/ 223647 h 533400"/>
                  <a:gd name="connsiteX140" fmla="*/ 14097 w 533400"/>
                  <a:gd name="connsiteY140" fmla="*/ 214598 h 533400"/>
                  <a:gd name="connsiteX141" fmla="*/ 6191 w 533400"/>
                  <a:gd name="connsiteY141" fmla="*/ 212884 h 533400"/>
                  <a:gd name="connsiteX142" fmla="*/ 5810 w 533400"/>
                  <a:gd name="connsiteY142" fmla="*/ 214694 h 533400"/>
                  <a:gd name="connsiteX143" fmla="*/ 13716 w 533400"/>
                  <a:gd name="connsiteY143" fmla="*/ 216408 h 533400"/>
                  <a:gd name="connsiteX144" fmla="*/ 14097 w 533400"/>
                  <a:gd name="connsiteY144" fmla="*/ 214598 h 533400"/>
                  <a:gd name="connsiteX145" fmla="*/ 8382 w 533400"/>
                  <a:gd name="connsiteY145" fmla="*/ 259937 h 533400"/>
                  <a:gd name="connsiteX146" fmla="*/ 286 w 533400"/>
                  <a:gd name="connsiteY146" fmla="*/ 259652 h 533400"/>
                  <a:gd name="connsiteX147" fmla="*/ 191 w 533400"/>
                  <a:gd name="connsiteY147" fmla="*/ 261556 h 533400"/>
                  <a:gd name="connsiteX148" fmla="*/ 8382 w 533400"/>
                  <a:gd name="connsiteY148" fmla="*/ 261842 h 533400"/>
                  <a:gd name="connsiteX149" fmla="*/ 8382 w 533400"/>
                  <a:gd name="connsiteY149" fmla="*/ 259937 h 533400"/>
                  <a:gd name="connsiteX150" fmla="*/ 8858 w 533400"/>
                  <a:gd name="connsiteY150" fmla="*/ 250793 h 533400"/>
                  <a:gd name="connsiteX151" fmla="*/ 762 w 533400"/>
                  <a:gd name="connsiteY151" fmla="*/ 250222 h 533400"/>
                  <a:gd name="connsiteX152" fmla="*/ 667 w 533400"/>
                  <a:gd name="connsiteY152" fmla="*/ 252127 h 533400"/>
                  <a:gd name="connsiteX153" fmla="*/ 8763 w 533400"/>
                  <a:gd name="connsiteY153" fmla="*/ 252698 h 533400"/>
                  <a:gd name="connsiteX154" fmla="*/ 8858 w 533400"/>
                  <a:gd name="connsiteY154" fmla="*/ 250793 h 533400"/>
                  <a:gd name="connsiteX155" fmla="*/ 9716 w 533400"/>
                  <a:gd name="connsiteY155" fmla="*/ 241649 h 533400"/>
                  <a:gd name="connsiteX156" fmla="*/ 1619 w 533400"/>
                  <a:gd name="connsiteY156" fmla="*/ 240792 h 533400"/>
                  <a:gd name="connsiteX157" fmla="*/ 1429 w 533400"/>
                  <a:gd name="connsiteY157" fmla="*/ 242602 h 533400"/>
                  <a:gd name="connsiteX158" fmla="*/ 9525 w 533400"/>
                  <a:gd name="connsiteY158" fmla="*/ 243459 h 533400"/>
                  <a:gd name="connsiteX159" fmla="*/ 9716 w 533400"/>
                  <a:gd name="connsiteY159" fmla="*/ 241649 h 533400"/>
                  <a:gd name="connsiteX160" fmla="*/ 10858 w 533400"/>
                  <a:gd name="connsiteY160" fmla="*/ 232600 h 533400"/>
                  <a:gd name="connsiteX161" fmla="*/ 2858 w 533400"/>
                  <a:gd name="connsiteY161" fmla="*/ 231458 h 533400"/>
                  <a:gd name="connsiteX162" fmla="*/ 2572 w 533400"/>
                  <a:gd name="connsiteY162" fmla="*/ 233363 h 533400"/>
                  <a:gd name="connsiteX163" fmla="*/ 10573 w 533400"/>
                  <a:gd name="connsiteY163" fmla="*/ 234506 h 533400"/>
                  <a:gd name="connsiteX164" fmla="*/ 10858 w 533400"/>
                  <a:gd name="connsiteY164" fmla="*/ 232600 h 533400"/>
                  <a:gd name="connsiteX165" fmla="*/ 64294 w 533400"/>
                  <a:gd name="connsiteY165" fmla="*/ 108013 h 533400"/>
                  <a:gd name="connsiteX166" fmla="*/ 57912 w 533400"/>
                  <a:gd name="connsiteY166" fmla="*/ 102965 h 533400"/>
                  <a:gd name="connsiteX167" fmla="*/ 56769 w 533400"/>
                  <a:gd name="connsiteY167" fmla="*/ 104394 h 533400"/>
                  <a:gd name="connsiteX168" fmla="*/ 63151 w 533400"/>
                  <a:gd name="connsiteY168" fmla="*/ 109442 h 533400"/>
                  <a:gd name="connsiteX169" fmla="*/ 64294 w 533400"/>
                  <a:gd name="connsiteY169" fmla="*/ 108013 h 533400"/>
                  <a:gd name="connsiteX170" fmla="*/ 27527 w 533400"/>
                  <a:gd name="connsiteY170" fmla="*/ 170974 h 533400"/>
                  <a:gd name="connsiteX171" fmla="*/ 20003 w 533400"/>
                  <a:gd name="connsiteY171" fmla="*/ 167926 h 533400"/>
                  <a:gd name="connsiteX172" fmla="*/ 19336 w 533400"/>
                  <a:gd name="connsiteY172" fmla="*/ 169640 h 533400"/>
                  <a:gd name="connsiteX173" fmla="*/ 26861 w 533400"/>
                  <a:gd name="connsiteY173" fmla="*/ 172688 h 533400"/>
                  <a:gd name="connsiteX174" fmla="*/ 27527 w 533400"/>
                  <a:gd name="connsiteY174" fmla="*/ 170974 h 533400"/>
                  <a:gd name="connsiteX175" fmla="*/ 58769 w 533400"/>
                  <a:gd name="connsiteY175" fmla="*/ 115348 h 533400"/>
                  <a:gd name="connsiteX176" fmla="*/ 52197 w 533400"/>
                  <a:gd name="connsiteY176" fmla="*/ 110585 h 533400"/>
                  <a:gd name="connsiteX177" fmla="*/ 51054 w 533400"/>
                  <a:gd name="connsiteY177" fmla="*/ 112109 h 533400"/>
                  <a:gd name="connsiteX178" fmla="*/ 57626 w 533400"/>
                  <a:gd name="connsiteY178" fmla="*/ 116872 h 533400"/>
                  <a:gd name="connsiteX179" fmla="*/ 58769 w 533400"/>
                  <a:gd name="connsiteY179" fmla="*/ 115348 h 533400"/>
                  <a:gd name="connsiteX180" fmla="*/ 53435 w 533400"/>
                  <a:gd name="connsiteY180" fmla="*/ 122777 h 533400"/>
                  <a:gd name="connsiteX181" fmla="*/ 46673 w 533400"/>
                  <a:gd name="connsiteY181" fmla="*/ 118205 h 533400"/>
                  <a:gd name="connsiteX182" fmla="*/ 45625 w 533400"/>
                  <a:gd name="connsiteY182" fmla="*/ 119729 h 533400"/>
                  <a:gd name="connsiteX183" fmla="*/ 52388 w 533400"/>
                  <a:gd name="connsiteY183" fmla="*/ 124301 h 533400"/>
                  <a:gd name="connsiteX184" fmla="*/ 53435 w 533400"/>
                  <a:gd name="connsiteY184" fmla="*/ 122777 h 533400"/>
                  <a:gd name="connsiteX185" fmla="*/ 70104 w 533400"/>
                  <a:gd name="connsiteY185" fmla="*/ 100965 h 533400"/>
                  <a:gd name="connsiteX186" fmla="*/ 63818 w 533400"/>
                  <a:gd name="connsiteY186" fmla="*/ 95726 h 533400"/>
                  <a:gd name="connsiteX187" fmla="*/ 62579 w 533400"/>
                  <a:gd name="connsiteY187" fmla="*/ 97155 h 533400"/>
                  <a:gd name="connsiteX188" fmla="*/ 68866 w 533400"/>
                  <a:gd name="connsiteY188" fmla="*/ 102394 h 533400"/>
                  <a:gd name="connsiteX189" fmla="*/ 70104 w 533400"/>
                  <a:gd name="connsiteY189" fmla="*/ 100965 h 533400"/>
                  <a:gd name="connsiteX190" fmla="*/ 76105 w 533400"/>
                  <a:gd name="connsiteY190" fmla="*/ 94107 h 533400"/>
                  <a:gd name="connsiteX191" fmla="*/ 70104 w 533400"/>
                  <a:gd name="connsiteY191" fmla="*/ 88678 h 533400"/>
                  <a:gd name="connsiteX192" fmla="*/ 68866 w 533400"/>
                  <a:gd name="connsiteY192" fmla="*/ 90106 h 533400"/>
                  <a:gd name="connsiteX193" fmla="*/ 74962 w 533400"/>
                  <a:gd name="connsiteY193" fmla="*/ 95536 h 533400"/>
                  <a:gd name="connsiteX194" fmla="*/ 76105 w 533400"/>
                  <a:gd name="connsiteY194" fmla="*/ 94107 h 533400"/>
                  <a:gd name="connsiteX195" fmla="*/ 48482 w 533400"/>
                  <a:gd name="connsiteY195" fmla="*/ 130492 h 533400"/>
                  <a:gd name="connsiteX196" fmla="*/ 41624 w 533400"/>
                  <a:gd name="connsiteY196" fmla="*/ 126206 h 533400"/>
                  <a:gd name="connsiteX197" fmla="*/ 40672 w 533400"/>
                  <a:gd name="connsiteY197" fmla="*/ 127825 h 533400"/>
                  <a:gd name="connsiteX198" fmla="*/ 47530 w 533400"/>
                  <a:gd name="connsiteY198" fmla="*/ 132112 h 533400"/>
                  <a:gd name="connsiteX199" fmla="*/ 48482 w 533400"/>
                  <a:gd name="connsiteY199" fmla="*/ 130492 h 533400"/>
                  <a:gd name="connsiteX200" fmla="*/ 35052 w 533400"/>
                  <a:gd name="connsiteY200" fmla="*/ 154305 h 533400"/>
                  <a:gd name="connsiteX201" fmla="*/ 27813 w 533400"/>
                  <a:gd name="connsiteY201" fmla="*/ 150781 h 533400"/>
                  <a:gd name="connsiteX202" fmla="*/ 26956 w 533400"/>
                  <a:gd name="connsiteY202" fmla="*/ 152495 h 533400"/>
                  <a:gd name="connsiteX203" fmla="*/ 34195 w 533400"/>
                  <a:gd name="connsiteY203" fmla="*/ 156019 h 533400"/>
                  <a:gd name="connsiteX204" fmla="*/ 35052 w 533400"/>
                  <a:gd name="connsiteY204" fmla="*/ 154305 h 533400"/>
                  <a:gd name="connsiteX205" fmla="*/ 43720 w 533400"/>
                  <a:gd name="connsiteY205" fmla="*/ 138208 h 533400"/>
                  <a:gd name="connsiteX206" fmla="*/ 36671 w 533400"/>
                  <a:gd name="connsiteY206" fmla="*/ 134207 h 533400"/>
                  <a:gd name="connsiteX207" fmla="*/ 35719 w 533400"/>
                  <a:gd name="connsiteY207" fmla="*/ 135827 h 533400"/>
                  <a:gd name="connsiteX208" fmla="*/ 42767 w 533400"/>
                  <a:gd name="connsiteY208" fmla="*/ 139922 h 533400"/>
                  <a:gd name="connsiteX209" fmla="*/ 43720 w 533400"/>
                  <a:gd name="connsiteY209" fmla="*/ 138208 h 533400"/>
                  <a:gd name="connsiteX210" fmla="*/ 31147 w 533400"/>
                  <a:gd name="connsiteY210" fmla="*/ 162592 h 533400"/>
                  <a:gd name="connsiteX211" fmla="*/ 23717 w 533400"/>
                  <a:gd name="connsiteY211" fmla="*/ 159258 h 533400"/>
                  <a:gd name="connsiteX212" fmla="*/ 22955 w 533400"/>
                  <a:gd name="connsiteY212" fmla="*/ 160973 h 533400"/>
                  <a:gd name="connsiteX213" fmla="*/ 30385 w 533400"/>
                  <a:gd name="connsiteY213" fmla="*/ 164306 h 533400"/>
                  <a:gd name="connsiteX214" fmla="*/ 31147 w 533400"/>
                  <a:gd name="connsiteY214" fmla="*/ 162592 h 533400"/>
                  <a:gd name="connsiteX215" fmla="*/ 39243 w 533400"/>
                  <a:gd name="connsiteY215" fmla="*/ 146209 h 533400"/>
                  <a:gd name="connsiteX216" fmla="*/ 32099 w 533400"/>
                  <a:gd name="connsiteY216" fmla="*/ 142399 h 533400"/>
                  <a:gd name="connsiteX217" fmla="*/ 31242 w 533400"/>
                  <a:gd name="connsiteY217" fmla="*/ 144018 h 533400"/>
                  <a:gd name="connsiteX218" fmla="*/ 38386 w 533400"/>
                  <a:gd name="connsiteY218" fmla="*/ 147828 h 533400"/>
                  <a:gd name="connsiteX219" fmla="*/ 39243 w 533400"/>
                  <a:gd name="connsiteY219" fmla="*/ 146209 h 533400"/>
                  <a:gd name="connsiteX220" fmla="*/ 516541 w 533400"/>
                  <a:gd name="connsiteY220" fmla="*/ 181261 h 533400"/>
                  <a:gd name="connsiteX221" fmla="*/ 524161 w 533400"/>
                  <a:gd name="connsiteY221" fmla="*/ 178498 h 533400"/>
                  <a:gd name="connsiteX222" fmla="*/ 523494 w 533400"/>
                  <a:gd name="connsiteY222" fmla="*/ 176784 h 533400"/>
                  <a:gd name="connsiteX223" fmla="*/ 515874 w 533400"/>
                  <a:gd name="connsiteY223" fmla="*/ 179546 h 533400"/>
                  <a:gd name="connsiteX224" fmla="*/ 516541 w 533400"/>
                  <a:gd name="connsiteY224" fmla="*/ 181261 h 533400"/>
                  <a:gd name="connsiteX225" fmla="*/ 497300 w 533400"/>
                  <a:gd name="connsiteY225" fmla="*/ 139827 h 533400"/>
                  <a:gd name="connsiteX226" fmla="*/ 504349 w 533400"/>
                  <a:gd name="connsiteY226" fmla="*/ 135731 h 533400"/>
                  <a:gd name="connsiteX227" fmla="*/ 503396 w 533400"/>
                  <a:gd name="connsiteY227" fmla="*/ 134112 h 533400"/>
                  <a:gd name="connsiteX228" fmla="*/ 496348 w 533400"/>
                  <a:gd name="connsiteY228" fmla="*/ 138208 h 533400"/>
                  <a:gd name="connsiteX229" fmla="*/ 497300 w 533400"/>
                  <a:gd name="connsiteY229" fmla="*/ 139827 h 533400"/>
                  <a:gd name="connsiteX230" fmla="*/ 501777 w 533400"/>
                  <a:gd name="connsiteY230" fmla="*/ 147923 h 533400"/>
                  <a:gd name="connsiteX231" fmla="*/ 508921 w 533400"/>
                  <a:gd name="connsiteY231" fmla="*/ 144113 h 533400"/>
                  <a:gd name="connsiteX232" fmla="*/ 508064 w 533400"/>
                  <a:gd name="connsiteY232" fmla="*/ 142494 h 533400"/>
                  <a:gd name="connsiteX233" fmla="*/ 500920 w 533400"/>
                  <a:gd name="connsiteY233" fmla="*/ 146304 h 533400"/>
                  <a:gd name="connsiteX234" fmla="*/ 501777 w 533400"/>
                  <a:gd name="connsiteY234" fmla="*/ 147923 h 533400"/>
                  <a:gd name="connsiteX235" fmla="*/ 492633 w 533400"/>
                  <a:gd name="connsiteY235" fmla="*/ 132017 h 533400"/>
                  <a:gd name="connsiteX236" fmla="*/ 499491 w 533400"/>
                  <a:gd name="connsiteY236" fmla="*/ 127730 h 533400"/>
                  <a:gd name="connsiteX237" fmla="*/ 498539 w 533400"/>
                  <a:gd name="connsiteY237" fmla="*/ 126111 h 533400"/>
                  <a:gd name="connsiteX238" fmla="*/ 491681 w 533400"/>
                  <a:gd name="connsiteY238" fmla="*/ 130397 h 533400"/>
                  <a:gd name="connsiteX239" fmla="*/ 492633 w 533400"/>
                  <a:gd name="connsiteY239" fmla="*/ 132017 h 533400"/>
                  <a:gd name="connsiteX240" fmla="*/ 459105 w 533400"/>
                  <a:gd name="connsiteY240" fmla="*/ 88773 h 533400"/>
                  <a:gd name="connsiteX241" fmla="*/ 465010 w 533400"/>
                  <a:gd name="connsiteY241" fmla="*/ 83153 h 533400"/>
                  <a:gd name="connsiteX242" fmla="*/ 463677 w 533400"/>
                  <a:gd name="connsiteY242" fmla="*/ 81820 h 533400"/>
                  <a:gd name="connsiteX243" fmla="*/ 457772 w 533400"/>
                  <a:gd name="connsiteY243" fmla="*/ 87440 h 533400"/>
                  <a:gd name="connsiteX244" fmla="*/ 459105 w 533400"/>
                  <a:gd name="connsiteY244" fmla="*/ 88773 h 533400"/>
                  <a:gd name="connsiteX245" fmla="*/ 509683 w 533400"/>
                  <a:gd name="connsiteY245" fmla="*/ 164306 h 533400"/>
                  <a:gd name="connsiteX246" fmla="*/ 517112 w 533400"/>
                  <a:gd name="connsiteY246" fmla="*/ 160973 h 533400"/>
                  <a:gd name="connsiteX247" fmla="*/ 516350 w 533400"/>
                  <a:gd name="connsiteY247" fmla="*/ 159258 h 533400"/>
                  <a:gd name="connsiteX248" fmla="*/ 508921 w 533400"/>
                  <a:gd name="connsiteY248" fmla="*/ 162592 h 533400"/>
                  <a:gd name="connsiteX249" fmla="*/ 509683 w 533400"/>
                  <a:gd name="connsiteY249" fmla="*/ 164306 h 533400"/>
                  <a:gd name="connsiteX250" fmla="*/ 465296 w 533400"/>
                  <a:gd name="connsiteY250" fmla="*/ 95440 h 533400"/>
                  <a:gd name="connsiteX251" fmla="*/ 471297 w 533400"/>
                  <a:gd name="connsiteY251" fmla="*/ 90011 h 533400"/>
                  <a:gd name="connsiteX252" fmla="*/ 470059 w 533400"/>
                  <a:gd name="connsiteY252" fmla="*/ 88583 h 533400"/>
                  <a:gd name="connsiteX253" fmla="*/ 463963 w 533400"/>
                  <a:gd name="connsiteY253" fmla="*/ 94012 h 533400"/>
                  <a:gd name="connsiteX254" fmla="*/ 465296 w 533400"/>
                  <a:gd name="connsiteY254" fmla="*/ 95440 h 533400"/>
                  <a:gd name="connsiteX255" fmla="*/ 487680 w 533400"/>
                  <a:gd name="connsiteY255" fmla="*/ 124301 h 533400"/>
                  <a:gd name="connsiteX256" fmla="*/ 494443 w 533400"/>
                  <a:gd name="connsiteY256" fmla="*/ 119729 h 533400"/>
                  <a:gd name="connsiteX257" fmla="*/ 493395 w 533400"/>
                  <a:gd name="connsiteY257" fmla="*/ 118205 h 533400"/>
                  <a:gd name="connsiteX258" fmla="*/ 486632 w 533400"/>
                  <a:gd name="connsiteY258" fmla="*/ 122777 h 533400"/>
                  <a:gd name="connsiteX259" fmla="*/ 487680 w 533400"/>
                  <a:gd name="connsiteY259" fmla="*/ 124301 h 533400"/>
                  <a:gd name="connsiteX260" fmla="*/ 513207 w 533400"/>
                  <a:gd name="connsiteY260" fmla="*/ 172784 h 533400"/>
                  <a:gd name="connsiteX261" fmla="*/ 520732 w 533400"/>
                  <a:gd name="connsiteY261" fmla="*/ 169736 h 533400"/>
                  <a:gd name="connsiteX262" fmla="*/ 520065 w 533400"/>
                  <a:gd name="connsiteY262" fmla="*/ 168021 h 533400"/>
                  <a:gd name="connsiteX263" fmla="*/ 512540 w 533400"/>
                  <a:gd name="connsiteY263" fmla="*/ 171069 h 533400"/>
                  <a:gd name="connsiteX264" fmla="*/ 513207 w 533400"/>
                  <a:gd name="connsiteY264" fmla="*/ 172784 h 533400"/>
                  <a:gd name="connsiteX265" fmla="*/ 471297 w 533400"/>
                  <a:gd name="connsiteY265" fmla="*/ 102394 h 533400"/>
                  <a:gd name="connsiteX266" fmla="*/ 477488 w 533400"/>
                  <a:gd name="connsiteY266" fmla="*/ 97155 h 533400"/>
                  <a:gd name="connsiteX267" fmla="*/ 476250 w 533400"/>
                  <a:gd name="connsiteY267" fmla="*/ 95726 h 533400"/>
                  <a:gd name="connsiteX268" fmla="*/ 470059 w 533400"/>
                  <a:gd name="connsiteY268" fmla="*/ 100965 h 533400"/>
                  <a:gd name="connsiteX269" fmla="*/ 471297 w 533400"/>
                  <a:gd name="connsiteY269" fmla="*/ 102394 h 533400"/>
                  <a:gd name="connsiteX270" fmla="*/ 477012 w 533400"/>
                  <a:gd name="connsiteY270" fmla="*/ 109538 h 533400"/>
                  <a:gd name="connsiteX271" fmla="*/ 483394 w 533400"/>
                  <a:gd name="connsiteY271" fmla="*/ 104489 h 533400"/>
                  <a:gd name="connsiteX272" fmla="*/ 482251 w 533400"/>
                  <a:gd name="connsiteY272" fmla="*/ 103061 h 533400"/>
                  <a:gd name="connsiteX273" fmla="*/ 475869 w 533400"/>
                  <a:gd name="connsiteY273" fmla="*/ 108109 h 533400"/>
                  <a:gd name="connsiteX274" fmla="*/ 477012 w 533400"/>
                  <a:gd name="connsiteY274" fmla="*/ 109538 h 533400"/>
                  <a:gd name="connsiteX275" fmla="*/ 482441 w 533400"/>
                  <a:gd name="connsiteY275" fmla="*/ 116872 h 533400"/>
                  <a:gd name="connsiteX276" fmla="*/ 489014 w 533400"/>
                  <a:gd name="connsiteY276" fmla="*/ 112109 h 533400"/>
                  <a:gd name="connsiteX277" fmla="*/ 487966 w 533400"/>
                  <a:gd name="connsiteY277" fmla="*/ 110585 h 533400"/>
                  <a:gd name="connsiteX278" fmla="*/ 481393 w 533400"/>
                  <a:gd name="connsiteY278" fmla="*/ 115348 h 533400"/>
                  <a:gd name="connsiteX279" fmla="*/ 482441 w 533400"/>
                  <a:gd name="connsiteY279" fmla="*/ 116872 h 533400"/>
                  <a:gd name="connsiteX280" fmla="*/ 505873 w 533400"/>
                  <a:gd name="connsiteY280" fmla="*/ 156019 h 533400"/>
                  <a:gd name="connsiteX281" fmla="*/ 513112 w 533400"/>
                  <a:gd name="connsiteY281" fmla="*/ 152495 h 533400"/>
                  <a:gd name="connsiteX282" fmla="*/ 512255 w 533400"/>
                  <a:gd name="connsiteY282" fmla="*/ 150781 h 533400"/>
                  <a:gd name="connsiteX283" fmla="*/ 505016 w 533400"/>
                  <a:gd name="connsiteY283" fmla="*/ 154305 h 533400"/>
                  <a:gd name="connsiteX284" fmla="*/ 505873 w 533400"/>
                  <a:gd name="connsiteY284" fmla="*/ 156019 h 533400"/>
                  <a:gd name="connsiteX285" fmla="*/ 8192 w 533400"/>
                  <a:gd name="connsiteY285" fmla="*/ 270034 h 533400"/>
                  <a:gd name="connsiteX286" fmla="*/ 8192 w 533400"/>
                  <a:gd name="connsiteY286" fmla="*/ 269081 h 533400"/>
                  <a:gd name="connsiteX287" fmla="*/ 0 w 533400"/>
                  <a:gd name="connsiteY287" fmla="*/ 269081 h 533400"/>
                  <a:gd name="connsiteX288" fmla="*/ 0 w 533400"/>
                  <a:gd name="connsiteY288" fmla="*/ 270986 h 533400"/>
                  <a:gd name="connsiteX289" fmla="*/ 8192 w 533400"/>
                  <a:gd name="connsiteY289" fmla="*/ 270986 h 533400"/>
                  <a:gd name="connsiteX290" fmla="*/ 8192 w 533400"/>
                  <a:gd name="connsiteY290" fmla="*/ 270034 h 533400"/>
                  <a:gd name="connsiteX291" fmla="*/ 530638 w 533400"/>
                  <a:gd name="connsiteY291" fmla="*/ 243554 h 533400"/>
                  <a:gd name="connsiteX292" fmla="*/ 538734 w 533400"/>
                  <a:gd name="connsiteY292" fmla="*/ 242697 h 533400"/>
                  <a:gd name="connsiteX293" fmla="*/ 538543 w 533400"/>
                  <a:gd name="connsiteY293" fmla="*/ 240887 h 533400"/>
                  <a:gd name="connsiteX294" fmla="*/ 530447 w 533400"/>
                  <a:gd name="connsiteY294" fmla="*/ 241744 h 533400"/>
                  <a:gd name="connsiteX295" fmla="*/ 530638 w 533400"/>
                  <a:gd name="connsiteY295" fmla="*/ 243554 h 533400"/>
                  <a:gd name="connsiteX296" fmla="*/ 531781 w 533400"/>
                  <a:gd name="connsiteY296" fmla="*/ 261747 h 533400"/>
                  <a:gd name="connsiteX297" fmla="*/ 539972 w 533400"/>
                  <a:gd name="connsiteY297" fmla="*/ 261461 h 533400"/>
                  <a:gd name="connsiteX298" fmla="*/ 539877 w 533400"/>
                  <a:gd name="connsiteY298" fmla="*/ 259556 h 533400"/>
                  <a:gd name="connsiteX299" fmla="*/ 531781 w 533400"/>
                  <a:gd name="connsiteY299" fmla="*/ 259842 h 533400"/>
                  <a:gd name="connsiteX300" fmla="*/ 531781 w 533400"/>
                  <a:gd name="connsiteY300" fmla="*/ 261747 h 533400"/>
                  <a:gd name="connsiteX301" fmla="*/ 531305 w 533400"/>
                  <a:gd name="connsiteY301" fmla="*/ 252698 h 533400"/>
                  <a:gd name="connsiteX302" fmla="*/ 539401 w 533400"/>
                  <a:gd name="connsiteY302" fmla="*/ 252127 h 533400"/>
                  <a:gd name="connsiteX303" fmla="*/ 539306 w 533400"/>
                  <a:gd name="connsiteY303" fmla="*/ 250222 h 533400"/>
                  <a:gd name="connsiteX304" fmla="*/ 531209 w 533400"/>
                  <a:gd name="connsiteY304" fmla="*/ 250793 h 533400"/>
                  <a:gd name="connsiteX305" fmla="*/ 531305 w 533400"/>
                  <a:gd name="connsiteY305" fmla="*/ 252698 h 533400"/>
                  <a:gd name="connsiteX306" fmla="*/ 528161 w 533400"/>
                  <a:gd name="connsiteY306" fmla="*/ 225457 h 533400"/>
                  <a:gd name="connsiteX307" fmla="*/ 536162 w 533400"/>
                  <a:gd name="connsiteY307" fmla="*/ 224028 h 533400"/>
                  <a:gd name="connsiteX308" fmla="*/ 535876 w 533400"/>
                  <a:gd name="connsiteY308" fmla="*/ 222218 h 533400"/>
                  <a:gd name="connsiteX309" fmla="*/ 527876 w 533400"/>
                  <a:gd name="connsiteY309" fmla="*/ 223647 h 533400"/>
                  <a:gd name="connsiteX310" fmla="*/ 528161 w 533400"/>
                  <a:gd name="connsiteY310" fmla="*/ 225457 h 533400"/>
                  <a:gd name="connsiteX311" fmla="*/ 529495 w 533400"/>
                  <a:gd name="connsiteY311" fmla="*/ 234506 h 533400"/>
                  <a:gd name="connsiteX312" fmla="*/ 537496 w 533400"/>
                  <a:gd name="connsiteY312" fmla="*/ 233363 h 533400"/>
                  <a:gd name="connsiteX313" fmla="*/ 537210 w 533400"/>
                  <a:gd name="connsiteY313" fmla="*/ 231458 h 533400"/>
                  <a:gd name="connsiteX314" fmla="*/ 529209 w 533400"/>
                  <a:gd name="connsiteY314" fmla="*/ 232600 h 533400"/>
                  <a:gd name="connsiteX315" fmla="*/ 529495 w 533400"/>
                  <a:gd name="connsiteY315" fmla="*/ 234506 h 533400"/>
                  <a:gd name="connsiteX316" fmla="*/ 526447 w 533400"/>
                  <a:gd name="connsiteY316" fmla="*/ 216503 h 533400"/>
                  <a:gd name="connsiteX317" fmla="*/ 534353 w 533400"/>
                  <a:gd name="connsiteY317" fmla="*/ 214789 h 533400"/>
                  <a:gd name="connsiteX318" fmla="*/ 533972 w 533400"/>
                  <a:gd name="connsiteY318" fmla="*/ 212979 h 533400"/>
                  <a:gd name="connsiteX319" fmla="*/ 526066 w 533400"/>
                  <a:gd name="connsiteY319" fmla="*/ 214694 h 533400"/>
                  <a:gd name="connsiteX320" fmla="*/ 526447 w 533400"/>
                  <a:gd name="connsiteY320" fmla="*/ 216503 h 533400"/>
                  <a:gd name="connsiteX321" fmla="*/ 522065 w 533400"/>
                  <a:gd name="connsiteY321" fmla="*/ 198692 h 533400"/>
                  <a:gd name="connsiteX322" fmla="*/ 529876 w 533400"/>
                  <a:gd name="connsiteY322" fmla="*/ 196501 h 533400"/>
                  <a:gd name="connsiteX323" fmla="*/ 529400 w 533400"/>
                  <a:gd name="connsiteY323" fmla="*/ 194691 h 533400"/>
                  <a:gd name="connsiteX324" fmla="*/ 521589 w 533400"/>
                  <a:gd name="connsiteY324" fmla="*/ 196882 h 533400"/>
                  <a:gd name="connsiteX325" fmla="*/ 522065 w 533400"/>
                  <a:gd name="connsiteY325" fmla="*/ 198692 h 533400"/>
                  <a:gd name="connsiteX326" fmla="*/ 519493 w 533400"/>
                  <a:gd name="connsiteY326" fmla="*/ 189929 h 533400"/>
                  <a:gd name="connsiteX327" fmla="*/ 527209 w 533400"/>
                  <a:gd name="connsiteY327" fmla="*/ 187452 h 533400"/>
                  <a:gd name="connsiteX328" fmla="*/ 526637 w 533400"/>
                  <a:gd name="connsiteY328" fmla="*/ 185642 h 533400"/>
                  <a:gd name="connsiteX329" fmla="*/ 518922 w 533400"/>
                  <a:gd name="connsiteY329" fmla="*/ 188119 h 533400"/>
                  <a:gd name="connsiteX330" fmla="*/ 519493 w 533400"/>
                  <a:gd name="connsiteY330" fmla="*/ 189929 h 533400"/>
                  <a:gd name="connsiteX331" fmla="*/ 524447 w 533400"/>
                  <a:gd name="connsiteY331" fmla="*/ 207550 h 533400"/>
                  <a:gd name="connsiteX332" fmla="*/ 532257 w 533400"/>
                  <a:gd name="connsiteY332" fmla="*/ 205550 h 533400"/>
                  <a:gd name="connsiteX333" fmla="*/ 531781 w 533400"/>
                  <a:gd name="connsiteY333" fmla="*/ 203740 h 533400"/>
                  <a:gd name="connsiteX334" fmla="*/ 523970 w 533400"/>
                  <a:gd name="connsiteY334" fmla="*/ 205740 h 533400"/>
                  <a:gd name="connsiteX335" fmla="*/ 524447 w 533400"/>
                  <a:gd name="connsiteY335" fmla="*/ 207550 h 533400"/>
                  <a:gd name="connsiteX336" fmla="*/ 369094 w 533400"/>
                  <a:gd name="connsiteY336" fmla="*/ 27527 h 533400"/>
                  <a:gd name="connsiteX337" fmla="*/ 372142 w 533400"/>
                  <a:gd name="connsiteY337" fmla="*/ 20002 h 533400"/>
                  <a:gd name="connsiteX338" fmla="*/ 370427 w 533400"/>
                  <a:gd name="connsiteY338" fmla="*/ 19336 h 533400"/>
                  <a:gd name="connsiteX339" fmla="*/ 367379 w 533400"/>
                  <a:gd name="connsiteY339" fmla="*/ 26860 h 533400"/>
                  <a:gd name="connsiteX340" fmla="*/ 369094 w 533400"/>
                  <a:gd name="connsiteY340" fmla="*/ 27527 h 533400"/>
                  <a:gd name="connsiteX341" fmla="*/ 334328 w 533400"/>
                  <a:gd name="connsiteY341" fmla="*/ 16097 h 533400"/>
                  <a:gd name="connsiteX342" fmla="*/ 336328 w 533400"/>
                  <a:gd name="connsiteY342" fmla="*/ 8287 h 533400"/>
                  <a:gd name="connsiteX343" fmla="*/ 334518 w 533400"/>
                  <a:gd name="connsiteY343" fmla="*/ 7810 h 533400"/>
                  <a:gd name="connsiteX344" fmla="*/ 332518 w 533400"/>
                  <a:gd name="connsiteY344" fmla="*/ 15621 h 533400"/>
                  <a:gd name="connsiteX345" fmla="*/ 334328 w 533400"/>
                  <a:gd name="connsiteY345" fmla="*/ 16097 h 533400"/>
                  <a:gd name="connsiteX346" fmla="*/ 343186 w 533400"/>
                  <a:gd name="connsiteY346" fmla="*/ 18479 h 533400"/>
                  <a:gd name="connsiteX347" fmla="*/ 345376 w 533400"/>
                  <a:gd name="connsiteY347" fmla="*/ 10763 h 533400"/>
                  <a:gd name="connsiteX348" fmla="*/ 343567 w 533400"/>
                  <a:gd name="connsiteY348" fmla="*/ 10192 h 533400"/>
                  <a:gd name="connsiteX349" fmla="*/ 341376 w 533400"/>
                  <a:gd name="connsiteY349" fmla="*/ 17907 h 533400"/>
                  <a:gd name="connsiteX350" fmla="*/ 343186 w 533400"/>
                  <a:gd name="connsiteY350" fmla="*/ 18479 h 533400"/>
                  <a:gd name="connsiteX351" fmla="*/ 360521 w 533400"/>
                  <a:gd name="connsiteY351" fmla="*/ 24194 h 533400"/>
                  <a:gd name="connsiteX352" fmla="*/ 363284 w 533400"/>
                  <a:gd name="connsiteY352" fmla="*/ 16669 h 533400"/>
                  <a:gd name="connsiteX353" fmla="*/ 361569 w 533400"/>
                  <a:gd name="connsiteY353" fmla="*/ 16002 h 533400"/>
                  <a:gd name="connsiteX354" fmla="*/ 358807 w 533400"/>
                  <a:gd name="connsiteY354" fmla="*/ 23527 h 533400"/>
                  <a:gd name="connsiteX355" fmla="*/ 360521 w 533400"/>
                  <a:gd name="connsiteY355" fmla="*/ 24194 h 533400"/>
                  <a:gd name="connsiteX356" fmla="*/ 351854 w 533400"/>
                  <a:gd name="connsiteY356" fmla="*/ 21146 h 533400"/>
                  <a:gd name="connsiteX357" fmla="*/ 354330 w 533400"/>
                  <a:gd name="connsiteY357" fmla="*/ 13430 h 533400"/>
                  <a:gd name="connsiteX358" fmla="*/ 352520 w 533400"/>
                  <a:gd name="connsiteY358" fmla="*/ 12859 h 533400"/>
                  <a:gd name="connsiteX359" fmla="*/ 350044 w 533400"/>
                  <a:gd name="connsiteY359" fmla="*/ 20574 h 533400"/>
                  <a:gd name="connsiteX360" fmla="*/ 351854 w 533400"/>
                  <a:gd name="connsiteY360" fmla="*/ 21146 h 533400"/>
                  <a:gd name="connsiteX361" fmla="*/ 325469 w 533400"/>
                  <a:gd name="connsiteY361" fmla="*/ 14002 h 533400"/>
                  <a:gd name="connsiteX362" fmla="*/ 327184 w 533400"/>
                  <a:gd name="connsiteY362" fmla="*/ 6096 h 533400"/>
                  <a:gd name="connsiteX363" fmla="*/ 325374 w 533400"/>
                  <a:gd name="connsiteY363" fmla="*/ 5715 h 533400"/>
                  <a:gd name="connsiteX364" fmla="*/ 323659 w 533400"/>
                  <a:gd name="connsiteY364" fmla="*/ 13621 h 533400"/>
                  <a:gd name="connsiteX365" fmla="*/ 325469 w 533400"/>
                  <a:gd name="connsiteY365" fmla="*/ 14002 h 533400"/>
                  <a:gd name="connsiteX366" fmla="*/ 289274 w 533400"/>
                  <a:gd name="connsiteY366" fmla="*/ 8858 h 533400"/>
                  <a:gd name="connsiteX367" fmla="*/ 289846 w 533400"/>
                  <a:gd name="connsiteY367" fmla="*/ 762 h 533400"/>
                  <a:gd name="connsiteX368" fmla="*/ 288036 w 533400"/>
                  <a:gd name="connsiteY368" fmla="*/ 571 h 533400"/>
                  <a:gd name="connsiteX369" fmla="*/ 287465 w 533400"/>
                  <a:gd name="connsiteY369" fmla="*/ 8668 h 533400"/>
                  <a:gd name="connsiteX370" fmla="*/ 289274 w 533400"/>
                  <a:gd name="connsiteY370" fmla="*/ 8858 h 533400"/>
                  <a:gd name="connsiteX371" fmla="*/ 316421 w 533400"/>
                  <a:gd name="connsiteY371" fmla="*/ 12192 h 533400"/>
                  <a:gd name="connsiteX372" fmla="*/ 317849 w 533400"/>
                  <a:gd name="connsiteY372" fmla="*/ 4191 h 533400"/>
                  <a:gd name="connsiteX373" fmla="*/ 316040 w 533400"/>
                  <a:gd name="connsiteY373" fmla="*/ 3810 h 533400"/>
                  <a:gd name="connsiteX374" fmla="*/ 314611 w 533400"/>
                  <a:gd name="connsiteY374" fmla="*/ 11811 h 533400"/>
                  <a:gd name="connsiteX375" fmla="*/ 316421 w 533400"/>
                  <a:gd name="connsiteY375" fmla="*/ 12192 h 533400"/>
                  <a:gd name="connsiteX376" fmla="*/ 270034 w 533400"/>
                  <a:gd name="connsiteY376" fmla="*/ 8192 h 533400"/>
                  <a:gd name="connsiteX377" fmla="*/ 270986 w 533400"/>
                  <a:gd name="connsiteY377" fmla="*/ 8192 h 533400"/>
                  <a:gd name="connsiteX378" fmla="*/ 270986 w 533400"/>
                  <a:gd name="connsiteY378" fmla="*/ 0 h 533400"/>
                  <a:gd name="connsiteX379" fmla="*/ 269081 w 533400"/>
                  <a:gd name="connsiteY379" fmla="*/ 0 h 533400"/>
                  <a:gd name="connsiteX380" fmla="*/ 269081 w 533400"/>
                  <a:gd name="connsiteY380" fmla="*/ 8192 h 533400"/>
                  <a:gd name="connsiteX381" fmla="*/ 270034 w 533400"/>
                  <a:gd name="connsiteY381" fmla="*/ 8192 h 533400"/>
                  <a:gd name="connsiteX382" fmla="*/ 280130 w 533400"/>
                  <a:gd name="connsiteY382" fmla="*/ 8287 h 533400"/>
                  <a:gd name="connsiteX383" fmla="*/ 280416 w 533400"/>
                  <a:gd name="connsiteY383" fmla="*/ 190 h 533400"/>
                  <a:gd name="connsiteX384" fmla="*/ 278511 w 533400"/>
                  <a:gd name="connsiteY384" fmla="*/ 95 h 533400"/>
                  <a:gd name="connsiteX385" fmla="*/ 278225 w 533400"/>
                  <a:gd name="connsiteY385" fmla="*/ 8287 h 533400"/>
                  <a:gd name="connsiteX386" fmla="*/ 280130 w 533400"/>
                  <a:gd name="connsiteY386" fmla="*/ 8287 h 533400"/>
                  <a:gd name="connsiteX387" fmla="*/ 298323 w 533400"/>
                  <a:gd name="connsiteY387" fmla="*/ 9715 h 533400"/>
                  <a:gd name="connsiteX388" fmla="*/ 299180 w 533400"/>
                  <a:gd name="connsiteY388" fmla="*/ 1619 h 533400"/>
                  <a:gd name="connsiteX389" fmla="*/ 297371 w 533400"/>
                  <a:gd name="connsiteY389" fmla="*/ 1429 h 533400"/>
                  <a:gd name="connsiteX390" fmla="*/ 296513 w 533400"/>
                  <a:gd name="connsiteY390" fmla="*/ 9525 h 533400"/>
                  <a:gd name="connsiteX391" fmla="*/ 298323 w 533400"/>
                  <a:gd name="connsiteY391" fmla="*/ 9715 h 533400"/>
                  <a:gd name="connsiteX392" fmla="*/ 307467 w 533400"/>
                  <a:gd name="connsiteY392" fmla="*/ 10763 h 533400"/>
                  <a:gd name="connsiteX393" fmla="*/ 308610 w 533400"/>
                  <a:gd name="connsiteY393" fmla="*/ 2762 h 533400"/>
                  <a:gd name="connsiteX394" fmla="*/ 306800 w 533400"/>
                  <a:gd name="connsiteY394" fmla="*/ 2477 h 533400"/>
                  <a:gd name="connsiteX395" fmla="*/ 305657 w 533400"/>
                  <a:gd name="connsiteY395" fmla="*/ 10477 h 533400"/>
                  <a:gd name="connsiteX396" fmla="*/ 307467 w 533400"/>
                  <a:gd name="connsiteY396" fmla="*/ 10763 h 533400"/>
                  <a:gd name="connsiteX397" fmla="*/ 445960 w 533400"/>
                  <a:gd name="connsiteY397" fmla="*/ 76010 h 533400"/>
                  <a:gd name="connsiteX398" fmla="*/ 451390 w 533400"/>
                  <a:gd name="connsiteY398" fmla="*/ 70009 h 533400"/>
                  <a:gd name="connsiteX399" fmla="*/ 450056 w 533400"/>
                  <a:gd name="connsiteY399" fmla="*/ 68771 h 533400"/>
                  <a:gd name="connsiteX400" fmla="*/ 444627 w 533400"/>
                  <a:gd name="connsiteY400" fmla="*/ 74771 h 533400"/>
                  <a:gd name="connsiteX401" fmla="*/ 445960 w 533400"/>
                  <a:gd name="connsiteY401" fmla="*/ 76010 h 533400"/>
                  <a:gd name="connsiteX402" fmla="*/ 377476 w 533400"/>
                  <a:gd name="connsiteY402" fmla="*/ 31147 h 533400"/>
                  <a:gd name="connsiteX403" fmla="*/ 380714 w 533400"/>
                  <a:gd name="connsiteY403" fmla="*/ 23717 h 533400"/>
                  <a:gd name="connsiteX404" fmla="*/ 379000 w 533400"/>
                  <a:gd name="connsiteY404" fmla="*/ 22955 h 533400"/>
                  <a:gd name="connsiteX405" fmla="*/ 375761 w 533400"/>
                  <a:gd name="connsiteY405" fmla="*/ 30385 h 533400"/>
                  <a:gd name="connsiteX406" fmla="*/ 377476 w 533400"/>
                  <a:gd name="connsiteY406" fmla="*/ 31147 h 533400"/>
                  <a:gd name="connsiteX407" fmla="*/ 424720 w 533400"/>
                  <a:gd name="connsiteY407" fmla="*/ 58674 h 533400"/>
                  <a:gd name="connsiteX408" fmla="*/ 429482 w 533400"/>
                  <a:gd name="connsiteY408" fmla="*/ 52102 h 533400"/>
                  <a:gd name="connsiteX409" fmla="*/ 427958 w 533400"/>
                  <a:gd name="connsiteY409" fmla="*/ 50959 h 533400"/>
                  <a:gd name="connsiteX410" fmla="*/ 423196 w 533400"/>
                  <a:gd name="connsiteY410" fmla="*/ 57531 h 533400"/>
                  <a:gd name="connsiteX411" fmla="*/ 424720 w 533400"/>
                  <a:gd name="connsiteY411" fmla="*/ 58674 h 533400"/>
                  <a:gd name="connsiteX412" fmla="*/ 432054 w 533400"/>
                  <a:gd name="connsiteY412" fmla="*/ 64198 h 533400"/>
                  <a:gd name="connsiteX413" fmla="*/ 437102 w 533400"/>
                  <a:gd name="connsiteY413" fmla="*/ 57817 h 533400"/>
                  <a:gd name="connsiteX414" fmla="*/ 435674 w 533400"/>
                  <a:gd name="connsiteY414" fmla="*/ 56674 h 533400"/>
                  <a:gd name="connsiteX415" fmla="*/ 430625 w 533400"/>
                  <a:gd name="connsiteY415" fmla="*/ 63056 h 533400"/>
                  <a:gd name="connsiteX416" fmla="*/ 432054 w 533400"/>
                  <a:gd name="connsiteY416" fmla="*/ 64198 h 533400"/>
                  <a:gd name="connsiteX417" fmla="*/ 452628 w 533400"/>
                  <a:gd name="connsiteY417" fmla="*/ 82296 h 533400"/>
                  <a:gd name="connsiteX418" fmla="*/ 458248 w 533400"/>
                  <a:gd name="connsiteY418" fmla="*/ 76486 h 533400"/>
                  <a:gd name="connsiteX419" fmla="*/ 456914 w 533400"/>
                  <a:gd name="connsiteY419" fmla="*/ 75152 h 533400"/>
                  <a:gd name="connsiteX420" fmla="*/ 451295 w 533400"/>
                  <a:gd name="connsiteY420" fmla="*/ 81058 h 533400"/>
                  <a:gd name="connsiteX421" fmla="*/ 452628 w 533400"/>
                  <a:gd name="connsiteY421" fmla="*/ 82296 h 533400"/>
                  <a:gd name="connsiteX422" fmla="*/ 439103 w 533400"/>
                  <a:gd name="connsiteY422" fmla="*/ 70009 h 533400"/>
                  <a:gd name="connsiteX423" fmla="*/ 444341 w 533400"/>
                  <a:gd name="connsiteY423" fmla="*/ 63817 h 533400"/>
                  <a:gd name="connsiteX424" fmla="*/ 442913 w 533400"/>
                  <a:gd name="connsiteY424" fmla="*/ 62579 h 533400"/>
                  <a:gd name="connsiteX425" fmla="*/ 437674 w 533400"/>
                  <a:gd name="connsiteY425" fmla="*/ 68771 h 533400"/>
                  <a:gd name="connsiteX426" fmla="*/ 439103 w 533400"/>
                  <a:gd name="connsiteY426" fmla="*/ 70009 h 533400"/>
                  <a:gd name="connsiteX427" fmla="*/ 417290 w 533400"/>
                  <a:gd name="connsiteY427" fmla="*/ 53435 h 533400"/>
                  <a:gd name="connsiteX428" fmla="*/ 421862 w 533400"/>
                  <a:gd name="connsiteY428" fmla="*/ 46673 h 533400"/>
                  <a:gd name="connsiteX429" fmla="*/ 420338 w 533400"/>
                  <a:gd name="connsiteY429" fmla="*/ 45625 h 533400"/>
                  <a:gd name="connsiteX430" fmla="*/ 415766 w 533400"/>
                  <a:gd name="connsiteY430" fmla="*/ 52388 h 533400"/>
                  <a:gd name="connsiteX431" fmla="*/ 417290 w 533400"/>
                  <a:gd name="connsiteY431" fmla="*/ 53435 h 533400"/>
                  <a:gd name="connsiteX432" fmla="*/ 393859 w 533400"/>
                  <a:gd name="connsiteY432" fmla="*/ 39148 h 533400"/>
                  <a:gd name="connsiteX433" fmla="*/ 397669 w 533400"/>
                  <a:gd name="connsiteY433" fmla="*/ 32004 h 533400"/>
                  <a:gd name="connsiteX434" fmla="*/ 396050 w 533400"/>
                  <a:gd name="connsiteY434" fmla="*/ 31147 h 533400"/>
                  <a:gd name="connsiteX435" fmla="*/ 392240 w 533400"/>
                  <a:gd name="connsiteY435" fmla="*/ 38290 h 533400"/>
                  <a:gd name="connsiteX436" fmla="*/ 393859 w 533400"/>
                  <a:gd name="connsiteY436" fmla="*/ 39148 h 533400"/>
                  <a:gd name="connsiteX437" fmla="*/ 385763 w 533400"/>
                  <a:gd name="connsiteY437" fmla="*/ 35052 h 533400"/>
                  <a:gd name="connsiteX438" fmla="*/ 389287 w 533400"/>
                  <a:gd name="connsiteY438" fmla="*/ 27813 h 533400"/>
                  <a:gd name="connsiteX439" fmla="*/ 387572 w 533400"/>
                  <a:gd name="connsiteY439" fmla="*/ 26956 h 533400"/>
                  <a:gd name="connsiteX440" fmla="*/ 384048 w 533400"/>
                  <a:gd name="connsiteY440" fmla="*/ 34195 h 533400"/>
                  <a:gd name="connsiteX441" fmla="*/ 385763 w 533400"/>
                  <a:gd name="connsiteY441" fmla="*/ 35052 h 533400"/>
                  <a:gd name="connsiteX442" fmla="*/ 409670 w 533400"/>
                  <a:gd name="connsiteY442" fmla="*/ 48387 h 533400"/>
                  <a:gd name="connsiteX443" fmla="*/ 413957 w 533400"/>
                  <a:gd name="connsiteY443" fmla="*/ 41529 h 533400"/>
                  <a:gd name="connsiteX444" fmla="*/ 412337 w 533400"/>
                  <a:gd name="connsiteY444" fmla="*/ 40481 h 533400"/>
                  <a:gd name="connsiteX445" fmla="*/ 408051 w 533400"/>
                  <a:gd name="connsiteY445" fmla="*/ 47339 h 533400"/>
                  <a:gd name="connsiteX446" fmla="*/ 409670 w 533400"/>
                  <a:gd name="connsiteY446" fmla="*/ 48387 h 533400"/>
                  <a:gd name="connsiteX447" fmla="*/ 401860 w 533400"/>
                  <a:gd name="connsiteY447" fmla="*/ 43625 h 533400"/>
                  <a:gd name="connsiteX448" fmla="*/ 405860 w 533400"/>
                  <a:gd name="connsiteY448" fmla="*/ 36576 h 533400"/>
                  <a:gd name="connsiteX449" fmla="*/ 404241 w 533400"/>
                  <a:gd name="connsiteY449" fmla="*/ 35623 h 533400"/>
                  <a:gd name="connsiteX450" fmla="*/ 400241 w 533400"/>
                  <a:gd name="connsiteY450" fmla="*/ 42672 h 533400"/>
                  <a:gd name="connsiteX451" fmla="*/ 401860 w 533400"/>
                  <a:gd name="connsiteY451" fmla="*/ 43625 h 533400"/>
                  <a:gd name="connsiteX452" fmla="*/ 23622 w 533400"/>
                  <a:gd name="connsiteY452" fmla="*/ 358711 h 533400"/>
                  <a:gd name="connsiteX453" fmla="*/ 16002 w 533400"/>
                  <a:gd name="connsiteY453" fmla="*/ 361474 h 533400"/>
                  <a:gd name="connsiteX454" fmla="*/ 16669 w 533400"/>
                  <a:gd name="connsiteY454" fmla="*/ 363188 h 533400"/>
                  <a:gd name="connsiteX455" fmla="*/ 24289 w 533400"/>
                  <a:gd name="connsiteY455" fmla="*/ 360426 h 533400"/>
                  <a:gd name="connsiteX456" fmla="*/ 23622 w 533400"/>
                  <a:gd name="connsiteY456" fmla="*/ 358711 h 533400"/>
                  <a:gd name="connsiteX457" fmla="*/ 415766 w 533400"/>
                  <a:gd name="connsiteY457" fmla="*/ 487680 h 533400"/>
                  <a:gd name="connsiteX458" fmla="*/ 420338 w 533400"/>
                  <a:gd name="connsiteY458" fmla="*/ 494443 h 533400"/>
                  <a:gd name="connsiteX459" fmla="*/ 421862 w 533400"/>
                  <a:gd name="connsiteY459" fmla="*/ 493395 h 533400"/>
                  <a:gd name="connsiteX460" fmla="*/ 417290 w 533400"/>
                  <a:gd name="connsiteY460" fmla="*/ 486632 h 533400"/>
                  <a:gd name="connsiteX461" fmla="*/ 415766 w 533400"/>
                  <a:gd name="connsiteY461" fmla="*/ 487680 h 533400"/>
                  <a:gd name="connsiteX462" fmla="*/ 408051 w 533400"/>
                  <a:gd name="connsiteY462" fmla="*/ 492538 h 533400"/>
                  <a:gd name="connsiteX463" fmla="*/ 412337 w 533400"/>
                  <a:gd name="connsiteY463" fmla="*/ 499396 h 533400"/>
                  <a:gd name="connsiteX464" fmla="*/ 413957 w 533400"/>
                  <a:gd name="connsiteY464" fmla="*/ 498443 h 533400"/>
                  <a:gd name="connsiteX465" fmla="*/ 409670 w 533400"/>
                  <a:gd name="connsiteY465" fmla="*/ 491585 h 533400"/>
                  <a:gd name="connsiteX466" fmla="*/ 408051 w 533400"/>
                  <a:gd name="connsiteY466" fmla="*/ 492538 h 533400"/>
                  <a:gd name="connsiteX467" fmla="*/ 384048 w 533400"/>
                  <a:gd name="connsiteY467" fmla="*/ 505778 h 533400"/>
                  <a:gd name="connsiteX468" fmla="*/ 387572 w 533400"/>
                  <a:gd name="connsiteY468" fmla="*/ 513016 h 533400"/>
                  <a:gd name="connsiteX469" fmla="*/ 389287 w 533400"/>
                  <a:gd name="connsiteY469" fmla="*/ 512159 h 533400"/>
                  <a:gd name="connsiteX470" fmla="*/ 385763 w 533400"/>
                  <a:gd name="connsiteY470" fmla="*/ 504920 h 533400"/>
                  <a:gd name="connsiteX471" fmla="*/ 384048 w 533400"/>
                  <a:gd name="connsiteY471" fmla="*/ 505778 h 533400"/>
                  <a:gd name="connsiteX472" fmla="*/ 423196 w 533400"/>
                  <a:gd name="connsiteY472" fmla="*/ 482441 h 533400"/>
                  <a:gd name="connsiteX473" fmla="*/ 427958 w 533400"/>
                  <a:gd name="connsiteY473" fmla="*/ 489014 h 533400"/>
                  <a:gd name="connsiteX474" fmla="*/ 429482 w 533400"/>
                  <a:gd name="connsiteY474" fmla="*/ 487870 h 533400"/>
                  <a:gd name="connsiteX475" fmla="*/ 424720 w 533400"/>
                  <a:gd name="connsiteY475" fmla="*/ 481298 h 533400"/>
                  <a:gd name="connsiteX476" fmla="*/ 423196 w 533400"/>
                  <a:gd name="connsiteY476" fmla="*/ 482441 h 533400"/>
                  <a:gd name="connsiteX477" fmla="*/ 400241 w 533400"/>
                  <a:gd name="connsiteY477" fmla="*/ 497300 h 533400"/>
                  <a:gd name="connsiteX478" fmla="*/ 404336 w 533400"/>
                  <a:gd name="connsiteY478" fmla="*/ 504349 h 533400"/>
                  <a:gd name="connsiteX479" fmla="*/ 405956 w 533400"/>
                  <a:gd name="connsiteY479" fmla="*/ 503396 h 533400"/>
                  <a:gd name="connsiteX480" fmla="*/ 401860 w 533400"/>
                  <a:gd name="connsiteY480" fmla="*/ 496348 h 533400"/>
                  <a:gd name="connsiteX481" fmla="*/ 400241 w 533400"/>
                  <a:gd name="connsiteY481" fmla="*/ 497300 h 533400"/>
                  <a:gd name="connsiteX482" fmla="*/ 392240 w 533400"/>
                  <a:gd name="connsiteY482" fmla="*/ 501682 h 533400"/>
                  <a:gd name="connsiteX483" fmla="*/ 396050 w 533400"/>
                  <a:gd name="connsiteY483" fmla="*/ 508826 h 533400"/>
                  <a:gd name="connsiteX484" fmla="*/ 397669 w 533400"/>
                  <a:gd name="connsiteY484" fmla="*/ 507968 h 533400"/>
                  <a:gd name="connsiteX485" fmla="*/ 393859 w 533400"/>
                  <a:gd name="connsiteY485" fmla="*/ 500824 h 533400"/>
                  <a:gd name="connsiteX486" fmla="*/ 392240 w 533400"/>
                  <a:gd name="connsiteY486" fmla="*/ 501682 h 533400"/>
                  <a:gd name="connsiteX487" fmla="*/ 457772 w 533400"/>
                  <a:gd name="connsiteY487" fmla="*/ 452533 h 533400"/>
                  <a:gd name="connsiteX488" fmla="*/ 463677 w 533400"/>
                  <a:gd name="connsiteY488" fmla="*/ 458153 h 533400"/>
                  <a:gd name="connsiteX489" fmla="*/ 465010 w 533400"/>
                  <a:gd name="connsiteY489" fmla="*/ 456819 h 533400"/>
                  <a:gd name="connsiteX490" fmla="*/ 459105 w 533400"/>
                  <a:gd name="connsiteY490" fmla="*/ 451199 h 533400"/>
                  <a:gd name="connsiteX491" fmla="*/ 457772 w 533400"/>
                  <a:gd name="connsiteY491" fmla="*/ 452533 h 533400"/>
                  <a:gd name="connsiteX492" fmla="*/ 430530 w 533400"/>
                  <a:gd name="connsiteY492" fmla="*/ 476917 h 533400"/>
                  <a:gd name="connsiteX493" fmla="*/ 435578 w 533400"/>
                  <a:gd name="connsiteY493" fmla="*/ 483298 h 533400"/>
                  <a:gd name="connsiteX494" fmla="*/ 437007 w 533400"/>
                  <a:gd name="connsiteY494" fmla="*/ 482156 h 533400"/>
                  <a:gd name="connsiteX495" fmla="*/ 431959 w 533400"/>
                  <a:gd name="connsiteY495" fmla="*/ 475774 h 533400"/>
                  <a:gd name="connsiteX496" fmla="*/ 430530 w 533400"/>
                  <a:gd name="connsiteY496" fmla="*/ 476917 h 533400"/>
                  <a:gd name="connsiteX497" fmla="*/ 451295 w 533400"/>
                  <a:gd name="connsiteY497" fmla="*/ 459010 h 533400"/>
                  <a:gd name="connsiteX498" fmla="*/ 456914 w 533400"/>
                  <a:gd name="connsiteY498" fmla="*/ 464915 h 533400"/>
                  <a:gd name="connsiteX499" fmla="*/ 458248 w 533400"/>
                  <a:gd name="connsiteY499" fmla="*/ 463677 h 533400"/>
                  <a:gd name="connsiteX500" fmla="*/ 452628 w 533400"/>
                  <a:gd name="connsiteY500" fmla="*/ 457772 h 533400"/>
                  <a:gd name="connsiteX501" fmla="*/ 451295 w 533400"/>
                  <a:gd name="connsiteY501" fmla="*/ 459010 h 533400"/>
                  <a:gd name="connsiteX502" fmla="*/ 444627 w 533400"/>
                  <a:gd name="connsiteY502" fmla="*/ 465201 h 533400"/>
                  <a:gd name="connsiteX503" fmla="*/ 450056 w 533400"/>
                  <a:gd name="connsiteY503" fmla="*/ 471297 h 533400"/>
                  <a:gd name="connsiteX504" fmla="*/ 451485 w 533400"/>
                  <a:gd name="connsiteY504" fmla="*/ 470059 h 533400"/>
                  <a:gd name="connsiteX505" fmla="*/ 446056 w 533400"/>
                  <a:gd name="connsiteY505" fmla="*/ 464058 h 533400"/>
                  <a:gd name="connsiteX506" fmla="*/ 444627 w 533400"/>
                  <a:gd name="connsiteY506" fmla="*/ 465201 h 533400"/>
                  <a:gd name="connsiteX507" fmla="*/ 287369 w 533400"/>
                  <a:gd name="connsiteY507" fmla="*/ 531305 h 533400"/>
                  <a:gd name="connsiteX508" fmla="*/ 287941 w 533400"/>
                  <a:gd name="connsiteY508" fmla="*/ 539401 h 533400"/>
                  <a:gd name="connsiteX509" fmla="*/ 289846 w 533400"/>
                  <a:gd name="connsiteY509" fmla="*/ 539306 h 533400"/>
                  <a:gd name="connsiteX510" fmla="*/ 289274 w 533400"/>
                  <a:gd name="connsiteY510" fmla="*/ 531209 h 533400"/>
                  <a:gd name="connsiteX511" fmla="*/ 287369 w 533400"/>
                  <a:gd name="connsiteY511" fmla="*/ 531305 h 533400"/>
                  <a:gd name="connsiteX512" fmla="*/ 437674 w 533400"/>
                  <a:gd name="connsiteY512" fmla="*/ 471202 h 533400"/>
                  <a:gd name="connsiteX513" fmla="*/ 442913 w 533400"/>
                  <a:gd name="connsiteY513" fmla="*/ 477488 h 533400"/>
                  <a:gd name="connsiteX514" fmla="*/ 444341 w 533400"/>
                  <a:gd name="connsiteY514" fmla="*/ 476250 h 533400"/>
                  <a:gd name="connsiteX515" fmla="*/ 439103 w 533400"/>
                  <a:gd name="connsiteY515" fmla="*/ 469964 h 533400"/>
                  <a:gd name="connsiteX516" fmla="*/ 437674 w 533400"/>
                  <a:gd name="connsiteY516" fmla="*/ 471202 h 533400"/>
                  <a:gd name="connsiteX517" fmla="*/ 323564 w 533400"/>
                  <a:gd name="connsiteY517" fmla="*/ 526352 h 533400"/>
                  <a:gd name="connsiteX518" fmla="*/ 325279 w 533400"/>
                  <a:gd name="connsiteY518" fmla="*/ 534257 h 533400"/>
                  <a:gd name="connsiteX519" fmla="*/ 327089 w 533400"/>
                  <a:gd name="connsiteY519" fmla="*/ 533876 h 533400"/>
                  <a:gd name="connsiteX520" fmla="*/ 325374 w 533400"/>
                  <a:gd name="connsiteY520" fmla="*/ 525970 h 533400"/>
                  <a:gd name="connsiteX521" fmla="*/ 323564 w 533400"/>
                  <a:gd name="connsiteY521" fmla="*/ 526352 h 533400"/>
                  <a:gd name="connsiteX522" fmla="*/ 314611 w 533400"/>
                  <a:gd name="connsiteY522" fmla="*/ 528066 h 533400"/>
                  <a:gd name="connsiteX523" fmla="*/ 316040 w 533400"/>
                  <a:gd name="connsiteY523" fmla="*/ 536067 h 533400"/>
                  <a:gd name="connsiteX524" fmla="*/ 317849 w 533400"/>
                  <a:gd name="connsiteY524" fmla="*/ 535686 h 533400"/>
                  <a:gd name="connsiteX525" fmla="*/ 316421 w 533400"/>
                  <a:gd name="connsiteY525" fmla="*/ 527685 h 533400"/>
                  <a:gd name="connsiteX526" fmla="*/ 314611 w 533400"/>
                  <a:gd name="connsiteY526" fmla="*/ 528066 h 533400"/>
                  <a:gd name="connsiteX527" fmla="*/ 296513 w 533400"/>
                  <a:gd name="connsiteY527" fmla="*/ 530543 h 533400"/>
                  <a:gd name="connsiteX528" fmla="*/ 297371 w 533400"/>
                  <a:gd name="connsiteY528" fmla="*/ 538639 h 533400"/>
                  <a:gd name="connsiteX529" fmla="*/ 299180 w 533400"/>
                  <a:gd name="connsiteY529" fmla="*/ 538448 h 533400"/>
                  <a:gd name="connsiteX530" fmla="*/ 298323 w 533400"/>
                  <a:gd name="connsiteY530" fmla="*/ 530352 h 533400"/>
                  <a:gd name="connsiteX531" fmla="*/ 296513 w 533400"/>
                  <a:gd name="connsiteY531" fmla="*/ 530543 h 533400"/>
                  <a:gd name="connsiteX532" fmla="*/ 375761 w 533400"/>
                  <a:gd name="connsiteY532" fmla="*/ 509683 h 533400"/>
                  <a:gd name="connsiteX533" fmla="*/ 379095 w 533400"/>
                  <a:gd name="connsiteY533" fmla="*/ 517112 h 533400"/>
                  <a:gd name="connsiteX534" fmla="*/ 380809 w 533400"/>
                  <a:gd name="connsiteY534" fmla="*/ 516350 h 533400"/>
                  <a:gd name="connsiteX535" fmla="*/ 377571 w 533400"/>
                  <a:gd name="connsiteY535" fmla="*/ 508921 h 533400"/>
                  <a:gd name="connsiteX536" fmla="*/ 375761 w 533400"/>
                  <a:gd name="connsiteY536" fmla="*/ 509683 h 533400"/>
                  <a:gd name="connsiteX537" fmla="*/ 305562 w 533400"/>
                  <a:gd name="connsiteY537" fmla="*/ 529495 h 533400"/>
                  <a:gd name="connsiteX538" fmla="*/ 306705 w 533400"/>
                  <a:gd name="connsiteY538" fmla="*/ 537496 h 533400"/>
                  <a:gd name="connsiteX539" fmla="*/ 308515 w 533400"/>
                  <a:gd name="connsiteY539" fmla="*/ 537210 h 533400"/>
                  <a:gd name="connsiteX540" fmla="*/ 307372 w 533400"/>
                  <a:gd name="connsiteY540" fmla="*/ 529114 h 533400"/>
                  <a:gd name="connsiteX541" fmla="*/ 305562 w 533400"/>
                  <a:gd name="connsiteY541" fmla="*/ 529495 h 533400"/>
                  <a:gd name="connsiteX542" fmla="*/ 332518 w 533400"/>
                  <a:gd name="connsiteY542" fmla="*/ 524351 h 533400"/>
                  <a:gd name="connsiteX543" fmla="*/ 334518 w 533400"/>
                  <a:gd name="connsiteY543" fmla="*/ 532162 h 533400"/>
                  <a:gd name="connsiteX544" fmla="*/ 336328 w 533400"/>
                  <a:gd name="connsiteY544" fmla="*/ 531686 h 533400"/>
                  <a:gd name="connsiteX545" fmla="*/ 334328 w 533400"/>
                  <a:gd name="connsiteY545" fmla="*/ 523875 h 533400"/>
                  <a:gd name="connsiteX546" fmla="*/ 332518 w 533400"/>
                  <a:gd name="connsiteY546" fmla="*/ 524351 h 533400"/>
                  <a:gd name="connsiteX547" fmla="*/ 358807 w 533400"/>
                  <a:gd name="connsiteY547" fmla="*/ 516445 h 533400"/>
                  <a:gd name="connsiteX548" fmla="*/ 361569 w 533400"/>
                  <a:gd name="connsiteY548" fmla="*/ 524065 h 533400"/>
                  <a:gd name="connsiteX549" fmla="*/ 363284 w 533400"/>
                  <a:gd name="connsiteY549" fmla="*/ 523399 h 533400"/>
                  <a:gd name="connsiteX550" fmla="*/ 360521 w 533400"/>
                  <a:gd name="connsiteY550" fmla="*/ 515779 h 533400"/>
                  <a:gd name="connsiteX551" fmla="*/ 358807 w 533400"/>
                  <a:gd name="connsiteY551" fmla="*/ 516445 h 533400"/>
                  <a:gd name="connsiteX552" fmla="*/ 341376 w 533400"/>
                  <a:gd name="connsiteY552" fmla="*/ 522065 h 533400"/>
                  <a:gd name="connsiteX553" fmla="*/ 343567 w 533400"/>
                  <a:gd name="connsiteY553" fmla="*/ 529876 h 533400"/>
                  <a:gd name="connsiteX554" fmla="*/ 345376 w 533400"/>
                  <a:gd name="connsiteY554" fmla="*/ 529399 h 533400"/>
                  <a:gd name="connsiteX555" fmla="*/ 343186 w 533400"/>
                  <a:gd name="connsiteY555" fmla="*/ 521589 h 533400"/>
                  <a:gd name="connsiteX556" fmla="*/ 341376 w 533400"/>
                  <a:gd name="connsiteY556" fmla="*/ 522065 h 533400"/>
                  <a:gd name="connsiteX557" fmla="*/ 367284 w 533400"/>
                  <a:gd name="connsiteY557" fmla="*/ 513207 h 533400"/>
                  <a:gd name="connsiteX558" fmla="*/ 370332 w 533400"/>
                  <a:gd name="connsiteY558" fmla="*/ 520732 h 533400"/>
                  <a:gd name="connsiteX559" fmla="*/ 372047 w 533400"/>
                  <a:gd name="connsiteY559" fmla="*/ 520065 h 533400"/>
                  <a:gd name="connsiteX560" fmla="*/ 368999 w 533400"/>
                  <a:gd name="connsiteY560" fmla="*/ 512540 h 533400"/>
                  <a:gd name="connsiteX561" fmla="*/ 367284 w 533400"/>
                  <a:gd name="connsiteY561" fmla="*/ 513207 h 533400"/>
                  <a:gd name="connsiteX562" fmla="*/ 350139 w 533400"/>
                  <a:gd name="connsiteY562" fmla="*/ 519398 h 533400"/>
                  <a:gd name="connsiteX563" fmla="*/ 352616 w 533400"/>
                  <a:gd name="connsiteY563" fmla="*/ 527114 h 533400"/>
                  <a:gd name="connsiteX564" fmla="*/ 354425 w 533400"/>
                  <a:gd name="connsiteY564" fmla="*/ 526542 h 533400"/>
                  <a:gd name="connsiteX565" fmla="*/ 351949 w 533400"/>
                  <a:gd name="connsiteY565" fmla="*/ 518827 h 533400"/>
                  <a:gd name="connsiteX566" fmla="*/ 350139 w 533400"/>
                  <a:gd name="connsiteY566" fmla="*/ 519398 h 533400"/>
                  <a:gd name="connsiteX567" fmla="*/ 464058 w 533400"/>
                  <a:gd name="connsiteY567" fmla="*/ 445865 h 533400"/>
                  <a:gd name="connsiteX568" fmla="*/ 470059 w 533400"/>
                  <a:gd name="connsiteY568" fmla="*/ 451294 h 533400"/>
                  <a:gd name="connsiteX569" fmla="*/ 471297 w 533400"/>
                  <a:gd name="connsiteY569" fmla="*/ 449961 h 533400"/>
                  <a:gd name="connsiteX570" fmla="*/ 465201 w 533400"/>
                  <a:gd name="connsiteY570" fmla="*/ 444532 h 533400"/>
                  <a:gd name="connsiteX571" fmla="*/ 464058 w 533400"/>
                  <a:gd name="connsiteY571" fmla="*/ 445865 h 533400"/>
                  <a:gd name="connsiteX572" fmla="*/ 526066 w 533400"/>
                  <a:gd name="connsiteY572" fmla="*/ 325374 h 533400"/>
                  <a:gd name="connsiteX573" fmla="*/ 533972 w 533400"/>
                  <a:gd name="connsiteY573" fmla="*/ 327088 h 533400"/>
                  <a:gd name="connsiteX574" fmla="*/ 534353 w 533400"/>
                  <a:gd name="connsiteY574" fmla="*/ 325279 h 533400"/>
                  <a:gd name="connsiteX575" fmla="*/ 526447 w 533400"/>
                  <a:gd name="connsiteY575" fmla="*/ 323564 h 533400"/>
                  <a:gd name="connsiteX576" fmla="*/ 526066 w 533400"/>
                  <a:gd name="connsiteY576" fmla="*/ 325374 h 533400"/>
                  <a:gd name="connsiteX577" fmla="*/ 529304 w 533400"/>
                  <a:gd name="connsiteY577" fmla="*/ 307372 h 533400"/>
                  <a:gd name="connsiteX578" fmla="*/ 537305 w 533400"/>
                  <a:gd name="connsiteY578" fmla="*/ 308515 h 533400"/>
                  <a:gd name="connsiteX579" fmla="*/ 537591 w 533400"/>
                  <a:gd name="connsiteY579" fmla="*/ 306705 h 533400"/>
                  <a:gd name="connsiteX580" fmla="*/ 529590 w 533400"/>
                  <a:gd name="connsiteY580" fmla="*/ 305562 h 533400"/>
                  <a:gd name="connsiteX581" fmla="*/ 529304 w 533400"/>
                  <a:gd name="connsiteY581" fmla="*/ 307372 h 533400"/>
                  <a:gd name="connsiteX582" fmla="*/ 527780 w 533400"/>
                  <a:gd name="connsiteY582" fmla="*/ 316421 h 533400"/>
                  <a:gd name="connsiteX583" fmla="*/ 535781 w 533400"/>
                  <a:gd name="connsiteY583" fmla="*/ 317849 h 533400"/>
                  <a:gd name="connsiteX584" fmla="*/ 536067 w 533400"/>
                  <a:gd name="connsiteY584" fmla="*/ 316040 h 533400"/>
                  <a:gd name="connsiteX585" fmla="*/ 528066 w 533400"/>
                  <a:gd name="connsiteY585" fmla="*/ 314611 h 533400"/>
                  <a:gd name="connsiteX586" fmla="*/ 527780 w 533400"/>
                  <a:gd name="connsiteY586" fmla="*/ 316421 h 533400"/>
                  <a:gd name="connsiteX587" fmla="*/ 518827 w 533400"/>
                  <a:gd name="connsiteY587" fmla="*/ 351854 h 533400"/>
                  <a:gd name="connsiteX588" fmla="*/ 526542 w 533400"/>
                  <a:gd name="connsiteY588" fmla="*/ 354330 h 533400"/>
                  <a:gd name="connsiteX589" fmla="*/ 527114 w 533400"/>
                  <a:gd name="connsiteY589" fmla="*/ 352520 h 533400"/>
                  <a:gd name="connsiteX590" fmla="*/ 519398 w 533400"/>
                  <a:gd name="connsiteY590" fmla="*/ 350044 h 533400"/>
                  <a:gd name="connsiteX591" fmla="*/ 518827 w 533400"/>
                  <a:gd name="connsiteY591" fmla="*/ 351854 h 533400"/>
                  <a:gd name="connsiteX592" fmla="*/ 521589 w 533400"/>
                  <a:gd name="connsiteY592" fmla="*/ 343090 h 533400"/>
                  <a:gd name="connsiteX593" fmla="*/ 529400 w 533400"/>
                  <a:gd name="connsiteY593" fmla="*/ 345281 h 533400"/>
                  <a:gd name="connsiteX594" fmla="*/ 529876 w 533400"/>
                  <a:gd name="connsiteY594" fmla="*/ 343471 h 533400"/>
                  <a:gd name="connsiteX595" fmla="*/ 522065 w 533400"/>
                  <a:gd name="connsiteY595" fmla="*/ 341281 h 533400"/>
                  <a:gd name="connsiteX596" fmla="*/ 521589 w 533400"/>
                  <a:gd name="connsiteY596" fmla="*/ 343090 h 533400"/>
                  <a:gd name="connsiteX597" fmla="*/ 523970 w 533400"/>
                  <a:gd name="connsiteY597" fmla="*/ 334232 h 533400"/>
                  <a:gd name="connsiteX598" fmla="*/ 531781 w 533400"/>
                  <a:gd name="connsiteY598" fmla="*/ 336233 h 533400"/>
                  <a:gd name="connsiteX599" fmla="*/ 532257 w 533400"/>
                  <a:gd name="connsiteY599" fmla="*/ 334423 h 533400"/>
                  <a:gd name="connsiteX600" fmla="*/ 524447 w 533400"/>
                  <a:gd name="connsiteY600" fmla="*/ 332423 h 533400"/>
                  <a:gd name="connsiteX601" fmla="*/ 523970 w 533400"/>
                  <a:gd name="connsiteY601" fmla="*/ 334232 h 533400"/>
                  <a:gd name="connsiteX602" fmla="*/ 531876 w 533400"/>
                  <a:gd name="connsiteY602" fmla="*/ 269081 h 533400"/>
                  <a:gd name="connsiteX603" fmla="*/ 531876 w 533400"/>
                  <a:gd name="connsiteY603" fmla="*/ 270034 h 533400"/>
                  <a:gd name="connsiteX604" fmla="*/ 531876 w 533400"/>
                  <a:gd name="connsiteY604" fmla="*/ 270986 h 533400"/>
                  <a:gd name="connsiteX605" fmla="*/ 540068 w 533400"/>
                  <a:gd name="connsiteY605" fmla="*/ 270986 h 533400"/>
                  <a:gd name="connsiteX606" fmla="*/ 540068 w 533400"/>
                  <a:gd name="connsiteY606" fmla="*/ 269081 h 533400"/>
                  <a:gd name="connsiteX607" fmla="*/ 531876 w 533400"/>
                  <a:gd name="connsiteY607" fmla="*/ 269081 h 533400"/>
                  <a:gd name="connsiteX608" fmla="*/ 531685 w 533400"/>
                  <a:gd name="connsiteY608" fmla="*/ 280035 h 533400"/>
                  <a:gd name="connsiteX609" fmla="*/ 539782 w 533400"/>
                  <a:gd name="connsiteY609" fmla="*/ 280321 h 533400"/>
                  <a:gd name="connsiteX610" fmla="*/ 539877 w 533400"/>
                  <a:gd name="connsiteY610" fmla="*/ 278416 h 533400"/>
                  <a:gd name="connsiteX611" fmla="*/ 531685 w 533400"/>
                  <a:gd name="connsiteY611" fmla="*/ 278130 h 533400"/>
                  <a:gd name="connsiteX612" fmla="*/ 531685 w 533400"/>
                  <a:gd name="connsiteY612" fmla="*/ 280035 h 533400"/>
                  <a:gd name="connsiteX613" fmla="*/ 530352 w 533400"/>
                  <a:gd name="connsiteY613" fmla="*/ 298323 h 533400"/>
                  <a:gd name="connsiteX614" fmla="*/ 538448 w 533400"/>
                  <a:gd name="connsiteY614" fmla="*/ 299180 h 533400"/>
                  <a:gd name="connsiteX615" fmla="*/ 538639 w 533400"/>
                  <a:gd name="connsiteY615" fmla="*/ 297275 h 533400"/>
                  <a:gd name="connsiteX616" fmla="*/ 530543 w 533400"/>
                  <a:gd name="connsiteY616" fmla="*/ 296418 h 533400"/>
                  <a:gd name="connsiteX617" fmla="*/ 530352 w 533400"/>
                  <a:gd name="connsiteY617" fmla="*/ 298323 h 533400"/>
                  <a:gd name="connsiteX618" fmla="*/ 531209 w 533400"/>
                  <a:gd name="connsiteY618" fmla="*/ 289179 h 533400"/>
                  <a:gd name="connsiteX619" fmla="*/ 539306 w 533400"/>
                  <a:gd name="connsiteY619" fmla="*/ 289750 h 533400"/>
                  <a:gd name="connsiteX620" fmla="*/ 539401 w 533400"/>
                  <a:gd name="connsiteY620" fmla="*/ 287846 h 533400"/>
                  <a:gd name="connsiteX621" fmla="*/ 531305 w 533400"/>
                  <a:gd name="connsiteY621" fmla="*/ 287274 h 533400"/>
                  <a:gd name="connsiteX622" fmla="*/ 531209 w 533400"/>
                  <a:gd name="connsiteY622" fmla="*/ 289179 h 533400"/>
                  <a:gd name="connsiteX623" fmla="*/ 8382 w 533400"/>
                  <a:gd name="connsiteY623" fmla="*/ 278225 h 533400"/>
                  <a:gd name="connsiteX624" fmla="*/ 286 w 533400"/>
                  <a:gd name="connsiteY624" fmla="*/ 278511 h 533400"/>
                  <a:gd name="connsiteX625" fmla="*/ 381 w 533400"/>
                  <a:gd name="connsiteY625" fmla="*/ 280321 h 533400"/>
                  <a:gd name="connsiteX626" fmla="*/ 8477 w 533400"/>
                  <a:gd name="connsiteY626" fmla="*/ 280035 h 533400"/>
                  <a:gd name="connsiteX627" fmla="*/ 8382 w 533400"/>
                  <a:gd name="connsiteY627" fmla="*/ 278225 h 533400"/>
                  <a:gd name="connsiteX628" fmla="*/ 470059 w 533400"/>
                  <a:gd name="connsiteY628" fmla="*/ 439007 h 533400"/>
                  <a:gd name="connsiteX629" fmla="*/ 476345 w 533400"/>
                  <a:gd name="connsiteY629" fmla="*/ 444246 h 533400"/>
                  <a:gd name="connsiteX630" fmla="*/ 477584 w 533400"/>
                  <a:gd name="connsiteY630" fmla="*/ 442817 h 533400"/>
                  <a:gd name="connsiteX631" fmla="*/ 471297 w 533400"/>
                  <a:gd name="connsiteY631" fmla="*/ 437579 h 533400"/>
                  <a:gd name="connsiteX632" fmla="*/ 470059 w 533400"/>
                  <a:gd name="connsiteY632" fmla="*/ 439007 h 533400"/>
                  <a:gd name="connsiteX633" fmla="*/ 496443 w 533400"/>
                  <a:gd name="connsiteY633" fmla="*/ 401765 h 533400"/>
                  <a:gd name="connsiteX634" fmla="*/ 503492 w 533400"/>
                  <a:gd name="connsiteY634" fmla="*/ 405765 h 533400"/>
                  <a:gd name="connsiteX635" fmla="*/ 504444 w 533400"/>
                  <a:gd name="connsiteY635" fmla="*/ 404146 h 533400"/>
                  <a:gd name="connsiteX636" fmla="*/ 497396 w 533400"/>
                  <a:gd name="connsiteY636" fmla="*/ 400050 h 533400"/>
                  <a:gd name="connsiteX637" fmla="*/ 496443 w 533400"/>
                  <a:gd name="connsiteY637" fmla="*/ 401765 h 533400"/>
                  <a:gd name="connsiteX638" fmla="*/ 486632 w 533400"/>
                  <a:gd name="connsiteY638" fmla="*/ 417195 h 533400"/>
                  <a:gd name="connsiteX639" fmla="*/ 493395 w 533400"/>
                  <a:gd name="connsiteY639" fmla="*/ 421767 h 533400"/>
                  <a:gd name="connsiteX640" fmla="*/ 494443 w 533400"/>
                  <a:gd name="connsiteY640" fmla="*/ 420243 h 533400"/>
                  <a:gd name="connsiteX641" fmla="*/ 487680 w 533400"/>
                  <a:gd name="connsiteY641" fmla="*/ 415671 h 533400"/>
                  <a:gd name="connsiteX642" fmla="*/ 486632 w 533400"/>
                  <a:gd name="connsiteY642" fmla="*/ 417195 h 533400"/>
                  <a:gd name="connsiteX643" fmla="*/ 515874 w 533400"/>
                  <a:gd name="connsiteY643" fmla="*/ 360426 h 533400"/>
                  <a:gd name="connsiteX644" fmla="*/ 523494 w 533400"/>
                  <a:gd name="connsiteY644" fmla="*/ 363188 h 533400"/>
                  <a:gd name="connsiteX645" fmla="*/ 524161 w 533400"/>
                  <a:gd name="connsiteY645" fmla="*/ 361474 h 533400"/>
                  <a:gd name="connsiteX646" fmla="*/ 516541 w 533400"/>
                  <a:gd name="connsiteY646" fmla="*/ 358711 h 533400"/>
                  <a:gd name="connsiteX647" fmla="*/ 515874 w 533400"/>
                  <a:gd name="connsiteY647" fmla="*/ 360426 h 533400"/>
                  <a:gd name="connsiteX648" fmla="*/ 481393 w 533400"/>
                  <a:gd name="connsiteY648" fmla="*/ 424720 h 533400"/>
                  <a:gd name="connsiteX649" fmla="*/ 487966 w 533400"/>
                  <a:gd name="connsiteY649" fmla="*/ 429482 h 533400"/>
                  <a:gd name="connsiteX650" fmla="*/ 489109 w 533400"/>
                  <a:gd name="connsiteY650" fmla="*/ 427958 h 533400"/>
                  <a:gd name="connsiteX651" fmla="*/ 482537 w 533400"/>
                  <a:gd name="connsiteY651" fmla="*/ 423196 h 533400"/>
                  <a:gd name="connsiteX652" fmla="*/ 481393 w 533400"/>
                  <a:gd name="connsiteY652" fmla="*/ 424720 h 533400"/>
                  <a:gd name="connsiteX653" fmla="*/ 475869 w 533400"/>
                  <a:gd name="connsiteY653" fmla="*/ 431959 h 533400"/>
                  <a:gd name="connsiteX654" fmla="*/ 482251 w 533400"/>
                  <a:gd name="connsiteY654" fmla="*/ 437007 h 533400"/>
                  <a:gd name="connsiteX655" fmla="*/ 483394 w 533400"/>
                  <a:gd name="connsiteY655" fmla="*/ 435578 h 533400"/>
                  <a:gd name="connsiteX656" fmla="*/ 477012 w 533400"/>
                  <a:gd name="connsiteY656" fmla="*/ 430530 h 533400"/>
                  <a:gd name="connsiteX657" fmla="*/ 475869 w 533400"/>
                  <a:gd name="connsiteY657" fmla="*/ 431959 h 533400"/>
                  <a:gd name="connsiteX658" fmla="*/ 500825 w 533400"/>
                  <a:gd name="connsiteY658" fmla="*/ 393763 h 533400"/>
                  <a:gd name="connsiteX659" fmla="*/ 507968 w 533400"/>
                  <a:gd name="connsiteY659" fmla="*/ 397573 h 533400"/>
                  <a:gd name="connsiteX660" fmla="*/ 508825 w 533400"/>
                  <a:gd name="connsiteY660" fmla="*/ 395954 h 533400"/>
                  <a:gd name="connsiteX661" fmla="*/ 501682 w 533400"/>
                  <a:gd name="connsiteY661" fmla="*/ 392144 h 533400"/>
                  <a:gd name="connsiteX662" fmla="*/ 500825 w 533400"/>
                  <a:gd name="connsiteY662" fmla="*/ 393763 h 533400"/>
                  <a:gd name="connsiteX663" fmla="*/ 508921 w 533400"/>
                  <a:gd name="connsiteY663" fmla="*/ 377381 h 533400"/>
                  <a:gd name="connsiteX664" fmla="*/ 516350 w 533400"/>
                  <a:gd name="connsiteY664" fmla="*/ 380714 h 533400"/>
                  <a:gd name="connsiteX665" fmla="*/ 517112 w 533400"/>
                  <a:gd name="connsiteY665" fmla="*/ 379000 h 533400"/>
                  <a:gd name="connsiteX666" fmla="*/ 509683 w 533400"/>
                  <a:gd name="connsiteY666" fmla="*/ 375666 h 533400"/>
                  <a:gd name="connsiteX667" fmla="*/ 508921 w 533400"/>
                  <a:gd name="connsiteY667" fmla="*/ 377381 h 533400"/>
                  <a:gd name="connsiteX668" fmla="*/ 512540 w 533400"/>
                  <a:gd name="connsiteY668" fmla="*/ 368998 h 533400"/>
                  <a:gd name="connsiteX669" fmla="*/ 520065 w 533400"/>
                  <a:gd name="connsiteY669" fmla="*/ 372046 h 533400"/>
                  <a:gd name="connsiteX670" fmla="*/ 520732 w 533400"/>
                  <a:gd name="connsiteY670" fmla="*/ 370332 h 533400"/>
                  <a:gd name="connsiteX671" fmla="*/ 513207 w 533400"/>
                  <a:gd name="connsiteY671" fmla="*/ 367284 h 533400"/>
                  <a:gd name="connsiteX672" fmla="*/ 512540 w 533400"/>
                  <a:gd name="connsiteY672" fmla="*/ 368998 h 533400"/>
                  <a:gd name="connsiteX673" fmla="*/ 505016 w 533400"/>
                  <a:gd name="connsiteY673" fmla="*/ 385667 h 533400"/>
                  <a:gd name="connsiteX674" fmla="*/ 512255 w 533400"/>
                  <a:gd name="connsiteY674" fmla="*/ 389192 h 533400"/>
                  <a:gd name="connsiteX675" fmla="*/ 513112 w 533400"/>
                  <a:gd name="connsiteY675" fmla="*/ 387477 h 533400"/>
                  <a:gd name="connsiteX676" fmla="*/ 505873 w 533400"/>
                  <a:gd name="connsiteY676" fmla="*/ 383953 h 533400"/>
                  <a:gd name="connsiteX677" fmla="*/ 505016 w 533400"/>
                  <a:gd name="connsiteY677" fmla="*/ 385667 h 533400"/>
                  <a:gd name="connsiteX678" fmla="*/ 491681 w 533400"/>
                  <a:gd name="connsiteY678" fmla="*/ 409575 h 533400"/>
                  <a:gd name="connsiteX679" fmla="*/ 498539 w 533400"/>
                  <a:gd name="connsiteY679" fmla="*/ 413861 h 533400"/>
                  <a:gd name="connsiteX680" fmla="*/ 499491 w 533400"/>
                  <a:gd name="connsiteY680" fmla="*/ 412242 h 533400"/>
                  <a:gd name="connsiteX681" fmla="*/ 492633 w 533400"/>
                  <a:gd name="connsiteY681" fmla="*/ 407956 h 533400"/>
                  <a:gd name="connsiteX682" fmla="*/ 491681 w 533400"/>
                  <a:gd name="connsiteY682" fmla="*/ 409575 h 533400"/>
                  <a:gd name="connsiteX683" fmla="*/ 52483 w 533400"/>
                  <a:gd name="connsiteY683" fmla="*/ 415671 h 533400"/>
                  <a:gd name="connsiteX684" fmla="*/ 45720 w 533400"/>
                  <a:gd name="connsiteY684" fmla="*/ 420243 h 533400"/>
                  <a:gd name="connsiteX685" fmla="*/ 46768 w 533400"/>
                  <a:gd name="connsiteY685" fmla="*/ 421767 h 533400"/>
                  <a:gd name="connsiteX686" fmla="*/ 53531 w 533400"/>
                  <a:gd name="connsiteY686" fmla="*/ 417195 h 533400"/>
                  <a:gd name="connsiteX687" fmla="*/ 52483 w 533400"/>
                  <a:gd name="connsiteY687" fmla="*/ 415671 h 533400"/>
                  <a:gd name="connsiteX688" fmla="*/ 34290 w 533400"/>
                  <a:gd name="connsiteY688" fmla="*/ 383953 h 533400"/>
                  <a:gd name="connsiteX689" fmla="*/ 27051 w 533400"/>
                  <a:gd name="connsiteY689" fmla="*/ 387477 h 533400"/>
                  <a:gd name="connsiteX690" fmla="*/ 27908 w 533400"/>
                  <a:gd name="connsiteY690" fmla="*/ 389192 h 533400"/>
                  <a:gd name="connsiteX691" fmla="*/ 35147 w 533400"/>
                  <a:gd name="connsiteY691" fmla="*/ 385667 h 533400"/>
                  <a:gd name="connsiteX692" fmla="*/ 34290 w 533400"/>
                  <a:gd name="connsiteY692" fmla="*/ 383953 h 533400"/>
                  <a:gd name="connsiteX693" fmla="*/ 42767 w 533400"/>
                  <a:gd name="connsiteY693" fmla="*/ 400145 h 533400"/>
                  <a:gd name="connsiteX694" fmla="*/ 35719 w 533400"/>
                  <a:gd name="connsiteY694" fmla="*/ 404241 h 533400"/>
                  <a:gd name="connsiteX695" fmla="*/ 36671 w 533400"/>
                  <a:gd name="connsiteY695" fmla="*/ 405860 h 533400"/>
                  <a:gd name="connsiteX696" fmla="*/ 43720 w 533400"/>
                  <a:gd name="connsiteY696" fmla="*/ 401765 h 533400"/>
                  <a:gd name="connsiteX697" fmla="*/ 42767 w 533400"/>
                  <a:gd name="connsiteY697" fmla="*/ 400145 h 533400"/>
                  <a:gd name="connsiteX698" fmla="*/ 38386 w 533400"/>
                  <a:gd name="connsiteY698" fmla="*/ 392144 h 533400"/>
                  <a:gd name="connsiteX699" fmla="*/ 31242 w 533400"/>
                  <a:gd name="connsiteY699" fmla="*/ 395954 h 533400"/>
                  <a:gd name="connsiteX700" fmla="*/ 32099 w 533400"/>
                  <a:gd name="connsiteY700" fmla="*/ 397573 h 533400"/>
                  <a:gd name="connsiteX701" fmla="*/ 39243 w 533400"/>
                  <a:gd name="connsiteY701" fmla="*/ 393763 h 533400"/>
                  <a:gd name="connsiteX702" fmla="*/ 38386 w 533400"/>
                  <a:gd name="connsiteY702" fmla="*/ 392144 h 533400"/>
                  <a:gd name="connsiteX703" fmla="*/ 57626 w 533400"/>
                  <a:gd name="connsiteY703" fmla="*/ 423196 h 533400"/>
                  <a:gd name="connsiteX704" fmla="*/ 51054 w 533400"/>
                  <a:gd name="connsiteY704" fmla="*/ 427958 h 533400"/>
                  <a:gd name="connsiteX705" fmla="*/ 52197 w 533400"/>
                  <a:gd name="connsiteY705" fmla="*/ 429482 h 533400"/>
                  <a:gd name="connsiteX706" fmla="*/ 58769 w 533400"/>
                  <a:gd name="connsiteY706" fmla="*/ 424720 h 533400"/>
                  <a:gd name="connsiteX707" fmla="*/ 57626 w 533400"/>
                  <a:gd name="connsiteY707" fmla="*/ 423196 h 533400"/>
                  <a:gd name="connsiteX708" fmla="*/ 47435 w 533400"/>
                  <a:gd name="connsiteY708" fmla="*/ 407956 h 533400"/>
                  <a:gd name="connsiteX709" fmla="*/ 40577 w 533400"/>
                  <a:gd name="connsiteY709" fmla="*/ 412242 h 533400"/>
                  <a:gd name="connsiteX710" fmla="*/ 41529 w 533400"/>
                  <a:gd name="connsiteY710" fmla="*/ 413861 h 533400"/>
                  <a:gd name="connsiteX711" fmla="*/ 48387 w 533400"/>
                  <a:gd name="connsiteY711" fmla="*/ 409575 h 533400"/>
                  <a:gd name="connsiteX712" fmla="*/ 47435 w 533400"/>
                  <a:gd name="connsiteY712" fmla="*/ 407956 h 533400"/>
                  <a:gd name="connsiteX713" fmla="*/ 87535 w 533400"/>
                  <a:gd name="connsiteY713" fmla="*/ 457676 h 533400"/>
                  <a:gd name="connsiteX714" fmla="*/ 81915 w 533400"/>
                  <a:gd name="connsiteY714" fmla="*/ 463582 h 533400"/>
                  <a:gd name="connsiteX715" fmla="*/ 83249 w 533400"/>
                  <a:gd name="connsiteY715" fmla="*/ 464915 h 533400"/>
                  <a:gd name="connsiteX716" fmla="*/ 88868 w 533400"/>
                  <a:gd name="connsiteY716" fmla="*/ 459010 h 533400"/>
                  <a:gd name="connsiteX717" fmla="*/ 87535 w 533400"/>
                  <a:gd name="connsiteY717" fmla="*/ 457676 h 533400"/>
                  <a:gd name="connsiteX718" fmla="*/ 63151 w 533400"/>
                  <a:gd name="connsiteY718" fmla="*/ 430530 h 533400"/>
                  <a:gd name="connsiteX719" fmla="*/ 56769 w 533400"/>
                  <a:gd name="connsiteY719" fmla="*/ 435578 h 533400"/>
                  <a:gd name="connsiteX720" fmla="*/ 57912 w 533400"/>
                  <a:gd name="connsiteY720" fmla="*/ 437007 h 533400"/>
                  <a:gd name="connsiteX721" fmla="*/ 64294 w 533400"/>
                  <a:gd name="connsiteY721" fmla="*/ 431959 h 533400"/>
                  <a:gd name="connsiteX722" fmla="*/ 63151 w 533400"/>
                  <a:gd name="connsiteY722" fmla="*/ 430530 h 533400"/>
                  <a:gd name="connsiteX723" fmla="*/ 81058 w 533400"/>
                  <a:gd name="connsiteY723" fmla="*/ 451199 h 533400"/>
                  <a:gd name="connsiteX724" fmla="*/ 75152 w 533400"/>
                  <a:gd name="connsiteY724" fmla="*/ 456914 h 533400"/>
                  <a:gd name="connsiteX725" fmla="*/ 76486 w 533400"/>
                  <a:gd name="connsiteY725" fmla="*/ 458248 h 533400"/>
                  <a:gd name="connsiteX726" fmla="*/ 82391 w 533400"/>
                  <a:gd name="connsiteY726" fmla="*/ 452628 h 533400"/>
                  <a:gd name="connsiteX727" fmla="*/ 81058 w 533400"/>
                  <a:gd name="connsiteY727" fmla="*/ 451199 h 533400"/>
                  <a:gd name="connsiteX728" fmla="*/ 68866 w 533400"/>
                  <a:gd name="connsiteY728" fmla="*/ 437579 h 533400"/>
                  <a:gd name="connsiteX729" fmla="*/ 62579 w 533400"/>
                  <a:gd name="connsiteY729" fmla="*/ 442817 h 533400"/>
                  <a:gd name="connsiteX730" fmla="*/ 63818 w 533400"/>
                  <a:gd name="connsiteY730" fmla="*/ 444246 h 533400"/>
                  <a:gd name="connsiteX731" fmla="*/ 70104 w 533400"/>
                  <a:gd name="connsiteY731" fmla="*/ 439007 h 533400"/>
                  <a:gd name="connsiteX732" fmla="*/ 68866 w 533400"/>
                  <a:gd name="connsiteY732" fmla="*/ 437579 h 533400"/>
                  <a:gd name="connsiteX733" fmla="*/ 94202 w 533400"/>
                  <a:gd name="connsiteY733" fmla="*/ 463963 h 533400"/>
                  <a:gd name="connsiteX734" fmla="*/ 88773 w 533400"/>
                  <a:gd name="connsiteY734" fmla="*/ 470059 h 533400"/>
                  <a:gd name="connsiteX735" fmla="*/ 90202 w 533400"/>
                  <a:gd name="connsiteY735" fmla="*/ 471297 h 533400"/>
                  <a:gd name="connsiteX736" fmla="*/ 95631 w 533400"/>
                  <a:gd name="connsiteY736" fmla="*/ 465201 h 533400"/>
                  <a:gd name="connsiteX737" fmla="*/ 94202 w 533400"/>
                  <a:gd name="connsiteY737" fmla="*/ 463963 h 533400"/>
                  <a:gd name="connsiteX738" fmla="*/ 74867 w 533400"/>
                  <a:gd name="connsiteY738" fmla="*/ 444532 h 533400"/>
                  <a:gd name="connsiteX739" fmla="*/ 68771 w 533400"/>
                  <a:gd name="connsiteY739" fmla="*/ 449961 h 533400"/>
                  <a:gd name="connsiteX740" fmla="*/ 70009 w 533400"/>
                  <a:gd name="connsiteY740" fmla="*/ 451294 h 533400"/>
                  <a:gd name="connsiteX741" fmla="*/ 76105 w 533400"/>
                  <a:gd name="connsiteY741" fmla="*/ 445865 h 533400"/>
                  <a:gd name="connsiteX742" fmla="*/ 74867 w 533400"/>
                  <a:gd name="connsiteY742" fmla="*/ 444532 h 533400"/>
                  <a:gd name="connsiteX743" fmla="*/ 30385 w 533400"/>
                  <a:gd name="connsiteY743" fmla="*/ 375666 h 533400"/>
                  <a:gd name="connsiteX744" fmla="*/ 22955 w 533400"/>
                  <a:gd name="connsiteY744" fmla="*/ 379000 h 533400"/>
                  <a:gd name="connsiteX745" fmla="*/ 23717 w 533400"/>
                  <a:gd name="connsiteY745" fmla="*/ 380714 h 533400"/>
                  <a:gd name="connsiteX746" fmla="*/ 31147 w 533400"/>
                  <a:gd name="connsiteY746" fmla="*/ 377381 h 533400"/>
                  <a:gd name="connsiteX747" fmla="*/ 30385 w 533400"/>
                  <a:gd name="connsiteY747" fmla="*/ 375666 h 533400"/>
                  <a:gd name="connsiteX748" fmla="*/ 12002 w 533400"/>
                  <a:gd name="connsiteY748" fmla="*/ 314611 h 533400"/>
                  <a:gd name="connsiteX749" fmla="*/ 4001 w 533400"/>
                  <a:gd name="connsiteY749" fmla="*/ 316040 h 533400"/>
                  <a:gd name="connsiteX750" fmla="*/ 4286 w 533400"/>
                  <a:gd name="connsiteY750" fmla="*/ 317849 h 533400"/>
                  <a:gd name="connsiteX751" fmla="*/ 12287 w 533400"/>
                  <a:gd name="connsiteY751" fmla="*/ 316421 h 533400"/>
                  <a:gd name="connsiteX752" fmla="*/ 12002 w 533400"/>
                  <a:gd name="connsiteY752" fmla="*/ 314611 h 533400"/>
                  <a:gd name="connsiteX753" fmla="*/ 13716 w 533400"/>
                  <a:gd name="connsiteY753" fmla="*/ 323564 h 533400"/>
                  <a:gd name="connsiteX754" fmla="*/ 5810 w 533400"/>
                  <a:gd name="connsiteY754" fmla="*/ 325279 h 533400"/>
                  <a:gd name="connsiteX755" fmla="*/ 6191 w 533400"/>
                  <a:gd name="connsiteY755" fmla="*/ 327088 h 533400"/>
                  <a:gd name="connsiteX756" fmla="*/ 14097 w 533400"/>
                  <a:gd name="connsiteY756" fmla="*/ 325374 h 533400"/>
                  <a:gd name="connsiteX757" fmla="*/ 13716 w 533400"/>
                  <a:gd name="connsiteY757" fmla="*/ 323564 h 533400"/>
                  <a:gd name="connsiteX758" fmla="*/ 9525 w 533400"/>
                  <a:gd name="connsiteY758" fmla="*/ 296418 h 533400"/>
                  <a:gd name="connsiteX759" fmla="*/ 1429 w 533400"/>
                  <a:gd name="connsiteY759" fmla="*/ 297275 h 533400"/>
                  <a:gd name="connsiteX760" fmla="*/ 1619 w 533400"/>
                  <a:gd name="connsiteY760" fmla="*/ 299180 h 533400"/>
                  <a:gd name="connsiteX761" fmla="*/ 9716 w 533400"/>
                  <a:gd name="connsiteY761" fmla="*/ 298323 h 533400"/>
                  <a:gd name="connsiteX762" fmla="*/ 9525 w 533400"/>
                  <a:gd name="connsiteY762" fmla="*/ 296418 h 533400"/>
                  <a:gd name="connsiteX763" fmla="*/ 8763 w 533400"/>
                  <a:gd name="connsiteY763" fmla="*/ 287369 h 533400"/>
                  <a:gd name="connsiteX764" fmla="*/ 667 w 533400"/>
                  <a:gd name="connsiteY764" fmla="*/ 287941 h 533400"/>
                  <a:gd name="connsiteX765" fmla="*/ 762 w 533400"/>
                  <a:gd name="connsiteY765" fmla="*/ 289846 h 533400"/>
                  <a:gd name="connsiteX766" fmla="*/ 8858 w 533400"/>
                  <a:gd name="connsiteY766" fmla="*/ 289274 h 533400"/>
                  <a:gd name="connsiteX767" fmla="*/ 8763 w 533400"/>
                  <a:gd name="connsiteY767" fmla="*/ 287369 h 533400"/>
                  <a:gd name="connsiteX768" fmla="*/ 10573 w 533400"/>
                  <a:gd name="connsiteY768" fmla="*/ 305562 h 533400"/>
                  <a:gd name="connsiteX769" fmla="*/ 2572 w 533400"/>
                  <a:gd name="connsiteY769" fmla="*/ 306705 h 533400"/>
                  <a:gd name="connsiteX770" fmla="*/ 2858 w 533400"/>
                  <a:gd name="connsiteY770" fmla="*/ 308515 h 533400"/>
                  <a:gd name="connsiteX771" fmla="*/ 10858 w 533400"/>
                  <a:gd name="connsiteY771" fmla="*/ 307372 h 533400"/>
                  <a:gd name="connsiteX772" fmla="*/ 10573 w 533400"/>
                  <a:gd name="connsiteY772" fmla="*/ 305562 h 533400"/>
                  <a:gd name="connsiteX773" fmla="*/ 20669 w 533400"/>
                  <a:gd name="connsiteY773" fmla="*/ 350044 h 533400"/>
                  <a:gd name="connsiteX774" fmla="*/ 12954 w 533400"/>
                  <a:gd name="connsiteY774" fmla="*/ 352520 h 533400"/>
                  <a:gd name="connsiteX775" fmla="*/ 13526 w 533400"/>
                  <a:gd name="connsiteY775" fmla="*/ 354330 h 533400"/>
                  <a:gd name="connsiteX776" fmla="*/ 21241 w 533400"/>
                  <a:gd name="connsiteY776" fmla="*/ 351854 h 533400"/>
                  <a:gd name="connsiteX777" fmla="*/ 20669 w 533400"/>
                  <a:gd name="connsiteY777" fmla="*/ 350044 h 533400"/>
                  <a:gd name="connsiteX778" fmla="*/ 15716 w 533400"/>
                  <a:gd name="connsiteY778" fmla="*/ 332423 h 533400"/>
                  <a:gd name="connsiteX779" fmla="*/ 7906 w 533400"/>
                  <a:gd name="connsiteY779" fmla="*/ 334423 h 533400"/>
                  <a:gd name="connsiteX780" fmla="*/ 8382 w 533400"/>
                  <a:gd name="connsiteY780" fmla="*/ 336233 h 533400"/>
                  <a:gd name="connsiteX781" fmla="*/ 16193 w 533400"/>
                  <a:gd name="connsiteY781" fmla="*/ 334232 h 533400"/>
                  <a:gd name="connsiteX782" fmla="*/ 15716 w 533400"/>
                  <a:gd name="connsiteY782" fmla="*/ 332423 h 533400"/>
                  <a:gd name="connsiteX783" fmla="*/ 26861 w 533400"/>
                  <a:gd name="connsiteY783" fmla="*/ 367284 h 533400"/>
                  <a:gd name="connsiteX784" fmla="*/ 19336 w 533400"/>
                  <a:gd name="connsiteY784" fmla="*/ 370332 h 533400"/>
                  <a:gd name="connsiteX785" fmla="*/ 20003 w 533400"/>
                  <a:gd name="connsiteY785" fmla="*/ 372046 h 533400"/>
                  <a:gd name="connsiteX786" fmla="*/ 27527 w 533400"/>
                  <a:gd name="connsiteY786" fmla="*/ 368998 h 533400"/>
                  <a:gd name="connsiteX787" fmla="*/ 26861 w 533400"/>
                  <a:gd name="connsiteY787" fmla="*/ 367284 h 533400"/>
                  <a:gd name="connsiteX788" fmla="*/ 18002 w 533400"/>
                  <a:gd name="connsiteY788" fmla="*/ 341281 h 533400"/>
                  <a:gd name="connsiteX789" fmla="*/ 10192 w 533400"/>
                  <a:gd name="connsiteY789" fmla="*/ 343471 h 533400"/>
                  <a:gd name="connsiteX790" fmla="*/ 10668 w 533400"/>
                  <a:gd name="connsiteY790" fmla="*/ 345281 h 533400"/>
                  <a:gd name="connsiteX791" fmla="*/ 18479 w 533400"/>
                  <a:gd name="connsiteY791" fmla="*/ 343090 h 533400"/>
                  <a:gd name="connsiteX792" fmla="*/ 18002 w 533400"/>
                  <a:gd name="connsiteY792" fmla="*/ 341281 h 533400"/>
                  <a:gd name="connsiteX793" fmla="*/ 108109 w 533400"/>
                  <a:gd name="connsiteY793" fmla="*/ 475774 h 533400"/>
                  <a:gd name="connsiteX794" fmla="*/ 103061 w 533400"/>
                  <a:gd name="connsiteY794" fmla="*/ 482156 h 533400"/>
                  <a:gd name="connsiteX795" fmla="*/ 104489 w 533400"/>
                  <a:gd name="connsiteY795" fmla="*/ 483298 h 533400"/>
                  <a:gd name="connsiteX796" fmla="*/ 109538 w 533400"/>
                  <a:gd name="connsiteY796" fmla="*/ 476917 h 533400"/>
                  <a:gd name="connsiteX797" fmla="*/ 108109 w 533400"/>
                  <a:gd name="connsiteY797" fmla="*/ 475774 h 533400"/>
                  <a:gd name="connsiteX798" fmla="*/ 232696 w 533400"/>
                  <a:gd name="connsiteY798" fmla="*/ 529209 h 533400"/>
                  <a:gd name="connsiteX799" fmla="*/ 231553 w 533400"/>
                  <a:gd name="connsiteY799" fmla="*/ 537305 h 533400"/>
                  <a:gd name="connsiteX800" fmla="*/ 233363 w 533400"/>
                  <a:gd name="connsiteY800" fmla="*/ 537591 h 533400"/>
                  <a:gd name="connsiteX801" fmla="*/ 234506 w 533400"/>
                  <a:gd name="connsiteY801" fmla="*/ 529590 h 533400"/>
                  <a:gd name="connsiteX802" fmla="*/ 232696 w 533400"/>
                  <a:gd name="connsiteY802" fmla="*/ 529209 h 533400"/>
                  <a:gd name="connsiteX803" fmla="*/ 223647 w 533400"/>
                  <a:gd name="connsiteY803" fmla="*/ 527780 h 533400"/>
                  <a:gd name="connsiteX804" fmla="*/ 222218 w 533400"/>
                  <a:gd name="connsiteY804" fmla="*/ 535781 h 533400"/>
                  <a:gd name="connsiteX805" fmla="*/ 224028 w 533400"/>
                  <a:gd name="connsiteY805" fmla="*/ 536067 h 533400"/>
                  <a:gd name="connsiteX806" fmla="*/ 225457 w 533400"/>
                  <a:gd name="connsiteY806" fmla="*/ 528066 h 533400"/>
                  <a:gd name="connsiteX807" fmla="*/ 223647 w 533400"/>
                  <a:gd name="connsiteY807" fmla="*/ 527780 h 533400"/>
                  <a:gd name="connsiteX808" fmla="*/ 214694 w 533400"/>
                  <a:gd name="connsiteY808" fmla="*/ 525970 h 533400"/>
                  <a:gd name="connsiteX809" fmla="*/ 212979 w 533400"/>
                  <a:gd name="connsiteY809" fmla="*/ 533876 h 533400"/>
                  <a:gd name="connsiteX810" fmla="*/ 214789 w 533400"/>
                  <a:gd name="connsiteY810" fmla="*/ 534257 h 533400"/>
                  <a:gd name="connsiteX811" fmla="*/ 216503 w 533400"/>
                  <a:gd name="connsiteY811" fmla="*/ 526352 h 533400"/>
                  <a:gd name="connsiteX812" fmla="*/ 214694 w 533400"/>
                  <a:gd name="connsiteY812" fmla="*/ 525970 h 533400"/>
                  <a:gd name="connsiteX813" fmla="*/ 205835 w 533400"/>
                  <a:gd name="connsiteY813" fmla="*/ 523875 h 533400"/>
                  <a:gd name="connsiteX814" fmla="*/ 203835 w 533400"/>
                  <a:gd name="connsiteY814" fmla="*/ 531686 h 533400"/>
                  <a:gd name="connsiteX815" fmla="*/ 205645 w 533400"/>
                  <a:gd name="connsiteY815" fmla="*/ 532162 h 533400"/>
                  <a:gd name="connsiteX816" fmla="*/ 207645 w 533400"/>
                  <a:gd name="connsiteY816" fmla="*/ 524351 h 533400"/>
                  <a:gd name="connsiteX817" fmla="*/ 205835 w 533400"/>
                  <a:gd name="connsiteY817" fmla="*/ 523875 h 533400"/>
                  <a:gd name="connsiteX818" fmla="*/ 188214 w 533400"/>
                  <a:gd name="connsiteY818" fmla="*/ 518827 h 533400"/>
                  <a:gd name="connsiteX819" fmla="*/ 185738 w 533400"/>
                  <a:gd name="connsiteY819" fmla="*/ 526542 h 533400"/>
                  <a:gd name="connsiteX820" fmla="*/ 187547 w 533400"/>
                  <a:gd name="connsiteY820" fmla="*/ 527114 h 533400"/>
                  <a:gd name="connsiteX821" fmla="*/ 190024 w 533400"/>
                  <a:gd name="connsiteY821" fmla="*/ 519398 h 533400"/>
                  <a:gd name="connsiteX822" fmla="*/ 188214 w 533400"/>
                  <a:gd name="connsiteY822" fmla="*/ 518827 h 533400"/>
                  <a:gd name="connsiteX823" fmla="*/ 196977 w 533400"/>
                  <a:gd name="connsiteY823" fmla="*/ 521494 h 533400"/>
                  <a:gd name="connsiteX824" fmla="*/ 194786 w 533400"/>
                  <a:gd name="connsiteY824" fmla="*/ 529304 h 533400"/>
                  <a:gd name="connsiteX825" fmla="*/ 196596 w 533400"/>
                  <a:gd name="connsiteY825" fmla="*/ 529781 h 533400"/>
                  <a:gd name="connsiteX826" fmla="*/ 198787 w 533400"/>
                  <a:gd name="connsiteY826" fmla="*/ 521970 h 533400"/>
                  <a:gd name="connsiteX827" fmla="*/ 196977 w 533400"/>
                  <a:gd name="connsiteY827" fmla="*/ 521494 h 533400"/>
                  <a:gd name="connsiteX828" fmla="*/ 260033 w 533400"/>
                  <a:gd name="connsiteY828" fmla="*/ 531686 h 533400"/>
                  <a:gd name="connsiteX829" fmla="*/ 259747 w 533400"/>
                  <a:gd name="connsiteY829" fmla="*/ 539877 h 533400"/>
                  <a:gd name="connsiteX830" fmla="*/ 261652 w 533400"/>
                  <a:gd name="connsiteY830" fmla="*/ 539972 h 533400"/>
                  <a:gd name="connsiteX831" fmla="*/ 261938 w 533400"/>
                  <a:gd name="connsiteY831" fmla="*/ 531781 h 533400"/>
                  <a:gd name="connsiteX832" fmla="*/ 260033 w 533400"/>
                  <a:gd name="connsiteY832" fmla="*/ 531686 h 533400"/>
                  <a:gd name="connsiteX833" fmla="*/ 270034 w 533400"/>
                  <a:gd name="connsiteY833" fmla="*/ 531876 h 533400"/>
                  <a:gd name="connsiteX834" fmla="*/ 269081 w 533400"/>
                  <a:gd name="connsiteY834" fmla="*/ 531876 h 533400"/>
                  <a:gd name="connsiteX835" fmla="*/ 269081 w 533400"/>
                  <a:gd name="connsiteY835" fmla="*/ 540068 h 533400"/>
                  <a:gd name="connsiteX836" fmla="*/ 270986 w 533400"/>
                  <a:gd name="connsiteY836" fmla="*/ 540068 h 533400"/>
                  <a:gd name="connsiteX837" fmla="*/ 270986 w 533400"/>
                  <a:gd name="connsiteY837" fmla="*/ 531876 h 533400"/>
                  <a:gd name="connsiteX838" fmla="*/ 270034 w 533400"/>
                  <a:gd name="connsiteY838" fmla="*/ 531876 h 533400"/>
                  <a:gd name="connsiteX839" fmla="*/ 241745 w 533400"/>
                  <a:gd name="connsiteY839" fmla="*/ 530352 h 533400"/>
                  <a:gd name="connsiteX840" fmla="*/ 240887 w 533400"/>
                  <a:gd name="connsiteY840" fmla="*/ 538448 h 533400"/>
                  <a:gd name="connsiteX841" fmla="*/ 242697 w 533400"/>
                  <a:gd name="connsiteY841" fmla="*/ 538639 h 533400"/>
                  <a:gd name="connsiteX842" fmla="*/ 243554 w 533400"/>
                  <a:gd name="connsiteY842" fmla="*/ 530543 h 533400"/>
                  <a:gd name="connsiteX843" fmla="*/ 241745 w 533400"/>
                  <a:gd name="connsiteY843" fmla="*/ 530352 h 533400"/>
                  <a:gd name="connsiteX844" fmla="*/ 250889 w 533400"/>
                  <a:gd name="connsiteY844" fmla="*/ 531209 h 533400"/>
                  <a:gd name="connsiteX845" fmla="*/ 250317 w 533400"/>
                  <a:gd name="connsiteY845" fmla="*/ 539306 h 533400"/>
                  <a:gd name="connsiteX846" fmla="*/ 252222 w 533400"/>
                  <a:gd name="connsiteY846" fmla="*/ 539401 h 533400"/>
                  <a:gd name="connsiteX847" fmla="*/ 252794 w 533400"/>
                  <a:gd name="connsiteY847" fmla="*/ 531305 h 533400"/>
                  <a:gd name="connsiteX848" fmla="*/ 250889 w 533400"/>
                  <a:gd name="connsiteY848" fmla="*/ 531209 h 533400"/>
                  <a:gd name="connsiteX849" fmla="*/ 154400 w 533400"/>
                  <a:gd name="connsiteY849" fmla="*/ 505015 h 533400"/>
                  <a:gd name="connsiteX850" fmla="*/ 150876 w 533400"/>
                  <a:gd name="connsiteY850" fmla="*/ 512350 h 533400"/>
                  <a:gd name="connsiteX851" fmla="*/ 152591 w 533400"/>
                  <a:gd name="connsiteY851" fmla="*/ 513112 h 533400"/>
                  <a:gd name="connsiteX852" fmla="*/ 156115 w 533400"/>
                  <a:gd name="connsiteY852" fmla="*/ 505873 h 533400"/>
                  <a:gd name="connsiteX853" fmla="*/ 154400 w 533400"/>
                  <a:gd name="connsiteY853" fmla="*/ 505015 h 533400"/>
                  <a:gd name="connsiteX854" fmla="*/ 130493 w 533400"/>
                  <a:gd name="connsiteY854" fmla="*/ 491585 h 533400"/>
                  <a:gd name="connsiteX855" fmla="*/ 126206 w 533400"/>
                  <a:gd name="connsiteY855" fmla="*/ 498443 h 533400"/>
                  <a:gd name="connsiteX856" fmla="*/ 127730 w 533400"/>
                  <a:gd name="connsiteY856" fmla="*/ 499491 h 533400"/>
                  <a:gd name="connsiteX857" fmla="*/ 132017 w 533400"/>
                  <a:gd name="connsiteY857" fmla="*/ 492633 h 533400"/>
                  <a:gd name="connsiteX858" fmla="*/ 130493 w 533400"/>
                  <a:gd name="connsiteY858" fmla="*/ 491585 h 533400"/>
                  <a:gd name="connsiteX859" fmla="*/ 122873 w 533400"/>
                  <a:gd name="connsiteY859" fmla="*/ 486632 h 533400"/>
                  <a:gd name="connsiteX860" fmla="*/ 118301 w 533400"/>
                  <a:gd name="connsiteY860" fmla="*/ 493395 h 533400"/>
                  <a:gd name="connsiteX861" fmla="*/ 119825 w 533400"/>
                  <a:gd name="connsiteY861" fmla="*/ 494443 h 533400"/>
                  <a:gd name="connsiteX862" fmla="*/ 124397 w 533400"/>
                  <a:gd name="connsiteY862" fmla="*/ 487680 h 533400"/>
                  <a:gd name="connsiteX863" fmla="*/ 122873 w 533400"/>
                  <a:gd name="connsiteY863" fmla="*/ 486632 h 533400"/>
                  <a:gd name="connsiteX864" fmla="*/ 138303 w 533400"/>
                  <a:gd name="connsiteY864" fmla="*/ 496348 h 533400"/>
                  <a:gd name="connsiteX865" fmla="*/ 134303 w 533400"/>
                  <a:gd name="connsiteY865" fmla="*/ 503396 h 533400"/>
                  <a:gd name="connsiteX866" fmla="*/ 135922 w 533400"/>
                  <a:gd name="connsiteY866" fmla="*/ 504349 h 533400"/>
                  <a:gd name="connsiteX867" fmla="*/ 140018 w 533400"/>
                  <a:gd name="connsiteY867" fmla="*/ 497300 h 533400"/>
                  <a:gd name="connsiteX868" fmla="*/ 138303 w 533400"/>
                  <a:gd name="connsiteY868" fmla="*/ 496348 h 533400"/>
                  <a:gd name="connsiteX869" fmla="*/ 115348 w 533400"/>
                  <a:gd name="connsiteY869" fmla="*/ 481298 h 533400"/>
                  <a:gd name="connsiteX870" fmla="*/ 110585 w 533400"/>
                  <a:gd name="connsiteY870" fmla="*/ 487870 h 533400"/>
                  <a:gd name="connsiteX871" fmla="*/ 112109 w 533400"/>
                  <a:gd name="connsiteY871" fmla="*/ 489014 h 533400"/>
                  <a:gd name="connsiteX872" fmla="*/ 116872 w 533400"/>
                  <a:gd name="connsiteY872" fmla="*/ 482441 h 533400"/>
                  <a:gd name="connsiteX873" fmla="*/ 115348 w 533400"/>
                  <a:gd name="connsiteY873" fmla="*/ 481298 h 533400"/>
                  <a:gd name="connsiteX874" fmla="*/ 278225 w 533400"/>
                  <a:gd name="connsiteY874" fmla="*/ 531686 h 533400"/>
                  <a:gd name="connsiteX875" fmla="*/ 278511 w 533400"/>
                  <a:gd name="connsiteY875" fmla="*/ 539877 h 533400"/>
                  <a:gd name="connsiteX876" fmla="*/ 280416 w 533400"/>
                  <a:gd name="connsiteY876" fmla="*/ 539782 h 533400"/>
                  <a:gd name="connsiteX877" fmla="*/ 280130 w 533400"/>
                  <a:gd name="connsiteY877" fmla="*/ 531686 h 533400"/>
                  <a:gd name="connsiteX878" fmla="*/ 278225 w 533400"/>
                  <a:gd name="connsiteY878" fmla="*/ 531686 h 533400"/>
                  <a:gd name="connsiteX879" fmla="*/ 101060 w 533400"/>
                  <a:gd name="connsiteY879" fmla="*/ 469964 h 533400"/>
                  <a:gd name="connsiteX880" fmla="*/ 95822 w 533400"/>
                  <a:gd name="connsiteY880" fmla="*/ 476250 h 533400"/>
                  <a:gd name="connsiteX881" fmla="*/ 97250 w 533400"/>
                  <a:gd name="connsiteY881" fmla="*/ 477488 h 533400"/>
                  <a:gd name="connsiteX882" fmla="*/ 102489 w 533400"/>
                  <a:gd name="connsiteY882" fmla="*/ 471202 h 533400"/>
                  <a:gd name="connsiteX883" fmla="*/ 101060 w 533400"/>
                  <a:gd name="connsiteY883" fmla="*/ 469964 h 533400"/>
                  <a:gd name="connsiteX884" fmla="*/ 162687 w 533400"/>
                  <a:gd name="connsiteY884" fmla="*/ 508921 h 533400"/>
                  <a:gd name="connsiteX885" fmla="*/ 159449 w 533400"/>
                  <a:gd name="connsiteY885" fmla="*/ 516350 h 533400"/>
                  <a:gd name="connsiteX886" fmla="*/ 161163 w 533400"/>
                  <a:gd name="connsiteY886" fmla="*/ 517112 h 533400"/>
                  <a:gd name="connsiteX887" fmla="*/ 164497 w 533400"/>
                  <a:gd name="connsiteY887" fmla="*/ 509683 h 533400"/>
                  <a:gd name="connsiteX888" fmla="*/ 162687 w 533400"/>
                  <a:gd name="connsiteY888" fmla="*/ 508921 h 533400"/>
                  <a:gd name="connsiteX889" fmla="*/ 171069 w 533400"/>
                  <a:gd name="connsiteY889" fmla="*/ 512540 h 533400"/>
                  <a:gd name="connsiteX890" fmla="*/ 168021 w 533400"/>
                  <a:gd name="connsiteY890" fmla="*/ 520065 h 533400"/>
                  <a:gd name="connsiteX891" fmla="*/ 169736 w 533400"/>
                  <a:gd name="connsiteY891" fmla="*/ 520732 h 533400"/>
                  <a:gd name="connsiteX892" fmla="*/ 172784 w 533400"/>
                  <a:gd name="connsiteY892" fmla="*/ 513207 h 533400"/>
                  <a:gd name="connsiteX893" fmla="*/ 171069 w 533400"/>
                  <a:gd name="connsiteY893" fmla="*/ 512540 h 533400"/>
                  <a:gd name="connsiteX894" fmla="*/ 179642 w 533400"/>
                  <a:gd name="connsiteY894" fmla="*/ 515779 h 533400"/>
                  <a:gd name="connsiteX895" fmla="*/ 176879 w 533400"/>
                  <a:gd name="connsiteY895" fmla="*/ 523399 h 533400"/>
                  <a:gd name="connsiteX896" fmla="*/ 178594 w 533400"/>
                  <a:gd name="connsiteY896" fmla="*/ 524065 h 533400"/>
                  <a:gd name="connsiteX897" fmla="*/ 181356 w 533400"/>
                  <a:gd name="connsiteY897" fmla="*/ 516445 h 533400"/>
                  <a:gd name="connsiteX898" fmla="*/ 179642 w 533400"/>
                  <a:gd name="connsiteY898" fmla="*/ 515779 h 533400"/>
                  <a:gd name="connsiteX899" fmla="*/ 146304 w 533400"/>
                  <a:gd name="connsiteY899" fmla="*/ 500824 h 533400"/>
                  <a:gd name="connsiteX900" fmla="*/ 142494 w 533400"/>
                  <a:gd name="connsiteY900" fmla="*/ 507968 h 533400"/>
                  <a:gd name="connsiteX901" fmla="*/ 144113 w 533400"/>
                  <a:gd name="connsiteY901" fmla="*/ 508826 h 533400"/>
                  <a:gd name="connsiteX902" fmla="*/ 147923 w 533400"/>
                  <a:gd name="connsiteY902" fmla="*/ 501682 h 533400"/>
                  <a:gd name="connsiteX903" fmla="*/ 146304 w 533400"/>
                  <a:gd name="connsiteY903" fmla="*/ 50082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</a:cxnLst>
                <a:rect l="l" t="t" r="r" b="b"/>
                <a:pathLst>
                  <a:path w="533400" h="533400">
                    <a:moveTo>
                      <a:pt x="122873" y="53435"/>
                    </a:moveTo>
                    <a:lnTo>
                      <a:pt x="118301" y="46673"/>
                    </a:lnTo>
                    <a:lnTo>
                      <a:pt x="119825" y="45625"/>
                    </a:lnTo>
                    <a:lnTo>
                      <a:pt x="124397" y="52388"/>
                    </a:lnTo>
                    <a:cubicBezTo>
                      <a:pt x="123920" y="52673"/>
                      <a:pt x="123349" y="53054"/>
                      <a:pt x="122873" y="53435"/>
                    </a:cubicBezTo>
                    <a:close/>
                    <a:moveTo>
                      <a:pt x="164402" y="30385"/>
                    </a:moveTo>
                    <a:lnTo>
                      <a:pt x="161068" y="22955"/>
                    </a:lnTo>
                    <a:lnTo>
                      <a:pt x="159353" y="23717"/>
                    </a:lnTo>
                    <a:lnTo>
                      <a:pt x="162592" y="31147"/>
                    </a:lnTo>
                    <a:cubicBezTo>
                      <a:pt x="163259" y="30861"/>
                      <a:pt x="163830" y="30575"/>
                      <a:pt x="164402" y="30385"/>
                    </a:cubicBezTo>
                    <a:close/>
                    <a:moveTo>
                      <a:pt x="132112" y="47435"/>
                    </a:moveTo>
                    <a:lnTo>
                      <a:pt x="127826" y="40577"/>
                    </a:lnTo>
                    <a:lnTo>
                      <a:pt x="126302" y="41529"/>
                    </a:lnTo>
                    <a:lnTo>
                      <a:pt x="130588" y="48387"/>
                    </a:lnTo>
                    <a:cubicBezTo>
                      <a:pt x="131064" y="48101"/>
                      <a:pt x="131540" y="47720"/>
                      <a:pt x="132112" y="47435"/>
                    </a:cubicBezTo>
                    <a:close/>
                    <a:moveTo>
                      <a:pt x="156115" y="34195"/>
                    </a:moveTo>
                    <a:lnTo>
                      <a:pt x="152591" y="26956"/>
                    </a:lnTo>
                    <a:lnTo>
                      <a:pt x="150876" y="27813"/>
                    </a:lnTo>
                    <a:lnTo>
                      <a:pt x="154400" y="35052"/>
                    </a:lnTo>
                    <a:cubicBezTo>
                      <a:pt x="154972" y="34766"/>
                      <a:pt x="155543" y="34481"/>
                      <a:pt x="156115" y="34195"/>
                    </a:cubicBezTo>
                    <a:close/>
                    <a:moveTo>
                      <a:pt x="147923" y="38290"/>
                    </a:moveTo>
                    <a:lnTo>
                      <a:pt x="144113" y="31147"/>
                    </a:lnTo>
                    <a:lnTo>
                      <a:pt x="142494" y="32004"/>
                    </a:lnTo>
                    <a:lnTo>
                      <a:pt x="146304" y="39148"/>
                    </a:lnTo>
                    <a:cubicBezTo>
                      <a:pt x="146876" y="38862"/>
                      <a:pt x="147352" y="38576"/>
                      <a:pt x="147923" y="38290"/>
                    </a:cubicBezTo>
                    <a:close/>
                    <a:moveTo>
                      <a:pt x="139922" y="42767"/>
                    </a:moveTo>
                    <a:lnTo>
                      <a:pt x="135922" y="35719"/>
                    </a:lnTo>
                    <a:lnTo>
                      <a:pt x="134303" y="36671"/>
                    </a:lnTo>
                    <a:lnTo>
                      <a:pt x="138398" y="43720"/>
                    </a:lnTo>
                    <a:cubicBezTo>
                      <a:pt x="138875" y="43339"/>
                      <a:pt x="139351" y="43053"/>
                      <a:pt x="139922" y="42767"/>
                    </a:cubicBezTo>
                    <a:close/>
                    <a:moveTo>
                      <a:pt x="88868" y="80963"/>
                    </a:moveTo>
                    <a:lnTo>
                      <a:pt x="83249" y="75057"/>
                    </a:lnTo>
                    <a:lnTo>
                      <a:pt x="81915" y="76295"/>
                    </a:lnTo>
                    <a:lnTo>
                      <a:pt x="87535" y="82201"/>
                    </a:lnTo>
                    <a:cubicBezTo>
                      <a:pt x="87916" y="81820"/>
                      <a:pt x="88392" y="81439"/>
                      <a:pt x="88868" y="80963"/>
                    </a:cubicBezTo>
                    <a:close/>
                    <a:moveTo>
                      <a:pt x="116872" y="57626"/>
                    </a:moveTo>
                    <a:lnTo>
                      <a:pt x="112109" y="51054"/>
                    </a:lnTo>
                    <a:lnTo>
                      <a:pt x="110585" y="52102"/>
                    </a:lnTo>
                    <a:lnTo>
                      <a:pt x="115348" y="58674"/>
                    </a:lnTo>
                    <a:cubicBezTo>
                      <a:pt x="115919" y="58293"/>
                      <a:pt x="116396" y="58007"/>
                      <a:pt x="116872" y="57626"/>
                    </a:cubicBezTo>
                    <a:close/>
                    <a:moveTo>
                      <a:pt x="95536" y="74771"/>
                    </a:moveTo>
                    <a:lnTo>
                      <a:pt x="90107" y="68771"/>
                    </a:lnTo>
                    <a:lnTo>
                      <a:pt x="88678" y="70009"/>
                    </a:lnTo>
                    <a:lnTo>
                      <a:pt x="94107" y="76105"/>
                    </a:lnTo>
                    <a:cubicBezTo>
                      <a:pt x="94583" y="75629"/>
                      <a:pt x="95060" y="75152"/>
                      <a:pt x="95536" y="74771"/>
                    </a:cubicBezTo>
                    <a:close/>
                    <a:moveTo>
                      <a:pt x="109538" y="63056"/>
                    </a:moveTo>
                    <a:lnTo>
                      <a:pt x="104489" y="56674"/>
                    </a:lnTo>
                    <a:lnTo>
                      <a:pt x="103061" y="57817"/>
                    </a:lnTo>
                    <a:lnTo>
                      <a:pt x="108109" y="64198"/>
                    </a:lnTo>
                    <a:cubicBezTo>
                      <a:pt x="108585" y="63817"/>
                      <a:pt x="109061" y="63436"/>
                      <a:pt x="109538" y="63056"/>
                    </a:cubicBezTo>
                    <a:close/>
                    <a:moveTo>
                      <a:pt x="102489" y="68771"/>
                    </a:moveTo>
                    <a:lnTo>
                      <a:pt x="97250" y="62579"/>
                    </a:lnTo>
                    <a:lnTo>
                      <a:pt x="95822" y="63817"/>
                    </a:lnTo>
                    <a:lnTo>
                      <a:pt x="101060" y="70009"/>
                    </a:lnTo>
                    <a:cubicBezTo>
                      <a:pt x="101537" y="69628"/>
                      <a:pt x="102013" y="69247"/>
                      <a:pt x="102489" y="68771"/>
                    </a:cubicBezTo>
                    <a:close/>
                    <a:moveTo>
                      <a:pt x="198787" y="18002"/>
                    </a:moveTo>
                    <a:lnTo>
                      <a:pt x="196501" y="10192"/>
                    </a:lnTo>
                    <a:lnTo>
                      <a:pt x="194691" y="10668"/>
                    </a:lnTo>
                    <a:lnTo>
                      <a:pt x="196882" y="18479"/>
                    </a:lnTo>
                    <a:cubicBezTo>
                      <a:pt x="197549" y="18288"/>
                      <a:pt x="198120" y="18098"/>
                      <a:pt x="198787" y="18002"/>
                    </a:cubicBezTo>
                    <a:close/>
                    <a:moveTo>
                      <a:pt x="172784" y="26765"/>
                    </a:moveTo>
                    <a:lnTo>
                      <a:pt x="169736" y="19240"/>
                    </a:lnTo>
                    <a:lnTo>
                      <a:pt x="168021" y="19907"/>
                    </a:lnTo>
                    <a:lnTo>
                      <a:pt x="171069" y="27432"/>
                    </a:lnTo>
                    <a:cubicBezTo>
                      <a:pt x="171641" y="27242"/>
                      <a:pt x="172212" y="27051"/>
                      <a:pt x="172784" y="26765"/>
                    </a:cubicBezTo>
                    <a:close/>
                    <a:moveTo>
                      <a:pt x="234506" y="10573"/>
                    </a:moveTo>
                    <a:lnTo>
                      <a:pt x="233363" y="2477"/>
                    </a:lnTo>
                    <a:lnTo>
                      <a:pt x="231553" y="2762"/>
                    </a:lnTo>
                    <a:lnTo>
                      <a:pt x="232696" y="10763"/>
                    </a:lnTo>
                    <a:cubicBezTo>
                      <a:pt x="233267" y="10668"/>
                      <a:pt x="233934" y="10573"/>
                      <a:pt x="234506" y="10573"/>
                    </a:cubicBezTo>
                    <a:close/>
                    <a:moveTo>
                      <a:pt x="225457" y="11906"/>
                    </a:moveTo>
                    <a:lnTo>
                      <a:pt x="224028" y="3905"/>
                    </a:lnTo>
                    <a:lnTo>
                      <a:pt x="222218" y="4191"/>
                    </a:lnTo>
                    <a:lnTo>
                      <a:pt x="223647" y="12192"/>
                    </a:lnTo>
                    <a:cubicBezTo>
                      <a:pt x="224314" y="12097"/>
                      <a:pt x="224885" y="12002"/>
                      <a:pt x="225457" y="11906"/>
                    </a:cubicBezTo>
                    <a:close/>
                    <a:moveTo>
                      <a:pt x="252698" y="8668"/>
                    </a:moveTo>
                    <a:lnTo>
                      <a:pt x="252127" y="571"/>
                    </a:lnTo>
                    <a:lnTo>
                      <a:pt x="250317" y="667"/>
                    </a:lnTo>
                    <a:lnTo>
                      <a:pt x="250889" y="8763"/>
                    </a:lnTo>
                    <a:cubicBezTo>
                      <a:pt x="251460" y="8763"/>
                      <a:pt x="252127" y="8763"/>
                      <a:pt x="252698" y="8668"/>
                    </a:cubicBezTo>
                    <a:close/>
                    <a:moveTo>
                      <a:pt x="243650" y="9430"/>
                    </a:moveTo>
                    <a:lnTo>
                      <a:pt x="242792" y="1333"/>
                    </a:lnTo>
                    <a:lnTo>
                      <a:pt x="240983" y="1524"/>
                    </a:lnTo>
                    <a:lnTo>
                      <a:pt x="241840" y="9620"/>
                    </a:lnTo>
                    <a:cubicBezTo>
                      <a:pt x="242411" y="9620"/>
                      <a:pt x="242983" y="9525"/>
                      <a:pt x="243650" y="9430"/>
                    </a:cubicBezTo>
                    <a:close/>
                    <a:moveTo>
                      <a:pt x="216503" y="13621"/>
                    </a:moveTo>
                    <a:lnTo>
                      <a:pt x="214789" y="5715"/>
                    </a:lnTo>
                    <a:lnTo>
                      <a:pt x="212979" y="6096"/>
                    </a:lnTo>
                    <a:lnTo>
                      <a:pt x="214694" y="14002"/>
                    </a:lnTo>
                    <a:cubicBezTo>
                      <a:pt x="215265" y="13906"/>
                      <a:pt x="215932" y="13716"/>
                      <a:pt x="216503" y="13621"/>
                    </a:cubicBezTo>
                    <a:close/>
                    <a:moveTo>
                      <a:pt x="261842" y="8287"/>
                    </a:moveTo>
                    <a:lnTo>
                      <a:pt x="261557" y="95"/>
                    </a:lnTo>
                    <a:lnTo>
                      <a:pt x="259652" y="190"/>
                    </a:lnTo>
                    <a:lnTo>
                      <a:pt x="259937" y="8287"/>
                    </a:lnTo>
                    <a:cubicBezTo>
                      <a:pt x="260604" y="8287"/>
                      <a:pt x="261271" y="8287"/>
                      <a:pt x="261842" y="8287"/>
                    </a:cubicBezTo>
                    <a:close/>
                    <a:moveTo>
                      <a:pt x="181356" y="23527"/>
                    </a:moveTo>
                    <a:lnTo>
                      <a:pt x="178594" y="15907"/>
                    </a:lnTo>
                    <a:lnTo>
                      <a:pt x="176879" y="16573"/>
                    </a:lnTo>
                    <a:lnTo>
                      <a:pt x="179642" y="24098"/>
                    </a:lnTo>
                    <a:cubicBezTo>
                      <a:pt x="180213" y="24003"/>
                      <a:pt x="180785" y="23813"/>
                      <a:pt x="181356" y="23527"/>
                    </a:cubicBezTo>
                    <a:close/>
                    <a:moveTo>
                      <a:pt x="190024" y="20574"/>
                    </a:moveTo>
                    <a:lnTo>
                      <a:pt x="187547" y="12859"/>
                    </a:lnTo>
                    <a:lnTo>
                      <a:pt x="185738" y="13430"/>
                    </a:lnTo>
                    <a:lnTo>
                      <a:pt x="188214" y="21146"/>
                    </a:lnTo>
                    <a:cubicBezTo>
                      <a:pt x="188786" y="20955"/>
                      <a:pt x="189452" y="20765"/>
                      <a:pt x="190024" y="20574"/>
                    </a:cubicBezTo>
                    <a:close/>
                    <a:moveTo>
                      <a:pt x="82391" y="87440"/>
                    </a:moveTo>
                    <a:lnTo>
                      <a:pt x="76486" y="81820"/>
                    </a:lnTo>
                    <a:lnTo>
                      <a:pt x="75248" y="83153"/>
                    </a:lnTo>
                    <a:lnTo>
                      <a:pt x="81153" y="88773"/>
                    </a:lnTo>
                    <a:cubicBezTo>
                      <a:pt x="81439" y="88297"/>
                      <a:pt x="81915" y="87916"/>
                      <a:pt x="82391" y="87440"/>
                    </a:cubicBezTo>
                    <a:close/>
                    <a:moveTo>
                      <a:pt x="207645" y="15621"/>
                    </a:moveTo>
                    <a:lnTo>
                      <a:pt x="205645" y="7810"/>
                    </a:lnTo>
                    <a:lnTo>
                      <a:pt x="203835" y="8287"/>
                    </a:lnTo>
                    <a:lnTo>
                      <a:pt x="205835" y="16097"/>
                    </a:lnTo>
                    <a:cubicBezTo>
                      <a:pt x="206407" y="15907"/>
                      <a:pt x="206978" y="15811"/>
                      <a:pt x="207645" y="15621"/>
                    </a:cubicBezTo>
                    <a:close/>
                    <a:moveTo>
                      <a:pt x="16193" y="205740"/>
                    </a:moveTo>
                    <a:lnTo>
                      <a:pt x="8382" y="203740"/>
                    </a:lnTo>
                    <a:lnTo>
                      <a:pt x="7906" y="205550"/>
                    </a:lnTo>
                    <a:lnTo>
                      <a:pt x="15716" y="207550"/>
                    </a:lnTo>
                    <a:cubicBezTo>
                      <a:pt x="15812" y="206978"/>
                      <a:pt x="16002" y="206311"/>
                      <a:pt x="16193" y="205740"/>
                    </a:cubicBezTo>
                    <a:close/>
                    <a:moveTo>
                      <a:pt x="24289" y="179546"/>
                    </a:moveTo>
                    <a:lnTo>
                      <a:pt x="16669" y="176784"/>
                    </a:lnTo>
                    <a:lnTo>
                      <a:pt x="16002" y="178498"/>
                    </a:lnTo>
                    <a:lnTo>
                      <a:pt x="23622" y="181261"/>
                    </a:lnTo>
                    <a:cubicBezTo>
                      <a:pt x="23813" y="180689"/>
                      <a:pt x="24003" y="180118"/>
                      <a:pt x="24289" y="179546"/>
                    </a:cubicBezTo>
                    <a:close/>
                    <a:moveTo>
                      <a:pt x="21241" y="188214"/>
                    </a:moveTo>
                    <a:lnTo>
                      <a:pt x="13526" y="185738"/>
                    </a:lnTo>
                    <a:lnTo>
                      <a:pt x="12954" y="187547"/>
                    </a:lnTo>
                    <a:lnTo>
                      <a:pt x="20669" y="190024"/>
                    </a:lnTo>
                    <a:cubicBezTo>
                      <a:pt x="20860" y="189357"/>
                      <a:pt x="21050" y="188786"/>
                      <a:pt x="21241" y="188214"/>
                    </a:cubicBezTo>
                    <a:close/>
                    <a:moveTo>
                      <a:pt x="18574" y="196882"/>
                    </a:moveTo>
                    <a:lnTo>
                      <a:pt x="10763" y="194691"/>
                    </a:lnTo>
                    <a:lnTo>
                      <a:pt x="10287" y="196501"/>
                    </a:lnTo>
                    <a:lnTo>
                      <a:pt x="18098" y="198692"/>
                    </a:lnTo>
                    <a:cubicBezTo>
                      <a:pt x="18193" y="198120"/>
                      <a:pt x="18383" y="197548"/>
                      <a:pt x="18574" y="196882"/>
                    </a:cubicBezTo>
                    <a:close/>
                    <a:moveTo>
                      <a:pt x="12287" y="223647"/>
                    </a:moveTo>
                    <a:lnTo>
                      <a:pt x="4286" y="222218"/>
                    </a:lnTo>
                    <a:lnTo>
                      <a:pt x="4001" y="224028"/>
                    </a:lnTo>
                    <a:lnTo>
                      <a:pt x="12002" y="225457"/>
                    </a:lnTo>
                    <a:cubicBezTo>
                      <a:pt x="12097" y="224885"/>
                      <a:pt x="12192" y="224219"/>
                      <a:pt x="12287" y="223647"/>
                    </a:cubicBezTo>
                    <a:close/>
                    <a:moveTo>
                      <a:pt x="14097" y="214598"/>
                    </a:moveTo>
                    <a:lnTo>
                      <a:pt x="6191" y="212884"/>
                    </a:lnTo>
                    <a:lnTo>
                      <a:pt x="5810" y="214694"/>
                    </a:lnTo>
                    <a:lnTo>
                      <a:pt x="13716" y="216408"/>
                    </a:lnTo>
                    <a:cubicBezTo>
                      <a:pt x="13811" y="215836"/>
                      <a:pt x="13907" y="215265"/>
                      <a:pt x="14097" y="214598"/>
                    </a:cubicBezTo>
                    <a:close/>
                    <a:moveTo>
                      <a:pt x="8382" y="259937"/>
                    </a:moveTo>
                    <a:lnTo>
                      <a:pt x="286" y="259652"/>
                    </a:lnTo>
                    <a:lnTo>
                      <a:pt x="191" y="261556"/>
                    </a:lnTo>
                    <a:lnTo>
                      <a:pt x="8382" y="261842"/>
                    </a:lnTo>
                    <a:cubicBezTo>
                      <a:pt x="8382" y="261175"/>
                      <a:pt x="8382" y="260604"/>
                      <a:pt x="8382" y="259937"/>
                    </a:cubicBezTo>
                    <a:close/>
                    <a:moveTo>
                      <a:pt x="8858" y="250793"/>
                    </a:moveTo>
                    <a:lnTo>
                      <a:pt x="762" y="250222"/>
                    </a:lnTo>
                    <a:lnTo>
                      <a:pt x="667" y="252127"/>
                    </a:lnTo>
                    <a:lnTo>
                      <a:pt x="8763" y="252698"/>
                    </a:lnTo>
                    <a:cubicBezTo>
                      <a:pt x="8763" y="252031"/>
                      <a:pt x="8858" y="251460"/>
                      <a:pt x="8858" y="250793"/>
                    </a:cubicBezTo>
                    <a:close/>
                    <a:moveTo>
                      <a:pt x="9716" y="241649"/>
                    </a:moveTo>
                    <a:lnTo>
                      <a:pt x="1619" y="240792"/>
                    </a:lnTo>
                    <a:lnTo>
                      <a:pt x="1429" y="242602"/>
                    </a:lnTo>
                    <a:lnTo>
                      <a:pt x="9525" y="243459"/>
                    </a:lnTo>
                    <a:cubicBezTo>
                      <a:pt x="9620" y="242983"/>
                      <a:pt x="9620" y="242316"/>
                      <a:pt x="9716" y="241649"/>
                    </a:cubicBezTo>
                    <a:close/>
                    <a:moveTo>
                      <a:pt x="10858" y="232600"/>
                    </a:moveTo>
                    <a:lnTo>
                      <a:pt x="2858" y="231458"/>
                    </a:lnTo>
                    <a:lnTo>
                      <a:pt x="2572" y="233363"/>
                    </a:lnTo>
                    <a:lnTo>
                      <a:pt x="10573" y="234506"/>
                    </a:lnTo>
                    <a:cubicBezTo>
                      <a:pt x="10668" y="233839"/>
                      <a:pt x="10763" y="233267"/>
                      <a:pt x="10858" y="232600"/>
                    </a:cubicBezTo>
                    <a:close/>
                    <a:moveTo>
                      <a:pt x="64294" y="108013"/>
                    </a:moveTo>
                    <a:lnTo>
                      <a:pt x="57912" y="102965"/>
                    </a:lnTo>
                    <a:lnTo>
                      <a:pt x="56769" y="104394"/>
                    </a:lnTo>
                    <a:lnTo>
                      <a:pt x="63151" y="109442"/>
                    </a:lnTo>
                    <a:cubicBezTo>
                      <a:pt x="63532" y="109061"/>
                      <a:pt x="63913" y="108490"/>
                      <a:pt x="64294" y="108013"/>
                    </a:cubicBezTo>
                    <a:close/>
                    <a:moveTo>
                      <a:pt x="27527" y="170974"/>
                    </a:moveTo>
                    <a:lnTo>
                      <a:pt x="20003" y="167926"/>
                    </a:lnTo>
                    <a:lnTo>
                      <a:pt x="19336" y="169640"/>
                    </a:lnTo>
                    <a:lnTo>
                      <a:pt x="26861" y="172688"/>
                    </a:lnTo>
                    <a:cubicBezTo>
                      <a:pt x="27051" y="172212"/>
                      <a:pt x="27337" y="171640"/>
                      <a:pt x="27527" y="170974"/>
                    </a:cubicBezTo>
                    <a:close/>
                    <a:moveTo>
                      <a:pt x="58769" y="115348"/>
                    </a:moveTo>
                    <a:lnTo>
                      <a:pt x="52197" y="110585"/>
                    </a:lnTo>
                    <a:lnTo>
                      <a:pt x="51054" y="112109"/>
                    </a:lnTo>
                    <a:lnTo>
                      <a:pt x="57626" y="116872"/>
                    </a:lnTo>
                    <a:cubicBezTo>
                      <a:pt x="58007" y="116300"/>
                      <a:pt x="58388" y="115824"/>
                      <a:pt x="58769" y="115348"/>
                    </a:cubicBezTo>
                    <a:close/>
                    <a:moveTo>
                      <a:pt x="53435" y="122777"/>
                    </a:moveTo>
                    <a:lnTo>
                      <a:pt x="46673" y="118205"/>
                    </a:lnTo>
                    <a:lnTo>
                      <a:pt x="45625" y="119729"/>
                    </a:lnTo>
                    <a:lnTo>
                      <a:pt x="52388" y="124301"/>
                    </a:lnTo>
                    <a:cubicBezTo>
                      <a:pt x="52769" y="123825"/>
                      <a:pt x="53150" y="123349"/>
                      <a:pt x="53435" y="122777"/>
                    </a:cubicBezTo>
                    <a:close/>
                    <a:moveTo>
                      <a:pt x="70104" y="100965"/>
                    </a:moveTo>
                    <a:lnTo>
                      <a:pt x="63818" y="95726"/>
                    </a:lnTo>
                    <a:lnTo>
                      <a:pt x="62579" y="97155"/>
                    </a:lnTo>
                    <a:lnTo>
                      <a:pt x="68866" y="102394"/>
                    </a:lnTo>
                    <a:cubicBezTo>
                      <a:pt x="69247" y="101917"/>
                      <a:pt x="69628" y="101441"/>
                      <a:pt x="70104" y="100965"/>
                    </a:cubicBezTo>
                    <a:close/>
                    <a:moveTo>
                      <a:pt x="76105" y="94107"/>
                    </a:moveTo>
                    <a:lnTo>
                      <a:pt x="70104" y="88678"/>
                    </a:lnTo>
                    <a:lnTo>
                      <a:pt x="68866" y="90106"/>
                    </a:lnTo>
                    <a:lnTo>
                      <a:pt x="74962" y="95536"/>
                    </a:lnTo>
                    <a:cubicBezTo>
                      <a:pt x="75248" y="95060"/>
                      <a:pt x="75629" y="94583"/>
                      <a:pt x="76105" y="94107"/>
                    </a:cubicBezTo>
                    <a:close/>
                    <a:moveTo>
                      <a:pt x="48482" y="130492"/>
                    </a:moveTo>
                    <a:lnTo>
                      <a:pt x="41624" y="126206"/>
                    </a:lnTo>
                    <a:lnTo>
                      <a:pt x="40672" y="127825"/>
                    </a:lnTo>
                    <a:lnTo>
                      <a:pt x="47530" y="132112"/>
                    </a:lnTo>
                    <a:cubicBezTo>
                      <a:pt x="47816" y="131445"/>
                      <a:pt x="48101" y="130969"/>
                      <a:pt x="48482" y="130492"/>
                    </a:cubicBezTo>
                    <a:close/>
                    <a:moveTo>
                      <a:pt x="35052" y="154305"/>
                    </a:moveTo>
                    <a:lnTo>
                      <a:pt x="27813" y="150781"/>
                    </a:lnTo>
                    <a:lnTo>
                      <a:pt x="26956" y="152495"/>
                    </a:lnTo>
                    <a:lnTo>
                      <a:pt x="34195" y="156019"/>
                    </a:lnTo>
                    <a:cubicBezTo>
                      <a:pt x="34481" y="155448"/>
                      <a:pt x="34766" y="154877"/>
                      <a:pt x="35052" y="154305"/>
                    </a:cubicBezTo>
                    <a:close/>
                    <a:moveTo>
                      <a:pt x="43720" y="138208"/>
                    </a:moveTo>
                    <a:lnTo>
                      <a:pt x="36671" y="134207"/>
                    </a:lnTo>
                    <a:lnTo>
                      <a:pt x="35719" y="135827"/>
                    </a:lnTo>
                    <a:lnTo>
                      <a:pt x="42767" y="139922"/>
                    </a:lnTo>
                    <a:cubicBezTo>
                      <a:pt x="43053" y="139351"/>
                      <a:pt x="43434" y="138779"/>
                      <a:pt x="43720" y="138208"/>
                    </a:cubicBezTo>
                    <a:close/>
                    <a:moveTo>
                      <a:pt x="31147" y="162592"/>
                    </a:moveTo>
                    <a:lnTo>
                      <a:pt x="23717" y="159258"/>
                    </a:lnTo>
                    <a:lnTo>
                      <a:pt x="22955" y="160973"/>
                    </a:lnTo>
                    <a:lnTo>
                      <a:pt x="30385" y="164306"/>
                    </a:lnTo>
                    <a:cubicBezTo>
                      <a:pt x="30671" y="163735"/>
                      <a:pt x="30956" y="163163"/>
                      <a:pt x="31147" y="162592"/>
                    </a:cubicBezTo>
                    <a:close/>
                    <a:moveTo>
                      <a:pt x="39243" y="146209"/>
                    </a:moveTo>
                    <a:lnTo>
                      <a:pt x="32099" y="142399"/>
                    </a:lnTo>
                    <a:lnTo>
                      <a:pt x="31242" y="144018"/>
                    </a:lnTo>
                    <a:lnTo>
                      <a:pt x="38386" y="147828"/>
                    </a:lnTo>
                    <a:cubicBezTo>
                      <a:pt x="38672" y="147352"/>
                      <a:pt x="38957" y="146780"/>
                      <a:pt x="39243" y="146209"/>
                    </a:cubicBezTo>
                    <a:close/>
                    <a:moveTo>
                      <a:pt x="516541" y="181261"/>
                    </a:moveTo>
                    <a:lnTo>
                      <a:pt x="524161" y="178498"/>
                    </a:lnTo>
                    <a:lnTo>
                      <a:pt x="523494" y="176784"/>
                    </a:lnTo>
                    <a:lnTo>
                      <a:pt x="515874" y="179546"/>
                    </a:lnTo>
                    <a:cubicBezTo>
                      <a:pt x="516065" y="180118"/>
                      <a:pt x="516255" y="180689"/>
                      <a:pt x="516541" y="181261"/>
                    </a:cubicBezTo>
                    <a:close/>
                    <a:moveTo>
                      <a:pt x="497300" y="139827"/>
                    </a:moveTo>
                    <a:lnTo>
                      <a:pt x="504349" y="135731"/>
                    </a:lnTo>
                    <a:lnTo>
                      <a:pt x="503396" y="134112"/>
                    </a:lnTo>
                    <a:lnTo>
                      <a:pt x="496348" y="138208"/>
                    </a:lnTo>
                    <a:cubicBezTo>
                      <a:pt x="496729" y="138779"/>
                      <a:pt x="497015" y="139351"/>
                      <a:pt x="497300" y="139827"/>
                    </a:cubicBezTo>
                    <a:close/>
                    <a:moveTo>
                      <a:pt x="501777" y="147923"/>
                    </a:moveTo>
                    <a:lnTo>
                      <a:pt x="508921" y="144113"/>
                    </a:lnTo>
                    <a:lnTo>
                      <a:pt x="508064" y="142494"/>
                    </a:lnTo>
                    <a:lnTo>
                      <a:pt x="500920" y="146304"/>
                    </a:lnTo>
                    <a:cubicBezTo>
                      <a:pt x="501206" y="146780"/>
                      <a:pt x="501491" y="147352"/>
                      <a:pt x="501777" y="147923"/>
                    </a:cubicBezTo>
                    <a:close/>
                    <a:moveTo>
                      <a:pt x="492633" y="132017"/>
                    </a:moveTo>
                    <a:lnTo>
                      <a:pt x="499491" y="127730"/>
                    </a:lnTo>
                    <a:lnTo>
                      <a:pt x="498539" y="126111"/>
                    </a:lnTo>
                    <a:lnTo>
                      <a:pt x="491681" y="130397"/>
                    </a:lnTo>
                    <a:cubicBezTo>
                      <a:pt x="491966" y="130969"/>
                      <a:pt x="492347" y="131445"/>
                      <a:pt x="492633" y="132017"/>
                    </a:cubicBezTo>
                    <a:close/>
                    <a:moveTo>
                      <a:pt x="459105" y="88773"/>
                    </a:moveTo>
                    <a:lnTo>
                      <a:pt x="465010" y="83153"/>
                    </a:lnTo>
                    <a:lnTo>
                      <a:pt x="463677" y="81820"/>
                    </a:lnTo>
                    <a:lnTo>
                      <a:pt x="457772" y="87440"/>
                    </a:lnTo>
                    <a:cubicBezTo>
                      <a:pt x="458248" y="87916"/>
                      <a:pt x="458629" y="88297"/>
                      <a:pt x="459105" y="88773"/>
                    </a:cubicBezTo>
                    <a:close/>
                    <a:moveTo>
                      <a:pt x="509683" y="164306"/>
                    </a:moveTo>
                    <a:lnTo>
                      <a:pt x="517112" y="160973"/>
                    </a:lnTo>
                    <a:lnTo>
                      <a:pt x="516350" y="159258"/>
                    </a:lnTo>
                    <a:lnTo>
                      <a:pt x="508921" y="162592"/>
                    </a:lnTo>
                    <a:cubicBezTo>
                      <a:pt x="509207" y="163163"/>
                      <a:pt x="509492" y="163735"/>
                      <a:pt x="509683" y="164306"/>
                    </a:cubicBezTo>
                    <a:close/>
                    <a:moveTo>
                      <a:pt x="465296" y="95440"/>
                    </a:moveTo>
                    <a:lnTo>
                      <a:pt x="471297" y="90011"/>
                    </a:lnTo>
                    <a:lnTo>
                      <a:pt x="470059" y="88583"/>
                    </a:lnTo>
                    <a:lnTo>
                      <a:pt x="463963" y="94012"/>
                    </a:lnTo>
                    <a:cubicBezTo>
                      <a:pt x="464439" y="94583"/>
                      <a:pt x="464820" y="95060"/>
                      <a:pt x="465296" y="95440"/>
                    </a:cubicBezTo>
                    <a:close/>
                    <a:moveTo>
                      <a:pt x="487680" y="124301"/>
                    </a:moveTo>
                    <a:lnTo>
                      <a:pt x="494443" y="119729"/>
                    </a:lnTo>
                    <a:lnTo>
                      <a:pt x="493395" y="118205"/>
                    </a:lnTo>
                    <a:lnTo>
                      <a:pt x="486632" y="122777"/>
                    </a:lnTo>
                    <a:cubicBezTo>
                      <a:pt x="487013" y="123349"/>
                      <a:pt x="487299" y="123825"/>
                      <a:pt x="487680" y="124301"/>
                    </a:cubicBezTo>
                    <a:close/>
                    <a:moveTo>
                      <a:pt x="513207" y="172784"/>
                    </a:moveTo>
                    <a:lnTo>
                      <a:pt x="520732" y="169736"/>
                    </a:lnTo>
                    <a:lnTo>
                      <a:pt x="520065" y="168021"/>
                    </a:lnTo>
                    <a:lnTo>
                      <a:pt x="512540" y="171069"/>
                    </a:lnTo>
                    <a:cubicBezTo>
                      <a:pt x="512826" y="171640"/>
                      <a:pt x="513017" y="172212"/>
                      <a:pt x="513207" y="172784"/>
                    </a:cubicBezTo>
                    <a:close/>
                    <a:moveTo>
                      <a:pt x="471297" y="102394"/>
                    </a:moveTo>
                    <a:lnTo>
                      <a:pt x="477488" y="97155"/>
                    </a:lnTo>
                    <a:lnTo>
                      <a:pt x="476250" y="95726"/>
                    </a:lnTo>
                    <a:lnTo>
                      <a:pt x="470059" y="100965"/>
                    </a:lnTo>
                    <a:cubicBezTo>
                      <a:pt x="470440" y="101441"/>
                      <a:pt x="470821" y="101917"/>
                      <a:pt x="471297" y="102394"/>
                    </a:cubicBezTo>
                    <a:close/>
                    <a:moveTo>
                      <a:pt x="477012" y="109538"/>
                    </a:moveTo>
                    <a:lnTo>
                      <a:pt x="483394" y="104489"/>
                    </a:lnTo>
                    <a:lnTo>
                      <a:pt x="482251" y="103061"/>
                    </a:lnTo>
                    <a:lnTo>
                      <a:pt x="475869" y="108109"/>
                    </a:lnTo>
                    <a:cubicBezTo>
                      <a:pt x="476250" y="108490"/>
                      <a:pt x="476631" y="109061"/>
                      <a:pt x="477012" y="109538"/>
                    </a:cubicBezTo>
                    <a:close/>
                    <a:moveTo>
                      <a:pt x="482441" y="116872"/>
                    </a:moveTo>
                    <a:lnTo>
                      <a:pt x="489014" y="112109"/>
                    </a:lnTo>
                    <a:lnTo>
                      <a:pt x="487966" y="110585"/>
                    </a:lnTo>
                    <a:lnTo>
                      <a:pt x="481393" y="115348"/>
                    </a:lnTo>
                    <a:cubicBezTo>
                      <a:pt x="481775" y="115824"/>
                      <a:pt x="482060" y="116300"/>
                      <a:pt x="482441" y="116872"/>
                    </a:cubicBezTo>
                    <a:close/>
                    <a:moveTo>
                      <a:pt x="505873" y="156019"/>
                    </a:moveTo>
                    <a:lnTo>
                      <a:pt x="513112" y="152495"/>
                    </a:lnTo>
                    <a:lnTo>
                      <a:pt x="512255" y="150781"/>
                    </a:lnTo>
                    <a:lnTo>
                      <a:pt x="505016" y="154305"/>
                    </a:lnTo>
                    <a:cubicBezTo>
                      <a:pt x="505301" y="154877"/>
                      <a:pt x="505587" y="155448"/>
                      <a:pt x="505873" y="156019"/>
                    </a:cubicBezTo>
                    <a:close/>
                    <a:moveTo>
                      <a:pt x="8192" y="270034"/>
                    </a:moveTo>
                    <a:cubicBezTo>
                      <a:pt x="8192" y="269748"/>
                      <a:pt x="8192" y="269462"/>
                      <a:pt x="8192" y="269081"/>
                    </a:cubicBezTo>
                    <a:lnTo>
                      <a:pt x="0" y="269081"/>
                    </a:lnTo>
                    <a:lnTo>
                      <a:pt x="0" y="270986"/>
                    </a:lnTo>
                    <a:lnTo>
                      <a:pt x="8192" y="270986"/>
                    </a:lnTo>
                    <a:cubicBezTo>
                      <a:pt x="8192" y="270605"/>
                      <a:pt x="8192" y="270319"/>
                      <a:pt x="8192" y="270034"/>
                    </a:cubicBezTo>
                    <a:close/>
                    <a:moveTo>
                      <a:pt x="530638" y="243554"/>
                    </a:moveTo>
                    <a:lnTo>
                      <a:pt x="538734" y="242697"/>
                    </a:lnTo>
                    <a:lnTo>
                      <a:pt x="538543" y="240887"/>
                    </a:lnTo>
                    <a:lnTo>
                      <a:pt x="530447" y="241744"/>
                    </a:lnTo>
                    <a:cubicBezTo>
                      <a:pt x="530447" y="242316"/>
                      <a:pt x="530543" y="242983"/>
                      <a:pt x="530638" y="243554"/>
                    </a:cubicBezTo>
                    <a:close/>
                    <a:moveTo>
                      <a:pt x="531781" y="261747"/>
                    </a:moveTo>
                    <a:lnTo>
                      <a:pt x="539972" y="261461"/>
                    </a:lnTo>
                    <a:lnTo>
                      <a:pt x="539877" y="259556"/>
                    </a:lnTo>
                    <a:lnTo>
                      <a:pt x="531781" y="259842"/>
                    </a:lnTo>
                    <a:cubicBezTo>
                      <a:pt x="531781" y="260604"/>
                      <a:pt x="531781" y="261175"/>
                      <a:pt x="531781" y="261747"/>
                    </a:cubicBezTo>
                    <a:close/>
                    <a:moveTo>
                      <a:pt x="531305" y="252698"/>
                    </a:moveTo>
                    <a:lnTo>
                      <a:pt x="539401" y="252127"/>
                    </a:lnTo>
                    <a:lnTo>
                      <a:pt x="539306" y="250222"/>
                    </a:lnTo>
                    <a:lnTo>
                      <a:pt x="531209" y="250793"/>
                    </a:lnTo>
                    <a:cubicBezTo>
                      <a:pt x="531305" y="251460"/>
                      <a:pt x="531305" y="252031"/>
                      <a:pt x="531305" y="252698"/>
                    </a:cubicBezTo>
                    <a:close/>
                    <a:moveTo>
                      <a:pt x="528161" y="225457"/>
                    </a:moveTo>
                    <a:lnTo>
                      <a:pt x="536162" y="224028"/>
                    </a:lnTo>
                    <a:lnTo>
                      <a:pt x="535876" y="222218"/>
                    </a:lnTo>
                    <a:lnTo>
                      <a:pt x="527876" y="223647"/>
                    </a:lnTo>
                    <a:cubicBezTo>
                      <a:pt x="527876" y="224219"/>
                      <a:pt x="528066" y="224885"/>
                      <a:pt x="528161" y="225457"/>
                    </a:cubicBezTo>
                    <a:close/>
                    <a:moveTo>
                      <a:pt x="529495" y="234506"/>
                    </a:moveTo>
                    <a:lnTo>
                      <a:pt x="537496" y="233363"/>
                    </a:lnTo>
                    <a:lnTo>
                      <a:pt x="537210" y="231458"/>
                    </a:lnTo>
                    <a:lnTo>
                      <a:pt x="529209" y="232600"/>
                    </a:lnTo>
                    <a:cubicBezTo>
                      <a:pt x="529400" y="233267"/>
                      <a:pt x="529400" y="233839"/>
                      <a:pt x="529495" y="234506"/>
                    </a:cubicBezTo>
                    <a:close/>
                    <a:moveTo>
                      <a:pt x="526447" y="216503"/>
                    </a:moveTo>
                    <a:lnTo>
                      <a:pt x="534353" y="214789"/>
                    </a:lnTo>
                    <a:lnTo>
                      <a:pt x="533972" y="212979"/>
                    </a:lnTo>
                    <a:lnTo>
                      <a:pt x="526066" y="214694"/>
                    </a:lnTo>
                    <a:cubicBezTo>
                      <a:pt x="526161" y="215265"/>
                      <a:pt x="526351" y="215836"/>
                      <a:pt x="526447" y="216503"/>
                    </a:cubicBezTo>
                    <a:close/>
                    <a:moveTo>
                      <a:pt x="522065" y="198692"/>
                    </a:moveTo>
                    <a:lnTo>
                      <a:pt x="529876" y="196501"/>
                    </a:lnTo>
                    <a:lnTo>
                      <a:pt x="529400" y="194691"/>
                    </a:lnTo>
                    <a:lnTo>
                      <a:pt x="521589" y="196882"/>
                    </a:lnTo>
                    <a:cubicBezTo>
                      <a:pt x="521780" y="197548"/>
                      <a:pt x="521970" y="198120"/>
                      <a:pt x="522065" y="198692"/>
                    </a:cubicBezTo>
                    <a:close/>
                    <a:moveTo>
                      <a:pt x="519493" y="189929"/>
                    </a:moveTo>
                    <a:lnTo>
                      <a:pt x="527209" y="187452"/>
                    </a:lnTo>
                    <a:lnTo>
                      <a:pt x="526637" y="185642"/>
                    </a:lnTo>
                    <a:lnTo>
                      <a:pt x="518922" y="188119"/>
                    </a:lnTo>
                    <a:cubicBezTo>
                      <a:pt x="519113" y="188786"/>
                      <a:pt x="519303" y="189357"/>
                      <a:pt x="519493" y="189929"/>
                    </a:cubicBezTo>
                    <a:close/>
                    <a:moveTo>
                      <a:pt x="524447" y="207550"/>
                    </a:moveTo>
                    <a:lnTo>
                      <a:pt x="532257" y="205550"/>
                    </a:lnTo>
                    <a:lnTo>
                      <a:pt x="531781" y="203740"/>
                    </a:lnTo>
                    <a:lnTo>
                      <a:pt x="523970" y="205740"/>
                    </a:lnTo>
                    <a:cubicBezTo>
                      <a:pt x="524161" y="206311"/>
                      <a:pt x="524256" y="206978"/>
                      <a:pt x="524447" y="207550"/>
                    </a:cubicBezTo>
                    <a:close/>
                    <a:moveTo>
                      <a:pt x="369094" y="27527"/>
                    </a:moveTo>
                    <a:lnTo>
                      <a:pt x="372142" y="20002"/>
                    </a:lnTo>
                    <a:lnTo>
                      <a:pt x="370427" y="19336"/>
                    </a:lnTo>
                    <a:lnTo>
                      <a:pt x="367379" y="26860"/>
                    </a:lnTo>
                    <a:cubicBezTo>
                      <a:pt x="367856" y="27051"/>
                      <a:pt x="368427" y="27242"/>
                      <a:pt x="369094" y="27527"/>
                    </a:cubicBezTo>
                    <a:close/>
                    <a:moveTo>
                      <a:pt x="334328" y="16097"/>
                    </a:moveTo>
                    <a:lnTo>
                      <a:pt x="336328" y="8287"/>
                    </a:lnTo>
                    <a:lnTo>
                      <a:pt x="334518" y="7810"/>
                    </a:lnTo>
                    <a:lnTo>
                      <a:pt x="332518" y="15621"/>
                    </a:lnTo>
                    <a:cubicBezTo>
                      <a:pt x="333089" y="15811"/>
                      <a:pt x="333756" y="15907"/>
                      <a:pt x="334328" y="16097"/>
                    </a:cubicBezTo>
                    <a:close/>
                    <a:moveTo>
                      <a:pt x="343186" y="18479"/>
                    </a:moveTo>
                    <a:lnTo>
                      <a:pt x="345376" y="10763"/>
                    </a:lnTo>
                    <a:lnTo>
                      <a:pt x="343567" y="10192"/>
                    </a:lnTo>
                    <a:lnTo>
                      <a:pt x="341376" y="17907"/>
                    </a:lnTo>
                    <a:cubicBezTo>
                      <a:pt x="341948" y="18098"/>
                      <a:pt x="342519" y="18288"/>
                      <a:pt x="343186" y="18479"/>
                    </a:cubicBezTo>
                    <a:close/>
                    <a:moveTo>
                      <a:pt x="360521" y="24194"/>
                    </a:moveTo>
                    <a:lnTo>
                      <a:pt x="363284" y="16669"/>
                    </a:lnTo>
                    <a:lnTo>
                      <a:pt x="361569" y="16002"/>
                    </a:lnTo>
                    <a:lnTo>
                      <a:pt x="358807" y="23527"/>
                    </a:lnTo>
                    <a:cubicBezTo>
                      <a:pt x="359378" y="23813"/>
                      <a:pt x="359950" y="24003"/>
                      <a:pt x="360521" y="24194"/>
                    </a:cubicBezTo>
                    <a:close/>
                    <a:moveTo>
                      <a:pt x="351854" y="21146"/>
                    </a:moveTo>
                    <a:lnTo>
                      <a:pt x="354330" y="13430"/>
                    </a:lnTo>
                    <a:lnTo>
                      <a:pt x="352520" y="12859"/>
                    </a:lnTo>
                    <a:lnTo>
                      <a:pt x="350044" y="20574"/>
                    </a:lnTo>
                    <a:cubicBezTo>
                      <a:pt x="350710" y="20765"/>
                      <a:pt x="351282" y="20955"/>
                      <a:pt x="351854" y="21146"/>
                    </a:cubicBezTo>
                    <a:close/>
                    <a:moveTo>
                      <a:pt x="325469" y="14002"/>
                    </a:moveTo>
                    <a:lnTo>
                      <a:pt x="327184" y="6096"/>
                    </a:lnTo>
                    <a:lnTo>
                      <a:pt x="325374" y="5715"/>
                    </a:lnTo>
                    <a:lnTo>
                      <a:pt x="323659" y="13621"/>
                    </a:lnTo>
                    <a:cubicBezTo>
                      <a:pt x="324231" y="13716"/>
                      <a:pt x="324803" y="13906"/>
                      <a:pt x="325469" y="14002"/>
                    </a:cubicBezTo>
                    <a:close/>
                    <a:moveTo>
                      <a:pt x="289274" y="8858"/>
                    </a:moveTo>
                    <a:lnTo>
                      <a:pt x="289846" y="762"/>
                    </a:lnTo>
                    <a:lnTo>
                      <a:pt x="288036" y="571"/>
                    </a:lnTo>
                    <a:lnTo>
                      <a:pt x="287465" y="8668"/>
                    </a:lnTo>
                    <a:cubicBezTo>
                      <a:pt x="288036" y="8763"/>
                      <a:pt x="288608" y="8763"/>
                      <a:pt x="289274" y="8858"/>
                    </a:cubicBezTo>
                    <a:close/>
                    <a:moveTo>
                      <a:pt x="316421" y="12192"/>
                    </a:moveTo>
                    <a:lnTo>
                      <a:pt x="317849" y="4191"/>
                    </a:lnTo>
                    <a:lnTo>
                      <a:pt x="316040" y="3810"/>
                    </a:lnTo>
                    <a:lnTo>
                      <a:pt x="314611" y="11811"/>
                    </a:lnTo>
                    <a:cubicBezTo>
                      <a:pt x="315278" y="12002"/>
                      <a:pt x="315849" y="12097"/>
                      <a:pt x="316421" y="12192"/>
                    </a:cubicBezTo>
                    <a:close/>
                    <a:moveTo>
                      <a:pt x="270034" y="8192"/>
                    </a:moveTo>
                    <a:cubicBezTo>
                      <a:pt x="270320" y="8192"/>
                      <a:pt x="270701" y="8192"/>
                      <a:pt x="270986" y="8192"/>
                    </a:cubicBezTo>
                    <a:lnTo>
                      <a:pt x="270986" y="0"/>
                    </a:lnTo>
                    <a:lnTo>
                      <a:pt x="269081" y="0"/>
                    </a:lnTo>
                    <a:lnTo>
                      <a:pt x="269081" y="8192"/>
                    </a:lnTo>
                    <a:cubicBezTo>
                      <a:pt x="269462" y="8192"/>
                      <a:pt x="269748" y="8192"/>
                      <a:pt x="270034" y="8192"/>
                    </a:cubicBezTo>
                    <a:close/>
                    <a:moveTo>
                      <a:pt x="280130" y="8287"/>
                    </a:moveTo>
                    <a:lnTo>
                      <a:pt x="280416" y="190"/>
                    </a:lnTo>
                    <a:lnTo>
                      <a:pt x="278511" y="95"/>
                    </a:lnTo>
                    <a:lnTo>
                      <a:pt x="278225" y="8287"/>
                    </a:lnTo>
                    <a:cubicBezTo>
                      <a:pt x="278892" y="8287"/>
                      <a:pt x="279559" y="8287"/>
                      <a:pt x="280130" y="8287"/>
                    </a:cubicBezTo>
                    <a:close/>
                    <a:moveTo>
                      <a:pt x="298323" y="9715"/>
                    </a:moveTo>
                    <a:lnTo>
                      <a:pt x="299180" y="1619"/>
                    </a:lnTo>
                    <a:lnTo>
                      <a:pt x="297371" y="1429"/>
                    </a:lnTo>
                    <a:lnTo>
                      <a:pt x="296513" y="9525"/>
                    </a:lnTo>
                    <a:cubicBezTo>
                      <a:pt x="297085" y="9525"/>
                      <a:pt x="297751" y="9620"/>
                      <a:pt x="298323" y="9715"/>
                    </a:cubicBezTo>
                    <a:close/>
                    <a:moveTo>
                      <a:pt x="307467" y="10763"/>
                    </a:moveTo>
                    <a:lnTo>
                      <a:pt x="308610" y="2762"/>
                    </a:lnTo>
                    <a:lnTo>
                      <a:pt x="306800" y="2477"/>
                    </a:lnTo>
                    <a:lnTo>
                      <a:pt x="305657" y="10477"/>
                    </a:lnTo>
                    <a:cubicBezTo>
                      <a:pt x="306229" y="10573"/>
                      <a:pt x="306800" y="10668"/>
                      <a:pt x="307467" y="10763"/>
                    </a:cubicBezTo>
                    <a:close/>
                    <a:moveTo>
                      <a:pt x="445960" y="76010"/>
                    </a:moveTo>
                    <a:lnTo>
                      <a:pt x="451390" y="70009"/>
                    </a:lnTo>
                    <a:lnTo>
                      <a:pt x="450056" y="68771"/>
                    </a:lnTo>
                    <a:lnTo>
                      <a:pt x="444627" y="74771"/>
                    </a:lnTo>
                    <a:cubicBezTo>
                      <a:pt x="445008" y="75152"/>
                      <a:pt x="445484" y="75629"/>
                      <a:pt x="445960" y="76010"/>
                    </a:cubicBezTo>
                    <a:close/>
                    <a:moveTo>
                      <a:pt x="377476" y="31147"/>
                    </a:moveTo>
                    <a:lnTo>
                      <a:pt x="380714" y="23717"/>
                    </a:lnTo>
                    <a:lnTo>
                      <a:pt x="379000" y="22955"/>
                    </a:lnTo>
                    <a:lnTo>
                      <a:pt x="375761" y="30385"/>
                    </a:lnTo>
                    <a:cubicBezTo>
                      <a:pt x="376333" y="30575"/>
                      <a:pt x="376904" y="30861"/>
                      <a:pt x="377476" y="31147"/>
                    </a:cubicBezTo>
                    <a:close/>
                    <a:moveTo>
                      <a:pt x="424720" y="58674"/>
                    </a:moveTo>
                    <a:lnTo>
                      <a:pt x="429482" y="52102"/>
                    </a:lnTo>
                    <a:lnTo>
                      <a:pt x="427958" y="50959"/>
                    </a:lnTo>
                    <a:lnTo>
                      <a:pt x="423196" y="57531"/>
                    </a:lnTo>
                    <a:cubicBezTo>
                      <a:pt x="423767" y="58007"/>
                      <a:pt x="424243" y="58293"/>
                      <a:pt x="424720" y="58674"/>
                    </a:cubicBezTo>
                    <a:close/>
                    <a:moveTo>
                      <a:pt x="432054" y="64198"/>
                    </a:moveTo>
                    <a:lnTo>
                      <a:pt x="437102" y="57817"/>
                    </a:lnTo>
                    <a:lnTo>
                      <a:pt x="435674" y="56674"/>
                    </a:lnTo>
                    <a:lnTo>
                      <a:pt x="430625" y="63056"/>
                    </a:lnTo>
                    <a:cubicBezTo>
                      <a:pt x="431006" y="63436"/>
                      <a:pt x="431483" y="63817"/>
                      <a:pt x="432054" y="64198"/>
                    </a:cubicBezTo>
                    <a:close/>
                    <a:moveTo>
                      <a:pt x="452628" y="82296"/>
                    </a:moveTo>
                    <a:lnTo>
                      <a:pt x="458248" y="76486"/>
                    </a:lnTo>
                    <a:lnTo>
                      <a:pt x="456914" y="75152"/>
                    </a:lnTo>
                    <a:lnTo>
                      <a:pt x="451295" y="81058"/>
                    </a:lnTo>
                    <a:cubicBezTo>
                      <a:pt x="451771" y="81439"/>
                      <a:pt x="452152" y="81820"/>
                      <a:pt x="452628" y="82296"/>
                    </a:cubicBezTo>
                    <a:close/>
                    <a:moveTo>
                      <a:pt x="439103" y="70009"/>
                    </a:moveTo>
                    <a:lnTo>
                      <a:pt x="444341" y="63817"/>
                    </a:lnTo>
                    <a:lnTo>
                      <a:pt x="442913" y="62579"/>
                    </a:lnTo>
                    <a:lnTo>
                      <a:pt x="437674" y="68771"/>
                    </a:lnTo>
                    <a:cubicBezTo>
                      <a:pt x="438150" y="69247"/>
                      <a:pt x="438626" y="69628"/>
                      <a:pt x="439103" y="70009"/>
                    </a:cubicBezTo>
                    <a:close/>
                    <a:moveTo>
                      <a:pt x="417290" y="53435"/>
                    </a:moveTo>
                    <a:lnTo>
                      <a:pt x="421862" y="46673"/>
                    </a:lnTo>
                    <a:lnTo>
                      <a:pt x="420338" y="45625"/>
                    </a:lnTo>
                    <a:lnTo>
                      <a:pt x="415766" y="52388"/>
                    </a:lnTo>
                    <a:cubicBezTo>
                      <a:pt x="416242" y="52673"/>
                      <a:pt x="416814" y="53054"/>
                      <a:pt x="417290" y="53435"/>
                    </a:cubicBezTo>
                    <a:close/>
                    <a:moveTo>
                      <a:pt x="393859" y="39148"/>
                    </a:moveTo>
                    <a:lnTo>
                      <a:pt x="397669" y="32004"/>
                    </a:lnTo>
                    <a:lnTo>
                      <a:pt x="396050" y="31147"/>
                    </a:lnTo>
                    <a:lnTo>
                      <a:pt x="392240" y="38290"/>
                    </a:lnTo>
                    <a:cubicBezTo>
                      <a:pt x="392716" y="38576"/>
                      <a:pt x="393287" y="38862"/>
                      <a:pt x="393859" y="39148"/>
                    </a:cubicBezTo>
                    <a:close/>
                    <a:moveTo>
                      <a:pt x="385763" y="35052"/>
                    </a:moveTo>
                    <a:lnTo>
                      <a:pt x="389287" y="27813"/>
                    </a:lnTo>
                    <a:lnTo>
                      <a:pt x="387572" y="26956"/>
                    </a:lnTo>
                    <a:lnTo>
                      <a:pt x="384048" y="34195"/>
                    </a:lnTo>
                    <a:cubicBezTo>
                      <a:pt x="384620" y="34481"/>
                      <a:pt x="385191" y="34766"/>
                      <a:pt x="385763" y="35052"/>
                    </a:cubicBezTo>
                    <a:close/>
                    <a:moveTo>
                      <a:pt x="409670" y="48387"/>
                    </a:moveTo>
                    <a:lnTo>
                      <a:pt x="413957" y="41529"/>
                    </a:lnTo>
                    <a:lnTo>
                      <a:pt x="412337" y="40481"/>
                    </a:lnTo>
                    <a:lnTo>
                      <a:pt x="408051" y="47339"/>
                    </a:lnTo>
                    <a:cubicBezTo>
                      <a:pt x="408623" y="47720"/>
                      <a:pt x="409099" y="48101"/>
                      <a:pt x="409670" y="48387"/>
                    </a:cubicBezTo>
                    <a:close/>
                    <a:moveTo>
                      <a:pt x="401860" y="43625"/>
                    </a:moveTo>
                    <a:lnTo>
                      <a:pt x="405860" y="36576"/>
                    </a:lnTo>
                    <a:lnTo>
                      <a:pt x="404241" y="35623"/>
                    </a:lnTo>
                    <a:lnTo>
                      <a:pt x="400241" y="42672"/>
                    </a:lnTo>
                    <a:cubicBezTo>
                      <a:pt x="400717" y="43053"/>
                      <a:pt x="401288" y="43339"/>
                      <a:pt x="401860" y="43625"/>
                    </a:cubicBezTo>
                    <a:close/>
                    <a:moveTo>
                      <a:pt x="23622" y="358711"/>
                    </a:moveTo>
                    <a:lnTo>
                      <a:pt x="16002" y="361474"/>
                    </a:lnTo>
                    <a:lnTo>
                      <a:pt x="16669" y="363188"/>
                    </a:lnTo>
                    <a:lnTo>
                      <a:pt x="24289" y="360426"/>
                    </a:lnTo>
                    <a:cubicBezTo>
                      <a:pt x="24003" y="359855"/>
                      <a:pt x="23813" y="359283"/>
                      <a:pt x="23622" y="358711"/>
                    </a:cubicBezTo>
                    <a:close/>
                    <a:moveTo>
                      <a:pt x="415766" y="487680"/>
                    </a:moveTo>
                    <a:lnTo>
                      <a:pt x="420338" y="494443"/>
                    </a:lnTo>
                    <a:lnTo>
                      <a:pt x="421862" y="493395"/>
                    </a:lnTo>
                    <a:lnTo>
                      <a:pt x="417290" y="486632"/>
                    </a:lnTo>
                    <a:cubicBezTo>
                      <a:pt x="416719" y="486918"/>
                      <a:pt x="416242" y="487299"/>
                      <a:pt x="415766" y="487680"/>
                    </a:cubicBezTo>
                    <a:close/>
                    <a:moveTo>
                      <a:pt x="408051" y="492538"/>
                    </a:moveTo>
                    <a:lnTo>
                      <a:pt x="412337" y="499396"/>
                    </a:lnTo>
                    <a:lnTo>
                      <a:pt x="413957" y="498443"/>
                    </a:lnTo>
                    <a:lnTo>
                      <a:pt x="409670" y="491585"/>
                    </a:lnTo>
                    <a:cubicBezTo>
                      <a:pt x="409099" y="491966"/>
                      <a:pt x="408527" y="492252"/>
                      <a:pt x="408051" y="492538"/>
                    </a:cubicBezTo>
                    <a:close/>
                    <a:moveTo>
                      <a:pt x="384048" y="505778"/>
                    </a:moveTo>
                    <a:lnTo>
                      <a:pt x="387572" y="513016"/>
                    </a:lnTo>
                    <a:lnTo>
                      <a:pt x="389287" y="512159"/>
                    </a:lnTo>
                    <a:lnTo>
                      <a:pt x="385763" y="504920"/>
                    </a:lnTo>
                    <a:cubicBezTo>
                      <a:pt x="385191" y="505301"/>
                      <a:pt x="384620" y="505587"/>
                      <a:pt x="384048" y="505778"/>
                    </a:cubicBezTo>
                    <a:close/>
                    <a:moveTo>
                      <a:pt x="423196" y="482441"/>
                    </a:moveTo>
                    <a:lnTo>
                      <a:pt x="427958" y="489014"/>
                    </a:lnTo>
                    <a:lnTo>
                      <a:pt x="429482" y="487870"/>
                    </a:lnTo>
                    <a:lnTo>
                      <a:pt x="424720" y="481298"/>
                    </a:lnTo>
                    <a:cubicBezTo>
                      <a:pt x="424243" y="481679"/>
                      <a:pt x="423767" y="482060"/>
                      <a:pt x="423196" y="482441"/>
                    </a:cubicBezTo>
                    <a:close/>
                    <a:moveTo>
                      <a:pt x="400241" y="497300"/>
                    </a:moveTo>
                    <a:lnTo>
                      <a:pt x="404336" y="504349"/>
                    </a:lnTo>
                    <a:lnTo>
                      <a:pt x="405956" y="503396"/>
                    </a:lnTo>
                    <a:lnTo>
                      <a:pt x="401860" y="496348"/>
                    </a:lnTo>
                    <a:cubicBezTo>
                      <a:pt x="401288" y="496634"/>
                      <a:pt x="400717" y="497015"/>
                      <a:pt x="400241" y="497300"/>
                    </a:cubicBezTo>
                    <a:close/>
                    <a:moveTo>
                      <a:pt x="392240" y="501682"/>
                    </a:moveTo>
                    <a:lnTo>
                      <a:pt x="396050" y="508826"/>
                    </a:lnTo>
                    <a:lnTo>
                      <a:pt x="397669" y="507968"/>
                    </a:lnTo>
                    <a:lnTo>
                      <a:pt x="393859" y="500824"/>
                    </a:lnTo>
                    <a:cubicBezTo>
                      <a:pt x="393287" y="501110"/>
                      <a:pt x="392716" y="501396"/>
                      <a:pt x="392240" y="501682"/>
                    </a:cubicBezTo>
                    <a:close/>
                    <a:moveTo>
                      <a:pt x="457772" y="452533"/>
                    </a:moveTo>
                    <a:lnTo>
                      <a:pt x="463677" y="458153"/>
                    </a:lnTo>
                    <a:lnTo>
                      <a:pt x="465010" y="456819"/>
                    </a:lnTo>
                    <a:lnTo>
                      <a:pt x="459105" y="451199"/>
                    </a:lnTo>
                    <a:cubicBezTo>
                      <a:pt x="458629" y="451676"/>
                      <a:pt x="458248" y="452152"/>
                      <a:pt x="457772" y="452533"/>
                    </a:cubicBezTo>
                    <a:close/>
                    <a:moveTo>
                      <a:pt x="430530" y="476917"/>
                    </a:moveTo>
                    <a:lnTo>
                      <a:pt x="435578" y="483298"/>
                    </a:lnTo>
                    <a:lnTo>
                      <a:pt x="437007" y="482156"/>
                    </a:lnTo>
                    <a:lnTo>
                      <a:pt x="431959" y="475774"/>
                    </a:lnTo>
                    <a:cubicBezTo>
                      <a:pt x="431483" y="476155"/>
                      <a:pt x="431006" y="476536"/>
                      <a:pt x="430530" y="476917"/>
                    </a:cubicBezTo>
                    <a:close/>
                    <a:moveTo>
                      <a:pt x="451295" y="459010"/>
                    </a:moveTo>
                    <a:lnTo>
                      <a:pt x="456914" y="464915"/>
                    </a:lnTo>
                    <a:lnTo>
                      <a:pt x="458248" y="463677"/>
                    </a:lnTo>
                    <a:lnTo>
                      <a:pt x="452628" y="457772"/>
                    </a:lnTo>
                    <a:cubicBezTo>
                      <a:pt x="452152" y="458153"/>
                      <a:pt x="451771" y="458534"/>
                      <a:pt x="451295" y="459010"/>
                    </a:cubicBezTo>
                    <a:close/>
                    <a:moveTo>
                      <a:pt x="444627" y="465201"/>
                    </a:moveTo>
                    <a:lnTo>
                      <a:pt x="450056" y="471297"/>
                    </a:lnTo>
                    <a:lnTo>
                      <a:pt x="451485" y="470059"/>
                    </a:lnTo>
                    <a:lnTo>
                      <a:pt x="446056" y="464058"/>
                    </a:lnTo>
                    <a:cubicBezTo>
                      <a:pt x="445484" y="464439"/>
                      <a:pt x="445008" y="464820"/>
                      <a:pt x="444627" y="465201"/>
                    </a:cubicBezTo>
                    <a:close/>
                    <a:moveTo>
                      <a:pt x="287369" y="531305"/>
                    </a:moveTo>
                    <a:lnTo>
                      <a:pt x="287941" y="539401"/>
                    </a:lnTo>
                    <a:lnTo>
                      <a:pt x="289846" y="539306"/>
                    </a:lnTo>
                    <a:lnTo>
                      <a:pt x="289274" y="531209"/>
                    </a:lnTo>
                    <a:cubicBezTo>
                      <a:pt x="288608" y="531209"/>
                      <a:pt x="288036" y="531305"/>
                      <a:pt x="287369" y="531305"/>
                    </a:cubicBezTo>
                    <a:close/>
                    <a:moveTo>
                      <a:pt x="437674" y="471202"/>
                    </a:moveTo>
                    <a:lnTo>
                      <a:pt x="442913" y="477488"/>
                    </a:lnTo>
                    <a:lnTo>
                      <a:pt x="444341" y="476250"/>
                    </a:lnTo>
                    <a:lnTo>
                      <a:pt x="439103" y="469964"/>
                    </a:lnTo>
                    <a:cubicBezTo>
                      <a:pt x="438626" y="470344"/>
                      <a:pt x="438150" y="470821"/>
                      <a:pt x="437674" y="471202"/>
                    </a:cubicBezTo>
                    <a:close/>
                    <a:moveTo>
                      <a:pt x="323564" y="526352"/>
                    </a:moveTo>
                    <a:lnTo>
                      <a:pt x="325279" y="534257"/>
                    </a:lnTo>
                    <a:lnTo>
                      <a:pt x="327089" y="533876"/>
                    </a:lnTo>
                    <a:lnTo>
                      <a:pt x="325374" y="525970"/>
                    </a:lnTo>
                    <a:cubicBezTo>
                      <a:pt x="324803" y="526161"/>
                      <a:pt x="324231" y="526256"/>
                      <a:pt x="323564" y="526352"/>
                    </a:cubicBezTo>
                    <a:close/>
                    <a:moveTo>
                      <a:pt x="314611" y="528066"/>
                    </a:moveTo>
                    <a:lnTo>
                      <a:pt x="316040" y="536067"/>
                    </a:lnTo>
                    <a:lnTo>
                      <a:pt x="317849" y="535686"/>
                    </a:lnTo>
                    <a:lnTo>
                      <a:pt x="316421" y="527685"/>
                    </a:lnTo>
                    <a:cubicBezTo>
                      <a:pt x="315849" y="527876"/>
                      <a:pt x="315278" y="527971"/>
                      <a:pt x="314611" y="528066"/>
                    </a:cubicBezTo>
                    <a:close/>
                    <a:moveTo>
                      <a:pt x="296513" y="530543"/>
                    </a:moveTo>
                    <a:lnTo>
                      <a:pt x="297371" y="538639"/>
                    </a:lnTo>
                    <a:lnTo>
                      <a:pt x="299180" y="538448"/>
                    </a:lnTo>
                    <a:lnTo>
                      <a:pt x="298323" y="530352"/>
                    </a:lnTo>
                    <a:cubicBezTo>
                      <a:pt x="297751" y="530447"/>
                      <a:pt x="297085" y="530447"/>
                      <a:pt x="296513" y="530543"/>
                    </a:cubicBezTo>
                    <a:close/>
                    <a:moveTo>
                      <a:pt x="375761" y="509683"/>
                    </a:moveTo>
                    <a:lnTo>
                      <a:pt x="379095" y="517112"/>
                    </a:lnTo>
                    <a:lnTo>
                      <a:pt x="380809" y="516350"/>
                    </a:lnTo>
                    <a:lnTo>
                      <a:pt x="377571" y="508921"/>
                    </a:lnTo>
                    <a:cubicBezTo>
                      <a:pt x="376904" y="509111"/>
                      <a:pt x="376333" y="509397"/>
                      <a:pt x="375761" y="509683"/>
                    </a:cubicBezTo>
                    <a:close/>
                    <a:moveTo>
                      <a:pt x="305562" y="529495"/>
                    </a:moveTo>
                    <a:lnTo>
                      <a:pt x="306705" y="537496"/>
                    </a:lnTo>
                    <a:lnTo>
                      <a:pt x="308515" y="537210"/>
                    </a:lnTo>
                    <a:lnTo>
                      <a:pt x="307372" y="529114"/>
                    </a:lnTo>
                    <a:cubicBezTo>
                      <a:pt x="306800" y="529304"/>
                      <a:pt x="306229" y="529399"/>
                      <a:pt x="305562" y="529495"/>
                    </a:cubicBezTo>
                    <a:close/>
                    <a:moveTo>
                      <a:pt x="332518" y="524351"/>
                    </a:moveTo>
                    <a:lnTo>
                      <a:pt x="334518" y="532162"/>
                    </a:lnTo>
                    <a:lnTo>
                      <a:pt x="336328" y="531686"/>
                    </a:lnTo>
                    <a:lnTo>
                      <a:pt x="334328" y="523875"/>
                    </a:lnTo>
                    <a:cubicBezTo>
                      <a:pt x="333756" y="524065"/>
                      <a:pt x="333089" y="524161"/>
                      <a:pt x="332518" y="524351"/>
                    </a:cubicBezTo>
                    <a:close/>
                    <a:moveTo>
                      <a:pt x="358807" y="516445"/>
                    </a:moveTo>
                    <a:lnTo>
                      <a:pt x="361569" y="524065"/>
                    </a:lnTo>
                    <a:lnTo>
                      <a:pt x="363284" y="523399"/>
                    </a:lnTo>
                    <a:lnTo>
                      <a:pt x="360521" y="515779"/>
                    </a:lnTo>
                    <a:cubicBezTo>
                      <a:pt x="359950" y="516065"/>
                      <a:pt x="359378" y="516255"/>
                      <a:pt x="358807" y="516445"/>
                    </a:cubicBezTo>
                    <a:close/>
                    <a:moveTo>
                      <a:pt x="341376" y="522065"/>
                    </a:moveTo>
                    <a:lnTo>
                      <a:pt x="343567" y="529876"/>
                    </a:lnTo>
                    <a:lnTo>
                      <a:pt x="345376" y="529399"/>
                    </a:lnTo>
                    <a:lnTo>
                      <a:pt x="343186" y="521589"/>
                    </a:lnTo>
                    <a:cubicBezTo>
                      <a:pt x="342519" y="521684"/>
                      <a:pt x="341948" y="521875"/>
                      <a:pt x="341376" y="522065"/>
                    </a:cubicBezTo>
                    <a:close/>
                    <a:moveTo>
                      <a:pt x="367284" y="513207"/>
                    </a:moveTo>
                    <a:lnTo>
                      <a:pt x="370332" y="520732"/>
                    </a:lnTo>
                    <a:lnTo>
                      <a:pt x="372047" y="520065"/>
                    </a:lnTo>
                    <a:lnTo>
                      <a:pt x="368999" y="512540"/>
                    </a:lnTo>
                    <a:cubicBezTo>
                      <a:pt x="368427" y="512731"/>
                      <a:pt x="367856" y="512921"/>
                      <a:pt x="367284" y="513207"/>
                    </a:cubicBezTo>
                    <a:close/>
                    <a:moveTo>
                      <a:pt x="350139" y="519398"/>
                    </a:moveTo>
                    <a:lnTo>
                      <a:pt x="352616" y="527114"/>
                    </a:lnTo>
                    <a:lnTo>
                      <a:pt x="354425" y="526542"/>
                    </a:lnTo>
                    <a:lnTo>
                      <a:pt x="351949" y="518827"/>
                    </a:lnTo>
                    <a:cubicBezTo>
                      <a:pt x="351282" y="519017"/>
                      <a:pt x="350710" y="519208"/>
                      <a:pt x="350139" y="519398"/>
                    </a:cubicBezTo>
                    <a:close/>
                    <a:moveTo>
                      <a:pt x="464058" y="445865"/>
                    </a:moveTo>
                    <a:lnTo>
                      <a:pt x="470059" y="451294"/>
                    </a:lnTo>
                    <a:lnTo>
                      <a:pt x="471297" y="449961"/>
                    </a:lnTo>
                    <a:lnTo>
                      <a:pt x="465201" y="444532"/>
                    </a:lnTo>
                    <a:cubicBezTo>
                      <a:pt x="464820" y="445008"/>
                      <a:pt x="464439" y="445484"/>
                      <a:pt x="464058" y="445865"/>
                    </a:cubicBezTo>
                    <a:close/>
                    <a:moveTo>
                      <a:pt x="526066" y="325374"/>
                    </a:moveTo>
                    <a:lnTo>
                      <a:pt x="533972" y="327088"/>
                    </a:lnTo>
                    <a:lnTo>
                      <a:pt x="534353" y="325279"/>
                    </a:lnTo>
                    <a:lnTo>
                      <a:pt x="526447" y="323564"/>
                    </a:lnTo>
                    <a:cubicBezTo>
                      <a:pt x="526351" y="324136"/>
                      <a:pt x="526161" y="324803"/>
                      <a:pt x="526066" y="325374"/>
                    </a:cubicBezTo>
                    <a:close/>
                    <a:moveTo>
                      <a:pt x="529304" y="307372"/>
                    </a:moveTo>
                    <a:lnTo>
                      <a:pt x="537305" y="308515"/>
                    </a:lnTo>
                    <a:lnTo>
                      <a:pt x="537591" y="306705"/>
                    </a:lnTo>
                    <a:lnTo>
                      <a:pt x="529590" y="305562"/>
                    </a:lnTo>
                    <a:cubicBezTo>
                      <a:pt x="529400" y="306134"/>
                      <a:pt x="529304" y="306705"/>
                      <a:pt x="529304" y="307372"/>
                    </a:cubicBezTo>
                    <a:close/>
                    <a:moveTo>
                      <a:pt x="527780" y="316421"/>
                    </a:moveTo>
                    <a:lnTo>
                      <a:pt x="535781" y="317849"/>
                    </a:lnTo>
                    <a:lnTo>
                      <a:pt x="536067" y="316040"/>
                    </a:lnTo>
                    <a:lnTo>
                      <a:pt x="528066" y="314611"/>
                    </a:lnTo>
                    <a:cubicBezTo>
                      <a:pt x="528066" y="315182"/>
                      <a:pt x="527876" y="315754"/>
                      <a:pt x="527780" y="316421"/>
                    </a:cubicBezTo>
                    <a:close/>
                    <a:moveTo>
                      <a:pt x="518827" y="351854"/>
                    </a:moveTo>
                    <a:lnTo>
                      <a:pt x="526542" y="354330"/>
                    </a:lnTo>
                    <a:lnTo>
                      <a:pt x="527114" y="352520"/>
                    </a:lnTo>
                    <a:lnTo>
                      <a:pt x="519398" y="350044"/>
                    </a:lnTo>
                    <a:cubicBezTo>
                      <a:pt x="519208" y="350615"/>
                      <a:pt x="519017" y="351187"/>
                      <a:pt x="518827" y="351854"/>
                    </a:cubicBezTo>
                    <a:close/>
                    <a:moveTo>
                      <a:pt x="521589" y="343090"/>
                    </a:moveTo>
                    <a:lnTo>
                      <a:pt x="529400" y="345281"/>
                    </a:lnTo>
                    <a:lnTo>
                      <a:pt x="529876" y="343471"/>
                    </a:lnTo>
                    <a:lnTo>
                      <a:pt x="522065" y="341281"/>
                    </a:lnTo>
                    <a:cubicBezTo>
                      <a:pt x="521970" y="341852"/>
                      <a:pt x="521780" y="342519"/>
                      <a:pt x="521589" y="343090"/>
                    </a:cubicBezTo>
                    <a:close/>
                    <a:moveTo>
                      <a:pt x="523970" y="334232"/>
                    </a:moveTo>
                    <a:lnTo>
                      <a:pt x="531781" y="336233"/>
                    </a:lnTo>
                    <a:lnTo>
                      <a:pt x="532257" y="334423"/>
                    </a:lnTo>
                    <a:lnTo>
                      <a:pt x="524447" y="332423"/>
                    </a:lnTo>
                    <a:cubicBezTo>
                      <a:pt x="524256" y="333089"/>
                      <a:pt x="524161" y="333661"/>
                      <a:pt x="523970" y="334232"/>
                    </a:cubicBezTo>
                    <a:close/>
                    <a:moveTo>
                      <a:pt x="531876" y="269081"/>
                    </a:moveTo>
                    <a:cubicBezTo>
                      <a:pt x="531876" y="269367"/>
                      <a:pt x="531876" y="269653"/>
                      <a:pt x="531876" y="270034"/>
                    </a:cubicBezTo>
                    <a:cubicBezTo>
                      <a:pt x="531876" y="270319"/>
                      <a:pt x="531876" y="270700"/>
                      <a:pt x="531876" y="270986"/>
                    </a:cubicBezTo>
                    <a:lnTo>
                      <a:pt x="540068" y="270986"/>
                    </a:lnTo>
                    <a:lnTo>
                      <a:pt x="540068" y="269081"/>
                    </a:lnTo>
                    <a:lnTo>
                      <a:pt x="531876" y="269081"/>
                    </a:lnTo>
                    <a:close/>
                    <a:moveTo>
                      <a:pt x="531685" y="280035"/>
                    </a:moveTo>
                    <a:lnTo>
                      <a:pt x="539782" y="280321"/>
                    </a:lnTo>
                    <a:lnTo>
                      <a:pt x="539877" y="278416"/>
                    </a:lnTo>
                    <a:lnTo>
                      <a:pt x="531685" y="278130"/>
                    </a:lnTo>
                    <a:cubicBezTo>
                      <a:pt x="531781" y="278797"/>
                      <a:pt x="531781" y="279463"/>
                      <a:pt x="531685" y="280035"/>
                    </a:cubicBezTo>
                    <a:close/>
                    <a:moveTo>
                      <a:pt x="530352" y="298323"/>
                    </a:moveTo>
                    <a:lnTo>
                      <a:pt x="538448" y="299180"/>
                    </a:lnTo>
                    <a:lnTo>
                      <a:pt x="538639" y="297275"/>
                    </a:lnTo>
                    <a:lnTo>
                      <a:pt x="530543" y="296418"/>
                    </a:lnTo>
                    <a:cubicBezTo>
                      <a:pt x="530543" y="297085"/>
                      <a:pt x="530447" y="297656"/>
                      <a:pt x="530352" y="298323"/>
                    </a:cubicBezTo>
                    <a:close/>
                    <a:moveTo>
                      <a:pt x="531209" y="289179"/>
                    </a:moveTo>
                    <a:lnTo>
                      <a:pt x="539306" y="289750"/>
                    </a:lnTo>
                    <a:lnTo>
                      <a:pt x="539401" y="287846"/>
                    </a:lnTo>
                    <a:lnTo>
                      <a:pt x="531305" y="287274"/>
                    </a:lnTo>
                    <a:cubicBezTo>
                      <a:pt x="531305" y="287941"/>
                      <a:pt x="531305" y="288608"/>
                      <a:pt x="531209" y="289179"/>
                    </a:cubicBezTo>
                    <a:close/>
                    <a:moveTo>
                      <a:pt x="8382" y="278225"/>
                    </a:moveTo>
                    <a:lnTo>
                      <a:pt x="286" y="278511"/>
                    </a:lnTo>
                    <a:lnTo>
                      <a:pt x="381" y="280321"/>
                    </a:lnTo>
                    <a:lnTo>
                      <a:pt x="8477" y="280035"/>
                    </a:lnTo>
                    <a:cubicBezTo>
                      <a:pt x="8382" y="279463"/>
                      <a:pt x="8382" y="278797"/>
                      <a:pt x="8382" y="278225"/>
                    </a:cubicBezTo>
                    <a:close/>
                    <a:moveTo>
                      <a:pt x="470059" y="439007"/>
                    </a:moveTo>
                    <a:lnTo>
                      <a:pt x="476345" y="444246"/>
                    </a:lnTo>
                    <a:lnTo>
                      <a:pt x="477584" y="442817"/>
                    </a:lnTo>
                    <a:lnTo>
                      <a:pt x="471297" y="437579"/>
                    </a:lnTo>
                    <a:cubicBezTo>
                      <a:pt x="470821" y="438055"/>
                      <a:pt x="470440" y="438531"/>
                      <a:pt x="470059" y="439007"/>
                    </a:cubicBezTo>
                    <a:close/>
                    <a:moveTo>
                      <a:pt x="496443" y="401765"/>
                    </a:moveTo>
                    <a:lnTo>
                      <a:pt x="503492" y="405765"/>
                    </a:lnTo>
                    <a:lnTo>
                      <a:pt x="504444" y="404146"/>
                    </a:lnTo>
                    <a:lnTo>
                      <a:pt x="497396" y="400050"/>
                    </a:lnTo>
                    <a:cubicBezTo>
                      <a:pt x="497015" y="400717"/>
                      <a:pt x="496729" y="401193"/>
                      <a:pt x="496443" y="401765"/>
                    </a:cubicBezTo>
                    <a:close/>
                    <a:moveTo>
                      <a:pt x="486632" y="417195"/>
                    </a:moveTo>
                    <a:lnTo>
                      <a:pt x="493395" y="421767"/>
                    </a:lnTo>
                    <a:lnTo>
                      <a:pt x="494443" y="420243"/>
                    </a:lnTo>
                    <a:lnTo>
                      <a:pt x="487680" y="415671"/>
                    </a:lnTo>
                    <a:cubicBezTo>
                      <a:pt x="487299" y="416147"/>
                      <a:pt x="487013" y="416719"/>
                      <a:pt x="486632" y="417195"/>
                    </a:cubicBezTo>
                    <a:close/>
                    <a:moveTo>
                      <a:pt x="515874" y="360426"/>
                    </a:moveTo>
                    <a:lnTo>
                      <a:pt x="523494" y="363188"/>
                    </a:lnTo>
                    <a:lnTo>
                      <a:pt x="524161" y="361474"/>
                    </a:lnTo>
                    <a:lnTo>
                      <a:pt x="516541" y="358711"/>
                    </a:lnTo>
                    <a:cubicBezTo>
                      <a:pt x="516255" y="359283"/>
                      <a:pt x="516065" y="359855"/>
                      <a:pt x="515874" y="360426"/>
                    </a:cubicBezTo>
                    <a:close/>
                    <a:moveTo>
                      <a:pt x="481393" y="424720"/>
                    </a:moveTo>
                    <a:lnTo>
                      <a:pt x="487966" y="429482"/>
                    </a:lnTo>
                    <a:lnTo>
                      <a:pt x="489109" y="427958"/>
                    </a:lnTo>
                    <a:lnTo>
                      <a:pt x="482537" y="423196"/>
                    </a:lnTo>
                    <a:cubicBezTo>
                      <a:pt x="482060" y="423672"/>
                      <a:pt x="481775" y="424148"/>
                      <a:pt x="481393" y="424720"/>
                    </a:cubicBezTo>
                    <a:close/>
                    <a:moveTo>
                      <a:pt x="475869" y="431959"/>
                    </a:moveTo>
                    <a:lnTo>
                      <a:pt x="482251" y="437007"/>
                    </a:lnTo>
                    <a:lnTo>
                      <a:pt x="483394" y="435578"/>
                    </a:lnTo>
                    <a:lnTo>
                      <a:pt x="477012" y="430530"/>
                    </a:lnTo>
                    <a:cubicBezTo>
                      <a:pt x="476631" y="431006"/>
                      <a:pt x="476250" y="431483"/>
                      <a:pt x="475869" y="431959"/>
                    </a:cubicBezTo>
                    <a:close/>
                    <a:moveTo>
                      <a:pt x="500825" y="393763"/>
                    </a:moveTo>
                    <a:lnTo>
                      <a:pt x="507968" y="397573"/>
                    </a:lnTo>
                    <a:lnTo>
                      <a:pt x="508825" y="395954"/>
                    </a:lnTo>
                    <a:lnTo>
                      <a:pt x="501682" y="392144"/>
                    </a:lnTo>
                    <a:cubicBezTo>
                      <a:pt x="501491" y="392716"/>
                      <a:pt x="501206" y="393192"/>
                      <a:pt x="500825" y="393763"/>
                    </a:cubicBezTo>
                    <a:close/>
                    <a:moveTo>
                      <a:pt x="508921" y="377381"/>
                    </a:moveTo>
                    <a:lnTo>
                      <a:pt x="516350" y="380714"/>
                    </a:lnTo>
                    <a:lnTo>
                      <a:pt x="517112" y="379000"/>
                    </a:lnTo>
                    <a:lnTo>
                      <a:pt x="509683" y="375666"/>
                    </a:lnTo>
                    <a:cubicBezTo>
                      <a:pt x="509492" y="376238"/>
                      <a:pt x="509207" y="376809"/>
                      <a:pt x="508921" y="377381"/>
                    </a:cubicBezTo>
                    <a:close/>
                    <a:moveTo>
                      <a:pt x="512540" y="368998"/>
                    </a:moveTo>
                    <a:lnTo>
                      <a:pt x="520065" y="372046"/>
                    </a:lnTo>
                    <a:lnTo>
                      <a:pt x="520732" y="370332"/>
                    </a:lnTo>
                    <a:lnTo>
                      <a:pt x="513207" y="367284"/>
                    </a:lnTo>
                    <a:cubicBezTo>
                      <a:pt x="513017" y="367856"/>
                      <a:pt x="512826" y="368427"/>
                      <a:pt x="512540" y="368998"/>
                    </a:cubicBezTo>
                    <a:close/>
                    <a:moveTo>
                      <a:pt x="505016" y="385667"/>
                    </a:moveTo>
                    <a:lnTo>
                      <a:pt x="512255" y="389192"/>
                    </a:lnTo>
                    <a:lnTo>
                      <a:pt x="513112" y="387477"/>
                    </a:lnTo>
                    <a:lnTo>
                      <a:pt x="505873" y="383953"/>
                    </a:lnTo>
                    <a:cubicBezTo>
                      <a:pt x="505587" y="384524"/>
                      <a:pt x="505301" y="385096"/>
                      <a:pt x="505016" y="385667"/>
                    </a:cubicBezTo>
                    <a:close/>
                    <a:moveTo>
                      <a:pt x="491681" y="409575"/>
                    </a:moveTo>
                    <a:lnTo>
                      <a:pt x="498539" y="413861"/>
                    </a:lnTo>
                    <a:lnTo>
                      <a:pt x="499491" y="412242"/>
                    </a:lnTo>
                    <a:lnTo>
                      <a:pt x="492633" y="407956"/>
                    </a:lnTo>
                    <a:cubicBezTo>
                      <a:pt x="492347" y="408527"/>
                      <a:pt x="491966" y="409004"/>
                      <a:pt x="491681" y="409575"/>
                    </a:cubicBezTo>
                    <a:close/>
                    <a:moveTo>
                      <a:pt x="52483" y="415671"/>
                    </a:moveTo>
                    <a:lnTo>
                      <a:pt x="45720" y="420243"/>
                    </a:lnTo>
                    <a:lnTo>
                      <a:pt x="46768" y="421767"/>
                    </a:lnTo>
                    <a:lnTo>
                      <a:pt x="53531" y="417195"/>
                    </a:lnTo>
                    <a:cubicBezTo>
                      <a:pt x="53150" y="416719"/>
                      <a:pt x="52769" y="416147"/>
                      <a:pt x="52483" y="415671"/>
                    </a:cubicBezTo>
                    <a:close/>
                    <a:moveTo>
                      <a:pt x="34290" y="383953"/>
                    </a:moveTo>
                    <a:lnTo>
                      <a:pt x="27051" y="387477"/>
                    </a:lnTo>
                    <a:lnTo>
                      <a:pt x="27908" y="389192"/>
                    </a:lnTo>
                    <a:lnTo>
                      <a:pt x="35147" y="385667"/>
                    </a:lnTo>
                    <a:cubicBezTo>
                      <a:pt x="34766" y="385096"/>
                      <a:pt x="34481" y="384524"/>
                      <a:pt x="34290" y="383953"/>
                    </a:cubicBezTo>
                    <a:close/>
                    <a:moveTo>
                      <a:pt x="42767" y="400145"/>
                    </a:moveTo>
                    <a:lnTo>
                      <a:pt x="35719" y="404241"/>
                    </a:lnTo>
                    <a:lnTo>
                      <a:pt x="36671" y="405860"/>
                    </a:lnTo>
                    <a:lnTo>
                      <a:pt x="43720" y="401765"/>
                    </a:lnTo>
                    <a:cubicBezTo>
                      <a:pt x="43434" y="401193"/>
                      <a:pt x="43053" y="400717"/>
                      <a:pt x="42767" y="400145"/>
                    </a:cubicBezTo>
                    <a:close/>
                    <a:moveTo>
                      <a:pt x="38386" y="392144"/>
                    </a:moveTo>
                    <a:lnTo>
                      <a:pt x="31242" y="395954"/>
                    </a:lnTo>
                    <a:lnTo>
                      <a:pt x="32099" y="397573"/>
                    </a:lnTo>
                    <a:lnTo>
                      <a:pt x="39243" y="393763"/>
                    </a:lnTo>
                    <a:cubicBezTo>
                      <a:pt x="38957" y="393192"/>
                      <a:pt x="38672" y="392716"/>
                      <a:pt x="38386" y="392144"/>
                    </a:cubicBezTo>
                    <a:close/>
                    <a:moveTo>
                      <a:pt x="57626" y="423196"/>
                    </a:moveTo>
                    <a:lnTo>
                      <a:pt x="51054" y="427958"/>
                    </a:lnTo>
                    <a:lnTo>
                      <a:pt x="52197" y="429482"/>
                    </a:lnTo>
                    <a:lnTo>
                      <a:pt x="58769" y="424720"/>
                    </a:lnTo>
                    <a:cubicBezTo>
                      <a:pt x="58388" y="424148"/>
                      <a:pt x="58007" y="423672"/>
                      <a:pt x="57626" y="423196"/>
                    </a:cubicBezTo>
                    <a:close/>
                    <a:moveTo>
                      <a:pt x="47435" y="407956"/>
                    </a:moveTo>
                    <a:lnTo>
                      <a:pt x="40577" y="412242"/>
                    </a:lnTo>
                    <a:lnTo>
                      <a:pt x="41529" y="413861"/>
                    </a:lnTo>
                    <a:lnTo>
                      <a:pt x="48387" y="409575"/>
                    </a:lnTo>
                    <a:cubicBezTo>
                      <a:pt x="48101" y="409099"/>
                      <a:pt x="47816" y="408527"/>
                      <a:pt x="47435" y="407956"/>
                    </a:cubicBezTo>
                    <a:close/>
                    <a:moveTo>
                      <a:pt x="87535" y="457676"/>
                    </a:moveTo>
                    <a:lnTo>
                      <a:pt x="81915" y="463582"/>
                    </a:lnTo>
                    <a:lnTo>
                      <a:pt x="83249" y="464915"/>
                    </a:lnTo>
                    <a:lnTo>
                      <a:pt x="88868" y="459010"/>
                    </a:lnTo>
                    <a:cubicBezTo>
                      <a:pt x="88392" y="458534"/>
                      <a:pt x="87916" y="458153"/>
                      <a:pt x="87535" y="457676"/>
                    </a:cubicBezTo>
                    <a:close/>
                    <a:moveTo>
                      <a:pt x="63151" y="430530"/>
                    </a:moveTo>
                    <a:lnTo>
                      <a:pt x="56769" y="435578"/>
                    </a:lnTo>
                    <a:lnTo>
                      <a:pt x="57912" y="437007"/>
                    </a:lnTo>
                    <a:lnTo>
                      <a:pt x="64294" y="431959"/>
                    </a:lnTo>
                    <a:cubicBezTo>
                      <a:pt x="63913" y="431483"/>
                      <a:pt x="63532" y="431006"/>
                      <a:pt x="63151" y="430530"/>
                    </a:cubicBezTo>
                    <a:close/>
                    <a:moveTo>
                      <a:pt x="81058" y="451199"/>
                    </a:moveTo>
                    <a:lnTo>
                      <a:pt x="75152" y="456914"/>
                    </a:lnTo>
                    <a:lnTo>
                      <a:pt x="76486" y="458248"/>
                    </a:lnTo>
                    <a:lnTo>
                      <a:pt x="82391" y="452628"/>
                    </a:lnTo>
                    <a:cubicBezTo>
                      <a:pt x="81915" y="452152"/>
                      <a:pt x="81534" y="451676"/>
                      <a:pt x="81058" y="451199"/>
                    </a:cubicBezTo>
                    <a:close/>
                    <a:moveTo>
                      <a:pt x="68866" y="437579"/>
                    </a:moveTo>
                    <a:lnTo>
                      <a:pt x="62579" y="442817"/>
                    </a:lnTo>
                    <a:lnTo>
                      <a:pt x="63818" y="444246"/>
                    </a:lnTo>
                    <a:lnTo>
                      <a:pt x="70104" y="439007"/>
                    </a:lnTo>
                    <a:cubicBezTo>
                      <a:pt x="69628" y="438531"/>
                      <a:pt x="69247" y="438055"/>
                      <a:pt x="68866" y="437579"/>
                    </a:cubicBezTo>
                    <a:close/>
                    <a:moveTo>
                      <a:pt x="94202" y="463963"/>
                    </a:moveTo>
                    <a:lnTo>
                      <a:pt x="88773" y="470059"/>
                    </a:lnTo>
                    <a:lnTo>
                      <a:pt x="90202" y="471297"/>
                    </a:lnTo>
                    <a:lnTo>
                      <a:pt x="95631" y="465201"/>
                    </a:lnTo>
                    <a:cubicBezTo>
                      <a:pt x="95060" y="464820"/>
                      <a:pt x="94583" y="464439"/>
                      <a:pt x="94202" y="463963"/>
                    </a:cubicBezTo>
                    <a:close/>
                    <a:moveTo>
                      <a:pt x="74867" y="444532"/>
                    </a:moveTo>
                    <a:lnTo>
                      <a:pt x="68771" y="449961"/>
                    </a:lnTo>
                    <a:lnTo>
                      <a:pt x="70009" y="451294"/>
                    </a:lnTo>
                    <a:lnTo>
                      <a:pt x="76105" y="445865"/>
                    </a:lnTo>
                    <a:cubicBezTo>
                      <a:pt x="75724" y="445484"/>
                      <a:pt x="75248" y="445008"/>
                      <a:pt x="74867" y="444532"/>
                    </a:cubicBezTo>
                    <a:close/>
                    <a:moveTo>
                      <a:pt x="30385" y="375666"/>
                    </a:moveTo>
                    <a:lnTo>
                      <a:pt x="22955" y="379000"/>
                    </a:lnTo>
                    <a:lnTo>
                      <a:pt x="23717" y="380714"/>
                    </a:lnTo>
                    <a:lnTo>
                      <a:pt x="31147" y="377381"/>
                    </a:lnTo>
                    <a:cubicBezTo>
                      <a:pt x="30956" y="376809"/>
                      <a:pt x="30671" y="376238"/>
                      <a:pt x="30385" y="375666"/>
                    </a:cubicBezTo>
                    <a:close/>
                    <a:moveTo>
                      <a:pt x="12002" y="314611"/>
                    </a:moveTo>
                    <a:lnTo>
                      <a:pt x="4001" y="316040"/>
                    </a:lnTo>
                    <a:lnTo>
                      <a:pt x="4286" y="317849"/>
                    </a:lnTo>
                    <a:lnTo>
                      <a:pt x="12287" y="316421"/>
                    </a:lnTo>
                    <a:cubicBezTo>
                      <a:pt x="12192" y="315754"/>
                      <a:pt x="12097" y="315182"/>
                      <a:pt x="12002" y="314611"/>
                    </a:cubicBezTo>
                    <a:close/>
                    <a:moveTo>
                      <a:pt x="13716" y="323564"/>
                    </a:moveTo>
                    <a:lnTo>
                      <a:pt x="5810" y="325279"/>
                    </a:lnTo>
                    <a:lnTo>
                      <a:pt x="6191" y="327088"/>
                    </a:lnTo>
                    <a:lnTo>
                      <a:pt x="14097" y="325374"/>
                    </a:lnTo>
                    <a:cubicBezTo>
                      <a:pt x="13907" y="324803"/>
                      <a:pt x="13811" y="324136"/>
                      <a:pt x="13716" y="323564"/>
                    </a:cubicBezTo>
                    <a:close/>
                    <a:moveTo>
                      <a:pt x="9525" y="296418"/>
                    </a:moveTo>
                    <a:lnTo>
                      <a:pt x="1429" y="297275"/>
                    </a:lnTo>
                    <a:lnTo>
                      <a:pt x="1619" y="299180"/>
                    </a:lnTo>
                    <a:lnTo>
                      <a:pt x="9716" y="298323"/>
                    </a:lnTo>
                    <a:cubicBezTo>
                      <a:pt x="9620" y="297656"/>
                      <a:pt x="9620" y="297085"/>
                      <a:pt x="9525" y="296418"/>
                    </a:cubicBezTo>
                    <a:close/>
                    <a:moveTo>
                      <a:pt x="8763" y="287369"/>
                    </a:moveTo>
                    <a:lnTo>
                      <a:pt x="667" y="287941"/>
                    </a:lnTo>
                    <a:lnTo>
                      <a:pt x="762" y="289846"/>
                    </a:lnTo>
                    <a:lnTo>
                      <a:pt x="8858" y="289274"/>
                    </a:lnTo>
                    <a:cubicBezTo>
                      <a:pt x="8858" y="288608"/>
                      <a:pt x="8858" y="287941"/>
                      <a:pt x="8763" y="287369"/>
                    </a:cubicBezTo>
                    <a:close/>
                    <a:moveTo>
                      <a:pt x="10573" y="305562"/>
                    </a:moveTo>
                    <a:lnTo>
                      <a:pt x="2572" y="306705"/>
                    </a:lnTo>
                    <a:lnTo>
                      <a:pt x="2858" y="308515"/>
                    </a:lnTo>
                    <a:lnTo>
                      <a:pt x="10858" y="307372"/>
                    </a:lnTo>
                    <a:cubicBezTo>
                      <a:pt x="10763" y="306705"/>
                      <a:pt x="10668" y="306134"/>
                      <a:pt x="10573" y="305562"/>
                    </a:cubicBezTo>
                    <a:close/>
                    <a:moveTo>
                      <a:pt x="20669" y="350044"/>
                    </a:moveTo>
                    <a:lnTo>
                      <a:pt x="12954" y="352520"/>
                    </a:lnTo>
                    <a:lnTo>
                      <a:pt x="13526" y="354330"/>
                    </a:lnTo>
                    <a:lnTo>
                      <a:pt x="21241" y="351854"/>
                    </a:lnTo>
                    <a:cubicBezTo>
                      <a:pt x="21050" y="351187"/>
                      <a:pt x="20860" y="350615"/>
                      <a:pt x="20669" y="350044"/>
                    </a:cubicBezTo>
                    <a:close/>
                    <a:moveTo>
                      <a:pt x="15716" y="332423"/>
                    </a:moveTo>
                    <a:lnTo>
                      <a:pt x="7906" y="334423"/>
                    </a:lnTo>
                    <a:lnTo>
                      <a:pt x="8382" y="336233"/>
                    </a:lnTo>
                    <a:lnTo>
                      <a:pt x="16193" y="334232"/>
                    </a:lnTo>
                    <a:cubicBezTo>
                      <a:pt x="16002" y="333661"/>
                      <a:pt x="15812" y="333089"/>
                      <a:pt x="15716" y="332423"/>
                    </a:cubicBezTo>
                    <a:close/>
                    <a:moveTo>
                      <a:pt x="26861" y="367284"/>
                    </a:moveTo>
                    <a:lnTo>
                      <a:pt x="19336" y="370332"/>
                    </a:lnTo>
                    <a:lnTo>
                      <a:pt x="20003" y="372046"/>
                    </a:lnTo>
                    <a:lnTo>
                      <a:pt x="27527" y="368998"/>
                    </a:lnTo>
                    <a:cubicBezTo>
                      <a:pt x="27337" y="368427"/>
                      <a:pt x="27051" y="367856"/>
                      <a:pt x="26861" y="367284"/>
                    </a:cubicBezTo>
                    <a:close/>
                    <a:moveTo>
                      <a:pt x="18002" y="341281"/>
                    </a:moveTo>
                    <a:lnTo>
                      <a:pt x="10192" y="343471"/>
                    </a:lnTo>
                    <a:lnTo>
                      <a:pt x="10668" y="345281"/>
                    </a:lnTo>
                    <a:lnTo>
                      <a:pt x="18479" y="343090"/>
                    </a:lnTo>
                    <a:cubicBezTo>
                      <a:pt x="18383" y="342519"/>
                      <a:pt x="18193" y="341948"/>
                      <a:pt x="18002" y="341281"/>
                    </a:cubicBezTo>
                    <a:close/>
                    <a:moveTo>
                      <a:pt x="108109" y="475774"/>
                    </a:moveTo>
                    <a:lnTo>
                      <a:pt x="103061" y="482156"/>
                    </a:lnTo>
                    <a:lnTo>
                      <a:pt x="104489" y="483298"/>
                    </a:lnTo>
                    <a:lnTo>
                      <a:pt x="109538" y="476917"/>
                    </a:lnTo>
                    <a:cubicBezTo>
                      <a:pt x="109061" y="476536"/>
                      <a:pt x="108585" y="476155"/>
                      <a:pt x="108109" y="475774"/>
                    </a:cubicBezTo>
                    <a:close/>
                    <a:moveTo>
                      <a:pt x="232696" y="529209"/>
                    </a:moveTo>
                    <a:lnTo>
                      <a:pt x="231553" y="537305"/>
                    </a:lnTo>
                    <a:lnTo>
                      <a:pt x="233363" y="537591"/>
                    </a:lnTo>
                    <a:lnTo>
                      <a:pt x="234506" y="529590"/>
                    </a:lnTo>
                    <a:cubicBezTo>
                      <a:pt x="233934" y="529399"/>
                      <a:pt x="233267" y="529304"/>
                      <a:pt x="232696" y="529209"/>
                    </a:cubicBezTo>
                    <a:close/>
                    <a:moveTo>
                      <a:pt x="223647" y="527780"/>
                    </a:moveTo>
                    <a:lnTo>
                      <a:pt x="222218" y="535781"/>
                    </a:lnTo>
                    <a:lnTo>
                      <a:pt x="224028" y="536067"/>
                    </a:lnTo>
                    <a:lnTo>
                      <a:pt x="225457" y="528066"/>
                    </a:lnTo>
                    <a:cubicBezTo>
                      <a:pt x="224885" y="527971"/>
                      <a:pt x="224314" y="527876"/>
                      <a:pt x="223647" y="527780"/>
                    </a:cubicBezTo>
                    <a:close/>
                    <a:moveTo>
                      <a:pt x="214694" y="525970"/>
                    </a:moveTo>
                    <a:lnTo>
                      <a:pt x="212979" y="533876"/>
                    </a:lnTo>
                    <a:lnTo>
                      <a:pt x="214789" y="534257"/>
                    </a:lnTo>
                    <a:lnTo>
                      <a:pt x="216503" y="526352"/>
                    </a:lnTo>
                    <a:cubicBezTo>
                      <a:pt x="215932" y="526256"/>
                      <a:pt x="215265" y="526161"/>
                      <a:pt x="214694" y="525970"/>
                    </a:cubicBezTo>
                    <a:close/>
                    <a:moveTo>
                      <a:pt x="205835" y="523875"/>
                    </a:moveTo>
                    <a:lnTo>
                      <a:pt x="203835" y="531686"/>
                    </a:lnTo>
                    <a:lnTo>
                      <a:pt x="205645" y="532162"/>
                    </a:lnTo>
                    <a:lnTo>
                      <a:pt x="207645" y="524351"/>
                    </a:lnTo>
                    <a:cubicBezTo>
                      <a:pt x="206978" y="524161"/>
                      <a:pt x="206407" y="524065"/>
                      <a:pt x="205835" y="523875"/>
                    </a:cubicBezTo>
                    <a:close/>
                    <a:moveTo>
                      <a:pt x="188214" y="518827"/>
                    </a:moveTo>
                    <a:lnTo>
                      <a:pt x="185738" y="526542"/>
                    </a:lnTo>
                    <a:lnTo>
                      <a:pt x="187547" y="527114"/>
                    </a:lnTo>
                    <a:lnTo>
                      <a:pt x="190024" y="519398"/>
                    </a:lnTo>
                    <a:cubicBezTo>
                      <a:pt x="189452" y="519208"/>
                      <a:pt x="188786" y="519017"/>
                      <a:pt x="188214" y="518827"/>
                    </a:cubicBezTo>
                    <a:close/>
                    <a:moveTo>
                      <a:pt x="196977" y="521494"/>
                    </a:moveTo>
                    <a:lnTo>
                      <a:pt x="194786" y="529304"/>
                    </a:lnTo>
                    <a:lnTo>
                      <a:pt x="196596" y="529781"/>
                    </a:lnTo>
                    <a:lnTo>
                      <a:pt x="198787" y="521970"/>
                    </a:lnTo>
                    <a:cubicBezTo>
                      <a:pt x="198120" y="521875"/>
                      <a:pt x="197549" y="521684"/>
                      <a:pt x="196977" y="521494"/>
                    </a:cubicBezTo>
                    <a:close/>
                    <a:moveTo>
                      <a:pt x="260033" y="531686"/>
                    </a:moveTo>
                    <a:lnTo>
                      <a:pt x="259747" y="539877"/>
                    </a:lnTo>
                    <a:lnTo>
                      <a:pt x="261652" y="539972"/>
                    </a:lnTo>
                    <a:lnTo>
                      <a:pt x="261938" y="531781"/>
                    </a:lnTo>
                    <a:cubicBezTo>
                      <a:pt x="261271" y="531686"/>
                      <a:pt x="260604" y="531686"/>
                      <a:pt x="260033" y="531686"/>
                    </a:cubicBezTo>
                    <a:close/>
                    <a:moveTo>
                      <a:pt x="270034" y="531876"/>
                    </a:moveTo>
                    <a:cubicBezTo>
                      <a:pt x="269748" y="531876"/>
                      <a:pt x="269462" y="531876"/>
                      <a:pt x="269081" y="531876"/>
                    </a:cubicBezTo>
                    <a:lnTo>
                      <a:pt x="269081" y="540068"/>
                    </a:lnTo>
                    <a:lnTo>
                      <a:pt x="270986" y="540068"/>
                    </a:lnTo>
                    <a:lnTo>
                      <a:pt x="270986" y="531876"/>
                    </a:lnTo>
                    <a:cubicBezTo>
                      <a:pt x="270701" y="531876"/>
                      <a:pt x="270415" y="531876"/>
                      <a:pt x="270034" y="531876"/>
                    </a:cubicBezTo>
                    <a:close/>
                    <a:moveTo>
                      <a:pt x="241745" y="530352"/>
                    </a:moveTo>
                    <a:lnTo>
                      <a:pt x="240887" y="538448"/>
                    </a:lnTo>
                    <a:lnTo>
                      <a:pt x="242697" y="538639"/>
                    </a:lnTo>
                    <a:lnTo>
                      <a:pt x="243554" y="530543"/>
                    </a:lnTo>
                    <a:cubicBezTo>
                      <a:pt x="242983" y="530447"/>
                      <a:pt x="242411" y="530447"/>
                      <a:pt x="241745" y="530352"/>
                    </a:cubicBezTo>
                    <a:close/>
                    <a:moveTo>
                      <a:pt x="250889" y="531209"/>
                    </a:moveTo>
                    <a:lnTo>
                      <a:pt x="250317" y="539306"/>
                    </a:lnTo>
                    <a:lnTo>
                      <a:pt x="252222" y="539401"/>
                    </a:lnTo>
                    <a:lnTo>
                      <a:pt x="252794" y="531305"/>
                    </a:lnTo>
                    <a:cubicBezTo>
                      <a:pt x="252127" y="531305"/>
                      <a:pt x="251460" y="531209"/>
                      <a:pt x="250889" y="531209"/>
                    </a:cubicBezTo>
                    <a:close/>
                    <a:moveTo>
                      <a:pt x="154400" y="505015"/>
                    </a:moveTo>
                    <a:lnTo>
                      <a:pt x="150876" y="512350"/>
                    </a:lnTo>
                    <a:lnTo>
                      <a:pt x="152591" y="513112"/>
                    </a:lnTo>
                    <a:lnTo>
                      <a:pt x="156115" y="505873"/>
                    </a:lnTo>
                    <a:cubicBezTo>
                      <a:pt x="155543" y="505587"/>
                      <a:pt x="154972" y="505301"/>
                      <a:pt x="154400" y="505015"/>
                    </a:cubicBezTo>
                    <a:close/>
                    <a:moveTo>
                      <a:pt x="130493" y="491585"/>
                    </a:moveTo>
                    <a:lnTo>
                      <a:pt x="126206" y="498443"/>
                    </a:lnTo>
                    <a:lnTo>
                      <a:pt x="127730" y="499491"/>
                    </a:lnTo>
                    <a:lnTo>
                      <a:pt x="132017" y="492633"/>
                    </a:lnTo>
                    <a:cubicBezTo>
                      <a:pt x="131540" y="492252"/>
                      <a:pt x="131064" y="491966"/>
                      <a:pt x="130493" y="491585"/>
                    </a:cubicBezTo>
                    <a:close/>
                    <a:moveTo>
                      <a:pt x="122873" y="486632"/>
                    </a:moveTo>
                    <a:lnTo>
                      <a:pt x="118301" y="493395"/>
                    </a:lnTo>
                    <a:lnTo>
                      <a:pt x="119825" y="494443"/>
                    </a:lnTo>
                    <a:lnTo>
                      <a:pt x="124397" y="487680"/>
                    </a:lnTo>
                    <a:cubicBezTo>
                      <a:pt x="123920" y="487299"/>
                      <a:pt x="123349" y="486918"/>
                      <a:pt x="122873" y="486632"/>
                    </a:cubicBezTo>
                    <a:close/>
                    <a:moveTo>
                      <a:pt x="138303" y="496348"/>
                    </a:moveTo>
                    <a:lnTo>
                      <a:pt x="134303" y="503396"/>
                    </a:lnTo>
                    <a:lnTo>
                      <a:pt x="135922" y="504349"/>
                    </a:lnTo>
                    <a:lnTo>
                      <a:pt x="140018" y="497300"/>
                    </a:lnTo>
                    <a:cubicBezTo>
                      <a:pt x="139351" y="497015"/>
                      <a:pt x="138875" y="496634"/>
                      <a:pt x="138303" y="496348"/>
                    </a:cubicBezTo>
                    <a:close/>
                    <a:moveTo>
                      <a:pt x="115348" y="481298"/>
                    </a:moveTo>
                    <a:lnTo>
                      <a:pt x="110585" y="487870"/>
                    </a:lnTo>
                    <a:lnTo>
                      <a:pt x="112109" y="489014"/>
                    </a:lnTo>
                    <a:lnTo>
                      <a:pt x="116872" y="482441"/>
                    </a:lnTo>
                    <a:cubicBezTo>
                      <a:pt x="116396" y="482060"/>
                      <a:pt x="115919" y="481679"/>
                      <a:pt x="115348" y="481298"/>
                    </a:cubicBezTo>
                    <a:close/>
                    <a:moveTo>
                      <a:pt x="278225" y="531686"/>
                    </a:moveTo>
                    <a:lnTo>
                      <a:pt x="278511" y="539877"/>
                    </a:lnTo>
                    <a:lnTo>
                      <a:pt x="280416" y="539782"/>
                    </a:lnTo>
                    <a:lnTo>
                      <a:pt x="280130" y="531686"/>
                    </a:lnTo>
                    <a:cubicBezTo>
                      <a:pt x="279464" y="531686"/>
                      <a:pt x="278892" y="531686"/>
                      <a:pt x="278225" y="531686"/>
                    </a:cubicBezTo>
                    <a:close/>
                    <a:moveTo>
                      <a:pt x="101060" y="469964"/>
                    </a:moveTo>
                    <a:lnTo>
                      <a:pt x="95822" y="476250"/>
                    </a:lnTo>
                    <a:lnTo>
                      <a:pt x="97250" y="477488"/>
                    </a:lnTo>
                    <a:lnTo>
                      <a:pt x="102489" y="471202"/>
                    </a:lnTo>
                    <a:cubicBezTo>
                      <a:pt x="102013" y="470821"/>
                      <a:pt x="101537" y="470440"/>
                      <a:pt x="101060" y="469964"/>
                    </a:cubicBezTo>
                    <a:close/>
                    <a:moveTo>
                      <a:pt x="162687" y="508921"/>
                    </a:moveTo>
                    <a:lnTo>
                      <a:pt x="159449" y="516350"/>
                    </a:lnTo>
                    <a:lnTo>
                      <a:pt x="161163" y="517112"/>
                    </a:lnTo>
                    <a:lnTo>
                      <a:pt x="164497" y="509683"/>
                    </a:lnTo>
                    <a:cubicBezTo>
                      <a:pt x="163830" y="509397"/>
                      <a:pt x="163259" y="509111"/>
                      <a:pt x="162687" y="508921"/>
                    </a:cubicBezTo>
                    <a:close/>
                    <a:moveTo>
                      <a:pt x="171069" y="512540"/>
                    </a:moveTo>
                    <a:lnTo>
                      <a:pt x="168021" y="520065"/>
                    </a:lnTo>
                    <a:lnTo>
                      <a:pt x="169736" y="520732"/>
                    </a:lnTo>
                    <a:lnTo>
                      <a:pt x="172784" y="513207"/>
                    </a:lnTo>
                    <a:cubicBezTo>
                      <a:pt x="172212" y="513016"/>
                      <a:pt x="171641" y="512731"/>
                      <a:pt x="171069" y="512540"/>
                    </a:cubicBezTo>
                    <a:close/>
                    <a:moveTo>
                      <a:pt x="179642" y="515779"/>
                    </a:moveTo>
                    <a:lnTo>
                      <a:pt x="176879" y="523399"/>
                    </a:lnTo>
                    <a:lnTo>
                      <a:pt x="178594" y="524065"/>
                    </a:lnTo>
                    <a:lnTo>
                      <a:pt x="181356" y="516445"/>
                    </a:lnTo>
                    <a:cubicBezTo>
                      <a:pt x="180785" y="516255"/>
                      <a:pt x="180213" y="516065"/>
                      <a:pt x="179642" y="515779"/>
                    </a:cubicBezTo>
                    <a:close/>
                    <a:moveTo>
                      <a:pt x="146304" y="500824"/>
                    </a:moveTo>
                    <a:lnTo>
                      <a:pt x="142494" y="507968"/>
                    </a:lnTo>
                    <a:lnTo>
                      <a:pt x="144113" y="508826"/>
                    </a:lnTo>
                    <a:lnTo>
                      <a:pt x="147923" y="501682"/>
                    </a:lnTo>
                    <a:cubicBezTo>
                      <a:pt x="147352" y="501396"/>
                      <a:pt x="146876" y="501110"/>
                      <a:pt x="146304" y="500824"/>
                    </a:cubicBezTo>
                    <a:close/>
                  </a:path>
                </a:pathLst>
              </a:custGeom>
              <a:gradFill>
                <a:gsLst>
                  <a:gs pos="50000">
                    <a:schemeClr val="accent2"/>
                  </a:gs>
                  <a:gs pos="0">
                    <a:schemeClr val="accent1"/>
                  </a:gs>
                  <a:gs pos="100000">
                    <a:schemeClr val="accent5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4" name="弧形 13"/>
              <p:cNvSpPr/>
              <p:nvPr/>
            </p:nvSpPr>
            <p:spPr>
              <a:xfrm>
                <a:off x="7727523" y="121921"/>
                <a:ext cx="2465162" cy="2465160"/>
              </a:xfrm>
              <a:prstGeom prst="arc">
                <a:avLst>
                  <a:gd name="adj1" fmla="val 5213785"/>
                  <a:gd name="adj2" fmla="val 16607388"/>
                </a:avLst>
              </a:prstGeom>
              <a:ln w="12700">
                <a:gradFill>
                  <a:gsLst>
                    <a:gs pos="55400">
                      <a:schemeClr val="accent1"/>
                    </a:gs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 defTabSz="91440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5" name="弧形 14"/>
              <p:cNvSpPr/>
              <p:nvPr/>
            </p:nvSpPr>
            <p:spPr>
              <a:xfrm>
                <a:off x="7726988" y="121921"/>
                <a:ext cx="2465162" cy="2465160"/>
              </a:xfrm>
              <a:prstGeom prst="arc">
                <a:avLst>
                  <a:gd name="adj1" fmla="val 16213092"/>
                  <a:gd name="adj2" fmla="val 4050731"/>
                </a:avLst>
              </a:prstGeom>
              <a:ln w="12700">
                <a:gradFill>
                  <a:gsLst>
                    <a:gs pos="55400">
                      <a:schemeClr val="accent1"/>
                    </a:gs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2553" y="3285"/>
              <a:ext cx="1973" cy="1973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482600" dist="1905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288463" y="1337310"/>
            <a:ext cx="1313180" cy="1312545"/>
            <a:chOff x="2155" y="2887"/>
            <a:chExt cx="2768" cy="2766"/>
          </a:xfrm>
        </p:grpSpPr>
        <p:grpSp>
          <p:nvGrpSpPr>
            <p:cNvPr id="18" name="组合 17"/>
            <p:cNvGrpSpPr/>
            <p:nvPr/>
          </p:nvGrpSpPr>
          <p:grpSpPr>
            <a:xfrm>
              <a:off x="2155" y="2887"/>
              <a:ext cx="2768" cy="2767"/>
              <a:chOff x="7726988" y="121921"/>
              <a:chExt cx="2465697" cy="2465160"/>
            </a:xfrm>
          </p:grpSpPr>
          <p:sp>
            <p:nvSpPr>
              <p:cNvPr id="20" name="任意多边形: 形状 37"/>
              <p:cNvSpPr/>
              <p:nvPr/>
            </p:nvSpPr>
            <p:spPr>
              <a:xfrm>
                <a:off x="7897389" y="292356"/>
                <a:ext cx="2128602" cy="2128600"/>
              </a:xfrm>
              <a:custGeom>
                <a:avLst/>
                <a:gdLst>
                  <a:gd name="connsiteX0" fmla="*/ 122873 w 533400"/>
                  <a:gd name="connsiteY0" fmla="*/ 53435 h 533400"/>
                  <a:gd name="connsiteX1" fmla="*/ 118301 w 533400"/>
                  <a:gd name="connsiteY1" fmla="*/ 46673 h 533400"/>
                  <a:gd name="connsiteX2" fmla="*/ 119825 w 533400"/>
                  <a:gd name="connsiteY2" fmla="*/ 45625 h 533400"/>
                  <a:gd name="connsiteX3" fmla="*/ 124397 w 533400"/>
                  <a:gd name="connsiteY3" fmla="*/ 52388 h 533400"/>
                  <a:gd name="connsiteX4" fmla="*/ 122873 w 533400"/>
                  <a:gd name="connsiteY4" fmla="*/ 53435 h 533400"/>
                  <a:gd name="connsiteX5" fmla="*/ 164402 w 533400"/>
                  <a:gd name="connsiteY5" fmla="*/ 30385 h 533400"/>
                  <a:gd name="connsiteX6" fmla="*/ 161068 w 533400"/>
                  <a:gd name="connsiteY6" fmla="*/ 22955 h 533400"/>
                  <a:gd name="connsiteX7" fmla="*/ 159353 w 533400"/>
                  <a:gd name="connsiteY7" fmla="*/ 23717 h 533400"/>
                  <a:gd name="connsiteX8" fmla="*/ 162592 w 533400"/>
                  <a:gd name="connsiteY8" fmla="*/ 31147 h 533400"/>
                  <a:gd name="connsiteX9" fmla="*/ 164402 w 533400"/>
                  <a:gd name="connsiteY9" fmla="*/ 30385 h 533400"/>
                  <a:gd name="connsiteX10" fmla="*/ 132112 w 533400"/>
                  <a:gd name="connsiteY10" fmla="*/ 47435 h 533400"/>
                  <a:gd name="connsiteX11" fmla="*/ 127826 w 533400"/>
                  <a:gd name="connsiteY11" fmla="*/ 40577 h 533400"/>
                  <a:gd name="connsiteX12" fmla="*/ 126302 w 533400"/>
                  <a:gd name="connsiteY12" fmla="*/ 41529 h 533400"/>
                  <a:gd name="connsiteX13" fmla="*/ 130588 w 533400"/>
                  <a:gd name="connsiteY13" fmla="*/ 48387 h 533400"/>
                  <a:gd name="connsiteX14" fmla="*/ 132112 w 533400"/>
                  <a:gd name="connsiteY14" fmla="*/ 47435 h 533400"/>
                  <a:gd name="connsiteX15" fmla="*/ 156115 w 533400"/>
                  <a:gd name="connsiteY15" fmla="*/ 34195 h 533400"/>
                  <a:gd name="connsiteX16" fmla="*/ 152591 w 533400"/>
                  <a:gd name="connsiteY16" fmla="*/ 26956 h 533400"/>
                  <a:gd name="connsiteX17" fmla="*/ 150876 w 533400"/>
                  <a:gd name="connsiteY17" fmla="*/ 27813 h 533400"/>
                  <a:gd name="connsiteX18" fmla="*/ 154400 w 533400"/>
                  <a:gd name="connsiteY18" fmla="*/ 35052 h 533400"/>
                  <a:gd name="connsiteX19" fmla="*/ 156115 w 533400"/>
                  <a:gd name="connsiteY19" fmla="*/ 34195 h 533400"/>
                  <a:gd name="connsiteX20" fmla="*/ 147923 w 533400"/>
                  <a:gd name="connsiteY20" fmla="*/ 38290 h 533400"/>
                  <a:gd name="connsiteX21" fmla="*/ 144113 w 533400"/>
                  <a:gd name="connsiteY21" fmla="*/ 31147 h 533400"/>
                  <a:gd name="connsiteX22" fmla="*/ 142494 w 533400"/>
                  <a:gd name="connsiteY22" fmla="*/ 32004 h 533400"/>
                  <a:gd name="connsiteX23" fmla="*/ 146304 w 533400"/>
                  <a:gd name="connsiteY23" fmla="*/ 39148 h 533400"/>
                  <a:gd name="connsiteX24" fmla="*/ 147923 w 533400"/>
                  <a:gd name="connsiteY24" fmla="*/ 38290 h 533400"/>
                  <a:gd name="connsiteX25" fmla="*/ 139922 w 533400"/>
                  <a:gd name="connsiteY25" fmla="*/ 42767 h 533400"/>
                  <a:gd name="connsiteX26" fmla="*/ 135922 w 533400"/>
                  <a:gd name="connsiteY26" fmla="*/ 35719 h 533400"/>
                  <a:gd name="connsiteX27" fmla="*/ 134303 w 533400"/>
                  <a:gd name="connsiteY27" fmla="*/ 36671 h 533400"/>
                  <a:gd name="connsiteX28" fmla="*/ 138398 w 533400"/>
                  <a:gd name="connsiteY28" fmla="*/ 43720 h 533400"/>
                  <a:gd name="connsiteX29" fmla="*/ 139922 w 533400"/>
                  <a:gd name="connsiteY29" fmla="*/ 42767 h 533400"/>
                  <a:gd name="connsiteX30" fmla="*/ 88868 w 533400"/>
                  <a:gd name="connsiteY30" fmla="*/ 80963 h 533400"/>
                  <a:gd name="connsiteX31" fmla="*/ 83249 w 533400"/>
                  <a:gd name="connsiteY31" fmla="*/ 75057 h 533400"/>
                  <a:gd name="connsiteX32" fmla="*/ 81915 w 533400"/>
                  <a:gd name="connsiteY32" fmla="*/ 76295 h 533400"/>
                  <a:gd name="connsiteX33" fmla="*/ 87535 w 533400"/>
                  <a:gd name="connsiteY33" fmla="*/ 82201 h 533400"/>
                  <a:gd name="connsiteX34" fmla="*/ 88868 w 533400"/>
                  <a:gd name="connsiteY34" fmla="*/ 80963 h 533400"/>
                  <a:gd name="connsiteX35" fmla="*/ 116872 w 533400"/>
                  <a:gd name="connsiteY35" fmla="*/ 57626 h 533400"/>
                  <a:gd name="connsiteX36" fmla="*/ 112109 w 533400"/>
                  <a:gd name="connsiteY36" fmla="*/ 51054 h 533400"/>
                  <a:gd name="connsiteX37" fmla="*/ 110585 w 533400"/>
                  <a:gd name="connsiteY37" fmla="*/ 52102 h 533400"/>
                  <a:gd name="connsiteX38" fmla="*/ 115348 w 533400"/>
                  <a:gd name="connsiteY38" fmla="*/ 58674 h 533400"/>
                  <a:gd name="connsiteX39" fmla="*/ 116872 w 533400"/>
                  <a:gd name="connsiteY39" fmla="*/ 57626 h 533400"/>
                  <a:gd name="connsiteX40" fmla="*/ 95536 w 533400"/>
                  <a:gd name="connsiteY40" fmla="*/ 74771 h 533400"/>
                  <a:gd name="connsiteX41" fmla="*/ 90107 w 533400"/>
                  <a:gd name="connsiteY41" fmla="*/ 68771 h 533400"/>
                  <a:gd name="connsiteX42" fmla="*/ 88678 w 533400"/>
                  <a:gd name="connsiteY42" fmla="*/ 70009 h 533400"/>
                  <a:gd name="connsiteX43" fmla="*/ 94107 w 533400"/>
                  <a:gd name="connsiteY43" fmla="*/ 76105 h 533400"/>
                  <a:gd name="connsiteX44" fmla="*/ 95536 w 533400"/>
                  <a:gd name="connsiteY44" fmla="*/ 74771 h 533400"/>
                  <a:gd name="connsiteX45" fmla="*/ 109538 w 533400"/>
                  <a:gd name="connsiteY45" fmla="*/ 63056 h 533400"/>
                  <a:gd name="connsiteX46" fmla="*/ 104489 w 533400"/>
                  <a:gd name="connsiteY46" fmla="*/ 56674 h 533400"/>
                  <a:gd name="connsiteX47" fmla="*/ 103061 w 533400"/>
                  <a:gd name="connsiteY47" fmla="*/ 57817 h 533400"/>
                  <a:gd name="connsiteX48" fmla="*/ 108109 w 533400"/>
                  <a:gd name="connsiteY48" fmla="*/ 64198 h 533400"/>
                  <a:gd name="connsiteX49" fmla="*/ 109538 w 533400"/>
                  <a:gd name="connsiteY49" fmla="*/ 63056 h 533400"/>
                  <a:gd name="connsiteX50" fmla="*/ 102489 w 533400"/>
                  <a:gd name="connsiteY50" fmla="*/ 68771 h 533400"/>
                  <a:gd name="connsiteX51" fmla="*/ 97250 w 533400"/>
                  <a:gd name="connsiteY51" fmla="*/ 62579 h 533400"/>
                  <a:gd name="connsiteX52" fmla="*/ 95822 w 533400"/>
                  <a:gd name="connsiteY52" fmla="*/ 63817 h 533400"/>
                  <a:gd name="connsiteX53" fmla="*/ 101060 w 533400"/>
                  <a:gd name="connsiteY53" fmla="*/ 70009 h 533400"/>
                  <a:gd name="connsiteX54" fmla="*/ 102489 w 533400"/>
                  <a:gd name="connsiteY54" fmla="*/ 68771 h 533400"/>
                  <a:gd name="connsiteX55" fmla="*/ 198787 w 533400"/>
                  <a:gd name="connsiteY55" fmla="*/ 18002 h 533400"/>
                  <a:gd name="connsiteX56" fmla="*/ 196501 w 533400"/>
                  <a:gd name="connsiteY56" fmla="*/ 10192 h 533400"/>
                  <a:gd name="connsiteX57" fmla="*/ 194691 w 533400"/>
                  <a:gd name="connsiteY57" fmla="*/ 10668 h 533400"/>
                  <a:gd name="connsiteX58" fmla="*/ 196882 w 533400"/>
                  <a:gd name="connsiteY58" fmla="*/ 18479 h 533400"/>
                  <a:gd name="connsiteX59" fmla="*/ 198787 w 533400"/>
                  <a:gd name="connsiteY59" fmla="*/ 18002 h 533400"/>
                  <a:gd name="connsiteX60" fmla="*/ 172784 w 533400"/>
                  <a:gd name="connsiteY60" fmla="*/ 26765 h 533400"/>
                  <a:gd name="connsiteX61" fmla="*/ 169736 w 533400"/>
                  <a:gd name="connsiteY61" fmla="*/ 19240 h 533400"/>
                  <a:gd name="connsiteX62" fmla="*/ 168021 w 533400"/>
                  <a:gd name="connsiteY62" fmla="*/ 19907 h 533400"/>
                  <a:gd name="connsiteX63" fmla="*/ 171069 w 533400"/>
                  <a:gd name="connsiteY63" fmla="*/ 27432 h 533400"/>
                  <a:gd name="connsiteX64" fmla="*/ 172784 w 533400"/>
                  <a:gd name="connsiteY64" fmla="*/ 26765 h 533400"/>
                  <a:gd name="connsiteX65" fmla="*/ 234506 w 533400"/>
                  <a:gd name="connsiteY65" fmla="*/ 10573 h 533400"/>
                  <a:gd name="connsiteX66" fmla="*/ 233363 w 533400"/>
                  <a:gd name="connsiteY66" fmla="*/ 2477 h 533400"/>
                  <a:gd name="connsiteX67" fmla="*/ 231553 w 533400"/>
                  <a:gd name="connsiteY67" fmla="*/ 2762 h 533400"/>
                  <a:gd name="connsiteX68" fmla="*/ 232696 w 533400"/>
                  <a:gd name="connsiteY68" fmla="*/ 10763 h 533400"/>
                  <a:gd name="connsiteX69" fmla="*/ 234506 w 533400"/>
                  <a:gd name="connsiteY69" fmla="*/ 10573 h 533400"/>
                  <a:gd name="connsiteX70" fmla="*/ 225457 w 533400"/>
                  <a:gd name="connsiteY70" fmla="*/ 11906 h 533400"/>
                  <a:gd name="connsiteX71" fmla="*/ 224028 w 533400"/>
                  <a:gd name="connsiteY71" fmla="*/ 3905 h 533400"/>
                  <a:gd name="connsiteX72" fmla="*/ 222218 w 533400"/>
                  <a:gd name="connsiteY72" fmla="*/ 4191 h 533400"/>
                  <a:gd name="connsiteX73" fmla="*/ 223647 w 533400"/>
                  <a:gd name="connsiteY73" fmla="*/ 12192 h 533400"/>
                  <a:gd name="connsiteX74" fmla="*/ 225457 w 533400"/>
                  <a:gd name="connsiteY74" fmla="*/ 11906 h 533400"/>
                  <a:gd name="connsiteX75" fmla="*/ 252698 w 533400"/>
                  <a:gd name="connsiteY75" fmla="*/ 8668 h 533400"/>
                  <a:gd name="connsiteX76" fmla="*/ 252127 w 533400"/>
                  <a:gd name="connsiteY76" fmla="*/ 571 h 533400"/>
                  <a:gd name="connsiteX77" fmla="*/ 250317 w 533400"/>
                  <a:gd name="connsiteY77" fmla="*/ 667 h 533400"/>
                  <a:gd name="connsiteX78" fmla="*/ 250889 w 533400"/>
                  <a:gd name="connsiteY78" fmla="*/ 8763 h 533400"/>
                  <a:gd name="connsiteX79" fmla="*/ 252698 w 533400"/>
                  <a:gd name="connsiteY79" fmla="*/ 8668 h 533400"/>
                  <a:gd name="connsiteX80" fmla="*/ 243650 w 533400"/>
                  <a:gd name="connsiteY80" fmla="*/ 9430 h 533400"/>
                  <a:gd name="connsiteX81" fmla="*/ 242792 w 533400"/>
                  <a:gd name="connsiteY81" fmla="*/ 1333 h 533400"/>
                  <a:gd name="connsiteX82" fmla="*/ 240983 w 533400"/>
                  <a:gd name="connsiteY82" fmla="*/ 1524 h 533400"/>
                  <a:gd name="connsiteX83" fmla="*/ 241840 w 533400"/>
                  <a:gd name="connsiteY83" fmla="*/ 9620 h 533400"/>
                  <a:gd name="connsiteX84" fmla="*/ 243650 w 533400"/>
                  <a:gd name="connsiteY84" fmla="*/ 9430 h 533400"/>
                  <a:gd name="connsiteX85" fmla="*/ 216503 w 533400"/>
                  <a:gd name="connsiteY85" fmla="*/ 13621 h 533400"/>
                  <a:gd name="connsiteX86" fmla="*/ 214789 w 533400"/>
                  <a:gd name="connsiteY86" fmla="*/ 5715 h 533400"/>
                  <a:gd name="connsiteX87" fmla="*/ 212979 w 533400"/>
                  <a:gd name="connsiteY87" fmla="*/ 6096 h 533400"/>
                  <a:gd name="connsiteX88" fmla="*/ 214694 w 533400"/>
                  <a:gd name="connsiteY88" fmla="*/ 14002 h 533400"/>
                  <a:gd name="connsiteX89" fmla="*/ 216503 w 533400"/>
                  <a:gd name="connsiteY89" fmla="*/ 13621 h 533400"/>
                  <a:gd name="connsiteX90" fmla="*/ 261842 w 533400"/>
                  <a:gd name="connsiteY90" fmla="*/ 8287 h 533400"/>
                  <a:gd name="connsiteX91" fmla="*/ 261557 w 533400"/>
                  <a:gd name="connsiteY91" fmla="*/ 95 h 533400"/>
                  <a:gd name="connsiteX92" fmla="*/ 259652 w 533400"/>
                  <a:gd name="connsiteY92" fmla="*/ 190 h 533400"/>
                  <a:gd name="connsiteX93" fmla="*/ 259937 w 533400"/>
                  <a:gd name="connsiteY93" fmla="*/ 8287 h 533400"/>
                  <a:gd name="connsiteX94" fmla="*/ 261842 w 533400"/>
                  <a:gd name="connsiteY94" fmla="*/ 8287 h 533400"/>
                  <a:gd name="connsiteX95" fmla="*/ 181356 w 533400"/>
                  <a:gd name="connsiteY95" fmla="*/ 23527 h 533400"/>
                  <a:gd name="connsiteX96" fmla="*/ 178594 w 533400"/>
                  <a:gd name="connsiteY96" fmla="*/ 15907 h 533400"/>
                  <a:gd name="connsiteX97" fmla="*/ 176879 w 533400"/>
                  <a:gd name="connsiteY97" fmla="*/ 16573 h 533400"/>
                  <a:gd name="connsiteX98" fmla="*/ 179642 w 533400"/>
                  <a:gd name="connsiteY98" fmla="*/ 24098 h 533400"/>
                  <a:gd name="connsiteX99" fmla="*/ 181356 w 533400"/>
                  <a:gd name="connsiteY99" fmla="*/ 23527 h 533400"/>
                  <a:gd name="connsiteX100" fmla="*/ 190024 w 533400"/>
                  <a:gd name="connsiteY100" fmla="*/ 20574 h 533400"/>
                  <a:gd name="connsiteX101" fmla="*/ 187547 w 533400"/>
                  <a:gd name="connsiteY101" fmla="*/ 12859 h 533400"/>
                  <a:gd name="connsiteX102" fmla="*/ 185738 w 533400"/>
                  <a:gd name="connsiteY102" fmla="*/ 13430 h 533400"/>
                  <a:gd name="connsiteX103" fmla="*/ 188214 w 533400"/>
                  <a:gd name="connsiteY103" fmla="*/ 21146 h 533400"/>
                  <a:gd name="connsiteX104" fmla="*/ 190024 w 533400"/>
                  <a:gd name="connsiteY104" fmla="*/ 20574 h 533400"/>
                  <a:gd name="connsiteX105" fmla="*/ 82391 w 533400"/>
                  <a:gd name="connsiteY105" fmla="*/ 87440 h 533400"/>
                  <a:gd name="connsiteX106" fmla="*/ 76486 w 533400"/>
                  <a:gd name="connsiteY106" fmla="*/ 81820 h 533400"/>
                  <a:gd name="connsiteX107" fmla="*/ 75248 w 533400"/>
                  <a:gd name="connsiteY107" fmla="*/ 83153 h 533400"/>
                  <a:gd name="connsiteX108" fmla="*/ 81153 w 533400"/>
                  <a:gd name="connsiteY108" fmla="*/ 88773 h 533400"/>
                  <a:gd name="connsiteX109" fmla="*/ 82391 w 533400"/>
                  <a:gd name="connsiteY109" fmla="*/ 87440 h 533400"/>
                  <a:gd name="connsiteX110" fmla="*/ 207645 w 533400"/>
                  <a:gd name="connsiteY110" fmla="*/ 15621 h 533400"/>
                  <a:gd name="connsiteX111" fmla="*/ 205645 w 533400"/>
                  <a:gd name="connsiteY111" fmla="*/ 7810 h 533400"/>
                  <a:gd name="connsiteX112" fmla="*/ 203835 w 533400"/>
                  <a:gd name="connsiteY112" fmla="*/ 8287 h 533400"/>
                  <a:gd name="connsiteX113" fmla="*/ 205835 w 533400"/>
                  <a:gd name="connsiteY113" fmla="*/ 16097 h 533400"/>
                  <a:gd name="connsiteX114" fmla="*/ 207645 w 533400"/>
                  <a:gd name="connsiteY114" fmla="*/ 15621 h 533400"/>
                  <a:gd name="connsiteX115" fmla="*/ 16193 w 533400"/>
                  <a:gd name="connsiteY115" fmla="*/ 205740 h 533400"/>
                  <a:gd name="connsiteX116" fmla="*/ 8382 w 533400"/>
                  <a:gd name="connsiteY116" fmla="*/ 203740 h 533400"/>
                  <a:gd name="connsiteX117" fmla="*/ 7906 w 533400"/>
                  <a:gd name="connsiteY117" fmla="*/ 205550 h 533400"/>
                  <a:gd name="connsiteX118" fmla="*/ 15716 w 533400"/>
                  <a:gd name="connsiteY118" fmla="*/ 207550 h 533400"/>
                  <a:gd name="connsiteX119" fmla="*/ 16193 w 533400"/>
                  <a:gd name="connsiteY119" fmla="*/ 205740 h 533400"/>
                  <a:gd name="connsiteX120" fmla="*/ 24289 w 533400"/>
                  <a:gd name="connsiteY120" fmla="*/ 179546 h 533400"/>
                  <a:gd name="connsiteX121" fmla="*/ 16669 w 533400"/>
                  <a:gd name="connsiteY121" fmla="*/ 176784 h 533400"/>
                  <a:gd name="connsiteX122" fmla="*/ 16002 w 533400"/>
                  <a:gd name="connsiteY122" fmla="*/ 178498 h 533400"/>
                  <a:gd name="connsiteX123" fmla="*/ 23622 w 533400"/>
                  <a:gd name="connsiteY123" fmla="*/ 181261 h 533400"/>
                  <a:gd name="connsiteX124" fmla="*/ 24289 w 533400"/>
                  <a:gd name="connsiteY124" fmla="*/ 179546 h 533400"/>
                  <a:gd name="connsiteX125" fmla="*/ 21241 w 533400"/>
                  <a:gd name="connsiteY125" fmla="*/ 188214 h 533400"/>
                  <a:gd name="connsiteX126" fmla="*/ 13526 w 533400"/>
                  <a:gd name="connsiteY126" fmla="*/ 185738 h 533400"/>
                  <a:gd name="connsiteX127" fmla="*/ 12954 w 533400"/>
                  <a:gd name="connsiteY127" fmla="*/ 187547 h 533400"/>
                  <a:gd name="connsiteX128" fmla="*/ 20669 w 533400"/>
                  <a:gd name="connsiteY128" fmla="*/ 190024 h 533400"/>
                  <a:gd name="connsiteX129" fmla="*/ 21241 w 533400"/>
                  <a:gd name="connsiteY129" fmla="*/ 188214 h 533400"/>
                  <a:gd name="connsiteX130" fmla="*/ 18574 w 533400"/>
                  <a:gd name="connsiteY130" fmla="*/ 196882 h 533400"/>
                  <a:gd name="connsiteX131" fmla="*/ 10763 w 533400"/>
                  <a:gd name="connsiteY131" fmla="*/ 194691 h 533400"/>
                  <a:gd name="connsiteX132" fmla="*/ 10287 w 533400"/>
                  <a:gd name="connsiteY132" fmla="*/ 196501 h 533400"/>
                  <a:gd name="connsiteX133" fmla="*/ 18098 w 533400"/>
                  <a:gd name="connsiteY133" fmla="*/ 198692 h 533400"/>
                  <a:gd name="connsiteX134" fmla="*/ 18574 w 533400"/>
                  <a:gd name="connsiteY134" fmla="*/ 196882 h 533400"/>
                  <a:gd name="connsiteX135" fmla="*/ 12287 w 533400"/>
                  <a:gd name="connsiteY135" fmla="*/ 223647 h 533400"/>
                  <a:gd name="connsiteX136" fmla="*/ 4286 w 533400"/>
                  <a:gd name="connsiteY136" fmla="*/ 222218 h 533400"/>
                  <a:gd name="connsiteX137" fmla="*/ 4001 w 533400"/>
                  <a:gd name="connsiteY137" fmla="*/ 224028 h 533400"/>
                  <a:gd name="connsiteX138" fmla="*/ 12002 w 533400"/>
                  <a:gd name="connsiteY138" fmla="*/ 225457 h 533400"/>
                  <a:gd name="connsiteX139" fmla="*/ 12287 w 533400"/>
                  <a:gd name="connsiteY139" fmla="*/ 223647 h 533400"/>
                  <a:gd name="connsiteX140" fmla="*/ 14097 w 533400"/>
                  <a:gd name="connsiteY140" fmla="*/ 214598 h 533400"/>
                  <a:gd name="connsiteX141" fmla="*/ 6191 w 533400"/>
                  <a:gd name="connsiteY141" fmla="*/ 212884 h 533400"/>
                  <a:gd name="connsiteX142" fmla="*/ 5810 w 533400"/>
                  <a:gd name="connsiteY142" fmla="*/ 214694 h 533400"/>
                  <a:gd name="connsiteX143" fmla="*/ 13716 w 533400"/>
                  <a:gd name="connsiteY143" fmla="*/ 216408 h 533400"/>
                  <a:gd name="connsiteX144" fmla="*/ 14097 w 533400"/>
                  <a:gd name="connsiteY144" fmla="*/ 214598 h 533400"/>
                  <a:gd name="connsiteX145" fmla="*/ 8382 w 533400"/>
                  <a:gd name="connsiteY145" fmla="*/ 259937 h 533400"/>
                  <a:gd name="connsiteX146" fmla="*/ 286 w 533400"/>
                  <a:gd name="connsiteY146" fmla="*/ 259652 h 533400"/>
                  <a:gd name="connsiteX147" fmla="*/ 191 w 533400"/>
                  <a:gd name="connsiteY147" fmla="*/ 261556 h 533400"/>
                  <a:gd name="connsiteX148" fmla="*/ 8382 w 533400"/>
                  <a:gd name="connsiteY148" fmla="*/ 261842 h 533400"/>
                  <a:gd name="connsiteX149" fmla="*/ 8382 w 533400"/>
                  <a:gd name="connsiteY149" fmla="*/ 259937 h 533400"/>
                  <a:gd name="connsiteX150" fmla="*/ 8858 w 533400"/>
                  <a:gd name="connsiteY150" fmla="*/ 250793 h 533400"/>
                  <a:gd name="connsiteX151" fmla="*/ 762 w 533400"/>
                  <a:gd name="connsiteY151" fmla="*/ 250222 h 533400"/>
                  <a:gd name="connsiteX152" fmla="*/ 667 w 533400"/>
                  <a:gd name="connsiteY152" fmla="*/ 252127 h 533400"/>
                  <a:gd name="connsiteX153" fmla="*/ 8763 w 533400"/>
                  <a:gd name="connsiteY153" fmla="*/ 252698 h 533400"/>
                  <a:gd name="connsiteX154" fmla="*/ 8858 w 533400"/>
                  <a:gd name="connsiteY154" fmla="*/ 250793 h 533400"/>
                  <a:gd name="connsiteX155" fmla="*/ 9716 w 533400"/>
                  <a:gd name="connsiteY155" fmla="*/ 241649 h 533400"/>
                  <a:gd name="connsiteX156" fmla="*/ 1619 w 533400"/>
                  <a:gd name="connsiteY156" fmla="*/ 240792 h 533400"/>
                  <a:gd name="connsiteX157" fmla="*/ 1429 w 533400"/>
                  <a:gd name="connsiteY157" fmla="*/ 242602 h 533400"/>
                  <a:gd name="connsiteX158" fmla="*/ 9525 w 533400"/>
                  <a:gd name="connsiteY158" fmla="*/ 243459 h 533400"/>
                  <a:gd name="connsiteX159" fmla="*/ 9716 w 533400"/>
                  <a:gd name="connsiteY159" fmla="*/ 241649 h 533400"/>
                  <a:gd name="connsiteX160" fmla="*/ 10858 w 533400"/>
                  <a:gd name="connsiteY160" fmla="*/ 232600 h 533400"/>
                  <a:gd name="connsiteX161" fmla="*/ 2858 w 533400"/>
                  <a:gd name="connsiteY161" fmla="*/ 231458 h 533400"/>
                  <a:gd name="connsiteX162" fmla="*/ 2572 w 533400"/>
                  <a:gd name="connsiteY162" fmla="*/ 233363 h 533400"/>
                  <a:gd name="connsiteX163" fmla="*/ 10573 w 533400"/>
                  <a:gd name="connsiteY163" fmla="*/ 234506 h 533400"/>
                  <a:gd name="connsiteX164" fmla="*/ 10858 w 533400"/>
                  <a:gd name="connsiteY164" fmla="*/ 232600 h 533400"/>
                  <a:gd name="connsiteX165" fmla="*/ 64294 w 533400"/>
                  <a:gd name="connsiteY165" fmla="*/ 108013 h 533400"/>
                  <a:gd name="connsiteX166" fmla="*/ 57912 w 533400"/>
                  <a:gd name="connsiteY166" fmla="*/ 102965 h 533400"/>
                  <a:gd name="connsiteX167" fmla="*/ 56769 w 533400"/>
                  <a:gd name="connsiteY167" fmla="*/ 104394 h 533400"/>
                  <a:gd name="connsiteX168" fmla="*/ 63151 w 533400"/>
                  <a:gd name="connsiteY168" fmla="*/ 109442 h 533400"/>
                  <a:gd name="connsiteX169" fmla="*/ 64294 w 533400"/>
                  <a:gd name="connsiteY169" fmla="*/ 108013 h 533400"/>
                  <a:gd name="connsiteX170" fmla="*/ 27527 w 533400"/>
                  <a:gd name="connsiteY170" fmla="*/ 170974 h 533400"/>
                  <a:gd name="connsiteX171" fmla="*/ 20003 w 533400"/>
                  <a:gd name="connsiteY171" fmla="*/ 167926 h 533400"/>
                  <a:gd name="connsiteX172" fmla="*/ 19336 w 533400"/>
                  <a:gd name="connsiteY172" fmla="*/ 169640 h 533400"/>
                  <a:gd name="connsiteX173" fmla="*/ 26861 w 533400"/>
                  <a:gd name="connsiteY173" fmla="*/ 172688 h 533400"/>
                  <a:gd name="connsiteX174" fmla="*/ 27527 w 533400"/>
                  <a:gd name="connsiteY174" fmla="*/ 170974 h 533400"/>
                  <a:gd name="connsiteX175" fmla="*/ 58769 w 533400"/>
                  <a:gd name="connsiteY175" fmla="*/ 115348 h 533400"/>
                  <a:gd name="connsiteX176" fmla="*/ 52197 w 533400"/>
                  <a:gd name="connsiteY176" fmla="*/ 110585 h 533400"/>
                  <a:gd name="connsiteX177" fmla="*/ 51054 w 533400"/>
                  <a:gd name="connsiteY177" fmla="*/ 112109 h 533400"/>
                  <a:gd name="connsiteX178" fmla="*/ 57626 w 533400"/>
                  <a:gd name="connsiteY178" fmla="*/ 116872 h 533400"/>
                  <a:gd name="connsiteX179" fmla="*/ 58769 w 533400"/>
                  <a:gd name="connsiteY179" fmla="*/ 115348 h 533400"/>
                  <a:gd name="connsiteX180" fmla="*/ 53435 w 533400"/>
                  <a:gd name="connsiteY180" fmla="*/ 122777 h 533400"/>
                  <a:gd name="connsiteX181" fmla="*/ 46673 w 533400"/>
                  <a:gd name="connsiteY181" fmla="*/ 118205 h 533400"/>
                  <a:gd name="connsiteX182" fmla="*/ 45625 w 533400"/>
                  <a:gd name="connsiteY182" fmla="*/ 119729 h 533400"/>
                  <a:gd name="connsiteX183" fmla="*/ 52388 w 533400"/>
                  <a:gd name="connsiteY183" fmla="*/ 124301 h 533400"/>
                  <a:gd name="connsiteX184" fmla="*/ 53435 w 533400"/>
                  <a:gd name="connsiteY184" fmla="*/ 122777 h 533400"/>
                  <a:gd name="connsiteX185" fmla="*/ 70104 w 533400"/>
                  <a:gd name="connsiteY185" fmla="*/ 100965 h 533400"/>
                  <a:gd name="connsiteX186" fmla="*/ 63818 w 533400"/>
                  <a:gd name="connsiteY186" fmla="*/ 95726 h 533400"/>
                  <a:gd name="connsiteX187" fmla="*/ 62579 w 533400"/>
                  <a:gd name="connsiteY187" fmla="*/ 97155 h 533400"/>
                  <a:gd name="connsiteX188" fmla="*/ 68866 w 533400"/>
                  <a:gd name="connsiteY188" fmla="*/ 102394 h 533400"/>
                  <a:gd name="connsiteX189" fmla="*/ 70104 w 533400"/>
                  <a:gd name="connsiteY189" fmla="*/ 100965 h 533400"/>
                  <a:gd name="connsiteX190" fmla="*/ 76105 w 533400"/>
                  <a:gd name="connsiteY190" fmla="*/ 94107 h 533400"/>
                  <a:gd name="connsiteX191" fmla="*/ 70104 w 533400"/>
                  <a:gd name="connsiteY191" fmla="*/ 88678 h 533400"/>
                  <a:gd name="connsiteX192" fmla="*/ 68866 w 533400"/>
                  <a:gd name="connsiteY192" fmla="*/ 90106 h 533400"/>
                  <a:gd name="connsiteX193" fmla="*/ 74962 w 533400"/>
                  <a:gd name="connsiteY193" fmla="*/ 95536 h 533400"/>
                  <a:gd name="connsiteX194" fmla="*/ 76105 w 533400"/>
                  <a:gd name="connsiteY194" fmla="*/ 94107 h 533400"/>
                  <a:gd name="connsiteX195" fmla="*/ 48482 w 533400"/>
                  <a:gd name="connsiteY195" fmla="*/ 130492 h 533400"/>
                  <a:gd name="connsiteX196" fmla="*/ 41624 w 533400"/>
                  <a:gd name="connsiteY196" fmla="*/ 126206 h 533400"/>
                  <a:gd name="connsiteX197" fmla="*/ 40672 w 533400"/>
                  <a:gd name="connsiteY197" fmla="*/ 127825 h 533400"/>
                  <a:gd name="connsiteX198" fmla="*/ 47530 w 533400"/>
                  <a:gd name="connsiteY198" fmla="*/ 132112 h 533400"/>
                  <a:gd name="connsiteX199" fmla="*/ 48482 w 533400"/>
                  <a:gd name="connsiteY199" fmla="*/ 130492 h 533400"/>
                  <a:gd name="connsiteX200" fmla="*/ 35052 w 533400"/>
                  <a:gd name="connsiteY200" fmla="*/ 154305 h 533400"/>
                  <a:gd name="connsiteX201" fmla="*/ 27813 w 533400"/>
                  <a:gd name="connsiteY201" fmla="*/ 150781 h 533400"/>
                  <a:gd name="connsiteX202" fmla="*/ 26956 w 533400"/>
                  <a:gd name="connsiteY202" fmla="*/ 152495 h 533400"/>
                  <a:gd name="connsiteX203" fmla="*/ 34195 w 533400"/>
                  <a:gd name="connsiteY203" fmla="*/ 156019 h 533400"/>
                  <a:gd name="connsiteX204" fmla="*/ 35052 w 533400"/>
                  <a:gd name="connsiteY204" fmla="*/ 154305 h 533400"/>
                  <a:gd name="connsiteX205" fmla="*/ 43720 w 533400"/>
                  <a:gd name="connsiteY205" fmla="*/ 138208 h 533400"/>
                  <a:gd name="connsiteX206" fmla="*/ 36671 w 533400"/>
                  <a:gd name="connsiteY206" fmla="*/ 134207 h 533400"/>
                  <a:gd name="connsiteX207" fmla="*/ 35719 w 533400"/>
                  <a:gd name="connsiteY207" fmla="*/ 135827 h 533400"/>
                  <a:gd name="connsiteX208" fmla="*/ 42767 w 533400"/>
                  <a:gd name="connsiteY208" fmla="*/ 139922 h 533400"/>
                  <a:gd name="connsiteX209" fmla="*/ 43720 w 533400"/>
                  <a:gd name="connsiteY209" fmla="*/ 138208 h 533400"/>
                  <a:gd name="connsiteX210" fmla="*/ 31147 w 533400"/>
                  <a:gd name="connsiteY210" fmla="*/ 162592 h 533400"/>
                  <a:gd name="connsiteX211" fmla="*/ 23717 w 533400"/>
                  <a:gd name="connsiteY211" fmla="*/ 159258 h 533400"/>
                  <a:gd name="connsiteX212" fmla="*/ 22955 w 533400"/>
                  <a:gd name="connsiteY212" fmla="*/ 160973 h 533400"/>
                  <a:gd name="connsiteX213" fmla="*/ 30385 w 533400"/>
                  <a:gd name="connsiteY213" fmla="*/ 164306 h 533400"/>
                  <a:gd name="connsiteX214" fmla="*/ 31147 w 533400"/>
                  <a:gd name="connsiteY214" fmla="*/ 162592 h 533400"/>
                  <a:gd name="connsiteX215" fmla="*/ 39243 w 533400"/>
                  <a:gd name="connsiteY215" fmla="*/ 146209 h 533400"/>
                  <a:gd name="connsiteX216" fmla="*/ 32099 w 533400"/>
                  <a:gd name="connsiteY216" fmla="*/ 142399 h 533400"/>
                  <a:gd name="connsiteX217" fmla="*/ 31242 w 533400"/>
                  <a:gd name="connsiteY217" fmla="*/ 144018 h 533400"/>
                  <a:gd name="connsiteX218" fmla="*/ 38386 w 533400"/>
                  <a:gd name="connsiteY218" fmla="*/ 147828 h 533400"/>
                  <a:gd name="connsiteX219" fmla="*/ 39243 w 533400"/>
                  <a:gd name="connsiteY219" fmla="*/ 146209 h 533400"/>
                  <a:gd name="connsiteX220" fmla="*/ 516541 w 533400"/>
                  <a:gd name="connsiteY220" fmla="*/ 181261 h 533400"/>
                  <a:gd name="connsiteX221" fmla="*/ 524161 w 533400"/>
                  <a:gd name="connsiteY221" fmla="*/ 178498 h 533400"/>
                  <a:gd name="connsiteX222" fmla="*/ 523494 w 533400"/>
                  <a:gd name="connsiteY222" fmla="*/ 176784 h 533400"/>
                  <a:gd name="connsiteX223" fmla="*/ 515874 w 533400"/>
                  <a:gd name="connsiteY223" fmla="*/ 179546 h 533400"/>
                  <a:gd name="connsiteX224" fmla="*/ 516541 w 533400"/>
                  <a:gd name="connsiteY224" fmla="*/ 181261 h 533400"/>
                  <a:gd name="connsiteX225" fmla="*/ 497300 w 533400"/>
                  <a:gd name="connsiteY225" fmla="*/ 139827 h 533400"/>
                  <a:gd name="connsiteX226" fmla="*/ 504349 w 533400"/>
                  <a:gd name="connsiteY226" fmla="*/ 135731 h 533400"/>
                  <a:gd name="connsiteX227" fmla="*/ 503396 w 533400"/>
                  <a:gd name="connsiteY227" fmla="*/ 134112 h 533400"/>
                  <a:gd name="connsiteX228" fmla="*/ 496348 w 533400"/>
                  <a:gd name="connsiteY228" fmla="*/ 138208 h 533400"/>
                  <a:gd name="connsiteX229" fmla="*/ 497300 w 533400"/>
                  <a:gd name="connsiteY229" fmla="*/ 139827 h 533400"/>
                  <a:gd name="connsiteX230" fmla="*/ 501777 w 533400"/>
                  <a:gd name="connsiteY230" fmla="*/ 147923 h 533400"/>
                  <a:gd name="connsiteX231" fmla="*/ 508921 w 533400"/>
                  <a:gd name="connsiteY231" fmla="*/ 144113 h 533400"/>
                  <a:gd name="connsiteX232" fmla="*/ 508064 w 533400"/>
                  <a:gd name="connsiteY232" fmla="*/ 142494 h 533400"/>
                  <a:gd name="connsiteX233" fmla="*/ 500920 w 533400"/>
                  <a:gd name="connsiteY233" fmla="*/ 146304 h 533400"/>
                  <a:gd name="connsiteX234" fmla="*/ 501777 w 533400"/>
                  <a:gd name="connsiteY234" fmla="*/ 147923 h 533400"/>
                  <a:gd name="connsiteX235" fmla="*/ 492633 w 533400"/>
                  <a:gd name="connsiteY235" fmla="*/ 132017 h 533400"/>
                  <a:gd name="connsiteX236" fmla="*/ 499491 w 533400"/>
                  <a:gd name="connsiteY236" fmla="*/ 127730 h 533400"/>
                  <a:gd name="connsiteX237" fmla="*/ 498539 w 533400"/>
                  <a:gd name="connsiteY237" fmla="*/ 126111 h 533400"/>
                  <a:gd name="connsiteX238" fmla="*/ 491681 w 533400"/>
                  <a:gd name="connsiteY238" fmla="*/ 130397 h 533400"/>
                  <a:gd name="connsiteX239" fmla="*/ 492633 w 533400"/>
                  <a:gd name="connsiteY239" fmla="*/ 132017 h 533400"/>
                  <a:gd name="connsiteX240" fmla="*/ 459105 w 533400"/>
                  <a:gd name="connsiteY240" fmla="*/ 88773 h 533400"/>
                  <a:gd name="connsiteX241" fmla="*/ 465010 w 533400"/>
                  <a:gd name="connsiteY241" fmla="*/ 83153 h 533400"/>
                  <a:gd name="connsiteX242" fmla="*/ 463677 w 533400"/>
                  <a:gd name="connsiteY242" fmla="*/ 81820 h 533400"/>
                  <a:gd name="connsiteX243" fmla="*/ 457772 w 533400"/>
                  <a:gd name="connsiteY243" fmla="*/ 87440 h 533400"/>
                  <a:gd name="connsiteX244" fmla="*/ 459105 w 533400"/>
                  <a:gd name="connsiteY244" fmla="*/ 88773 h 533400"/>
                  <a:gd name="connsiteX245" fmla="*/ 509683 w 533400"/>
                  <a:gd name="connsiteY245" fmla="*/ 164306 h 533400"/>
                  <a:gd name="connsiteX246" fmla="*/ 517112 w 533400"/>
                  <a:gd name="connsiteY246" fmla="*/ 160973 h 533400"/>
                  <a:gd name="connsiteX247" fmla="*/ 516350 w 533400"/>
                  <a:gd name="connsiteY247" fmla="*/ 159258 h 533400"/>
                  <a:gd name="connsiteX248" fmla="*/ 508921 w 533400"/>
                  <a:gd name="connsiteY248" fmla="*/ 162592 h 533400"/>
                  <a:gd name="connsiteX249" fmla="*/ 509683 w 533400"/>
                  <a:gd name="connsiteY249" fmla="*/ 164306 h 533400"/>
                  <a:gd name="connsiteX250" fmla="*/ 465296 w 533400"/>
                  <a:gd name="connsiteY250" fmla="*/ 95440 h 533400"/>
                  <a:gd name="connsiteX251" fmla="*/ 471297 w 533400"/>
                  <a:gd name="connsiteY251" fmla="*/ 90011 h 533400"/>
                  <a:gd name="connsiteX252" fmla="*/ 470059 w 533400"/>
                  <a:gd name="connsiteY252" fmla="*/ 88583 h 533400"/>
                  <a:gd name="connsiteX253" fmla="*/ 463963 w 533400"/>
                  <a:gd name="connsiteY253" fmla="*/ 94012 h 533400"/>
                  <a:gd name="connsiteX254" fmla="*/ 465296 w 533400"/>
                  <a:gd name="connsiteY254" fmla="*/ 95440 h 533400"/>
                  <a:gd name="connsiteX255" fmla="*/ 487680 w 533400"/>
                  <a:gd name="connsiteY255" fmla="*/ 124301 h 533400"/>
                  <a:gd name="connsiteX256" fmla="*/ 494443 w 533400"/>
                  <a:gd name="connsiteY256" fmla="*/ 119729 h 533400"/>
                  <a:gd name="connsiteX257" fmla="*/ 493395 w 533400"/>
                  <a:gd name="connsiteY257" fmla="*/ 118205 h 533400"/>
                  <a:gd name="connsiteX258" fmla="*/ 486632 w 533400"/>
                  <a:gd name="connsiteY258" fmla="*/ 122777 h 533400"/>
                  <a:gd name="connsiteX259" fmla="*/ 487680 w 533400"/>
                  <a:gd name="connsiteY259" fmla="*/ 124301 h 533400"/>
                  <a:gd name="connsiteX260" fmla="*/ 513207 w 533400"/>
                  <a:gd name="connsiteY260" fmla="*/ 172784 h 533400"/>
                  <a:gd name="connsiteX261" fmla="*/ 520732 w 533400"/>
                  <a:gd name="connsiteY261" fmla="*/ 169736 h 533400"/>
                  <a:gd name="connsiteX262" fmla="*/ 520065 w 533400"/>
                  <a:gd name="connsiteY262" fmla="*/ 168021 h 533400"/>
                  <a:gd name="connsiteX263" fmla="*/ 512540 w 533400"/>
                  <a:gd name="connsiteY263" fmla="*/ 171069 h 533400"/>
                  <a:gd name="connsiteX264" fmla="*/ 513207 w 533400"/>
                  <a:gd name="connsiteY264" fmla="*/ 172784 h 533400"/>
                  <a:gd name="connsiteX265" fmla="*/ 471297 w 533400"/>
                  <a:gd name="connsiteY265" fmla="*/ 102394 h 533400"/>
                  <a:gd name="connsiteX266" fmla="*/ 477488 w 533400"/>
                  <a:gd name="connsiteY266" fmla="*/ 97155 h 533400"/>
                  <a:gd name="connsiteX267" fmla="*/ 476250 w 533400"/>
                  <a:gd name="connsiteY267" fmla="*/ 95726 h 533400"/>
                  <a:gd name="connsiteX268" fmla="*/ 470059 w 533400"/>
                  <a:gd name="connsiteY268" fmla="*/ 100965 h 533400"/>
                  <a:gd name="connsiteX269" fmla="*/ 471297 w 533400"/>
                  <a:gd name="connsiteY269" fmla="*/ 102394 h 533400"/>
                  <a:gd name="connsiteX270" fmla="*/ 477012 w 533400"/>
                  <a:gd name="connsiteY270" fmla="*/ 109538 h 533400"/>
                  <a:gd name="connsiteX271" fmla="*/ 483394 w 533400"/>
                  <a:gd name="connsiteY271" fmla="*/ 104489 h 533400"/>
                  <a:gd name="connsiteX272" fmla="*/ 482251 w 533400"/>
                  <a:gd name="connsiteY272" fmla="*/ 103061 h 533400"/>
                  <a:gd name="connsiteX273" fmla="*/ 475869 w 533400"/>
                  <a:gd name="connsiteY273" fmla="*/ 108109 h 533400"/>
                  <a:gd name="connsiteX274" fmla="*/ 477012 w 533400"/>
                  <a:gd name="connsiteY274" fmla="*/ 109538 h 533400"/>
                  <a:gd name="connsiteX275" fmla="*/ 482441 w 533400"/>
                  <a:gd name="connsiteY275" fmla="*/ 116872 h 533400"/>
                  <a:gd name="connsiteX276" fmla="*/ 489014 w 533400"/>
                  <a:gd name="connsiteY276" fmla="*/ 112109 h 533400"/>
                  <a:gd name="connsiteX277" fmla="*/ 487966 w 533400"/>
                  <a:gd name="connsiteY277" fmla="*/ 110585 h 533400"/>
                  <a:gd name="connsiteX278" fmla="*/ 481393 w 533400"/>
                  <a:gd name="connsiteY278" fmla="*/ 115348 h 533400"/>
                  <a:gd name="connsiteX279" fmla="*/ 482441 w 533400"/>
                  <a:gd name="connsiteY279" fmla="*/ 116872 h 533400"/>
                  <a:gd name="connsiteX280" fmla="*/ 505873 w 533400"/>
                  <a:gd name="connsiteY280" fmla="*/ 156019 h 533400"/>
                  <a:gd name="connsiteX281" fmla="*/ 513112 w 533400"/>
                  <a:gd name="connsiteY281" fmla="*/ 152495 h 533400"/>
                  <a:gd name="connsiteX282" fmla="*/ 512255 w 533400"/>
                  <a:gd name="connsiteY282" fmla="*/ 150781 h 533400"/>
                  <a:gd name="connsiteX283" fmla="*/ 505016 w 533400"/>
                  <a:gd name="connsiteY283" fmla="*/ 154305 h 533400"/>
                  <a:gd name="connsiteX284" fmla="*/ 505873 w 533400"/>
                  <a:gd name="connsiteY284" fmla="*/ 156019 h 533400"/>
                  <a:gd name="connsiteX285" fmla="*/ 8192 w 533400"/>
                  <a:gd name="connsiteY285" fmla="*/ 270034 h 533400"/>
                  <a:gd name="connsiteX286" fmla="*/ 8192 w 533400"/>
                  <a:gd name="connsiteY286" fmla="*/ 269081 h 533400"/>
                  <a:gd name="connsiteX287" fmla="*/ 0 w 533400"/>
                  <a:gd name="connsiteY287" fmla="*/ 269081 h 533400"/>
                  <a:gd name="connsiteX288" fmla="*/ 0 w 533400"/>
                  <a:gd name="connsiteY288" fmla="*/ 270986 h 533400"/>
                  <a:gd name="connsiteX289" fmla="*/ 8192 w 533400"/>
                  <a:gd name="connsiteY289" fmla="*/ 270986 h 533400"/>
                  <a:gd name="connsiteX290" fmla="*/ 8192 w 533400"/>
                  <a:gd name="connsiteY290" fmla="*/ 270034 h 533400"/>
                  <a:gd name="connsiteX291" fmla="*/ 530638 w 533400"/>
                  <a:gd name="connsiteY291" fmla="*/ 243554 h 533400"/>
                  <a:gd name="connsiteX292" fmla="*/ 538734 w 533400"/>
                  <a:gd name="connsiteY292" fmla="*/ 242697 h 533400"/>
                  <a:gd name="connsiteX293" fmla="*/ 538543 w 533400"/>
                  <a:gd name="connsiteY293" fmla="*/ 240887 h 533400"/>
                  <a:gd name="connsiteX294" fmla="*/ 530447 w 533400"/>
                  <a:gd name="connsiteY294" fmla="*/ 241744 h 533400"/>
                  <a:gd name="connsiteX295" fmla="*/ 530638 w 533400"/>
                  <a:gd name="connsiteY295" fmla="*/ 243554 h 533400"/>
                  <a:gd name="connsiteX296" fmla="*/ 531781 w 533400"/>
                  <a:gd name="connsiteY296" fmla="*/ 261747 h 533400"/>
                  <a:gd name="connsiteX297" fmla="*/ 539972 w 533400"/>
                  <a:gd name="connsiteY297" fmla="*/ 261461 h 533400"/>
                  <a:gd name="connsiteX298" fmla="*/ 539877 w 533400"/>
                  <a:gd name="connsiteY298" fmla="*/ 259556 h 533400"/>
                  <a:gd name="connsiteX299" fmla="*/ 531781 w 533400"/>
                  <a:gd name="connsiteY299" fmla="*/ 259842 h 533400"/>
                  <a:gd name="connsiteX300" fmla="*/ 531781 w 533400"/>
                  <a:gd name="connsiteY300" fmla="*/ 261747 h 533400"/>
                  <a:gd name="connsiteX301" fmla="*/ 531305 w 533400"/>
                  <a:gd name="connsiteY301" fmla="*/ 252698 h 533400"/>
                  <a:gd name="connsiteX302" fmla="*/ 539401 w 533400"/>
                  <a:gd name="connsiteY302" fmla="*/ 252127 h 533400"/>
                  <a:gd name="connsiteX303" fmla="*/ 539306 w 533400"/>
                  <a:gd name="connsiteY303" fmla="*/ 250222 h 533400"/>
                  <a:gd name="connsiteX304" fmla="*/ 531209 w 533400"/>
                  <a:gd name="connsiteY304" fmla="*/ 250793 h 533400"/>
                  <a:gd name="connsiteX305" fmla="*/ 531305 w 533400"/>
                  <a:gd name="connsiteY305" fmla="*/ 252698 h 533400"/>
                  <a:gd name="connsiteX306" fmla="*/ 528161 w 533400"/>
                  <a:gd name="connsiteY306" fmla="*/ 225457 h 533400"/>
                  <a:gd name="connsiteX307" fmla="*/ 536162 w 533400"/>
                  <a:gd name="connsiteY307" fmla="*/ 224028 h 533400"/>
                  <a:gd name="connsiteX308" fmla="*/ 535876 w 533400"/>
                  <a:gd name="connsiteY308" fmla="*/ 222218 h 533400"/>
                  <a:gd name="connsiteX309" fmla="*/ 527876 w 533400"/>
                  <a:gd name="connsiteY309" fmla="*/ 223647 h 533400"/>
                  <a:gd name="connsiteX310" fmla="*/ 528161 w 533400"/>
                  <a:gd name="connsiteY310" fmla="*/ 225457 h 533400"/>
                  <a:gd name="connsiteX311" fmla="*/ 529495 w 533400"/>
                  <a:gd name="connsiteY311" fmla="*/ 234506 h 533400"/>
                  <a:gd name="connsiteX312" fmla="*/ 537496 w 533400"/>
                  <a:gd name="connsiteY312" fmla="*/ 233363 h 533400"/>
                  <a:gd name="connsiteX313" fmla="*/ 537210 w 533400"/>
                  <a:gd name="connsiteY313" fmla="*/ 231458 h 533400"/>
                  <a:gd name="connsiteX314" fmla="*/ 529209 w 533400"/>
                  <a:gd name="connsiteY314" fmla="*/ 232600 h 533400"/>
                  <a:gd name="connsiteX315" fmla="*/ 529495 w 533400"/>
                  <a:gd name="connsiteY315" fmla="*/ 234506 h 533400"/>
                  <a:gd name="connsiteX316" fmla="*/ 526447 w 533400"/>
                  <a:gd name="connsiteY316" fmla="*/ 216503 h 533400"/>
                  <a:gd name="connsiteX317" fmla="*/ 534353 w 533400"/>
                  <a:gd name="connsiteY317" fmla="*/ 214789 h 533400"/>
                  <a:gd name="connsiteX318" fmla="*/ 533972 w 533400"/>
                  <a:gd name="connsiteY318" fmla="*/ 212979 h 533400"/>
                  <a:gd name="connsiteX319" fmla="*/ 526066 w 533400"/>
                  <a:gd name="connsiteY319" fmla="*/ 214694 h 533400"/>
                  <a:gd name="connsiteX320" fmla="*/ 526447 w 533400"/>
                  <a:gd name="connsiteY320" fmla="*/ 216503 h 533400"/>
                  <a:gd name="connsiteX321" fmla="*/ 522065 w 533400"/>
                  <a:gd name="connsiteY321" fmla="*/ 198692 h 533400"/>
                  <a:gd name="connsiteX322" fmla="*/ 529876 w 533400"/>
                  <a:gd name="connsiteY322" fmla="*/ 196501 h 533400"/>
                  <a:gd name="connsiteX323" fmla="*/ 529400 w 533400"/>
                  <a:gd name="connsiteY323" fmla="*/ 194691 h 533400"/>
                  <a:gd name="connsiteX324" fmla="*/ 521589 w 533400"/>
                  <a:gd name="connsiteY324" fmla="*/ 196882 h 533400"/>
                  <a:gd name="connsiteX325" fmla="*/ 522065 w 533400"/>
                  <a:gd name="connsiteY325" fmla="*/ 198692 h 533400"/>
                  <a:gd name="connsiteX326" fmla="*/ 519493 w 533400"/>
                  <a:gd name="connsiteY326" fmla="*/ 189929 h 533400"/>
                  <a:gd name="connsiteX327" fmla="*/ 527209 w 533400"/>
                  <a:gd name="connsiteY327" fmla="*/ 187452 h 533400"/>
                  <a:gd name="connsiteX328" fmla="*/ 526637 w 533400"/>
                  <a:gd name="connsiteY328" fmla="*/ 185642 h 533400"/>
                  <a:gd name="connsiteX329" fmla="*/ 518922 w 533400"/>
                  <a:gd name="connsiteY329" fmla="*/ 188119 h 533400"/>
                  <a:gd name="connsiteX330" fmla="*/ 519493 w 533400"/>
                  <a:gd name="connsiteY330" fmla="*/ 189929 h 533400"/>
                  <a:gd name="connsiteX331" fmla="*/ 524447 w 533400"/>
                  <a:gd name="connsiteY331" fmla="*/ 207550 h 533400"/>
                  <a:gd name="connsiteX332" fmla="*/ 532257 w 533400"/>
                  <a:gd name="connsiteY332" fmla="*/ 205550 h 533400"/>
                  <a:gd name="connsiteX333" fmla="*/ 531781 w 533400"/>
                  <a:gd name="connsiteY333" fmla="*/ 203740 h 533400"/>
                  <a:gd name="connsiteX334" fmla="*/ 523970 w 533400"/>
                  <a:gd name="connsiteY334" fmla="*/ 205740 h 533400"/>
                  <a:gd name="connsiteX335" fmla="*/ 524447 w 533400"/>
                  <a:gd name="connsiteY335" fmla="*/ 207550 h 533400"/>
                  <a:gd name="connsiteX336" fmla="*/ 369094 w 533400"/>
                  <a:gd name="connsiteY336" fmla="*/ 27527 h 533400"/>
                  <a:gd name="connsiteX337" fmla="*/ 372142 w 533400"/>
                  <a:gd name="connsiteY337" fmla="*/ 20002 h 533400"/>
                  <a:gd name="connsiteX338" fmla="*/ 370427 w 533400"/>
                  <a:gd name="connsiteY338" fmla="*/ 19336 h 533400"/>
                  <a:gd name="connsiteX339" fmla="*/ 367379 w 533400"/>
                  <a:gd name="connsiteY339" fmla="*/ 26860 h 533400"/>
                  <a:gd name="connsiteX340" fmla="*/ 369094 w 533400"/>
                  <a:gd name="connsiteY340" fmla="*/ 27527 h 533400"/>
                  <a:gd name="connsiteX341" fmla="*/ 334328 w 533400"/>
                  <a:gd name="connsiteY341" fmla="*/ 16097 h 533400"/>
                  <a:gd name="connsiteX342" fmla="*/ 336328 w 533400"/>
                  <a:gd name="connsiteY342" fmla="*/ 8287 h 533400"/>
                  <a:gd name="connsiteX343" fmla="*/ 334518 w 533400"/>
                  <a:gd name="connsiteY343" fmla="*/ 7810 h 533400"/>
                  <a:gd name="connsiteX344" fmla="*/ 332518 w 533400"/>
                  <a:gd name="connsiteY344" fmla="*/ 15621 h 533400"/>
                  <a:gd name="connsiteX345" fmla="*/ 334328 w 533400"/>
                  <a:gd name="connsiteY345" fmla="*/ 16097 h 533400"/>
                  <a:gd name="connsiteX346" fmla="*/ 343186 w 533400"/>
                  <a:gd name="connsiteY346" fmla="*/ 18479 h 533400"/>
                  <a:gd name="connsiteX347" fmla="*/ 345376 w 533400"/>
                  <a:gd name="connsiteY347" fmla="*/ 10763 h 533400"/>
                  <a:gd name="connsiteX348" fmla="*/ 343567 w 533400"/>
                  <a:gd name="connsiteY348" fmla="*/ 10192 h 533400"/>
                  <a:gd name="connsiteX349" fmla="*/ 341376 w 533400"/>
                  <a:gd name="connsiteY349" fmla="*/ 17907 h 533400"/>
                  <a:gd name="connsiteX350" fmla="*/ 343186 w 533400"/>
                  <a:gd name="connsiteY350" fmla="*/ 18479 h 533400"/>
                  <a:gd name="connsiteX351" fmla="*/ 360521 w 533400"/>
                  <a:gd name="connsiteY351" fmla="*/ 24194 h 533400"/>
                  <a:gd name="connsiteX352" fmla="*/ 363284 w 533400"/>
                  <a:gd name="connsiteY352" fmla="*/ 16669 h 533400"/>
                  <a:gd name="connsiteX353" fmla="*/ 361569 w 533400"/>
                  <a:gd name="connsiteY353" fmla="*/ 16002 h 533400"/>
                  <a:gd name="connsiteX354" fmla="*/ 358807 w 533400"/>
                  <a:gd name="connsiteY354" fmla="*/ 23527 h 533400"/>
                  <a:gd name="connsiteX355" fmla="*/ 360521 w 533400"/>
                  <a:gd name="connsiteY355" fmla="*/ 24194 h 533400"/>
                  <a:gd name="connsiteX356" fmla="*/ 351854 w 533400"/>
                  <a:gd name="connsiteY356" fmla="*/ 21146 h 533400"/>
                  <a:gd name="connsiteX357" fmla="*/ 354330 w 533400"/>
                  <a:gd name="connsiteY357" fmla="*/ 13430 h 533400"/>
                  <a:gd name="connsiteX358" fmla="*/ 352520 w 533400"/>
                  <a:gd name="connsiteY358" fmla="*/ 12859 h 533400"/>
                  <a:gd name="connsiteX359" fmla="*/ 350044 w 533400"/>
                  <a:gd name="connsiteY359" fmla="*/ 20574 h 533400"/>
                  <a:gd name="connsiteX360" fmla="*/ 351854 w 533400"/>
                  <a:gd name="connsiteY360" fmla="*/ 21146 h 533400"/>
                  <a:gd name="connsiteX361" fmla="*/ 325469 w 533400"/>
                  <a:gd name="connsiteY361" fmla="*/ 14002 h 533400"/>
                  <a:gd name="connsiteX362" fmla="*/ 327184 w 533400"/>
                  <a:gd name="connsiteY362" fmla="*/ 6096 h 533400"/>
                  <a:gd name="connsiteX363" fmla="*/ 325374 w 533400"/>
                  <a:gd name="connsiteY363" fmla="*/ 5715 h 533400"/>
                  <a:gd name="connsiteX364" fmla="*/ 323659 w 533400"/>
                  <a:gd name="connsiteY364" fmla="*/ 13621 h 533400"/>
                  <a:gd name="connsiteX365" fmla="*/ 325469 w 533400"/>
                  <a:gd name="connsiteY365" fmla="*/ 14002 h 533400"/>
                  <a:gd name="connsiteX366" fmla="*/ 289274 w 533400"/>
                  <a:gd name="connsiteY366" fmla="*/ 8858 h 533400"/>
                  <a:gd name="connsiteX367" fmla="*/ 289846 w 533400"/>
                  <a:gd name="connsiteY367" fmla="*/ 762 h 533400"/>
                  <a:gd name="connsiteX368" fmla="*/ 288036 w 533400"/>
                  <a:gd name="connsiteY368" fmla="*/ 571 h 533400"/>
                  <a:gd name="connsiteX369" fmla="*/ 287465 w 533400"/>
                  <a:gd name="connsiteY369" fmla="*/ 8668 h 533400"/>
                  <a:gd name="connsiteX370" fmla="*/ 289274 w 533400"/>
                  <a:gd name="connsiteY370" fmla="*/ 8858 h 533400"/>
                  <a:gd name="connsiteX371" fmla="*/ 316421 w 533400"/>
                  <a:gd name="connsiteY371" fmla="*/ 12192 h 533400"/>
                  <a:gd name="connsiteX372" fmla="*/ 317849 w 533400"/>
                  <a:gd name="connsiteY372" fmla="*/ 4191 h 533400"/>
                  <a:gd name="connsiteX373" fmla="*/ 316040 w 533400"/>
                  <a:gd name="connsiteY373" fmla="*/ 3810 h 533400"/>
                  <a:gd name="connsiteX374" fmla="*/ 314611 w 533400"/>
                  <a:gd name="connsiteY374" fmla="*/ 11811 h 533400"/>
                  <a:gd name="connsiteX375" fmla="*/ 316421 w 533400"/>
                  <a:gd name="connsiteY375" fmla="*/ 12192 h 533400"/>
                  <a:gd name="connsiteX376" fmla="*/ 270034 w 533400"/>
                  <a:gd name="connsiteY376" fmla="*/ 8192 h 533400"/>
                  <a:gd name="connsiteX377" fmla="*/ 270986 w 533400"/>
                  <a:gd name="connsiteY377" fmla="*/ 8192 h 533400"/>
                  <a:gd name="connsiteX378" fmla="*/ 270986 w 533400"/>
                  <a:gd name="connsiteY378" fmla="*/ 0 h 533400"/>
                  <a:gd name="connsiteX379" fmla="*/ 269081 w 533400"/>
                  <a:gd name="connsiteY379" fmla="*/ 0 h 533400"/>
                  <a:gd name="connsiteX380" fmla="*/ 269081 w 533400"/>
                  <a:gd name="connsiteY380" fmla="*/ 8192 h 533400"/>
                  <a:gd name="connsiteX381" fmla="*/ 270034 w 533400"/>
                  <a:gd name="connsiteY381" fmla="*/ 8192 h 533400"/>
                  <a:gd name="connsiteX382" fmla="*/ 280130 w 533400"/>
                  <a:gd name="connsiteY382" fmla="*/ 8287 h 533400"/>
                  <a:gd name="connsiteX383" fmla="*/ 280416 w 533400"/>
                  <a:gd name="connsiteY383" fmla="*/ 190 h 533400"/>
                  <a:gd name="connsiteX384" fmla="*/ 278511 w 533400"/>
                  <a:gd name="connsiteY384" fmla="*/ 95 h 533400"/>
                  <a:gd name="connsiteX385" fmla="*/ 278225 w 533400"/>
                  <a:gd name="connsiteY385" fmla="*/ 8287 h 533400"/>
                  <a:gd name="connsiteX386" fmla="*/ 280130 w 533400"/>
                  <a:gd name="connsiteY386" fmla="*/ 8287 h 533400"/>
                  <a:gd name="connsiteX387" fmla="*/ 298323 w 533400"/>
                  <a:gd name="connsiteY387" fmla="*/ 9715 h 533400"/>
                  <a:gd name="connsiteX388" fmla="*/ 299180 w 533400"/>
                  <a:gd name="connsiteY388" fmla="*/ 1619 h 533400"/>
                  <a:gd name="connsiteX389" fmla="*/ 297371 w 533400"/>
                  <a:gd name="connsiteY389" fmla="*/ 1429 h 533400"/>
                  <a:gd name="connsiteX390" fmla="*/ 296513 w 533400"/>
                  <a:gd name="connsiteY390" fmla="*/ 9525 h 533400"/>
                  <a:gd name="connsiteX391" fmla="*/ 298323 w 533400"/>
                  <a:gd name="connsiteY391" fmla="*/ 9715 h 533400"/>
                  <a:gd name="connsiteX392" fmla="*/ 307467 w 533400"/>
                  <a:gd name="connsiteY392" fmla="*/ 10763 h 533400"/>
                  <a:gd name="connsiteX393" fmla="*/ 308610 w 533400"/>
                  <a:gd name="connsiteY393" fmla="*/ 2762 h 533400"/>
                  <a:gd name="connsiteX394" fmla="*/ 306800 w 533400"/>
                  <a:gd name="connsiteY394" fmla="*/ 2477 h 533400"/>
                  <a:gd name="connsiteX395" fmla="*/ 305657 w 533400"/>
                  <a:gd name="connsiteY395" fmla="*/ 10477 h 533400"/>
                  <a:gd name="connsiteX396" fmla="*/ 307467 w 533400"/>
                  <a:gd name="connsiteY396" fmla="*/ 10763 h 533400"/>
                  <a:gd name="connsiteX397" fmla="*/ 445960 w 533400"/>
                  <a:gd name="connsiteY397" fmla="*/ 76010 h 533400"/>
                  <a:gd name="connsiteX398" fmla="*/ 451390 w 533400"/>
                  <a:gd name="connsiteY398" fmla="*/ 70009 h 533400"/>
                  <a:gd name="connsiteX399" fmla="*/ 450056 w 533400"/>
                  <a:gd name="connsiteY399" fmla="*/ 68771 h 533400"/>
                  <a:gd name="connsiteX400" fmla="*/ 444627 w 533400"/>
                  <a:gd name="connsiteY400" fmla="*/ 74771 h 533400"/>
                  <a:gd name="connsiteX401" fmla="*/ 445960 w 533400"/>
                  <a:gd name="connsiteY401" fmla="*/ 76010 h 533400"/>
                  <a:gd name="connsiteX402" fmla="*/ 377476 w 533400"/>
                  <a:gd name="connsiteY402" fmla="*/ 31147 h 533400"/>
                  <a:gd name="connsiteX403" fmla="*/ 380714 w 533400"/>
                  <a:gd name="connsiteY403" fmla="*/ 23717 h 533400"/>
                  <a:gd name="connsiteX404" fmla="*/ 379000 w 533400"/>
                  <a:gd name="connsiteY404" fmla="*/ 22955 h 533400"/>
                  <a:gd name="connsiteX405" fmla="*/ 375761 w 533400"/>
                  <a:gd name="connsiteY405" fmla="*/ 30385 h 533400"/>
                  <a:gd name="connsiteX406" fmla="*/ 377476 w 533400"/>
                  <a:gd name="connsiteY406" fmla="*/ 31147 h 533400"/>
                  <a:gd name="connsiteX407" fmla="*/ 424720 w 533400"/>
                  <a:gd name="connsiteY407" fmla="*/ 58674 h 533400"/>
                  <a:gd name="connsiteX408" fmla="*/ 429482 w 533400"/>
                  <a:gd name="connsiteY408" fmla="*/ 52102 h 533400"/>
                  <a:gd name="connsiteX409" fmla="*/ 427958 w 533400"/>
                  <a:gd name="connsiteY409" fmla="*/ 50959 h 533400"/>
                  <a:gd name="connsiteX410" fmla="*/ 423196 w 533400"/>
                  <a:gd name="connsiteY410" fmla="*/ 57531 h 533400"/>
                  <a:gd name="connsiteX411" fmla="*/ 424720 w 533400"/>
                  <a:gd name="connsiteY411" fmla="*/ 58674 h 533400"/>
                  <a:gd name="connsiteX412" fmla="*/ 432054 w 533400"/>
                  <a:gd name="connsiteY412" fmla="*/ 64198 h 533400"/>
                  <a:gd name="connsiteX413" fmla="*/ 437102 w 533400"/>
                  <a:gd name="connsiteY413" fmla="*/ 57817 h 533400"/>
                  <a:gd name="connsiteX414" fmla="*/ 435674 w 533400"/>
                  <a:gd name="connsiteY414" fmla="*/ 56674 h 533400"/>
                  <a:gd name="connsiteX415" fmla="*/ 430625 w 533400"/>
                  <a:gd name="connsiteY415" fmla="*/ 63056 h 533400"/>
                  <a:gd name="connsiteX416" fmla="*/ 432054 w 533400"/>
                  <a:gd name="connsiteY416" fmla="*/ 64198 h 533400"/>
                  <a:gd name="connsiteX417" fmla="*/ 452628 w 533400"/>
                  <a:gd name="connsiteY417" fmla="*/ 82296 h 533400"/>
                  <a:gd name="connsiteX418" fmla="*/ 458248 w 533400"/>
                  <a:gd name="connsiteY418" fmla="*/ 76486 h 533400"/>
                  <a:gd name="connsiteX419" fmla="*/ 456914 w 533400"/>
                  <a:gd name="connsiteY419" fmla="*/ 75152 h 533400"/>
                  <a:gd name="connsiteX420" fmla="*/ 451295 w 533400"/>
                  <a:gd name="connsiteY420" fmla="*/ 81058 h 533400"/>
                  <a:gd name="connsiteX421" fmla="*/ 452628 w 533400"/>
                  <a:gd name="connsiteY421" fmla="*/ 82296 h 533400"/>
                  <a:gd name="connsiteX422" fmla="*/ 439103 w 533400"/>
                  <a:gd name="connsiteY422" fmla="*/ 70009 h 533400"/>
                  <a:gd name="connsiteX423" fmla="*/ 444341 w 533400"/>
                  <a:gd name="connsiteY423" fmla="*/ 63817 h 533400"/>
                  <a:gd name="connsiteX424" fmla="*/ 442913 w 533400"/>
                  <a:gd name="connsiteY424" fmla="*/ 62579 h 533400"/>
                  <a:gd name="connsiteX425" fmla="*/ 437674 w 533400"/>
                  <a:gd name="connsiteY425" fmla="*/ 68771 h 533400"/>
                  <a:gd name="connsiteX426" fmla="*/ 439103 w 533400"/>
                  <a:gd name="connsiteY426" fmla="*/ 70009 h 533400"/>
                  <a:gd name="connsiteX427" fmla="*/ 417290 w 533400"/>
                  <a:gd name="connsiteY427" fmla="*/ 53435 h 533400"/>
                  <a:gd name="connsiteX428" fmla="*/ 421862 w 533400"/>
                  <a:gd name="connsiteY428" fmla="*/ 46673 h 533400"/>
                  <a:gd name="connsiteX429" fmla="*/ 420338 w 533400"/>
                  <a:gd name="connsiteY429" fmla="*/ 45625 h 533400"/>
                  <a:gd name="connsiteX430" fmla="*/ 415766 w 533400"/>
                  <a:gd name="connsiteY430" fmla="*/ 52388 h 533400"/>
                  <a:gd name="connsiteX431" fmla="*/ 417290 w 533400"/>
                  <a:gd name="connsiteY431" fmla="*/ 53435 h 533400"/>
                  <a:gd name="connsiteX432" fmla="*/ 393859 w 533400"/>
                  <a:gd name="connsiteY432" fmla="*/ 39148 h 533400"/>
                  <a:gd name="connsiteX433" fmla="*/ 397669 w 533400"/>
                  <a:gd name="connsiteY433" fmla="*/ 32004 h 533400"/>
                  <a:gd name="connsiteX434" fmla="*/ 396050 w 533400"/>
                  <a:gd name="connsiteY434" fmla="*/ 31147 h 533400"/>
                  <a:gd name="connsiteX435" fmla="*/ 392240 w 533400"/>
                  <a:gd name="connsiteY435" fmla="*/ 38290 h 533400"/>
                  <a:gd name="connsiteX436" fmla="*/ 393859 w 533400"/>
                  <a:gd name="connsiteY436" fmla="*/ 39148 h 533400"/>
                  <a:gd name="connsiteX437" fmla="*/ 385763 w 533400"/>
                  <a:gd name="connsiteY437" fmla="*/ 35052 h 533400"/>
                  <a:gd name="connsiteX438" fmla="*/ 389287 w 533400"/>
                  <a:gd name="connsiteY438" fmla="*/ 27813 h 533400"/>
                  <a:gd name="connsiteX439" fmla="*/ 387572 w 533400"/>
                  <a:gd name="connsiteY439" fmla="*/ 26956 h 533400"/>
                  <a:gd name="connsiteX440" fmla="*/ 384048 w 533400"/>
                  <a:gd name="connsiteY440" fmla="*/ 34195 h 533400"/>
                  <a:gd name="connsiteX441" fmla="*/ 385763 w 533400"/>
                  <a:gd name="connsiteY441" fmla="*/ 35052 h 533400"/>
                  <a:gd name="connsiteX442" fmla="*/ 409670 w 533400"/>
                  <a:gd name="connsiteY442" fmla="*/ 48387 h 533400"/>
                  <a:gd name="connsiteX443" fmla="*/ 413957 w 533400"/>
                  <a:gd name="connsiteY443" fmla="*/ 41529 h 533400"/>
                  <a:gd name="connsiteX444" fmla="*/ 412337 w 533400"/>
                  <a:gd name="connsiteY444" fmla="*/ 40481 h 533400"/>
                  <a:gd name="connsiteX445" fmla="*/ 408051 w 533400"/>
                  <a:gd name="connsiteY445" fmla="*/ 47339 h 533400"/>
                  <a:gd name="connsiteX446" fmla="*/ 409670 w 533400"/>
                  <a:gd name="connsiteY446" fmla="*/ 48387 h 533400"/>
                  <a:gd name="connsiteX447" fmla="*/ 401860 w 533400"/>
                  <a:gd name="connsiteY447" fmla="*/ 43625 h 533400"/>
                  <a:gd name="connsiteX448" fmla="*/ 405860 w 533400"/>
                  <a:gd name="connsiteY448" fmla="*/ 36576 h 533400"/>
                  <a:gd name="connsiteX449" fmla="*/ 404241 w 533400"/>
                  <a:gd name="connsiteY449" fmla="*/ 35623 h 533400"/>
                  <a:gd name="connsiteX450" fmla="*/ 400241 w 533400"/>
                  <a:gd name="connsiteY450" fmla="*/ 42672 h 533400"/>
                  <a:gd name="connsiteX451" fmla="*/ 401860 w 533400"/>
                  <a:gd name="connsiteY451" fmla="*/ 43625 h 533400"/>
                  <a:gd name="connsiteX452" fmla="*/ 23622 w 533400"/>
                  <a:gd name="connsiteY452" fmla="*/ 358711 h 533400"/>
                  <a:gd name="connsiteX453" fmla="*/ 16002 w 533400"/>
                  <a:gd name="connsiteY453" fmla="*/ 361474 h 533400"/>
                  <a:gd name="connsiteX454" fmla="*/ 16669 w 533400"/>
                  <a:gd name="connsiteY454" fmla="*/ 363188 h 533400"/>
                  <a:gd name="connsiteX455" fmla="*/ 24289 w 533400"/>
                  <a:gd name="connsiteY455" fmla="*/ 360426 h 533400"/>
                  <a:gd name="connsiteX456" fmla="*/ 23622 w 533400"/>
                  <a:gd name="connsiteY456" fmla="*/ 358711 h 533400"/>
                  <a:gd name="connsiteX457" fmla="*/ 415766 w 533400"/>
                  <a:gd name="connsiteY457" fmla="*/ 487680 h 533400"/>
                  <a:gd name="connsiteX458" fmla="*/ 420338 w 533400"/>
                  <a:gd name="connsiteY458" fmla="*/ 494443 h 533400"/>
                  <a:gd name="connsiteX459" fmla="*/ 421862 w 533400"/>
                  <a:gd name="connsiteY459" fmla="*/ 493395 h 533400"/>
                  <a:gd name="connsiteX460" fmla="*/ 417290 w 533400"/>
                  <a:gd name="connsiteY460" fmla="*/ 486632 h 533400"/>
                  <a:gd name="connsiteX461" fmla="*/ 415766 w 533400"/>
                  <a:gd name="connsiteY461" fmla="*/ 487680 h 533400"/>
                  <a:gd name="connsiteX462" fmla="*/ 408051 w 533400"/>
                  <a:gd name="connsiteY462" fmla="*/ 492538 h 533400"/>
                  <a:gd name="connsiteX463" fmla="*/ 412337 w 533400"/>
                  <a:gd name="connsiteY463" fmla="*/ 499396 h 533400"/>
                  <a:gd name="connsiteX464" fmla="*/ 413957 w 533400"/>
                  <a:gd name="connsiteY464" fmla="*/ 498443 h 533400"/>
                  <a:gd name="connsiteX465" fmla="*/ 409670 w 533400"/>
                  <a:gd name="connsiteY465" fmla="*/ 491585 h 533400"/>
                  <a:gd name="connsiteX466" fmla="*/ 408051 w 533400"/>
                  <a:gd name="connsiteY466" fmla="*/ 492538 h 533400"/>
                  <a:gd name="connsiteX467" fmla="*/ 384048 w 533400"/>
                  <a:gd name="connsiteY467" fmla="*/ 505778 h 533400"/>
                  <a:gd name="connsiteX468" fmla="*/ 387572 w 533400"/>
                  <a:gd name="connsiteY468" fmla="*/ 513016 h 533400"/>
                  <a:gd name="connsiteX469" fmla="*/ 389287 w 533400"/>
                  <a:gd name="connsiteY469" fmla="*/ 512159 h 533400"/>
                  <a:gd name="connsiteX470" fmla="*/ 385763 w 533400"/>
                  <a:gd name="connsiteY470" fmla="*/ 504920 h 533400"/>
                  <a:gd name="connsiteX471" fmla="*/ 384048 w 533400"/>
                  <a:gd name="connsiteY471" fmla="*/ 505778 h 533400"/>
                  <a:gd name="connsiteX472" fmla="*/ 423196 w 533400"/>
                  <a:gd name="connsiteY472" fmla="*/ 482441 h 533400"/>
                  <a:gd name="connsiteX473" fmla="*/ 427958 w 533400"/>
                  <a:gd name="connsiteY473" fmla="*/ 489014 h 533400"/>
                  <a:gd name="connsiteX474" fmla="*/ 429482 w 533400"/>
                  <a:gd name="connsiteY474" fmla="*/ 487870 h 533400"/>
                  <a:gd name="connsiteX475" fmla="*/ 424720 w 533400"/>
                  <a:gd name="connsiteY475" fmla="*/ 481298 h 533400"/>
                  <a:gd name="connsiteX476" fmla="*/ 423196 w 533400"/>
                  <a:gd name="connsiteY476" fmla="*/ 482441 h 533400"/>
                  <a:gd name="connsiteX477" fmla="*/ 400241 w 533400"/>
                  <a:gd name="connsiteY477" fmla="*/ 497300 h 533400"/>
                  <a:gd name="connsiteX478" fmla="*/ 404336 w 533400"/>
                  <a:gd name="connsiteY478" fmla="*/ 504349 h 533400"/>
                  <a:gd name="connsiteX479" fmla="*/ 405956 w 533400"/>
                  <a:gd name="connsiteY479" fmla="*/ 503396 h 533400"/>
                  <a:gd name="connsiteX480" fmla="*/ 401860 w 533400"/>
                  <a:gd name="connsiteY480" fmla="*/ 496348 h 533400"/>
                  <a:gd name="connsiteX481" fmla="*/ 400241 w 533400"/>
                  <a:gd name="connsiteY481" fmla="*/ 497300 h 533400"/>
                  <a:gd name="connsiteX482" fmla="*/ 392240 w 533400"/>
                  <a:gd name="connsiteY482" fmla="*/ 501682 h 533400"/>
                  <a:gd name="connsiteX483" fmla="*/ 396050 w 533400"/>
                  <a:gd name="connsiteY483" fmla="*/ 508826 h 533400"/>
                  <a:gd name="connsiteX484" fmla="*/ 397669 w 533400"/>
                  <a:gd name="connsiteY484" fmla="*/ 507968 h 533400"/>
                  <a:gd name="connsiteX485" fmla="*/ 393859 w 533400"/>
                  <a:gd name="connsiteY485" fmla="*/ 500824 h 533400"/>
                  <a:gd name="connsiteX486" fmla="*/ 392240 w 533400"/>
                  <a:gd name="connsiteY486" fmla="*/ 501682 h 533400"/>
                  <a:gd name="connsiteX487" fmla="*/ 457772 w 533400"/>
                  <a:gd name="connsiteY487" fmla="*/ 452533 h 533400"/>
                  <a:gd name="connsiteX488" fmla="*/ 463677 w 533400"/>
                  <a:gd name="connsiteY488" fmla="*/ 458153 h 533400"/>
                  <a:gd name="connsiteX489" fmla="*/ 465010 w 533400"/>
                  <a:gd name="connsiteY489" fmla="*/ 456819 h 533400"/>
                  <a:gd name="connsiteX490" fmla="*/ 459105 w 533400"/>
                  <a:gd name="connsiteY490" fmla="*/ 451199 h 533400"/>
                  <a:gd name="connsiteX491" fmla="*/ 457772 w 533400"/>
                  <a:gd name="connsiteY491" fmla="*/ 452533 h 533400"/>
                  <a:gd name="connsiteX492" fmla="*/ 430530 w 533400"/>
                  <a:gd name="connsiteY492" fmla="*/ 476917 h 533400"/>
                  <a:gd name="connsiteX493" fmla="*/ 435578 w 533400"/>
                  <a:gd name="connsiteY493" fmla="*/ 483298 h 533400"/>
                  <a:gd name="connsiteX494" fmla="*/ 437007 w 533400"/>
                  <a:gd name="connsiteY494" fmla="*/ 482156 h 533400"/>
                  <a:gd name="connsiteX495" fmla="*/ 431959 w 533400"/>
                  <a:gd name="connsiteY495" fmla="*/ 475774 h 533400"/>
                  <a:gd name="connsiteX496" fmla="*/ 430530 w 533400"/>
                  <a:gd name="connsiteY496" fmla="*/ 476917 h 533400"/>
                  <a:gd name="connsiteX497" fmla="*/ 451295 w 533400"/>
                  <a:gd name="connsiteY497" fmla="*/ 459010 h 533400"/>
                  <a:gd name="connsiteX498" fmla="*/ 456914 w 533400"/>
                  <a:gd name="connsiteY498" fmla="*/ 464915 h 533400"/>
                  <a:gd name="connsiteX499" fmla="*/ 458248 w 533400"/>
                  <a:gd name="connsiteY499" fmla="*/ 463677 h 533400"/>
                  <a:gd name="connsiteX500" fmla="*/ 452628 w 533400"/>
                  <a:gd name="connsiteY500" fmla="*/ 457772 h 533400"/>
                  <a:gd name="connsiteX501" fmla="*/ 451295 w 533400"/>
                  <a:gd name="connsiteY501" fmla="*/ 459010 h 533400"/>
                  <a:gd name="connsiteX502" fmla="*/ 444627 w 533400"/>
                  <a:gd name="connsiteY502" fmla="*/ 465201 h 533400"/>
                  <a:gd name="connsiteX503" fmla="*/ 450056 w 533400"/>
                  <a:gd name="connsiteY503" fmla="*/ 471297 h 533400"/>
                  <a:gd name="connsiteX504" fmla="*/ 451485 w 533400"/>
                  <a:gd name="connsiteY504" fmla="*/ 470059 h 533400"/>
                  <a:gd name="connsiteX505" fmla="*/ 446056 w 533400"/>
                  <a:gd name="connsiteY505" fmla="*/ 464058 h 533400"/>
                  <a:gd name="connsiteX506" fmla="*/ 444627 w 533400"/>
                  <a:gd name="connsiteY506" fmla="*/ 465201 h 533400"/>
                  <a:gd name="connsiteX507" fmla="*/ 287369 w 533400"/>
                  <a:gd name="connsiteY507" fmla="*/ 531305 h 533400"/>
                  <a:gd name="connsiteX508" fmla="*/ 287941 w 533400"/>
                  <a:gd name="connsiteY508" fmla="*/ 539401 h 533400"/>
                  <a:gd name="connsiteX509" fmla="*/ 289846 w 533400"/>
                  <a:gd name="connsiteY509" fmla="*/ 539306 h 533400"/>
                  <a:gd name="connsiteX510" fmla="*/ 289274 w 533400"/>
                  <a:gd name="connsiteY510" fmla="*/ 531209 h 533400"/>
                  <a:gd name="connsiteX511" fmla="*/ 287369 w 533400"/>
                  <a:gd name="connsiteY511" fmla="*/ 531305 h 533400"/>
                  <a:gd name="connsiteX512" fmla="*/ 437674 w 533400"/>
                  <a:gd name="connsiteY512" fmla="*/ 471202 h 533400"/>
                  <a:gd name="connsiteX513" fmla="*/ 442913 w 533400"/>
                  <a:gd name="connsiteY513" fmla="*/ 477488 h 533400"/>
                  <a:gd name="connsiteX514" fmla="*/ 444341 w 533400"/>
                  <a:gd name="connsiteY514" fmla="*/ 476250 h 533400"/>
                  <a:gd name="connsiteX515" fmla="*/ 439103 w 533400"/>
                  <a:gd name="connsiteY515" fmla="*/ 469964 h 533400"/>
                  <a:gd name="connsiteX516" fmla="*/ 437674 w 533400"/>
                  <a:gd name="connsiteY516" fmla="*/ 471202 h 533400"/>
                  <a:gd name="connsiteX517" fmla="*/ 323564 w 533400"/>
                  <a:gd name="connsiteY517" fmla="*/ 526352 h 533400"/>
                  <a:gd name="connsiteX518" fmla="*/ 325279 w 533400"/>
                  <a:gd name="connsiteY518" fmla="*/ 534257 h 533400"/>
                  <a:gd name="connsiteX519" fmla="*/ 327089 w 533400"/>
                  <a:gd name="connsiteY519" fmla="*/ 533876 h 533400"/>
                  <a:gd name="connsiteX520" fmla="*/ 325374 w 533400"/>
                  <a:gd name="connsiteY520" fmla="*/ 525970 h 533400"/>
                  <a:gd name="connsiteX521" fmla="*/ 323564 w 533400"/>
                  <a:gd name="connsiteY521" fmla="*/ 526352 h 533400"/>
                  <a:gd name="connsiteX522" fmla="*/ 314611 w 533400"/>
                  <a:gd name="connsiteY522" fmla="*/ 528066 h 533400"/>
                  <a:gd name="connsiteX523" fmla="*/ 316040 w 533400"/>
                  <a:gd name="connsiteY523" fmla="*/ 536067 h 533400"/>
                  <a:gd name="connsiteX524" fmla="*/ 317849 w 533400"/>
                  <a:gd name="connsiteY524" fmla="*/ 535686 h 533400"/>
                  <a:gd name="connsiteX525" fmla="*/ 316421 w 533400"/>
                  <a:gd name="connsiteY525" fmla="*/ 527685 h 533400"/>
                  <a:gd name="connsiteX526" fmla="*/ 314611 w 533400"/>
                  <a:gd name="connsiteY526" fmla="*/ 528066 h 533400"/>
                  <a:gd name="connsiteX527" fmla="*/ 296513 w 533400"/>
                  <a:gd name="connsiteY527" fmla="*/ 530543 h 533400"/>
                  <a:gd name="connsiteX528" fmla="*/ 297371 w 533400"/>
                  <a:gd name="connsiteY528" fmla="*/ 538639 h 533400"/>
                  <a:gd name="connsiteX529" fmla="*/ 299180 w 533400"/>
                  <a:gd name="connsiteY529" fmla="*/ 538448 h 533400"/>
                  <a:gd name="connsiteX530" fmla="*/ 298323 w 533400"/>
                  <a:gd name="connsiteY530" fmla="*/ 530352 h 533400"/>
                  <a:gd name="connsiteX531" fmla="*/ 296513 w 533400"/>
                  <a:gd name="connsiteY531" fmla="*/ 530543 h 533400"/>
                  <a:gd name="connsiteX532" fmla="*/ 375761 w 533400"/>
                  <a:gd name="connsiteY532" fmla="*/ 509683 h 533400"/>
                  <a:gd name="connsiteX533" fmla="*/ 379095 w 533400"/>
                  <a:gd name="connsiteY533" fmla="*/ 517112 h 533400"/>
                  <a:gd name="connsiteX534" fmla="*/ 380809 w 533400"/>
                  <a:gd name="connsiteY534" fmla="*/ 516350 h 533400"/>
                  <a:gd name="connsiteX535" fmla="*/ 377571 w 533400"/>
                  <a:gd name="connsiteY535" fmla="*/ 508921 h 533400"/>
                  <a:gd name="connsiteX536" fmla="*/ 375761 w 533400"/>
                  <a:gd name="connsiteY536" fmla="*/ 509683 h 533400"/>
                  <a:gd name="connsiteX537" fmla="*/ 305562 w 533400"/>
                  <a:gd name="connsiteY537" fmla="*/ 529495 h 533400"/>
                  <a:gd name="connsiteX538" fmla="*/ 306705 w 533400"/>
                  <a:gd name="connsiteY538" fmla="*/ 537496 h 533400"/>
                  <a:gd name="connsiteX539" fmla="*/ 308515 w 533400"/>
                  <a:gd name="connsiteY539" fmla="*/ 537210 h 533400"/>
                  <a:gd name="connsiteX540" fmla="*/ 307372 w 533400"/>
                  <a:gd name="connsiteY540" fmla="*/ 529114 h 533400"/>
                  <a:gd name="connsiteX541" fmla="*/ 305562 w 533400"/>
                  <a:gd name="connsiteY541" fmla="*/ 529495 h 533400"/>
                  <a:gd name="connsiteX542" fmla="*/ 332518 w 533400"/>
                  <a:gd name="connsiteY542" fmla="*/ 524351 h 533400"/>
                  <a:gd name="connsiteX543" fmla="*/ 334518 w 533400"/>
                  <a:gd name="connsiteY543" fmla="*/ 532162 h 533400"/>
                  <a:gd name="connsiteX544" fmla="*/ 336328 w 533400"/>
                  <a:gd name="connsiteY544" fmla="*/ 531686 h 533400"/>
                  <a:gd name="connsiteX545" fmla="*/ 334328 w 533400"/>
                  <a:gd name="connsiteY545" fmla="*/ 523875 h 533400"/>
                  <a:gd name="connsiteX546" fmla="*/ 332518 w 533400"/>
                  <a:gd name="connsiteY546" fmla="*/ 524351 h 533400"/>
                  <a:gd name="connsiteX547" fmla="*/ 358807 w 533400"/>
                  <a:gd name="connsiteY547" fmla="*/ 516445 h 533400"/>
                  <a:gd name="connsiteX548" fmla="*/ 361569 w 533400"/>
                  <a:gd name="connsiteY548" fmla="*/ 524065 h 533400"/>
                  <a:gd name="connsiteX549" fmla="*/ 363284 w 533400"/>
                  <a:gd name="connsiteY549" fmla="*/ 523399 h 533400"/>
                  <a:gd name="connsiteX550" fmla="*/ 360521 w 533400"/>
                  <a:gd name="connsiteY550" fmla="*/ 515779 h 533400"/>
                  <a:gd name="connsiteX551" fmla="*/ 358807 w 533400"/>
                  <a:gd name="connsiteY551" fmla="*/ 516445 h 533400"/>
                  <a:gd name="connsiteX552" fmla="*/ 341376 w 533400"/>
                  <a:gd name="connsiteY552" fmla="*/ 522065 h 533400"/>
                  <a:gd name="connsiteX553" fmla="*/ 343567 w 533400"/>
                  <a:gd name="connsiteY553" fmla="*/ 529876 h 533400"/>
                  <a:gd name="connsiteX554" fmla="*/ 345376 w 533400"/>
                  <a:gd name="connsiteY554" fmla="*/ 529399 h 533400"/>
                  <a:gd name="connsiteX555" fmla="*/ 343186 w 533400"/>
                  <a:gd name="connsiteY555" fmla="*/ 521589 h 533400"/>
                  <a:gd name="connsiteX556" fmla="*/ 341376 w 533400"/>
                  <a:gd name="connsiteY556" fmla="*/ 522065 h 533400"/>
                  <a:gd name="connsiteX557" fmla="*/ 367284 w 533400"/>
                  <a:gd name="connsiteY557" fmla="*/ 513207 h 533400"/>
                  <a:gd name="connsiteX558" fmla="*/ 370332 w 533400"/>
                  <a:gd name="connsiteY558" fmla="*/ 520732 h 533400"/>
                  <a:gd name="connsiteX559" fmla="*/ 372047 w 533400"/>
                  <a:gd name="connsiteY559" fmla="*/ 520065 h 533400"/>
                  <a:gd name="connsiteX560" fmla="*/ 368999 w 533400"/>
                  <a:gd name="connsiteY560" fmla="*/ 512540 h 533400"/>
                  <a:gd name="connsiteX561" fmla="*/ 367284 w 533400"/>
                  <a:gd name="connsiteY561" fmla="*/ 513207 h 533400"/>
                  <a:gd name="connsiteX562" fmla="*/ 350139 w 533400"/>
                  <a:gd name="connsiteY562" fmla="*/ 519398 h 533400"/>
                  <a:gd name="connsiteX563" fmla="*/ 352616 w 533400"/>
                  <a:gd name="connsiteY563" fmla="*/ 527114 h 533400"/>
                  <a:gd name="connsiteX564" fmla="*/ 354425 w 533400"/>
                  <a:gd name="connsiteY564" fmla="*/ 526542 h 533400"/>
                  <a:gd name="connsiteX565" fmla="*/ 351949 w 533400"/>
                  <a:gd name="connsiteY565" fmla="*/ 518827 h 533400"/>
                  <a:gd name="connsiteX566" fmla="*/ 350139 w 533400"/>
                  <a:gd name="connsiteY566" fmla="*/ 519398 h 533400"/>
                  <a:gd name="connsiteX567" fmla="*/ 464058 w 533400"/>
                  <a:gd name="connsiteY567" fmla="*/ 445865 h 533400"/>
                  <a:gd name="connsiteX568" fmla="*/ 470059 w 533400"/>
                  <a:gd name="connsiteY568" fmla="*/ 451294 h 533400"/>
                  <a:gd name="connsiteX569" fmla="*/ 471297 w 533400"/>
                  <a:gd name="connsiteY569" fmla="*/ 449961 h 533400"/>
                  <a:gd name="connsiteX570" fmla="*/ 465201 w 533400"/>
                  <a:gd name="connsiteY570" fmla="*/ 444532 h 533400"/>
                  <a:gd name="connsiteX571" fmla="*/ 464058 w 533400"/>
                  <a:gd name="connsiteY571" fmla="*/ 445865 h 533400"/>
                  <a:gd name="connsiteX572" fmla="*/ 526066 w 533400"/>
                  <a:gd name="connsiteY572" fmla="*/ 325374 h 533400"/>
                  <a:gd name="connsiteX573" fmla="*/ 533972 w 533400"/>
                  <a:gd name="connsiteY573" fmla="*/ 327088 h 533400"/>
                  <a:gd name="connsiteX574" fmla="*/ 534353 w 533400"/>
                  <a:gd name="connsiteY574" fmla="*/ 325279 h 533400"/>
                  <a:gd name="connsiteX575" fmla="*/ 526447 w 533400"/>
                  <a:gd name="connsiteY575" fmla="*/ 323564 h 533400"/>
                  <a:gd name="connsiteX576" fmla="*/ 526066 w 533400"/>
                  <a:gd name="connsiteY576" fmla="*/ 325374 h 533400"/>
                  <a:gd name="connsiteX577" fmla="*/ 529304 w 533400"/>
                  <a:gd name="connsiteY577" fmla="*/ 307372 h 533400"/>
                  <a:gd name="connsiteX578" fmla="*/ 537305 w 533400"/>
                  <a:gd name="connsiteY578" fmla="*/ 308515 h 533400"/>
                  <a:gd name="connsiteX579" fmla="*/ 537591 w 533400"/>
                  <a:gd name="connsiteY579" fmla="*/ 306705 h 533400"/>
                  <a:gd name="connsiteX580" fmla="*/ 529590 w 533400"/>
                  <a:gd name="connsiteY580" fmla="*/ 305562 h 533400"/>
                  <a:gd name="connsiteX581" fmla="*/ 529304 w 533400"/>
                  <a:gd name="connsiteY581" fmla="*/ 307372 h 533400"/>
                  <a:gd name="connsiteX582" fmla="*/ 527780 w 533400"/>
                  <a:gd name="connsiteY582" fmla="*/ 316421 h 533400"/>
                  <a:gd name="connsiteX583" fmla="*/ 535781 w 533400"/>
                  <a:gd name="connsiteY583" fmla="*/ 317849 h 533400"/>
                  <a:gd name="connsiteX584" fmla="*/ 536067 w 533400"/>
                  <a:gd name="connsiteY584" fmla="*/ 316040 h 533400"/>
                  <a:gd name="connsiteX585" fmla="*/ 528066 w 533400"/>
                  <a:gd name="connsiteY585" fmla="*/ 314611 h 533400"/>
                  <a:gd name="connsiteX586" fmla="*/ 527780 w 533400"/>
                  <a:gd name="connsiteY586" fmla="*/ 316421 h 533400"/>
                  <a:gd name="connsiteX587" fmla="*/ 518827 w 533400"/>
                  <a:gd name="connsiteY587" fmla="*/ 351854 h 533400"/>
                  <a:gd name="connsiteX588" fmla="*/ 526542 w 533400"/>
                  <a:gd name="connsiteY588" fmla="*/ 354330 h 533400"/>
                  <a:gd name="connsiteX589" fmla="*/ 527114 w 533400"/>
                  <a:gd name="connsiteY589" fmla="*/ 352520 h 533400"/>
                  <a:gd name="connsiteX590" fmla="*/ 519398 w 533400"/>
                  <a:gd name="connsiteY590" fmla="*/ 350044 h 533400"/>
                  <a:gd name="connsiteX591" fmla="*/ 518827 w 533400"/>
                  <a:gd name="connsiteY591" fmla="*/ 351854 h 533400"/>
                  <a:gd name="connsiteX592" fmla="*/ 521589 w 533400"/>
                  <a:gd name="connsiteY592" fmla="*/ 343090 h 533400"/>
                  <a:gd name="connsiteX593" fmla="*/ 529400 w 533400"/>
                  <a:gd name="connsiteY593" fmla="*/ 345281 h 533400"/>
                  <a:gd name="connsiteX594" fmla="*/ 529876 w 533400"/>
                  <a:gd name="connsiteY594" fmla="*/ 343471 h 533400"/>
                  <a:gd name="connsiteX595" fmla="*/ 522065 w 533400"/>
                  <a:gd name="connsiteY595" fmla="*/ 341281 h 533400"/>
                  <a:gd name="connsiteX596" fmla="*/ 521589 w 533400"/>
                  <a:gd name="connsiteY596" fmla="*/ 343090 h 533400"/>
                  <a:gd name="connsiteX597" fmla="*/ 523970 w 533400"/>
                  <a:gd name="connsiteY597" fmla="*/ 334232 h 533400"/>
                  <a:gd name="connsiteX598" fmla="*/ 531781 w 533400"/>
                  <a:gd name="connsiteY598" fmla="*/ 336233 h 533400"/>
                  <a:gd name="connsiteX599" fmla="*/ 532257 w 533400"/>
                  <a:gd name="connsiteY599" fmla="*/ 334423 h 533400"/>
                  <a:gd name="connsiteX600" fmla="*/ 524447 w 533400"/>
                  <a:gd name="connsiteY600" fmla="*/ 332423 h 533400"/>
                  <a:gd name="connsiteX601" fmla="*/ 523970 w 533400"/>
                  <a:gd name="connsiteY601" fmla="*/ 334232 h 533400"/>
                  <a:gd name="connsiteX602" fmla="*/ 531876 w 533400"/>
                  <a:gd name="connsiteY602" fmla="*/ 269081 h 533400"/>
                  <a:gd name="connsiteX603" fmla="*/ 531876 w 533400"/>
                  <a:gd name="connsiteY603" fmla="*/ 270034 h 533400"/>
                  <a:gd name="connsiteX604" fmla="*/ 531876 w 533400"/>
                  <a:gd name="connsiteY604" fmla="*/ 270986 h 533400"/>
                  <a:gd name="connsiteX605" fmla="*/ 540068 w 533400"/>
                  <a:gd name="connsiteY605" fmla="*/ 270986 h 533400"/>
                  <a:gd name="connsiteX606" fmla="*/ 540068 w 533400"/>
                  <a:gd name="connsiteY606" fmla="*/ 269081 h 533400"/>
                  <a:gd name="connsiteX607" fmla="*/ 531876 w 533400"/>
                  <a:gd name="connsiteY607" fmla="*/ 269081 h 533400"/>
                  <a:gd name="connsiteX608" fmla="*/ 531685 w 533400"/>
                  <a:gd name="connsiteY608" fmla="*/ 280035 h 533400"/>
                  <a:gd name="connsiteX609" fmla="*/ 539782 w 533400"/>
                  <a:gd name="connsiteY609" fmla="*/ 280321 h 533400"/>
                  <a:gd name="connsiteX610" fmla="*/ 539877 w 533400"/>
                  <a:gd name="connsiteY610" fmla="*/ 278416 h 533400"/>
                  <a:gd name="connsiteX611" fmla="*/ 531685 w 533400"/>
                  <a:gd name="connsiteY611" fmla="*/ 278130 h 533400"/>
                  <a:gd name="connsiteX612" fmla="*/ 531685 w 533400"/>
                  <a:gd name="connsiteY612" fmla="*/ 280035 h 533400"/>
                  <a:gd name="connsiteX613" fmla="*/ 530352 w 533400"/>
                  <a:gd name="connsiteY613" fmla="*/ 298323 h 533400"/>
                  <a:gd name="connsiteX614" fmla="*/ 538448 w 533400"/>
                  <a:gd name="connsiteY614" fmla="*/ 299180 h 533400"/>
                  <a:gd name="connsiteX615" fmla="*/ 538639 w 533400"/>
                  <a:gd name="connsiteY615" fmla="*/ 297275 h 533400"/>
                  <a:gd name="connsiteX616" fmla="*/ 530543 w 533400"/>
                  <a:gd name="connsiteY616" fmla="*/ 296418 h 533400"/>
                  <a:gd name="connsiteX617" fmla="*/ 530352 w 533400"/>
                  <a:gd name="connsiteY617" fmla="*/ 298323 h 533400"/>
                  <a:gd name="connsiteX618" fmla="*/ 531209 w 533400"/>
                  <a:gd name="connsiteY618" fmla="*/ 289179 h 533400"/>
                  <a:gd name="connsiteX619" fmla="*/ 539306 w 533400"/>
                  <a:gd name="connsiteY619" fmla="*/ 289750 h 533400"/>
                  <a:gd name="connsiteX620" fmla="*/ 539401 w 533400"/>
                  <a:gd name="connsiteY620" fmla="*/ 287846 h 533400"/>
                  <a:gd name="connsiteX621" fmla="*/ 531305 w 533400"/>
                  <a:gd name="connsiteY621" fmla="*/ 287274 h 533400"/>
                  <a:gd name="connsiteX622" fmla="*/ 531209 w 533400"/>
                  <a:gd name="connsiteY622" fmla="*/ 289179 h 533400"/>
                  <a:gd name="connsiteX623" fmla="*/ 8382 w 533400"/>
                  <a:gd name="connsiteY623" fmla="*/ 278225 h 533400"/>
                  <a:gd name="connsiteX624" fmla="*/ 286 w 533400"/>
                  <a:gd name="connsiteY624" fmla="*/ 278511 h 533400"/>
                  <a:gd name="connsiteX625" fmla="*/ 381 w 533400"/>
                  <a:gd name="connsiteY625" fmla="*/ 280321 h 533400"/>
                  <a:gd name="connsiteX626" fmla="*/ 8477 w 533400"/>
                  <a:gd name="connsiteY626" fmla="*/ 280035 h 533400"/>
                  <a:gd name="connsiteX627" fmla="*/ 8382 w 533400"/>
                  <a:gd name="connsiteY627" fmla="*/ 278225 h 533400"/>
                  <a:gd name="connsiteX628" fmla="*/ 470059 w 533400"/>
                  <a:gd name="connsiteY628" fmla="*/ 439007 h 533400"/>
                  <a:gd name="connsiteX629" fmla="*/ 476345 w 533400"/>
                  <a:gd name="connsiteY629" fmla="*/ 444246 h 533400"/>
                  <a:gd name="connsiteX630" fmla="*/ 477584 w 533400"/>
                  <a:gd name="connsiteY630" fmla="*/ 442817 h 533400"/>
                  <a:gd name="connsiteX631" fmla="*/ 471297 w 533400"/>
                  <a:gd name="connsiteY631" fmla="*/ 437579 h 533400"/>
                  <a:gd name="connsiteX632" fmla="*/ 470059 w 533400"/>
                  <a:gd name="connsiteY632" fmla="*/ 439007 h 533400"/>
                  <a:gd name="connsiteX633" fmla="*/ 496443 w 533400"/>
                  <a:gd name="connsiteY633" fmla="*/ 401765 h 533400"/>
                  <a:gd name="connsiteX634" fmla="*/ 503492 w 533400"/>
                  <a:gd name="connsiteY634" fmla="*/ 405765 h 533400"/>
                  <a:gd name="connsiteX635" fmla="*/ 504444 w 533400"/>
                  <a:gd name="connsiteY635" fmla="*/ 404146 h 533400"/>
                  <a:gd name="connsiteX636" fmla="*/ 497396 w 533400"/>
                  <a:gd name="connsiteY636" fmla="*/ 400050 h 533400"/>
                  <a:gd name="connsiteX637" fmla="*/ 496443 w 533400"/>
                  <a:gd name="connsiteY637" fmla="*/ 401765 h 533400"/>
                  <a:gd name="connsiteX638" fmla="*/ 486632 w 533400"/>
                  <a:gd name="connsiteY638" fmla="*/ 417195 h 533400"/>
                  <a:gd name="connsiteX639" fmla="*/ 493395 w 533400"/>
                  <a:gd name="connsiteY639" fmla="*/ 421767 h 533400"/>
                  <a:gd name="connsiteX640" fmla="*/ 494443 w 533400"/>
                  <a:gd name="connsiteY640" fmla="*/ 420243 h 533400"/>
                  <a:gd name="connsiteX641" fmla="*/ 487680 w 533400"/>
                  <a:gd name="connsiteY641" fmla="*/ 415671 h 533400"/>
                  <a:gd name="connsiteX642" fmla="*/ 486632 w 533400"/>
                  <a:gd name="connsiteY642" fmla="*/ 417195 h 533400"/>
                  <a:gd name="connsiteX643" fmla="*/ 515874 w 533400"/>
                  <a:gd name="connsiteY643" fmla="*/ 360426 h 533400"/>
                  <a:gd name="connsiteX644" fmla="*/ 523494 w 533400"/>
                  <a:gd name="connsiteY644" fmla="*/ 363188 h 533400"/>
                  <a:gd name="connsiteX645" fmla="*/ 524161 w 533400"/>
                  <a:gd name="connsiteY645" fmla="*/ 361474 h 533400"/>
                  <a:gd name="connsiteX646" fmla="*/ 516541 w 533400"/>
                  <a:gd name="connsiteY646" fmla="*/ 358711 h 533400"/>
                  <a:gd name="connsiteX647" fmla="*/ 515874 w 533400"/>
                  <a:gd name="connsiteY647" fmla="*/ 360426 h 533400"/>
                  <a:gd name="connsiteX648" fmla="*/ 481393 w 533400"/>
                  <a:gd name="connsiteY648" fmla="*/ 424720 h 533400"/>
                  <a:gd name="connsiteX649" fmla="*/ 487966 w 533400"/>
                  <a:gd name="connsiteY649" fmla="*/ 429482 h 533400"/>
                  <a:gd name="connsiteX650" fmla="*/ 489109 w 533400"/>
                  <a:gd name="connsiteY650" fmla="*/ 427958 h 533400"/>
                  <a:gd name="connsiteX651" fmla="*/ 482537 w 533400"/>
                  <a:gd name="connsiteY651" fmla="*/ 423196 h 533400"/>
                  <a:gd name="connsiteX652" fmla="*/ 481393 w 533400"/>
                  <a:gd name="connsiteY652" fmla="*/ 424720 h 533400"/>
                  <a:gd name="connsiteX653" fmla="*/ 475869 w 533400"/>
                  <a:gd name="connsiteY653" fmla="*/ 431959 h 533400"/>
                  <a:gd name="connsiteX654" fmla="*/ 482251 w 533400"/>
                  <a:gd name="connsiteY654" fmla="*/ 437007 h 533400"/>
                  <a:gd name="connsiteX655" fmla="*/ 483394 w 533400"/>
                  <a:gd name="connsiteY655" fmla="*/ 435578 h 533400"/>
                  <a:gd name="connsiteX656" fmla="*/ 477012 w 533400"/>
                  <a:gd name="connsiteY656" fmla="*/ 430530 h 533400"/>
                  <a:gd name="connsiteX657" fmla="*/ 475869 w 533400"/>
                  <a:gd name="connsiteY657" fmla="*/ 431959 h 533400"/>
                  <a:gd name="connsiteX658" fmla="*/ 500825 w 533400"/>
                  <a:gd name="connsiteY658" fmla="*/ 393763 h 533400"/>
                  <a:gd name="connsiteX659" fmla="*/ 507968 w 533400"/>
                  <a:gd name="connsiteY659" fmla="*/ 397573 h 533400"/>
                  <a:gd name="connsiteX660" fmla="*/ 508825 w 533400"/>
                  <a:gd name="connsiteY660" fmla="*/ 395954 h 533400"/>
                  <a:gd name="connsiteX661" fmla="*/ 501682 w 533400"/>
                  <a:gd name="connsiteY661" fmla="*/ 392144 h 533400"/>
                  <a:gd name="connsiteX662" fmla="*/ 500825 w 533400"/>
                  <a:gd name="connsiteY662" fmla="*/ 393763 h 533400"/>
                  <a:gd name="connsiteX663" fmla="*/ 508921 w 533400"/>
                  <a:gd name="connsiteY663" fmla="*/ 377381 h 533400"/>
                  <a:gd name="connsiteX664" fmla="*/ 516350 w 533400"/>
                  <a:gd name="connsiteY664" fmla="*/ 380714 h 533400"/>
                  <a:gd name="connsiteX665" fmla="*/ 517112 w 533400"/>
                  <a:gd name="connsiteY665" fmla="*/ 379000 h 533400"/>
                  <a:gd name="connsiteX666" fmla="*/ 509683 w 533400"/>
                  <a:gd name="connsiteY666" fmla="*/ 375666 h 533400"/>
                  <a:gd name="connsiteX667" fmla="*/ 508921 w 533400"/>
                  <a:gd name="connsiteY667" fmla="*/ 377381 h 533400"/>
                  <a:gd name="connsiteX668" fmla="*/ 512540 w 533400"/>
                  <a:gd name="connsiteY668" fmla="*/ 368998 h 533400"/>
                  <a:gd name="connsiteX669" fmla="*/ 520065 w 533400"/>
                  <a:gd name="connsiteY669" fmla="*/ 372046 h 533400"/>
                  <a:gd name="connsiteX670" fmla="*/ 520732 w 533400"/>
                  <a:gd name="connsiteY670" fmla="*/ 370332 h 533400"/>
                  <a:gd name="connsiteX671" fmla="*/ 513207 w 533400"/>
                  <a:gd name="connsiteY671" fmla="*/ 367284 h 533400"/>
                  <a:gd name="connsiteX672" fmla="*/ 512540 w 533400"/>
                  <a:gd name="connsiteY672" fmla="*/ 368998 h 533400"/>
                  <a:gd name="connsiteX673" fmla="*/ 505016 w 533400"/>
                  <a:gd name="connsiteY673" fmla="*/ 385667 h 533400"/>
                  <a:gd name="connsiteX674" fmla="*/ 512255 w 533400"/>
                  <a:gd name="connsiteY674" fmla="*/ 389192 h 533400"/>
                  <a:gd name="connsiteX675" fmla="*/ 513112 w 533400"/>
                  <a:gd name="connsiteY675" fmla="*/ 387477 h 533400"/>
                  <a:gd name="connsiteX676" fmla="*/ 505873 w 533400"/>
                  <a:gd name="connsiteY676" fmla="*/ 383953 h 533400"/>
                  <a:gd name="connsiteX677" fmla="*/ 505016 w 533400"/>
                  <a:gd name="connsiteY677" fmla="*/ 385667 h 533400"/>
                  <a:gd name="connsiteX678" fmla="*/ 491681 w 533400"/>
                  <a:gd name="connsiteY678" fmla="*/ 409575 h 533400"/>
                  <a:gd name="connsiteX679" fmla="*/ 498539 w 533400"/>
                  <a:gd name="connsiteY679" fmla="*/ 413861 h 533400"/>
                  <a:gd name="connsiteX680" fmla="*/ 499491 w 533400"/>
                  <a:gd name="connsiteY680" fmla="*/ 412242 h 533400"/>
                  <a:gd name="connsiteX681" fmla="*/ 492633 w 533400"/>
                  <a:gd name="connsiteY681" fmla="*/ 407956 h 533400"/>
                  <a:gd name="connsiteX682" fmla="*/ 491681 w 533400"/>
                  <a:gd name="connsiteY682" fmla="*/ 409575 h 533400"/>
                  <a:gd name="connsiteX683" fmla="*/ 52483 w 533400"/>
                  <a:gd name="connsiteY683" fmla="*/ 415671 h 533400"/>
                  <a:gd name="connsiteX684" fmla="*/ 45720 w 533400"/>
                  <a:gd name="connsiteY684" fmla="*/ 420243 h 533400"/>
                  <a:gd name="connsiteX685" fmla="*/ 46768 w 533400"/>
                  <a:gd name="connsiteY685" fmla="*/ 421767 h 533400"/>
                  <a:gd name="connsiteX686" fmla="*/ 53531 w 533400"/>
                  <a:gd name="connsiteY686" fmla="*/ 417195 h 533400"/>
                  <a:gd name="connsiteX687" fmla="*/ 52483 w 533400"/>
                  <a:gd name="connsiteY687" fmla="*/ 415671 h 533400"/>
                  <a:gd name="connsiteX688" fmla="*/ 34290 w 533400"/>
                  <a:gd name="connsiteY688" fmla="*/ 383953 h 533400"/>
                  <a:gd name="connsiteX689" fmla="*/ 27051 w 533400"/>
                  <a:gd name="connsiteY689" fmla="*/ 387477 h 533400"/>
                  <a:gd name="connsiteX690" fmla="*/ 27908 w 533400"/>
                  <a:gd name="connsiteY690" fmla="*/ 389192 h 533400"/>
                  <a:gd name="connsiteX691" fmla="*/ 35147 w 533400"/>
                  <a:gd name="connsiteY691" fmla="*/ 385667 h 533400"/>
                  <a:gd name="connsiteX692" fmla="*/ 34290 w 533400"/>
                  <a:gd name="connsiteY692" fmla="*/ 383953 h 533400"/>
                  <a:gd name="connsiteX693" fmla="*/ 42767 w 533400"/>
                  <a:gd name="connsiteY693" fmla="*/ 400145 h 533400"/>
                  <a:gd name="connsiteX694" fmla="*/ 35719 w 533400"/>
                  <a:gd name="connsiteY694" fmla="*/ 404241 h 533400"/>
                  <a:gd name="connsiteX695" fmla="*/ 36671 w 533400"/>
                  <a:gd name="connsiteY695" fmla="*/ 405860 h 533400"/>
                  <a:gd name="connsiteX696" fmla="*/ 43720 w 533400"/>
                  <a:gd name="connsiteY696" fmla="*/ 401765 h 533400"/>
                  <a:gd name="connsiteX697" fmla="*/ 42767 w 533400"/>
                  <a:gd name="connsiteY697" fmla="*/ 400145 h 533400"/>
                  <a:gd name="connsiteX698" fmla="*/ 38386 w 533400"/>
                  <a:gd name="connsiteY698" fmla="*/ 392144 h 533400"/>
                  <a:gd name="connsiteX699" fmla="*/ 31242 w 533400"/>
                  <a:gd name="connsiteY699" fmla="*/ 395954 h 533400"/>
                  <a:gd name="connsiteX700" fmla="*/ 32099 w 533400"/>
                  <a:gd name="connsiteY700" fmla="*/ 397573 h 533400"/>
                  <a:gd name="connsiteX701" fmla="*/ 39243 w 533400"/>
                  <a:gd name="connsiteY701" fmla="*/ 393763 h 533400"/>
                  <a:gd name="connsiteX702" fmla="*/ 38386 w 533400"/>
                  <a:gd name="connsiteY702" fmla="*/ 392144 h 533400"/>
                  <a:gd name="connsiteX703" fmla="*/ 57626 w 533400"/>
                  <a:gd name="connsiteY703" fmla="*/ 423196 h 533400"/>
                  <a:gd name="connsiteX704" fmla="*/ 51054 w 533400"/>
                  <a:gd name="connsiteY704" fmla="*/ 427958 h 533400"/>
                  <a:gd name="connsiteX705" fmla="*/ 52197 w 533400"/>
                  <a:gd name="connsiteY705" fmla="*/ 429482 h 533400"/>
                  <a:gd name="connsiteX706" fmla="*/ 58769 w 533400"/>
                  <a:gd name="connsiteY706" fmla="*/ 424720 h 533400"/>
                  <a:gd name="connsiteX707" fmla="*/ 57626 w 533400"/>
                  <a:gd name="connsiteY707" fmla="*/ 423196 h 533400"/>
                  <a:gd name="connsiteX708" fmla="*/ 47435 w 533400"/>
                  <a:gd name="connsiteY708" fmla="*/ 407956 h 533400"/>
                  <a:gd name="connsiteX709" fmla="*/ 40577 w 533400"/>
                  <a:gd name="connsiteY709" fmla="*/ 412242 h 533400"/>
                  <a:gd name="connsiteX710" fmla="*/ 41529 w 533400"/>
                  <a:gd name="connsiteY710" fmla="*/ 413861 h 533400"/>
                  <a:gd name="connsiteX711" fmla="*/ 48387 w 533400"/>
                  <a:gd name="connsiteY711" fmla="*/ 409575 h 533400"/>
                  <a:gd name="connsiteX712" fmla="*/ 47435 w 533400"/>
                  <a:gd name="connsiteY712" fmla="*/ 407956 h 533400"/>
                  <a:gd name="connsiteX713" fmla="*/ 87535 w 533400"/>
                  <a:gd name="connsiteY713" fmla="*/ 457676 h 533400"/>
                  <a:gd name="connsiteX714" fmla="*/ 81915 w 533400"/>
                  <a:gd name="connsiteY714" fmla="*/ 463582 h 533400"/>
                  <a:gd name="connsiteX715" fmla="*/ 83249 w 533400"/>
                  <a:gd name="connsiteY715" fmla="*/ 464915 h 533400"/>
                  <a:gd name="connsiteX716" fmla="*/ 88868 w 533400"/>
                  <a:gd name="connsiteY716" fmla="*/ 459010 h 533400"/>
                  <a:gd name="connsiteX717" fmla="*/ 87535 w 533400"/>
                  <a:gd name="connsiteY717" fmla="*/ 457676 h 533400"/>
                  <a:gd name="connsiteX718" fmla="*/ 63151 w 533400"/>
                  <a:gd name="connsiteY718" fmla="*/ 430530 h 533400"/>
                  <a:gd name="connsiteX719" fmla="*/ 56769 w 533400"/>
                  <a:gd name="connsiteY719" fmla="*/ 435578 h 533400"/>
                  <a:gd name="connsiteX720" fmla="*/ 57912 w 533400"/>
                  <a:gd name="connsiteY720" fmla="*/ 437007 h 533400"/>
                  <a:gd name="connsiteX721" fmla="*/ 64294 w 533400"/>
                  <a:gd name="connsiteY721" fmla="*/ 431959 h 533400"/>
                  <a:gd name="connsiteX722" fmla="*/ 63151 w 533400"/>
                  <a:gd name="connsiteY722" fmla="*/ 430530 h 533400"/>
                  <a:gd name="connsiteX723" fmla="*/ 81058 w 533400"/>
                  <a:gd name="connsiteY723" fmla="*/ 451199 h 533400"/>
                  <a:gd name="connsiteX724" fmla="*/ 75152 w 533400"/>
                  <a:gd name="connsiteY724" fmla="*/ 456914 h 533400"/>
                  <a:gd name="connsiteX725" fmla="*/ 76486 w 533400"/>
                  <a:gd name="connsiteY725" fmla="*/ 458248 h 533400"/>
                  <a:gd name="connsiteX726" fmla="*/ 82391 w 533400"/>
                  <a:gd name="connsiteY726" fmla="*/ 452628 h 533400"/>
                  <a:gd name="connsiteX727" fmla="*/ 81058 w 533400"/>
                  <a:gd name="connsiteY727" fmla="*/ 451199 h 533400"/>
                  <a:gd name="connsiteX728" fmla="*/ 68866 w 533400"/>
                  <a:gd name="connsiteY728" fmla="*/ 437579 h 533400"/>
                  <a:gd name="connsiteX729" fmla="*/ 62579 w 533400"/>
                  <a:gd name="connsiteY729" fmla="*/ 442817 h 533400"/>
                  <a:gd name="connsiteX730" fmla="*/ 63818 w 533400"/>
                  <a:gd name="connsiteY730" fmla="*/ 444246 h 533400"/>
                  <a:gd name="connsiteX731" fmla="*/ 70104 w 533400"/>
                  <a:gd name="connsiteY731" fmla="*/ 439007 h 533400"/>
                  <a:gd name="connsiteX732" fmla="*/ 68866 w 533400"/>
                  <a:gd name="connsiteY732" fmla="*/ 437579 h 533400"/>
                  <a:gd name="connsiteX733" fmla="*/ 94202 w 533400"/>
                  <a:gd name="connsiteY733" fmla="*/ 463963 h 533400"/>
                  <a:gd name="connsiteX734" fmla="*/ 88773 w 533400"/>
                  <a:gd name="connsiteY734" fmla="*/ 470059 h 533400"/>
                  <a:gd name="connsiteX735" fmla="*/ 90202 w 533400"/>
                  <a:gd name="connsiteY735" fmla="*/ 471297 h 533400"/>
                  <a:gd name="connsiteX736" fmla="*/ 95631 w 533400"/>
                  <a:gd name="connsiteY736" fmla="*/ 465201 h 533400"/>
                  <a:gd name="connsiteX737" fmla="*/ 94202 w 533400"/>
                  <a:gd name="connsiteY737" fmla="*/ 463963 h 533400"/>
                  <a:gd name="connsiteX738" fmla="*/ 74867 w 533400"/>
                  <a:gd name="connsiteY738" fmla="*/ 444532 h 533400"/>
                  <a:gd name="connsiteX739" fmla="*/ 68771 w 533400"/>
                  <a:gd name="connsiteY739" fmla="*/ 449961 h 533400"/>
                  <a:gd name="connsiteX740" fmla="*/ 70009 w 533400"/>
                  <a:gd name="connsiteY740" fmla="*/ 451294 h 533400"/>
                  <a:gd name="connsiteX741" fmla="*/ 76105 w 533400"/>
                  <a:gd name="connsiteY741" fmla="*/ 445865 h 533400"/>
                  <a:gd name="connsiteX742" fmla="*/ 74867 w 533400"/>
                  <a:gd name="connsiteY742" fmla="*/ 444532 h 533400"/>
                  <a:gd name="connsiteX743" fmla="*/ 30385 w 533400"/>
                  <a:gd name="connsiteY743" fmla="*/ 375666 h 533400"/>
                  <a:gd name="connsiteX744" fmla="*/ 22955 w 533400"/>
                  <a:gd name="connsiteY744" fmla="*/ 379000 h 533400"/>
                  <a:gd name="connsiteX745" fmla="*/ 23717 w 533400"/>
                  <a:gd name="connsiteY745" fmla="*/ 380714 h 533400"/>
                  <a:gd name="connsiteX746" fmla="*/ 31147 w 533400"/>
                  <a:gd name="connsiteY746" fmla="*/ 377381 h 533400"/>
                  <a:gd name="connsiteX747" fmla="*/ 30385 w 533400"/>
                  <a:gd name="connsiteY747" fmla="*/ 375666 h 533400"/>
                  <a:gd name="connsiteX748" fmla="*/ 12002 w 533400"/>
                  <a:gd name="connsiteY748" fmla="*/ 314611 h 533400"/>
                  <a:gd name="connsiteX749" fmla="*/ 4001 w 533400"/>
                  <a:gd name="connsiteY749" fmla="*/ 316040 h 533400"/>
                  <a:gd name="connsiteX750" fmla="*/ 4286 w 533400"/>
                  <a:gd name="connsiteY750" fmla="*/ 317849 h 533400"/>
                  <a:gd name="connsiteX751" fmla="*/ 12287 w 533400"/>
                  <a:gd name="connsiteY751" fmla="*/ 316421 h 533400"/>
                  <a:gd name="connsiteX752" fmla="*/ 12002 w 533400"/>
                  <a:gd name="connsiteY752" fmla="*/ 314611 h 533400"/>
                  <a:gd name="connsiteX753" fmla="*/ 13716 w 533400"/>
                  <a:gd name="connsiteY753" fmla="*/ 323564 h 533400"/>
                  <a:gd name="connsiteX754" fmla="*/ 5810 w 533400"/>
                  <a:gd name="connsiteY754" fmla="*/ 325279 h 533400"/>
                  <a:gd name="connsiteX755" fmla="*/ 6191 w 533400"/>
                  <a:gd name="connsiteY755" fmla="*/ 327088 h 533400"/>
                  <a:gd name="connsiteX756" fmla="*/ 14097 w 533400"/>
                  <a:gd name="connsiteY756" fmla="*/ 325374 h 533400"/>
                  <a:gd name="connsiteX757" fmla="*/ 13716 w 533400"/>
                  <a:gd name="connsiteY757" fmla="*/ 323564 h 533400"/>
                  <a:gd name="connsiteX758" fmla="*/ 9525 w 533400"/>
                  <a:gd name="connsiteY758" fmla="*/ 296418 h 533400"/>
                  <a:gd name="connsiteX759" fmla="*/ 1429 w 533400"/>
                  <a:gd name="connsiteY759" fmla="*/ 297275 h 533400"/>
                  <a:gd name="connsiteX760" fmla="*/ 1619 w 533400"/>
                  <a:gd name="connsiteY760" fmla="*/ 299180 h 533400"/>
                  <a:gd name="connsiteX761" fmla="*/ 9716 w 533400"/>
                  <a:gd name="connsiteY761" fmla="*/ 298323 h 533400"/>
                  <a:gd name="connsiteX762" fmla="*/ 9525 w 533400"/>
                  <a:gd name="connsiteY762" fmla="*/ 296418 h 533400"/>
                  <a:gd name="connsiteX763" fmla="*/ 8763 w 533400"/>
                  <a:gd name="connsiteY763" fmla="*/ 287369 h 533400"/>
                  <a:gd name="connsiteX764" fmla="*/ 667 w 533400"/>
                  <a:gd name="connsiteY764" fmla="*/ 287941 h 533400"/>
                  <a:gd name="connsiteX765" fmla="*/ 762 w 533400"/>
                  <a:gd name="connsiteY765" fmla="*/ 289846 h 533400"/>
                  <a:gd name="connsiteX766" fmla="*/ 8858 w 533400"/>
                  <a:gd name="connsiteY766" fmla="*/ 289274 h 533400"/>
                  <a:gd name="connsiteX767" fmla="*/ 8763 w 533400"/>
                  <a:gd name="connsiteY767" fmla="*/ 287369 h 533400"/>
                  <a:gd name="connsiteX768" fmla="*/ 10573 w 533400"/>
                  <a:gd name="connsiteY768" fmla="*/ 305562 h 533400"/>
                  <a:gd name="connsiteX769" fmla="*/ 2572 w 533400"/>
                  <a:gd name="connsiteY769" fmla="*/ 306705 h 533400"/>
                  <a:gd name="connsiteX770" fmla="*/ 2858 w 533400"/>
                  <a:gd name="connsiteY770" fmla="*/ 308515 h 533400"/>
                  <a:gd name="connsiteX771" fmla="*/ 10858 w 533400"/>
                  <a:gd name="connsiteY771" fmla="*/ 307372 h 533400"/>
                  <a:gd name="connsiteX772" fmla="*/ 10573 w 533400"/>
                  <a:gd name="connsiteY772" fmla="*/ 305562 h 533400"/>
                  <a:gd name="connsiteX773" fmla="*/ 20669 w 533400"/>
                  <a:gd name="connsiteY773" fmla="*/ 350044 h 533400"/>
                  <a:gd name="connsiteX774" fmla="*/ 12954 w 533400"/>
                  <a:gd name="connsiteY774" fmla="*/ 352520 h 533400"/>
                  <a:gd name="connsiteX775" fmla="*/ 13526 w 533400"/>
                  <a:gd name="connsiteY775" fmla="*/ 354330 h 533400"/>
                  <a:gd name="connsiteX776" fmla="*/ 21241 w 533400"/>
                  <a:gd name="connsiteY776" fmla="*/ 351854 h 533400"/>
                  <a:gd name="connsiteX777" fmla="*/ 20669 w 533400"/>
                  <a:gd name="connsiteY777" fmla="*/ 350044 h 533400"/>
                  <a:gd name="connsiteX778" fmla="*/ 15716 w 533400"/>
                  <a:gd name="connsiteY778" fmla="*/ 332423 h 533400"/>
                  <a:gd name="connsiteX779" fmla="*/ 7906 w 533400"/>
                  <a:gd name="connsiteY779" fmla="*/ 334423 h 533400"/>
                  <a:gd name="connsiteX780" fmla="*/ 8382 w 533400"/>
                  <a:gd name="connsiteY780" fmla="*/ 336233 h 533400"/>
                  <a:gd name="connsiteX781" fmla="*/ 16193 w 533400"/>
                  <a:gd name="connsiteY781" fmla="*/ 334232 h 533400"/>
                  <a:gd name="connsiteX782" fmla="*/ 15716 w 533400"/>
                  <a:gd name="connsiteY782" fmla="*/ 332423 h 533400"/>
                  <a:gd name="connsiteX783" fmla="*/ 26861 w 533400"/>
                  <a:gd name="connsiteY783" fmla="*/ 367284 h 533400"/>
                  <a:gd name="connsiteX784" fmla="*/ 19336 w 533400"/>
                  <a:gd name="connsiteY784" fmla="*/ 370332 h 533400"/>
                  <a:gd name="connsiteX785" fmla="*/ 20003 w 533400"/>
                  <a:gd name="connsiteY785" fmla="*/ 372046 h 533400"/>
                  <a:gd name="connsiteX786" fmla="*/ 27527 w 533400"/>
                  <a:gd name="connsiteY786" fmla="*/ 368998 h 533400"/>
                  <a:gd name="connsiteX787" fmla="*/ 26861 w 533400"/>
                  <a:gd name="connsiteY787" fmla="*/ 367284 h 533400"/>
                  <a:gd name="connsiteX788" fmla="*/ 18002 w 533400"/>
                  <a:gd name="connsiteY788" fmla="*/ 341281 h 533400"/>
                  <a:gd name="connsiteX789" fmla="*/ 10192 w 533400"/>
                  <a:gd name="connsiteY789" fmla="*/ 343471 h 533400"/>
                  <a:gd name="connsiteX790" fmla="*/ 10668 w 533400"/>
                  <a:gd name="connsiteY790" fmla="*/ 345281 h 533400"/>
                  <a:gd name="connsiteX791" fmla="*/ 18479 w 533400"/>
                  <a:gd name="connsiteY791" fmla="*/ 343090 h 533400"/>
                  <a:gd name="connsiteX792" fmla="*/ 18002 w 533400"/>
                  <a:gd name="connsiteY792" fmla="*/ 341281 h 533400"/>
                  <a:gd name="connsiteX793" fmla="*/ 108109 w 533400"/>
                  <a:gd name="connsiteY793" fmla="*/ 475774 h 533400"/>
                  <a:gd name="connsiteX794" fmla="*/ 103061 w 533400"/>
                  <a:gd name="connsiteY794" fmla="*/ 482156 h 533400"/>
                  <a:gd name="connsiteX795" fmla="*/ 104489 w 533400"/>
                  <a:gd name="connsiteY795" fmla="*/ 483298 h 533400"/>
                  <a:gd name="connsiteX796" fmla="*/ 109538 w 533400"/>
                  <a:gd name="connsiteY796" fmla="*/ 476917 h 533400"/>
                  <a:gd name="connsiteX797" fmla="*/ 108109 w 533400"/>
                  <a:gd name="connsiteY797" fmla="*/ 475774 h 533400"/>
                  <a:gd name="connsiteX798" fmla="*/ 232696 w 533400"/>
                  <a:gd name="connsiteY798" fmla="*/ 529209 h 533400"/>
                  <a:gd name="connsiteX799" fmla="*/ 231553 w 533400"/>
                  <a:gd name="connsiteY799" fmla="*/ 537305 h 533400"/>
                  <a:gd name="connsiteX800" fmla="*/ 233363 w 533400"/>
                  <a:gd name="connsiteY800" fmla="*/ 537591 h 533400"/>
                  <a:gd name="connsiteX801" fmla="*/ 234506 w 533400"/>
                  <a:gd name="connsiteY801" fmla="*/ 529590 h 533400"/>
                  <a:gd name="connsiteX802" fmla="*/ 232696 w 533400"/>
                  <a:gd name="connsiteY802" fmla="*/ 529209 h 533400"/>
                  <a:gd name="connsiteX803" fmla="*/ 223647 w 533400"/>
                  <a:gd name="connsiteY803" fmla="*/ 527780 h 533400"/>
                  <a:gd name="connsiteX804" fmla="*/ 222218 w 533400"/>
                  <a:gd name="connsiteY804" fmla="*/ 535781 h 533400"/>
                  <a:gd name="connsiteX805" fmla="*/ 224028 w 533400"/>
                  <a:gd name="connsiteY805" fmla="*/ 536067 h 533400"/>
                  <a:gd name="connsiteX806" fmla="*/ 225457 w 533400"/>
                  <a:gd name="connsiteY806" fmla="*/ 528066 h 533400"/>
                  <a:gd name="connsiteX807" fmla="*/ 223647 w 533400"/>
                  <a:gd name="connsiteY807" fmla="*/ 527780 h 533400"/>
                  <a:gd name="connsiteX808" fmla="*/ 214694 w 533400"/>
                  <a:gd name="connsiteY808" fmla="*/ 525970 h 533400"/>
                  <a:gd name="connsiteX809" fmla="*/ 212979 w 533400"/>
                  <a:gd name="connsiteY809" fmla="*/ 533876 h 533400"/>
                  <a:gd name="connsiteX810" fmla="*/ 214789 w 533400"/>
                  <a:gd name="connsiteY810" fmla="*/ 534257 h 533400"/>
                  <a:gd name="connsiteX811" fmla="*/ 216503 w 533400"/>
                  <a:gd name="connsiteY811" fmla="*/ 526352 h 533400"/>
                  <a:gd name="connsiteX812" fmla="*/ 214694 w 533400"/>
                  <a:gd name="connsiteY812" fmla="*/ 525970 h 533400"/>
                  <a:gd name="connsiteX813" fmla="*/ 205835 w 533400"/>
                  <a:gd name="connsiteY813" fmla="*/ 523875 h 533400"/>
                  <a:gd name="connsiteX814" fmla="*/ 203835 w 533400"/>
                  <a:gd name="connsiteY814" fmla="*/ 531686 h 533400"/>
                  <a:gd name="connsiteX815" fmla="*/ 205645 w 533400"/>
                  <a:gd name="connsiteY815" fmla="*/ 532162 h 533400"/>
                  <a:gd name="connsiteX816" fmla="*/ 207645 w 533400"/>
                  <a:gd name="connsiteY816" fmla="*/ 524351 h 533400"/>
                  <a:gd name="connsiteX817" fmla="*/ 205835 w 533400"/>
                  <a:gd name="connsiteY817" fmla="*/ 523875 h 533400"/>
                  <a:gd name="connsiteX818" fmla="*/ 188214 w 533400"/>
                  <a:gd name="connsiteY818" fmla="*/ 518827 h 533400"/>
                  <a:gd name="connsiteX819" fmla="*/ 185738 w 533400"/>
                  <a:gd name="connsiteY819" fmla="*/ 526542 h 533400"/>
                  <a:gd name="connsiteX820" fmla="*/ 187547 w 533400"/>
                  <a:gd name="connsiteY820" fmla="*/ 527114 h 533400"/>
                  <a:gd name="connsiteX821" fmla="*/ 190024 w 533400"/>
                  <a:gd name="connsiteY821" fmla="*/ 519398 h 533400"/>
                  <a:gd name="connsiteX822" fmla="*/ 188214 w 533400"/>
                  <a:gd name="connsiteY822" fmla="*/ 518827 h 533400"/>
                  <a:gd name="connsiteX823" fmla="*/ 196977 w 533400"/>
                  <a:gd name="connsiteY823" fmla="*/ 521494 h 533400"/>
                  <a:gd name="connsiteX824" fmla="*/ 194786 w 533400"/>
                  <a:gd name="connsiteY824" fmla="*/ 529304 h 533400"/>
                  <a:gd name="connsiteX825" fmla="*/ 196596 w 533400"/>
                  <a:gd name="connsiteY825" fmla="*/ 529781 h 533400"/>
                  <a:gd name="connsiteX826" fmla="*/ 198787 w 533400"/>
                  <a:gd name="connsiteY826" fmla="*/ 521970 h 533400"/>
                  <a:gd name="connsiteX827" fmla="*/ 196977 w 533400"/>
                  <a:gd name="connsiteY827" fmla="*/ 521494 h 533400"/>
                  <a:gd name="connsiteX828" fmla="*/ 260033 w 533400"/>
                  <a:gd name="connsiteY828" fmla="*/ 531686 h 533400"/>
                  <a:gd name="connsiteX829" fmla="*/ 259747 w 533400"/>
                  <a:gd name="connsiteY829" fmla="*/ 539877 h 533400"/>
                  <a:gd name="connsiteX830" fmla="*/ 261652 w 533400"/>
                  <a:gd name="connsiteY830" fmla="*/ 539972 h 533400"/>
                  <a:gd name="connsiteX831" fmla="*/ 261938 w 533400"/>
                  <a:gd name="connsiteY831" fmla="*/ 531781 h 533400"/>
                  <a:gd name="connsiteX832" fmla="*/ 260033 w 533400"/>
                  <a:gd name="connsiteY832" fmla="*/ 531686 h 533400"/>
                  <a:gd name="connsiteX833" fmla="*/ 270034 w 533400"/>
                  <a:gd name="connsiteY833" fmla="*/ 531876 h 533400"/>
                  <a:gd name="connsiteX834" fmla="*/ 269081 w 533400"/>
                  <a:gd name="connsiteY834" fmla="*/ 531876 h 533400"/>
                  <a:gd name="connsiteX835" fmla="*/ 269081 w 533400"/>
                  <a:gd name="connsiteY835" fmla="*/ 540068 h 533400"/>
                  <a:gd name="connsiteX836" fmla="*/ 270986 w 533400"/>
                  <a:gd name="connsiteY836" fmla="*/ 540068 h 533400"/>
                  <a:gd name="connsiteX837" fmla="*/ 270986 w 533400"/>
                  <a:gd name="connsiteY837" fmla="*/ 531876 h 533400"/>
                  <a:gd name="connsiteX838" fmla="*/ 270034 w 533400"/>
                  <a:gd name="connsiteY838" fmla="*/ 531876 h 533400"/>
                  <a:gd name="connsiteX839" fmla="*/ 241745 w 533400"/>
                  <a:gd name="connsiteY839" fmla="*/ 530352 h 533400"/>
                  <a:gd name="connsiteX840" fmla="*/ 240887 w 533400"/>
                  <a:gd name="connsiteY840" fmla="*/ 538448 h 533400"/>
                  <a:gd name="connsiteX841" fmla="*/ 242697 w 533400"/>
                  <a:gd name="connsiteY841" fmla="*/ 538639 h 533400"/>
                  <a:gd name="connsiteX842" fmla="*/ 243554 w 533400"/>
                  <a:gd name="connsiteY842" fmla="*/ 530543 h 533400"/>
                  <a:gd name="connsiteX843" fmla="*/ 241745 w 533400"/>
                  <a:gd name="connsiteY843" fmla="*/ 530352 h 533400"/>
                  <a:gd name="connsiteX844" fmla="*/ 250889 w 533400"/>
                  <a:gd name="connsiteY844" fmla="*/ 531209 h 533400"/>
                  <a:gd name="connsiteX845" fmla="*/ 250317 w 533400"/>
                  <a:gd name="connsiteY845" fmla="*/ 539306 h 533400"/>
                  <a:gd name="connsiteX846" fmla="*/ 252222 w 533400"/>
                  <a:gd name="connsiteY846" fmla="*/ 539401 h 533400"/>
                  <a:gd name="connsiteX847" fmla="*/ 252794 w 533400"/>
                  <a:gd name="connsiteY847" fmla="*/ 531305 h 533400"/>
                  <a:gd name="connsiteX848" fmla="*/ 250889 w 533400"/>
                  <a:gd name="connsiteY848" fmla="*/ 531209 h 533400"/>
                  <a:gd name="connsiteX849" fmla="*/ 154400 w 533400"/>
                  <a:gd name="connsiteY849" fmla="*/ 505015 h 533400"/>
                  <a:gd name="connsiteX850" fmla="*/ 150876 w 533400"/>
                  <a:gd name="connsiteY850" fmla="*/ 512350 h 533400"/>
                  <a:gd name="connsiteX851" fmla="*/ 152591 w 533400"/>
                  <a:gd name="connsiteY851" fmla="*/ 513112 h 533400"/>
                  <a:gd name="connsiteX852" fmla="*/ 156115 w 533400"/>
                  <a:gd name="connsiteY852" fmla="*/ 505873 h 533400"/>
                  <a:gd name="connsiteX853" fmla="*/ 154400 w 533400"/>
                  <a:gd name="connsiteY853" fmla="*/ 505015 h 533400"/>
                  <a:gd name="connsiteX854" fmla="*/ 130493 w 533400"/>
                  <a:gd name="connsiteY854" fmla="*/ 491585 h 533400"/>
                  <a:gd name="connsiteX855" fmla="*/ 126206 w 533400"/>
                  <a:gd name="connsiteY855" fmla="*/ 498443 h 533400"/>
                  <a:gd name="connsiteX856" fmla="*/ 127730 w 533400"/>
                  <a:gd name="connsiteY856" fmla="*/ 499491 h 533400"/>
                  <a:gd name="connsiteX857" fmla="*/ 132017 w 533400"/>
                  <a:gd name="connsiteY857" fmla="*/ 492633 h 533400"/>
                  <a:gd name="connsiteX858" fmla="*/ 130493 w 533400"/>
                  <a:gd name="connsiteY858" fmla="*/ 491585 h 533400"/>
                  <a:gd name="connsiteX859" fmla="*/ 122873 w 533400"/>
                  <a:gd name="connsiteY859" fmla="*/ 486632 h 533400"/>
                  <a:gd name="connsiteX860" fmla="*/ 118301 w 533400"/>
                  <a:gd name="connsiteY860" fmla="*/ 493395 h 533400"/>
                  <a:gd name="connsiteX861" fmla="*/ 119825 w 533400"/>
                  <a:gd name="connsiteY861" fmla="*/ 494443 h 533400"/>
                  <a:gd name="connsiteX862" fmla="*/ 124397 w 533400"/>
                  <a:gd name="connsiteY862" fmla="*/ 487680 h 533400"/>
                  <a:gd name="connsiteX863" fmla="*/ 122873 w 533400"/>
                  <a:gd name="connsiteY863" fmla="*/ 486632 h 533400"/>
                  <a:gd name="connsiteX864" fmla="*/ 138303 w 533400"/>
                  <a:gd name="connsiteY864" fmla="*/ 496348 h 533400"/>
                  <a:gd name="connsiteX865" fmla="*/ 134303 w 533400"/>
                  <a:gd name="connsiteY865" fmla="*/ 503396 h 533400"/>
                  <a:gd name="connsiteX866" fmla="*/ 135922 w 533400"/>
                  <a:gd name="connsiteY866" fmla="*/ 504349 h 533400"/>
                  <a:gd name="connsiteX867" fmla="*/ 140018 w 533400"/>
                  <a:gd name="connsiteY867" fmla="*/ 497300 h 533400"/>
                  <a:gd name="connsiteX868" fmla="*/ 138303 w 533400"/>
                  <a:gd name="connsiteY868" fmla="*/ 496348 h 533400"/>
                  <a:gd name="connsiteX869" fmla="*/ 115348 w 533400"/>
                  <a:gd name="connsiteY869" fmla="*/ 481298 h 533400"/>
                  <a:gd name="connsiteX870" fmla="*/ 110585 w 533400"/>
                  <a:gd name="connsiteY870" fmla="*/ 487870 h 533400"/>
                  <a:gd name="connsiteX871" fmla="*/ 112109 w 533400"/>
                  <a:gd name="connsiteY871" fmla="*/ 489014 h 533400"/>
                  <a:gd name="connsiteX872" fmla="*/ 116872 w 533400"/>
                  <a:gd name="connsiteY872" fmla="*/ 482441 h 533400"/>
                  <a:gd name="connsiteX873" fmla="*/ 115348 w 533400"/>
                  <a:gd name="connsiteY873" fmla="*/ 481298 h 533400"/>
                  <a:gd name="connsiteX874" fmla="*/ 278225 w 533400"/>
                  <a:gd name="connsiteY874" fmla="*/ 531686 h 533400"/>
                  <a:gd name="connsiteX875" fmla="*/ 278511 w 533400"/>
                  <a:gd name="connsiteY875" fmla="*/ 539877 h 533400"/>
                  <a:gd name="connsiteX876" fmla="*/ 280416 w 533400"/>
                  <a:gd name="connsiteY876" fmla="*/ 539782 h 533400"/>
                  <a:gd name="connsiteX877" fmla="*/ 280130 w 533400"/>
                  <a:gd name="connsiteY877" fmla="*/ 531686 h 533400"/>
                  <a:gd name="connsiteX878" fmla="*/ 278225 w 533400"/>
                  <a:gd name="connsiteY878" fmla="*/ 531686 h 533400"/>
                  <a:gd name="connsiteX879" fmla="*/ 101060 w 533400"/>
                  <a:gd name="connsiteY879" fmla="*/ 469964 h 533400"/>
                  <a:gd name="connsiteX880" fmla="*/ 95822 w 533400"/>
                  <a:gd name="connsiteY880" fmla="*/ 476250 h 533400"/>
                  <a:gd name="connsiteX881" fmla="*/ 97250 w 533400"/>
                  <a:gd name="connsiteY881" fmla="*/ 477488 h 533400"/>
                  <a:gd name="connsiteX882" fmla="*/ 102489 w 533400"/>
                  <a:gd name="connsiteY882" fmla="*/ 471202 h 533400"/>
                  <a:gd name="connsiteX883" fmla="*/ 101060 w 533400"/>
                  <a:gd name="connsiteY883" fmla="*/ 469964 h 533400"/>
                  <a:gd name="connsiteX884" fmla="*/ 162687 w 533400"/>
                  <a:gd name="connsiteY884" fmla="*/ 508921 h 533400"/>
                  <a:gd name="connsiteX885" fmla="*/ 159449 w 533400"/>
                  <a:gd name="connsiteY885" fmla="*/ 516350 h 533400"/>
                  <a:gd name="connsiteX886" fmla="*/ 161163 w 533400"/>
                  <a:gd name="connsiteY886" fmla="*/ 517112 h 533400"/>
                  <a:gd name="connsiteX887" fmla="*/ 164497 w 533400"/>
                  <a:gd name="connsiteY887" fmla="*/ 509683 h 533400"/>
                  <a:gd name="connsiteX888" fmla="*/ 162687 w 533400"/>
                  <a:gd name="connsiteY888" fmla="*/ 508921 h 533400"/>
                  <a:gd name="connsiteX889" fmla="*/ 171069 w 533400"/>
                  <a:gd name="connsiteY889" fmla="*/ 512540 h 533400"/>
                  <a:gd name="connsiteX890" fmla="*/ 168021 w 533400"/>
                  <a:gd name="connsiteY890" fmla="*/ 520065 h 533400"/>
                  <a:gd name="connsiteX891" fmla="*/ 169736 w 533400"/>
                  <a:gd name="connsiteY891" fmla="*/ 520732 h 533400"/>
                  <a:gd name="connsiteX892" fmla="*/ 172784 w 533400"/>
                  <a:gd name="connsiteY892" fmla="*/ 513207 h 533400"/>
                  <a:gd name="connsiteX893" fmla="*/ 171069 w 533400"/>
                  <a:gd name="connsiteY893" fmla="*/ 512540 h 533400"/>
                  <a:gd name="connsiteX894" fmla="*/ 179642 w 533400"/>
                  <a:gd name="connsiteY894" fmla="*/ 515779 h 533400"/>
                  <a:gd name="connsiteX895" fmla="*/ 176879 w 533400"/>
                  <a:gd name="connsiteY895" fmla="*/ 523399 h 533400"/>
                  <a:gd name="connsiteX896" fmla="*/ 178594 w 533400"/>
                  <a:gd name="connsiteY896" fmla="*/ 524065 h 533400"/>
                  <a:gd name="connsiteX897" fmla="*/ 181356 w 533400"/>
                  <a:gd name="connsiteY897" fmla="*/ 516445 h 533400"/>
                  <a:gd name="connsiteX898" fmla="*/ 179642 w 533400"/>
                  <a:gd name="connsiteY898" fmla="*/ 515779 h 533400"/>
                  <a:gd name="connsiteX899" fmla="*/ 146304 w 533400"/>
                  <a:gd name="connsiteY899" fmla="*/ 500824 h 533400"/>
                  <a:gd name="connsiteX900" fmla="*/ 142494 w 533400"/>
                  <a:gd name="connsiteY900" fmla="*/ 507968 h 533400"/>
                  <a:gd name="connsiteX901" fmla="*/ 144113 w 533400"/>
                  <a:gd name="connsiteY901" fmla="*/ 508826 h 533400"/>
                  <a:gd name="connsiteX902" fmla="*/ 147923 w 533400"/>
                  <a:gd name="connsiteY902" fmla="*/ 501682 h 533400"/>
                  <a:gd name="connsiteX903" fmla="*/ 146304 w 533400"/>
                  <a:gd name="connsiteY903" fmla="*/ 50082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</a:cxnLst>
                <a:rect l="l" t="t" r="r" b="b"/>
                <a:pathLst>
                  <a:path w="533400" h="533400">
                    <a:moveTo>
                      <a:pt x="122873" y="53435"/>
                    </a:moveTo>
                    <a:lnTo>
                      <a:pt x="118301" y="46673"/>
                    </a:lnTo>
                    <a:lnTo>
                      <a:pt x="119825" y="45625"/>
                    </a:lnTo>
                    <a:lnTo>
                      <a:pt x="124397" y="52388"/>
                    </a:lnTo>
                    <a:cubicBezTo>
                      <a:pt x="123920" y="52673"/>
                      <a:pt x="123349" y="53054"/>
                      <a:pt x="122873" y="53435"/>
                    </a:cubicBezTo>
                    <a:close/>
                    <a:moveTo>
                      <a:pt x="164402" y="30385"/>
                    </a:moveTo>
                    <a:lnTo>
                      <a:pt x="161068" y="22955"/>
                    </a:lnTo>
                    <a:lnTo>
                      <a:pt x="159353" y="23717"/>
                    </a:lnTo>
                    <a:lnTo>
                      <a:pt x="162592" y="31147"/>
                    </a:lnTo>
                    <a:cubicBezTo>
                      <a:pt x="163259" y="30861"/>
                      <a:pt x="163830" y="30575"/>
                      <a:pt x="164402" y="30385"/>
                    </a:cubicBezTo>
                    <a:close/>
                    <a:moveTo>
                      <a:pt x="132112" y="47435"/>
                    </a:moveTo>
                    <a:lnTo>
                      <a:pt x="127826" y="40577"/>
                    </a:lnTo>
                    <a:lnTo>
                      <a:pt x="126302" y="41529"/>
                    </a:lnTo>
                    <a:lnTo>
                      <a:pt x="130588" y="48387"/>
                    </a:lnTo>
                    <a:cubicBezTo>
                      <a:pt x="131064" y="48101"/>
                      <a:pt x="131540" y="47720"/>
                      <a:pt x="132112" y="47435"/>
                    </a:cubicBezTo>
                    <a:close/>
                    <a:moveTo>
                      <a:pt x="156115" y="34195"/>
                    </a:moveTo>
                    <a:lnTo>
                      <a:pt x="152591" y="26956"/>
                    </a:lnTo>
                    <a:lnTo>
                      <a:pt x="150876" y="27813"/>
                    </a:lnTo>
                    <a:lnTo>
                      <a:pt x="154400" y="35052"/>
                    </a:lnTo>
                    <a:cubicBezTo>
                      <a:pt x="154972" y="34766"/>
                      <a:pt x="155543" y="34481"/>
                      <a:pt x="156115" y="34195"/>
                    </a:cubicBezTo>
                    <a:close/>
                    <a:moveTo>
                      <a:pt x="147923" y="38290"/>
                    </a:moveTo>
                    <a:lnTo>
                      <a:pt x="144113" y="31147"/>
                    </a:lnTo>
                    <a:lnTo>
                      <a:pt x="142494" y="32004"/>
                    </a:lnTo>
                    <a:lnTo>
                      <a:pt x="146304" y="39148"/>
                    </a:lnTo>
                    <a:cubicBezTo>
                      <a:pt x="146876" y="38862"/>
                      <a:pt x="147352" y="38576"/>
                      <a:pt x="147923" y="38290"/>
                    </a:cubicBezTo>
                    <a:close/>
                    <a:moveTo>
                      <a:pt x="139922" y="42767"/>
                    </a:moveTo>
                    <a:lnTo>
                      <a:pt x="135922" y="35719"/>
                    </a:lnTo>
                    <a:lnTo>
                      <a:pt x="134303" y="36671"/>
                    </a:lnTo>
                    <a:lnTo>
                      <a:pt x="138398" y="43720"/>
                    </a:lnTo>
                    <a:cubicBezTo>
                      <a:pt x="138875" y="43339"/>
                      <a:pt x="139351" y="43053"/>
                      <a:pt x="139922" y="42767"/>
                    </a:cubicBezTo>
                    <a:close/>
                    <a:moveTo>
                      <a:pt x="88868" y="80963"/>
                    </a:moveTo>
                    <a:lnTo>
                      <a:pt x="83249" y="75057"/>
                    </a:lnTo>
                    <a:lnTo>
                      <a:pt x="81915" y="76295"/>
                    </a:lnTo>
                    <a:lnTo>
                      <a:pt x="87535" y="82201"/>
                    </a:lnTo>
                    <a:cubicBezTo>
                      <a:pt x="87916" y="81820"/>
                      <a:pt x="88392" y="81439"/>
                      <a:pt x="88868" y="80963"/>
                    </a:cubicBezTo>
                    <a:close/>
                    <a:moveTo>
                      <a:pt x="116872" y="57626"/>
                    </a:moveTo>
                    <a:lnTo>
                      <a:pt x="112109" y="51054"/>
                    </a:lnTo>
                    <a:lnTo>
                      <a:pt x="110585" y="52102"/>
                    </a:lnTo>
                    <a:lnTo>
                      <a:pt x="115348" y="58674"/>
                    </a:lnTo>
                    <a:cubicBezTo>
                      <a:pt x="115919" y="58293"/>
                      <a:pt x="116396" y="58007"/>
                      <a:pt x="116872" y="57626"/>
                    </a:cubicBezTo>
                    <a:close/>
                    <a:moveTo>
                      <a:pt x="95536" y="74771"/>
                    </a:moveTo>
                    <a:lnTo>
                      <a:pt x="90107" y="68771"/>
                    </a:lnTo>
                    <a:lnTo>
                      <a:pt x="88678" y="70009"/>
                    </a:lnTo>
                    <a:lnTo>
                      <a:pt x="94107" y="76105"/>
                    </a:lnTo>
                    <a:cubicBezTo>
                      <a:pt x="94583" y="75629"/>
                      <a:pt x="95060" y="75152"/>
                      <a:pt x="95536" y="74771"/>
                    </a:cubicBezTo>
                    <a:close/>
                    <a:moveTo>
                      <a:pt x="109538" y="63056"/>
                    </a:moveTo>
                    <a:lnTo>
                      <a:pt x="104489" y="56674"/>
                    </a:lnTo>
                    <a:lnTo>
                      <a:pt x="103061" y="57817"/>
                    </a:lnTo>
                    <a:lnTo>
                      <a:pt x="108109" y="64198"/>
                    </a:lnTo>
                    <a:cubicBezTo>
                      <a:pt x="108585" y="63817"/>
                      <a:pt x="109061" y="63436"/>
                      <a:pt x="109538" y="63056"/>
                    </a:cubicBezTo>
                    <a:close/>
                    <a:moveTo>
                      <a:pt x="102489" y="68771"/>
                    </a:moveTo>
                    <a:lnTo>
                      <a:pt x="97250" y="62579"/>
                    </a:lnTo>
                    <a:lnTo>
                      <a:pt x="95822" y="63817"/>
                    </a:lnTo>
                    <a:lnTo>
                      <a:pt x="101060" y="70009"/>
                    </a:lnTo>
                    <a:cubicBezTo>
                      <a:pt x="101537" y="69628"/>
                      <a:pt x="102013" y="69247"/>
                      <a:pt x="102489" y="68771"/>
                    </a:cubicBezTo>
                    <a:close/>
                    <a:moveTo>
                      <a:pt x="198787" y="18002"/>
                    </a:moveTo>
                    <a:lnTo>
                      <a:pt x="196501" y="10192"/>
                    </a:lnTo>
                    <a:lnTo>
                      <a:pt x="194691" y="10668"/>
                    </a:lnTo>
                    <a:lnTo>
                      <a:pt x="196882" y="18479"/>
                    </a:lnTo>
                    <a:cubicBezTo>
                      <a:pt x="197549" y="18288"/>
                      <a:pt x="198120" y="18098"/>
                      <a:pt x="198787" y="18002"/>
                    </a:cubicBezTo>
                    <a:close/>
                    <a:moveTo>
                      <a:pt x="172784" y="26765"/>
                    </a:moveTo>
                    <a:lnTo>
                      <a:pt x="169736" y="19240"/>
                    </a:lnTo>
                    <a:lnTo>
                      <a:pt x="168021" y="19907"/>
                    </a:lnTo>
                    <a:lnTo>
                      <a:pt x="171069" y="27432"/>
                    </a:lnTo>
                    <a:cubicBezTo>
                      <a:pt x="171641" y="27242"/>
                      <a:pt x="172212" y="27051"/>
                      <a:pt x="172784" y="26765"/>
                    </a:cubicBezTo>
                    <a:close/>
                    <a:moveTo>
                      <a:pt x="234506" y="10573"/>
                    </a:moveTo>
                    <a:lnTo>
                      <a:pt x="233363" y="2477"/>
                    </a:lnTo>
                    <a:lnTo>
                      <a:pt x="231553" y="2762"/>
                    </a:lnTo>
                    <a:lnTo>
                      <a:pt x="232696" y="10763"/>
                    </a:lnTo>
                    <a:cubicBezTo>
                      <a:pt x="233267" y="10668"/>
                      <a:pt x="233934" y="10573"/>
                      <a:pt x="234506" y="10573"/>
                    </a:cubicBezTo>
                    <a:close/>
                    <a:moveTo>
                      <a:pt x="225457" y="11906"/>
                    </a:moveTo>
                    <a:lnTo>
                      <a:pt x="224028" y="3905"/>
                    </a:lnTo>
                    <a:lnTo>
                      <a:pt x="222218" y="4191"/>
                    </a:lnTo>
                    <a:lnTo>
                      <a:pt x="223647" y="12192"/>
                    </a:lnTo>
                    <a:cubicBezTo>
                      <a:pt x="224314" y="12097"/>
                      <a:pt x="224885" y="12002"/>
                      <a:pt x="225457" y="11906"/>
                    </a:cubicBezTo>
                    <a:close/>
                    <a:moveTo>
                      <a:pt x="252698" y="8668"/>
                    </a:moveTo>
                    <a:lnTo>
                      <a:pt x="252127" y="571"/>
                    </a:lnTo>
                    <a:lnTo>
                      <a:pt x="250317" y="667"/>
                    </a:lnTo>
                    <a:lnTo>
                      <a:pt x="250889" y="8763"/>
                    </a:lnTo>
                    <a:cubicBezTo>
                      <a:pt x="251460" y="8763"/>
                      <a:pt x="252127" y="8763"/>
                      <a:pt x="252698" y="8668"/>
                    </a:cubicBezTo>
                    <a:close/>
                    <a:moveTo>
                      <a:pt x="243650" y="9430"/>
                    </a:moveTo>
                    <a:lnTo>
                      <a:pt x="242792" y="1333"/>
                    </a:lnTo>
                    <a:lnTo>
                      <a:pt x="240983" y="1524"/>
                    </a:lnTo>
                    <a:lnTo>
                      <a:pt x="241840" y="9620"/>
                    </a:lnTo>
                    <a:cubicBezTo>
                      <a:pt x="242411" y="9620"/>
                      <a:pt x="242983" y="9525"/>
                      <a:pt x="243650" y="9430"/>
                    </a:cubicBezTo>
                    <a:close/>
                    <a:moveTo>
                      <a:pt x="216503" y="13621"/>
                    </a:moveTo>
                    <a:lnTo>
                      <a:pt x="214789" y="5715"/>
                    </a:lnTo>
                    <a:lnTo>
                      <a:pt x="212979" y="6096"/>
                    </a:lnTo>
                    <a:lnTo>
                      <a:pt x="214694" y="14002"/>
                    </a:lnTo>
                    <a:cubicBezTo>
                      <a:pt x="215265" y="13906"/>
                      <a:pt x="215932" y="13716"/>
                      <a:pt x="216503" y="13621"/>
                    </a:cubicBezTo>
                    <a:close/>
                    <a:moveTo>
                      <a:pt x="261842" y="8287"/>
                    </a:moveTo>
                    <a:lnTo>
                      <a:pt x="261557" y="95"/>
                    </a:lnTo>
                    <a:lnTo>
                      <a:pt x="259652" y="190"/>
                    </a:lnTo>
                    <a:lnTo>
                      <a:pt x="259937" y="8287"/>
                    </a:lnTo>
                    <a:cubicBezTo>
                      <a:pt x="260604" y="8287"/>
                      <a:pt x="261271" y="8287"/>
                      <a:pt x="261842" y="8287"/>
                    </a:cubicBezTo>
                    <a:close/>
                    <a:moveTo>
                      <a:pt x="181356" y="23527"/>
                    </a:moveTo>
                    <a:lnTo>
                      <a:pt x="178594" y="15907"/>
                    </a:lnTo>
                    <a:lnTo>
                      <a:pt x="176879" y="16573"/>
                    </a:lnTo>
                    <a:lnTo>
                      <a:pt x="179642" y="24098"/>
                    </a:lnTo>
                    <a:cubicBezTo>
                      <a:pt x="180213" y="24003"/>
                      <a:pt x="180785" y="23813"/>
                      <a:pt x="181356" y="23527"/>
                    </a:cubicBezTo>
                    <a:close/>
                    <a:moveTo>
                      <a:pt x="190024" y="20574"/>
                    </a:moveTo>
                    <a:lnTo>
                      <a:pt x="187547" y="12859"/>
                    </a:lnTo>
                    <a:lnTo>
                      <a:pt x="185738" y="13430"/>
                    </a:lnTo>
                    <a:lnTo>
                      <a:pt x="188214" y="21146"/>
                    </a:lnTo>
                    <a:cubicBezTo>
                      <a:pt x="188786" y="20955"/>
                      <a:pt x="189452" y="20765"/>
                      <a:pt x="190024" y="20574"/>
                    </a:cubicBezTo>
                    <a:close/>
                    <a:moveTo>
                      <a:pt x="82391" y="87440"/>
                    </a:moveTo>
                    <a:lnTo>
                      <a:pt x="76486" y="81820"/>
                    </a:lnTo>
                    <a:lnTo>
                      <a:pt x="75248" y="83153"/>
                    </a:lnTo>
                    <a:lnTo>
                      <a:pt x="81153" y="88773"/>
                    </a:lnTo>
                    <a:cubicBezTo>
                      <a:pt x="81439" y="88297"/>
                      <a:pt x="81915" y="87916"/>
                      <a:pt x="82391" y="87440"/>
                    </a:cubicBezTo>
                    <a:close/>
                    <a:moveTo>
                      <a:pt x="207645" y="15621"/>
                    </a:moveTo>
                    <a:lnTo>
                      <a:pt x="205645" y="7810"/>
                    </a:lnTo>
                    <a:lnTo>
                      <a:pt x="203835" y="8287"/>
                    </a:lnTo>
                    <a:lnTo>
                      <a:pt x="205835" y="16097"/>
                    </a:lnTo>
                    <a:cubicBezTo>
                      <a:pt x="206407" y="15907"/>
                      <a:pt x="206978" y="15811"/>
                      <a:pt x="207645" y="15621"/>
                    </a:cubicBezTo>
                    <a:close/>
                    <a:moveTo>
                      <a:pt x="16193" y="205740"/>
                    </a:moveTo>
                    <a:lnTo>
                      <a:pt x="8382" y="203740"/>
                    </a:lnTo>
                    <a:lnTo>
                      <a:pt x="7906" y="205550"/>
                    </a:lnTo>
                    <a:lnTo>
                      <a:pt x="15716" y="207550"/>
                    </a:lnTo>
                    <a:cubicBezTo>
                      <a:pt x="15812" y="206978"/>
                      <a:pt x="16002" y="206311"/>
                      <a:pt x="16193" y="205740"/>
                    </a:cubicBezTo>
                    <a:close/>
                    <a:moveTo>
                      <a:pt x="24289" y="179546"/>
                    </a:moveTo>
                    <a:lnTo>
                      <a:pt x="16669" y="176784"/>
                    </a:lnTo>
                    <a:lnTo>
                      <a:pt x="16002" y="178498"/>
                    </a:lnTo>
                    <a:lnTo>
                      <a:pt x="23622" y="181261"/>
                    </a:lnTo>
                    <a:cubicBezTo>
                      <a:pt x="23813" y="180689"/>
                      <a:pt x="24003" y="180118"/>
                      <a:pt x="24289" y="179546"/>
                    </a:cubicBezTo>
                    <a:close/>
                    <a:moveTo>
                      <a:pt x="21241" y="188214"/>
                    </a:moveTo>
                    <a:lnTo>
                      <a:pt x="13526" y="185738"/>
                    </a:lnTo>
                    <a:lnTo>
                      <a:pt x="12954" y="187547"/>
                    </a:lnTo>
                    <a:lnTo>
                      <a:pt x="20669" y="190024"/>
                    </a:lnTo>
                    <a:cubicBezTo>
                      <a:pt x="20860" y="189357"/>
                      <a:pt x="21050" y="188786"/>
                      <a:pt x="21241" y="188214"/>
                    </a:cubicBezTo>
                    <a:close/>
                    <a:moveTo>
                      <a:pt x="18574" y="196882"/>
                    </a:moveTo>
                    <a:lnTo>
                      <a:pt x="10763" y="194691"/>
                    </a:lnTo>
                    <a:lnTo>
                      <a:pt x="10287" y="196501"/>
                    </a:lnTo>
                    <a:lnTo>
                      <a:pt x="18098" y="198692"/>
                    </a:lnTo>
                    <a:cubicBezTo>
                      <a:pt x="18193" y="198120"/>
                      <a:pt x="18383" y="197548"/>
                      <a:pt x="18574" y="196882"/>
                    </a:cubicBezTo>
                    <a:close/>
                    <a:moveTo>
                      <a:pt x="12287" y="223647"/>
                    </a:moveTo>
                    <a:lnTo>
                      <a:pt x="4286" y="222218"/>
                    </a:lnTo>
                    <a:lnTo>
                      <a:pt x="4001" y="224028"/>
                    </a:lnTo>
                    <a:lnTo>
                      <a:pt x="12002" y="225457"/>
                    </a:lnTo>
                    <a:cubicBezTo>
                      <a:pt x="12097" y="224885"/>
                      <a:pt x="12192" y="224219"/>
                      <a:pt x="12287" y="223647"/>
                    </a:cubicBezTo>
                    <a:close/>
                    <a:moveTo>
                      <a:pt x="14097" y="214598"/>
                    </a:moveTo>
                    <a:lnTo>
                      <a:pt x="6191" y="212884"/>
                    </a:lnTo>
                    <a:lnTo>
                      <a:pt x="5810" y="214694"/>
                    </a:lnTo>
                    <a:lnTo>
                      <a:pt x="13716" y="216408"/>
                    </a:lnTo>
                    <a:cubicBezTo>
                      <a:pt x="13811" y="215836"/>
                      <a:pt x="13907" y="215265"/>
                      <a:pt x="14097" y="214598"/>
                    </a:cubicBezTo>
                    <a:close/>
                    <a:moveTo>
                      <a:pt x="8382" y="259937"/>
                    </a:moveTo>
                    <a:lnTo>
                      <a:pt x="286" y="259652"/>
                    </a:lnTo>
                    <a:lnTo>
                      <a:pt x="191" y="261556"/>
                    </a:lnTo>
                    <a:lnTo>
                      <a:pt x="8382" y="261842"/>
                    </a:lnTo>
                    <a:cubicBezTo>
                      <a:pt x="8382" y="261175"/>
                      <a:pt x="8382" y="260604"/>
                      <a:pt x="8382" y="259937"/>
                    </a:cubicBezTo>
                    <a:close/>
                    <a:moveTo>
                      <a:pt x="8858" y="250793"/>
                    </a:moveTo>
                    <a:lnTo>
                      <a:pt x="762" y="250222"/>
                    </a:lnTo>
                    <a:lnTo>
                      <a:pt x="667" y="252127"/>
                    </a:lnTo>
                    <a:lnTo>
                      <a:pt x="8763" y="252698"/>
                    </a:lnTo>
                    <a:cubicBezTo>
                      <a:pt x="8763" y="252031"/>
                      <a:pt x="8858" y="251460"/>
                      <a:pt x="8858" y="250793"/>
                    </a:cubicBezTo>
                    <a:close/>
                    <a:moveTo>
                      <a:pt x="9716" y="241649"/>
                    </a:moveTo>
                    <a:lnTo>
                      <a:pt x="1619" y="240792"/>
                    </a:lnTo>
                    <a:lnTo>
                      <a:pt x="1429" y="242602"/>
                    </a:lnTo>
                    <a:lnTo>
                      <a:pt x="9525" y="243459"/>
                    </a:lnTo>
                    <a:cubicBezTo>
                      <a:pt x="9620" y="242983"/>
                      <a:pt x="9620" y="242316"/>
                      <a:pt x="9716" y="241649"/>
                    </a:cubicBezTo>
                    <a:close/>
                    <a:moveTo>
                      <a:pt x="10858" y="232600"/>
                    </a:moveTo>
                    <a:lnTo>
                      <a:pt x="2858" y="231458"/>
                    </a:lnTo>
                    <a:lnTo>
                      <a:pt x="2572" y="233363"/>
                    </a:lnTo>
                    <a:lnTo>
                      <a:pt x="10573" y="234506"/>
                    </a:lnTo>
                    <a:cubicBezTo>
                      <a:pt x="10668" y="233839"/>
                      <a:pt x="10763" y="233267"/>
                      <a:pt x="10858" y="232600"/>
                    </a:cubicBezTo>
                    <a:close/>
                    <a:moveTo>
                      <a:pt x="64294" y="108013"/>
                    </a:moveTo>
                    <a:lnTo>
                      <a:pt x="57912" y="102965"/>
                    </a:lnTo>
                    <a:lnTo>
                      <a:pt x="56769" y="104394"/>
                    </a:lnTo>
                    <a:lnTo>
                      <a:pt x="63151" y="109442"/>
                    </a:lnTo>
                    <a:cubicBezTo>
                      <a:pt x="63532" y="109061"/>
                      <a:pt x="63913" y="108490"/>
                      <a:pt x="64294" y="108013"/>
                    </a:cubicBezTo>
                    <a:close/>
                    <a:moveTo>
                      <a:pt x="27527" y="170974"/>
                    </a:moveTo>
                    <a:lnTo>
                      <a:pt x="20003" y="167926"/>
                    </a:lnTo>
                    <a:lnTo>
                      <a:pt x="19336" y="169640"/>
                    </a:lnTo>
                    <a:lnTo>
                      <a:pt x="26861" y="172688"/>
                    </a:lnTo>
                    <a:cubicBezTo>
                      <a:pt x="27051" y="172212"/>
                      <a:pt x="27337" y="171640"/>
                      <a:pt x="27527" y="170974"/>
                    </a:cubicBezTo>
                    <a:close/>
                    <a:moveTo>
                      <a:pt x="58769" y="115348"/>
                    </a:moveTo>
                    <a:lnTo>
                      <a:pt x="52197" y="110585"/>
                    </a:lnTo>
                    <a:lnTo>
                      <a:pt x="51054" y="112109"/>
                    </a:lnTo>
                    <a:lnTo>
                      <a:pt x="57626" y="116872"/>
                    </a:lnTo>
                    <a:cubicBezTo>
                      <a:pt x="58007" y="116300"/>
                      <a:pt x="58388" y="115824"/>
                      <a:pt x="58769" y="115348"/>
                    </a:cubicBezTo>
                    <a:close/>
                    <a:moveTo>
                      <a:pt x="53435" y="122777"/>
                    </a:moveTo>
                    <a:lnTo>
                      <a:pt x="46673" y="118205"/>
                    </a:lnTo>
                    <a:lnTo>
                      <a:pt x="45625" y="119729"/>
                    </a:lnTo>
                    <a:lnTo>
                      <a:pt x="52388" y="124301"/>
                    </a:lnTo>
                    <a:cubicBezTo>
                      <a:pt x="52769" y="123825"/>
                      <a:pt x="53150" y="123349"/>
                      <a:pt x="53435" y="122777"/>
                    </a:cubicBezTo>
                    <a:close/>
                    <a:moveTo>
                      <a:pt x="70104" y="100965"/>
                    </a:moveTo>
                    <a:lnTo>
                      <a:pt x="63818" y="95726"/>
                    </a:lnTo>
                    <a:lnTo>
                      <a:pt x="62579" y="97155"/>
                    </a:lnTo>
                    <a:lnTo>
                      <a:pt x="68866" y="102394"/>
                    </a:lnTo>
                    <a:cubicBezTo>
                      <a:pt x="69247" y="101917"/>
                      <a:pt x="69628" y="101441"/>
                      <a:pt x="70104" y="100965"/>
                    </a:cubicBezTo>
                    <a:close/>
                    <a:moveTo>
                      <a:pt x="76105" y="94107"/>
                    </a:moveTo>
                    <a:lnTo>
                      <a:pt x="70104" y="88678"/>
                    </a:lnTo>
                    <a:lnTo>
                      <a:pt x="68866" y="90106"/>
                    </a:lnTo>
                    <a:lnTo>
                      <a:pt x="74962" y="95536"/>
                    </a:lnTo>
                    <a:cubicBezTo>
                      <a:pt x="75248" y="95060"/>
                      <a:pt x="75629" y="94583"/>
                      <a:pt x="76105" y="94107"/>
                    </a:cubicBezTo>
                    <a:close/>
                    <a:moveTo>
                      <a:pt x="48482" y="130492"/>
                    </a:moveTo>
                    <a:lnTo>
                      <a:pt x="41624" y="126206"/>
                    </a:lnTo>
                    <a:lnTo>
                      <a:pt x="40672" y="127825"/>
                    </a:lnTo>
                    <a:lnTo>
                      <a:pt x="47530" y="132112"/>
                    </a:lnTo>
                    <a:cubicBezTo>
                      <a:pt x="47816" y="131445"/>
                      <a:pt x="48101" y="130969"/>
                      <a:pt x="48482" y="130492"/>
                    </a:cubicBezTo>
                    <a:close/>
                    <a:moveTo>
                      <a:pt x="35052" y="154305"/>
                    </a:moveTo>
                    <a:lnTo>
                      <a:pt x="27813" y="150781"/>
                    </a:lnTo>
                    <a:lnTo>
                      <a:pt x="26956" y="152495"/>
                    </a:lnTo>
                    <a:lnTo>
                      <a:pt x="34195" y="156019"/>
                    </a:lnTo>
                    <a:cubicBezTo>
                      <a:pt x="34481" y="155448"/>
                      <a:pt x="34766" y="154877"/>
                      <a:pt x="35052" y="154305"/>
                    </a:cubicBezTo>
                    <a:close/>
                    <a:moveTo>
                      <a:pt x="43720" y="138208"/>
                    </a:moveTo>
                    <a:lnTo>
                      <a:pt x="36671" y="134207"/>
                    </a:lnTo>
                    <a:lnTo>
                      <a:pt x="35719" y="135827"/>
                    </a:lnTo>
                    <a:lnTo>
                      <a:pt x="42767" y="139922"/>
                    </a:lnTo>
                    <a:cubicBezTo>
                      <a:pt x="43053" y="139351"/>
                      <a:pt x="43434" y="138779"/>
                      <a:pt x="43720" y="138208"/>
                    </a:cubicBezTo>
                    <a:close/>
                    <a:moveTo>
                      <a:pt x="31147" y="162592"/>
                    </a:moveTo>
                    <a:lnTo>
                      <a:pt x="23717" y="159258"/>
                    </a:lnTo>
                    <a:lnTo>
                      <a:pt x="22955" y="160973"/>
                    </a:lnTo>
                    <a:lnTo>
                      <a:pt x="30385" y="164306"/>
                    </a:lnTo>
                    <a:cubicBezTo>
                      <a:pt x="30671" y="163735"/>
                      <a:pt x="30956" y="163163"/>
                      <a:pt x="31147" y="162592"/>
                    </a:cubicBezTo>
                    <a:close/>
                    <a:moveTo>
                      <a:pt x="39243" y="146209"/>
                    </a:moveTo>
                    <a:lnTo>
                      <a:pt x="32099" y="142399"/>
                    </a:lnTo>
                    <a:lnTo>
                      <a:pt x="31242" y="144018"/>
                    </a:lnTo>
                    <a:lnTo>
                      <a:pt x="38386" y="147828"/>
                    </a:lnTo>
                    <a:cubicBezTo>
                      <a:pt x="38672" y="147352"/>
                      <a:pt x="38957" y="146780"/>
                      <a:pt x="39243" y="146209"/>
                    </a:cubicBezTo>
                    <a:close/>
                    <a:moveTo>
                      <a:pt x="516541" y="181261"/>
                    </a:moveTo>
                    <a:lnTo>
                      <a:pt x="524161" y="178498"/>
                    </a:lnTo>
                    <a:lnTo>
                      <a:pt x="523494" y="176784"/>
                    </a:lnTo>
                    <a:lnTo>
                      <a:pt x="515874" y="179546"/>
                    </a:lnTo>
                    <a:cubicBezTo>
                      <a:pt x="516065" y="180118"/>
                      <a:pt x="516255" y="180689"/>
                      <a:pt x="516541" y="181261"/>
                    </a:cubicBezTo>
                    <a:close/>
                    <a:moveTo>
                      <a:pt x="497300" y="139827"/>
                    </a:moveTo>
                    <a:lnTo>
                      <a:pt x="504349" y="135731"/>
                    </a:lnTo>
                    <a:lnTo>
                      <a:pt x="503396" y="134112"/>
                    </a:lnTo>
                    <a:lnTo>
                      <a:pt x="496348" y="138208"/>
                    </a:lnTo>
                    <a:cubicBezTo>
                      <a:pt x="496729" y="138779"/>
                      <a:pt x="497015" y="139351"/>
                      <a:pt x="497300" y="139827"/>
                    </a:cubicBezTo>
                    <a:close/>
                    <a:moveTo>
                      <a:pt x="501777" y="147923"/>
                    </a:moveTo>
                    <a:lnTo>
                      <a:pt x="508921" y="144113"/>
                    </a:lnTo>
                    <a:lnTo>
                      <a:pt x="508064" y="142494"/>
                    </a:lnTo>
                    <a:lnTo>
                      <a:pt x="500920" y="146304"/>
                    </a:lnTo>
                    <a:cubicBezTo>
                      <a:pt x="501206" y="146780"/>
                      <a:pt x="501491" y="147352"/>
                      <a:pt x="501777" y="147923"/>
                    </a:cubicBezTo>
                    <a:close/>
                    <a:moveTo>
                      <a:pt x="492633" y="132017"/>
                    </a:moveTo>
                    <a:lnTo>
                      <a:pt x="499491" y="127730"/>
                    </a:lnTo>
                    <a:lnTo>
                      <a:pt x="498539" y="126111"/>
                    </a:lnTo>
                    <a:lnTo>
                      <a:pt x="491681" y="130397"/>
                    </a:lnTo>
                    <a:cubicBezTo>
                      <a:pt x="491966" y="130969"/>
                      <a:pt x="492347" y="131445"/>
                      <a:pt x="492633" y="132017"/>
                    </a:cubicBezTo>
                    <a:close/>
                    <a:moveTo>
                      <a:pt x="459105" y="88773"/>
                    </a:moveTo>
                    <a:lnTo>
                      <a:pt x="465010" y="83153"/>
                    </a:lnTo>
                    <a:lnTo>
                      <a:pt x="463677" y="81820"/>
                    </a:lnTo>
                    <a:lnTo>
                      <a:pt x="457772" y="87440"/>
                    </a:lnTo>
                    <a:cubicBezTo>
                      <a:pt x="458248" y="87916"/>
                      <a:pt x="458629" y="88297"/>
                      <a:pt x="459105" y="88773"/>
                    </a:cubicBezTo>
                    <a:close/>
                    <a:moveTo>
                      <a:pt x="509683" y="164306"/>
                    </a:moveTo>
                    <a:lnTo>
                      <a:pt x="517112" y="160973"/>
                    </a:lnTo>
                    <a:lnTo>
                      <a:pt x="516350" y="159258"/>
                    </a:lnTo>
                    <a:lnTo>
                      <a:pt x="508921" y="162592"/>
                    </a:lnTo>
                    <a:cubicBezTo>
                      <a:pt x="509207" y="163163"/>
                      <a:pt x="509492" y="163735"/>
                      <a:pt x="509683" y="164306"/>
                    </a:cubicBezTo>
                    <a:close/>
                    <a:moveTo>
                      <a:pt x="465296" y="95440"/>
                    </a:moveTo>
                    <a:lnTo>
                      <a:pt x="471297" y="90011"/>
                    </a:lnTo>
                    <a:lnTo>
                      <a:pt x="470059" y="88583"/>
                    </a:lnTo>
                    <a:lnTo>
                      <a:pt x="463963" y="94012"/>
                    </a:lnTo>
                    <a:cubicBezTo>
                      <a:pt x="464439" y="94583"/>
                      <a:pt x="464820" y="95060"/>
                      <a:pt x="465296" y="95440"/>
                    </a:cubicBezTo>
                    <a:close/>
                    <a:moveTo>
                      <a:pt x="487680" y="124301"/>
                    </a:moveTo>
                    <a:lnTo>
                      <a:pt x="494443" y="119729"/>
                    </a:lnTo>
                    <a:lnTo>
                      <a:pt x="493395" y="118205"/>
                    </a:lnTo>
                    <a:lnTo>
                      <a:pt x="486632" y="122777"/>
                    </a:lnTo>
                    <a:cubicBezTo>
                      <a:pt x="487013" y="123349"/>
                      <a:pt x="487299" y="123825"/>
                      <a:pt x="487680" y="124301"/>
                    </a:cubicBezTo>
                    <a:close/>
                    <a:moveTo>
                      <a:pt x="513207" y="172784"/>
                    </a:moveTo>
                    <a:lnTo>
                      <a:pt x="520732" y="169736"/>
                    </a:lnTo>
                    <a:lnTo>
                      <a:pt x="520065" y="168021"/>
                    </a:lnTo>
                    <a:lnTo>
                      <a:pt x="512540" y="171069"/>
                    </a:lnTo>
                    <a:cubicBezTo>
                      <a:pt x="512826" y="171640"/>
                      <a:pt x="513017" y="172212"/>
                      <a:pt x="513207" y="172784"/>
                    </a:cubicBezTo>
                    <a:close/>
                    <a:moveTo>
                      <a:pt x="471297" y="102394"/>
                    </a:moveTo>
                    <a:lnTo>
                      <a:pt x="477488" y="97155"/>
                    </a:lnTo>
                    <a:lnTo>
                      <a:pt x="476250" y="95726"/>
                    </a:lnTo>
                    <a:lnTo>
                      <a:pt x="470059" y="100965"/>
                    </a:lnTo>
                    <a:cubicBezTo>
                      <a:pt x="470440" y="101441"/>
                      <a:pt x="470821" y="101917"/>
                      <a:pt x="471297" y="102394"/>
                    </a:cubicBezTo>
                    <a:close/>
                    <a:moveTo>
                      <a:pt x="477012" y="109538"/>
                    </a:moveTo>
                    <a:lnTo>
                      <a:pt x="483394" y="104489"/>
                    </a:lnTo>
                    <a:lnTo>
                      <a:pt x="482251" y="103061"/>
                    </a:lnTo>
                    <a:lnTo>
                      <a:pt x="475869" y="108109"/>
                    </a:lnTo>
                    <a:cubicBezTo>
                      <a:pt x="476250" y="108490"/>
                      <a:pt x="476631" y="109061"/>
                      <a:pt x="477012" y="109538"/>
                    </a:cubicBezTo>
                    <a:close/>
                    <a:moveTo>
                      <a:pt x="482441" y="116872"/>
                    </a:moveTo>
                    <a:lnTo>
                      <a:pt x="489014" y="112109"/>
                    </a:lnTo>
                    <a:lnTo>
                      <a:pt x="487966" y="110585"/>
                    </a:lnTo>
                    <a:lnTo>
                      <a:pt x="481393" y="115348"/>
                    </a:lnTo>
                    <a:cubicBezTo>
                      <a:pt x="481775" y="115824"/>
                      <a:pt x="482060" y="116300"/>
                      <a:pt x="482441" y="116872"/>
                    </a:cubicBezTo>
                    <a:close/>
                    <a:moveTo>
                      <a:pt x="505873" y="156019"/>
                    </a:moveTo>
                    <a:lnTo>
                      <a:pt x="513112" y="152495"/>
                    </a:lnTo>
                    <a:lnTo>
                      <a:pt x="512255" y="150781"/>
                    </a:lnTo>
                    <a:lnTo>
                      <a:pt x="505016" y="154305"/>
                    </a:lnTo>
                    <a:cubicBezTo>
                      <a:pt x="505301" y="154877"/>
                      <a:pt x="505587" y="155448"/>
                      <a:pt x="505873" y="156019"/>
                    </a:cubicBezTo>
                    <a:close/>
                    <a:moveTo>
                      <a:pt x="8192" y="270034"/>
                    </a:moveTo>
                    <a:cubicBezTo>
                      <a:pt x="8192" y="269748"/>
                      <a:pt x="8192" y="269462"/>
                      <a:pt x="8192" y="269081"/>
                    </a:cubicBezTo>
                    <a:lnTo>
                      <a:pt x="0" y="269081"/>
                    </a:lnTo>
                    <a:lnTo>
                      <a:pt x="0" y="270986"/>
                    </a:lnTo>
                    <a:lnTo>
                      <a:pt x="8192" y="270986"/>
                    </a:lnTo>
                    <a:cubicBezTo>
                      <a:pt x="8192" y="270605"/>
                      <a:pt x="8192" y="270319"/>
                      <a:pt x="8192" y="270034"/>
                    </a:cubicBezTo>
                    <a:close/>
                    <a:moveTo>
                      <a:pt x="530638" y="243554"/>
                    </a:moveTo>
                    <a:lnTo>
                      <a:pt x="538734" y="242697"/>
                    </a:lnTo>
                    <a:lnTo>
                      <a:pt x="538543" y="240887"/>
                    </a:lnTo>
                    <a:lnTo>
                      <a:pt x="530447" y="241744"/>
                    </a:lnTo>
                    <a:cubicBezTo>
                      <a:pt x="530447" y="242316"/>
                      <a:pt x="530543" y="242983"/>
                      <a:pt x="530638" y="243554"/>
                    </a:cubicBezTo>
                    <a:close/>
                    <a:moveTo>
                      <a:pt x="531781" y="261747"/>
                    </a:moveTo>
                    <a:lnTo>
                      <a:pt x="539972" y="261461"/>
                    </a:lnTo>
                    <a:lnTo>
                      <a:pt x="539877" y="259556"/>
                    </a:lnTo>
                    <a:lnTo>
                      <a:pt x="531781" y="259842"/>
                    </a:lnTo>
                    <a:cubicBezTo>
                      <a:pt x="531781" y="260604"/>
                      <a:pt x="531781" y="261175"/>
                      <a:pt x="531781" y="261747"/>
                    </a:cubicBezTo>
                    <a:close/>
                    <a:moveTo>
                      <a:pt x="531305" y="252698"/>
                    </a:moveTo>
                    <a:lnTo>
                      <a:pt x="539401" y="252127"/>
                    </a:lnTo>
                    <a:lnTo>
                      <a:pt x="539306" y="250222"/>
                    </a:lnTo>
                    <a:lnTo>
                      <a:pt x="531209" y="250793"/>
                    </a:lnTo>
                    <a:cubicBezTo>
                      <a:pt x="531305" y="251460"/>
                      <a:pt x="531305" y="252031"/>
                      <a:pt x="531305" y="252698"/>
                    </a:cubicBezTo>
                    <a:close/>
                    <a:moveTo>
                      <a:pt x="528161" y="225457"/>
                    </a:moveTo>
                    <a:lnTo>
                      <a:pt x="536162" y="224028"/>
                    </a:lnTo>
                    <a:lnTo>
                      <a:pt x="535876" y="222218"/>
                    </a:lnTo>
                    <a:lnTo>
                      <a:pt x="527876" y="223647"/>
                    </a:lnTo>
                    <a:cubicBezTo>
                      <a:pt x="527876" y="224219"/>
                      <a:pt x="528066" y="224885"/>
                      <a:pt x="528161" y="225457"/>
                    </a:cubicBezTo>
                    <a:close/>
                    <a:moveTo>
                      <a:pt x="529495" y="234506"/>
                    </a:moveTo>
                    <a:lnTo>
                      <a:pt x="537496" y="233363"/>
                    </a:lnTo>
                    <a:lnTo>
                      <a:pt x="537210" y="231458"/>
                    </a:lnTo>
                    <a:lnTo>
                      <a:pt x="529209" y="232600"/>
                    </a:lnTo>
                    <a:cubicBezTo>
                      <a:pt x="529400" y="233267"/>
                      <a:pt x="529400" y="233839"/>
                      <a:pt x="529495" y="234506"/>
                    </a:cubicBezTo>
                    <a:close/>
                    <a:moveTo>
                      <a:pt x="526447" y="216503"/>
                    </a:moveTo>
                    <a:lnTo>
                      <a:pt x="534353" y="214789"/>
                    </a:lnTo>
                    <a:lnTo>
                      <a:pt x="533972" y="212979"/>
                    </a:lnTo>
                    <a:lnTo>
                      <a:pt x="526066" y="214694"/>
                    </a:lnTo>
                    <a:cubicBezTo>
                      <a:pt x="526161" y="215265"/>
                      <a:pt x="526351" y="215836"/>
                      <a:pt x="526447" y="216503"/>
                    </a:cubicBezTo>
                    <a:close/>
                    <a:moveTo>
                      <a:pt x="522065" y="198692"/>
                    </a:moveTo>
                    <a:lnTo>
                      <a:pt x="529876" y="196501"/>
                    </a:lnTo>
                    <a:lnTo>
                      <a:pt x="529400" y="194691"/>
                    </a:lnTo>
                    <a:lnTo>
                      <a:pt x="521589" y="196882"/>
                    </a:lnTo>
                    <a:cubicBezTo>
                      <a:pt x="521780" y="197548"/>
                      <a:pt x="521970" y="198120"/>
                      <a:pt x="522065" y="198692"/>
                    </a:cubicBezTo>
                    <a:close/>
                    <a:moveTo>
                      <a:pt x="519493" y="189929"/>
                    </a:moveTo>
                    <a:lnTo>
                      <a:pt x="527209" y="187452"/>
                    </a:lnTo>
                    <a:lnTo>
                      <a:pt x="526637" y="185642"/>
                    </a:lnTo>
                    <a:lnTo>
                      <a:pt x="518922" y="188119"/>
                    </a:lnTo>
                    <a:cubicBezTo>
                      <a:pt x="519113" y="188786"/>
                      <a:pt x="519303" y="189357"/>
                      <a:pt x="519493" y="189929"/>
                    </a:cubicBezTo>
                    <a:close/>
                    <a:moveTo>
                      <a:pt x="524447" y="207550"/>
                    </a:moveTo>
                    <a:lnTo>
                      <a:pt x="532257" y="205550"/>
                    </a:lnTo>
                    <a:lnTo>
                      <a:pt x="531781" y="203740"/>
                    </a:lnTo>
                    <a:lnTo>
                      <a:pt x="523970" y="205740"/>
                    </a:lnTo>
                    <a:cubicBezTo>
                      <a:pt x="524161" y="206311"/>
                      <a:pt x="524256" y="206978"/>
                      <a:pt x="524447" y="207550"/>
                    </a:cubicBezTo>
                    <a:close/>
                    <a:moveTo>
                      <a:pt x="369094" y="27527"/>
                    </a:moveTo>
                    <a:lnTo>
                      <a:pt x="372142" y="20002"/>
                    </a:lnTo>
                    <a:lnTo>
                      <a:pt x="370427" y="19336"/>
                    </a:lnTo>
                    <a:lnTo>
                      <a:pt x="367379" y="26860"/>
                    </a:lnTo>
                    <a:cubicBezTo>
                      <a:pt x="367856" y="27051"/>
                      <a:pt x="368427" y="27242"/>
                      <a:pt x="369094" y="27527"/>
                    </a:cubicBezTo>
                    <a:close/>
                    <a:moveTo>
                      <a:pt x="334328" y="16097"/>
                    </a:moveTo>
                    <a:lnTo>
                      <a:pt x="336328" y="8287"/>
                    </a:lnTo>
                    <a:lnTo>
                      <a:pt x="334518" y="7810"/>
                    </a:lnTo>
                    <a:lnTo>
                      <a:pt x="332518" y="15621"/>
                    </a:lnTo>
                    <a:cubicBezTo>
                      <a:pt x="333089" y="15811"/>
                      <a:pt x="333756" y="15907"/>
                      <a:pt x="334328" y="16097"/>
                    </a:cubicBezTo>
                    <a:close/>
                    <a:moveTo>
                      <a:pt x="343186" y="18479"/>
                    </a:moveTo>
                    <a:lnTo>
                      <a:pt x="345376" y="10763"/>
                    </a:lnTo>
                    <a:lnTo>
                      <a:pt x="343567" y="10192"/>
                    </a:lnTo>
                    <a:lnTo>
                      <a:pt x="341376" y="17907"/>
                    </a:lnTo>
                    <a:cubicBezTo>
                      <a:pt x="341948" y="18098"/>
                      <a:pt x="342519" y="18288"/>
                      <a:pt x="343186" y="18479"/>
                    </a:cubicBezTo>
                    <a:close/>
                    <a:moveTo>
                      <a:pt x="360521" y="24194"/>
                    </a:moveTo>
                    <a:lnTo>
                      <a:pt x="363284" y="16669"/>
                    </a:lnTo>
                    <a:lnTo>
                      <a:pt x="361569" y="16002"/>
                    </a:lnTo>
                    <a:lnTo>
                      <a:pt x="358807" y="23527"/>
                    </a:lnTo>
                    <a:cubicBezTo>
                      <a:pt x="359378" y="23813"/>
                      <a:pt x="359950" y="24003"/>
                      <a:pt x="360521" y="24194"/>
                    </a:cubicBezTo>
                    <a:close/>
                    <a:moveTo>
                      <a:pt x="351854" y="21146"/>
                    </a:moveTo>
                    <a:lnTo>
                      <a:pt x="354330" y="13430"/>
                    </a:lnTo>
                    <a:lnTo>
                      <a:pt x="352520" y="12859"/>
                    </a:lnTo>
                    <a:lnTo>
                      <a:pt x="350044" y="20574"/>
                    </a:lnTo>
                    <a:cubicBezTo>
                      <a:pt x="350710" y="20765"/>
                      <a:pt x="351282" y="20955"/>
                      <a:pt x="351854" y="21146"/>
                    </a:cubicBezTo>
                    <a:close/>
                    <a:moveTo>
                      <a:pt x="325469" y="14002"/>
                    </a:moveTo>
                    <a:lnTo>
                      <a:pt x="327184" y="6096"/>
                    </a:lnTo>
                    <a:lnTo>
                      <a:pt x="325374" y="5715"/>
                    </a:lnTo>
                    <a:lnTo>
                      <a:pt x="323659" y="13621"/>
                    </a:lnTo>
                    <a:cubicBezTo>
                      <a:pt x="324231" y="13716"/>
                      <a:pt x="324803" y="13906"/>
                      <a:pt x="325469" y="14002"/>
                    </a:cubicBezTo>
                    <a:close/>
                    <a:moveTo>
                      <a:pt x="289274" y="8858"/>
                    </a:moveTo>
                    <a:lnTo>
                      <a:pt x="289846" y="762"/>
                    </a:lnTo>
                    <a:lnTo>
                      <a:pt x="288036" y="571"/>
                    </a:lnTo>
                    <a:lnTo>
                      <a:pt x="287465" y="8668"/>
                    </a:lnTo>
                    <a:cubicBezTo>
                      <a:pt x="288036" y="8763"/>
                      <a:pt x="288608" y="8763"/>
                      <a:pt x="289274" y="8858"/>
                    </a:cubicBezTo>
                    <a:close/>
                    <a:moveTo>
                      <a:pt x="316421" y="12192"/>
                    </a:moveTo>
                    <a:lnTo>
                      <a:pt x="317849" y="4191"/>
                    </a:lnTo>
                    <a:lnTo>
                      <a:pt x="316040" y="3810"/>
                    </a:lnTo>
                    <a:lnTo>
                      <a:pt x="314611" y="11811"/>
                    </a:lnTo>
                    <a:cubicBezTo>
                      <a:pt x="315278" y="12002"/>
                      <a:pt x="315849" y="12097"/>
                      <a:pt x="316421" y="12192"/>
                    </a:cubicBezTo>
                    <a:close/>
                    <a:moveTo>
                      <a:pt x="270034" y="8192"/>
                    </a:moveTo>
                    <a:cubicBezTo>
                      <a:pt x="270320" y="8192"/>
                      <a:pt x="270701" y="8192"/>
                      <a:pt x="270986" y="8192"/>
                    </a:cubicBezTo>
                    <a:lnTo>
                      <a:pt x="270986" y="0"/>
                    </a:lnTo>
                    <a:lnTo>
                      <a:pt x="269081" y="0"/>
                    </a:lnTo>
                    <a:lnTo>
                      <a:pt x="269081" y="8192"/>
                    </a:lnTo>
                    <a:cubicBezTo>
                      <a:pt x="269462" y="8192"/>
                      <a:pt x="269748" y="8192"/>
                      <a:pt x="270034" y="8192"/>
                    </a:cubicBezTo>
                    <a:close/>
                    <a:moveTo>
                      <a:pt x="280130" y="8287"/>
                    </a:moveTo>
                    <a:lnTo>
                      <a:pt x="280416" y="190"/>
                    </a:lnTo>
                    <a:lnTo>
                      <a:pt x="278511" y="95"/>
                    </a:lnTo>
                    <a:lnTo>
                      <a:pt x="278225" y="8287"/>
                    </a:lnTo>
                    <a:cubicBezTo>
                      <a:pt x="278892" y="8287"/>
                      <a:pt x="279559" y="8287"/>
                      <a:pt x="280130" y="8287"/>
                    </a:cubicBezTo>
                    <a:close/>
                    <a:moveTo>
                      <a:pt x="298323" y="9715"/>
                    </a:moveTo>
                    <a:lnTo>
                      <a:pt x="299180" y="1619"/>
                    </a:lnTo>
                    <a:lnTo>
                      <a:pt x="297371" y="1429"/>
                    </a:lnTo>
                    <a:lnTo>
                      <a:pt x="296513" y="9525"/>
                    </a:lnTo>
                    <a:cubicBezTo>
                      <a:pt x="297085" y="9525"/>
                      <a:pt x="297751" y="9620"/>
                      <a:pt x="298323" y="9715"/>
                    </a:cubicBezTo>
                    <a:close/>
                    <a:moveTo>
                      <a:pt x="307467" y="10763"/>
                    </a:moveTo>
                    <a:lnTo>
                      <a:pt x="308610" y="2762"/>
                    </a:lnTo>
                    <a:lnTo>
                      <a:pt x="306800" y="2477"/>
                    </a:lnTo>
                    <a:lnTo>
                      <a:pt x="305657" y="10477"/>
                    </a:lnTo>
                    <a:cubicBezTo>
                      <a:pt x="306229" y="10573"/>
                      <a:pt x="306800" y="10668"/>
                      <a:pt x="307467" y="10763"/>
                    </a:cubicBezTo>
                    <a:close/>
                    <a:moveTo>
                      <a:pt x="445960" y="76010"/>
                    </a:moveTo>
                    <a:lnTo>
                      <a:pt x="451390" y="70009"/>
                    </a:lnTo>
                    <a:lnTo>
                      <a:pt x="450056" y="68771"/>
                    </a:lnTo>
                    <a:lnTo>
                      <a:pt x="444627" y="74771"/>
                    </a:lnTo>
                    <a:cubicBezTo>
                      <a:pt x="445008" y="75152"/>
                      <a:pt x="445484" y="75629"/>
                      <a:pt x="445960" y="76010"/>
                    </a:cubicBezTo>
                    <a:close/>
                    <a:moveTo>
                      <a:pt x="377476" y="31147"/>
                    </a:moveTo>
                    <a:lnTo>
                      <a:pt x="380714" y="23717"/>
                    </a:lnTo>
                    <a:lnTo>
                      <a:pt x="379000" y="22955"/>
                    </a:lnTo>
                    <a:lnTo>
                      <a:pt x="375761" y="30385"/>
                    </a:lnTo>
                    <a:cubicBezTo>
                      <a:pt x="376333" y="30575"/>
                      <a:pt x="376904" y="30861"/>
                      <a:pt x="377476" y="31147"/>
                    </a:cubicBezTo>
                    <a:close/>
                    <a:moveTo>
                      <a:pt x="424720" y="58674"/>
                    </a:moveTo>
                    <a:lnTo>
                      <a:pt x="429482" y="52102"/>
                    </a:lnTo>
                    <a:lnTo>
                      <a:pt x="427958" y="50959"/>
                    </a:lnTo>
                    <a:lnTo>
                      <a:pt x="423196" y="57531"/>
                    </a:lnTo>
                    <a:cubicBezTo>
                      <a:pt x="423767" y="58007"/>
                      <a:pt x="424243" y="58293"/>
                      <a:pt x="424720" y="58674"/>
                    </a:cubicBezTo>
                    <a:close/>
                    <a:moveTo>
                      <a:pt x="432054" y="64198"/>
                    </a:moveTo>
                    <a:lnTo>
                      <a:pt x="437102" y="57817"/>
                    </a:lnTo>
                    <a:lnTo>
                      <a:pt x="435674" y="56674"/>
                    </a:lnTo>
                    <a:lnTo>
                      <a:pt x="430625" y="63056"/>
                    </a:lnTo>
                    <a:cubicBezTo>
                      <a:pt x="431006" y="63436"/>
                      <a:pt x="431483" y="63817"/>
                      <a:pt x="432054" y="64198"/>
                    </a:cubicBezTo>
                    <a:close/>
                    <a:moveTo>
                      <a:pt x="452628" y="82296"/>
                    </a:moveTo>
                    <a:lnTo>
                      <a:pt x="458248" y="76486"/>
                    </a:lnTo>
                    <a:lnTo>
                      <a:pt x="456914" y="75152"/>
                    </a:lnTo>
                    <a:lnTo>
                      <a:pt x="451295" y="81058"/>
                    </a:lnTo>
                    <a:cubicBezTo>
                      <a:pt x="451771" y="81439"/>
                      <a:pt x="452152" y="81820"/>
                      <a:pt x="452628" y="82296"/>
                    </a:cubicBezTo>
                    <a:close/>
                    <a:moveTo>
                      <a:pt x="439103" y="70009"/>
                    </a:moveTo>
                    <a:lnTo>
                      <a:pt x="444341" y="63817"/>
                    </a:lnTo>
                    <a:lnTo>
                      <a:pt x="442913" y="62579"/>
                    </a:lnTo>
                    <a:lnTo>
                      <a:pt x="437674" y="68771"/>
                    </a:lnTo>
                    <a:cubicBezTo>
                      <a:pt x="438150" y="69247"/>
                      <a:pt x="438626" y="69628"/>
                      <a:pt x="439103" y="70009"/>
                    </a:cubicBezTo>
                    <a:close/>
                    <a:moveTo>
                      <a:pt x="417290" y="53435"/>
                    </a:moveTo>
                    <a:lnTo>
                      <a:pt x="421862" y="46673"/>
                    </a:lnTo>
                    <a:lnTo>
                      <a:pt x="420338" y="45625"/>
                    </a:lnTo>
                    <a:lnTo>
                      <a:pt x="415766" y="52388"/>
                    </a:lnTo>
                    <a:cubicBezTo>
                      <a:pt x="416242" y="52673"/>
                      <a:pt x="416814" y="53054"/>
                      <a:pt x="417290" y="53435"/>
                    </a:cubicBezTo>
                    <a:close/>
                    <a:moveTo>
                      <a:pt x="393859" y="39148"/>
                    </a:moveTo>
                    <a:lnTo>
                      <a:pt x="397669" y="32004"/>
                    </a:lnTo>
                    <a:lnTo>
                      <a:pt x="396050" y="31147"/>
                    </a:lnTo>
                    <a:lnTo>
                      <a:pt x="392240" y="38290"/>
                    </a:lnTo>
                    <a:cubicBezTo>
                      <a:pt x="392716" y="38576"/>
                      <a:pt x="393287" y="38862"/>
                      <a:pt x="393859" y="39148"/>
                    </a:cubicBezTo>
                    <a:close/>
                    <a:moveTo>
                      <a:pt x="385763" y="35052"/>
                    </a:moveTo>
                    <a:lnTo>
                      <a:pt x="389287" y="27813"/>
                    </a:lnTo>
                    <a:lnTo>
                      <a:pt x="387572" y="26956"/>
                    </a:lnTo>
                    <a:lnTo>
                      <a:pt x="384048" y="34195"/>
                    </a:lnTo>
                    <a:cubicBezTo>
                      <a:pt x="384620" y="34481"/>
                      <a:pt x="385191" y="34766"/>
                      <a:pt x="385763" y="35052"/>
                    </a:cubicBezTo>
                    <a:close/>
                    <a:moveTo>
                      <a:pt x="409670" y="48387"/>
                    </a:moveTo>
                    <a:lnTo>
                      <a:pt x="413957" y="41529"/>
                    </a:lnTo>
                    <a:lnTo>
                      <a:pt x="412337" y="40481"/>
                    </a:lnTo>
                    <a:lnTo>
                      <a:pt x="408051" y="47339"/>
                    </a:lnTo>
                    <a:cubicBezTo>
                      <a:pt x="408623" y="47720"/>
                      <a:pt x="409099" y="48101"/>
                      <a:pt x="409670" y="48387"/>
                    </a:cubicBezTo>
                    <a:close/>
                    <a:moveTo>
                      <a:pt x="401860" y="43625"/>
                    </a:moveTo>
                    <a:lnTo>
                      <a:pt x="405860" y="36576"/>
                    </a:lnTo>
                    <a:lnTo>
                      <a:pt x="404241" y="35623"/>
                    </a:lnTo>
                    <a:lnTo>
                      <a:pt x="400241" y="42672"/>
                    </a:lnTo>
                    <a:cubicBezTo>
                      <a:pt x="400717" y="43053"/>
                      <a:pt x="401288" y="43339"/>
                      <a:pt x="401860" y="43625"/>
                    </a:cubicBezTo>
                    <a:close/>
                    <a:moveTo>
                      <a:pt x="23622" y="358711"/>
                    </a:moveTo>
                    <a:lnTo>
                      <a:pt x="16002" y="361474"/>
                    </a:lnTo>
                    <a:lnTo>
                      <a:pt x="16669" y="363188"/>
                    </a:lnTo>
                    <a:lnTo>
                      <a:pt x="24289" y="360426"/>
                    </a:lnTo>
                    <a:cubicBezTo>
                      <a:pt x="24003" y="359855"/>
                      <a:pt x="23813" y="359283"/>
                      <a:pt x="23622" y="358711"/>
                    </a:cubicBezTo>
                    <a:close/>
                    <a:moveTo>
                      <a:pt x="415766" y="487680"/>
                    </a:moveTo>
                    <a:lnTo>
                      <a:pt x="420338" y="494443"/>
                    </a:lnTo>
                    <a:lnTo>
                      <a:pt x="421862" y="493395"/>
                    </a:lnTo>
                    <a:lnTo>
                      <a:pt x="417290" y="486632"/>
                    </a:lnTo>
                    <a:cubicBezTo>
                      <a:pt x="416719" y="486918"/>
                      <a:pt x="416242" y="487299"/>
                      <a:pt x="415766" y="487680"/>
                    </a:cubicBezTo>
                    <a:close/>
                    <a:moveTo>
                      <a:pt x="408051" y="492538"/>
                    </a:moveTo>
                    <a:lnTo>
                      <a:pt x="412337" y="499396"/>
                    </a:lnTo>
                    <a:lnTo>
                      <a:pt x="413957" y="498443"/>
                    </a:lnTo>
                    <a:lnTo>
                      <a:pt x="409670" y="491585"/>
                    </a:lnTo>
                    <a:cubicBezTo>
                      <a:pt x="409099" y="491966"/>
                      <a:pt x="408527" y="492252"/>
                      <a:pt x="408051" y="492538"/>
                    </a:cubicBezTo>
                    <a:close/>
                    <a:moveTo>
                      <a:pt x="384048" y="505778"/>
                    </a:moveTo>
                    <a:lnTo>
                      <a:pt x="387572" y="513016"/>
                    </a:lnTo>
                    <a:lnTo>
                      <a:pt x="389287" y="512159"/>
                    </a:lnTo>
                    <a:lnTo>
                      <a:pt x="385763" y="504920"/>
                    </a:lnTo>
                    <a:cubicBezTo>
                      <a:pt x="385191" y="505301"/>
                      <a:pt x="384620" y="505587"/>
                      <a:pt x="384048" y="505778"/>
                    </a:cubicBezTo>
                    <a:close/>
                    <a:moveTo>
                      <a:pt x="423196" y="482441"/>
                    </a:moveTo>
                    <a:lnTo>
                      <a:pt x="427958" y="489014"/>
                    </a:lnTo>
                    <a:lnTo>
                      <a:pt x="429482" y="487870"/>
                    </a:lnTo>
                    <a:lnTo>
                      <a:pt x="424720" y="481298"/>
                    </a:lnTo>
                    <a:cubicBezTo>
                      <a:pt x="424243" y="481679"/>
                      <a:pt x="423767" y="482060"/>
                      <a:pt x="423196" y="482441"/>
                    </a:cubicBezTo>
                    <a:close/>
                    <a:moveTo>
                      <a:pt x="400241" y="497300"/>
                    </a:moveTo>
                    <a:lnTo>
                      <a:pt x="404336" y="504349"/>
                    </a:lnTo>
                    <a:lnTo>
                      <a:pt x="405956" y="503396"/>
                    </a:lnTo>
                    <a:lnTo>
                      <a:pt x="401860" y="496348"/>
                    </a:lnTo>
                    <a:cubicBezTo>
                      <a:pt x="401288" y="496634"/>
                      <a:pt x="400717" y="497015"/>
                      <a:pt x="400241" y="497300"/>
                    </a:cubicBezTo>
                    <a:close/>
                    <a:moveTo>
                      <a:pt x="392240" y="501682"/>
                    </a:moveTo>
                    <a:lnTo>
                      <a:pt x="396050" y="508826"/>
                    </a:lnTo>
                    <a:lnTo>
                      <a:pt x="397669" y="507968"/>
                    </a:lnTo>
                    <a:lnTo>
                      <a:pt x="393859" y="500824"/>
                    </a:lnTo>
                    <a:cubicBezTo>
                      <a:pt x="393287" y="501110"/>
                      <a:pt x="392716" y="501396"/>
                      <a:pt x="392240" y="501682"/>
                    </a:cubicBezTo>
                    <a:close/>
                    <a:moveTo>
                      <a:pt x="457772" y="452533"/>
                    </a:moveTo>
                    <a:lnTo>
                      <a:pt x="463677" y="458153"/>
                    </a:lnTo>
                    <a:lnTo>
                      <a:pt x="465010" y="456819"/>
                    </a:lnTo>
                    <a:lnTo>
                      <a:pt x="459105" y="451199"/>
                    </a:lnTo>
                    <a:cubicBezTo>
                      <a:pt x="458629" y="451676"/>
                      <a:pt x="458248" y="452152"/>
                      <a:pt x="457772" y="452533"/>
                    </a:cubicBezTo>
                    <a:close/>
                    <a:moveTo>
                      <a:pt x="430530" y="476917"/>
                    </a:moveTo>
                    <a:lnTo>
                      <a:pt x="435578" y="483298"/>
                    </a:lnTo>
                    <a:lnTo>
                      <a:pt x="437007" y="482156"/>
                    </a:lnTo>
                    <a:lnTo>
                      <a:pt x="431959" y="475774"/>
                    </a:lnTo>
                    <a:cubicBezTo>
                      <a:pt x="431483" y="476155"/>
                      <a:pt x="431006" y="476536"/>
                      <a:pt x="430530" y="476917"/>
                    </a:cubicBezTo>
                    <a:close/>
                    <a:moveTo>
                      <a:pt x="451295" y="459010"/>
                    </a:moveTo>
                    <a:lnTo>
                      <a:pt x="456914" y="464915"/>
                    </a:lnTo>
                    <a:lnTo>
                      <a:pt x="458248" y="463677"/>
                    </a:lnTo>
                    <a:lnTo>
                      <a:pt x="452628" y="457772"/>
                    </a:lnTo>
                    <a:cubicBezTo>
                      <a:pt x="452152" y="458153"/>
                      <a:pt x="451771" y="458534"/>
                      <a:pt x="451295" y="459010"/>
                    </a:cubicBezTo>
                    <a:close/>
                    <a:moveTo>
                      <a:pt x="444627" y="465201"/>
                    </a:moveTo>
                    <a:lnTo>
                      <a:pt x="450056" y="471297"/>
                    </a:lnTo>
                    <a:lnTo>
                      <a:pt x="451485" y="470059"/>
                    </a:lnTo>
                    <a:lnTo>
                      <a:pt x="446056" y="464058"/>
                    </a:lnTo>
                    <a:cubicBezTo>
                      <a:pt x="445484" y="464439"/>
                      <a:pt x="445008" y="464820"/>
                      <a:pt x="444627" y="465201"/>
                    </a:cubicBezTo>
                    <a:close/>
                    <a:moveTo>
                      <a:pt x="287369" y="531305"/>
                    </a:moveTo>
                    <a:lnTo>
                      <a:pt x="287941" y="539401"/>
                    </a:lnTo>
                    <a:lnTo>
                      <a:pt x="289846" y="539306"/>
                    </a:lnTo>
                    <a:lnTo>
                      <a:pt x="289274" y="531209"/>
                    </a:lnTo>
                    <a:cubicBezTo>
                      <a:pt x="288608" y="531209"/>
                      <a:pt x="288036" y="531305"/>
                      <a:pt x="287369" y="531305"/>
                    </a:cubicBezTo>
                    <a:close/>
                    <a:moveTo>
                      <a:pt x="437674" y="471202"/>
                    </a:moveTo>
                    <a:lnTo>
                      <a:pt x="442913" y="477488"/>
                    </a:lnTo>
                    <a:lnTo>
                      <a:pt x="444341" y="476250"/>
                    </a:lnTo>
                    <a:lnTo>
                      <a:pt x="439103" y="469964"/>
                    </a:lnTo>
                    <a:cubicBezTo>
                      <a:pt x="438626" y="470344"/>
                      <a:pt x="438150" y="470821"/>
                      <a:pt x="437674" y="471202"/>
                    </a:cubicBezTo>
                    <a:close/>
                    <a:moveTo>
                      <a:pt x="323564" y="526352"/>
                    </a:moveTo>
                    <a:lnTo>
                      <a:pt x="325279" y="534257"/>
                    </a:lnTo>
                    <a:lnTo>
                      <a:pt x="327089" y="533876"/>
                    </a:lnTo>
                    <a:lnTo>
                      <a:pt x="325374" y="525970"/>
                    </a:lnTo>
                    <a:cubicBezTo>
                      <a:pt x="324803" y="526161"/>
                      <a:pt x="324231" y="526256"/>
                      <a:pt x="323564" y="526352"/>
                    </a:cubicBezTo>
                    <a:close/>
                    <a:moveTo>
                      <a:pt x="314611" y="528066"/>
                    </a:moveTo>
                    <a:lnTo>
                      <a:pt x="316040" y="536067"/>
                    </a:lnTo>
                    <a:lnTo>
                      <a:pt x="317849" y="535686"/>
                    </a:lnTo>
                    <a:lnTo>
                      <a:pt x="316421" y="527685"/>
                    </a:lnTo>
                    <a:cubicBezTo>
                      <a:pt x="315849" y="527876"/>
                      <a:pt x="315278" y="527971"/>
                      <a:pt x="314611" y="528066"/>
                    </a:cubicBezTo>
                    <a:close/>
                    <a:moveTo>
                      <a:pt x="296513" y="530543"/>
                    </a:moveTo>
                    <a:lnTo>
                      <a:pt x="297371" y="538639"/>
                    </a:lnTo>
                    <a:lnTo>
                      <a:pt x="299180" y="538448"/>
                    </a:lnTo>
                    <a:lnTo>
                      <a:pt x="298323" y="530352"/>
                    </a:lnTo>
                    <a:cubicBezTo>
                      <a:pt x="297751" y="530447"/>
                      <a:pt x="297085" y="530447"/>
                      <a:pt x="296513" y="530543"/>
                    </a:cubicBezTo>
                    <a:close/>
                    <a:moveTo>
                      <a:pt x="375761" y="509683"/>
                    </a:moveTo>
                    <a:lnTo>
                      <a:pt x="379095" y="517112"/>
                    </a:lnTo>
                    <a:lnTo>
                      <a:pt x="380809" y="516350"/>
                    </a:lnTo>
                    <a:lnTo>
                      <a:pt x="377571" y="508921"/>
                    </a:lnTo>
                    <a:cubicBezTo>
                      <a:pt x="376904" y="509111"/>
                      <a:pt x="376333" y="509397"/>
                      <a:pt x="375761" y="509683"/>
                    </a:cubicBezTo>
                    <a:close/>
                    <a:moveTo>
                      <a:pt x="305562" y="529495"/>
                    </a:moveTo>
                    <a:lnTo>
                      <a:pt x="306705" y="537496"/>
                    </a:lnTo>
                    <a:lnTo>
                      <a:pt x="308515" y="537210"/>
                    </a:lnTo>
                    <a:lnTo>
                      <a:pt x="307372" y="529114"/>
                    </a:lnTo>
                    <a:cubicBezTo>
                      <a:pt x="306800" y="529304"/>
                      <a:pt x="306229" y="529399"/>
                      <a:pt x="305562" y="529495"/>
                    </a:cubicBezTo>
                    <a:close/>
                    <a:moveTo>
                      <a:pt x="332518" y="524351"/>
                    </a:moveTo>
                    <a:lnTo>
                      <a:pt x="334518" y="532162"/>
                    </a:lnTo>
                    <a:lnTo>
                      <a:pt x="336328" y="531686"/>
                    </a:lnTo>
                    <a:lnTo>
                      <a:pt x="334328" y="523875"/>
                    </a:lnTo>
                    <a:cubicBezTo>
                      <a:pt x="333756" y="524065"/>
                      <a:pt x="333089" y="524161"/>
                      <a:pt x="332518" y="524351"/>
                    </a:cubicBezTo>
                    <a:close/>
                    <a:moveTo>
                      <a:pt x="358807" y="516445"/>
                    </a:moveTo>
                    <a:lnTo>
                      <a:pt x="361569" y="524065"/>
                    </a:lnTo>
                    <a:lnTo>
                      <a:pt x="363284" y="523399"/>
                    </a:lnTo>
                    <a:lnTo>
                      <a:pt x="360521" y="515779"/>
                    </a:lnTo>
                    <a:cubicBezTo>
                      <a:pt x="359950" y="516065"/>
                      <a:pt x="359378" y="516255"/>
                      <a:pt x="358807" y="516445"/>
                    </a:cubicBezTo>
                    <a:close/>
                    <a:moveTo>
                      <a:pt x="341376" y="522065"/>
                    </a:moveTo>
                    <a:lnTo>
                      <a:pt x="343567" y="529876"/>
                    </a:lnTo>
                    <a:lnTo>
                      <a:pt x="345376" y="529399"/>
                    </a:lnTo>
                    <a:lnTo>
                      <a:pt x="343186" y="521589"/>
                    </a:lnTo>
                    <a:cubicBezTo>
                      <a:pt x="342519" y="521684"/>
                      <a:pt x="341948" y="521875"/>
                      <a:pt x="341376" y="522065"/>
                    </a:cubicBezTo>
                    <a:close/>
                    <a:moveTo>
                      <a:pt x="367284" y="513207"/>
                    </a:moveTo>
                    <a:lnTo>
                      <a:pt x="370332" y="520732"/>
                    </a:lnTo>
                    <a:lnTo>
                      <a:pt x="372047" y="520065"/>
                    </a:lnTo>
                    <a:lnTo>
                      <a:pt x="368999" y="512540"/>
                    </a:lnTo>
                    <a:cubicBezTo>
                      <a:pt x="368427" y="512731"/>
                      <a:pt x="367856" y="512921"/>
                      <a:pt x="367284" y="513207"/>
                    </a:cubicBezTo>
                    <a:close/>
                    <a:moveTo>
                      <a:pt x="350139" y="519398"/>
                    </a:moveTo>
                    <a:lnTo>
                      <a:pt x="352616" y="527114"/>
                    </a:lnTo>
                    <a:lnTo>
                      <a:pt x="354425" y="526542"/>
                    </a:lnTo>
                    <a:lnTo>
                      <a:pt x="351949" y="518827"/>
                    </a:lnTo>
                    <a:cubicBezTo>
                      <a:pt x="351282" y="519017"/>
                      <a:pt x="350710" y="519208"/>
                      <a:pt x="350139" y="519398"/>
                    </a:cubicBezTo>
                    <a:close/>
                    <a:moveTo>
                      <a:pt x="464058" y="445865"/>
                    </a:moveTo>
                    <a:lnTo>
                      <a:pt x="470059" y="451294"/>
                    </a:lnTo>
                    <a:lnTo>
                      <a:pt x="471297" y="449961"/>
                    </a:lnTo>
                    <a:lnTo>
                      <a:pt x="465201" y="444532"/>
                    </a:lnTo>
                    <a:cubicBezTo>
                      <a:pt x="464820" y="445008"/>
                      <a:pt x="464439" y="445484"/>
                      <a:pt x="464058" y="445865"/>
                    </a:cubicBezTo>
                    <a:close/>
                    <a:moveTo>
                      <a:pt x="526066" y="325374"/>
                    </a:moveTo>
                    <a:lnTo>
                      <a:pt x="533972" y="327088"/>
                    </a:lnTo>
                    <a:lnTo>
                      <a:pt x="534353" y="325279"/>
                    </a:lnTo>
                    <a:lnTo>
                      <a:pt x="526447" y="323564"/>
                    </a:lnTo>
                    <a:cubicBezTo>
                      <a:pt x="526351" y="324136"/>
                      <a:pt x="526161" y="324803"/>
                      <a:pt x="526066" y="325374"/>
                    </a:cubicBezTo>
                    <a:close/>
                    <a:moveTo>
                      <a:pt x="529304" y="307372"/>
                    </a:moveTo>
                    <a:lnTo>
                      <a:pt x="537305" y="308515"/>
                    </a:lnTo>
                    <a:lnTo>
                      <a:pt x="537591" y="306705"/>
                    </a:lnTo>
                    <a:lnTo>
                      <a:pt x="529590" y="305562"/>
                    </a:lnTo>
                    <a:cubicBezTo>
                      <a:pt x="529400" y="306134"/>
                      <a:pt x="529304" y="306705"/>
                      <a:pt x="529304" y="307372"/>
                    </a:cubicBezTo>
                    <a:close/>
                    <a:moveTo>
                      <a:pt x="527780" y="316421"/>
                    </a:moveTo>
                    <a:lnTo>
                      <a:pt x="535781" y="317849"/>
                    </a:lnTo>
                    <a:lnTo>
                      <a:pt x="536067" y="316040"/>
                    </a:lnTo>
                    <a:lnTo>
                      <a:pt x="528066" y="314611"/>
                    </a:lnTo>
                    <a:cubicBezTo>
                      <a:pt x="528066" y="315182"/>
                      <a:pt x="527876" y="315754"/>
                      <a:pt x="527780" y="316421"/>
                    </a:cubicBezTo>
                    <a:close/>
                    <a:moveTo>
                      <a:pt x="518827" y="351854"/>
                    </a:moveTo>
                    <a:lnTo>
                      <a:pt x="526542" y="354330"/>
                    </a:lnTo>
                    <a:lnTo>
                      <a:pt x="527114" y="352520"/>
                    </a:lnTo>
                    <a:lnTo>
                      <a:pt x="519398" y="350044"/>
                    </a:lnTo>
                    <a:cubicBezTo>
                      <a:pt x="519208" y="350615"/>
                      <a:pt x="519017" y="351187"/>
                      <a:pt x="518827" y="351854"/>
                    </a:cubicBezTo>
                    <a:close/>
                    <a:moveTo>
                      <a:pt x="521589" y="343090"/>
                    </a:moveTo>
                    <a:lnTo>
                      <a:pt x="529400" y="345281"/>
                    </a:lnTo>
                    <a:lnTo>
                      <a:pt x="529876" y="343471"/>
                    </a:lnTo>
                    <a:lnTo>
                      <a:pt x="522065" y="341281"/>
                    </a:lnTo>
                    <a:cubicBezTo>
                      <a:pt x="521970" y="341852"/>
                      <a:pt x="521780" y="342519"/>
                      <a:pt x="521589" y="343090"/>
                    </a:cubicBezTo>
                    <a:close/>
                    <a:moveTo>
                      <a:pt x="523970" y="334232"/>
                    </a:moveTo>
                    <a:lnTo>
                      <a:pt x="531781" y="336233"/>
                    </a:lnTo>
                    <a:lnTo>
                      <a:pt x="532257" y="334423"/>
                    </a:lnTo>
                    <a:lnTo>
                      <a:pt x="524447" y="332423"/>
                    </a:lnTo>
                    <a:cubicBezTo>
                      <a:pt x="524256" y="333089"/>
                      <a:pt x="524161" y="333661"/>
                      <a:pt x="523970" y="334232"/>
                    </a:cubicBezTo>
                    <a:close/>
                    <a:moveTo>
                      <a:pt x="531876" y="269081"/>
                    </a:moveTo>
                    <a:cubicBezTo>
                      <a:pt x="531876" y="269367"/>
                      <a:pt x="531876" y="269653"/>
                      <a:pt x="531876" y="270034"/>
                    </a:cubicBezTo>
                    <a:cubicBezTo>
                      <a:pt x="531876" y="270319"/>
                      <a:pt x="531876" y="270700"/>
                      <a:pt x="531876" y="270986"/>
                    </a:cubicBezTo>
                    <a:lnTo>
                      <a:pt x="540068" y="270986"/>
                    </a:lnTo>
                    <a:lnTo>
                      <a:pt x="540068" y="269081"/>
                    </a:lnTo>
                    <a:lnTo>
                      <a:pt x="531876" y="269081"/>
                    </a:lnTo>
                    <a:close/>
                    <a:moveTo>
                      <a:pt x="531685" y="280035"/>
                    </a:moveTo>
                    <a:lnTo>
                      <a:pt x="539782" y="280321"/>
                    </a:lnTo>
                    <a:lnTo>
                      <a:pt x="539877" y="278416"/>
                    </a:lnTo>
                    <a:lnTo>
                      <a:pt x="531685" y="278130"/>
                    </a:lnTo>
                    <a:cubicBezTo>
                      <a:pt x="531781" y="278797"/>
                      <a:pt x="531781" y="279463"/>
                      <a:pt x="531685" y="280035"/>
                    </a:cubicBezTo>
                    <a:close/>
                    <a:moveTo>
                      <a:pt x="530352" y="298323"/>
                    </a:moveTo>
                    <a:lnTo>
                      <a:pt x="538448" y="299180"/>
                    </a:lnTo>
                    <a:lnTo>
                      <a:pt x="538639" y="297275"/>
                    </a:lnTo>
                    <a:lnTo>
                      <a:pt x="530543" y="296418"/>
                    </a:lnTo>
                    <a:cubicBezTo>
                      <a:pt x="530543" y="297085"/>
                      <a:pt x="530447" y="297656"/>
                      <a:pt x="530352" y="298323"/>
                    </a:cubicBezTo>
                    <a:close/>
                    <a:moveTo>
                      <a:pt x="531209" y="289179"/>
                    </a:moveTo>
                    <a:lnTo>
                      <a:pt x="539306" y="289750"/>
                    </a:lnTo>
                    <a:lnTo>
                      <a:pt x="539401" y="287846"/>
                    </a:lnTo>
                    <a:lnTo>
                      <a:pt x="531305" y="287274"/>
                    </a:lnTo>
                    <a:cubicBezTo>
                      <a:pt x="531305" y="287941"/>
                      <a:pt x="531305" y="288608"/>
                      <a:pt x="531209" y="289179"/>
                    </a:cubicBezTo>
                    <a:close/>
                    <a:moveTo>
                      <a:pt x="8382" y="278225"/>
                    </a:moveTo>
                    <a:lnTo>
                      <a:pt x="286" y="278511"/>
                    </a:lnTo>
                    <a:lnTo>
                      <a:pt x="381" y="280321"/>
                    </a:lnTo>
                    <a:lnTo>
                      <a:pt x="8477" y="280035"/>
                    </a:lnTo>
                    <a:cubicBezTo>
                      <a:pt x="8382" y="279463"/>
                      <a:pt x="8382" y="278797"/>
                      <a:pt x="8382" y="278225"/>
                    </a:cubicBezTo>
                    <a:close/>
                    <a:moveTo>
                      <a:pt x="470059" y="439007"/>
                    </a:moveTo>
                    <a:lnTo>
                      <a:pt x="476345" y="444246"/>
                    </a:lnTo>
                    <a:lnTo>
                      <a:pt x="477584" y="442817"/>
                    </a:lnTo>
                    <a:lnTo>
                      <a:pt x="471297" y="437579"/>
                    </a:lnTo>
                    <a:cubicBezTo>
                      <a:pt x="470821" y="438055"/>
                      <a:pt x="470440" y="438531"/>
                      <a:pt x="470059" y="439007"/>
                    </a:cubicBezTo>
                    <a:close/>
                    <a:moveTo>
                      <a:pt x="496443" y="401765"/>
                    </a:moveTo>
                    <a:lnTo>
                      <a:pt x="503492" y="405765"/>
                    </a:lnTo>
                    <a:lnTo>
                      <a:pt x="504444" y="404146"/>
                    </a:lnTo>
                    <a:lnTo>
                      <a:pt x="497396" y="400050"/>
                    </a:lnTo>
                    <a:cubicBezTo>
                      <a:pt x="497015" y="400717"/>
                      <a:pt x="496729" y="401193"/>
                      <a:pt x="496443" y="401765"/>
                    </a:cubicBezTo>
                    <a:close/>
                    <a:moveTo>
                      <a:pt x="486632" y="417195"/>
                    </a:moveTo>
                    <a:lnTo>
                      <a:pt x="493395" y="421767"/>
                    </a:lnTo>
                    <a:lnTo>
                      <a:pt x="494443" y="420243"/>
                    </a:lnTo>
                    <a:lnTo>
                      <a:pt x="487680" y="415671"/>
                    </a:lnTo>
                    <a:cubicBezTo>
                      <a:pt x="487299" y="416147"/>
                      <a:pt x="487013" y="416719"/>
                      <a:pt x="486632" y="417195"/>
                    </a:cubicBezTo>
                    <a:close/>
                    <a:moveTo>
                      <a:pt x="515874" y="360426"/>
                    </a:moveTo>
                    <a:lnTo>
                      <a:pt x="523494" y="363188"/>
                    </a:lnTo>
                    <a:lnTo>
                      <a:pt x="524161" y="361474"/>
                    </a:lnTo>
                    <a:lnTo>
                      <a:pt x="516541" y="358711"/>
                    </a:lnTo>
                    <a:cubicBezTo>
                      <a:pt x="516255" y="359283"/>
                      <a:pt x="516065" y="359855"/>
                      <a:pt x="515874" y="360426"/>
                    </a:cubicBezTo>
                    <a:close/>
                    <a:moveTo>
                      <a:pt x="481393" y="424720"/>
                    </a:moveTo>
                    <a:lnTo>
                      <a:pt x="487966" y="429482"/>
                    </a:lnTo>
                    <a:lnTo>
                      <a:pt x="489109" y="427958"/>
                    </a:lnTo>
                    <a:lnTo>
                      <a:pt x="482537" y="423196"/>
                    </a:lnTo>
                    <a:cubicBezTo>
                      <a:pt x="482060" y="423672"/>
                      <a:pt x="481775" y="424148"/>
                      <a:pt x="481393" y="424720"/>
                    </a:cubicBezTo>
                    <a:close/>
                    <a:moveTo>
                      <a:pt x="475869" y="431959"/>
                    </a:moveTo>
                    <a:lnTo>
                      <a:pt x="482251" y="437007"/>
                    </a:lnTo>
                    <a:lnTo>
                      <a:pt x="483394" y="435578"/>
                    </a:lnTo>
                    <a:lnTo>
                      <a:pt x="477012" y="430530"/>
                    </a:lnTo>
                    <a:cubicBezTo>
                      <a:pt x="476631" y="431006"/>
                      <a:pt x="476250" y="431483"/>
                      <a:pt x="475869" y="431959"/>
                    </a:cubicBezTo>
                    <a:close/>
                    <a:moveTo>
                      <a:pt x="500825" y="393763"/>
                    </a:moveTo>
                    <a:lnTo>
                      <a:pt x="507968" y="397573"/>
                    </a:lnTo>
                    <a:lnTo>
                      <a:pt x="508825" y="395954"/>
                    </a:lnTo>
                    <a:lnTo>
                      <a:pt x="501682" y="392144"/>
                    </a:lnTo>
                    <a:cubicBezTo>
                      <a:pt x="501491" y="392716"/>
                      <a:pt x="501206" y="393192"/>
                      <a:pt x="500825" y="393763"/>
                    </a:cubicBezTo>
                    <a:close/>
                    <a:moveTo>
                      <a:pt x="508921" y="377381"/>
                    </a:moveTo>
                    <a:lnTo>
                      <a:pt x="516350" y="380714"/>
                    </a:lnTo>
                    <a:lnTo>
                      <a:pt x="517112" y="379000"/>
                    </a:lnTo>
                    <a:lnTo>
                      <a:pt x="509683" y="375666"/>
                    </a:lnTo>
                    <a:cubicBezTo>
                      <a:pt x="509492" y="376238"/>
                      <a:pt x="509207" y="376809"/>
                      <a:pt x="508921" y="377381"/>
                    </a:cubicBezTo>
                    <a:close/>
                    <a:moveTo>
                      <a:pt x="512540" y="368998"/>
                    </a:moveTo>
                    <a:lnTo>
                      <a:pt x="520065" y="372046"/>
                    </a:lnTo>
                    <a:lnTo>
                      <a:pt x="520732" y="370332"/>
                    </a:lnTo>
                    <a:lnTo>
                      <a:pt x="513207" y="367284"/>
                    </a:lnTo>
                    <a:cubicBezTo>
                      <a:pt x="513017" y="367856"/>
                      <a:pt x="512826" y="368427"/>
                      <a:pt x="512540" y="368998"/>
                    </a:cubicBezTo>
                    <a:close/>
                    <a:moveTo>
                      <a:pt x="505016" y="385667"/>
                    </a:moveTo>
                    <a:lnTo>
                      <a:pt x="512255" y="389192"/>
                    </a:lnTo>
                    <a:lnTo>
                      <a:pt x="513112" y="387477"/>
                    </a:lnTo>
                    <a:lnTo>
                      <a:pt x="505873" y="383953"/>
                    </a:lnTo>
                    <a:cubicBezTo>
                      <a:pt x="505587" y="384524"/>
                      <a:pt x="505301" y="385096"/>
                      <a:pt x="505016" y="385667"/>
                    </a:cubicBezTo>
                    <a:close/>
                    <a:moveTo>
                      <a:pt x="491681" y="409575"/>
                    </a:moveTo>
                    <a:lnTo>
                      <a:pt x="498539" y="413861"/>
                    </a:lnTo>
                    <a:lnTo>
                      <a:pt x="499491" y="412242"/>
                    </a:lnTo>
                    <a:lnTo>
                      <a:pt x="492633" y="407956"/>
                    </a:lnTo>
                    <a:cubicBezTo>
                      <a:pt x="492347" y="408527"/>
                      <a:pt x="491966" y="409004"/>
                      <a:pt x="491681" y="409575"/>
                    </a:cubicBezTo>
                    <a:close/>
                    <a:moveTo>
                      <a:pt x="52483" y="415671"/>
                    </a:moveTo>
                    <a:lnTo>
                      <a:pt x="45720" y="420243"/>
                    </a:lnTo>
                    <a:lnTo>
                      <a:pt x="46768" y="421767"/>
                    </a:lnTo>
                    <a:lnTo>
                      <a:pt x="53531" y="417195"/>
                    </a:lnTo>
                    <a:cubicBezTo>
                      <a:pt x="53150" y="416719"/>
                      <a:pt x="52769" y="416147"/>
                      <a:pt x="52483" y="415671"/>
                    </a:cubicBezTo>
                    <a:close/>
                    <a:moveTo>
                      <a:pt x="34290" y="383953"/>
                    </a:moveTo>
                    <a:lnTo>
                      <a:pt x="27051" y="387477"/>
                    </a:lnTo>
                    <a:lnTo>
                      <a:pt x="27908" y="389192"/>
                    </a:lnTo>
                    <a:lnTo>
                      <a:pt x="35147" y="385667"/>
                    </a:lnTo>
                    <a:cubicBezTo>
                      <a:pt x="34766" y="385096"/>
                      <a:pt x="34481" y="384524"/>
                      <a:pt x="34290" y="383953"/>
                    </a:cubicBezTo>
                    <a:close/>
                    <a:moveTo>
                      <a:pt x="42767" y="400145"/>
                    </a:moveTo>
                    <a:lnTo>
                      <a:pt x="35719" y="404241"/>
                    </a:lnTo>
                    <a:lnTo>
                      <a:pt x="36671" y="405860"/>
                    </a:lnTo>
                    <a:lnTo>
                      <a:pt x="43720" y="401765"/>
                    </a:lnTo>
                    <a:cubicBezTo>
                      <a:pt x="43434" y="401193"/>
                      <a:pt x="43053" y="400717"/>
                      <a:pt x="42767" y="400145"/>
                    </a:cubicBezTo>
                    <a:close/>
                    <a:moveTo>
                      <a:pt x="38386" y="392144"/>
                    </a:moveTo>
                    <a:lnTo>
                      <a:pt x="31242" y="395954"/>
                    </a:lnTo>
                    <a:lnTo>
                      <a:pt x="32099" y="397573"/>
                    </a:lnTo>
                    <a:lnTo>
                      <a:pt x="39243" y="393763"/>
                    </a:lnTo>
                    <a:cubicBezTo>
                      <a:pt x="38957" y="393192"/>
                      <a:pt x="38672" y="392716"/>
                      <a:pt x="38386" y="392144"/>
                    </a:cubicBezTo>
                    <a:close/>
                    <a:moveTo>
                      <a:pt x="57626" y="423196"/>
                    </a:moveTo>
                    <a:lnTo>
                      <a:pt x="51054" y="427958"/>
                    </a:lnTo>
                    <a:lnTo>
                      <a:pt x="52197" y="429482"/>
                    </a:lnTo>
                    <a:lnTo>
                      <a:pt x="58769" y="424720"/>
                    </a:lnTo>
                    <a:cubicBezTo>
                      <a:pt x="58388" y="424148"/>
                      <a:pt x="58007" y="423672"/>
                      <a:pt x="57626" y="423196"/>
                    </a:cubicBezTo>
                    <a:close/>
                    <a:moveTo>
                      <a:pt x="47435" y="407956"/>
                    </a:moveTo>
                    <a:lnTo>
                      <a:pt x="40577" y="412242"/>
                    </a:lnTo>
                    <a:lnTo>
                      <a:pt x="41529" y="413861"/>
                    </a:lnTo>
                    <a:lnTo>
                      <a:pt x="48387" y="409575"/>
                    </a:lnTo>
                    <a:cubicBezTo>
                      <a:pt x="48101" y="409099"/>
                      <a:pt x="47816" y="408527"/>
                      <a:pt x="47435" y="407956"/>
                    </a:cubicBezTo>
                    <a:close/>
                    <a:moveTo>
                      <a:pt x="87535" y="457676"/>
                    </a:moveTo>
                    <a:lnTo>
                      <a:pt x="81915" y="463582"/>
                    </a:lnTo>
                    <a:lnTo>
                      <a:pt x="83249" y="464915"/>
                    </a:lnTo>
                    <a:lnTo>
                      <a:pt x="88868" y="459010"/>
                    </a:lnTo>
                    <a:cubicBezTo>
                      <a:pt x="88392" y="458534"/>
                      <a:pt x="87916" y="458153"/>
                      <a:pt x="87535" y="457676"/>
                    </a:cubicBezTo>
                    <a:close/>
                    <a:moveTo>
                      <a:pt x="63151" y="430530"/>
                    </a:moveTo>
                    <a:lnTo>
                      <a:pt x="56769" y="435578"/>
                    </a:lnTo>
                    <a:lnTo>
                      <a:pt x="57912" y="437007"/>
                    </a:lnTo>
                    <a:lnTo>
                      <a:pt x="64294" y="431959"/>
                    </a:lnTo>
                    <a:cubicBezTo>
                      <a:pt x="63913" y="431483"/>
                      <a:pt x="63532" y="431006"/>
                      <a:pt x="63151" y="430530"/>
                    </a:cubicBezTo>
                    <a:close/>
                    <a:moveTo>
                      <a:pt x="81058" y="451199"/>
                    </a:moveTo>
                    <a:lnTo>
                      <a:pt x="75152" y="456914"/>
                    </a:lnTo>
                    <a:lnTo>
                      <a:pt x="76486" y="458248"/>
                    </a:lnTo>
                    <a:lnTo>
                      <a:pt x="82391" y="452628"/>
                    </a:lnTo>
                    <a:cubicBezTo>
                      <a:pt x="81915" y="452152"/>
                      <a:pt x="81534" y="451676"/>
                      <a:pt x="81058" y="451199"/>
                    </a:cubicBezTo>
                    <a:close/>
                    <a:moveTo>
                      <a:pt x="68866" y="437579"/>
                    </a:moveTo>
                    <a:lnTo>
                      <a:pt x="62579" y="442817"/>
                    </a:lnTo>
                    <a:lnTo>
                      <a:pt x="63818" y="444246"/>
                    </a:lnTo>
                    <a:lnTo>
                      <a:pt x="70104" y="439007"/>
                    </a:lnTo>
                    <a:cubicBezTo>
                      <a:pt x="69628" y="438531"/>
                      <a:pt x="69247" y="438055"/>
                      <a:pt x="68866" y="437579"/>
                    </a:cubicBezTo>
                    <a:close/>
                    <a:moveTo>
                      <a:pt x="94202" y="463963"/>
                    </a:moveTo>
                    <a:lnTo>
                      <a:pt x="88773" y="470059"/>
                    </a:lnTo>
                    <a:lnTo>
                      <a:pt x="90202" y="471297"/>
                    </a:lnTo>
                    <a:lnTo>
                      <a:pt x="95631" y="465201"/>
                    </a:lnTo>
                    <a:cubicBezTo>
                      <a:pt x="95060" y="464820"/>
                      <a:pt x="94583" y="464439"/>
                      <a:pt x="94202" y="463963"/>
                    </a:cubicBezTo>
                    <a:close/>
                    <a:moveTo>
                      <a:pt x="74867" y="444532"/>
                    </a:moveTo>
                    <a:lnTo>
                      <a:pt x="68771" y="449961"/>
                    </a:lnTo>
                    <a:lnTo>
                      <a:pt x="70009" y="451294"/>
                    </a:lnTo>
                    <a:lnTo>
                      <a:pt x="76105" y="445865"/>
                    </a:lnTo>
                    <a:cubicBezTo>
                      <a:pt x="75724" y="445484"/>
                      <a:pt x="75248" y="445008"/>
                      <a:pt x="74867" y="444532"/>
                    </a:cubicBezTo>
                    <a:close/>
                    <a:moveTo>
                      <a:pt x="30385" y="375666"/>
                    </a:moveTo>
                    <a:lnTo>
                      <a:pt x="22955" y="379000"/>
                    </a:lnTo>
                    <a:lnTo>
                      <a:pt x="23717" y="380714"/>
                    </a:lnTo>
                    <a:lnTo>
                      <a:pt x="31147" y="377381"/>
                    </a:lnTo>
                    <a:cubicBezTo>
                      <a:pt x="30956" y="376809"/>
                      <a:pt x="30671" y="376238"/>
                      <a:pt x="30385" y="375666"/>
                    </a:cubicBezTo>
                    <a:close/>
                    <a:moveTo>
                      <a:pt x="12002" y="314611"/>
                    </a:moveTo>
                    <a:lnTo>
                      <a:pt x="4001" y="316040"/>
                    </a:lnTo>
                    <a:lnTo>
                      <a:pt x="4286" y="317849"/>
                    </a:lnTo>
                    <a:lnTo>
                      <a:pt x="12287" y="316421"/>
                    </a:lnTo>
                    <a:cubicBezTo>
                      <a:pt x="12192" y="315754"/>
                      <a:pt x="12097" y="315182"/>
                      <a:pt x="12002" y="314611"/>
                    </a:cubicBezTo>
                    <a:close/>
                    <a:moveTo>
                      <a:pt x="13716" y="323564"/>
                    </a:moveTo>
                    <a:lnTo>
                      <a:pt x="5810" y="325279"/>
                    </a:lnTo>
                    <a:lnTo>
                      <a:pt x="6191" y="327088"/>
                    </a:lnTo>
                    <a:lnTo>
                      <a:pt x="14097" y="325374"/>
                    </a:lnTo>
                    <a:cubicBezTo>
                      <a:pt x="13907" y="324803"/>
                      <a:pt x="13811" y="324136"/>
                      <a:pt x="13716" y="323564"/>
                    </a:cubicBezTo>
                    <a:close/>
                    <a:moveTo>
                      <a:pt x="9525" y="296418"/>
                    </a:moveTo>
                    <a:lnTo>
                      <a:pt x="1429" y="297275"/>
                    </a:lnTo>
                    <a:lnTo>
                      <a:pt x="1619" y="299180"/>
                    </a:lnTo>
                    <a:lnTo>
                      <a:pt x="9716" y="298323"/>
                    </a:lnTo>
                    <a:cubicBezTo>
                      <a:pt x="9620" y="297656"/>
                      <a:pt x="9620" y="297085"/>
                      <a:pt x="9525" y="296418"/>
                    </a:cubicBezTo>
                    <a:close/>
                    <a:moveTo>
                      <a:pt x="8763" y="287369"/>
                    </a:moveTo>
                    <a:lnTo>
                      <a:pt x="667" y="287941"/>
                    </a:lnTo>
                    <a:lnTo>
                      <a:pt x="762" y="289846"/>
                    </a:lnTo>
                    <a:lnTo>
                      <a:pt x="8858" y="289274"/>
                    </a:lnTo>
                    <a:cubicBezTo>
                      <a:pt x="8858" y="288608"/>
                      <a:pt x="8858" y="287941"/>
                      <a:pt x="8763" y="287369"/>
                    </a:cubicBezTo>
                    <a:close/>
                    <a:moveTo>
                      <a:pt x="10573" y="305562"/>
                    </a:moveTo>
                    <a:lnTo>
                      <a:pt x="2572" y="306705"/>
                    </a:lnTo>
                    <a:lnTo>
                      <a:pt x="2858" y="308515"/>
                    </a:lnTo>
                    <a:lnTo>
                      <a:pt x="10858" y="307372"/>
                    </a:lnTo>
                    <a:cubicBezTo>
                      <a:pt x="10763" y="306705"/>
                      <a:pt x="10668" y="306134"/>
                      <a:pt x="10573" y="305562"/>
                    </a:cubicBezTo>
                    <a:close/>
                    <a:moveTo>
                      <a:pt x="20669" y="350044"/>
                    </a:moveTo>
                    <a:lnTo>
                      <a:pt x="12954" y="352520"/>
                    </a:lnTo>
                    <a:lnTo>
                      <a:pt x="13526" y="354330"/>
                    </a:lnTo>
                    <a:lnTo>
                      <a:pt x="21241" y="351854"/>
                    </a:lnTo>
                    <a:cubicBezTo>
                      <a:pt x="21050" y="351187"/>
                      <a:pt x="20860" y="350615"/>
                      <a:pt x="20669" y="350044"/>
                    </a:cubicBezTo>
                    <a:close/>
                    <a:moveTo>
                      <a:pt x="15716" y="332423"/>
                    </a:moveTo>
                    <a:lnTo>
                      <a:pt x="7906" y="334423"/>
                    </a:lnTo>
                    <a:lnTo>
                      <a:pt x="8382" y="336233"/>
                    </a:lnTo>
                    <a:lnTo>
                      <a:pt x="16193" y="334232"/>
                    </a:lnTo>
                    <a:cubicBezTo>
                      <a:pt x="16002" y="333661"/>
                      <a:pt x="15812" y="333089"/>
                      <a:pt x="15716" y="332423"/>
                    </a:cubicBezTo>
                    <a:close/>
                    <a:moveTo>
                      <a:pt x="26861" y="367284"/>
                    </a:moveTo>
                    <a:lnTo>
                      <a:pt x="19336" y="370332"/>
                    </a:lnTo>
                    <a:lnTo>
                      <a:pt x="20003" y="372046"/>
                    </a:lnTo>
                    <a:lnTo>
                      <a:pt x="27527" y="368998"/>
                    </a:lnTo>
                    <a:cubicBezTo>
                      <a:pt x="27337" y="368427"/>
                      <a:pt x="27051" y="367856"/>
                      <a:pt x="26861" y="367284"/>
                    </a:cubicBezTo>
                    <a:close/>
                    <a:moveTo>
                      <a:pt x="18002" y="341281"/>
                    </a:moveTo>
                    <a:lnTo>
                      <a:pt x="10192" y="343471"/>
                    </a:lnTo>
                    <a:lnTo>
                      <a:pt x="10668" y="345281"/>
                    </a:lnTo>
                    <a:lnTo>
                      <a:pt x="18479" y="343090"/>
                    </a:lnTo>
                    <a:cubicBezTo>
                      <a:pt x="18383" y="342519"/>
                      <a:pt x="18193" y="341948"/>
                      <a:pt x="18002" y="341281"/>
                    </a:cubicBezTo>
                    <a:close/>
                    <a:moveTo>
                      <a:pt x="108109" y="475774"/>
                    </a:moveTo>
                    <a:lnTo>
                      <a:pt x="103061" y="482156"/>
                    </a:lnTo>
                    <a:lnTo>
                      <a:pt x="104489" y="483298"/>
                    </a:lnTo>
                    <a:lnTo>
                      <a:pt x="109538" y="476917"/>
                    </a:lnTo>
                    <a:cubicBezTo>
                      <a:pt x="109061" y="476536"/>
                      <a:pt x="108585" y="476155"/>
                      <a:pt x="108109" y="475774"/>
                    </a:cubicBezTo>
                    <a:close/>
                    <a:moveTo>
                      <a:pt x="232696" y="529209"/>
                    </a:moveTo>
                    <a:lnTo>
                      <a:pt x="231553" y="537305"/>
                    </a:lnTo>
                    <a:lnTo>
                      <a:pt x="233363" y="537591"/>
                    </a:lnTo>
                    <a:lnTo>
                      <a:pt x="234506" y="529590"/>
                    </a:lnTo>
                    <a:cubicBezTo>
                      <a:pt x="233934" y="529399"/>
                      <a:pt x="233267" y="529304"/>
                      <a:pt x="232696" y="529209"/>
                    </a:cubicBezTo>
                    <a:close/>
                    <a:moveTo>
                      <a:pt x="223647" y="527780"/>
                    </a:moveTo>
                    <a:lnTo>
                      <a:pt x="222218" y="535781"/>
                    </a:lnTo>
                    <a:lnTo>
                      <a:pt x="224028" y="536067"/>
                    </a:lnTo>
                    <a:lnTo>
                      <a:pt x="225457" y="528066"/>
                    </a:lnTo>
                    <a:cubicBezTo>
                      <a:pt x="224885" y="527971"/>
                      <a:pt x="224314" y="527876"/>
                      <a:pt x="223647" y="527780"/>
                    </a:cubicBezTo>
                    <a:close/>
                    <a:moveTo>
                      <a:pt x="214694" y="525970"/>
                    </a:moveTo>
                    <a:lnTo>
                      <a:pt x="212979" y="533876"/>
                    </a:lnTo>
                    <a:lnTo>
                      <a:pt x="214789" y="534257"/>
                    </a:lnTo>
                    <a:lnTo>
                      <a:pt x="216503" y="526352"/>
                    </a:lnTo>
                    <a:cubicBezTo>
                      <a:pt x="215932" y="526256"/>
                      <a:pt x="215265" y="526161"/>
                      <a:pt x="214694" y="525970"/>
                    </a:cubicBezTo>
                    <a:close/>
                    <a:moveTo>
                      <a:pt x="205835" y="523875"/>
                    </a:moveTo>
                    <a:lnTo>
                      <a:pt x="203835" y="531686"/>
                    </a:lnTo>
                    <a:lnTo>
                      <a:pt x="205645" y="532162"/>
                    </a:lnTo>
                    <a:lnTo>
                      <a:pt x="207645" y="524351"/>
                    </a:lnTo>
                    <a:cubicBezTo>
                      <a:pt x="206978" y="524161"/>
                      <a:pt x="206407" y="524065"/>
                      <a:pt x="205835" y="523875"/>
                    </a:cubicBezTo>
                    <a:close/>
                    <a:moveTo>
                      <a:pt x="188214" y="518827"/>
                    </a:moveTo>
                    <a:lnTo>
                      <a:pt x="185738" y="526542"/>
                    </a:lnTo>
                    <a:lnTo>
                      <a:pt x="187547" y="527114"/>
                    </a:lnTo>
                    <a:lnTo>
                      <a:pt x="190024" y="519398"/>
                    </a:lnTo>
                    <a:cubicBezTo>
                      <a:pt x="189452" y="519208"/>
                      <a:pt x="188786" y="519017"/>
                      <a:pt x="188214" y="518827"/>
                    </a:cubicBezTo>
                    <a:close/>
                    <a:moveTo>
                      <a:pt x="196977" y="521494"/>
                    </a:moveTo>
                    <a:lnTo>
                      <a:pt x="194786" y="529304"/>
                    </a:lnTo>
                    <a:lnTo>
                      <a:pt x="196596" y="529781"/>
                    </a:lnTo>
                    <a:lnTo>
                      <a:pt x="198787" y="521970"/>
                    </a:lnTo>
                    <a:cubicBezTo>
                      <a:pt x="198120" y="521875"/>
                      <a:pt x="197549" y="521684"/>
                      <a:pt x="196977" y="521494"/>
                    </a:cubicBezTo>
                    <a:close/>
                    <a:moveTo>
                      <a:pt x="260033" y="531686"/>
                    </a:moveTo>
                    <a:lnTo>
                      <a:pt x="259747" y="539877"/>
                    </a:lnTo>
                    <a:lnTo>
                      <a:pt x="261652" y="539972"/>
                    </a:lnTo>
                    <a:lnTo>
                      <a:pt x="261938" y="531781"/>
                    </a:lnTo>
                    <a:cubicBezTo>
                      <a:pt x="261271" y="531686"/>
                      <a:pt x="260604" y="531686"/>
                      <a:pt x="260033" y="531686"/>
                    </a:cubicBezTo>
                    <a:close/>
                    <a:moveTo>
                      <a:pt x="270034" y="531876"/>
                    </a:moveTo>
                    <a:cubicBezTo>
                      <a:pt x="269748" y="531876"/>
                      <a:pt x="269462" y="531876"/>
                      <a:pt x="269081" y="531876"/>
                    </a:cubicBezTo>
                    <a:lnTo>
                      <a:pt x="269081" y="540068"/>
                    </a:lnTo>
                    <a:lnTo>
                      <a:pt x="270986" y="540068"/>
                    </a:lnTo>
                    <a:lnTo>
                      <a:pt x="270986" y="531876"/>
                    </a:lnTo>
                    <a:cubicBezTo>
                      <a:pt x="270701" y="531876"/>
                      <a:pt x="270415" y="531876"/>
                      <a:pt x="270034" y="531876"/>
                    </a:cubicBezTo>
                    <a:close/>
                    <a:moveTo>
                      <a:pt x="241745" y="530352"/>
                    </a:moveTo>
                    <a:lnTo>
                      <a:pt x="240887" y="538448"/>
                    </a:lnTo>
                    <a:lnTo>
                      <a:pt x="242697" y="538639"/>
                    </a:lnTo>
                    <a:lnTo>
                      <a:pt x="243554" y="530543"/>
                    </a:lnTo>
                    <a:cubicBezTo>
                      <a:pt x="242983" y="530447"/>
                      <a:pt x="242411" y="530447"/>
                      <a:pt x="241745" y="530352"/>
                    </a:cubicBezTo>
                    <a:close/>
                    <a:moveTo>
                      <a:pt x="250889" y="531209"/>
                    </a:moveTo>
                    <a:lnTo>
                      <a:pt x="250317" y="539306"/>
                    </a:lnTo>
                    <a:lnTo>
                      <a:pt x="252222" y="539401"/>
                    </a:lnTo>
                    <a:lnTo>
                      <a:pt x="252794" y="531305"/>
                    </a:lnTo>
                    <a:cubicBezTo>
                      <a:pt x="252127" y="531305"/>
                      <a:pt x="251460" y="531209"/>
                      <a:pt x="250889" y="531209"/>
                    </a:cubicBezTo>
                    <a:close/>
                    <a:moveTo>
                      <a:pt x="154400" y="505015"/>
                    </a:moveTo>
                    <a:lnTo>
                      <a:pt x="150876" y="512350"/>
                    </a:lnTo>
                    <a:lnTo>
                      <a:pt x="152591" y="513112"/>
                    </a:lnTo>
                    <a:lnTo>
                      <a:pt x="156115" y="505873"/>
                    </a:lnTo>
                    <a:cubicBezTo>
                      <a:pt x="155543" y="505587"/>
                      <a:pt x="154972" y="505301"/>
                      <a:pt x="154400" y="505015"/>
                    </a:cubicBezTo>
                    <a:close/>
                    <a:moveTo>
                      <a:pt x="130493" y="491585"/>
                    </a:moveTo>
                    <a:lnTo>
                      <a:pt x="126206" y="498443"/>
                    </a:lnTo>
                    <a:lnTo>
                      <a:pt x="127730" y="499491"/>
                    </a:lnTo>
                    <a:lnTo>
                      <a:pt x="132017" y="492633"/>
                    </a:lnTo>
                    <a:cubicBezTo>
                      <a:pt x="131540" y="492252"/>
                      <a:pt x="131064" y="491966"/>
                      <a:pt x="130493" y="491585"/>
                    </a:cubicBezTo>
                    <a:close/>
                    <a:moveTo>
                      <a:pt x="122873" y="486632"/>
                    </a:moveTo>
                    <a:lnTo>
                      <a:pt x="118301" y="493395"/>
                    </a:lnTo>
                    <a:lnTo>
                      <a:pt x="119825" y="494443"/>
                    </a:lnTo>
                    <a:lnTo>
                      <a:pt x="124397" y="487680"/>
                    </a:lnTo>
                    <a:cubicBezTo>
                      <a:pt x="123920" y="487299"/>
                      <a:pt x="123349" y="486918"/>
                      <a:pt x="122873" y="486632"/>
                    </a:cubicBezTo>
                    <a:close/>
                    <a:moveTo>
                      <a:pt x="138303" y="496348"/>
                    </a:moveTo>
                    <a:lnTo>
                      <a:pt x="134303" y="503396"/>
                    </a:lnTo>
                    <a:lnTo>
                      <a:pt x="135922" y="504349"/>
                    </a:lnTo>
                    <a:lnTo>
                      <a:pt x="140018" y="497300"/>
                    </a:lnTo>
                    <a:cubicBezTo>
                      <a:pt x="139351" y="497015"/>
                      <a:pt x="138875" y="496634"/>
                      <a:pt x="138303" y="496348"/>
                    </a:cubicBezTo>
                    <a:close/>
                    <a:moveTo>
                      <a:pt x="115348" y="481298"/>
                    </a:moveTo>
                    <a:lnTo>
                      <a:pt x="110585" y="487870"/>
                    </a:lnTo>
                    <a:lnTo>
                      <a:pt x="112109" y="489014"/>
                    </a:lnTo>
                    <a:lnTo>
                      <a:pt x="116872" y="482441"/>
                    </a:lnTo>
                    <a:cubicBezTo>
                      <a:pt x="116396" y="482060"/>
                      <a:pt x="115919" y="481679"/>
                      <a:pt x="115348" y="481298"/>
                    </a:cubicBezTo>
                    <a:close/>
                    <a:moveTo>
                      <a:pt x="278225" y="531686"/>
                    </a:moveTo>
                    <a:lnTo>
                      <a:pt x="278511" y="539877"/>
                    </a:lnTo>
                    <a:lnTo>
                      <a:pt x="280416" y="539782"/>
                    </a:lnTo>
                    <a:lnTo>
                      <a:pt x="280130" y="531686"/>
                    </a:lnTo>
                    <a:cubicBezTo>
                      <a:pt x="279464" y="531686"/>
                      <a:pt x="278892" y="531686"/>
                      <a:pt x="278225" y="531686"/>
                    </a:cubicBezTo>
                    <a:close/>
                    <a:moveTo>
                      <a:pt x="101060" y="469964"/>
                    </a:moveTo>
                    <a:lnTo>
                      <a:pt x="95822" y="476250"/>
                    </a:lnTo>
                    <a:lnTo>
                      <a:pt x="97250" y="477488"/>
                    </a:lnTo>
                    <a:lnTo>
                      <a:pt x="102489" y="471202"/>
                    </a:lnTo>
                    <a:cubicBezTo>
                      <a:pt x="102013" y="470821"/>
                      <a:pt x="101537" y="470440"/>
                      <a:pt x="101060" y="469964"/>
                    </a:cubicBezTo>
                    <a:close/>
                    <a:moveTo>
                      <a:pt x="162687" y="508921"/>
                    </a:moveTo>
                    <a:lnTo>
                      <a:pt x="159449" y="516350"/>
                    </a:lnTo>
                    <a:lnTo>
                      <a:pt x="161163" y="517112"/>
                    </a:lnTo>
                    <a:lnTo>
                      <a:pt x="164497" y="509683"/>
                    </a:lnTo>
                    <a:cubicBezTo>
                      <a:pt x="163830" y="509397"/>
                      <a:pt x="163259" y="509111"/>
                      <a:pt x="162687" y="508921"/>
                    </a:cubicBezTo>
                    <a:close/>
                    <a:moveTo>
                      <a:pt x="171069" y="512540"/>
                    </a:moveTo>
                    <a:lnTo>
                      <a:pt x="168021" y="520065"/>
                    </a:lnTo>
                    <a:lnTo>
                      <a:pt x="169736" y="520732"/>
                    </a:lnTo>
                    <a:lnTo>
                      <a:pt x="172784" y="513207"/>
                    </a:lnTo>
                    <a:cubicBezTo>
                      <a:pt x="172212" y="513016"/>
                      <a:pt x="171641" y="512731"/>
                      <a:pt x="171069" y="512540"/>
                    </a:cubicBezTo>
                    <a:close/>
                    <a:moveTo>
                      <a:pt x="179642" y="515779"/>
                    </a:moveTo>
                    <a:lnTo>
                      <a:pt x="176879" y="523399"/>
                    </a:lnTo>
                    <a:lnTo>
                      <a:pt x="178594" y="524065"/>
                    </a:lnTo>
                    <a:lnTo>
                      <a:pt x="181356" y="516445"/>
                    </a:lnTo>
                    <a:cubicBezTo>
                      <a:pt x="180785" y="516255"/>
                      <a:pt x="180213" y="516065"/>
                      <a:pt x="179642" y="515779"/>
                    </a:cubicBezTo>
                    <a:close/>
                    <a:moveTo>
                      <a:pt x="146304" y="500824"/>
                    </a:moveTo>
                    <a:lnTo>
                      <a:pt x="142494" y="507968"/>
                    </a:lnTo>
                    <a:lnTo>
                      <a:pt x="144113" y="508826"/>
                    </a:lnTo>
                    <a:lnTo>
                      <a:pt x="147923" y="501682"/>
                    </a:lnTo>
                    <a:cubicBezTo>
                      <a:pt x="147352" y="501396"/>
                      <a:pt x="146876" y="501110"/>
                      <a:pt x="146304" y="500824"/>
                    </a:cubicBezTo>
                    <a:close/>
                  </a:path>
                </a:pathLst>
              </a:custGeom>
              <a:gradFill>
                <a:gsLst>
                  <a:gs pos="50000">
                    <a:schemeClr val="accent2"/>
                  </a:gs>
                  <a:gs pos="0">
                    <a:schemeClr val="accent1"/>
                  </a:gs>
                  <a:gs pos="100000">
                    <a:schemeClr val="accent5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" name="弧形 20"/>
              <p:cNvSpPr/>
              <p:nvPr/>
            </p:nvSpPr>
            <p:spPr>
              <a:xfrm>
                <a:off x="7727523" y="121921"/>
                <a:ext cx="2465162" cy="2465160"/>
              </a:xfrm>
              <a:prstGeom prst="arc">
                <a:avLst>
                  <a:gd name="adj1" fmla="val 5213785"/>
                  <a:gd name="adj2" fmla="val 16607388"/>
                </a:avLst>
              </a:prstGeom>
              <a:ln w="12700">
                <a:gradFill>
                  <a:gsLst>
                    <a:gs pos="55400">
                      <a:schemeClr val="accent1"/>
                    </a:gs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 defTabSz="91440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2" name="弧形 21"/>
              <p:cNvSpPr/>
              <p:nvPr/>
            </p:nvSpPr>
            <p:spPr>
              <a:xfrm>
                <a:off x="7726988" y="121921"/>
                <a:ext cx="2465162" cy="2465160"/>
              </a:xfrm>
              <a:prstGeom prst="arc">
                <a:avLst>
                  <a:gd name="adj1" fmla="val 16213092"/>
                  <a:gd name="adj2" fmla="val 4050731"/>
                </a:avLst>
              </a:prstGeom>
              <a:ln w="12700">
                <a:gradFill>
                  <a:gsLst>
                    <a:gs pos="55400">
                      <a:schemeClr val="accent1"/>
                    </a:gs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2553" y="3285"/>
              <a:ext cx="1973" cy="1973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482600" dist="1905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32" name="Freeform 13" descr="e7d195523061f1c09e9d68d7cf438b91ef959ecb14fc25d26BBA7F7DBC18E55DFF4014AF651F0BF2569D4B6C1DA7F1A4683A481403BD872FC687266AD13265C1DE7C373772FD8728ABDD69ADD03BFF5BE2862BC891DBB79ED0E678D89084930AB27EC8153C83ABFCBF00007DECEB083F2B8008F0DBC73AFAC429AB9DA6306CC862B96B7460E91C3C340CF285686A6C25387F12FEF0612543"/>
          <p:cNvSpPr>
            <a:spLocks noEditPoints="1"/>
          </p:cNvSpPr>
          <p:nvPr/>
        </p:nvSpPr>
        <p:spPr bwMode="auto">
          <a:xfrm>
            <a:off x="9683433" y="1754505"/>
            <a:ext cx="523240" cy="508000"/>
          </a:xfrm>
          <a:custGeom>
            <a:avLst/>
            <a:gdLst>
              <a:gd name="T0" fmla="*/ 550 w 675"/>
              <a:gd name="T1" fmla="*/ 0 h 575"/>
              <a:gd name="T2" fmla="*/ 125 w 675"/>
              <a:gd name="T3" fmla="*/ 0 h 575"/>
              <a:gd name="T4" fmla="*/ 0 w 675"/>
              <a:gd name="T5" fmla="*/ 125 h 575"/>
              <a:gd name="T6" fmla="*/ 0 w 675"/>
              <a:gd name="T7" fmla="*/ 450 h 575"/>
              <a:gd name="T8" fmla="*/ 125 w 675"/>
              <a:gd name="T9" fmla="*/ 575 h 575"/>
              <a:gd name="T10" fmla="*/ 550 w 675"/>
              <a:gd name="T11" fmla="*/ 575 h 575"/>
              <a:gd name="T12" fmla="*/ 675 w 675"/>
              <a:gd name="T13" fmla="*/ 450 h 575"/>
              <a:gd name="T14" fmla="*/ 675 w 675"/>
              <a:gd name="T15" fmla="*/ 125 h 575"/>
              <a:gd name="T16" fmla="*/ 550 w 675"/>
              <a:gd name="T17" fmla="*/ 0 h 575"/>
              <a:gd name="T18" fmla="*/ 125 w 675"/>
              <a:gd name="T19" fmla="*/ 50 h 575"/>
              <a:gd name="T20" fmla="*/ 550 w 675"/>
              <a:gd name="T21" fmla="*/ 50 h 575"/>
              <a:gd name="T22" fmla="*/ 613 w 675"/>
              <a:gd name="T23" fmla="*/ 87 h 575"/>
              <a:gd name="T24" fmla="*/ 368 w 675"/>
              <a:gd name="T25" fmla="*/ 285 h 575"/>
              <a:gd name="T26" fmla="*/ 306 w 675"/>
              <a:gd name="T27" fmla="*/ 285 h 575"/>
              <a:gd name="T28" fmla="*/ 61 w 675"/>
              <a:gd name="T29" fmla="*/ 87 h 575"/>
              <a:gd name="T30" fmla="*/ 125 w 675"/>
              <a:gd name="T31" fmla="*/ 50 h 575"/>
              <a:gd name="T32" fmla="*/ 550 w 675"/>
              <a:gd name="T33" fmla="*/ 525 h 575"/>
              <a:gd name="T34" fmla="*/ 125 w 675"/>
              <a:gd name="T35" fmla="*/ 525 h 575"/>
              <a:gd name="T36" fmla="*/ 50 w 675"/>
              <a:gd name="T37" fmla="*/ 450 h 575"/>
              <a:gd name="T38" fmla="*/ 50 w 675"/>
              <a:gd name="T39" fmla="*/ 143 h 575"/>
              <a:gd name="T40" fmla="*/ 275 w 675"/>
              <a:gd name="T41" fmla="*/ 325 h 575"/>
              <a:gd name="T42" fmla="*/ 337 w 675"/>
              <a:gd name="T43" fmla="*/ 348 h 575"/>
              <a:gd name="T44" fmla="*/ 400 w 675"/>
              <a:gd name="T45" fmla="*/ 325 h 575"/>
              <a:gd name="T46" fmla="*/ 625 w 675"/>
              <a:gd name="T47" fmla="*/ 143 h 575"/>
              <a:gd name="T48" fmla="*/ 625 w 675"/>
              <a:gd name="T49" fmla="*/ 450 h 575"/>
              <a:gd name="T50" fmla="*/ 550 w 675"/>
              <a:gd name="T51" fmla="*/ 525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75" h="575">
                <a:moveTo>
                  <a:pt x="550" y="0"/>
                </a:moveTo>
                <a:cubicBezTo>
                  <a:pt x="125" y="0"/>
                  <a:pt x="125" y="0"/>
                  <a:pt x="125" y="0"/>
                </a:cubicBezTo>
                <a:cubicBezTo>
                  <a:pt x="56" y="0"/>
                  <a:pt x="0" y="57"/>
                  <a:pt x="0" y="125"/>
                </a:cubicBezTo>
                <a:cubicBezTo>
                  <a:pt x="0" y="450"/>
                  <a:pt x="0" y="450"/>
                  <a:pt x="0" y="450"/>
                </a:cubicBezTo>
                <a:cubicBezTo>
                  <a:pt x="0" y="519"/>
                  <a:pt x="56" y="575"/>
                  <a:pt x="125" y="575"/>
                </a:cubicBezTo>
                <a:cubicBezTo>
                  <a:pt x="550" y="575"/>
                  <a:pt x="550" y="575"/>
                  <a:pt x="550" y="575"/>
                </a:cubicBezTo>
                <a:cubicBezTo>
                  <a:pt x="618" y="575"/>
                  <a:pt x="675" y="519"/>
                  <a:pt x="675" y="450"/>
                </a:cubicBezTo>
                <a:cubicBezTo>
                  <a:pt x="675" y="125"/>
                  <a:pt x="675" y="125"/>
                  <a:pt x="675" y="125"/>
                </a:cubicBezTo>
                <a:cubicBezTo>
                  <a:pt x="675" y="57"/>
                  <a:pt x="618" y="0"/>
                  <a:pt x="550" y="0"/>
                </a:cubicBezTo>
                <a:close/>
                <a:moveTo>
                  <a:pt x="125" y="50"/>
                </a:moveTo>
                <a:cubicBezTo>
                  <a:pt x="550" y="50"/>
                  <a:pt x="550" y="50"/>
                  <a:pt x="550" y="50"/>
                </a:cubicBezTo>
                <a:cubicBezTo>
                  <a:pt x="577" y="50"/>
                  <a:pt x="601" y="65"/>
                  <a:pt x="613" y="87"/>
                </a:cubicBezTo>
                <a:cubicBezTo>
                  <a:pt x="368" y="285"/>
                  <a:pt x="368" y="285"/>
                  <a:pt x="368" y="285"/>
                </a:cubicBezTo>
                <a:cubicBezTo>
                  <a:pt x="350" y="300"/>
                  <a:pt x="323" y="300"/>
                  <a:pt x="306" y="285"/>
                </a:cubicBezTo>
                <a:cubicBezTo>
                  <a:pt x="61" y="87"/>
                  <a:pt x="61" y="87"/>
                  <a:pt x="61" y="87"/>
                </a:cubicBezTo>
                <a:cubicBezTo>
                  <a:pt x="73" y="65"/>
                  <a:pt x="97" y="50"/>
                  <a:pt x="125" y="50"/>
                </a:cubicBezTo>
                <a:close/>
                <a:moveTo>
                  <a:pt x="550" y="525"/>
                </a:moveTo>
                <a:cubicBezTo>
                  <a:pt x="125" y="525"/>
                  <a:pt x="125" y="525"/>
                  <a:pt x="125" y="525"/>
                </a:cubicBezTo>
                <a:cubicBezTo>
                  <a:pt x="83" y="525"/>
                  <a:pt x="50" y="492"/>
                  <a:pt x="50" y="450"/>
                </a:cubicBezTo>
                <a:cubicBezTo>
                  <a:pt x="50" y="143"/>
                  <a:pt x="50" y="143"/>
                  <a:pt x="50" y="143"/>
                </a:cubicBezTo>
                <a:cubicBezTo>
                  <a:pt x="275" y="325"/>
                  <a:pt x="275" y="325"/>
                  <a:pt x="275" y="325"/>
                </a:cubicBezTo>
                <a:cubicBezTo>
                  <a:pt x="293" y="340"/>
                  <a:pt x="315" y="348"/>
                  <a:pt x="337" y="348"/>
                </a:cubicBezTo>
                <a:cubicBezTo>
                  <a:pt x="360" y="348"/>
                  <a:pt x="382" y="340"/>
                  <a:pt x="400" y="325"/>
                </a:cubicBezTo>
                <a:cubicBezTo>
                  <a:pt x="625" y="143"/>
                  <a:pt x="625" y="143"/>
                  <a:pt x="625" y="143"/>
                </a:cubicBezTo>
                <a:cubicBezTo>
                  <a:pt x="625" y="450"/>
                  <a:pt x="625" y="450"/>
                  <a:pt x="625" y="450"/>
                </a:cubicBezTo>
                <a:cubicBezTo>
                  <a:pt x="625" y="492"/>
                  <a:pt x="591" y="525"/>
                  <a:pt x="550" y="5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31" name="Freeform 9" descr="e7d195523061f1c09e9d68d7cf438b91ef959ecb14fc25d26BBA7F7DBC18E55DFF4014AF651F0BF2569D4B6C1DA7F1A4683A481403BD872FC687266AD13265C1DE7C373772FD8728ABDD69ADD03BFF5BE2862BC891DBB79ED0E678D89084930AB27EC8153C83ABFCBF00007DECEB083F2B8008F0DBC73AFAC429AB9DA6306CC862B96B7460E91C3C340CF285686A6C25387F12FEF0612543"/>
          <p:cNvSpPr>
            <a:spLocks noEditPoints="1"/>
          </p:cNvSpPr>
          <p:nvPr/>
        </p:nvSpPr>
        <p:spPr bwMode="auto">
          <a:xfrm>
            <a:off x="5822950" y="1695450"/>
            <a:ext cx="546735" cy="596900"/>
          </a:xfrm>
          <a:custGeom>
            <a:avLst/>
            <a:gdLst>
              <a:gd name="T0" fmla="*/ 336 w 676"/>
              <a:gd name="T1" fmla="*/ 115 h 650"/>
              <a:gd name="T2" fmla="*/ 383 w 676"/>
              <a:gd name="T3" fmla="*/ 150 h 650"/>
              <a:gd name="T4" fmla="*/ 586 w 676"/>
              <a:gd name="T5" fmla="*/ 150 h 650"/>
              <a:gd name="T6" fmla="*/ 536 w 676"/>
              <a:gd name="T7" fmla="*/ 100 h 650"/>
              <a:gd name="T8" fmla="*/ 331 w 676"/>
              <a:gd name="T9" fmla="*/ 100 h 650"/>
              <a:gd name="T10" fmla="*/ 336 w 676"/>
              <a:gd name="T11" fmla="*/ 115 h 650"/>
              <a:gd name="T12" fmla="*/ 316 w 676"/>
              <a:gd name="T13" fmla="*/ 50 h 650"/>
              <a:gd name="T14" fmla="*/ 536 w 676"/>
              <a:gd name="T15" fmla="*/ 50 h 650"/>
              <a:gd name="T16" fmla="*/ 636 w 676"/>
              <a:gd name="T17" fmla="*/ 150 h 650"/>
              <a:gd name="T18" fmla="*/ 636 w 676"/>
              <a:gd name="T19" fmla="*/ 170 h 650"/>
              <a:gd name="T20" fmla="*/ 676 w 676"/>
              <a:gd name="T21" fmla="*/ 250 h 650"/>
              <a:gd name="T22" fmla="*/ 676 w 676"/>
              <a:gd name="T23" fmla="*/ 550 h 650"/>
              <a:gd name="T24" fmla="*/ 576 w 676"/>
              <a:gd name="T25" fmla="*/ 650 h 650"/>
              <a:gd name="T26" fmla="*/ 100 w 676"/>
              <a:gd name="T27" fmla="*/ 650 h 650"/>
              <a:gd name="T28" fmla="*/ 0 w 676"/>
              <a:gd name="T29" fmla="*/ 550 h 650"/>
              <a:gd name="T30" fmla="*/ 0 w 676"/>
              <a:gd name="T31" fmla="*/ 100 h 650"/>
              <a:gd name="T32" fmla="*/ 100 w 676"/>
              <a:gd name="T33" fmla="*/ 0 h 650"/>
              <a:gd name="T34" fmla="*/ 228 w 676"/>
              <a:gd name="T35" fmla="*/ 0 h 650"/>
              <a:gd name="T36" fmla="*/ 316 w 676"/>
              <a:gd name="T37" fmla="*/ 50 h 650"/>
              <a:gd name="T38" fmla="*/ 228 w 676"/>
              <a:gd name="T39" fmla="*/ 50 h 650"/>
              <a:gd name="T40" fmla="*/ 100 w 676"/>
              <a:gd name="T41" fmla="*/ 50 h 650"/>
              <a:gd name="T42" fmla="*/ 50 w 676"/>
              <a:gd name="T43" fmla="*/ 100 h 650"/>
              <a:gd name="T44" fmla="*/ 50 w 676"/>
              <a:gd name="T45" fmla="*/ 550 h 650"/>
              <a:gd name="T46" fmla="*/ 100 w 676"/>
              <a:gd name="T47" fmla="*/ 600 h 650"/>
              <a:gd name="T48" fmla="*/ 575 w 676"/>
              <a:gd name="T49" fmla="*/ 600 h 650"/>
              <a:gd name="T50" fmla="*/ 625 w 676"/>
              <a:gd name="T51" fmla="*/ 550 h 650"/>
              <a:gd name="T52" fmla="*/ 625 w 676"/>
              <a:gd name="T53" fmla="*/ 250 h 650"/>
              <a:gd name="T54" fmla="*/ 575 w 676"/>
              <a:gd name="T55" fmla="*/ 200 h 650"/>
              <a:gd name="T56" fmla="*/ 386 w 676"/>
              <a:gd name="T57" fmla="*/ 200 h 650"/>
              <a:gd name="T58" fmla="*/ 291 w 676"/>
              <a:gd name="T59" fmla="*/ 130 h 650"/>
              <a:gd name="T60" fmla="*/ 276 w 676"/>
              <a:gd name="T61" fmla="*/ 85 h 650"/>
              <a:gd name="T62" fmla="*/ 228 w 676"/>
              <a:gd name="T63" fmla="*/ 50 h 650"/>
              <a:gd name="T64" fmla="*/ 150 w 676"/>
              <a:gd name="T65" fmla="*/ 475 h 650"/>
              <a:gd name="T66" fmla="*/ 350 w 676"/>
              <a:gd name="T67" fmla="*/ 475 h 650"/>
              <a:gd name="T68" fmla="*/ 375 w 676"/>
              <a:gd name="T69" fmla="*/ 500 h 650"/>
              <a:gd name="T70" fmla="*/ 350 w 676"/>
              <a:gd name="T71" fmla="*/ 525 h 650"/>
              <a:gd name="T72" fmla="*/ 150 w 676"/>
              <a:gd name="T73" fmla="*/ 525 h 650"/>
              <a:gd name="T74" fmla="*/ 125 w 676"/>
              <a:gd name="T75" fmla="*/ 500 h 650"/>
              <a:gd name="T76" fmla="*/ 150 w 676"/>
              <a:gd name="T77" fmla="*/ 475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6" h="650">
                <a:moveTo>
                  <a:pt x="336" y="115"/>
                </a:moveTo>
                <a:cubicBezTo>
                  <a:pt x="342" y="136"/>
                  <a:pt x="362" y="150"/>
                  <a:pt x="383" y="150"/>
                </a:cubicBezTo>
                <a:cubicBezTo>
                  <a:pt x="586" y="150"/>
                  <a:pt x="586" y="150"/>
                  <a:pt x="586" y="150"/>
                </a:cubicBezTo>
                <a:cubicBezTo>
                  <a:pt x="586" y="122"/>
                  <a:pt x="563" y="100"/>
                  <a:pt x="536" y="100"/>
                </a:cubicBezTo>
                <a:cubicBezTo>
                  <a:pt x="331" y="100"/>
                  <a:pt x="331" y="100"/>
                  <a:pt x="331" y="100"/>
                </a:cubicBezTo>
                <a:lnTo>
                  <a:pt x="336" y="115"/>
                </a:lnTo>
                <a:close/>
                <a:moveTo>
                  <a:pt x="316" y="50"/>
                </a:moveTo>
                <a:cubicBezTo>
                  <a:pt x="536" y="50"/>
                  <a:pt x="536" y="50"/>
                  <a:pt x="536" y="50"/>
                </a:cubicBezTo>
                <a:cubicBezTo>
                  <a:pt x="591" y="50"/>
                  <a:pt x="636" y="95"/>
                  <a:pt x="636" y="150"/>
                </a:cubicBezTo>
                <a:cubicBezTo>
                  <a:pt x="636" y="170"/>
                  <a:pt x="636" y="170"/>
                  <a:pt x="636" y="170"/>
                </a:cubicBezTo>
                <a:cubicBezTo>
                  <a:pt x="660" y="189"/>
                  <a:pt x="676" y="217"/>
                  <a:pt x="676" y="250"/>
                </a:cubicBezTo>
                <a:cubicBezTo>
                  <a:pt x="676" y="550"/>
                  <a:pt x="676" y="550"/>
                  <a:pt x="676" y="550"/>
                </a:cubicBezTo>
                <a:cubicBezTo>
                  <a:pt x="676" y="605"/>
                  <a:pt x="631" y="650"/>
                  <a:pt x="576" y="650"/>
                </a:cubicBezTo>
                <a:cubicBezTo>
                  <a:pt x="100" y="650"/>
                  <a:pt x="100" y="650"/>
                  <a:pt x="100" y="650"/>
                </a:cubicBezTo>
                <a:cubicBezTo>
                  <a:pt x="45" y="650"/>
                  <a:pt x="0" y="605"/>
                  <a:pt x="0" y="55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45"/>
                  <a:pt x="45" y="0"/>
                  <a:pt x="100" y="0"/>
                </a:cubicBezTo>
                <a:cubicBezTo>
                  <a:pt x="228" y="0"/>
                  <a:pt x="228" y="0"/>
                  <a:pt x="228" y="0"/>
                </a:cubicBezTo>
                <a:cubicBezTo>
                  <a:pt x="265" y="0"/>
                  <a:pt x="298" y="20"/>
                  <a:pt x="316" y="50"/>
                </a:cubicBezTo>
                <a:close/>
                <a:moveTo>
                  <a:pt x="228" y="50"/>
                </a:moveTo>
                <a:cubicBezTo>
                  <a:pt x="100" y="50"/>
                  <a:pt x="100" y="50"/>
                  <a:pt x="100" y="50"/>
                </a:cubicBezTo>
                <a:cubicBezTo>
                  <a:pt x="72" y="50"/>
                  <a:pt x="50" y="72"/>
                  <a:pt x="50" y="100"/>
                </a:cubicBezTo>
                <a:cubicBezTo>
                  <a:pt x="50" y="550"/>
                  <a:pt x="50" y="550"/>
                  <a:pt x="50" y="550"/>
                </a:cubicBezTo>
                <a:cubicBezTo>
                  <a:pt x="50" y="578"/>
                  <a:pt x="72" y="600"/>
                  <a:pt x="100" y="600"/>
                </a:cubicBezTo>
                <a:cubicBezTo>
                  <a:pt x="575" y="600"/>
                  <a:pt x="575" y="600"/>
                  <a:pt x="575" y="600"/>
                </a:cubicBezTo>
                <a:cubicBezTo>
                  <a:pt x="602" y="600"/>
                  <a:pt x="625" y="578"/>
                  <a:pt x="625" y="550"/>
                </a:cubicBezTo>
                <a:cubicBezTo>
                  <a:pt x="625" y="250"/>
                  <a:pt x="625" y="250"/>
                  <a:pt x="625" y="250"/>
                </a:cubicBezTo>
                <a:cubicBezTo>
                  <a:pt x="625" y="222"/>
                  <a:pt x="602" y="200"/>
                  <a:pt x="575" y="200"/>
                </a:cubicBezTo>
                <a:cubicBezTo>
                  <a:pt x="386" y="200"/>
                  <a:pt x="386" y="200"/>
                  <a:pt x="386" y="200"/>
                </a:cubicBezTo>
                <a:cubicBezTo>
                  <a:pt x="342" y="200"/>
                  <a:pt x="303" y="171"/>
                  <a:pt x="291" y="130"/>
                </a:cubicBezTo>
                <a:cubicBezTo>
                  <a:pt x="276" y="85"/>
                  <a:pt x="276" y="85"/>
                  <a:pt x="276" y="85"/>
                </a:cubicBezTo>
                <a:cubicBezTo>
                  <a:pt x="270" y="64"/>
                  <a:pt x="251" y="50"/>
                  <a:pt x="228" y="50"/>
                </a:cubicBezTo>
                <a:close/>
                <a:moveTo>
                  <a:pt x="150" y="475"/>
                </a:moveTo>
                <a:cubicBezTo>
                  <a:pt x="350" y="475"/>
                  <a:pt x="350" y="475"/>
                  <a:pt x="350" y="475"/>
                </a:cubicBezTo>
                <a:cubicBezTo>
                  <a:pt x="363" y="475"/>
                  <a:pt x="375" y="486"/>
                  <a:pt x="375" y="500"/>
                </a:cubicBezTo>
                <a:cubicBezTo>
                  <a:pt x="375" y="514"/>
                  <a:pt x="363" y="525"/>
                  <a:pt x="350" y="525"/>
                </a:cubicBezTo>
                <a:cubicBezTo>
                  <a:pt x="150" y="525"/>
                  <a:pt x="150" y="525"/>
                  <a:pt x="150" y="525"/>
                </a:cubicBezTo>
                <a:cubicBezTo>
                  <a:pt x="136" y="525"/>
                  <a:pt x="125" y="514"/>
                  <a:pt x="125" y="500"/>
                </a:cubicBezTo>
                <a:cubicBezTo>
                  <a:pt x="125" y="486"/>
                  <a:pt x="136" y="475"/>
                  <a:pt x="150" y="4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13" name="Freeform 5" descr="e7d195523061f1c09e9d68d7cf438b91ef959ecb14fc25d26BBA7F7DBC18E55DFF4014AF651F0BF2569D4B6C1DA7F1A4683A481403BD872FC687266AD13265C1DE7C373772FD8728ABDD69ADD03BFF5BE2862BC891DBB79ED0E678D89084930AB27EC8153C83ABFCBF00007DECEB083F2B8008F0DBC73AFAC429AB9DA6306CC862B96B7460E91C3C340CF285686A6C25387F12FEF0612543"/>
          <p:cNvSpPr>
            <a:spLocks noEditPoints="1"/>
          </p:cNvSpPr>
          <p:nvPr/>
        </p:nvSpPr>
        <p:spPr bwMode="auto">
          <a:xfrm>
            <a:off x="1936115" y="1687195"/>
            <a:ext cx="526415" cy="575310"/>
          </a:xfrm>
          <a:custGeom>
            <a:avLst/>
            <a:gdLst>
              <a:gd name="T0" fmla="*/ 550 w 675"/>
              <a:gd name="T1" fmla="*/ 125 h 650"/>
              <a:gd name="T2" fmla="*/ 488 w 675"/>
              <a:gd name="T3" fmla="*/ 125 h 650"/>
              <a:gd name="T4" fmla="*/ 488 w 675"/>
              <a:gd name="T5" fmla="*/ 75 h 650"/>
              <a:gd name="T6" fmla="*/ 413 w 675"/>
              <a:gd name="T7" fmla="*/ 0 h 650"/>
              <a:gd name="T8" fmla="*/ 262 w 675"/>
              <a:gd name="T9" fmla="*/ 0 h 650"/>
              <a:gd name="T10" fmla="*/ 187 w 675"/>
              <a:gd name="T11" fmla="*/ 75 h 650"/>
              <a:gd name="T12" fmla="*/ 187 w 675"/>
              <a:gd name="T13" fmla="*/ 125 h 650"/>
              <a:gd name="T14" fmla="*/ 125 w 675"/>
              <a:gd name="T15" fmla="*/ 125 h 650"/>
              <a:gd name="T16" fmla="*/ 0 w 675"/>
              <a:gd name="T17" fmla="*/ 250 h 650"/>
              <a:gd name="T18" fmla="*/ 0 w 675"/>
              <a:gd name="T19" fmla="*/ 525 h 650"/>
              <a:gd name="T20" fmla="*/ 125 w 675"/>
              <a:gd name="T21" fmla="*/ 650 h 650"/>
              <a:gd name="T22" fmla="*/ 550 w 675"/>
              <a:gd name="T23" fmla="*/ 650 h 650"/>
              <a:gd name="T24" fmla="*/ 675 w 675"/>
              <a:gd name="T25" fmla="*/ 525 h 650"/>
              <a:gd name="T26" fmla="*/ 675 w 675"/>
              <a:gd name="T27" fmla="*/ 250 h 650"/>
              <a:gd name="T28" fmla="*/ 550 w 675"/>
              <a:gd name="T29" fmla="*/ 125 h 650"/>
              <a:gd name="T30" fmla="*/ 237 w 675"/>
              <a:gd name="T31" fmla="*/ 75 h 650"/>
              <a:gd name="T32" fmla="*/ 262 w 675"/>
              <a:gd name="T33" fmla="*/ 50 h 650"/>
              <a:gd name="T34" fmla="*/ 413 w 675"/>
              <a:gd name="T35" fmla="*/ 50 h 650"/>
              <a:gd name="T36" fmla="*/ 438 w 675"/>
              <a:gd name="T37" fmla="*/ 75 h 650"/>
              <a:gd name="T38" fmla="*/ 438 w 675"/>
              <a:gd name="T39" fmla="*/ 125 h 650"/>
              <a:gd name="T40" fmla="*/ 237 w 675"/>
              <a:gd name="T41" fmla="*/ 125 h 650"/>
              <a:gd name="T42" fmla="*/ 237 w 675"/>
              <a:gd name="T43" fmla="*/ 75 h 650"/>
              <a:gd name="T44" fmla="*/ 125 w 675"/>
              <a:gd name="T45" fmla="*/ 175 h 650"/>
              <a:gd name="T46" fmla="*/ 550 w 675"/>
              <a:gd name="T47" fmla="*/ 175 h 650"/>
              <a:gd name="T48" fmla="*/ 625 w 675"/>
              <a:gd name="T49" fmla="*/ 250 h 650"/>
              <a:gd name="T50" fmla="*/ 625 w 675"/>
              <a:gd name="T51" fmla="*/ 275 h 650"/>
              <a:gd name="T52" fmla="*/ 50 w 675"/>
              <a:gd name="T53" fmla="*/ 275 h 650"/>
              <a:gd name="T54" fmla="*/ 50 w 675"/>
              <a:gd name="T55" fmla="*/ 250 h 650"/>
              <a:gd name="T56" fmla="*/ 125 w 675"/>
              <a:gd name="T57" fmla="*/ 175 h 650"/>
              <a:gd name="T58" fmla="*/ 381 w 675"/>
              <a:gd name="T59" fmla="*/ 325 h 650"/>
              <a:gd name="T60" fmla="*/ 338 w 675"/>
              <a:gd name="T61" fmla="*/ 350 h 650"/>
              <a:gd name="T62" fmla="*/ 294 w 675"/>
              <a:gd name="T63" fmla="*/ 325 h 650"/>
              <a:gd name="T64" fmla="*/ 381 w 675"/>
              <a:gd name="T65" fmla="*/ 325 h 650"/>
              <a:gd name="T66" fmla="*/ 550 w 675"/>
              <a:gd name="T67" fmla="*/ 600 h 650"/>
              <a:gd name="T68" fmla="*/ 125 w 675"/>
              <a:gd name="T69" fmla="*/ 600 h 650"/>
              <a:gd name="T70" fmla="*/ 50 w 675"/>
              <a:gd name="T71" fmla="*/ 525 h 650"/>
              <a:gd name="T72" fmla="*/ 50 w 675"/>
              <a:gd name="T73" fmla="*/ 325 h 650"/>
              <a:gd name="T74" fmla="*/ 241 w 675"/>
              <a:gd name="T75" fmla="*/ 325 h 650"/>
              <a:gd name="T76" fmla="*/ 338 w 675"/>
              <a:gd name="T77" fmla="*/ 400 h 650"/>
              <a:gd name="T78" fmla="*/ 434 w 675"/>
              <a:gd name="T79" fmla="*/ 325 h 650"/>
              <a:gd name="T80" fmla="*/ 625 w 675"/>
              <a:gd name="T81" fmla="*/ 325 h 650"/>
              <a:gd name="T82" fmla="*/ 625 w 675"/>
              <a:gd name="T83" fmla="*/ 525 h 650"/>
              <a:gd name="T84" fmla="*/ 550 w 675"/>
              <a:gd name="T85" fmla="*/ 60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5" h="650">
                <a:moveTo>
                  <a:pt x="550" y="125"/>
                </a:moveTo>
                <a:cubicBezTo>
                  <a:pt x="488" y="125"/>
                  <a:pt x="488" y="125"/>
                  <a:pt x="488" y="125"/>
                </a:cubicBezTo>
                <a:cubicBezTo>
                  <a:pt x="488" y="75"/>
                  <a:pt x="488" y="75"/>
                  <a:pt x="488" y="75"/>
                </a:cubicBezTo>
                <a:cubicBezTo>
                  <a:pt x="488" y="34"/>
                  <a:pt x="454" y="0"/>
                  <a:pt x="413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21" y="0"/>
                  <a:pt x="187" y="34"/>
                  <a:pt x="187" y="75"/>
                </a:cubicBezTo>
                <a:cubicBezTo>
                  <a:pt x="187" y="125"/>
                  <a:pt x="187" y="125"/>
                  <a:pt x="187" y="125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56" y="125"/>
                  <a:pt x="0" y="181"/>
                  <a:pt x="0" y="250"/>
                </a:cubicBezTo>
                <a:cubicBezTo>
                  <a:pt x="0" y="525"/>
                  <a:pt x="0" y="525"/>
                  <a:pt x="0" y="525"/>
                </a:cubicBezTo>
                <a:cubicBezTo>
                  <a:pt x="0" y="594"/>
                  <a:pt x="56" y="650"/>
                  <a:pt x="125" y="650"/>
                </a:cubicBezTo>
                <a:cubicBezTo>
                  <a:pt x="550" y="650"/>
                  <a:pt x="550" y="650"/>
                  <a:pt x="550" y="650"/>
                </a:cubicBezTo>
                <a:cubicBezTo>
                  <a:pt x="619" y="650"/>
                  <a:pt x="675" y="594"/>
                  <a:pt x="675" y="525"/>
                </a:cubicBezTo>
                <a:cubicBezTo>
                  <a:pt x="675" y="250"/>
                  <a:pt x="675" y="250"/>
                  <a:pt x="675" y="250"/>
                </a:cubicBezTo>
                <a:cubicBezTo>
                  <a:pt x="675" y="181"/>
                  <a:pt x="619" y="125"/>
                  <a:pt x="550" y="125"/>
                </a:cubicBezTo>
                <a:close/>
                <a:moveTo>
                  <a:pt x="237" y="75"/>
                </a:moveTo>
                <a:cubicBezTo>
                  <a:pt x="237" y="61"/>
                  <a:pt x="249" y="50"/>
                  <a:pt x="262" y="50"/>
                </a:cubicBezTo>
                <a:cubicBezTo>
                  <a:pt x="413" y="50"/>
                  <a:pt x="413" y="50"/>
                  <a:pt x="413" y="50"/>
                </a:cubicBezTo>
                <a:cubicBezTo>
                  <a:pt x="426" y="50"/>
                  <a:pt x="438" y="61"/>
                  <a:pt x="438" y="75"/>
                </a:cubicBezTo>
                <a:cubicBezTo>
                  <a:pt x="438" y="125"/>
                  <a:pt x="438" y="125"/>
                  <a:pt x="438" y="125"/>
                </a:cubicBezTo>
                <a:cubicBezTo>
                  <a:pt x="237" y="125"/>
                  <a:pt x="237" y="125"/>
                  <a:pt x="237" y="125"/>
                </a:cubicBezTo>
                <a:lnTo>
                  <a:pt x="237" y="75"/>
                </a:lnTo>
                <a:close/>
                <a:moveTo>
                  <a:pt x="125" y="175"/>
                </a:moveTo>
                <a:cubicBezTo>
                  <a:pt x="550" y="175"/>
                  <a:pt x="550" y="175"/>
                  <a:pt x="550" y="175"/>
                </a:cubicBezTo>
                <a:cubicBezTo>
                  <a:pt x="591" y="175"/>
                  <a:pt x="625" y="209"/>
                  <a:pt x="625" y="250"/>
                </a:cubicBezTo>
                <a:cubicBezTo>
                  <a:pt x="625" y="275"/>
                  <a:pt x="625" y="275"/>
                  <a:pt x="625" y="275"/>
                </a:cubicBezTo>
                <a:cubicBezTo>
                  <a:pt x="50" y="275"/>
                  <a:pt x="50" y="275"/>
                  <a:pt x="50" y="275"/>
                </a:cubicBezTo>
                <a:cubicBezTo>
                  <a:pt x="50" y="250"/>
                  <a:pt x="50" y="250"/>
                  <a:pt x="50" y="250"/>
                </a:cubicBezTo>
                <a:cubicBezTo>
                  <a:pt x="50" y="209"/>
                  <a:pt x="84" y="175"/>
                  <a:pt x="125" y="175"/>
                </a:cubicBezTo>
                <a:close/>
                <a:moveTo>
                  <a:pt x="381" y="325"/>
                </a:moveTo>
                <a:cubicBezTo>
                  <a:pt x="372" y="340"/>
                  <a:pt x="356" y="350"/>
                  <a:pt x="338" y="350"/>
                </a:cubicBezTo>
                <a:cubicBezTo>
                  <a:pt x="319" y="350"/>
                  <a:pt x="303" y="340"/>
                  <a:pt x="294" y="325"/>
                </a:cubicBezTo>
                <a:lnTo>
                  <a:pt x="381" y="325"/>
                </a:lnTo>
                <a:close/>
                <a:moveTo>
                  <a:pt x="550" y="600"/>
                </a:moveTo>
                <a:cubicBezTo>
                  <a:pt x="125" y="600"/>
                  <a:pt x="125" y="600"/>
                  <a:pt x="125" y="600"/>
                </a:cubicBezTo>
                <a:cubicBezTo>
                  <a:pt x="84" y="600"/>
                  <a:pt x="50" y="566"/>
                  <a:pt x="50" y="525"/>
                </a:cubicBezTo>
                <a:cubicBezTo>
                  <a:pt x="50" y="325"/>
                  <a:pt x="50" y="325"/>
                  <a:pt x="50" y="325"/>
                </a:cubicBezTo>
                <a:cubicBezTo>
                  <a:pt x="241" y="325"/>
                  <a:pt x="241" y="325"/>
                  <a:pt x="241" y="325"/>
                </a:cubicBezTo>
                <a:cubicBezTo>
                  <a:pt x="252" y="368"/>
                  <a:pt x="291" y="400"/>
                  <a:pt x="338" y="400"/>
                </a:cubicBezTo>
                <a:cubicBezTo>
                  <a:pt x="384" y="400"/>
                  <a:pt x="422" y="368"/>
                  <a:pt x="434" y="325"/>
                </a:cubicBezTo>
                <a:cubicBezTo>
                  <a:pt x="625" y="325"/>
                  <a:pt x="625" y="325"/>
                  <a:pt x="625" y="325"/>
                </a:cubicBezTo>
                <a:cubicBezTo>
                  <a:pt x="625" y="525"/>
                  <a:pt x="625" y="525"/>
                  <a:pt x="625" y="525"/>
                </a:cubicBezTo>
                <a:cubicBezTo>
                  <a:pt x="625" y="566"/>
                  <a:pt x="591" y="600"/>
                  <a:pt x="550" y="6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41108" y="2823210"/>
            <a:ext cx="201168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sz="2400" b="1">
                <a:ea typeface="微软雅黑" panose="020B0503020204020204" charset="-122"/>
                <a:cs typeface="微软雅黑" panose="020B0503020204020204" charset="-122"/>
                <a:sym typeface="+mn-ea"/>
              </a:rPr>
              <a:t>指标持续领先</a:t>
            </a:r>
            <a:endParaRPr lang="zh-CN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90478" y="2823210"/>
            <a:ext cx="201168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sz="2400" b="1">
                <a:ea typeface="微软雅黑" panose="020B0503020204020204" charset="-122"/>
                <a:cs typeface="微软雅黑" panose="020B0503020204020204" charset="-122"/>
                <a:sym typeface="+mn-ea"/>
              </a:rPr>
              <a:t>指标持续领先</a:t>
            </a:r>
            <a:endParaRPr lang="zh-CN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39213" y="2823210"/>
            <a:ext cx="201168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sz="2400" b="1">
                <a:ea typeface="微软雅黑" panose="020B0503020204020204" charset="-122"/>
                <a:cs typeface="微软雅黑" panose="020B0503020204020204" charset="-122"/>
                <a:sym typeface="+mn-ea"/>
              </a:rPr>
              <a:t>指标持续领先</a:t>
            </a:r>
            <a:endParaRPr lang="zh-CN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>
                <a:sym typeface="+mn-ea"/>
              </a:rPr>
              <a:t>明年工作举措</a:t>
            </a:r>
            <a:endParaRPr lang="zh-CN" altLang="en-US"/>
          </a:p>
        </p:txBody>
      </p:sp>
      <p:sp>
        <p:nvSpPr>
          <p:cNvPr id="147" name="直角三角形 7"/>
          <p:cNvSpPr/>
          <p:nvPr/>
        </p:nvSpPr>
        <p:spPr>
          <a:xfrm>
            <a:off x="6870700" y="3696970"/>
            <a:ext cx="494665" cy="289560"/>
          </a:xfrm>
          <a:custGeom>
            <a:avLst/>
            <a:gdLst>
              <a:gd name="connsiteX0" fmla="*/ 0 w 300941"/>
              <a:gd name="connsiteY0" fmla="*/ 300941 h 300941"/>
              <a:gd name="connsiteX1" fmla="*/ 0 w 300941"/>
              <a:gd name="connsiteY1" fmla="*/ 0 h 300941"/>
              <a:gd name="connsiteX2" fmla="*/ 300941 w 300941"/>
              <a:gd name="connsiteY2" fmla="*/ 300941 h 300941"/>
              <a:gd name="connsiteX3" fmla="*/ 0 w 300941"/>
              <a:gd name="connsiteY3" fmla="*/ 300941 h 300941"/>
              <a:gd name="connsiteX0-1" fmla="*/ 0 w 417146"/>
              <a:gd name="connsiteY0-2" fmla="*/ 293321 h 300941"/>
              <a:gd name="connsiteX1-3" fmla="*/ 116205 w 417146"/>
              <a:gd name="connsiteY1-4" fmla="*/ 0 h 300941"/>
              <a:gd name="connsiteX2-5" fmla="*/ 417146 w 417146"/>
              <a:gd name="connsiteY2-6" fmla="*/ 300941 h 300941"/>
              <a:gd name="connsiteX3-7" fmla="*/ 0 w 417146"/>
              <a:gd name="connsiteY3-8" fmla="*/ 293321 h 300941"/>
              <a:gd name="connsiteX0-9" fmla="*/ 0 w 420956"/>
              <a:gd name="connsiteY0-10" fmla="*/ 302846 h 302846"/>
              <a:gd name="connsiteX1-11" fmla="*/ 120015 w 420956"/>
              <a:gd name="connsiteY1-12" fmla="*/ 0 h 302846"/>
              <a:gd name="connsiteX2-13" fmla="*/ 420956 w 420956"/>
              <a:gd name="connsiteY2-14" fmla="*/ 300941 h 302846"/>
              <a:gd name="connsiteX3-15" fmla="*/ 0 w 420956"/>
              <a:gd name="connsiteY3-16" fmla="*/ 302846 h 302846"/>
              <a:gd name="connsiteX0-17" fmla="*/ 0 w 420956"/>
              <a:gd name="connsiteY0-18" fmla="*/ 302846 h 302846"/>
              <a:gd name="connsiteX1-19" fmla="*/ 136831 w 420956"/>
              <a:gd name="connsiteY1-20" fmla="*/ 0 h 302846"/>
              <a:gd name="connsiteX2-21" fmla="*/ 420956 w 420956"/>
              <a:gd name="connsiteY2-22" fmla="*/ 300941 h 302846"/>
              <a:gd name="connsiteX3-23" fmla="*/ 0 w 420956"/>
              <a:gd name="connsiteY3-24" fmla="*/ 302846 h 3028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0956" h="302846">
                <a:moveTo>
                  <a:pt x="0" y="302846"/>
                </a:moveTo>
                <a:lnTo>
                  <a:pt x="136831" y="0"/>
                </a:lnTo>
                <a:lnTo>
                  <a:pt x="420956" y="300941"/>
                </a:lnTo>
                <a:lnTo>
                  <a:pt x="0" y="3028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矩形: 圆角 113"/>
          <p:cNvSpPr/>
          <p:nvPr/>
        </p:nvSpPr>
        <p:spPr>
          <a:xfrm>
            <a:off x="4502785" y="3863340"/>
            <a:ext cx="3336925" cy="2467610"/>
          </a:xfrm>
          <a:prstGeom prst="roundRect">
            <a:avLst>
              <a:gd name="adj" fmla="val 3862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直角三角形 7"/>
          <p:cNvSpPr/>
          <p:nvPr/>
        </p:nvSpPr>
        <p:spPr>
          <a:xfrm>
            <a:off x="3089275" y="3696970"/>
            <a:ext cx="494665" cy="289560"/>
          </a:xfrm>
          <a:custGeom>
            <a:avLst/>
            <a:gdLst>
              <a:gd name="connsiteX0" fmla="*/ 0 w 300941"/>
              <a:gd name="connsiteY0" fmla="*/ 300941 h 300941"/>
              <a:gd name="connsiteX1" fmla="*/ 0 w 300941"/>
              <a:gd name="connsiteY1" fmla="*/ 0 h 300941"/>
              <a:gd name="connsiteX2" fmla="*/ 300941 w 300941"/>
              <a:gd name="connsiteY2" fmla="*/ 300941 h 300941"/>
              <a:gd name="connsiteX3" fmla="*/ 0 w 300941"/>
              <a:gd name="connsiteY3" fmla="*/ 300941 h 300941"/>
              <a:gd name="connsiteX0-1" fmla="*/ 0 w 417146"/>
              <a:gd name="connsiteY0-2" fmla="*/ 293321 h 300941"/>
              <a:gd name="connsiteX1-3" fmla="*/ 116205 w 417146"/>
              <a:gd name="connsiteY1-4" fmla="*/ 0 h 300941"/>
              <a:gd name="connsiteX2-5" fmla="*/ 417146 w 417146"/>
              <a:gd name="connsiteY2-6" fmla="*/ 300941 h 300941"/>
              <a:gd name="connsiteX3-7" fmla="*/ 0 w 417146"/>
              <a:gd name="connsiteY3-8" fmla="*/ 293321 h 300941"/>
              <a:gd name="connsiteX0-9" fmla="*/ 0 w 420956"/>
              <a:gd name="connsiteY0-10" fmla="*/ 302846 h 302846"/>
              <a:gd name="connsiteX1-11" fmla="*/ 120015 w 420956"/>
              <a:gd name="connsiteY1-12" fmla="*/ 0 h 302846"/>
              <a:gd name="connsiteX2-13" fmla="*/ 420956 w 420956"/>
              <a:gd name="connsiteY2-14" fmla="*/ 300941 h 302846"/>
              <a:gd name="connsiteX3-15" fmla="*/ 0 w 420956"/>
              <a:gd name="connsiteY3-16" fmla="*/ 302846 h 302846"/>
              <a:gd name="connsiteX0-17" fmla="*/ 0 w 420956"/>
              <a:gd name="connsiteY0-18" fmla="*/ 302846 h 302846"/>
              <a:gd name="connsiteX1-19" fmla="*/ 136831 w 420956"/>
              <a:gd name="connsiteY1-20" fmla="*/ 0 h 302846"/>
              <a:gd name="connsiteX2-21" fmla="*/ 420956 w 420956"/>
              <a:gd name="connsiteY2-22" fmla="*/ 300941 h 302846"/>
              <a:gd name="connsiteX3-23" fmla="*/ 0 w 420956"/>
              <a:gd name="connsiteY3-24" fmla="*/ 302846 h 3028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0956" h="302846">
                <a:moveTo>
                  <a:pt x="0" y="302846"/>
                </a:moveTo>
                <a:lnTo>
                  <a:pt x="136831" y="0"/>
                </a:lnTo>
                <a:lnTo>
                  <a:pt x="420956" y="300941"/>
                </a:lnTo>
                <a:lnTo>
                  <a:pt x="0" y="3028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4" name="矩形: 圆角 113"/>
          <p:cNvSpPr/>
          <p:nvPr/>
        </p:nvSpPr>
        <p:spPr>
          <a:xfrm>
            <a:off x="738505" y="3860165"/>
            <a:ext cx="3336925" cy="2467610"/>
          </a:xfrm>
          <a:prstGeom prst="roundRect">
            <a:avLst>
              <a:gd name="adj" fmla="val 3862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平行四边形 6"/>
          <p:cNvSpPr/>
          <p:nvPr/>
        </p:nvSpPr>
        <p:spPr bwMode="auto">
          <a:xfrm>
            <a:off x="1568450" y="3698875"/>
            <a:ext cx="1681480" cy="322580"/>
          </a:xfrm>
          <a:prstGeom prst="parallelogram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1828800" y="3662680"/>
            <a:ext cx="1143000" cy="360680"/>
          </a:xfrm>
          <a:prstGeom prst="rect">
            <a:avLst/>
          </a:prstGeom>
          <a:noFill/>
          <a:ln>
            <a:noFill/>
          </a:ln>
          <a:effectLst>
            <a:outerShdw blurRad="203200" dist="114300" dir="5400000" algn="t" rotWithShape="0">
              <a:schemeClr val="accent4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9" name="平行四边形 148"/>
          <p:cNvSpPr/>
          <p:nvPr/>
        </p:nvSpPr>
        <p:spPr bwMode="auto">
          <a:xfrm>
            <a:off x="5349875" y="3698875"/>
            <a:ext cx="1681480" cy="322580"/>
          </a:xfrm>
          <a:prstGeom prst="parallelogram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5610225" y="3662680"/>
            <a:ext cx="1143000" cy="360680"/>
          </a:xfrm>
          <a:prstGeom prst="rect">
            <a:avLst/>
          </a:prstGeom>
          <a:noFill/>
          <a:ln>
            <a:noFill/>
          </a:ln>
          <a:effectLst>
            <a:outerShdw blurRad="203200" dist="114300" dir="5400000" algn="t" rotWithShape="0">
              <a:schemeClr val="accent4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3" name="直角三角形 7"/>
          <p:cNvSpPr/>
          <p:nvPr/>
        </p:nvSpPr>
        <p:spPr>
          <a:xfrm>
            <a:off x="10384790" y="3696970"/>
            <a:ext cx="494665" cy="289560"/>
          </a:xfrm>
          <a:custGeom>
            <a:avLst/>
            <a:gdLst>
              <a:gd name="connsiteX0" fmla="*/ 0 w 300941"/>
              <a:gd name="connsiteY0" fmla="*/ 300941 h 300941"/>
              <a:gd name="connsiteX1" fmla="*/ 0 w 300941"/>
              <a:gd name="connsiteY1" fmla="*/ 0 h 300941"/>
              <a:gd name="connsiteX2" fmla="*/ 300941 w 300941"/>
              <a:gd name="connsiteY2" fmla="*/ 300941 h 300941"/>
              <a:gd name="connsiteX3" fmla="*/ 0 w 300941"/>
              <a:gd name="connsiteY3" fmla="*/ 300941 h 300941"/>
              <a:gd name="connsiteX0-1" fmla="*/ 0 w 417146"/>
              <a:gd name="connsiteY0-2" fmla="*/ 293321 h 300941"/>
              <a:gd name="connsiteX1-3" fmla="*/ 116205 w 417146"/>
              <a:gd name="connsiteY1-4" fmla="*/ 0 h 300941"/>
              <a:gd name="connsiteX2-5" fmla="*/ 417146 w 417146"/>
              <a:gd name="connsiteY2-6" fmla="*/ 300941 h 300941"/>
              <a:gd name="connsiteX3-7" fmla="*/ 0 w 417146"/>
              <a:gd name="connsiteY3-8" fmla="*/ 293321 h 300941"/>
              <a:gd name="connsiteX0-9" fmla="*/ 0 w 420956"/>
              <a:gd name="connsiteY0-10" fmla="*/ 302846 h 302846"/>
              <a:gd name="connsiteX1-11" fmla="*/ 120015 w 420956"/>
              <a:gd name="connsiteY1-12" fmla="*/ 0 h 302846"/>
              <a:gd name="connsiteX2-13" fmla="*/ 420956 w 420956"/>
              <a:gd name="connsiteY2-14" fmla="*/ 300941 h 302846"/>
              <a:gd name="connsiteX3-15" fmla="*/ 0 w 420956"/>
              <a:gd name="connsiteY3-16" fmla="*/ 302846 h 302846"/>
              <a:gd name="connsiteX0-17" fmla="*/ 0 w 420956"/>
              <a:gd name="connsiteY0-18" fmla="*/ 302846 h 302846"/>
              <a:gd name="connsiteX1-19" fmla="*/ 136831 w 420956"/>
              <a:gd name="connsiteY1-20" fmla="*/ 0 h 302846"/>
              <a:gd name="connsiteX2-21" fmla="*/ 420956 w 420956"/>
              <a:gd name="connsiteY2-22" fmla="*/ 300941 h 302846"/>
              <a:gd name="connsiteX3-23" fmla="*/ 0 w 420956"/>
              <a:gd name="connsiteY3-24" fmla="*/ 302846 h 3028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0956" h="302846">
                <a:moveTo>
                  <a:pt x="0" y="302846"/>
                </a:moveTo>
                <a:lnTo>
                  <a:pt x="136831" y="0"/>
                </a:lnTo>
                <a:lnTo>
                  <a:pt x="420956" y="300941"/>
                </a:lnTo>
                <a:lnTo>
                  <a:pt x="0" y="3028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4" name="矩形: 圆角 173"/>
          <p:cNvSpPr/>
          <p:nvPr/>
        </p:nvSpPr>
        <p:spPr>
          <a:xfrm>
            <a:off x="8125460" y="3860165"/>
            <a:ext cx="3328035" cy="2467610"/>
          </a:xfrm>
          <a:prstGeom prst="roundRect">
            <a:avLst>
              <a:gd name="adj" fmla="val 3862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5" name="平行四边形 174"/>
          <p:cNvSpPr/>
          <p:nvPr/>
        </p:nvSpPr>
        <p:spPr bwMode="auto">
          <a:xfrm>
            <a:off x="8863330" y="3698875"/>
            <a:ext cx="1681480" cy="322580"/>
          </a:xfrm>
          <a:prstGeom prst="parallelogram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9124315" y="3662680"/>
            <a:ext cx="1143000" cy="360680"/>
          </a:xfrm>
          <a:prstGeom prst="rect">
            <a:avLst/>
          </a:prstGeom>
          <a:noFill/>
          <a:ln>
            <a:noFill/>
          </a:ln>
          <a:effectLst>
            <a:outerShdw blurRad="203200" dist="114300" dir="5400000" algn="t" rotWithShape="0">
              <a:schemeClr val="accent4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32815" y="4309110"/>
            <a:ext cx="2823210" cy="1529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积极主动配合公司回款业务，就一年来物资部积累的经验全力以赴配合协调，做好纽带作用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5025" y="4309110"/>
            <a:ext cx="2908300" cy="11703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加强与街道乡镇的合作，从解决就业为出发点协助招募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05800" y="4309110"/>
            <a:ext cx="2823210" cy="11703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lnSpc>
                <a:spcPct val="13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解决合作队伍家人就业问题，铁通装维师傅、渠道代理商介绍亲朋好友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8000" y="1226185"/>
            <a:ext cx="11176000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不断提高自身业务能力水平提高个人素质。制定计划坚持学习不断提高自我，培养自己敢于担当，责任勇于直面，矛盾善于解决的能力。</a:t>
            </a:r>
            <a:endParaRPr lang="zh-CN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与各部门紧密沟通。通过半年多的磨合现在已经可以流畅的跟各部门协同工作，日后将加强部门与部门之间的沟通，提高沟通工作的效率和工作质量，继续以谦虚的态度向各部门学习沟通，做好上传下达，更好的协调公司事务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11"/>
          <p:cNvSpPr/>
          <p:nvPr/>
        </p:nvSpPr>
        <p:spPr>
          <a:xfrm>
            <a:off x="2902196" y="2834713"/>
            <a:ext cx="6373884" cy="2045628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2" name="文本框 118"/>
          <p:cNvSpPr txBox="1"/>
          <p:nvPr/>
        </p:nvSpPr>
        <p:spPr>
          <a:xfrm>
            <a:off x="2901950" y="3319780"/>
            <a:ext cx="6374765" cy="110680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6600" b="1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对公司意见建议</a:t>
            </a:r>
            <a:endParaRPr lang="zh-CN" altLang="en-US" sz="6600" b="1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 rot="3853795">
            <a:off x="10632166" y="3421902"/>
            <a:ext cx="1691640" cy="169164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 rot="5172224">
            <a:off x="9123588" y="1121292"/>
            <a:ext cx="1118470" cy="1192741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 rot="5172224">
            <a:off x="3322883" y="1998830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 rot="5172224">
            <a:off x="6540303" y="5506499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 rot="7071791">
            <a:off x="-359577" y="5676053"/>
            <a:ext cx="1538575" cy="1824842"/>
            <a:chOff x="236382" y="5222492"/>
            <a:chExt cx="1538575" cy="1824842"/>
          </a:xfrm>
        </p:grpSpPr>
        <p:grpSp>
          <p:nvGrpSpPr>
            <p:cNvPr id="33" name="组合 32"/>
            <p:cNvGrpSpPr/>
            <p:nvPr/>
          </p:nvGrpSpPr>
          <p:grpSpPr>
            <a:xfrm rot="19172373" flipH="1">
              <a:off x="236382" y="5506579"/>
              <a:ext cx="1538575" cy="1540755"/>
              <a:chOff x="4888901" y="3967785"/>
              <a:chExt cx="2157583" cy="2160640"/>
            </a:xfrm>
            <a:solidFill>
              <a:schemeClr val="bg1">
                <a:lumMod val="95000"/>
                <a:alpha val="21000"/>
              </a:schemeClr>
            </a:solidFill>
          </p:grpSpPr>
          <p:sp>
            <p:nvSpPr>
              <p:cNvPr id="34" name="任意多边形 33"/>
              <p:cNvSpPr/>
              <p:nvPr/>
            </p:nvSpPr>
            <p:spPr>
              <a:xfrm>
                <a:off x="5514752" y="3967785"/>
                <a:ext cx="905881" cy="100520"/>
              </a:xfrm>
              <a:custGeom>
                <a:avLst/>
                <a:gdLst>
                  <a:gd name="connsiteX0" fmla="*/ 452940 w 905881"/>
                  <a:gd name="connsiteY0" fmla="*/ 0 h 100520"/>
                  <a:gd name="connsiteX1" fmla="*/ 873449 w 905881"/>
                  <a:gd name="connsiteY1" fmla="*/ 84897 h 100520"/>
                  <a:gd name="connsiteX2" fmla="*/ 905881 w 905881"/>
                  <a:gd name="connsiteY2" fmla="*/ 100520 h 100520"/>
                  <a:gd name="connsiteX3" fmla="*/ 0 w 905881"/>
                  <a:gd name="connsiteY3" fmla="*/ 100520 h 100520"/>
                  <a:gd name="connsiteX4" fmla="*/ 32431 w 905881"/>
                  <a:gd name="connsiteY4" fmla="*/ 84897 h 100520"/>
                  <a:gd name="connsiteX5" fmla="*/ 452940 w 905881"/>
                  <a:gd name="connsiteY5" fmla="*/ 0 h 10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881" h="100520">
                    <a:moveTo>
                      <a:pt x="452940" y="0"/>
                    </a:moveTo>
                    <a:cubicBezTo>
                      <a:pt x="602101" y="0"/>
                      <a:pt x="744202" y="30230"/>
                      <a:pt x="873449" y="84897"/>
                    </a:cubicBezTo>
                    <a:lnTo>
                      <a:pt x="905881" y="100520"/>
                    </a:lnTo>
                    <a:lnTo>
                      <a:pt x="0" y="100520"/>
                    </a:lnTo>
                    <a:lnTo>
                      <a:pt x="32431" y="84897"/>
                    </a:lnTo>
                    <a:cubicBezTo>
                      <a:pt x="161679" y="30230"/>
                      <a:pt x="303779" y="0"/>
                      <a:pt x="452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5296029" y="4136399"/>
                <a:ext cx="1343327" cy="66473"/>
              </a:xfrm>
              <a:custGeom>
                <a:avLst/>
                <a:gdLst>
                  <a:gd name="connsiteX0" fmla="*/ 93798 w 1343327"/>
                  <a:gd name="connsiteY0" fmla="*/ 0 h 66473"/>
                  <a:gd name="connsiteX1" fmla="*/ 1249528 w 1343327"/>
                  <a:gd name="connsiteY1" fmla="*/ 0 h 66473"/>
                  <a:gd name="connsiteX2" fmla="*/ 1275680 w 1343327"/>
                  <a:gd name="connsiteY2" fmla="*/ 15888 h 66473"/>
                  <a:gd name="connsiteX3" fmla="*/ 1343327 w 1343327"/>
                  <a:gd name="connsiteY3" fmla="*/ 66473 h 66473"/>
                  <a:gd name="connsiteX4" fmla="*/ 0 w 1343327"/>
                  <a:gd name="connsiteY4" fmla="*/ 66473 h 66473"/>
                  <a:gd name="connsiteX5" fmla="*/ 67646 w 1343327"/>
                  <a:gd name="connsiteY5" fmla="*/ 15888 h 66473"/>
                  <a:gd name="connsiteX6" fmla="*/ 93798 w 1343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327" h="66473">
                    <a:moveTo>
                      <a:pt x="93798" y="0"/>
                    </a:moveTo>
                    <a:lnTo>
                      <a:pt x="1249528" y="0"/>
                    </a:lnTo>
                    <a:lnTo>
                      <a:pt x="1275680" y="15888"/>
                    </a:lnTo>
                    <a:lnTo>
                      <a:pt x="1343327" y="66473"/>
                    </a:lnTo>
                    <a:lnTo>
                      <a:pt x="0" y="66473"/>
                    </a:lnTo>
                    <a:lnTo>
                      <a:pt x="67646" y="15888"/>
                    </a:lnTo>
                    <a:lnTo>
                      <a:pt x="93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5155407" y="4270966"/>
                <a:ext cx="1624570" cy="66473"/>
              </a:xfrm>
              <a:custGeom>
                <a:avLst/>
                <a:gdLst>
                  <a:gd name="connsiteX0" fmla="*/ 62950 w 1624570"/>
                  <a:gd name="connsiteY0" fmla="*/ 0 h 66473"/>
                  <a:gd name="connsiteX1" fmla="*/ 1561622 w 1624570"/>
                  <a:gd name="connsiteY1" fmla="*/ 0 h 66473"/>
                  <a:gd name="connsiteX2" fmla="*/ 1576187 w 1624570"/>
                  <a:gd name="connsiteY2" fmla="*/ 13238 h 66473"/>
                  <a:gd name="connsiteX3" fmla="*/ 1624570 w 1624570"/>
                  <a:gd name="connsiteY3" fmla="*/ 66473 h 66473"/>
                  <a:gd name="connsiteX4" fmla="*/ 0 w 1624570"/>
                  <a:gd name="connsiteY4" fmla="*/ 66473 h 66473"/>
                  <a:gd name="connsiteX5" fmla="*/ 48384 w 1624570"/>
                  <a:gd name="connsiteY5" fmla="*/ 13238 h 66473"/>
                  <a:gd name="connsiteX6" fmla="*/ 62950 w 162457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4570" h="66473">
                    <a:moveTo>
                      <a:pt x="62950" y="0"/>
                    </a:moveTo>
                    <a:lnTo>
                      <a:pt x="1561622" y="0"/>
                    </a:lnTo>
                    <a:lnTo>
                      <a:pt x="1576187" y="13238"/>
                    </a:lnTo>
                    <a:lnTo>
                      <a:pt x="1624570" y="66473"/>
                    </a:lnTo>
                    <a:lnTo>
                      <a:pt x="0" y="66473"/>
                    </a:lnTo>
                    <a:lnTo>
                      <a:pt x="48384" y="13238"/>
                    </a:lnTo>
                    <a:lnTo>
                      <a:pt x="629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5054914" y="4405533"/>
                <a:ext cx="1825557" cy="66473"/>
              </a:xfrm>
              <a:custGeom>
                <a:avLst/>
                <a:gdLst>
                  <a:gd name="connsiteX0" fmla="*/ 45791 w 1825557"/>
                  <a:gd name="connsiteY0" fmla="*/ 0 h 66473"/>
                  <a:gd name="connsiteX1" fmla="*/ 1779765 w 1825557"/>
                  <a:gd name="connsiteY1" fmla="*/ 0 h 66473"/>
                  <a:gd name="connsiteX2" fmla="*/ 1808596 w 1825557"/>
                  <a:gd name="connsiteY2" fmla="*/ 38555 h 66473"/>
                  <a:gd name="connsiteX3" fmla="*/ 1825557 w 1825557"/>
                  <a:gd name="connsiteY3" fmla="*/ 66473 h 66473"/>
                  <a:gd name="connsiteX4" fmla="*/ 0 w 1825557"/>
                  <a:gd name="connsiteY4" fmla="*/ 66473 h 66473"/>
                  <a:gd name="connsiteX5" fmla="*/ 16960 w 1825557"/>
                  <a:gd name="connsiteY5" fmla="*/ 38555 h 66473"/>
                  <a:gd name="connsiteX6" fmla="*/ 45791 w 182555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557" h="66473">
                    <a:moveTo>
                      <a:pt x="45791" y="0"/>
                    </a:moveTo>
                    <a:lnTo>
                      <a:pt x="1779765" y="0"/>
                    </a:lnTo>
                    <a:lnTo>
                      <a:pt x="1808596" y="38555"/>
                    </a:lnTo>
                    <a:lnTo>
                      <a:pt x="1825557" y="66473"/>
                    </a:lnTo>
                    <a:lnTo>
                      <a:pt x="0" y="66473"/>
                    </a:lnTo>
                    <a:lnTo>
                      <a:pt x="16960" y="38555"/>
                    </a:lnTo>
                    <a:lnTo>
                      <a:pt x="457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4982397" y="4540100"/>
                <a:ext cx="1970591" cy="66473"/>
              </a:xfrm>
              <a:custGeom>
                <a:avLst/>
                <a:gdLst>
                  <a:gd name="connsiteX0" fmla="*/ 32021 w 1970591"/>
                  <a:gd name="connsiteY0" fmla="*/ 0 h 66473"/>
                  <a:gd name="connsiteX1" fmla="*/ 1938569 w 1970591"/>
                  <a:gd name="connsiteY1" fmla="*/ 0 h 66473"/>
                  <a:gd name="connsiteX2" fmla="*/ 1970591 w 1970591"/>
                  <a:gd name="connsiteY2" fmla="*/ 66473 h 66473"/>
                  <a:gd name="connsiteX3" fmla="*/ 0 w 1970591"/>
                  <a:gd name="connsiteY3" fmla="*/ 66473 h 66473"/>
                  <a:gd name="connsiteX4" fmla="*/ 32021 w 1970591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591" h="66473">
                    <a:moveTo>
                      <a:pt x="32021" y="0"/>
                    </a:moveTo>
                    <a:lnTo>
                      <a:pt x="1938569" y="0"/>
                    </a:lnTo>
                    <a:lnTo>
                      <a:pt x="1970591" y="66473"/>
                    </a:lnTo>
                    <a:lnTo>
                      <a:pt x="0" y="66473"/>
                    </a:lnTo>
                    <a:lnTo>
                      <a:pt x="320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932267" y="4674667"/>
                <a:ext cx="2070850" cy="66473"/>
              </a:xfrm>
              <a:custGeom>
                <a:avLst/>
                <a:gdLst>
                  <a:gd name="connsiteX0" fmla="*/ 22774 w 2070850"/>
                  <a:gd name="connsiteY0" fmla="*/ 0 h 66473"/>
                  <a:gd name="connsiteX1" fmla="*/ 2048077 w 2070850"/>
                  <a:gd name="connsiteY1" fmla="*/ 0 h 66473"/>
                  <a:gd name="connsiteX2" fmla="*/ 2067176 w 2070850"/>
                  <a:gd name="connsiteY2" fmla="*/ 52184 h 66473"/>
                  <a:gd name="connsiteX3" fmla="*/ 2070850 w 2070850"/>
                  <a:gd name="connsiteY3" fmla="*/ 66473 h 66473"/>
                  <a:gd name="connsiteX4" fmla="*/ 0 w 2070850"/>
                  <a:gd name="connsiteY4" fmla="*/ 66473 h 66473"/>
                  <a:gd name="connsiteX5" fmla="*/ 3674 w 2070850"/>
                  <a:gd name="connsiteY5" fmla="*/ 52184 h 66473"/>
                  <a:gd name="connsiteX6" fmla="*/ 22774 w 207085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850" h="66473">
                    <a:moveTo>
                      <a:pt x="22774" y="0"/>
                    </a:moveTo>
                    <a:lnTo>
                      <a:pt x="2048077" y="0"/>
                    </a:lnTo>
                    <a:lnTo>
                      <a:pt x="2067176" y="52184"/>
                    </a:lnTo>
                    <a:lnTo>
                      <a:pt x="2070850" y="66473"/>
                    </a:lnTo>
                    <a:lnTo>
                      <a:pt x="0" y="66473"/>
                    </a:lnTo>
                    <a:lnTo>
                      <a:pt x="3674" y="52184"/>
                    </a:lnTo>
                    <a:lnTo>
                      <a:pt x="227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4902403" y="4809234"/>
                <a:ext cx="2130578" cy="66473"/>
              </a:xfrm>
              <a:custGeom>
                <a:avLst/>
                <a:gdLst>
                  <a:gd name="connsiteX0" fmla="*/ 12355 w 2130578"/>
                  <a:gd name="connsiteY0" fmla="*/ 0 h 66473"/>
                  <a:gd name="connsiteX1" fmla="*/ 2118223 w 2130578"/>
                  <a:gd name="connsiteY1" fmla="*/ 0 h 66473"/>
                  <a:gd name="connsiteX2" fmla="*/ 2123661 w 2130578"/>
                  <a:gd name="connsiteY2" fmla="*/ 21149 h 66473"/>
                  <a:gd name="connsiteX3" fmla="*/ 2130578 w 2130578"/>
                  <a:gd name="connsiteY3" fmla="*/ 66473 h 66473"/>
                  <a:gd name="connsiteX4" fmla="*/ 0 w 2130578"/>
                  <a:gd name="connsiteY4" fmla="*/ 66473 h 66473"/>
                  <a:gd name="connsiteX5" fmla="*/ 6917 w 2130578"/>
                  <a:gd name="connsiteY5" fmla="*/ 21149 h 66473"/>
                  <a:gd name="connsiteX6" fmla="*/ 12355 w 213057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0578" h="66473">
                    <a:moveTo>
                      <a:pt x="12355" y="0"/>
                    </a:moveTo>
                    <a:lnTo>
                      <a:pt x="2118223" y="0"/>
                    </a:lnTo>
                    <a:lnTo>
                      <a:pt x="2123661" y="21149"/>
                    </a:lnTo>
                    <a:lnTo>
                      <a:pt x="2130578" y="66473"/>
                    </a:lnTo>
                    <a:lnTo>
                      <a:pt x="0" y="66473"/>
                    </a:lnTo>
                    <a:lnTo>
                      <a:pt x="6917" y="21149"/>
                    </a:lnTo>
                    <a:lnTo>
                      <a:pt x="123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889283" y="4943801"/>
                <a:ext cx="2156819" cy="66473"/>
              </a:xfrm>
              <a:custGeom>
                <a:avLst/>
                <a:gdLst>
                  <a:gd name="connsiteX0" fmla="*/ 3357 w 2156819"/>
                  <a:gd name="connsiteY0" fmla="*/ 0 h 66473"/>
                  <a:gd name="connsiteX1" fmla="*/ 2153462 w 2156819"/>
                  <a:gd name="connsiteY1" fmla="*/ 0 h 66473"/>
                  <a:gd name="connsiteX2" fmla="*/ 2156819 w 2156819"/>
                  <a:gd name="connsiteY2" fmla="*/ 66473 h 66473"/>
                  <a:gd name="connsiteX3" fmla="*/ 0 w 2156819"/>
                  <a:gd name="connsiteY3" fmla="*/ 66473 h 66473"/>
                  <a:gd name="connsiteX4" fmla="*/ 3357 w 2156819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6819" h="66473">
                    <a:moveTo>
                      <a:pt x="3357" y="0"/>
                    </a:moveTo>
                    <a:lnTo>
                      <a:pt x="2153462" y="0"/>
                    </a:lnTo>
                    <a:lnTo>
                      <a:pt x="2156819" y="66473"/>
                    </a:lnTo>
                    <a:lnTo>
                      <a:pt x="0" y="66473"/>
                    </a:lnTo>
                    <a:lnTo>
                      <a:pt x="33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888901" y="5078368"/>
                <a:ext cx="2157583" cy="66473"/>
              </a:xfrm>
              <a:custGeom>
                <a:avLst/>
                <a:gdLst>
                  <a:gd name="connsiteX0" fmla="*/ 0 w 2157583"/>
                  <a:gd name="connsiteY0" fmla="*/ 0 h 66473"/>
                  <a:gd name="connsiteX1" fmla="*/ 2157583 w 2157583"/>
                  <a:gd name="connsiteY1" fmla="*/ 0 h 66473"/>
                  <a:gd name="connsiteX2" fmla="*/ 2154226 w 2157583"/>
                  <a:gd name="connsiteY2" fmla="*/ 66473 h 66473"/>
                  <a:gd name="connsiteX3" fmla="*/ 3356 w 2157583"/>
                  <a:gd name="connsiteY3" fmla="*/ 66473 h 66473"/>
                  <a:gd name="connsiteX4" fmla="*/ 0 w 21575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7583" h="66473">
                    <a:moveTo>
                      <a:pt x="0" y="0"/>
                    </a:moveTo>
                    <a:lnTo>
                      <a:pt x="2157583" y="0"/>
                    </a:lnTo>
                    <a:lnTo>
                      <a:pt x="2154226" y="66473"/>
                    </a:lnTo>
                    <a:lnTo>
                      <a:pt x="3356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901248" y="5212935"/>
                <a:ext cx="2132888" cy="66473"/>
              </a:xfrm>
              <a:custGeom>
                <a:avLst/>
                <a:gdLst>
                  <a:gd name="connsiteX0" fmla="*/ 0 w 2132888"/>
                  <a:gd name="connsiteY0" fmla="*/ 0 h 66473"/>
                  <a:gd name="connsiteX1" fmla="*/ 2132888 w 2132888"/>
                  <a:gd name="connsiteY1" fmla="*/ 0 h 66473"/>
                  <a:gd name="connsiteX2" fmla="*/ 2124816 w 2132888"/>
                  <a:gd name="connsiteY2" fmla="*/ 52892 h 66473"/>
                  <a:gd name="connsiteX3" fmla="*/ 2121324 w 2132888"/>
                  <a:gd name="connsiteY3" fmla="*/ 66473 h 66473"/>
                  <a:gd name="connsiteX4" fmla="*/ 11564 w 2132888"/>
                  <a:gd name="connsiteY4" fmla="*/ 66473 h 66473"/>
                  <a:gd name="connsiteX5" fmla="*/ 8072 w 2132888"/>
                  <a:gd name="connsiteY5" fmla="*/ 52892 h 66473"/>
                  <a:gd name="connsiteX6" fmla="*/ 0 w 213288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2888" h="66473">
                    <a:moveTo>
                      <a:pt x="0" y="0"/>
                    </a:moveTo>
                    <a:lnTo>
                      <a:pt x="2132888" y="0"/>
                    </a:lnTo>
                    <a:lnTo>
                      <a:pt x="2124816" y="52892"/>
                    </a:lnTo>
                    <a:lnTo>
                      <a:pt x="2121324" y="66473"/>
                    </a:lnTo>
                    <a:lnTo>
                      <a:pt x="11564" y="66473"/>
                    </a:lnTo>
                    <a:lnTo>
                      <a:pt x="8072" y="528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930321" y="5347502"/>
                <a:ext cx="2074742" cy="66473"/>
              </a:xfrm>
              <a:custGeom>
                <a:avLst/>
                <a:gdLst>
                  <a:gd name="connsiteX0" fmla="*/ 0 w 2074742"/>
                  <a:gd name="connsiteY0" fmla="*/ 0 h 66473"/>
                  <a:gd name="connsiteX1" fmla="*/ 2074742 w 2074742"/>
                  <a:gd name="connsiteY1" fmla="*/ 0 h 66473"/>
                  <a:gd name="connsiteX2" fmla="*/ 2069122 w 2074742"/>
                  <a:gd name="connsiteY2" fmla="*/ 21857 h 66473"/>
                  <a:gd name="connsiteX3" fmla="*/ 2052792 w 2074742"/>
                  <a:gd name="connsiteY3" fmla="*/ 66473 h 66473"/>
                  <a:gd name="connsiteX4" fmla="*/ 21950 w 2074742"/>
                  <a:gd name="connsiteY4" fmla="*/ 66473 h 66473"/>
                  <a:gd name="connsiteX5" fmla="*/ 5620 w 2074742"/>
                  <a:gd name="connsiteY5" fmla="*/ 21857 h 66473"/>
                  <a:gd name="connsiteX6" fmla="*/ 0 w 2074742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742" h="66473">
                    <a:moveTo>
                      <a:pt x="0" y="0"/>
                    </a:moveTo>
                    <a:lnTo>
                      <a:pt x="2074742" y="0"/>
                    </a:lnTo>
                    <a:lnTo>
                      <a:pt x="2069122" y="21857"/>
                    </a:lnTo>
                    <a:lnTo>
                      <a:pt x="2052792" y="66473"/>
                    </a:lnTo>
                    <a:lnTo>
                      <a:pt x="21950" y="66473"/>
                    </a:lnTo>
                    <a:lnTo>
                      <a:pt x="5620" y="218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978751" y="5482069"/>
                <a:ext cx="1977883" cy="66473"/>
              </a:xfrm>
              <a:custGeom>
                <a:avLst/>
                <a:gdLst>
                  <a:gd name="connsiteX0" fmla="*/ 0 w 1977883"/>
                  <a:gd name="connsiteY0" fmla="*/ 0 h 66473"/>
                  <a:gd name="connsiteX1" fmla="*/ 1977883 w 1977883"/>
                  <a:gd name="connsiteY1" fmla="*/ 0 h 66473"/>
                  <a:gd name="connsiteX2" fmla="*/ 1945861 w 1977883"/>
                  <a:gd name="connsiteY2" fmla="*/ 66473 h 66473"/>
                  <a:gd name="connsiteX3" fmla="*/ 32021 w 1977883"/>
                  <a:gd name="connsiteY3" fmla="*/ 66473 h 66473"/>
                  <a:gd name="connsiteX4" fmla="*/ 0 w 19778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7883" h="66473">
                    <a:moveTo>
                      <a:pt x="0" y="0"/>
                    </a:moveTo>
                    <a:lnTo>
                      <a:pt x="1977883" y="0"/>
                    </a:lnTo>
                    <a:lnTo>
                      <a:pt x="1945861" y="66473"/>
                    </a:lnTo>
                    <a:lnTo>
                      <a:pt x="32021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5050316" y="5616636"/>
                <a:ext cx="1834753" cy="66473"/>
              </a:xfrm>
              <a:custGeom>
                <a:avLst/>
                <a:gdLst>
                  <a:gd name="connsiteX0" fmla="*/ 0 w 1834753"/>
                  <a:gd name="connsiteY0" fmla="*/ 0 h 66473"/>
                  <a:gd name="connsiteX1" fmla="*/ 1834753 w 1834753"/>
                  <a:gd name="connsiteY1" fmla="*/ 0 h 66473"/>
                  <a:gd name="connsiteX2" fmla="*/ 1813194 w 1834753"/>
                  <a:gd name="connsiteY2" fmla="*/ 35486 h 66473"/>
                  <a:gd name="connsiteX3" fmla="*/ 1790023 w 1834753"/>
                  <a:gd name="connsiteY3" fmla="*/ 66473 h 66473"/>
                  <a:gd name="connsiteX4" fmla="*/ 44730 w 1834753"/>
                  <a:gd name="connsiteY4" fmla="*/ 66473 h 66473"/>
                  <a:gd name="connsiteX5" fmla="*/ 21558 w 1834753"/>
                  <a:gd name="connsiteY5" fmla="*/ 35486 h 66473"/>
                  <a:gd name="connsiteX6" fmla="*/ 0 w 1834753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4753" h="66473">
                    <a:moveTo>
                      <a:pt x="0" y="0"/>
                    </a:moveTo>
                    <a:lnTo>
                      <a:pt x="1834753" y="0"/>
                    </a:lnTo>
                    <a:lnTo>
                      <a:pt x="1813194" y="35486"/>
                    </a:lnTo>
                    <a:lnTo>
                      <a:pt x="1790023" y="66473"/>
                    </a:lnTo>
                    <a:lnTo>
                      <a:pt x="44730" y="66473"/>
                    </a:lnTo>
                    <a:lnTo>
                      <a:pt x="21558" y="354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5148529" y="5751203"/>
                <a:ext cx="1638327" cy="66473"/>
              </a:xfrm>
              <a:custGeom>
                <a:avLst/>
                <a:gdLst>
                  <a:gd name="connsiteX0" fmla="*/ 0 w 1638327"/>
                  <a:gd name="connsiteY0" fmla="*/ 0 h 66473"/>
                  <a:gd name="connsiteX1" fmla="*/ 1638327 w 1638327"/>
                  <a:gd name="connsiteY1" fmla="*/ 0 h 66473"/>
                  <a:gd name="connsiteX2" fmla="*/ 1583065 w 1638327"/>
                  <a:gd name="connsiteY2" fmla="*/ 60804 h 66473"/>
                  <a:gd name="connsiteX3" fmla="*/ 1576828 w 1638327"/>
                  <a:gd name="connsiteY3" fmla="*/ 66473 h 66473"/>
                  <a:gd name="connsiteX4" fmla="*/ 61500 w 1638327"/>
                  <a:gd name="connsiteY4" fmla="*/ 66473 h 66473"/>
                  <a:gd name="connsiteX5" fmla="*/ 55262 w 1638327"/>
                  <a:gd name="connsiteY5" fmla="*/ 60804 h 66473"/>
                  <a:gd name="connsiteX6" fmla="*/ 0 w 1638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8327" h="66473">
                    <a:moveTo>
                      <a:pt x="0" y="0"/>
                    </a:moveTo>
                    <a:lnTo>
                      <a:pt x="1638327" y="0"/>
                    </a:lnTo>
                    <a:lnTo>
                      <a:pt x="1583065" y="60804"/>
                    </a:lnTo>
                    <a:lnTo>
                      <a:pt x="1576828" y="66473"/>
                    </a:lnTo>
                    <a:lnTo>
                      <a:pt x="61500" y="66473"/>
                    </a:lnTo>
                    <a:lnTo>
                      <a:pt x="55262" y="608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5285908" y="5885770"/>
                <a:ext cx="1363568" cy="66473"/>
              </a:xfrm>
              <a:custGeom>
                <a:avLst/>
                <a:gdLst>
                  <a:gd name="connsiteX0" fmla="*/ 0 w 1363568"/>
                  <a:gd name="connsiteY0" fmla="*/ 0 h 66473"/>
                  <a:gd name="connsiteX1" fmla="*/ 1363568 w 1363568"/>
                  <a:gd name="connsiteY1" fmla="*/ 0 h 66473"/>
                  <a:gd name="connsiteX2" fmla="*/ 1285801 w 1363568"/>
                  <a:gd name="connsiteY2" fmla="*/ 58153 h 66473"/>
                  <a:gd name="connsiteX3" fmla="*/ 1272106 w 1363568"/>
                  <a:gd name="connsiteY3" fmla="*/ 66473 h 66473"/>
                  <a:gd name="connsiteX4" fmla="*/ 91462 w 1363568"/>
                  <a:gd name="connsiteY4" fmla="*/ 66473 h 66473"/>
                  <a:gd name="connsiteX5" fmla="*/ 77767 w 1363568"/>
                  <a:gd name="connsiteY5" fmla="*/ 58153 h 66473"/>
                  <a:gd name="connsiteX6" fmla="*/ 0 w 136356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568" h="66473">
                    <a:moveTo>
                      <a:pt x="0" y="0"/>
                    </a:moveTo>
                    <a:lnTo>
                      <a:pt x="1363568" y="0"/>
                    </a:lnTo>
                    <a:lnTo>
                      <a:pt x="1285801" y="58153"/>
                    </a:lnTo>
                    <a:lnTo>
                      <a:pt x="1272106" y="66473"/>
                    </a:lnTo>
                    <a:lnTo>
                      <a:pt x="91462" y="66473"/>
                    </a:lnTo>
                    <a:lnTo>
                      <a:pt x="77767" y="581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499041" y="6020337"/>
                <a:ext cx="937302" cy="108088"/>
              </a:xfrm>
              <a:custGeom>
                <a:avLst/>
                <a:gdLst>
                  <a:gd name="connsiteX0" fmla="*/ 0 w 937302"/>
                  <a:gd name="connsiteY0" fmla="*/ 0 h 108088"/>
                  <a:gd name="connsiteX1" fmla="*/ 937302 w 937302"/>
                  <a:gd name="connsiteY1" fmla="*/ 0 h 108088"/>
                  <a:gd name="connsiteX2" fmla="*/ 889160 w 937302"/>
                  <a:gd name="connsiteY2" fmla="*/ 23191 h 108088"/>
                  <a:gd name="connsiteX3" fmla="*/ 468651 w 937302"/>
                  <a:gd name="connsiteY3" fmla="*/ 108088 h 108088"/>
                  <a:gd name="connsiteX4" fmla="*/ 48142 w 937302"/>
                  <a:gd name="connsiteY4" fmla="*/ 23191 h 108088"/>
                  <a:gd name="connsiteX5" fmla="*/ 0 w 937302"/>
                  <a:gd name="connsiteY5" fmla="*/ 0 h 10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302" h="108088">
                    <a:moveTo>
                      <a:pt x="0" y="0"/>
                    </a:moveTo>
                    <a:lnTo>
                      <a:pt x="937302" y="0"/>
                    </a:lnTo>
                    <a:lnTo>
                      <a:pt x="889160" y="23191"/>
                    </a:lnTo>
                    <a:cubicBezTo>
                      <a:pt x="759913" y="77858"/>
                      <a:pt x="617812" y="108088"/>
                      <a:pt x="468651" y="108088"/>
                    </a:cubicBezTo>
                    <a:cubicBezTo>
                      <a:pt x="319490" y="108088"/>
                      <a:pt x="177390" y="77858"/>
                      <a:pt x="48142" y="2319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 rot="68981" flipH="1">
              <a:off x="279951" y="5222492"/>
              <a:ext cx="643298" cy="64329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53" name="文本框 118"/>
          <p:cNvSpPr txBox="1"/>
          <p:nvPr/>
        </p:nvSpPr>
        <p:spPr>
          <a:xfrm>
            <a:off x="3514090" y="2130958"/>
            <a:ext cx="51638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0" lang="en-US" altLang="zh-CN" sz="72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noFill/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文本框 118"/>
          <p:cNvSpPr txBox="1"/>
          <p:nvPr/>
        </p:nvSpPr>
        <p:spPr>
          <a:xfrm>
            <a:off x="4689475" y="1491080"/>
            <a:ext cx="2813685" cy="156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553786" y="1509284"/>
            <a:ext cx="5492214" cy="2191427"/>
          </a:xfrm>
          <a:prstGeom prst="roundRect">
            <a:avLst>
              <a:gd name="adj" fmla="val 5028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6" name="矩形: 圆角 155"/>
          <p:cNvSpPr/>
          <p:nvPr/>
        </p:nvSpPr>
        <p:spPr>
          <a:xfrm>
            <a:off x="553786" y="3859397"/>
            <a:ext cx="5492214" cy="2268000"/>
          </a:xfrm>
          <a:prstGeom prst="roundRect">
            <a:avLst>
              <a:gd name="adj" fmla="val 4449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7" name="矩形: 圆角 156"/>
          <p:cNvSpPr/>
          <p:nvPr/>
        </p:nvSpPr>
        <p:spPr>
          <a:xfrm>
            <a:off x="6104148" y="1509284"/>
            <a:ext cx="5431108" cy="2191427"/>
          </a:xfrm>
          <a:prstGeom prst="roundRect">
            <a:avLst>
              <a:gd name="adj" fmla="val 3869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8" name="矩形: 圆角 157"/>
          <p:cNvSpPr/>
          <p:nvPr/>
        </p:nvSpPr>
        <p:spPr>
          <a:xfrm>
            <a:off x="6104148" y="3859397"/>
            <a:ext cx="5431108" cy="2268000"/>
          </a:xfrm>
          <a:prstGeom prst="roundRect">
            <a:avLst>
              <a:gd name="adj" fmla="val 4449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9" name="组合 148"/>
          <p:cNvGrpSpPr/>
          <p:nvPr/>
        </p:nvGrpSpPr>
        <p:grpSpPr>
          <a:xfrm>
            <a:off x="4396658" y="2053123"/>
            <a:ext cx="3285938" cy="3285938"/>
            <a:chOff x="1089363" y="1679478"/>
            <a:chExt cx="1088866" cy="1088866"/>
          </a:xfrm>
        </p:grpSpPr>
        <p:sp>
          <p:nvSpPr>
            <p:cNvPr id="150" name="椭圆 149"/>
            <p:cNvSpPr/>
            <p:nvPr/>
          </p:nvSpPr>
          <p:spPr>
            <a:xfrm>
              <a:off x="1089363" y="1679478"/>
              <a:ext cx="1088866" cy="108886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1186544" y="1776659"/>
              <a:ext cx="894504" cy="894504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482600" dist="1905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37" name="文本框 136"/>
          <p:cNvSpPr txBox="1"/>
          <p:nvPr>
            <p:custDataLst>
              <p:tags r:id="rId1"/>
            </p:custDataLst>
          </p:nvPr>
        </p:nvSpPr>
        <p:spPr>
          <a:xfrm>
            <a:off x="936457" y="2247906"/>
            <a:ext cx="3768090" cy="1301115"/>
          </a:xfrm>
          <a:prstGeom prst="rect">
            <a:avLst/>
          </a:prstGeom>
          <a:noFill/>
          <a:effectLst/>
        </p:spPr>
        <p:txBody>
          <a:bodyPr wrap="none" lIns="55778" tIns="27889" rIns="55778" bIns="27889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收集、汇总客户需求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牵头进行项目评估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整合各部门意见，协商确认最终需求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1" name="文本框 160"/>
          <p:cNvSpPr txBox="1"/>
          <p:nvPr>
            <p:custDataLst>
              <p:tags r:id="rId2"/>
            </p:custDataLst>
          </p:nvPr>
        </p:nvSpPr>
        <p:spPr>
          <a:xfrm>
            <a:off x="936457" y="1657949"/>
            <a:ext cx="1329690" cy="423545"/>
          </a:xfrm>
          <a:prstGeom prst="rect">
            <a:avLst/>
          </a:prstGeom>
          <a:noFill/>
          <a:effectLst/>
        </p:spPr>
        <p:txBody>
          <a:bodyPr wrap="none" lIns="55778" tIns="27889" rIns="55778" bIns="27889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业务部门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4" name="文本框 163"/>
          <p:cNvSpPr txBox="1"/>
          <p:nvPr>
            <p:custDataLst>
              <p:tags r:id="rId3"/>
            </p:custDataLst>
          </p:nvPr>
        </p:nvSpPr>
        <p:spPr>
          <a:xfrm>
            <a:off x="936457" y="4677618"/>
            <a:ext cx="3539490" cy="1301115"/>
          </a:xfrm>
          <a:prstGeom prst="rect">
            <a:avLst/>
          </a:prstGeom>
          <a:noFill/>
          <a:effectLst/>
        </p:spPr>
        <p:txBody>
          <a:bodyPr wrap="none" lIns="55778" tIns="27889" rIns="55778" bIns="27889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负责社会资源的采购、资质审核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牵头组织项目所需资源的立项审核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5" name="文本框 164"/>
          <p:cNvSpPr txBox="1"/>
          <p:nvPr>
            <p:custDataLst>
              <p:tags r:id="rId4"/>
            </p:custDataLst>
          </p:nvPr>
        </p:nvSpPr>
        <p:spPr>
          <a:xfrm>
            <a:off x="936457" y="3995915"/>
            <a:ext cx="1024890" cy="423545"/>
          </a:xfrm>
          <a:prstGeom prst="rect">
            <a:avLst/>
          </a:prstGeom>
          <a:noFill/>
          <a:effectLst/>
        </p:spPr>
        <p:txBody>
          <a:bodyPr wrap="none" lIns="55778" tIns="27889" rIns="55778" bIns="27889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采购部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6" name="文本框 165"/>
          <p:cNvSpPr txBox="1"/>
          <p:nvPr>
            <p:custDataLst>
              <p:tags r:id="rId5"/>
            </p:custDataLst>
          </p:nvPr>
        </p:nvSpPr>
        <p:spPr>
          <a:xfrm>
            <a:off x="7348955" y="2283172"/>
            <a:ext cx="3796671" cy="1301115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全程介入需求分析，参与项目评估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配合业务部门做好业务开发计划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进行运营资源的规划和项目运营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7" name="文本框 166"/>
          <p:cNvSpPr txBox="1"/>
          <p:nvPr>
            <p:custDataLst>
              <p:tags r:id="rId6"/>
            </p:custDataLst>
          </p:nvPr>
        </p:nvSpPr>
        <p:spPr>
          <a:xfrm>
            <a:off x="9805539" y="1657949"/>
            <a:ext cx="1329690" cy="423545"/>
          </a:xfrm>
          <a:prstGeom prst="rect">
            <a:avLst/>
          </a:prstGeom>
          <a:noFill/>
          <a:effectLst/>
        </p:spPr>
        <p:txBody>
          <a:bodyPr wrap="none" lIns="55778" tIns="27889" rIns="55778" bIns="27889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运营部门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7" name="文本框 196"/>
          <p:cNvSpPr txBox="1"/>
          <p:nvPr>
            <p:custDataLst>
              <p:tags r:id="rId7"/>
            </p:custDataLst>
          </p:nvPr>
        </p:nvSpPr>
        <p:spPr>
          <a:xfrm>
            <a:off x="8151659" y="4677618"/>
            <a:ext cx="2993967" cy="1301115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负责项目的预算、总体收益测算结算流程及方案的编制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8" name="文本框 197"/>
          <p:cNvSpPr txBox="1"/>
          <p:nvPr>
            <p:custDataLst>
              <p:tags r:id="rId8"/>
            </p:custDataLst>
          </p:nvPr>
        </p:nvSpPr>
        <p:spPr>
          <a:xfrm>
            <a:off x="10110339" y="4033141"/>
            <a:ext cx="1024890" cy="423545"/>
          </a:xfrm>
          <a:prstGeom prst="rect">
            <a:avLst/>
          </a:prstGeom>
          <a:noFill/>
          <a:effectLst/>
        </p:spPr>
        <p:txBody>
          <a:bodyPr wrap="none" lIns="55778" tIns="27889" rIns="55778" bIns="27889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核算部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5384550" y="2895919"/>
            <a:ext cx="1576647" cy="1576672"/>
            <a:chOff x="-2067994" y="3200863"/>
            <a:chExt cx="1576647" cy="1576672"/>
          </a:xfrm>
          <a:gradFill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2700000" scaled="1"/>
          </a:gradFill>
        </p:grpSpPr>
        <p:sp>
          <p:nvSpPr>
            <p:cNvPr id="75" name="任意多边形: 形状 74"/>
            <p:cNvSpPr/>
            <p:nvPr/>
          </p:nvSpPr>
          <p:spPr>
            <a:xfrm>
              <a:off x="-2067994" y="3200863"/>
              <a:ext cx="1261337" cy="1576593"/>
            </a:xfrm>
            <a:custGeom>
              <a:avLst/>
              <a:gdLst>
                <a:gd name="connsiteX0" fmla="*/ 1164294 w 1261337"/>
                <a:gd name="connsiteY0" fmla="*/ 689794 h 1576593"/>
                <a:gd name="connsiteX1" fmla="*/ 704063 w 1261337"/>
                <a:gd name="connsiteY1" fmla="*/ 1026650 h 1576593"/>
                <a:gd name="connsiteX2" fmla="*/ 873161 w 1261337"/>
                <a:gd name="connsiteY2" fmla="*/ 1576594 h 1576593"/>
                <a:gd name="connsiteX3" fmla="*/ 96965 w 1261337"/>
                <a:gd name="connsiteY3" fmla="*/ 1576594 h 1576593"/>
                <a:gd name="connsiteX4" fmla="*/ 0 w 1261337"/>
                <a:gd name="connsiteY4" fmla="*/ 1478052 h 1576593"/>
                <a:gd name="connsiteX5" fmla="*/ 0 w 1261337"/>
                <a:gd name="connsiteY5" fmla="*/ 98542 h 1576593"/>
                <a:gd name="connsiteX6" fmla="*/ 96965 w 1261337"/>
                <a:gd name="connsiteY6" fmla="*/ 0 h 1576593"/>
                <a:gd name="connsiteX7" fmla="*/ 1164373 w 1261337"/>
                <a:gd name="connsiteY7" fmla="*/ 0 h 1576593"/>
                <a:gd name="connsiteX8" fmla="*/ 1261338 w 1261337"/>
                <a:gd name="connsiteY8" fmla="*/ 98542 h 1576593"/>
                <a:gd name="connsiteX9" fmla="*/ 1261338 w 1261337"/>
                <a:gd name="connsiteY9" fmla="*/ 699648 h 1576593"/>
                <a:gd name="connsiteX10" fmla="*/ 1164373 w 1261337"/>
                <a:gd name="connsiteY10" fmla="*/ 689794 h 1576593"/>
                <a:gd name="connsiteX11" fmla="*/ 242492 w 1261337"/>
                <a:gd name="connsiteY11" fmla="*/ 394168 h 1576593"/>
                <a:gd name="connsiteX12" fmla="*/ 921723 w 1261337"/>
                <a:gd name="connsiteY12" fmla="*/ 394168 h 1576593"/>
                <a:gd name="connsiteX13" fmla="*/ 970206 w 1261337"/>
                <a:gd name="connsiteY13" fmla="*/ 344901 h 1576593"/>
                <a:gd name="connsiteX14" fmla="*/ 970205 w 1261337"/>
                <a:gd name="connsiteY14" fmla="*/ 344818 h 1576593"/>
                <a:gd name="connsiteX15" fmla="*/ 921726 w 1261337"/>
                <a:gd name="connsiteY15" fmla="*/ 295547 h 1576593"/>
                <a:gd name="connsiteX16" fmla="*/ 921723 w 1261337"/>
                <a:gd name="connsiteY16" fmla="*/ 295547 h 1576593"/>
                <a:gd name="connsiteX17" fmla="*/ 242492 w 1261337"/>
                <a:gd name="connsiteY17" fmla="*/ 295547 h 1576593"/>
                <a:gd name="connsiteX18" fmla="*/ 194010 w 1261337"/>
                <a:gd name="connsiteY18" fmla="*/ 344815 h 1576593"/>
                <a:gd name="connsiteX19" fmla="*/ 194010 w 1261337"/>
                <a:gd name="connsiteY19" fmla="*/ 344818 h 1576593"/>
                <a:gd name="connsiteX20" fmla="*/ 242489 w 1261337"/>
                <a:gd name="connsiteY20" fmla="*/ 394089 h 1576593"/>
                <a:gd name="connsiteX21" fmla="*/ 242492 w 1261337"/>
                <a:gd name="connsiteY21" fmla="*/ 394089 h 1576593"/>
                <a:gd name="connsiteX22" fmla="*/ 242492 w 1261337"/>
                <a:gd name="connsiteY22" fmla="*/ 689794 h 1576593"/>
                <a:gd name="connsiteX23" fmla="*/ 727634 w 1261337"/>
                <a:gd name="connsiteY23" fmla="*/ 689794 h 1576593"/>
                <a:gd name="connsiteX24" fmla="*/ 776197 w 1261337"/>
                <a:gd name="connsiteY24" fmla="*/ 640605 h 1576593"/>
                <a:gd name="connsiteX25" fmla="*/ 776196 w 1261337"/>
                <a:gd name="connsiteY25" fmla="*/ 640444 h 1576593"/>
                <a:gd name="connsiteX26" fmla="*/ 727716 w 1261337"/>
                <a:gd name="connsiteY26" fmla="*/ 591174 h 1576593"/>
                <a:gd name="connsiteX27" fmla="*/ 727634 w 1261337"/>
                <a:gd name="connsiteY27" fmla="*/ 591173 h 1576593"/>
                <a:gd name="connsiteX28" fmla="*/ 242492 w 1261337"/>
                <a:gd name="connsiteY28" fmla="*/ 591173 h 1576593"/>
                <a:gd name="connsiteX29" fmla="*/ 194010 w 1261337"/>
                <a:gd name="connsiteY29" fmla="*/ 640441 h 1576593"/>
                <a:gd name="connsiteX30" fmla="*/ 194010 w 1261337"/>
                <a:gd name="connsiteY30" fmla="*/ 640444 h 1576593"/>
                <a:gd name="connsiteX31" fmla="*/ 242489 w 1261337"/>
                <a:gd name="connsiteY31" fmla="*/ 689715 h 1576593"/>
                <a:gd name="connsiteX32" fmla="*/ 242492 w 1261337"/>
                <a:gd name="connsiteY32" fmla="*/ 689715 h 1576593"/>
                <a:gd name="connsiteX33" fmla="*/ 242492 w 1261337"/>
                <a:gd name="connsiteY33" fmla="*/ 1034612 h 1576593"/>
                <a:gd name="connsiteX34" fmla="*/ 533704 w 1261337"/>
                <a:gd name="connsiteY34" fmla="*/ 1034612 h 1576593"/>
                <a:gd name="connsiteX35" fmla="*/ 582186 w 1261337"/>
                <a:gd name="connsiteY35" fmla="*/ 985345 h 1576593"/>
                <a:gd name="connsiteX36" fmla="*/ 582186 w 1261337"/>
                <a:gd name="connsiteY36" fmla="*/ 985341 h 1576593"/>
                <a:gd name="connsiteX37" fmla="*/ 533707 w 1261337"/>
                <a:gd name="connsiteY37" fmla="*/ 936070 h 1576593"/>
                <a:gd name="connsiteX38" fmla="*/ 533704 w 1261337"/>
                <a:gd name="connsiteY38" fmla="*/ 936070 h 1576593"/>
                <a:gd name="connsiteX39" fmla="*/ 242492 w 1261337"/>
                <a:gd name="connsiteY39" fmla="*/ 936070 h 1576593"/>
                <a:gd name="connsiteX40" fmla="*/ 194010 w 1261337"/>
                <a:gd name="connsiteY40" fmla="*/ 985338 h 1576593"/>
                <a:gd name="connsiteX41" fmla="*/ 194010 w 1261337"/>
                <a:gd name="connsiteY41" fmla="*/ 985341 h 1576593"/>
                <a:gd name="connsiteX42" fmla="*/ 242489 w 1261337"/>
                <a:gd name="connsiteY42" fmla="*/ 1034612 h 1576593"/>
                <a:gd name="connsiteX43" fmla="*/ 242492 w 1261337"/>
                <a:gd name="connsiteY43" fmla="*/ 1034612 h 157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61337" h="1576593">
                  <a:moveTo>
                    <a:pt x="1164294" y="689794"/>
                  </a:moveTo>
                  <a:cubicBezTo>
                    <a:pt x="955385" y="689794"/>
                    <a:pt x="770126" y="825388"/>
                    <a:pt x="704063" y="1026650"/>
                  </a:cubicBezTo>
                  <a:cubicBezTo>
                    <a:pt x="638000" y="1227834"/>
                    <a:pt x="706113" y="1449356"/>
                    <a:pt x="873161" y="1576594"/>
                  </a:cubicBezTo>
                  <a:lnTo>
                    <a:pt x="96965" y="1576594"/>
                  </a:lnTo>
                  <a:cubicBezTo>
                    <a:pt x="43358" y="1576594"/>
                    <a:pt x="0" y="1532447"/>
                    <a:pt x="0" y="1478052"/>
                  </a:cubicBezTo>
                  <a:lnTo>
                    <a:pt x="0" y="98542"/>
                  </a:lnTo>
                  <a:cubicBezTo>
                    <a:pt x="0" y="44147"/>
                    <a:pt x="43358" y="0"/>
                    <a:pt x="96965" y="0"/>
                  </a:cubicBezTo>
                  <a:lnTo>
                    <a:pt x="1164373" y="0"/>
                  </a:lnTo>
                  <a:cubicBezTo>
                    <a:pt x="1217979" y="0"/>
                    <a:pt x="1261338" y="44147"/>
                    <a:pt x="1261338" y="98542"/>
                  </a:cubicBezTo>
                  <a:lnTo>
                    <a:pt x="1261338" y="699648"/>
                  </a:lnTo>
                  <a:cubicBezTo>
                    <a:pt x="1229434" y="693083"/>
                    <a:pt x="1196945" y="689781"/>
                    <a:pt x="1164373" y="689794"/>
                  </a:cubicBezTo>
                  <a:close/>
                  <a:moveTo>
                    <a:pt x="242492" y="394168"/>
                  </a:moveTo>
                  <a:lnTo>
                    <a:pt x="921723" y="394168"/>
                  </a:lnTo>
                  <a:cubicBezTo>
                    <a:pt x="948716" y="393952"/>
                    <a:pt x="970422" y="371894"/>
                    <a:pt x="970206" y="344901"/>
                  </a:cubicBezTo>
                  <a:cubicBezTo>
                    <a:pt x="970206" y="344873"/>
                    <a:pt x="970206" y="344846"/>
                    <a:pt x="970205" y="344818"/>
                  </a:cubicBezTo>
                  <a:cubicBezTo>
                    <a:pt x="970424" y="317825"/>
                    <a:pt x="948719" y="295766"/>
                    <a:pt x="921726" y="295547"/>
                  </a:cubicBezTo>
                  <a:cubicBezTo>
                    <a:pt x="921725" y="295547"/>
                    <a:pt x="921724" y="295547"/>
                    <a:pt x="921723" y="295547"/>
                  </a:cubicBezTo>
                  <a:lnTo>
                    <a:pt x="242492" y="295547"/>
                  </a:lnTo>
                  <a:cubicBezTo>
                    <a:pt x="215499" y="295764"/>
                    <a:pt x="193793" y="317822"/>
                    <a:pt x="194010" y="344815"/>
                  </a:cubicBezTo>
                  <a:cubicBezTo>
                    <a:pt x="194010" y="344816"/>
                    <a:pt x="194010" y="344817"/>
                    <a:pt x="194010" y="344818"/>
                  </a:cubicBezTo>
                  <a:cubicBezTo>
                    <a:pt x="193791" y="371811"/>
                    <a:pt x="215496" y="393871"/>
                    <a:pt x="242489" y="394089"/>
                  </a:cubicBezTo>
                  <a:cubicBezTo>
                    <a:pt x="242490" y="394089"/>
                    <a:pt x="242491" y="394089"/>
                    <a:pt x="242492" y="394089"/>
                  </a:cubicBezTo>
                  <a:close/>
                  <a:moveTo>
                    <a:pt x="242492" y="689794"/>
                  </a:moveTo>
                  <a:lnTo>
                    <a:pt x="727634" y="689794"/>
                  </a:lnTo>
                  <a:cubicBezTo>
                    <a:pt x="754628" y="689621"/>
                    <a:pt x="776370" y="667599"/>
                    <a:pt x="776197" y="640605"/>
                  </a:cubicBezTo>
                  <a:cubicBezTo>
                    <a:pt x="776197" y="640552"/>
                    <a:pt x="776196" y="640498"/>
                    <a:pt x="776196" y="640444"/>
                  </a:cubicBezTo>
                  <a:cubicBezTo>
                    <a:pt x="776414" y="613451"/>
                    <a:pt x="754709" y="591392"/>
                    <a:pt x="727716" y="591174"/>
                  </a:cubicBezTo>
                  <a:cubicBezTo>
                    <a:pt x="727689" y="591174"/>
                    <a:pt x="727662" y="591174"/>
                    <a:pt x="727634" y="591173"/>
                  </a:cubicBezTo>
                  <a:lnTo>
                    <a:pt x="242492" y="591173"/>
                  </a:lnTo>
                  <a:cubicBezTo>
                    <a:pt x="215499" y="591390"/>
                    <a:pt x="193793" y="613448"/>
                    <a:pt x="194010" y="640441"/>
                  </a:cubicBezTo>
                  <a:cubicBezTo>
                    <a:pt x="194010" y="640442"/>
                    <a:pt x="194010" y="640443"/>
                    <a:pt x="194010" y="640444"/>
                  </a:cubicBezTo>
                  <a:cubicBezTo>
                    <a:pt x="193791" y="667437"/>
                    <a:pt x="215496" y="689497"/>
                    <a:pt x="242489" y="689715"/>
                  </a:cubicBezTo>
                  <a:cubicBezTo>
                    <a:pt x="242490" y="689715"/>
                    <a:pt x="242491" y="689715"/>
                    <a:pt x="242492" y="689715"/>
                  </a:cubicBezTo>
                  <a:close/>
                  <a:moveTo>
                    <a:pt x="242492" y="1034612"/>
                  </a:moveTo>
                  <a:lnTo>
                    <a:pt x="533704" y="1034612"/>
                  </a:lnTo>
                  <a:cubicBezTo>
                    <a:pt x="560697" y="1034396"/>
                    <a:pt x="582403" y="1012338"/>
                    <a:pt x="582186" y="985345"/>
                  </a:cubicBezTo>
                  <a:cubicBezTo>
                    <a:pt x="582186" y="985344"/>
                    <a:pt x="582186" y="985343"/>
                    <a:pt x="582186" y="985341"/>
                  </a:cubicBezTo>
                  <a:cubicBezTo>
                    <a:pt x="582405" y="958348"/>
                    <a:pt x="560700" y="936289"/>
                    <a:pt x="533707" y="936070"/>
                  </a:cubicBezTo>
                  <a:cubicBezTo>
                    <a:pt x="533706" y="936070"/>
                    <a:pt x="533705" y="936070"/>
                    <a:pt x="533704" y="936070"/>
                  </a:cubicBezTo>
                  <a:lnTo>
                    <a:pt x="242492" y="936070"/>
                  </a:lnTo>
                  <a:cubicBezTo>
                    <a:pt x="215499" y="936287"/>
                    <a:pt x="193793" y="958345"/>
                    <a:pt x="194010" y="985338"/>
                  </a:cubicBezTo>
                  <a:cubicBezTo>
                    <a:pt x="194010" y="985339"/>
                    <a:pt x="194010" y="985340"/>
                    <a:pt x="194010" y="985341"/>
                  </a:cubicBezTo>
                  <a:cubicBezTo>
                    <a:pt x="193791" y="1012335"/>
                    <a:pt x="215496" y="1034394"/>
                    <a:pt x="242489" y="1034612"/>
                  </a:cubicBezTo>
                  <a:cubicBezTo>
                    <a:pt x="242490" y="1034612"/>
                    <a:pt x="242491" y="1034612"/>
                    <a:pt x="242492" y="1034612"/>
                  </a:cubicBezTo>
                  <a:close/>
                </a:path>
              </a:pathLst>
            </a:custGeom>
            <a:grpFill/>
            <a:ln w="160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-1279683" y="3989199"/>
              <a:ext cx="788336" cy="788336"/>
            </a:xfrm>
            <a:custGeom>
              <a:avLst/>
              <a:gdLst>
                <a:gd name="connsiteX0" fmla="*/ 394193 w 788336"/>
                <a:gd name="connsiteY0" fmla="*/ 788336 h 788336"/>
                <a:gd name="connsiteX1" fmla="*/ 0 w 788336"/>
                <a:gd name="connsiteY1" fmla="*/ 394193 h 788336"/>
                <a:gd name="connsiteX2" fmla="*/ 394143 w 788336"/>
                <a:gd name="connsiteY2" fmla="*/ 0 h 788336"/>
                <a:gd name="connsiteX3" fmla="*/ 394193 w 788336"/>
                <a:gd name="connsiteY3" fmla="*/ 0 h 788336"/>
                <a:gd name="connsiteX4" fmla="*/ 788336 w 788336"/>
                <a:gd name="connsiteY4" fmla="*/ 394193 h 788336"/>
                <a:gd name="connsiteX5" fmla="*/ 394193 w 788336"/>
                <a:gd name="connsiteY5" fmla="*/ 788336 h 788336"/>
                <a:gd name="connsiteX6" fmla="*/ 545554 w 788336"/>
                <a:gd name="connsiteY6" fmla="*/ 173592 h 788336"/>
                <a:gd name="connsiteX7" fmla="*/ 485325 w 788336"/>
                <a:gd name="connsiteY7" fmla="*/ 173592 h 788336"/>
                <a:gd name="connsiteX8" fmla="*/ 408462 w 788336"/>
                <a:gd name="connsiteY8" fmla="*/ 331259 h 788336"/>
                <a:gd name="connsiteX9" fmla="*/ 393484 w 788336"/>
                <a:gd name="connsiteY9" fmla="*/ 366419 h 788336"/>
                <a:gd name="connsiteX10" fmla="*/ 392301 w 788336"/>
                <a:gd name="connsiteY10" fmla="*/ 366419 h 788336"/>
                <a:gd name="connsiteX11" fmla="*/ 377875 w 788336"/>
                <a:gd name="connsiteY11" fmla="*/ 332599 h 788336"/>
                <a:gd name="connsiteX12" fmla="*/ 301327 w 788336"/>
                <a:gd name="connsiteY12" fmla="*/ 173592 h 788336"/>
                <a:gd name="connsiteX13" fmla="*/ 236999 w 788336"/>
                <a:gd name="connsiteY13" fmla="*/ 173592 h 788336"/>
                <a:gd name="connsiteX14" fmla="*/ 346341 w 788336"/>
                <a:gd name="connsiteY14" fmla="*/ 377613 h 788336"/>
                <a:gd name="connsiteX15" fmla="*/ 256865 w 788336"/>
                <a:gd name="connsiteY15" fmla="*/ 377613 h 788336"/>
                <a:gd name="connsiteX16" fmla="*/ 256865 w 788336"/>
                <a:gd name="connsiteY16" fmla="*/ 422706 h 788336"/>
                <a:gd name="connsiteX17" fmla="*/ 363133 w 788336"/>
                <a:gd name="connsiteY17" fmla="*/ 422706 h 788336"/>
                <a:gd name="connsiteX18" fmla="*/ 363133 w 788336"/>
                <a:gd name="connsiteY18" fmla="*/ 485379 h 788336"/>
                <a:gd name="connsiteX19" fmla="*/ 256865 w 788336"/>
                <a:gd name="connsiteY19" fmla="*/ 485379 h 788336"/>
                <a:gd name="connsiteX20" fmla="*/ 256865 w 788336"/>
                <a:gd name="connsiteY20" fmla="*/ 530708 h 788336"/>
                <a:gd name="connsiteX21" fmla="*/ 363133 w 788336"/>
                <a:gd name="connsiteY21" fmla="*/ 530708 h 788336"/>
                <a:gd name="connsiteX22" fmla="*/ 363133 w 788336"/>
                <a:gd name="connsiteY22" fmla="*/ 620736 h 788336"/>
                <a:gd name="connsiteX23" fmla="*/ 419499 w 788336"/>
                <a:gd name="connsiteY23" fmla="*/ 620736 h 788336"/>
                <a:gd name="connsiteX24" fmla="*/ 419499 w 788336"/>
                <a:gd name="connsiteY24" fmla="*/ 530708 h 788336"/>
                <a:gd name="connsiteX25" fmla="*/ 522535 w 788336"/>
                <a:gd name="connsiteY25" fmla="*/ 530708 h 788336"/>
                <a:gd name="connsiteX26" fmla="*/ 522535 w 788336"/>
                <a:gd name="connsiteY26" fmla="*/ 485379 h 788336"/>
                <a:gd name="connsiteX27" fmla="*/ 419499 w 788336"/>
                <a:gd name="connsiteY27" fmla="*/ 485379 h 788336"/>
                <a:gd name="connsiteX28" fmla="*/ 419499 w 788336"/>
                <a:gd name="connsiteY28" fmla="*/ 422706 h 788336"/>
                <a:gd name="connsiteX29" fmla="*/ 522535 w 788336"/>
                <a:gd name="connsiteY29" fmla="*/ 422706 h 788336"/>
                <a:gd name="connsiteX30" fmla="*/ 522535 w 788336"/>
                <a:gd name="connsiteY30" fmla="*/ 377613 h 788336"/>
                <a:gd name="connsiteX31" fmla="*/ 434714 w 788336"/>
                <a:gd name="connsiteY31" fmla="*/ 377613 h 788336"/>
                <a:gd name="connsiteX32" fmla="*/ 545633 w 788336"/>
                <a:gd name="connsiteY32" fmla="*/ 173592 h 78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8336" h="788336">
                  <a:moveTo>
                    <a:pt x="394193" y="788336"/>
                  </a:moveTo>
                  <a:cubicBezTo>
                    <a:pt x="176500" y="788350"/>
                    <a:pt x="14" y="611886"/>
                    <a:pt x="0" y="394193"/>
                  </a:cubicBezTo>
                  <a:cubicBezTo>
                    <a:pt x="-14" y="176500"/>
                    <a:pt x="176450" y="14"/>
                    <a:pt x="394143" y="0"/>
                  </a:cubicBezTo>
                  <a:cubicBezTo>
                    <a:pt x="394160" y="0"/>
                    <a:pt x="394176" y="0"/>
                    <a:pt x="394193" y="0"/>
                  </a:cubicBezTo>
                  <a:cubicBezTo>
                    <a:pt x="611886" y="14"/>
                    <a:pt x="788350" y="176500"/>
                    <a:pt x="788336" y="394193"/>
                  </a:cubicBezTo>
                  <a:cubicBezTo>
                    <a:pt x="788322" y="611867"/>
                    <a:pt x="611867" y="788322"/>
                    <a:pt x="394193" y="788336"/>
                  </a:cubicBezTo>
                  <a:close/>
                  <a:moveTo>
                    <a:pt x="545554" y="173592"/>
                  </a:moveTo>
                  <a:lnTo>
                    <a:pt x="485325" y="173592"/>
                  </a:lnTo>
                  <a:lnTo>
                    <a:pt x="408462" y="331259"/>
                  </a:lnTo>
                  <a:cubicBezTo>
                    <a:pt x="402775" y="342671"/>
                    <a:pt x="397774" y="354411"/>
                    <a:pt x="393484" y="366419"/>
                  </a:cubicBezTo>
                  <a:lnTo>
                    <a:pt x="392301" y="366419"/>
                  </a:lnTo>
                  <a:cubicBezTo>
                    <a:pt x="387880" y="354984"/>
                    <a:pt x="383068" y="343704"/>
                    <a:pt x="377875" y="332599"/>
                  </a:cubicBezTo>
                  <a:lnTo>
                    <a:pt x="301327" y="173592"/>
                  </a:lnTo>
                  <a:lnTo>
                    <a:pt x="236999" y="173592"/>
                  </a:lnTo>
                  <a:lnTo>
                    <a:pt x="346341" y="377613"/>
                  </a:lnTo>
                  <a:lnTo>
                    <a:pt x="256865" y="377613"/>
                  </a:lnTo>
                  <a:lnTo>
                    <a:pt x="256865" y="422706"/>
                  </a:lnTo>
                  <a:lnTo>
                    <a:pt x="363133" y="422706"/>
                  </a:lnTo>
                  <a:lnTo>
                    <a:pt x="363133" y="485379"/>
                  </a:lnTo>
                  <a:lnTo>
                    <a:pt x="256865" y="485379"/>
                  </a:lnTo>
                  <a:lnTo>
                    <a:pt x="256865" y="530708"/>
                  </a:lnTo>
                  <a:lnTo>
                    <a:pt x="363133" y="530708"/>
                  </a:lnTo>
                  <a:lnTo>
                    <a:pt x="363133" y="620736"/>
                  </a:lnTo>
                  <a:lnTo>
                    <a:pt x="419499" y="620736"/>
                  </a:lnTo>
                  <a:lnTo>
                    <a:pt x="419499" y="530708"/>
                  </a:lnTo>
                  <a:lnTo>
                    <a:pt x="522535" y="530708"/>
                  </a:lnTo>
                  <a:lnTo>
                    <a:pt x="522535" y="485379"/>
                  </a:lnTo>
                  <a:lnTo>
                    <a:pt x="419499" y="485379"/>
                  </a:lnTo>
                  <a:lnTo>
                    <a:pt x="419499" y="422706"/>
                  </a:lnTo>
                  <a:lnTo>
                    <a:pt x="522535" y="422706"/>
                  </a:lnTo>
                  <a:lnTo>
                    <a:pt x="522535" y="377613"/>
                  </a:lnTo>
                  <a:lnTo>
                    <a:pt x="434714" y="377613"/>
                  </a:lnTo>
                  <a:lnTo>
                    <a:pt x="545633" y="173592"/>
                  </a:lnTo>
                  <a:close/>
                </a:path>
              </a:pathLst>
            </a:custGeom>
            <a:grpFill/>
            <a:ln w="160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>
            <a:off x="1000760" y="2194562"/>
            <a:ext cx="3739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/>
          <p:cNvCxnSpPr/>
          <p:nvPr/>
        </p:nvCxnSpPr>
        <p:spPr>
          <a:xfrm>
            <a:off x="1000760" y="4572594"/>
            <a:ext cx="3739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/>
          <p:cNvCxnSpPr/>
          <p:nvPr/>
        </p:nvCxnSpPr>
        <p:spPr>
          <a:xfrm>
            <a:off x="10692498" y="2219962"/>
            <a:ext cx="3739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连接符 200"/>
          <p:cNvCxnSpPr/>
          <p:nvPr/>
        </p:nvCxnSpPr>
        <p:spPr>
          <a:xfrm>
            <a:off x="10705198" y="4610694"/>
            <a:ext cx="3739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对公司意见建议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文本框 118"/>
          <p:cNvSpPr txBox="1"/>
          <p:nvPr/>
        </p:nvSpPr>
        <p:spPr>
          <a:xfrm>
            <a:off x="3514090" y="799465"/>
            <a:ext cx="5163820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CONTENTS</a:t>
            </a:r>
            <a:endParaRPr kumimoji="0" lang="en-US" altLang="zh-CN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noFill/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1" name="文本框 118"/>
          <p:cNvSpPr txBox="1"/>
          <p:nvPr/>
        </p:nvSpPr>
        <p:spPr>
          <a:xfrm>
            <a:off x="4689475" y="384175"/>
            <a:ext cx="2813685" cy="1322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目录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椭圆 18"/>
          <p:cNvSpPr/>
          <p:nvPr/>
        </p:nvSpPr>
        <p:spPr>
          <a:xfrm rot="3853795">
            <a:off x="11022224" y="5902960"/>
            <a:ext cx="1691640" cy="169164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/>
        </p:nvSpPr>
        <p:spPr>
          <a:xfrm rot="5172224">
            <a:off x="719169" y="1637311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3" name="椭圆 92"/>
          <p:cNvSpPr/>
          <p:nvPr/>
        </p:nvSpPr>
        <p:spPr>
          <a:xfrm rot="3853795">
            <a:off x="9434830" y="589915"/>
            <a:ext cx="1083310" cy="108331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: 圆角 11"/>
          <p:cNvSpPr/>
          <p:nvPr/>
        </p:nvSpPr>
        <p:spPr>
          <a:xfrm>
            <a:off x="9121140" y="2207895"/>
            <a:ext cx="2552700" cy="3509010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: 圆角 11"/>
          <p:cNvSpPr/>
          <p:nvPr/>
        </p:nvSpPr>
        <p:spPr>
          <a:xfrm>
            <a:off x="6253480" y="2207895"/>
            <a:ext cx="2552700" cy="3509010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: 圆角 11"/>
          <p:cNvSpPr/>
          <p:nvPr/>
        </p:nvSpPr>
        <p:spPr>
          <a:xfrm>
            <a:off x="3385820" y="2207895"/>
            <a:ext cx="2552700" cy="3509010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: 圆角 11"/>
          <p:cNvSpPr/>
          <p:nvPr/>
        </p:nvSpPr>
        <p:spPr>
          <a:xfrm>
            <a:off x="518160" y="2207895"/>
            <a:ext cx="2552700" cy="3509010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518644" y="2404960"/>
            <a:ext cx="1757693" cy="1757309"/>
            <a:chOff x="7726988" y="121921"/>
            <a:chExt cx="2465697" cy="2465160"/>
          </a:xfrm>
        </p:grpSpPr>
        <p:sp>
          <p:nvSpPr>
            <p:cNvPr id="12" name="任意多边形: 形状 11"/>
            <p:cNvSpPr/>
            <p:nvPr/>
          </p:nvSpPr>
          <p:spPr>
            <a:xfrm>
              <a:off x="7897389" y="292356"/>
              <a:ext cx="2128602" cy="2128600"/>
            </a:xfrm>
            <a:custGeom>
              <a:avLst/>
              <a:gdLst>
                <a:gd name="connsiteX0" fmla="*/ 122873 w 533400"/>
                <a:gd name="connsiteY0" fmla="*/ 53435 h 533400"/>
                <a:gd name="connsiteX1" fmla="*/ 118301 w 533400"/>
                <a:gd name="connsiteY1" fmla="*/ 46673 h 533400"/>
                <a:gd name="connsiteX2" fmla="*/ 119825 w 533400"/>
                <a:gd name="connsiteY2" fmla="*/ 45625 h 533400"/>
                <a:gd name="connsiteX3" fmla="*/ 124397 w 533400"/>
                <a:gd name="connsiteY3" fmla="*/ 52388 h 533400"/>
                <a:gd name="connsiteX4" fmla="*/ 122873 w 533400"/>
                <a:gd name="connsiteY4" fmla="*/ 53435 h 533400"/>
                <a:gd name="connsiteX5" fmla="*/ 164402 w 533400"/>
                <a:gd name="connsiteY5" fmla="*/ 30385 h 533400"/>
                <a:gd name="connsiteX6" fmla="*/ 161068 w 533400"/>
                <a:gd name="connsiteY6" fmla="*/ 22955 h 533400"/>
                <a:gd name="connsiteX7" fmla="*/ 159353 w 533400"/>
                <a:gd name="connsiteY7" fmla="*/ 23717 h 533400"/>
                <a:gd name="connsiteX8" fmla="*/ 162592 w 533400"/>
                <a:gd name="connsiteY8" fmla="*/ 31147 h 533400"/>
                <a:gd name="connsiteX9" fmla="*/ 164402 w 533400"/>
                <a:gd name="connsiteY9" fmla="*/ 30385 h 533400"/>
                <a:gd name="connsiteX10" fmla="*/ 132112 w 533400"/>
                <a:gd name="connsiteY10" fmla="*/ 47435 h 533400"/>
                <a:gd name="connsiteX11" fmla="*/ 127826 w 533400"/>
                <a:gd name="connsiteY11" fmla="*/ 40577 h 533400"/>
                <a:gd name="connsiteX12" fmla="*/ 126302 w 533400"/>
                <a:gd name="connsiteY12" fmla="*/ 41529 h 533400"/>
                <a:gd name="connsiteX13" fmla="*/ 130588 w 533400"/>
                <a:gd name="connsiteY13" fmla="*/ 48387 h 533400"/>
                <a:gd name="connsiteX14" fmla="*/ 132112 w 533400"/>
                <a:gd name="connsiteY14" fmla="*/ 47435 h 533400"/>
                <a:gd name="connsiteX15" fmla="*/ 156115 w 533400"/>
                <a:gd name="connsiteY15" fmla="*/ 34195 h 533400"/>
                <a:gd name="connsiteX16" fmla="*/ 152591 w 533400"/>
                <a:gd name="connsiteY16" fmla="*/ 26956 h 533400"/>
                <a:gd name="connsiteX17" fmla="*/ 150876 w 533400"/>
                <a:gd name="connsiteY17" fmla="*/ 27813 h 533400"/>
                <a:gd name="connsiteX18" fmla="*/ 154400 w 533400"/>
                <a:gd name="connsiteY18" fmla="*/ 35052 h 533400"/>
                <a:gd name="connsiteX19" fmla="*/ 156115 w 533400"/>
                <a:gd name="connsiteY19" fmla="*/ 34195 h 533400"/>
                <a:gd name="connsiteX20" fmla="*/ 147923 w 533400"/>
                <a:gd name="connsiteY20" fmla="*/ 38290 h 533400"/>
                <a:gd name="connsiteX21" fmla="*/ 144113 w 533400"/>
                <a:gd name="connsiteY21" fmla="*/ 31147 h 533400"/>
                <a:gd name="connsiteX22" fmla="*/ 142494 w 533400"/>
                <a:gd name="connsiteY22" fmla="*/ 32004 h 533400"/>
                <a:gd name="connsiteX23" fmla="*/ 146304 w 533400"/>
                <a:gd name="connsiteY23" fmla="*/ 39148 h 533400"/>
                <a:gd name="connsiteX24" fmla="*/ 147923 w 533400"/>
                <a:gd name="connsiteY24" fmla="*/ 38290 h 533400"/>
                <a:gd name="connsiteX25" fmla="*/ 139922 w 533400"/>
                <a:gd name="connsiteY25" fmla="*/ 42767 h 533400"/>
                <a:gd name="connsiteX26" fmla="*/ 135922 w 533400"/>
                <a:gd name="connsiteY26" fmla="*/ 35719 h 533400"/>
                <a:gd name="connsiteX27" fmla="*/ 134303 w 533400"/>
                <a:gd name="connsiteY27" fmla="*/ 36671 h 533400"/>
                <a:gd name="connsiteX28" fmla="*/ 138398 w 533400"/>
                <a:gd name="connsiteY28" fmla="*/ 43720 h 533400"/>
                <a:gd name="connsiteX29" fmla="*/ 139922 w 533400"/>
                <a:gd name="connsiteY29" fmla="*/ 42767 h 533400"/>
                <a:gd name="connsiteX30" fmla="*/ 88868 w 533400"/>
                <a:gd name="connsiteY30" fmla="*/ 80963 h 533400"/>
                <a:gd name="connsiteX31" fmla="*/ 83249 w 533400"/>
                <a:gd name="connsiteY31" fmla="*/ 75057 h 533400"/>
                <a:gd name="connsiteX32" fmla="*/ 81915 w 533400"/>
                <a:gd name="connsiteY32" fmla="*/ 76295 h 533400"/>
                <a:gd name="connsiteX33" fmla="*/ 87535 w 533400"/>
                <a:gd name="connsiteY33" fmla="*/ 82201 h 533400"/>
                <a:gd name="connsiteX34" fmla="*/ 88868 w 533400"/>
                <a:gd name="connsiteY34" fmla="*/ 80963 h 533400"/>
                <a:gd name="connsiteX35" fmla="*/ 116872 w 533400"/>
                <a:gd name="connsiteY35" fmla="*/ 57626 h 533400"/>
                <a:gd name="connsiteX36" fmla="*/ 112109 w 533400"/>
                <a:gd name="connsiteY36" fmla="*/ 51054 h 533400"/>
                <a:gd name="connsiteX37" fmla="*/ 110585 w 533400"/>
                <a:gd name="connsiteY37" fmla="*/ 52102 h 533400"/>
                <a:gd name="connsiteX38" fmla="*/ 115348 w 533400"/>
                <a:gd name="connsiteY38" fmla="*/ 58674 h 533400"/>
                <a:gd name="connsiteX39" fmla="*/ 116872 w 533400"/>
                <a:gd name="connsiteY39" fmla="*/ 57626 h 533400"/>
                <a:gd name="connsiteX40" fmla="*/ 95536 w 533400"/>
                <a:gd name="connsiteY40" fmla="*/ 74771 h 533400"/>
                <a:gd name="connsiteX41" fmla="*/ 90107 w 533400"/>
                <a:gd name="connsiteY41" fmla="*/ 68771 h 533400"/>
                <a:gd name="connsiteX42" fmla="*/ 88678 w 533400"/>
                <a:gd name="connsiteY42" fmla="*/ 70009 h 533400"/>
                <a:gd name="connsiteX43" fmla="*/ 94107 w 533400"/>
                <a:gd name="connsiteY43" fmla="*/ 76105 h 533400"/>
                <a:gd name="connsiteX44" fmla="*/ 95536 w 533400"/>
                <a:gd name="connsiteY44" fmla="*/ 74771 h 533400"/>
                <a:gd name="connsiteX45" fmla="*/ 109538 w 533400"/>
                <a:gd name="connsiteY45" fmla="*/ 63056 h 533400"/>
                <a:gd name="connsiteX46" fmla="*/ 104489 w 533400"/>
                <a:gd name="connsiteY46" fmla="*/ 56674 h 533400"/>
                <a:gd name="connsiteX47" fmla="*/ 103061 w 533400"/>
                <a:gd name="connsiteY47" fmla="*/ 57817 h 533400"/>
                <a:gd name="connsiteX48" fmla="*/ 108109 w 533400"/>
                <a:gd name="connsiteY48" fmla="*/ 64198 h 533400"/>
                <a:gd name="connsiteX49" fmla="*/ 109538 w 533400"/>
                <a:gd name="connsiteY49" fmla="*/ 63056 h 533400"/>
                <a:gd name="connsiteX50" fmla="*/ 102489 w 533400"/>
                <a:gd name="connsiteY50" fmla="*/ 68771 h 533400"/>
                <a:gd name="connsiteX51" fmla="*/ 97250 w 533400"/>
                <a:gd name="connsiteY51" fmla="*/ 62579 h 533400"/>
                <a:gd name="connsiteX52" fmla="*/ 95822 w 533400"/>
                <a:gd name="connsiteY52" fmla="*/ 63817 h 533400"/>
                <a:gd name="connsiteX53" fmla="*/ 101060 w 533400"/>
                <a:gd name="connsiteY53" fmla="*/ 70009 h 533400"/>
                <a:gd name="connsiteX54" fmla="*/ 102489 w 533400"/>
                <a:gd name="connsiteY54" fmla="*/ 68771 h 533400"/>
                <a:gd name="connsiteX55" fmla="*/ 198787 w 533400"/>
                <a:gd name="connsiteY55" fmla="*/ 18002 h 533400"/>
                <a:gd name="connsiteX56" fmla="*/ 196501 w 533400"/>
                <a:gd name="connsiteY56" fmla="*/ 10192 h 533400"/>
                <a:gd name="connsiteX57" fmla="*/ 194691 w 533400"/>
                <a:gd name="connsiteY57" fmla="*/ 10668 h 533400"/>
                <a:gd name="connsiteX58" fmla="*/ 196882 w 533400"/>
                <a:gd name="connsiteY58" fmla="*/ 18479 h 533400"/>
                <a:gd name="connsiteX59" fmla="*/ 198787 w 533400"/>
                <a:gd name="connsiteY59" fmla="*/ 18002 h 533400"/>
                <a:gd name="connsiteX60" fmla="*/ 172784 w 533400"/>
                <a:gd name="connsiteY60" fmla="*/ 26765 h 533400"/>
                <a:gd name="connsiteX61" fmla="*/ 169736 w 533400"/>
                <a:gd name="connsiteY61" fmla="*/ 19240 h 533400"/>
                <a:gd name="connsiteX62" fmla="*/ 168021 w 533400"/>
                <a:gd name="connsiteY62" fmla="*/ 19907 h 533400"/>
                <a:gd name="connsiteX63" fmla="*/ 171069 w 533400"/>
                <a:gd name="connsiteY63" fmla="*/ 27432 h 533400"/>
                <a:gd name="connsiteX64" fmla="*/ 172784 w 533400"/>
                <a:gd name="connsiteY64" fmla="*/ 26765 h 533400"/>
                <a:gd name="connsiteX65" fmla="*/ 234506 w 533400"/>
                <a:gd name="connsiteY65" fmla="*/ 10573 h 533400"/>
                <a:gd name="connsiteX66" fmla="*/ 233363 w 533400"/>
                <a:gd name="connsiteY66" fmla="*/ 2477 h 533400"/>
                <a:gd name="connsiteX67" fmla="*/ 231553 w 533400"/>
                <a:gd name="connsiteY67" fmla="*/ 2762 h 533400"/>
                <a:gd name="connsiteX68" fmla="*/ 232696 w 533400"/>
                <a:gd name="connsiteY68" fmla="*/ 10763 h 533400"/>
                <a:gd name="connsiteX69" fmla="*/ 234506 w 533400"/>
                <a:gd name="connsiteY69" fmla="*/ 10573 h 533400"/>
                <a:gd name="connsiteX70" fmla="*/ 225457 w 533400"/>
                <a:gd name="connsiteY70" fmla="*/ 11906 h 533400"/>
                <a:gd name="connsiteX71" fmla="*/ 224028 w 533400"/>
                <a:gd name="connsiteY71" fmla="*/ 3905 h 533400"/>
                <a:gd name="connsiteX72" fmla="*/ 222218 w 533400"/>
                <a:gd name="connsiteY72" fmla="*/ 4191 h 533400"/>
                <a:gd name="connsiteX73" fmla="*/ 223647 w 533400"/>
                <a:gd name="connsiteY73" fmla="*/ 12192 h 533400"/>
                <a:gd name="connsiteX74" fmla="*/ 225457 w 533400"/>
                <a:gd name="connsiteY74" fmla="*/ 11906 h 533400"/>
                <a:gd name="connsiteX75" fmla="*/ 252698 w 533400"/>
                <a:gd name="connsiteY75" fmla="*/ 8668 h 533400"/>
                <a:gd name="connsiteX76" fmla="*/ 252127 w 533400"/>
                <a:gd name="connsiteY76" fmla="*/ 571 h 533400"/>
                <a:gd name="connsiteX77" fmla="*/ 250317 w 533400"/>
                <a:gd name="connsiteY77" fmla="*/ 667 h 533400"/>
                <a:gd name="connsiteX78" fmla="*/ 250889 w 533400"/>
                <a:gd name="connsiteY78" fmla="*/ 8763 h 533400"/>
                <a:gd name="connsiteX79" fmla="*/ 252698 w 533400"/>
                <a:gd name="connsiteY79" fmla="*/ 8668 h 533400"/>
                <a:gd name="connsiteX80" fmla="*/ 243650 w 533400"/>
                <a:gd name="connsiteY80" fmla="*/ 9430 h 533400"/>
                <a:gd name="connsiteX81" fmla="*/ 242792 w 533400"/>
                <a:gd name="connsiteY81" fmla="*/ 1333 h 533400"/>
                <a:gd name="connsiteX82" fmla="*/ 240983 w 533400"/>
                <a:gd name="connsiteY82" fmla="*/ 1524 h 533400"/>
                <a:gd name="connsiteX83" fmla="*/ 241840 w 533400"/>
                <a:gd name="connsiteY83" fmla="*/ 9620 h 533400"/>
                <a:gd name="connsiteX84" fmla="*/ 243650 w 533400"/>
                <a:gd name="connsiteY84" fmla="*/ 9430 h 533400"/>
                <a:gd name="connsiteX85" fmla="*/ 216503 w 533400"/>
                <a:gd name="connsiteY85" fmla="*/ 13621 h 533400"/>
                <a:gd name="connsiteX86" fmla="*/ 214789 w 533400"/>
                <a:gd name="connsiteY86" fmla="*/ 5715 h 533400"/>
                <a:gd name="connsiteX87" fmla="*/ 212979 w 533400"/>
                <a:gd name="connsiteY87" fmla="*/ 6096 h 533400"/>
                <a:gd name="connsiteX88" fmla="*/ 214694 w 533400"/>
                <a:gd name="connsiteY88" fmla="*/ 14002 h 533400"/>
                <a:gd name="connsiteX89" fmla="*/ 216503 w 533400"/>
                <a:gd name="connsiteY89" fmla="*/ 13621 h 533400"/>
                <a:gd name="connsiteX90" fmla="*/ 261842 w 533400"/>
                <a:gd name="connsiteY90" fmla="*/ 8287 h 533400"/>
                <a:gd name="connsiteX91" fmla="*/ 261557 w 533400"/>
                <a:gd name="connsiteY91" fmla="*/ 95 h 533400"/>
                <a:gd name="connsiteX92" fmla="*/ 259652 w 533400"/>
                <a:gd name="connsiteY92" fmla="*/ 190 h 533400"/>
                <a:gd name="connsiteX93" fmla="*/ 259937 w 533400"/>
                <a:gd name="connsiteY93" fmla="*/ 8287 h 533400"/>
                <a:gd name="connsiteX94" fmla="*/ 261842 w 533400"/>
                <a:gd name="connsiteY94" fmla="*/ 8287 h 533400"/>
                <a:gd name="connsiteX95" fmla="*/ 181356 w 533400"/>
                <a:gd name="connsiteY95" fmla="*/ 23527 h 533400"/>
                <a:gd name="connsiteX96" fmla="*/ 178594 w 533400"/>
                <a:gd name="connsiteY96" fmla="*/ 15907 h 533400"/>
                <a:gd name="connsiteX97" fmla="*/ 176879 w 533400"/>
                <a:gd name="connsiteY97" fmla="*/ 16573 h 533400"/>
                <a:gd name="connsiteX98" fmla="*/ 179642 w 533400"/>
                <a:gd name="connsiteY98" fmla="*/ 24098 h 533400"/>
                <a:gd name="connsiteX99" fmla="*/ 181356 w 533400"/>
                <a:gd name="connsiteY99" fmla="*/ 23527 h 533400"/>
                <a:gd name="connsiteX100" fmla="*/ 190024 w 533400"/>
                <a:gd name="connsiteY100" fmla="*/ 20574 h 533400"/>
                <a:gd name="connsiteX101" fmla="*/ 187547 w 533400"/>
                <a:gd name="connsiteY101" fmla="*/ 12859 h 533400"/>
                <a:gd name="connsiteX102" fmla="*/ 185738 w 533400"/>
                <a:gd name="connsiteY102" fmla="*/ 13430 h 533400"/>
                <a:gd name="connsiteX103" fmla="*/ 188214 w 533400"/>
                <a:gd name="connsiteY103" fmla="*/ 21146 h 533400"/>
                <a:gd name="connsiteX104" fmla="*/ 190024 w 533400"/>
                <a:gd name="connsiteY104" fmla="*/ 20574 h 533400"/>
                <a:gd name="connsiteX105" fmla="*/ 82391 w 533400"/>
                <a:gd name="connsiteY105" fmla="*/ 87440 h 533400"/>
                <a:gd name="connsiteX106" fmla="*/ 76486 w 533400"/>
                <a:gd name="connsiteY106" fmla="*/ 81820 h 533400"/>
                <a:gd name="connsiteX107" fmla="*/ 75248 w 533400"/>
                <a:gd name="connsiteY107" fmla="*/ 83153 h 533400"/>
                <a:gd name="connsiteX108" fmla="*/ 81153 w 533400"/>
                <a:gd name="connsiteY108" fmla="*/ 88773 h 533400"/>
                <a:gd name="connsiteX109" fmla="*/ 82391 w 533400"/>
                <a:gd name="connsiteY109" fmla="*/ 87440 h 533400"/>
                <a:gd name="connsiteX110" fmla="*/ 207645 w 533400"/>
                <a:gd name="connsiteY110" fmla="*/ 15621 h 533400"/>
                <a:gd name="connsiteX111" fmla="*/ 205645 w 533400"/>
                <a:gd name="connsiteY111" fmla="*/ 7810 h 533400"/>
                <a:gd name="connsiteX112" fmla="*/ 203835 w 533400"/>
                <a:gd name="connsiteY112" fmla="*/ 8287 h 533400"/>
                <a:gd name="connsiteX113" fmla="*/ 205835 w 533400"/>
                <a:gd name="connsiteY113" fmla="*/ 16097 h 533400"/>
                <a:gd name="connsiteX114" fmla="*/ 207645 w 533400"/>
                <a:gd name="connsiteY114" fmla="*/ 15621 h 533400"/>
                <a:gd name="connsiteX115" fmla="*/ 16193 w 533400"/>
                <a:gd name="connsiteY115" fmla="*/ 205740 h 533400"/>
                <a:gd name="connsiteX116" fmla="*/ 8382 w 533400"/>
                <a:gd name="connsiteY116" fmla="*/ 203740 h 533400"/>
                <a:gd name="connsiteX117" fmla="*/ 7906 w 533400"/>
                <a:gd name="connsiteY117" fmla="*/ 205550 h 533400"/>
                <a:gd name="connsiteX118" fmla="*/ 15716 w 533400"/>
                <a:gd name="connsiteY118" fmla="*/ 207550 h 533400"/>
                <a:gd name="connsiteX119" fmla="*/ 16193 w 533400"/>
                <a:gd name="connsiteY119" fmla="*/ 205740 h 533400"/>
                <a:gd name="connsiteX120" fmla="*/ 24289 w 533400"/>
                <a:gd name="connsiteY120" fmla="*/ 179546 h 533400"/>
                <a:gd name="connsiteX121" fmla="*/ 16669 w 533400"/>
                <a:gd name="connsiteY121" fmla="*/ 176784 h 533400"/>
                <a:gd name="connsiteX122" fmla="*/ 16002 w 533400"/>
                <a:gd name="connsiteY122" fmla="*/ 178498 h 533400"/>
                <a:gd name="connsiteX123" fmla="*/ 23622 w 533400"/>
                <a:gd name="connsiteY123" fmla="*/ 181261 h 533400"/>
                <a:gd name="connsiteX124" fmla="*/ 24289 w 533400"/>
                <a:gd name="connsiteY124" fmla="*/ 179546 h 533400"/>
                <a:gd name="connsiteX125" fmla="*/ 21241 w 533400"/>
                <a:gd name="connsiteY125" fmla="*/ 188214 h 533400"/>
                <a:gd name="connsiteX126" fmla="*/ 13526 w 533400"/>
                <a:gd name="connsiteY126" fmla="*/ 185738 h 533400"/>
                <a:gd name="connsiteX127" fmla="*/ 12954 w 533400"/>
                <a:gd name="connsiteY127" fmla="*/ 187547 h 533400"/>
                <a:gd name="connsiteX128" fmla="*/ 20669 w 533400"/>
                <a:gd name="connsiteY128" fmla="*/ 190024 h 533400"/>
                <a:gd name="connsiteX129" fmla="*/ 21241 w 533400"/>
                <a:gd name="connsiteY129" fmla="*/ 188214 h 533400"/>
                <a:gd name="connsiteX130" fmla="*/ 18574 w 533400"/>
                <a:gd name="connsiteY130" fmla="*/ 196882 h 533400"/>
                <a:gd name="connsiteX131" fmla="*/ 10763 w 533400"/>
                <a:gd name="connsiteY131" fmla="*/ 194691 h 533400"/>
                <a:gd name="connsiteX132" fmla="*/ 10287 w 533400"/>
                <a:gd name="connsiteY132" fmla="*/ 196501 h 533400"/>
                <a:gd name="connsiteX133" fmla="*/ 18098 w 533400"/>
                <a:gd name="connsiteY133" fmla="*/ 198692 h 533400"/>
                <a:gd name="connsiteX134" fmla="*/ 18574 w 533400"/>
                <a:gd name="connsiteY134" fmla="*/ 196882 h 533400"/>
                <a:gd name="connsiteX135" fmla="*/ 12287 w 533400"/>
                <a:gd name="connsiteY135" fmla="*/ 223647 h 533400"/>
                <a:gd name="connsiteX136" fmla="*/ 4286 w 533400"/>
                <a:gd name="connsiteY136" fmla="*/ 222218 h 533400"/>
                <a:gd name="connsiteX137" fmla="*/ 4001 w 533400"/>
                <a:gd name="connsiteY137" fmla="*/ 224028 h 533400"/>
                <a:gd name="connsiteX138" fmla="*/ 12002 w 533400"/>
                <a:gd name="connsiteY138" fmla="*/ 225457 h 533400"/>
                <a:gd name="connsiteX139" fmla="*/ 12287 w 533400"/>
                <a:gd name="connsiteY139" fmla="*/ 223647 h 533400"/>
                <a:gd name="connsiteX140" fmla="*/ 14097 w 533400"/>
                <a:gd name="connsiteY140" fmla="*/ 214598 h 533400"/>
                <a:gd name="connsiteX141" fmla="*/ 6191 w 533400"/>
                <a:gd name="connsiteY141" fmla="*/ 212884 h 533400"/>
                <a:gd name="connsiteX142" fmla="*/ 5810 w 533400"/>
                <a:gd name="connsiteY142" fmla="*/ 214694 h 533400"/>
                <a:gd name="connsiteX143" fmla="*/ 13716 w 533400"/>
                <a:gd name="connsiteY143" fmla="*/ 216408 h 533400"/>
                <a:gd name="connsiteX144" fmla="*/ 14097 w 533400"/>
                <a:gd name="connsiteY144" fmla="*/ 214598 h 533400"/>
                <a:gd name="connsiteX145" fmla="*/ 8382 w 533400"/>
                <a:gd name="connsiteY145" fmla="*/ 259937 h 533400"/>
                <a:gd name="connsiteX146" fmla="*/ 286 w 533400"/>
                <a:gd name="connsiteY146" fmla="*/ 259652 h 533400"/>
                <a:gd name="connsiteX147" fmla="*/ 191 w 533400"/>
                <a:gd name="connsiteY147" fmla="*/ 261556 h 533400"/>
                <a:gd name="connsiteX148" fmla="*/ 8382 w 533400"/>
                <a:gd name="connsiteY148" fmla="*/ 261842 h 533400"/>
                <a:gd name="connsiteX149" fmla="*/ 8382 w 533400"/>
                <a:gd name="connsiteY149" fmla="*/ 259937 h 533400"/>
                <a:gd name="connsiteX150" fmla="*/ 8858 w 533400"/>
                <a:gd name="connsiteY150" fmla="*/ 250793 h 533400"/>
                <a:gd name="connsiteX151" fmla="*/ 762 w 533400"/>
                <a:gd name="connsiteY151" fmla="*/ 250222 h 533400"/>
                <a:gd name="connsiteX152" fmla="*/ 667 w 533400"/>
                <a:gd name="connsiteY152" fmla="*/ 252127 h 533400"/>
                <a:gd name="connsiteX153" fmla="*/ 8763 w 533400"/>
                <a:gd name="connsiteY153" fmla="*/ 252698 h 533400"/>
                <a:gd name="connsiteX154" fmla="*/ 8858 w 533400"/>
                <a:gd name="connsiteY154" fmla="*/ 250793 h 533400"/>
                <a:gd name="connsiteX155" fmla="*/ 9716 w 533400"/>
                <a:gd name="connsiteY155" fmla="*/ 241649 h 533400"/>
                <a:gd name="connsiteX156" fmla="*/ 1619 w 533400"/>
                <a:gd name="connsiteY156" fmla="*/ 240792 h 533400"/>
                <a:gd name="connsiteX157" fmla="*/ 1429 w 533400"/>
                <a:gd name="connsiteY157" fmla="*/ 242602 h 533400"/>
                <a:gd name="connsiteX158" fmla="*/ 9525 w 533400"/>
                <a:gd name="connsiteY158" fmla="*/ 243459 h 533400"/>
                <a:gd name="connsiteX159" fmla="*/ 9716 w 533400"/>
                <a:gd name="connsiteY159" fmla="*/ 241649 h 533400"/>
                <a:gd name="connsiteX160" fmla="*/ 10858 w 533400"/>
                <a:gd name="connsiteY160" fmla="*/ 232600 h 533400"/>
                <a:gd name="connsiteX161" fmla="*/ 2858 w 533400"/>
                <a:gd name="connsiteY161" fmla="*/ 231458 h 533400"/>
                <a:gd name="connsiteX162" fmla="*/ 2572 w 533400"/>
                <a:gd name="connsiteY162" fmla="*/ 233363 h 533400"/>
                <a:gd name="connsiteX163" fmla="*/ 10573 w 533400"/>
                <a:gd name="connsiteY163" fmla="*/ 234506 h 533400"/>
                <a:gd name="connsiteX164" fmla="*/ 10858 w 533400"/>
                <a:gd name="connsiteY164" fmla="*/ 232600 h 533400"/>
                <a:gd name="connsiteX165" fmla="*/ 64294 w 533400"/>
                <a:gd name="connsiteY165" fmla="*/ 108013 h 533400"/>
                <a:gd name="connsiteX166" fmla="*/ 57912 w 533400"/>
                <a:gd name="connsiteY166" fmla="*/ 102965 h 533400"/>
                <a:gd name="connsiteX167" fmla="*/ 56769 w 533400"/>
                <a:gd name="connsiteY167" fmla="*/ 104394 h 533400"/>
                <a:gd name="connsiteX168" fmla="*/ 63151 w 533400"/>
                <a:gd name="connsiteY168" fmla="*/ 109442 h 533400"/>
                <a:gd name="connsiteX169" fmla="*/ 64294 w 533400"/>
                <a:gd name="connsiteY169" fmla="*/ 108013 h 533400"/>
                <a:gd name="connsiteX170" fmla="*/ 27527 w 533400"/>
                <a:gd name="connsiteY170" fmla="*/ 170974 h 533400"/>
                <a:gd name="connsiteX171" fmla="*/ 20003 w 533400"/>
                <a:gd name="connsiteY171" fmla="*/ 167926 h 533400"/>
                <a:gd name="connsiteX172" fmla="*/ 19336 w 533400"/>
                <a:gd name="connsiteY172" fmla="*/ 169640 h 533400"/>
                <a:gd name="connsiteX173" fmla="*/ 26861 w 533400"/>
                <a:gd name="connsiteY173" fmla="*/ 172688 h 533400"/>
                <a:gd name="connsiteX174" fmla="*/ 27527 w 533400"/>
                <a:gd name="connsiteY174" fmla="*/ 170974 h 533400"/>
                <a:gd name="connsiteX175" fmla="*/ 58769 w 533400"/>
                <a:gd name="connsiteY175" fmla="*/ 115348 h 533400"/>
                <a:gd name="connsiteX176" fmla="*/ 52197 w 533400"/>
                <a:gd name="connsiteY176" fmla="*/ 110585 h 533400"/>
                <a:gd name="connsiteX177" fmla="*/ 51054 w 533400"/>
                <a:gd name="connsiteY177" fmla="*/ 112109 h 533400"/>
                <a:gd name="connsiteX178" fmla="*/ 57626 w 533400"/>
                <a:gd name="connsiteY178" fmla="*/ 116872 h 533400"/>
                <a:gd name="connsiteX179" fmla="*/ 58769 w 533400"/>
                <a:gd name="connsiteY179" fmla="*/ 115348 h 533400"/>
                <a:gd name="connsiteX180" fmla="*/ 53435 w 533400"/>
                <a:gd name="connsiteY180" fmla="*/ 122777 h 533400"/>
                <a:gd name="connsiteX181" fmla="*/ 46673 w 533400"/>
                <a:gd name="connsiteY181" fmla="*/ 118205 h 533400"/>
                <a:gd name="connsiteX182" fmla="*/ 45625 w 533400"/>
                <a:gd name="connsiteY182" fmla="*/ 119729 h 533400"/>
                <a:gd name="connsiteX183" fmla="*/ 52388 w 533400"/>
                <a:gd name="connsiteY183" fmla="*/ 124301 h 533400"/>
                <a:gd name="connsiteX184" fmla="*/ 53435 w 533400"/>
                <a:gd name="connsiteY184" fmla="*/ 122777 h 533400"/>
                <a:gd name="connsiteX185" fmla="*/ 70104 w 533400"/>
                <a:gd name="connsiteY185" fmla="*/ 100965 h 533400"/>
                <a:gd name="connsiteX186" fmla="*/ 63818 w 533400"/>
                <a:gd name="connsiteY186" fmla="*/ 95726 h 533400"/>
                <a:gd name="connsiteX187" fmla="*/ 62579 w 533400"/>
                <a:gd name="connsiteY187" fmla="*/ 97155 h 533400"/>
                <a:gd name="connsiteX188" fmla="*/ 68866 w 533400"/>
                <a:gd name="connsiteY188" fmla="*/ 102394 h 533400"/>
                <a:gd name="connsiteX189" fmla="*/ 70104 w 533400"/>
                <a:gd name="connsiteY189" fmla="*/ 100965 h 533400"/>
                <a:gd name="connsiteX190" fmla="*/ 76105 w 533400"/>
                <a:gd name="connsiteY190" fmla="*/ 94107 h 533400"/>
                <a:gd name="connsiteX191" fmla="*/ 70104 w 533400"/>
                <a:gd name="connsiteY191" fmla="*/ 88678 h 533400"/>
                <a:gd name="connsiteX192" fmla="*/ 68866 w 533400"/>
                <a:gd name="connsiteY192" fmla="*/ 90106 h 533400"/>
                <a:gd name="connsiteX193" fmla="*/ 74962 w 533400"/>
                <a:gd name="connsiteY193" fmla="*/ 95536 h 533400"/>
                <a:gd name="connsiteX194" fmla="*/ 76105 w 533400"/>
                <a:gd name="connsiteY194" fmla="*/ 94107 h 533400"/>
                <a:gd name="connsiteX195" fmla="*/ 48482 w 533400"/>
                <a:gd name="connsiteY195" fmla="*/ 130492 h 533400"/>
                <a:gd name="connsiteX196" fmla="*/ 41624 w 533400"/>
                <a:gd name="connsiteY196" fmla="*/ 126206 h 533400"/>
                <a:gd name="connsiteX197" fmla="*/ 40672 w 533400"/>
                <a:gd name="connsiteY197" fmla="*/ 127825 h 533400"/>
                <a:gd name="connsiteX198" fmla="*/ 47530 w 533400"/>
                <a:gd name="connsiteY198" fmla="*/ 132112 h 533400"/>
                <a:gd name="connsiteX199" fmla="*/ 48482 w 533400"/>
                <a:gd name="connsiteY199" fmla="*/ 130492 h 533400"/>
                <a:gd name="connsiteX200" fmla="*/ 35052 w 533400"/>
                <a:gd name="connsiteY200" fmla="*/ 154305 h 533400"/>
                <a:gd name="connsiteX201" fmla="*/ 27813 w 533400"/>
                <a:gd name="connsiteY201" fmla="*/ 150781 h 533400"/>
                <a:gd name="connsiteX202" fmla="*/ 26956 w 533400"/>
                <a:gd name="connsiteY202" fmla="*/ 152495 h 533400"/>
                <a:gd name="connsiteX203" fmla="*/ 34195 w 533400"/>
                <a:gd name="connsiteY203" fmla="*/ 156019 h 533400"/>
                <a:gd name="connsiteX204" fmla="*/ 35052 w 533400"/>
                <a:gd name="connsiteY204" fmla="*/ 154305 h 533400"/>
                <a:gd name="connsiteX205" fmla="*/ 43720 w 533400"/>
                <a:gd name="connsiteY205" fmla="*/ 138208 h 533400"/>
                <a:gd name="connsiteX206" fmla="*/ 36671 w 533400"/>
                <a:gd name="connsiteY206" fmla="*/ 134207 h 533400"/>
                <a:gd name="connsiteX207" fmla="*/ 35719 w 533400"/>
                <a:gd name="connsiteY207" fmla="*/ 135827 h 533400"/>
                <a:gd name="connsiteX208" fmla="*/ 42767 w 533400"/>
                <a:gd name="connsiteY208" fmla="*/ 139922 h 533400"/>
                <a:gd name="connsiteX209" fmla="*/ 43720 w 533400"/>
                <a:gd name="connsiteY209" fmla="*/ 138208 h 533400"/>
                <a:gd name="connsiteX210" fmla="*/ 31147 w 533400"/>
                <a:gd name="connsiteY210" fmla="*/ 162592 h 533400"/>
                <a:gd name="connsiteX211" fmla="*/ 23717 w 533400"/>
                <a:gd name="connsiteY211" fmla="*/ 159258 h 533400"/>
                <a:gd name="connsiteX212" fmla="*/ 22955 w 533400"/>
                <a:gd name="connsiteY212" fmla="*/ 160973 h 533400"/>
                <a:gd name="connsiteX213" fmla="*/ 30385 w 533400"/>
                <a:gd name="connsiteY213" fmla="*/ 164306 h 533400"/>
                <a:gd name="connsiteX214" fmla="*/ 31147 w 533400"/>
                <a:gd name="connsiteY214" fmla="*/ 162592 h 533400"/>
                <a:gd name="connsiteX215" fmla="*/ 39243 w 533400"/>
                <a:gd name="connsiteY215" fmla="*/ 146209 h 533400"/>
                <a:gd name="connsiteX216" fmla="*/ 32099 w 533400"/>
                <a:gd name="connsiteY216" fmla="*/ 142399 h 533400"/>
                <a:gd name="connsiteX217" fmla="*/ 31242 w 533400"/>
                <a:gd name="connsiteY217" fmla="*/ 144018 h 533400"/>
                <a:gd name="connsiteX218" fmla="*/ 38386 w 533400"/>
                <a:gd name="connsiteY218" fmla="*/ 147828 h 533400"/>
                <a:gd name="connsiteX219" fmla="*/ 39243 w 533400"/>
                <a:gd name="connsiteY219" fmla="*/ 146209 h 533400"/>
                <a:gd name="connsiteX220" fmla="*/ 516541 w 533400"/>
                <a:gd name="connsiteY220" fmla="*/ 181261 h 533400"/>
                <a:gd name="connsiteX221" fmla="*/ 524161 w 533400"/>
                <a:gd name="connsiteY221" fmla="*/ 178498 h 533400"/>
                <a:gd name="connsiteX222" fmla="*/ 523494 w 533400"/>
                <a:gd name="connsiteY222" fmla="*/ 176784 h 533400"/>
                <a:gd name="connsiteX223" fmla="*/ 515874 w 533400"/>
                <a:gd name="connsiteY223" fmla="*/ 179546 h 533400"/>
                <a:gd name="connsiteX224" fmla="*/ 516541 w 533400"/>
                <a:gd name="connsiteY224" fmla="*/ 181261 h 533400"/>
                <a:gd name="connsiteX225" fmla="*/ 497300 w 533400"/>
                <a:gd name="connsiteY225" fmla="*/ 139827 h 533400"/>
                <a:gd name="connsiteX226" fmla="*/ 504349 w 533400"/>
                <a:gd name="connsiteY226" fmla="*/ 135731 h 533400"/>
                <a:gd name="connsiteX227" fmla="*/ 503396 w 533400"/>
                <a:gd name="connsiteY227" fmla="*/ 134112 h 533400"/>
                <a:gd name="connsiteX228" fmla="*/ 496348 w 533400"/>
                <a:gd name="connsiteY228" fmla="*/ 138208 h 533400"/>
                <a:gd name="connsiteX229" fmla="*/ 497300 w 533400"/>
                <a:gd name="connsiteY229" fmla="*/ 139827 h 533400"/>
                <a:gd name="connsiteX230" fmla="*/ 501777 w 533400"/>
                <a:gd name="connsiteY230" fmla="*/ 147923 h 533400"/>
                <a:gd name="connsiteX231" fmla="*/ 508921 w 533400"/>
                <a:gd name="connsiteY231" fmla="*/ 144113 h 533400"/>
                <a:gd name="connsiteX232" fmla="*/ 508064 w 533400"/>
                <a:gd name="connsiteY232" fmla="*/ 142494 h 533400"/>
                <a:gd name="connsiteX233" fmla="*/ 500920 w 533400"/>
                <a:gd name="connsiteY233" fmla="*/ 146304 h 533400"/>
                <a:gd name="connsiteX234" fmla="*/ 501777 w 533400"/>
                <a:gd name="connsiteY234" fmla="*/ 147923 h 533400"/>
                <a:gd name="connsiteX235" fmla="*/ 492633 w 533400"/>
                <a:gd name="connsiteY235" fmla="*/ 132017 h 533400"/>
                <a:gd name="connsiteX236" fmla="*/ 499491 w 533400"/>
                <a:gd name="connsiteY236" fmla="*/ 127730 h 533400"/>
                <a:gd name="connsiteX237" fmla="*/ 498539 w 533400"/>
                <a:gd name="connsiteY237" fmla="*/ 126111 h 533400"/>
                <a:gd name="connsiteX238" fmla="*/ 491681 w 533400"/>
                <a:gd name="connsiteY238" fmla="*/ 130397 h 533400"/>
                <a:gd name="connsiteX239" fmla="*/ 492633 w 533400"/>
                <a:gd name="connsiteY239" fmla="*/ 132017 h 533400"/>
                <a:gd name="connsiteX240" fmla="*/ 459105 w 533400"/>
                <a:gd name="connsiteY240" fmla="*/ 88773 h 533400"/>
                <a:gd name="connsiteX241" fmla="*/ 465010 w 533400"/>
                <a:gd name="connsiteY241" fmla="*/ 83153 h 533400"/>
                <a:gd name="connsiteX242" fmla="*/ 463677 w 533400"/>
                <a:gd name="connsiteY242" fmla="*/ 81820 h 533400"/>
                <a:gd name="connsiteX243" fmla="*/ 457772 w 533400"/>
                <a:gd name="connsiteY243" fmla="*/ 87440 h 533400"/>
                <a:gd name="connsiteX244" fmla="*/ 459105 w 533400"/>
                <a:gd name="connsiteY244" fmla="*/ 88773 h 533400"/>
                <a:gd name="connsiteX245" fmla="*/ 509683 w 533400"/>
                <a:gd name="connsiteY245" fmla="*/ 164306 h 533400"/>
                <a:gd name="connsiteX246" fmla="*/ 517112 w 533400"/>
                <a:gd name="connsiteY246" fmla="*/ 160973 h 533400"/>
                <a:gd name="connsiteX247" fmla="*/ 516350 w 533400"/>
                <a:gd name="connsiteY247" fmla="*/ 159258 h 533400"/>
                <a:gd name="connsiteX248" fmla="*/ 508921 w 533400"/>
                <a:gd name="connsiteY248" fmla="*/ 162592 h 533400"/>
                <a:gd name="connsiteX249" fmla="*/ 509683 w 533400"/>
                <a:gd name="connsiteY249" fmla="*/ 164306 h 533400"/>
                <a:gd name="connsiteX250" fmla="*/ 465296 w 533400"/>
                <a:gd name="connsiteY250" fmla="*/ 95440 h 533400"/>
                <a:gd name="connsiteX251" fmla="*/ 471297 w 533400"/>
                <a:gd name="connsiteY251" fmla="*/ 90011 h 533400"/>
                <a:gd name="connsiteX252" fmla="*/ 470059 w 533400"/>
                <a:gd name="connsiteY252" fmla="*/ 88583 h 533400"/>
                <a:gd name="connsiteX253" fmla="*/ 463963 w 533400"/>
                <a:gd name="connsiteY253" fmla="*/ 94012 h 533400"/>
                <a:gd name="connsiteX254" fmla="*/ 465296 w 533400"/>
                <a:gd name="connsiteY254" fmla="*/ 95440 h 533400"/>
                <a:gd name="connsiteX255" fmla="*/ 487680 w 533400"/>
                <a:gd name="connsiteY255" fmla="*/ 124301 h 533400"/>
                <a:gd name="connsiteX256" fmla="*/ 494443 w 533400"/>
                <a:gd name="connsiteY256" fmla="*/ 119729 h 533400"/>
                <a:gd name="connsiteX257" fmla="*/ 493395 w 533400"/>
                <a:gd name="connsiteY257" fmla="*/ 118205 h 533400"/>
                <a:gd name="connsiteX258" fmla="*/ 486632 w 533400"/>
                <a:gd name="connsiteY258" fmla="*/ 122777 h 533400"/>
                <a:gd name="connsiteX259" fmla="*/ 487680 w 533400"/>
                <a:gd name="connsiteY259" fmla="*/ 124301 h 533400"/>
                <a:gd name="connsiteX260" fmla="*/ 513207 w 533400"/>
                <a:gd name="connsiteY260" fmla="*/ 172784 h 533400"/>
                <a:gd name="connsiteX261" fmla="*/ 520732 w 533400"/>
                <a:gd name="connsiteY261" fmla="*/ 169736 h 533400"/>
                <a:gd name="connsiteX262" fmla="*/ 520065 w 533400"/>
                <a:gd name="connsiteY262" fmla="*/ 168021 h 533400"/>
                <a:gd name="connsiteX263" fmla="*/ 512540 w 533400"/>
                <a:gd name="connsiteY263" fmla="*/ 171069 h 533400"/>
                <a:gd name="connsiteX264" fmla="*/ 513207 w 533400"/>
                <a:gd name="connsiteY264" fmla="*/ 172784 h 533400"/>
                <a:gd name="connsiteX265" fmla="*/ 471297 w 533400"/>
                <a:gd name="connsiteY265" fmla="*/ 102394 h 533400"/>
                <a:gd name="connsiteX266" fmla="*/ 477488 w 533400"/>
                <a:gd name="connsiteY266" fmla="*/ 97155 h 533400"/>
                <a:gd name="connsiteX267" fmla="*/ 476250 w 533400"/>
                <a:gd name="connsiteY267" fmla="*/ 95726 h 533400"/>
                <a:gd name="connsiteX268" fmla="*/ 470059 w 533400"/>
                <a:gd name="connsiteY268" fmla="*/ 100965 h 533400"/>
                <a:gd name="connsiteX269" fmla="*/ 471297 w 533400"/>
                <a:gd name="connsiteY269" fmla="*/ 102394 h 533400"/>
                <a:gd name="connsiteX270" fmla="*/ 477012 w 533400"/>
                <a:gd name="connsiteY270" fmla="*/ 109538 h 533400"/>
                <a:gd name="connsiteX271" fmla="*/ 483394 w 533400"/>
                <a:gd name="connsiteY271" fmla="*/ 104489 h 533400"/>
                <a:gd name="connsiteX272" fmla="*/ 482251 w 533400"/>
                <a:gd name="connsiteY272" fmla="*/ 103061 h 533400"/>
                <a:gd name="connsiteX273" fmla="*/ 475869 w 533400"/>
                <a:gd name="connsiteY273" fmla="*/ 108109 h 533400"/>
                <a:gd name="connsiteX274" fmla="*/ 477012 w 533400"/>
                <a:gd name="connsiteY274" fmla="*/ 109538 h 533400"/>
                <a:gd name="connsiteX275" fmla="*/ 482441 w 533400"/>
                <a:gd name="connsiteY275" fmla="*/ 116872 h 533400"/>
                <a:gd name="connsiteX276" fmla="*/ 489014 w 533400"/>
                <a:gd name="connsiteY276" fmla="*/ 112109 h 533400"/>
                <a:gd name="connsiteX277" fmla="*/ 487966 w 533400"/>
                <a:gd name="connsiteY277" fmla="*/ 110585 h 533400"/>
                <a:gd name="connsiteX278" fmla="*/ 481393 w 533400"/>
                <a:gd name="connsiteY278" fmla="*/ 115348 h 533400"/>
                <a:gd name="connsiteX279" fmla="*/ 482441 w 533400"/>
                <a:gd name="connsiteY279" fmla="*/ 116872 h 533400"/>
                <a:gd name="connsiteX280" fmla="*/ 505873 w 533400"/>
                <a:gd name="connsiteY280" fmla="*/ 156019 h 533400"/>
                <a:gd name="connsiteX281" fmla="*/ 513112 w 533400"/>
                <a:gd name="connsiteY281" fmla="*/ 152495 h 533400"/>
                <a:gd name="connsiteX282" fmla="*/ 512255 w 533400"/>
                <a:gd name="connsiteY282" fmla="*/ 150781 h 533400"/>
                <a:gd name="connsiteX283" fmla="*/ 505016 w 533400"/>
                <a:gd name="connsiteY283" fmla="*/ 154305 h 533400"/>
                <a:gd name="connsiteX284" fmla="*/ 505873 w 533400"/>
                <a:gd name="connsiteY284" fmla="*/ 156019 h 533400"/>
                <a:gd name="connsiteX285" fmla="*/ 8192 w 533400"/>
                <a:gd name="connsiteY285" fmla="*/ 270034 h 533400"/>
                <a:gd name="connsiteX286" fmla="*/ 8192 w 533400"/>
                <a:gd name="connsiteY286" fmla="*/ 269081 h 533400"/>
                <a:gd name="connsiteX287" fmla="*/ 0 w 533400"/>
                <a:gd name="connsiteY287" fmla="*/ 269081 h 533400"/>
                <a:gd name="connsiteX288" fmla="*/ 0 w 533400"/>
                <a:gd name="connsiteY288" fmla="*/ 270986 h 533400"/>
                <a:gd name="connsiteX289" fmla="*/ 8192 w 533400"/>
                <a:gd name="connsiteY289" fmla="*/ 270986 h 533400"/>
                <a:gd name="connsiteX290" fmla="*/ 8192 w 533400"/>
                <a:gd name="connsiteY290" fmla="*/ 270034 h 533400"/>
                <a:gd name="connsiteX291" fmla="*/ 530638 w 533400"/>
                <a:gd name="connsiteY291" fmla="*/ 243554 h 533400"/>
                <a:gd name="connsiteX292" fmla="*/ 538734 w 533400"/>
                <a:gd name="connsiteY292" fmla="*/ 242697 h 533400"/>
                <a:gd name="connsiteX293" fmla="*/ 538543 w 533400"/>
                <a:gd name="connsiteY293" fmla="*/ 240887 h 533400"/>
                <a:gd name="connsiteX294" fmla="*/ 530447 w 533400"/>
                <a:gd name="connsiteY294" fmla="*/ 241744 h 533400"/>
                <a:gd name="connsiteX295" fmla="*/ 530638 w 533400"/>
                <a:gd name="connsiteY295" fmla="*/ 243554 h 533400"/>
                <a:gd name="connsiteX296" fmla="*/ 531781 w 533400"/>
                <a:gd name="connsiteY296" fmla="*/ 261747 h 533400"/>
                <a:gd name="connsiteX297" fmla="*/ 539972 w 533400"/>
                <a:gd name="connsiteY297" fmla="*/ 261461 h 533400"/>
                <a:gd name="connsiteX298" fmla="*/ 539877 w 533400"/>
                <a:gd name="connsiteY298" fmla="*/ 259556 h 533400"/>
                <a:gd name="connsiteX299" fmla="*/ 531781 w 533400"/>
                <a:gd name="connsiteY299" fmla="*/ 259842 h 533400"/>
                <a:gd name="connsiteX300" fmla="*/ 531781 w 533400"/>
                <a:gd name="connsiteY300" fmla="*/ 261747 h 533400"/>
                <a:gd name="connsiteX301" fmla="*/ 531305 w 533400"/>
                <a:gd name="connsiteY301" fmla="*/ 252698 h 533400"/>
                <a:gd name="connsiteX302" fmla="*/ 539401 w 533400"/>
                <a:gd name="connsiteY302" fmla="*/ 252127 h 533400"/>
                <a:gd name="connsiteX303" fmla="*/ 539306 w 533400"/>
                <a:gd name="connsiteY303" fmla="*/ 250222 h 533400"/>
                <a:gd name="connsiteX304" fmla="*/ 531209 w 533400"/>
                <a:gd name="connsiteY304" fmla="*/ 250793 h 533400"/>
                <a:gd name="connsiteX305" fmla="*/ 531305 w 533400"/>
                <a:gd name="connsiteY305" fmla="*/ 252698 h 533400"/>
                <a:gd name="connsiteX306" fmla="*/ 528161 w 533400"/>
                <a:gd name="connsiteY306" fmla="*/ 225457 h 533400"/>
                <a:gd name="connsiteX307" fmla="*/ 536162 w 533400"/>
                <a:gd name="connsiteY307" fmla="*/ 224028 h 533400"/>
                <a:gd name="connsiteX308" fmla="*/ 535876 w 533400"/>
                <a:gd name="connsiteY308" fmla="*/ 222218 h 533400"/>
                <a:gd name="connsiteX309" fmla="*/ 527876 w 533400"/>
                <a:gd name="connsiteY309" fmla="*/ 223647 h 533400"/>
                <a:gd name="connsiteX310" fmla="*/ 528161 w 533400"/>
                <a:gd name="connsiteY310" fmla="*/ 225457 h 533400"/>
                <a:gd name="connsiteX311" fmla="*/ 529495 w 533400"/>
                <a:gd name="connsiteY311" fmla="*/ 234506 h 533400"/>
                <a:gd name="connsiteX312" fmla="*/ 537496 w 533400"/>
                <a:gd name="connsiteY312" fmla="*/ 233363 h 533400"/>
                <a:gd name="connsiteX313" fmla="*/ 537210 w 533400"/>
                <a:gd name="connsiteY313" fmla="*/ 231458 h 533400"/>
                <a:gd name="connsiteX314" fmla="*/ 529209 w 533400"/>
                <a:gd name="connsiteY314" fmla="*/ 232600 h 533400"/>
                <a:gd name="connsiteX315" fmla="*/ 529495 w 533400"/>
                <a:gd name="connsiteY315" fmla="*/ 234506 h 533400"/>
                <a:gd name="connsiteX316" fmla="*/ 526447 w 533400"/>
                <a:gd name="connsiteY316" fmla="*/ 216503 h 533400"/>
                <a:gd name="connsiteX317" fmla="*/ 534353 w 533400"/>
                <a:gd name="connsiteY317" fmla="*/ 214789 h 533400"/>
                <a:gd name="connsiteX318" fmla="*/ 533972 w 533400"/>
                <a:gd name="connsiteY318" fmla="*/ 212979 h 533400"/>
                <a:gd name="connsiteX319" fmla="*/ 526066 w 533400"/>
                <a:gd name="connsiteY319" fmla="*/ 214694 h 533400"/>
                <a:gd name="connsiteX320" fmla="*/ 526447 w 533400"/>
                <a:gd name="connsiteY320" fmla="*/ 216503 h 533400"/>
                <a:gd name="connsiteX321" fmla="*/ 522065 w 533400"/>
                <a:gd name="connsiteY321" fmla="*/ 198692 h 533400"/>
                <a:gd name="connsiteX322" fmla="*/ 529876 w 533400"/>
                <a:gd name="connsiteY322" fmla="*/ 196501 h 533400"/>
                <a:gd name="connsiteX323" fmla="*/ 529400 w 533400"/>
                <a:gd name="connsiteY323" fmla="*/ 194691 h 533400"/>
                <a:gd name="connsiteX324" fmla="*/ 521589 w 533400"/>
                <a:gd name="connsiteY324" fmla="*/ 196882 h 533400"/>
                <a:gd name="connsiteX325" fmla="*/ 522065 w 533400"/>
                <a:gd name="connsiteY325" fmla="*/ 198692 h 533400"/>
                <a:gd name="connsiteX326" fmla="*/ 519493 w 533400"/>
                <a:gd name="connsiteY326" fmla="*/ 189929 h 533400"/>
                <a:gd name="connsiteX327" fmla="*/ 527209 w 533400"/>
                <a:gd name="connsiteY327" fmla="*/ 187452 h 533400"/>
                <a:gd name="connsiteX328" fmla="*/ 526637 w 533400"/>
                <a:gd name="connsiteY328" fmla="*/ 185642 h 533400"/>
                <a:gd name="connsiteX329" fmla="*/ 518922 w 533400"/>
                <a:gd name="connsiteY329" fmla="*/ 188119 h 533400"/>
                <a:gd name="connsiteX330" fmla="*/ 519493 w 533400"/>
                <a:gd name="connsiteY330" fmla="*/ 189929 h 533400"/>
                <a:gd name="connsiteX331" fmla="*/ 524447 w 533400"/>
                <a:gd name="connsiteY331" fmla="*/ 207550 h 533400"/>
                <a:gd name="connsiteX332" fmla="*/ 532257 w 533400"/>
                <a:gd name="connsiteY332" fmla="*/ 205550 h 533400"/>
                <a:gd name="connsiteX333" fmla="*/ 531781 w 533400"/>
                <a:gd name="connsiteY333" fmla="*/ 203740 h 533400"/>
                <a:gd name="connsiteX334" fmla="*/ 523970 w 533400"/>
                <a:gd name="connsiteY334" fmla="*/ 205740 h 533400"/>
                <a:gd name="connsiteX335" fmla="*/ 524447 w 533400"/>
                <a:gd name="connsiteY335" fmla="*/ 207550 h 533400"/>
                <a:gd name="connsiteX336" fmla="*/ 369094 w 533400"/>
                <a:gd name="connsiteY336" fmla="*/ 27527 h 533400"/>
                <a:gd name="connsiteX337" fmla="*/ 372142 w 533400"/>
                <a:gd name="connsiteY337" fmla="*/ 20002 h 533400"/>
                <a:gd name="connsiteX338" fmla="*/ 370427 w 533400"/>
                <a:gd name="connsiteY338" fmla="*/ 19336 h 533400"/>
                <a:gd name="connsiteX339" fmla="*/ 367379 w 533400"/>
                <a:gd name="connsiteY339" fmla="*/ 26860 h 533400"/>
                <a:gd name="connsiteX340" fmla="*/ 369094 w 533400"/>
                <a:gd name="connsiteY340" fmla="*/ 27527 h 533400"/>
                <a:gd name="connsiteX341" fmla="*/ 334328 w 533400"/>
                <a:gd name="connsiteY341" fmla="*/ 16097 h 533400"/>
                <a:gd name="connsiteX342" fmla="*/ 336328 w 533400"/>
                <a:gd name="connsiteY342" fmla="*/ 8287 h 533400"/>
                <a:gd name="connsiteX343" fmla="*/ 334518 w 533400"/>
                <a:gd name="connsiteY343" fmla="*/ 7810 h 533400"/>
                <a:gd name="connsiteX344" fmla="*/ 332518 w 533400"/>
                <a:gd name="connsiteY344" fmla="*/ 15621 h 533400"/>
                <a:gd name="connsiteX345" fmla="*/ 334328 w 533400"/>
                <a:gd name="connsiteY345" fmla="*/ 16097 h 533400"/>
                <a:gd name="connsiteX346" fmla="*/ 343186 w 533400"/>
                <a:gd name="connsiteY346" fmla="*/ 18479 h 533400"/>
                <a:gd name="connsiteX347" fmla="*/ 345376 w 533400"/>
                <a:gd name="connsiteY347" fmla="*/ 10763 h 533400"/>
                <a:gd name="connsiteX348" fmla="*/ 343567 w 533400"/>
                <a:gd name="connsiteY348" fmla="*/ 10192 h 533400"/>
                <a:gd name="connsiteX349" fmla="*/ 341376 w 533400"/>
                <a:gd name="connsiteY349" fmla="*/ 17907 h 533400"/>
                <a:gd name="connsiteX350" fmla="*/ 343186 w 533400"/>
                <a:gd name="connsiteY350" fmla="*/ 18479 h 533400"/>
                <a:gd name="connsiteX351" fmla="*/ 360521 w 533400"/>
                <a:gd name="connsiteY351" fmla="*/ 24194 h 533400"/>
                <a:gd name="connsiteX352" fmla="*/ 363284 w 533400"/>
                <a:gd name="connsiteY352" fmla="*/ 16669 h 533400"/>
                <a:gd name="connsiteX353" fmla="*/ 361569 w 533400"/>
                <a:gd name="connsiteY353" fmla="*/ 16002 h 533400"/>
                <a:gd name="connsiteX354" fmla="*/ 358807 w 533400"/>
                <a:gd name="connsiteY354" fmla="*/ 23527 h 533400"/>
                <a:gd name="connsiteX355" fmla="*/ 360521 w 533400"/>
                <a:gd name="connsiteY355" fmla="*/ 24194 h 533400"/>
                <a:gd name="connsiteX356" fmla="*/ 351854 w 533400"/>
                <a:gd name="connsiteY356" fmla="*/ 21146 h 533400"/>
                <a:gd name="connsiteX357" fmla="*/ 354330 w 533400"/>
                <a:gd name="connsiteY357" fmla="*/ 13430 h 533400"/>
                <a:gd name="connsiteX358" fmla="*/ 352520 w 533400"/>
                <a:gd name="connsiteY358" fmla="*/ 12859 h 533400"/>
                <a:gd name="connsiteX359" fmla="*/ 350044 w 533400"/>
                <a:gd name="connsiteY359" fmla="*/ 20574 h 533400"/>
                <a:gd name="connsiteX360" fmla="*/ 351854 w 533400"/>
                <a:gd name="connsiteY360" fmla="*/ 21146 h 533400"/>
                <a:gd name="connsiteX361" fmla="*/ 325469 w 533400"/>
                <a:gd name="connsiteY361" fmla="*/ 14002 h 533400"/>
                <a:gd name="connsiteX362" fmla="*/ 327184 w 533400"/>
                <a:gd name="connsiteY362" fmla="*/ 6096 h 533400"/>
                <a:gd name="connsiteX363" fmla="*/ 325374 w 533400"/>
                <a:gd name="connsiteY363" fmla="*/ 5715 h 533400"/>
                <a:gd name="connsiteX364" fmla="*/ 323659 w 533400"/>
                <a:gd name="connsiteY364" fmla="*/ 13621 h 533400"/>
                <a:gd name="connsiteX365" fmla="*/ 325469 w 533400"/>
                <a:gd name="connsiteY365" fmla="*/ 14002 h 533400"/>
                <a:gd name="connsiteX366" fmla="*/ 289274 w 533400"/>
                <a:gd name="connsiteY366" fmla="*/ 8858 h 533400"/>
                <a:gd name="connsiteX367" fmla="*/ 289846 w 533400"/>
                <a:gd name="connsiteY367" fmla="*/ 762 h 533400"/>
                <a:gd name="connsiteX368" fmla="*/ 288036 w 533400"/>
                <a:gd name="connsiteY368" fmla="*/ 571 h 533400"/>
                <a:gd name="connsiteX369" fmla="*/ 287465 w 533400"/>
                <a:gd name="connsiteY369" fmla="*/ 8668 h 533400"/>
                <a:gd name="connsiteX370" fmla="*/ 289274 w 533400"/>
                <a:gd name="connsiteY370" fmla="*/ 8858 h 533400"/>
                <a:gd name="connsiteX371" fmla="*/ 316421 w 533400"/>
                <a:gd name="connsiteY371" fmla="*/ 12192 h 533400"/>
                <a:gd name="connsiteX372" fmla="*/ 317849 w 533400"/>
                <a:gd name="connsiteY372" fmla="*/ 4191 h 533400"/>
                <a:gd name="connsiteX373" fmla="*/ 316040 w 533400"/>
                <a:gd name="connsiteY373" fmla="*/ 3810 h 533400"/>
                <a:gd name="connsiteX374" fmla="*/ 314611 w 533400"/>
                <a:gd name="connsiteY374" fmla="*/ 11811 h 533400"/>
                <a:gd name="connsiteX375" fmla="*/ 316421 w 533400"/>
                <a:gd name="connsiteY375" fmla="*/ 12192 h 533400"/>
                <a:gd name="connsiteX376" fmla="*/ 270034 w 533400"/>
                <a:gd name="connsiteY376" fmla="*/ 8192 h 533400"/>
                <a:gd name="connsiteX377" fmla="*/ 270986 w 533400"/>
                <a:gd name="connsiteY377" fmla="*/ 8192 h 533400"/>
                <a:gd name="connsiteX378" fmla="*/ 270986 w 533400"/>
                <a:gd name="connsiteY378" fmla="*/ 0 h 533400"/>
                <a:gd name="connsiteX379" fmla="*/ 269081 w 533400"/>
                <a:gd name="connsiteY379" fmla="*/ 0 h 533400"/>
                <a:gd name="connsiteX380" fmla="*/ 269081 w 533400"/>
                <a:gd name="connsiteY380" fmla="*/ 8192 h 533400"/>
                <a:gd name="connsiteX381" fmla="*/ 270034 w 533400"/>
                <a:gd name="connsiteY381" fmla="*/ 8192 h 533400"/>
                <a:gd name="connsiteX382" fmla="*/ 280130 w 533400"/>
                <a:gd name="connsiteY382" fmla="*/ 8287 h 533400"/>
                <a:gd name="connsiteX383" fmla="*/ 280416 w 533400"/>
                <a:gd name="connsiteY383" fmla="*/ 190 h 533400"/>
                <a:gd name="connsiteX384" fmla="*/ 278511 w 533400"/>
                <a:gd name="connsiteY384" fmla="*/ 95 h 533400"/>
                <a:gd name="connsiteX385" fmla="*/ 278225 w 533400"/>
                <a:gd name="connsiteY385" fmla="*/ 8287 h 533400"/>
                <a:gd name="connsiteX386" fmla="*/ 280130 w 533400"/>
                <a:gd name="connsiteY386" fmla="*/ 8287 h 533400"/>
                <a:gd name="connsiteX387" fmla="*/ 298323 w 533400"/>
                <a:gd name="connsiteY387" fmla="*/ 9715 h 533400"/>
                <a:gd name="connsiteX388" fmla="*/ 299180 w 533400"/>
                <a:gd name="connsiteY388" fmla="*/ 1619 h 533400"/>
                <a:gd name="connsiteX389" fmla="*/ 297371 w 533400"/>
                <a:gd name="connsiteY389" fmla="*/ 1429 h 533400"/>
                <a:gd name="connsiteX390" fmla="*/ 296513 w 533400"/>
                <a:gd name="connsiteY390" fmla="*/ 9525 h 533400"/>
                <a:gd name="connsiteX391" fmla="*/ 298323 w 533400"/>
                <a:gd name="connsiteY391" fmla="*/ 9715 h 533400"/>
                <a:gd name="connsiteX392" fmla="*/ 307467 w 533400"/>
                <a:gd name="connsiteY392" fmla="*/ 10763 h 533400"/>
                <a:gd name="connsiteX393" fmla="*/ 308610 w 533400"/>
                <a:gd name="connsiteY393" fmla="*/ 2762 h 533400"/>
                <a:gd name="connsiteX394" fmla="*/ 306800 w 533400"/>
                <a:gd name="connsiteY394" fmla="*/ 2477 h 533400"/>
                <a:gd name="connsiteX395" fmla="*/ 305657 w 533400"/>
                <a:gd name="connsiteY395" fmla="*/ 10477 h 533400"/>
                <a:gd name="connsiteX396" fmla="*/ 307467 w 533400"/>
                <a:gd name="connsiteY396" fmla="*/ 10763 h 533400"/>
                <a:gd name="connsiteX397" fmla="*/ 445960 w 533400"/>
                <a:gd name="connsiteY397" fmla="*/ 76010 h 533400"/>
                <a:gd name="connsiteX398" fmla="*/ 451390 w 533400"/>
                <a:gd name="connsiteY398" fmla="*/ 70009 h 533400"/>
                <a:gd name="connsiteX399" fmla="*/ 450056 w 533400"/>
                <a:gd name="connsiteY399" fmla="*/ 68771 h 533400"/>
                <a:gd name="connsiteX400" fmla="*/ 444627 w 533400"/>
                <a:gd name="connsiteY400" fmla="*/ 74771 h 533400"/>
                <a:gd name="connsiteX401" fmla="*/ 445960 w 533400"/>
                <a:gd name="connsiteY401" fmla="*/ 76010 h 533400"/>
                <a:gd name="connsiteX402" fmla="*/ 377476 w 533400"/>
                <a:gd name="connsiteY402" fmla="*/ 31147 h 533400"/>
                <a:gd name="connsiteX403" fmla="*/ 380714 w 533400"/>
                <a:gd name="connsiteY403" fmla="*/ 23717 h 533400"/>
                <a:gd name="connsiteX404" fmla="*/ 379000 w 533400"/>
                <a:gd name="connsiteY404" fmla="*/ 22955 h 533400"/>
                <a:gd name="connsiteX405" fmla="*/ 375761 w 533400"/>
                <a:gd name="connsiteY405" fmla="*/ 30385 h 533400"/>
                <a:gd name="connsiteX406" fmla="*/ 377476 w 533400"/>
                <a:gd name="connsiteY406" fmla="*/ 31147 h 533400"/>
                <a:gd name="connsiteX407" fmla="*/ 424720 w 533400"/>
                <a:gd name="connsiteY407" fmla="*/ 58674 h 533400"/>
                <a:gd name="connsiteX408" fmla="*/ 429482 w 533400"/>
                <a:gd name="connsiteY408" fmla="*/ 52102 h 533400"/>
                <a:gd name="connsiteX409" fmla="*/ 427958 w 533400"/>
                <a:gd name="connsiteY409" fmla="*/ 50959 h 533400"/>
                <a:gd name="connsiteX410" fmla="*/ 423196 w 533400"/>
                <a:gd name="connsiteY410" fmla="*/ 57531 h 533400"/>
                <a:gd name="connsiteX411" fmla="*/ 424720 w 533400"/>
                <a:gd name="connsiteY411" fmla="*/ 58674 h 533400"/>
                <a:gd name="connsiteX412" fmla="*/ 432054 w 533400"/>
                <a:gd name="connsiteY412" fmla="*/ 64198 h 533400"/>
                <a:gd name="connsiteX413" fmla="*/ 437102 w 533400"/>
                <a:gd name="connsiteY413" fmla="*/ 57817 h 533400"/>
                <a:gd name="connsiteX414" fmla="*/ 435674 w 533400"/>
                <a:gd name="connsiteY414" fmla="*/ 56674 h 533400"/>
                <a:gd name="connsiteX415" fmla="*/ 430625 w 533400"/>
                <a:gd name="connsiteY415" fmla="*/ 63056 h 533400"/>
                <a:gd name="connsiteX416" fmla="*/ 432054 w 533400"/>
                <a:gd name="connsiteY416" fmla="*/ 64198 h 533400"/>
                <a:gd name="connsiteX417" fmla="*/ 452628 w 533400"/>
                <a:gd name="connsiteY417" fmla="*/ 82296 h 533400"/>
                <a:gd name="connsiteX418" fmla="*/ 458248 w 533400"/>
                <a:gd name="connsiteY418" fmla="*/ 76486 h 533400"/>
                <a:gd name="connsiteX419" fmla="*/ 456914 w 533400"/>
                <a:gd name="connsiteY419" fmla="*/ 75152 h 533400"/>
                <a:gd name="connsiteX420" fmla="*/ 451295 w 533400"/>
                <a:gd name="connsiteY420" fmla="*/ 81058 h 533400"/>
                <a:gd name="connsiteX421" fmla="*/ 452628 w 533400"/>
                <a:gd name="connsiteY421" fmla="*/ 82296 h 533400"/>
                <a:gd name="connsiteX422" fmla="*/ 439103 w 533400"/>
                <a:gd name="connsiteY422" fmla="*/ 70009 h 533400"/>
                <a:gd name="connsiteX423" fmla="*/ 444341 w 533400"/>
                <a:gd name="connsiteY423" fmla="*/ 63817 h 533400"/>
                <a:gd name="connsiteX424" fmla="*/ 442913 w 533400"/>
                <a:gd name="connsiteY424" fmla="*/ 62579 h 533400"/>
                <a:gd name="connsiteX425" fmla="*/ 437674 w 533400"/>
                <a:gd name="connsiteY425" fmla="*/ 68771 h 533400"/>
                <a:gd name="connsiteX426" fmla="*/ 439103 w 533400"/>
                <a:gd name="connsiteY426" fmla="*/ 70009 h 533400"/>
                <a:gd name="connsiteX427" fmla="*/ 417290 w 533400"/>
                <a:gd name="connsiteY427" fmla="*/ 53435 h 533400"/>
                <a:gd name="connsiteX428" fmla="*/ 421862 w 533400"/>
                <a:gd name="connsiteY428" fmla="*/ 46673 h 533400"/>
                <a:gd name="connsiteX429" fmla="*/ 420338 w 533400"/>
                <a:gd name="connsiteY429" fmla="*/ 45625 h 533400"/>
                <a:gd name="connsiteX430" fmla="*/ 415766 w 533400"/>
                <a:gd name="connsiteY430" fmla="*/ 52388 h 533400"/>
                <a:gd name="connsiteX431" fmla="*/ 417290 w 533400"/>
                <a:gd name="connsiteY431" fmla="*/ 53435 h 533400"/>
                <a:gd name="connsiteX432" fmla="*/ 393859 w 533400"/>
                <a:gd name="connsiteY432" fmla="*/ 39148 h 533400"/>
                <a:gd name="connsiteX433" fmla="*/ 397669 w 533400"/>
                <a:gd name="connsiteY433" fmla="*/ 32004 h 533400"/>
                <a:gd name="connsiteX434" fmla="*/ 396050 w 533400"/>
                <a:gd name="connsiteY434" fmla="*/ 31147 h 533400"/>
                <a:gd name="connsiteX435" fmla="*/ 392240 w 533400"/>
                <a:gd name="connsiteY435" fmla="*/ 38290 h 533400"/>
                <a:gd name="connsiteX436" fmla="*/ 393859 w 533400"/>
                <a:gd name="connsiteY436" fmla="*/ 39148 h 533400"/>
                <a:gd name="connsiteX437" fmla="*/ 385763 w 533400"/>
                <a:gd name="connsiteY437" fmla="*/ 35052 h 533400"/>
                <a:gd name="connsiteX438" fmla="*/ 389287 w 533400"/>
                <a:gd name="connsiteY438" fmla="*/ 27813 h 533400"/>
                <a:gd name="connsiteX439" fmla="*/ 387572 w 533400"/>
                <a:gd name="connsiteY439" fmla="*/ 26956 h 533400"/>
                <a:gd name="connsiteX440" fmla="*/ 384048 w 533400"/>
                <a:gd name="connsiteY440" fmla="*/ 34195 h 533400"/>
                <a:gd name="connsiteX441" fmla="*/ 385763 w 533400"/>
                <a:gd name="connsiteY441" fmla="*/ 35052 h 533400"/>
                <a:gd name="connsiteX442" fmla="*/ 409670 w 533400"/>
                <a:gd name="connsiteY442" fmla="*/ 48387 h 533400"/>
                <a:gd name="connsiteX443" fmla="*/ 413957 w 533400"/>
                <a:gd name="connsiteY443" fmla="*/ 41529 h 533400"/>
                <a:gd name="connsiteX444" fmla="*/ 412337 w 533400"/>
                <a:gd name="connsiteY444" fmla="*/ 40481 h 533400"/>
                <a:gd name="connsiteX445" fmla="*/ 408051 w 533400"/>
                <a:gd name="connsiteY445" fmla="*/ 47339 h 533400"/>
                <a:gd name="connsiteX446" fmla="*/ 409670 w 533400"/>
                <a:gd name="connsiteY446" fmla="*/ 48387 h 533400"/>
                <a:gd name="connsiteX447" fmla="*/ 401860 w 533400"/>
                <a:gd name="connsiteY447" fmla="*/ 43625 h 533400"/>
                <a:gd name="connsiteX448" fmla="*/ 405860 w 533400"/>
                <a:gd name="connsiteY448" fmla="*/ 36576 h 533400"/>
                <a:gd name="connsiteX449" fmla="*/ 404241 w 533400"/>
                <a:gd name="connsiteY449" fmla="*/ 35623 h 533400"/>
                <a:gd name="connsiteX450" fmla="*/ 400241 w 533400"/>
                <a:gd name="connsiteY450" fmla="*/ 42672 h 533400"/>
                <a:gd name="connsiteX451" fmla="*/ 401860 w 533400"/>
                <a:gd name="connsiteY451" fmla="*/ 43625 h 533400"/>
                <a:gd name="connsiteX452" fmla="*/ 23622 w 533400"/>
                <a:gd name="connsiteY452" fmla="*/ 358711 h 533400"/>
                <a:gd name="connsiteX453" fmla="*/ 16002 w 533400"/>
                <a:gd name="connsiteY453" fmla="*/ 361474 h 533400"/>
                <a:gd name="connsiteX454" fmla="*/ 16669 w 533400"/>
                <a:gd name="connsiteY454" fmla="*/ 363188 h 533400"/>
                <a:gd name="connsiteX455" fmla="*/ 24289 w 533400"/>
                <a:gd name="connsiteY455" fmla="*/ 360426 h 533400"/>
                <a:gd name="connsiteX456" fmla="*/ 23622 w 533400"/>
                <a:gd name="connsiteY456" fmla="*/ 358711 h 533400"/>
                <a:gd name="connsiteX457" fmla="*/ 415766 w 533400"/>
                <a:gd name="connsiteY457" fmla="*/ 487680 h 533400"/>
                <a:gd name="connsiteX458" fmla="*/ 420338 w 533400"/>
                <a:gd name="connsiteY458" fmla="*/ 494443 h 533400"/>
                <a:gd name="connsiteX459" fmla="*/ 421862 w 533400"/>
                <a:gd name="connsiteY459" fmla="*/ 493395 h 533400"/>
                <a:gd name="connsiteX460" fmla="*/ 417290 w 533400"/>
                <a:gd name="connsiteY460" fmla="*/ 486632 h 533400"/>
                <a:gd name="connsiteX461" fmla="*/ 415766 w 533400"/>
                <a:gd name="connsiteY461" fmla="*/ 487680 h 533400"/>
                <a:gd name="connsiteX462" fmla="*/ 408051 w 533400"/>
                <a:gd name="connsiteY462" fmla="*/ 492538 h 533400"/>
                <a:gd name="connsiteX463" fmla="*/ 412337 w 533400"/>
                <a:gd name="connsiteY463" fmla="*/ 499396 h 533400"/>
                <a:gd name="connsiteX464" fmla="*/ 413957 w 533400"/>
                <a:gd name="connsiteY464" fmla="*/ 498443 h 533400"/>
                <a:gd name="connsiteX465" fmla="*/ 409670 w 533400"/>
                <a:gd name="connsiteY465" fmla="*/ 491585 h 533400"/>
                <a:gd name="connsiteX466" fmla="*/ 408051 w 533400"/>
                <a:gd name="connsiteY466" fmla="*/ 492538 h 533400"/>
                <a:gd name="connsiteX467" fmla="*/ 384048 w 533400"/>
                <a:gd name="connsiteY467" fmla="*/ 505778 h 533400"/>
                <a:gd name="connsiteX468" fmla="*/ 387572 w 533400"/>
                <a:gd name="connsiteY468" fmla="*/ 513016 h 533400"/>
                <a:gd name="connsiteX469" fmla="*/ 389287 w 533400"/>
                <a:gd name="connsiteY469" fmla="*/ 512159 h 533400"/>
                <a:gd name="connsiteX470" fmla="*/ 385763 w 533400"/>
                <a:gd name="connsiteY470" fmla="*/ 504920 h 533400"/>
                <a:gd name="connsiteX471" fmla="*/ 384048 w 533400"/>
                <a:gd name="connsiteY471" fmla="*/ 505778 h 533400"/>
                <a:gd name="connsiteX472" fmla="*/ 423196 w 533400"/>
                <a:gd name="connsiteY472" fmla="*/ 482441 h 533400"/>
                <a:gd name="connsiteX473" fmla="*/ 427958 w 533400"/>
                <a:gd name="connsiteY473" fmla="*/ 489014 h 533400"/>
                <a:gd name="connsiteX474" fmla="*/ 429482 w 533400"/>
                <a:gd name="connsiteY474" fmla="*/ 487870 h 533400"/>
                <a:gd name="connsiteX475" fmla="*/ 424720 w 533400"/>
                <a:gd name="connsiteY475" fmla="*/ 481298 h 533400"/>
                <a:gd name="connsiteX476" fmla="*/ 423196 w 533400"/>
                <a:gd name="connsiteY476" fmla="*/ 482441 h 533400"/>
                <a:gd name="connsiteX477" fmla="*/ 400241 w 533400"/>
                <a:gd name="connsiteY477" fmla="*/ 497300 h 533400"/>
                <a:gd name="connsiteX478" fmla="*/ 404336 w 533400"/>
                <a:gd name="connsiteY478" fmla="*/ 504349 h 533400"/>
                <a:gd name="connsiteX479" fmla="*/ 405956 w 533400"/>
                <a:gd name="connsiteY479" fmla="*/ 503396 h 533400"/>
                <a:gd name="connsiteX480" fmla="*/ 401860 w 533400"/>
                <a:gd name="connsiteY480" fmla="*/ 496348 h 533400"/>
                <a:gd name="connsiteX481" fmla="*/ 400241 w 533400"/>
                <a:gd name="connsiteY481" fmla="*/ 497300 h 533400"/>
                <a:gd name="connsiteX482" fmla="*/ 392240 w 533400"/>
                <a:gd name="connsiteY482" fmla="*/ 501682 h 533400"/>
                <a:gd name="connsiteX483" fmla="*/ 396050 w 533400"/>
                <a:gd name="connsiteY483" fmla="*/ 508826 h 533400"/>
                <a:gd name="connsiteX484" fmla="*/ 397669 w 533400"/>
                <a:gd name="connsiteY484" fmla="*/ 507968 h 533400"/>
                <a:gd name="connsiteX485" fmla="*/ 393859 w 533400"/>
                <a:gd name="connsiteY485" fmla="*/ 500824 h 533400"/>
                <a:gd name="connsiteX486" fmla="*/ 392240 w 533400"/>
                <a:gd name="connsiteY486" fmla="*/ 501682 h 533400"/>
                <a:gd name="connsiteX487" fmla="*/ 457772 w 533400"/>
                <a:gd name="connsiteY487" fmla="*/ 452533 h 533400"/>
                <a:gd name="connsiteX488" fmla="*/ 463677 w 533400"/>
                <a:gd name="connsiteY488" fmla="*/ 458153 h 533400"/>
                <a:gd name="connsiteX489" fmla="*/ 465010 w 533400"/>
                <a:gd name="connsiteY489" fmla="*/ 456819 h 533400"/>
                <a:gd name="connsiteX490" fmla="*/ 459105 w 533400"/>
                <a:gd name="connsiteY490" fmla="*/ 451199 h 533400"/>
                <a:gd name="connsiteX491" fmla="*/ 457772 w 533400"/>
                <a:gd name="connsiteY491" fmla="*/ 452533 h 533400"/>
                <a:gd name="connsiteX492" fmla="*/ 430530 w 533400"/>
                <a:gd name="connsiteY492" fmla="*/ 476917 h 533400"/>
                <a:gd name="connsiteX493" fmla="*/ 435578 w 533400"/>
                <a:gd name="connsiteY493" fmla="*/ 483298 h 533400"/>
                <a:gd name="connsiteX494" fmla="*/ 437007 w 533400"/>
                <a:gd name="connsiteY494" fmla="*/ 482156 h 533400"/>
                <a:gd name="connsiteX495" fmla="*/ 431959 w 533400"/>
                <a:gd name="connsiteY495" fmla="*/ 475774 h 533400"/>
                <a:gd name="connsiteX496" fmla="*/ 430530 w 533400"/>
                <a:gd name="connsiteY496" fmla="*/ 476917 h 533400"/>
                <a:gd name="connsiteX497" fmla="*/ 451295 w 533400"/>
                <a:gd name="connsiteY497" fmla="*/ 459010 h 533400"/>
                <a:gd name="connsiteX498" fmla="*/ 456914 w 533400"/>
                <a:gd name="connsiteY498" fmla="*/ 464915 h 533400"/>
                <a:gd name="connsiteX499" fmla="*/ 458248 w 533400"/>
                <a:gd name="connsiteY499" fmla="*/ 463677 h 533400"/>
                <a:gd name="connsiteX500" fmla="*/ 452628 w 533400"/>
                <a:gd name="connsiteY500" fmla="*/ 457772 h 533400"/>
                <a:gd name="connsiteX501" fmla="*/ 451295 w 533400"/>
                <a:gd name="connsiteY501" fmla="*/ 459010 h 533400"/>
                <a:gd name="connsiteX502" fmla="*/ 444627 w 533400"/>
                <a:gd name="connsiteY502" fmla="*/ 465201 h 533400"/>
                <a:gd name="connsiteX503" fmla="*/ 450056 w 533400"/>
                <a:gd name="connsiteY503" fmla="*/ 471297 h 533400"/>
                <a:gd name="connsiteX504" fmla="*/ 451485 w 533400"/>
                <a:gd name="connsiteY504" fmla="*/ 470059 h 533400"/>
                <a:gd name="connsiteX505" fmla="*/ 446056 w 533400"/>
                <a:gd name="connsiteY505" fmla="*/ 464058 h 533400"/>
                <a:gd name="connsiteX506" fmla="*/ 444627 w 533400"/>
                <a:gd name="connsiteY506" fmla="*/ 465201 h 533400"/>
                <a:gd name="connsiteX507" fmla="*/ 287369 w 533400"/>
                <a:gd name="connsiteY507" fmla="*/ 531305 h 533400"/>
                <a:gd name="connsiteX508" fmla="*/ 287941 w 533400"/>
                <a:gd name="connsiteY508" fmla="*/ 539401 h 533400"/>
                <a:gd name="connsiteX509" fmla="*/ 289846 w 533400"/>
                <a:gd name="connsiteY509" fmla="*/ 539306 h 533400"/>
                <a:gd name="connsiteX510" fmla="*/ 289274 w 533400"/>
                <a:gd name="connsiteY510" fmla="*/ 531209 h 533400"/>
                <a:gd name="connsiteX511" fmla="*/ 287369 w 533400"/>
                <a:gd name="connsiteY511" fmla="*/ 531305 h 533400"/>
                <a:gd name="connsiteX512" fmla="*/ 437674 w 533400"/>
                <a:gd name="connsiteY512" fmla="*/ 471202 h 533400"/>
                <a:gd name="connsiteX513" fmla="*/ 442913 w 533400"/>
                <a:gd name="connsiteY513" fmla="*/ 477488 h 533400"/>
                <a:gd name="connsiteX514" fmla="*/ 444341 w 533400"/>
                <a:gd name="connsiteY514" fmla="*/ 476250 h 533400"/>
                <a:gd name="connsiteX515" fmla="*/ 439103 w 533400"/>
                <a:gd name="connsiteY515" fmla="*/ 469964 h 533400"/>
                <a:gd name="connsiteX516" fmla="*/ 437674 w 533400"/>
                <a:gd name="connsiteY516" fmla="*/ 471202 h 533400"/>
                <a:gd name="connsiteX517" fmla="*/ 323564 w 533400"/>
                <a:gd name="connsiteY517" fmla="*/ 526352 h 533400"/>
                <a:gd name="connsiteX518" fmla="*/ 325279 w 533400"/>
                <a:gd name="connsiteY518" fmla="*/ 534257 h 533400"/>
                <a:gd name="connsiteX519" fmla="*/ 327089 w 533400"/>
                <a:gd name="connsiteY519" fmla="*/ 533876 h 533400"/>
                <a:gd name="connsiteX520" fmla="*/ 325374 w 533400"/>
                <a:gd name="connsiteY520" fmla="*/ 525970 h 533400"/>
                <a:gd name="connsiteX521" fmla="*/ 323564 w 533400"/>
                <a:gd name="connsiteY521" fmla="*/ 526352 h 533400"/>
                <a:gd name="connsiteX522" fmla="*/ 314611 w 533400"/>
                <a:gd name="connsiteY522" fmla="*/ 528066 h 533400"/>
                <a:gd name="connsiteX523" fmla="*/ 316040 w 533400"/>
                <a:gd name="connsiteY523" fmla="*/ 536067 h 533400"/>
                <a:gd name="connsiteX524" fmla="*/ 317849 w 533400"/>
                <a:gd name="connsiteY524" fmla="*/ 535686 h 533400"/>
                <a:gd name="connsiteX525" fmla="*/ 316421 w 533400"/>
                <a:gd name="connsiteY525" fmla="*/ 527685 h 533400"/>
                <a:gd name="connsiteX526" fmla="*/ 314611 w 533400"/>
                <a:gd name="connsiteY526" fmla="*/ 528066 h 533400"/>
                <a:gd name="connsiteX527" fmla="*/ 296513 w 533400"/>
                <a:gd name="connsiteY527" fmla="*/ 530543 h 533400"/>
                <a:gd name="connsiteX528" fmla="*/ 297371 w 533400"/>
                <a:gd name="connsiteY528" fmla="*/ 538639 h 533400"/>
                <a:gd name="connsiteX529" fmla="*/ 299180 w 533400"/>
                <a:gd name="connsiteY529" fmla="*/ 538448 h 533400"/>
                <a:gd name="connsiteX530" fmla="*/ 298323 w 533400"/>
                <a:gd name="connsiteY530" fmla="*/ 530352 h 533400"/>
                <a:gd name="connsiteX531" fmla="*/ 296513 w 533400"/>
                <a:gd name="connsiteY531" fmla="*/ 530543 h 533400"/>
                <a:gd name="connsiteX532" fmla="*/ 375761 w 533400"/>
                <a:gd name="connsiteY532" fmla="*/ 509683 h 533400"/>
                <a:gd name="connsiteX533" fmla="*/ 379095 w 533400"/>
                <a:gd name="connsiteY533" fmla="*/ 517112 h 533400"/>
                <a:gd name="connsiteX534" fmla="*/ 380809 w 533400"/>
                <a:gd name="connsiteY534" fmla="*/ 516350 h 533400"/>
                <a:gd name="connsiteX535" fmla="*/ 377571 w 533400"/>
                <a:gd name="connsiteY535" fmla="*/ 508921 h 533400"/>
                <a:gd name="connsiteX536" fmla="*/ 375761 w 533400"/>
                <a:gd name="connsiteY536" fmla="*/ 509683 h 533400"/>
                <a:gd name="connsiteX537" fmla="*/ 305562 w 533400"/>
                <a:gd name="connsiteY537" fmla="*/ 529495 h 533400"/>
                <a:gd name="connsiteX538" fmla="*/ 306705 w 533400"/>
                <a:gd name="connsiteY538" fmla="*/ 537496 h 533400"/>
                <a:gd name="connsiteX539" fmla="*/ 308515 w 533400"/>
                <a:gd name="connsiteY539" fmla="*/ 537210 h 533400"/>
                <a:gd name="connsiteX540" fmla="*/ 307372 w 533400"/>
                <a:gd name="connsiteY540" fmla="*/ 529114 h 533400"/>
                <a:gd name="connsiteX541" fmla="*/ 305562 w 533400"/>
                <a:gd name="connsiteY541" fmla="*/ 529495 h 533400"/>
                <a:gd name="connsiteX542" fmla="*/ 332518 w 533400"/>
                <a:gd name="connsiteY542" fmla="*/ 524351 h 533400"/>
                <a:gd name="connsiteX543" fmla="*/ 334518 w 533400"/>
                <a:gd name="connsiteY543" fmla="*/ 532162 h 533400"/>
                <a:gd name="connsiteX544" fmla="*/ 336328 w 533400"/>
                <a:gd name="connsiteY544" fmla="*/ 531686 h 533400"/>
                <a:gd name="connsiteX545" fmla="*/ 334328 w 533400"/>
                <a:gd name="connsiteY545" fmla="*/ 523875 h 533400"/>
                <a:gd name="connsiteX546" fmla="*/ 332518 w 533400"/>
                <a:gd name="connsiteY546" fmla="*/ 524351 h 533400"/>
                <a:gd name="connsiteX547" fmla="*/ 358807 w 533400"/>
                <a:gd name="connsiteY547" fmla="*/ 516445 h 533400"/>
                <a:gd name="connsiteX548" fmla="*/ 361569 w 533400"/>
                <a:gd name="connsiteY548" fmla="*/ 524065 h 533400"/>
                <a:gd name="connsiteX549" fmla="*/ 363284 w 533400"/>
                <a:gd name="connsiteY549" fmla="*/ 523399 h 533400"/>
                <a:gd name="connsiteX550" fmla="*/ 360521 w 533400"/>
                <a:gd name="connsiteY550" fmla="*/ 515779 h 533400"/>
                <a:gd name="connsiteX551" fmla="*/ 358807 w 533400"/>
                <a:gd name="connsiteY551" fmla="*/ 516445 h 533400"/>
                <a:gd name="connsiteX552" fmla="*/ 341376 w 533400"/>
                <a:gd name="connsiteY552" fmla="*/ 522065 h 533400"/>
                <a:gd name="connsiteX553" fmla="*/ 343567 w 533400"/>
                <a:gd name="connsiteY553" fmla="*/ 529876 h 533400"/>
                <a:gd name="connsiteX554" fmla="*/ 345376 w 533400"/>
                <a:gd name="connsiteY554" fmla="*/ 529399 h 533400"/>
                <a:gd name="connsiteX555" fmla="*/ 343186 w 533400"/>
                <a:gd name="connsiteY555" fmla="*/ 521589 h 533400"/>
                <a:gd name="connsiteX556" fmla="*/ 341376 w 533400"/>
                <a:gd name="connsiteY556" fmla="*/ 522065 h 533400"/>
                <a:gd name="connsiteX557" fmla="*/ 367284 w 533400"/>
                <a:gd name="connsiteY557" fmla="*/ 513207 h 533400"/>
                <a:gd name="connsiteX558" fmla="*/ 370332 w 533400"/>
                <a:gd name="connsiteY558" fmla="*/ 520732 h 533400"/>
                <a:gd name="connsiteX559" fmla="*/ 372047 w 533400"/>
                <a:gd name="connsiteY559" fmla="*/ 520065 h 533400"/>
                <a:gd name="connsiteX560" fmla="*/ 368999 w 533400"/>
                <a:gd name="connsiteY560" fmla="*/ 512540 h 533400"/>
                <a:gd name="connsiteX561" fmla="*/ 367284 w 533400"/>
                <a:gd name="connsiteY561" fmla="*/ 513207 h 533400"/>
                <a:gd name="connsiteX562" fmla="*/ 350139 w 533400"/>
                <a:gd name="connsiteY562" fmla="*/ 519398 h 533400"/>
                <a:gd name="connsiteX563" fmla="*/ 352616 w 533400"/>
                <a:gd name="connsiteY563" fmla="*/ 527114 h 533400"/>
                <a:gd name="connsiteX564" fmla="*/ 354425 w 533400"/>
                <a:gd name="connsiteY564" fmla="*/ 526542 h 533400"/>
                <a:gd name="connsiteX565" fmla="*/ 351949 w 533400"/>
                <a:gd name="connsiteY565" fmla="*/ 518827 h 533400"/>
                <a:gd name="connsiteX566" fmla="*/ 350139 w 533400"/>
                <a:gd name="connsiteY566" fmla="*/ 519398 h 533400"/>
                <a:gd name="connsiteX567" fmla="*/ 464058 w 533400"/>
                <a:gd name="connsiteY567" fmla="*/ 445865 h 533400"/>
                <a:gd name="connsiteX568" fmla="*/ 470059 w 533400"/>
                <a:gd name="connsiteY568" fmla="*/ 451294 h 533400"/>
                <a:gd name="connsiteX569" fmla="*/ 471297 w 533400"/>
                <a:gd name="connsiteY569" fmla="*/ 449961 h 533400"/>
                <a:gd name="connsiteX570" fmla="*/ 465201 w 533400"/>
                <a:gd name="connsiteY570" fmla="*/ 444532 h 533400"/>
                <a:gd name="connsiteX571" fmla="*/ 464058 w 533400"/>
                <a:gd name="connsiteY571" fmla="*/ 445865 h 533400"/>
                <a:gd name="connsiteX572" fmla="*/ 526066 w 533400"/>
                <a:gd name="connsiteY572" fmla="*/ 325374 h 533400"/>
                <a:gd name="connsiteX573" fmla="*/ 533972 w 533400"/>
                <a:gd name="connsiteY573" fmla="*/ 327088 h 533400"/>
                <a:gd name="connsiteX574" fmla="*/ 534353 w 533400"/>
                <a:gd name="connsiteY574" fmla="*/ 325279 h 533400"/>
                <a:gd name="connsiteX575" fmla="*/ 526447 w 533400"/>
                <a:gd name="connsiteY575" fmla="*/ 323564 h 533400"/>
                <a:gd name="connsiteX576" fmla="*/ 526066 w 533400"/>
                <a:gd name="connsiteY576" fmla="*/ 325374 h 533400"/>
                <a:gd name="connsiteX577" fmla="*/ 529304 w 533400"/>
                <a:gd name="connsiteY577" fmla="*/ 307372 h 533400"/>
                <a:gd name="connsiteX578" fmla="*/ 537305 w 533400"/>
                <a:gd name="connsiteY578" fmla="*/ 308515 h 533400"/>
                <a:gd name="connsiteX579" fmla="*/ 537591 w 533400"/>
                <a:gd name="connsiteY579" fmla="*/ 306705 h 533400"/>
                <a:gd name="connsiteX580" fmla="*/ 529590 w 533400"/>
                <a:gd name="connsiteY580" fmla="*/ 305562 h 533400"/>
                <a:gd name="connsiteX581" fmla="*/ 529304 w 533400"/>
                <a:gd name="connsiteY581" fmla="*/ 307372 h 533400"/>
                <a:gd name="connsiteX582" fmla="*/ 527780 w 533400"/>
                <a:gd name="connsiteY582" fmla="*/ 316421 h 533400"/>
                <a:gd name="connsiteX583" fmla="*/ 535781 w 533400"/>
                <a:gd name="connsiteY583" fmla="*/ 317849 h 533400"/>
                <a:gd name="connsiteX584" fmla="*/ 536067 w 533400"/>
                <a:gd name="connsiteY584" fmla="*/ 316040 h 533400"/>
                <a:gd name="connsiteX585" fmla="*/ 528066 w 533400"/>
                <a:gd name="connsiteY585" fmla="*/ 314611 h 533400"/>
                <a:gd name="connsiteX586" fmla="*/ 527780 w 533400"/>
                <a:gd name="connsiteY586" fmla="*/ 316421 h 533400"/>
                <a:gd name="connsiteX587" fmla="*/ 518827 w 533400"/>
                <a:gd name="connsiteY587" fmla="*/ 351854 h 533400"/>
                <a:gd name="connsiteX588" fmla="*/ 526542 w 533400"/>
                <a:gd name="connsiteY588" fmla="*/ 354330 h 533400"/>
                <a:gd name="connsiteX589" fmla="*/ 527114 w 533400"/>
                <a:gd name="connsiteY589" fmla="*/ 352520 h 533400"/>
                <a:gd name="connsiteX590" fmla="*/ 519398 w 533400"/>
                <a:gd name="connsiteY590" fmla="*/ 350044 h 533400"/>
                <a:gd name="connsiteX591" fmla="*/ 518827 w 533400"/>
                <a:gd name="connsiteY591" fmla="*/ 351854 h 533400"/>
                <a:gd name="connsiteX592" fmla="*/ 521589 w 533400"/>
                <a:gd name="connsiteY592" fmla="*/ 343090 h 533400"/>
                <a:gd name="connsiteX593" fmla="*/ 529400 w 533400"/>
                <a:gd name="connsiteY593" fmla="*/ 345281 h 533400"/>
                <a:gd name="connsiteX594" fmla="*/ 529876 w 533400"/>
                <a:gd name="connsiteY594" fmla="*/ 343471 h 533400"/>
                <a:gd name="connsiteX595" fmla="*/ 522065 w 533400"/>
                <a:gd name="connsiteY595" fmla="*/ 341281 h 533400"/>
                <a:gd name="connsiteX596" fmla="*/ 521589 w 533400"/>
                <a:gd name="connsiteY596" fmla="*/ 343090 h 533400"/>
                <a:gd name="connsiteX597" fmla="*/ 523970 w 533400"/>
                <a:gd name="connsiteY597" fmla="*/ 334232 h 533400"/>
                <a:gd name="connsiteX598" fmla="*/ 531781 w 533400"/>
                <a:gd name="connsiteY598" fmla="*/ 336233 h 533400"/>
                <a:gd name="connsiteX599" fmla="*/ 532257 w 533400"/>
                <a:gd name="connsiteY599" fmla="*/ 334423 h 533400"/>
                <a:gd name="connsiteX600" fmla="*/ 524447 w 533400"/>
                <a:gd name="connsiteY600" fmla="*/ 332423 h 533400"/>
                <a:gd name="connsiteX601" fmla="*/ 523970 w 533400"/>
                <a:gd name="connsiteY601" fmla="*/ 334232 h 533400"/>
                <a:gd name="connsiteX602" fmla="*/ 531876 w 533400"/>
                <a:gd name="connsiteY602" fmla="*/ 269081 h 533400"/>
                <a:gd name="connsiteX603" fmla="*/ 531876 w 533400"/>
                <a:gd name="connsiteY603" fmla="*/ 270034 h 533400"/>
                <a:gd name="connsiteX604" fmla="*/ 531876 w 533400"/>
                <a:gd name="connsiteY604" fmla="*/ 270986 h 533400"/>
                <a:gd name="connsiteX605" fmla="*/ 540068 w 533400"/>
                <a:gd name="connsiteY605" fmla="*/ 270986 h 533400"/>
                <a:gd name="connsiteX606" fmla="*/ 540068 w 533400"/>
                <a:gd name="connsiteY606" fmla="*/ 269081 h 533400"/>
                <a:gd name="connsiteX607" fmla="*/ 531876 w 533400"/>
                <a:gd name="connsiteY607" fmla="*/ 269081 h 533400"/>
                <a:gd name="connsiteX608" fmla="*/ 531685 w 533400"/>
                <a:gd name="connsiteY608" fmla="*/ 280035 h 533400"/>
                <a:gd name="connsiteX609" fmla="*/ 539782 w 533400"/>
                <a:gd name="connsiteY609" fmla="*/ 280321 h 533400"/>
                <a:gd name="connsiteX610" fmla="*/ 539877 w 533400"/>
                <a:gd name="connsiteY610" fmla="*/ 278416 h 533400"/>
                <a:gd name="connsiteX611" fmla="*/ 531685 w 533400"/>
                <a:gd name="connsiteY611" fmla="*/ 278130 h 533400"/>
                <a:gd name="connsiteX612" fmla="*/ 531685 w 533400"/>
                <a:gd name="connsiteY612" fmla="*/ 280035 h 533400"/>
                <a:gd name="connsiteX613" fmla="*/ 530352 w 533400"/>
                <a:gd name="connsiteY613" fmla="*/ 298323 h 533400"/>
                <a:gd name="connsiteX614" fmla="*/ 538448 w 533400"/>
                <a:gd name="connsiteY614" fmla="*/ 299180 h 533400"/>
                <a:gd name="connsiteX615" fmla="*/ 538639 w 533400"/>
                <a:gd name="connsiteY615" fmla="*/ 297275 h 533400"/>
                <a:gd name="connsiteX616" fmla="*/ 530543 w 533400"/>
                <a:gd name="connsiteY616" fmla="*/ 296418 h 533400"/>
                <a:gd name="connsiteX617" fmla="*/ 530352 w 533400"/>
                <a:gd name="connsiteY617" fmla="*/ 298323 h 533400"/>
                <a:gd name="connsiteX618" fmla="*/ 531209 w 533400"/>
                <a:gd name="connsiteY618" fmla="*/ 289179 h 533400"/>
                <a:gd name="connsiteX619" fmla="*/ 539306 w 533400"/>
                <a:gd name="connsiteY619" fmla="*/ 289750 h 533400"/>
                <a:gd name="connsiteX620" fmla="*/ 539401 w 533400"/>
                <a:gd name="connsiteY620" fmla="*/ 287846 h 533400"/>
                <a:gd name="connsiteX621" fmla="*/ 531305 w 533400"/>
                <a:gd name="connsiteY621" fmla="*/ 287274 h 533400"/>
                <a:gd name="connsiteX622" fmla="*/ 531209 w 533400"/>
                <a:gd name="connsiteY622" fmla="*/ 289179 h 533400"/>
                <a:gd name="connsiteX623" fmla="*/ 8382 w 533400"/>
                <a:gd name="connsiteY623" fmla="*/ 278225 h 533400"/>
                <a:gd name="connsiteX624" fmla="*/ 286 w 533400"/>
                <a:gd name="connsiteY624" fmla="*/ 278511 h 533400"/>
                <a:gd name="connsiteX625" fmla="*/ 381 w 533400"/>
                <a:gd name="connsiteY625" fmla="*/ 280321 h 533400"/>
                <a:gd name="connsiteX626" fmla="*/ 8477 w 533400"/>
                <a:gd name="connsiteY626" fmla="*/ 280035 h 533400"/>
                <a:gd name="connsiteX627" fmla="*/ 8382 w 533400"/>
                <a:gd name="connsiteY627" fmla="*/ 278225 h 533400"/>
                <a:gd name="connsiteX628" fmla="*/ 470059 w 533400"/>
                <a:gd name="connsiteY628" fmla="*/ 439007 h 533400"/>
                <a:gd name="connsiteX629" fmla="*/ 476345 w 533400"/>
                <a:gd name="connsiteY629" fmla="*/ 444246 h 533400"/>
                <a:gd name="connsiteX630" fmla="*/ 477584 w 533400"/>
                <a:gd name="connsiteY630" fmla="*/ 442817 h 533400"/>
                <a:gd name="connsiteX631" fmla="*/ 471297 w 533400"/>
                <a:gd name="connsiteY631" fmla="*/ 437579 h 533400"/>
                <a:gd name="connsiteX632" fmla="*/ 470059 w 533400"/>
                <a:gd name="connsiteY632" fmla="*/ 439007 h 533400"/>
                <a:gd name="connsiteX633" fmla="*/ 496443 w 533400"/>
                <a:gd name="connsiteY633" fmla="*/ 401765 h 533400"/>
                <a:gd name="connsiteX634" fmla="*/ 503492 w 533400"/>
                <a:gd name="connsiteY634" fmla="*/ 405765 h 533400"/>
                <a:gd name="connsiteX635" fmla="*/ 504444 w 533400"/>
                <a:gd name="connsiteY635" fmla="*/ 404146 h 533400"/>
                <a:gd name="connsiteX636" fmla="*/ 497396 w 533400"/>
                <a:gd name="connsiteY636" fmla="*/ 400050 h 533400"/>
                <a:gd name="connsiteX637" fmla="*/ 496443 w 533400"/>
                <a:gd name="connsiteY637" fmla="*/ 401765 h 533400"/>
                <a:gd name="connsiteX638" fmla="*/ 486632 w 533400"/>
                <a:gd name="connsiteY638" fmla="*/ 417195 h 533400"/>
                <a:gd name="connsiteX639" fmla="*/ 493395 w 533400"/>
                <a:gd name="connsiteY639" fmla="*/ 421767 h 533400"/>
                <a:gd name="connsiteX640" fmla="*/ 494443 w 533400"/>
                <a:gd name="connsiteY640" fmla="*/ 420243 h 533400"/>
                <a:gd name="connsiteX641" fmla="*/ 487680 w 533400"/>
                <a:gd name="connsiteY641" fmla="*/ 415671 h 533400"/>
                <a:gd name="connsiteX642" fmla="*/ 486632 w 533400"/>
                <a:gd name="connsiteY642" fmla="*/ 417195 h 533400"/>
                <a:gd name="connsiteX643" fmla="*/ 515874 w 533400"/>
                <a:gd name="connsiteY643" fmla="*/ 360426 h 533400"/>
                <a:gd name="connsiteX644" fmla="*/ 523494 w 533400"/>
                <a:gd name="connsiteY644" fmla="*/ 363188 h 533400"/>
                <a:gd name="connsiteX645" fmla="*/ 524161 w 533400"/>
                <a:gd name="connsiteY645" fmla="*/ 361474 h 533400"/>
                <a:gd name="connsiteX646" fmla="*/ 516541 w 533400"/>
                <a:gd name="connsiteY646" fmla="*/ 358711 h 533400"/>
                <a:gd name="connsiteX647" fmla="*/ 515874 w 533400"/>
                <a:gd name="connsiteY647" fmla="*/ 360426 h 533400"/>
                <a:gd name="connsiteX648" fmla="*/ 481393 w 533400"/>
                <a:gd name="connsiteY648" fmla="*/ 424720 h 533400"/>
                <a:gd name="connsiteX649" fmla="*/ 487966 w 533400"/>
                <a:gd name="connsiteY649" fmla="*/ 429482 h 533400"/>
                <a:gd name="connsiteX650" fmla="*/ 489109 w 533400"/>
                <a:gd name="connsiteY650" fmla="*/ 427958 h 533400"/>
                <a:gd name="connsiteX651" fmla="*/ 482537 w 533400"/>
                <a:gd name="connsiteY651" fmla="*/ 423196 h 533400"/>
                <a:gd name="connsiteX652" fmla="*/ 481393 w 533400"/>
                <a:gd name="connsiteY652" fmla="*/ 424720 h 533400"/>
                <a:gd name="connsiteX653" fmla="*/ 475869 w 533400"/>
                <a:gd name="connsiteY653" fmla="*/ 431959 h 533400"/>
                <a:gd name="connsiteX654" fmla="*/ 482251 w 533400"/>
                <a:gd name="connsiteY654" fmla="*/ 437007 h 533400"/>
                <a:gd name="connsiteX655" fmla="*/ 483394 w 533400"/>
                <a:gd name="connsiteY655" fmla="*/ 435578 h 533400"/>
                <a:gd name="connsiteX656" fmla="*/ 477012 w 533400"/>
                <a:gd name="connsiteY656" fmla="*/ 430530 h 533400"/>
                <a:gd name="connsiteX657" fmla="*/ 475869 w 533400"/>
                <a:gd name="connsiteY657" fmla="*/ 431959 h 533400"/>
                <a:gd name="connsiteX658" fmla="*/ 500825 w 533400"/>
                <a:gd name="connsiteY658" fmla="*/ 393763 h 533400"/>
                <a:gd name="connsiteX659" fmla="*/ 507968 w 533400"/>
                <a:gd name="connsiteY659" fmla="*/ 397573 h 533400"/>
                <a:gd name="connsiteX660" fmla="*/ 508825 w 533400"/>
                <a:gd name="connsiteY660" fmla="*/ 395954 h 533400"/>
                <a:gd name="connsiteX661" fmla="*/ 501682 w 533400"/>
                <a:gd name="connsiteY661" fmla="*/ 392144 h 533400"/>
                <a:gd name="connsiteX662" fmla="*/ 500825 w 533400"/>
                <a:gd name="connsiteY662" fmla="*/ 393763 h 533400"/>
                <a:gd name="connsiteX663" fmla="*/ 508921 w 533400"/>
                <a:gd name="connsiteY663" fmla="*/ 377381 h 533400"/>
                <a:gd name="connsiteX664" fmla="*/ 516350 w 533400"/>
                <a:gd name="connsiteY664" fmla="*/ 380714 h 533400"/>
                <a:gd name="connsiteX665" fmla="*/ 517112 w 533400"/>
                <a:gd name="connsiteY665" fmla="*/ 379000 h 533400"/>
                <a:gd name="connsiteX666" fmla="*/ 509683 w 533400"/>
                <a:gd name="connsiteY666" fmla="*/ 375666 h 533400"/>
                <a:gd name="connsiteX667" fmla="*/ 508921 w 533400"/>
                <a:gd name="connsiteY667" fmla="*/ 377381 h 533400"/>
                <a:gd name="connsiteX668" fmla="*/ 512540 w 533400"/>
                <a:gd name="connsiteY668" fmla="*/ 368998 h 533400"/>
                <a:gd name="connsiteX669" fmla="*/ 520065 w 533400"/>
                <a:gd name="connsiteY669" fmla="*/ 372046 h 533400"/>
                <a:gd name="connsiteX670" fmla="*/ 520732 w 533400"/>
                <a:gd name="connsiteY670" fmla="*/ 370332 h 533400"/>
                <a:gd name="connsiteX671" fmla="*/ 513207 w 533400"/>
                <a:gd name="connsiteY671" fmla="*/ 367284 h 533400"/>
                <a:gd name="connsiteX672" fmla="*/ 512540 w 533400"/>
                <a:gd name="connsiteY672" fmla="*/ 368998 h 533400"/>
                <a:gd name="connsiteX673" fmla="*/ 505016 w 533400"/>
                <a:gd name="connsiteY673" fmla="*/ 385667 h 533400"/>
                <a:gd name="connsiteX674" fmla="*/ 512255 w 533400"/>
                <a:gd name="connsiteY674" fmla="*/ 389192 h 533400"/>
                <a:gd name="connsiteX675" fmla="*/ 513112 w 533400"/>
                <a:gd name="connsiteY675" fmla="*/ 387477 h 533400"/>
                <a:gd name="connsiteX676" fmla="*/ 505873 w 533400"/>
                <a:gd name="connsiteY676" fmla="*/ 383953 h 533400"/>
                <a:gd name="connsiteX677" fmla="*/ 505016 w 533400"/>
                <a:gd name="connsiteY677" fmla="*/ 385667 h 533400"/>
                <a:gd name="connsiteX678" fmla="*/ 491681 w 533400"/>
                <a:gd name="connsiteY678" fmla="*/ 409575 h 533400"/>
                <a:gd name="connsiteX679" fmla="*/ 498539 w 533400"/>
                <a:gd name="connsiteY679" fmla="*/ 413861 h 533400"/>
                <a:gd name="connsiteX680" fmla="*/ 499491 w 533400"/>
                <a:gd name="connsiteY680" fmla="*/ 412242 h 533400"/>
                <a:gd name="connsiteX681" fmla="*/ 492633 w 533400"/>
                <a:gd name="connsiteY681" fmla="*/ 407956 h 533400"/>
                <a:gd name="connsiteX682" fmla="*/ 491681 w 533400"/>
                <a:gd name="connsiteY682" fmla="*/ 409575 h 533400"/>
                <a:gd name="connsiteX683" fmla="*/ 52483 w 533400"/>
                <a:gd name="connsiteY683" fmla="*/ 415671 h 533400"/>
                <a:gd name="connsiteX684" fmla="*/ 45720 w 533400"/>
                <a:gd name="connsiteY684" fmla="*/ 420243 h 533400"/>
                <a:gd name="connsiteX685" fmla="*/ 46768 w 533400"/>
                <a:gd name="connsiteY685" fmla="*/ 421767 h 533400"/>
                <a:gd name="connsiteX686" fmla="*/ 53531 w 533400"/>
                <a:gd name="connsiteY686" fmla="*/ 417195 h 533400"/>
                <a:gd name="connsiteX687" fmla="*/ 52483 w 533400"/>
                <a:gd name="connsiteY687" fmla="*/ 415671 h 533400"/>
                <a:gd name="connsiteX688" fmla="*/ 34290 w 533400"/>
                <a:gd name="connsiteY688" fmla="*/ 383953 h 533400"/>
                <a:gd name="connsiteX689" fmla="*/ 27051 w 533400"/>
                <a:gd name="connsiteY689" fmla="*/ 387477 h 533400"/>
                <a:gd name="connsiteX690" fmla="*/ 27908 w 533400"/>
                <a:gd name="connsiteY690" fmla="*/ 389192 h 533400"/>
                <a:gd name="connsiteX691" fmla="*/ 35147 w 533400"/>
                <a:gd name="connsiteY691" fmla="*/ 385667 h 533400"/>
                <a:gd name="connsiteX692" fmla="*/ 34290 w 533400"/>
                <a:gd name="connsiteY692" fmla="*/ 383953 h 533400"/>
                <a:gd name="connsiteX693" fmla="*/ 42767 w 533400"/>
                <a:gd name="connsiteY693" fmla="*/ 400145 h 533400"/>
                <a:gd name="connsiteX694" fmla="*/ 35719 w 533400"/>
                <a:gd name="connsiteY694" fmla="*/ 404241 h 533400"/>
                <a:gd name="connsiteX695" fmla="*/ 36671 w 533400"/>
                <a:gd name="connsiteY695" fmla="*/ 405860 h 533400"/>
                <a:gd name="connsiteX696" fmla="*/ 43720 w 533400"/>
                <a:gd name="connsiteY696" fmla="*/ 401765 h 533400"/>
                <a:gd name="connsiteX697" fmla="*/ 42767 w 533400"/>
                <a:gd name="connsiteY697" fmla="*/ 400145 h 533400"/>
                <a:gd name="connsiteX698" fmla="*/ 38386 w 533400"/>
                <a:gd name="connsiteY698" fmla="*/ 392144 h 533400"/>
                <a:gd name="connsiteX699" fmla="*/ 31242 w 533400"/>
                <a:gd name="connsiteY699" fmla="*/ 395954 h 533400"/>
                <a:gd name="connsiteX700" fmla="*/ 32099 w 533400"/>
                <a:gd name="connsiteY700" fmla="*/ 397573 h 533400"/>
                <a:gd name="connsiteX701" fmla="*/ 39243 w 533400"/>
                <a:gd name="connsiteY701" fmla="*/ 393763 h 533400"/>
                <a:gd name="connsiteX702" fmla="*/ 38386 w 533400"/>
                <a:gd name="connsiteY702" fmla="*/ 392144 h 533400"/>
                <a:gd name="connsiteX703" fmla="*/ 57626 w 533400"/>
                <a:gd name="connsiteY703" fmla="*/ 423196 h 533400"/>
                <a:gd name="connsiteX704" fmla="*/ 51054 w 533400"/>
                <a:gd name="connsiteY704" fmla="*/ 427958 h 533400"/>
                <a:gd name="connsiteX705" fmla="*/ 52197 w 533400"/>
                <a:gd name="connsiteY705" fmla="*/ 429482 h 533400"/>
                <a:gd name="connsiteX706" fmla="*/ 58769 w 533400"/>
                <a:gd name="connsiteY706" fmla="*/ 424720 h 533400"/>
                <a:gd name="connsiteX707" fmla="*/ 57626 w 533400"/>
                <a:gd name="connsiteY707" fmla="*/ 423196 h 533400"/>
                <a:gd name="connsiteX708" fmla="*/ 47435 w 533400"/>
                <a:gd name="connsiteY708" fmla="*/ 407956 h 533400"/>
                <a:gd name="connsiteX709" fmla="*/ 40577 w 533400"/>
                <a:gd name="connsiteY709" fmla="*/ 412242 h 533400"/>
                <a:gd name="connsiteX710" fmla="*/ 41529 w 533400"/>
                <a:gd name="connsiteY710" fmla="*/ 413861 h 533400"/>
                <a:gd name="connsiteX711" fmla="*/ 48387 w 533400"/>
                <a:gd name="connsiteY711" fmla="*/ 409575 h 533400"/>
                <a:gd name="connsiteX712" fmla="*/ 47435 w 533400"/>
                <a:gd name="connsiteY712" fmla="*/ 407956 h 533400"/>
                <a:gd name="connsiteX713" fmla="*/ 87535 w 533400"/>
                <a:gd name="connsiteY713" fmla="*/ 457676 h 533400"/>
                <a:gd name="connsiteX714" fmla="*/ 81915 w 533400"/>
                <a:gd name="connsiteY714" fmla="*/ 463582 h 533400"/>
                <a:gd name="connsiteX715" fmla="*/ 83249 w 533400"/>
                <a:gd name="connsiteY715" fmla="*/ 464915 h 533400"/>
                <a:gd name="connsiteX716" fmla="*/ 88868 w 533400"/>
                <a:gd name="connsiteY716" fmla="*/ 459010 h 533400"/>
                <a:gd name="connsiteX717" fmla="*/ 87535 w 533400"/>
                <a:gd name="connsiteY717" fmla="*/ 457676 h 533400"/>
                <a:gd name="connsiteX718" fmla="*/ 63151 w 533400"/>
                <a:gd name="connsiteY718" fmla="*/ 430530 h 533400"/>
                <a:gd name="connsiteX719" fmla="*/ 56769 w 533400"/>
                <a:gd name="connsiteY719" fmla="*/ 435578 h 533400"/>
                <a:gd name="connsiteX720" fmla="*/ 57912 w 533400"/>
                <a:gd name="connsiteY720" fmla="*/ 437007 h 533400"/>
                <a:gd name="connsiteX721" fmla="*/ 64294 w 533400"/>
                <a:gd name="connsiteY721" fmla="*/ 431959 h 533400"/>
                <a:gd name="connsiteX722" fmla="*/ 63151 w 533400"/>
                <a:gd name="connsiteY722" fmla="*/ 430530 h 533400"/>
                <a:gd name="connsiteX723" fmla="*/ 81058 w 533400"/>
                <a:gd name="connsiteY723" fmla="*/ 451199 h 533400"/>
                <a:gd name="connsiteX724" fmla="*/ 75152 w 533400"/>
                <a:gd name="connsiteY724" fmla="*/ 456914 h 533400"/>
                <a:gd name="connsiteX725" fmla="*/ 76486 w 533400"/>
                <a:gd name="connsiteY725" fmla="*/ 458248 h 533400"/>
                <a:gd name="connsiteX726" fmla="*/ 82391 w 533400"/>
                <a:gd name="connsiteY726" fmla="*/ 452628 h 533400"/>
                <a:gd name="connsiteX727" fmla="*/ 81058 w 533400"/>
                <a:gd name="connsiteY727" fmla="*/ 451199 h 533400"/>
                <a:gd name="connsiteX728" fmla="*/ 68866 w 533400"/>
                <a:gd name="connsiteY728" fmla="*/ 437579 h 533400"/>
                <a:gd name="connsiteX729" fmla="*/ 62579 w 533400"/>
                <a:gd name="connsiteY729" fmla="*/ 442817 h 533400"/>
                <a:gd name="connsiteX730" fmla="*/ 63818 w 533400"/>
                <a:gd name="connsiteY730" fmla="*/ 444246 h 533400"/>
                <a:gd name="connsiteX731" fmla="*/ 70104 w 533400"/>
                <a:gd name="connsiteY731" fmla="*/ 439007 h 533400"/>
                <a:gd name="connsiteX732" fmla="*/ 68866 w 533400"/>
                <a:gd name="connsiteY732" fmla="*/ 437579 h 533400"/>
                <a:gd name="connsiteX733" fmla="*/ 94202 w 533400"/>
                <a:gd name="connsiteY733" fmla="*/ 463963 h 533400"/>
                <a:gd name="connsiteX734" fmla="*/ 88773 w 533400"/>
                <a:gd name="connsiteY734" fmla="*/ 470059 h 533400"/>
                <a:gd name="connsiteX735" fmla="*/ 90202 w 533400"/>
                <a:gd name="connsiteY735" fmla="*/ 471297 h 533400"/>
                <a:gd name="connsiteX736" fmla="*/ 95631 w 533400"/>
                <a:gd name="connsiteY736" fmla="*/ 465201 h 533400"/>
                <a:gd name="connsiteX737" fmla="*/ 94202 w 533400"/>
                <a:gd name="connsiteY737" fmla="*/ 463963 h 533400"/>
                <a:gd name="connsiteX738" fmla="*/ 74867 w 533400"/>
                <a:gd name="connsiteY738" fmla="*/ 444532 h 533400"/>
                <a:gd name="connsiteX739" fmla="*/ 68771 w 533400"/>
                <a:gd name="connsiteY739" fmla="*/ 449961 h 533400"/>
                <a:gd name="connsiteX740" fmla="*/ 70009 w 533400"/>
                <a:gd name="connsiteY740" fmla="*/ 451294 h 533400"/>
                <a:gd name="connsiteX741" fmla="*/ 76105 w 533400"/>
                <a:gd name="connsiteY741" fmla="*/ 445865 h 533400"/>
                <a:gd name="connsiteX742" fmla="*/ 74867 w 533400"/>
                <a:gd name="connsiteY742" fmla="*/ 444532 h 533400"/>
                <a:gd name="connsiteX743" fmla="*/ 30385 w 533400"/>
                <a:gd name="connsiteY743" fmla="*/ 375666 h 533400"/>
                <a:gd name="connsiteX744" fmla="*/ 22955 w 533400"/>
                <a:gd name="connsiteY744" fmla="*/ 379000 h 533400"/>
                <a:gd name="connsiteX745" fmla="*/ 23717 w 533400"/>
                <a:gd name="connsiteY745" fmla="*/ 380714 h 533400"/>
                <a:gd name="connsiteX746" fmla="*/ 31147 w 533400"/>
                <a:gd name="connsiteY746" fmla="*/ 377381 h 533400"/>
                <a:gd name="connsiteX747" fmla="*/ 30385 w 533400"/>
                <a:gd name="connsiteY747" fmla="*/ 375666 h 533400"/>
                <a:gd name="connsiteX748" fmla="*/ 12002 w 533400"/>
                <a:gd name="connsiteY748" fmla="*/ 314611 h 533400"/>
                <a:gd name="connsiteX749" fmla="*/ 4001 w 533400"/>
                <a:gd name="connsiteY749" fmla="*/ 316040 h 533400"/>
                <a:gd name="connsiteX750" fmla="*/ 4286 w 533400"/>
                <a:gd name="connsiteY750" fmla="*/ 317849 h 533400"/>
                <a:gd name="connsiteX751" fmla="*/ 12287 w 533400"/>
                <a:gd name="connsiteY751" fmla="*/ 316421 h 533400"/>
                <a:gd name="connsiteX752" fmla="*/ 12002 w 533400"/>
                <a:gd name="connsiteY752" fmla="*/ 314611 h 533400"/>
                <a:gd name="connsiteX753" fmla="*/ 13716 w 533400"/>
                <a:gd name="connsiteY753" fmla="*/ 323564 h 533400"/>
                <a:gd name="connsiteX754" fmla="*/ 5810 w 533400"/>
                <a:gd name="connsiteY754" fmla="*/ 325279 h 533400"/>
                <a:gd name="connsiteX755" fmla="*/ 6191 w 533400"/>
                <a:gd name="connsiteY755" fmla="*/ 327088 h 533400"/>
                <a:gd name="connsiteX756" fmla="*/ 14097 w 533400"/>
                <a:gd name="connsiteY756" fmla="*/ 325374 h 533400"/>
                <a:gd name="connsiteX757" fmla="*/ 13716 w 533400"/>
                <a:gd name="connsiteY757" fmla="*/ 323564 h 533400"/>
                <a:gd name="connsiteX758" fmla="*/ 9525 w 533400"/>
                <a:gd name="connsiteY758" fmla="*/ 296418 h 533400"/>
                <a:gd name="connsiteX759" fmla="*/ 1429 w 533400"/>
                <a:gd name="connsiteY759" fmla="*/ 297275 h 533400"/>
                <a:gd name="connsiteX760" fmla="*/ 1619 w 533400"/>
                <a:gd name="connsiteY760" fmla="*/ 299180 h 533400"/>
                <a:gd name="connsiteX761" fmla="*/ 9716 w 533400"/>
                <a:gd name="connsiteY761" fmla="*/ 298323 h 533400"/>
                <a:gd name="connsiteX762" fmla="*/ 9525 w 533400"/>
                <a:gd name="connsiteY762" fmla="*/ 296418 h 533400"/>
                <a:gd name="connsiteX763" fmla="*/ 8763 w 533400"/>
                <a:gd name="connsiteY763" fmla="*/ 287369 h 533400"/>
                <a:gd name="connsiteX764" fmla="*/ 667 w 533400"/>
                <a:gd name="connsiteY764" fmla="*/ 287941 h 533400"/>
                <a:gd name="connsiteX765" fmla="*/ 762 w 533400"/>
                <a:gd name="connsiteY765" fmla="*/ 289846 h 533400"/>
                <a:gd name="connsiteX766" fmla="*/ 8858 w 533400"/>
                <a:gd name="connsiteY766" fmla="*/ 289274 h 533400"/>
                <a:gd name="connsiteX767" fmla="*/ 8763 w 533400"/>
                <a:gd name="connsiteY767" fmla="*/ 287369 h 533400"/>
                <a:gd name="connsiteX768" fmla="*/ 10573 w 533400"/>
                <a:gd name="connsiteY768" fmla="*/ 305562 h 533400"/>
                <a:gd name="connsiteX769" fmla="*/ 2572 w 533400"/>
                <a:gd name="connsiteY769" fmla="*/ 306705 h 533400"/>
                <a:gd name="connsiteX770" fmla="*/ 2858 w 533400"/>
                <a:gd name="connsiteY770" fmla="*/ 308515 h 533400"/>
                <a:gd name="connsiteX771" fmla="*/ 10858 w 533400"/>
                <a:gd name="connsiteY771" fmla="*/ 307372 h 533400"/>
                <a:gd name="connsiteX772" fmla="*/ 10573 w 533400"/>
                <a:gd name="connsiteY772" fmla="*/ 305562 h 533400"/>
                <a:gd name="connsiteX773" fmla="*/ 20669 w 533400"/>
                <a:gd name="connsiteY773" fmla="*/ 350044 h 533400"/>
                <a:gd name="connsiteX774" fmla="*/ 12954 w 533400"/>
                <a:gd name="connsiteY774" fmla="*/ 352520 h 533400"/>
                <a:gd name="connsiteX775" fmla="*/ 13526 w 533400"/>
                <a:gd name="connsiteY775" fmla="*/ 354330 h 533400"/>
                <a:gd name="connsiteX776" fmla="*/ 21241 w 533400"/>
                <a:gd name="connsiteY776" fmla="*/ 351854 h 533400"/>
                <a:gd name="connsiteX777" fmla="*/ 20669 w 533400"/>
                <a:gd name="connsiteY777" fmla="*/ 350044 h 533400"/>
                <a:gd name="connsiteX778" fmla="*/ 15716 w 533400"/>
                <a:gd name="connsiteY778" fmla="*/ 332423 h 533400"/>
                <a:gd name="connsiteX779" fmla="*/ 7906 w 533400"/>
                <a:gd name="connsiteY779" fmla="*/ 334423 h 533400"/>
                <a:gd name="connsiteX780" fmla="*/ 8382 w 533400"/>
                <a:gd name="connsiteY780" fmla="*/ 336233 h 533400"/>
                <a:gd name="connsiteX781" fmla="*/ 16193 w 533400"/>
                <a:gd name="connsiteY781" fmla="*/ 334232 h 533400"/>
                <a:gd name="connsiteX782" fmla="*/ 15716 w 533400"/>
                <a:gd name="connsiteY782" fmla="*/ 332423 h 533400"/>
                <a:gd name="connsiteX783" fmla="*/ 26861 w 533400"/>
                <a:gd name="connsiteY783" fmla="*/ 367284 h 533400"/>
                <a:gd name="connsiteX784" fmla="*/ 19336 w 533400"/>
                <a:gd name="connsiteY784" fmla="*/ 370332 h 533400"/>
                <a:gd name="connsiteX785" fmla="*/ 20003 w 533400"/>
                <a:gd name="connsiteY785" fmla="*/ 372046 h 533400"/>
                <a:gd name="connsiteX786" fmla="*/ 27527 w 533400"/>
                <a:gd name="connsiteY786" fmla="*/ 368998 h 533400"/>
                <a:gd name="connsiteX787" fmla="*/ 26861 w 533400"/>
                <a:gd name="connsiteY787" fmla="*/ 367284 h 533400"/>
                <a:gd name="connsiteX788" fmla="*/ 18002 w 533400"/>
                <a:gd name="connsiteY788" fmla="*/ 341281 h 533400"/>
                <a:gd name="connsiteX789" fmla="*/ 10192 w 533400"/>
                <a:gd name="connsiteY789" fmla="*/ 343471 h 533400"/>
                <a:gd name="connsiteX790" fmla="*/ 10668 w 533400"/>
                <a:gd name="connsiteY790" fmla="*/ 345281 h 533400"/>
                <a:gd name="connsiteX791" fmla="*/ 18479 w 533400"/>
                <a:gd name="connsiteY791" fmla="*/ 343090 h 533400"/>
                <a:gd name="connsiteX792" fmla="*/ 18002 w 533400"/>
                <a:gd name="connsiteY792" fmla="*/ 341281 h 533400"/>
                <a:gd name="connsiteX793" fmla="*/ 108109 w 533400"/>
                <a:gd name="connsiteY793" fmla="*/ 475774 h 533400"/>
                <a:gd name="connsiteX794" fmla="*/ 103061 w 533400"/>
                <a:gd name="connsiteY794" fmla="*/ 482156 h 533400"/>
                <a:gd name="connsiteX795" fmla="*/ 104489 w 533400"/>
                <a:gd name="connsiteY795" fmla="*/ 483298 h 533400"/>
                <a:gd name="connsiteX796" fmla="*/ 109538 w 533400"/>
                <a:gd name="connsiteY796" fmla="*/ 476917 h 533400"/>
                <a:gd name="connsiteX797" fmla="*/ 108109 w 533400"/>
                <a:gd name="connsiteY797" fmla="*/ 475774 h 533400"/>
                <a:gd name="connsiteX798" fmla="*/ 232696 w 533400"/>
                <a:gd name="connsiteY798" fmla="*/ 529209 h 533400"/>
                <a:gd name="connsiteX799" fmla="*/ 231553 w 533400"/>
                <a:gd name="connsiteY799" fmla="*/ 537305 h 533400"/>
                <a:gd name="connsiteX800" fmla="*/ 233363 w 533400"/>
                <a:gd name="connsiteY800" fmla="*/ 537591 h 533400"/>
                <a:gd name="connsiteX801" fmla="*/ 234506 w 533400"/>
                <a:gd name="connsiteY801" fmla="*/ 529590 h 533400"/>
                <a:gd name="connsiteX802" fmla="*/ 232696 w 533400"/>
                <a:gd name="connsiteY802" fmla="*/ 529209 h 533400"/>
                <a:gd name="connsiteX803" fmla="*/ 223647 w 533400"/>
                <a:gd name="connsiteY803" fmla="*/ 527780 h 533400"/>
                <a:gd name="connsiteX804" fmla="*/ 222218 w 533400"/>
                <a:gd name="connsiteY804" fmla="*/ 535781 h 533400"/>
                <a:gd name="connsiteX805" fmla="*/ 224028 w 533400"/>
                <a:gd name="connsiteY805" fmla="*/ 536067 h 533400"/>
                <a:gd name="connsiteX806" fmla="*/ 225457 w 533400"/>
                <a:gd name="connsiteY806" fmla="*/ 528066 h 533400"/>
                <a:gd name="connsiteX807" fmla="*/ 223647 w 533400"/>
                <a:gd name="connsiteY807" fmla="*/ 527780 h 533400"/>
                <a:gd name="connsiteX808" fmla="*/ 214694 w 533400"/>
                <a:gd name="connsiteY808" fmla="*/ 525970 h 533400"/>
                <a:gd name="connsiteX809" fmla="*/ 212979 w 533400"/>
                <a:gd name="connsiteY809" fmla="*/ 533876 h 533400"/>
                <a:gd name="connsiteX810" fmla="*/ 214789 w 533400"/>
                <a:gd name="connsiteY810" fmla="*/ 534257 h 533400"/>
                <a:gd name="connsiteX811" fmla="*/ 216503 w 533400"/>
                <a:gd name="connsiteY811" fmla="*/ 526352 h 533400"/>
                <a:gd name="connsiteX812" fmla="*/ 214694 w 533400"/>
                <a:gd name="connsiteY812" fmla="*/ 525970 h 533400"/>
                <a:gd name="connsiteX813" fmla="*/ 205835 w 533400"/>
                <a:gd name="connsiteY813" fmla="*/ 523875 h 533400"/>
                <a:gd name="connsiteX814" fmla="*/ 203835 w 533400"/>
                <a:gd name="connsiteY814" fmla="*/ 531686 h 533400"/>
                <a:gd name="connsiteX815" fmla="*/ 205645 w 533400"/>
                <a:gd name="connsiteY815" fmla="*/ 532162 h 533400"/>
                <a:gd name="connsiteX816" fmla="*/ 207645 w 533400"/>
                <a:gd name="connsiteY816" fmla="*/ 524351 h 533400"/>
                <a:gd name="connsiteX817" fmla="*/ 205835 w 533400"/>
                <a:gd name="connsiteY817" fmla="*/ 523875 h 533400"/>
                <a:gd name="connsiteX818" fmla="*/ 188214 w 533400"/>
                <a:gd name="connsiteY818" fmla="*/ 518827 h 533400"/>
                <a:gd name="connsiteX819" fmla="*/ 185738 w 533400"/>
                <a:gd name="connsiteY819" fmla="*/ 526542 h 533400"/>
                <a:gd name="connsiteX820" fmla="*/ 187547 w 533400"/>
                <a:gd name="connsiteY820" fmla="*/ 527114 h 533400"/>
                <a:gd name="connsiteX821" fmla="*/ 190024 w 533400"/>
                <a:gd name="connsiteY821" fmla="*/ 519398 h 533400"/>
                <a:gd name="connsiteX822" fmla="*/ 188214 w 533400"/>
                <a:gd name="connsiteY822" fmla="*/ 518827 h 533400"/>
                <a:gd name="connsiteX823" fmla="*/ 196977 w 533400"/>
                <a:gd name="connsiteY823" fmla="*/ 521494 h 533400"/>
                <a:gd name="connsiteX824" fmla="*/ 194786 w 533400"/>
                <a:gd name="connsiteY824" fmla="*/ 529304 h 533400"/>
                <a:gd name="connsiteX825" fmla="*/ 196596 w 533400"/>
                <a:gd name="connsiteY825" fmla="*/ 529781 h 533400"/>
                <a:gd name="connsiteX826" fmla="*/ 198787 w 533400"/>
                <a:gd name="connsiteY826" fmla="*/ 521970 h 533400"/>
                <a:gd name="connsiteX827" fmla="*/ 196977 w 533400"/>
                <a:gd name="connsiteY827" fmla="*/ 521494 h 533400"/>
                <a:gd name="connsiteX828" fmla="*/ 260033 w 533400"/>
                <a:gd name="connsiteY828" fmla="*/ 531686 h 533400"/>
                <a:gd name="connsiteX829" fmla="*/ 259747 w 533400"/>
                <a:gd name="connsiteY829" fmla="*/ 539877 h 533400"/>
                <a:gd name="connsiteX830" fmla="*/ 261652 w 533400"/>
                <a:gd name="connsiteY830" fmla="*/ 539972 h 533400"/>
                <a:gd name="connsiteX831" fmla="*/ 261938 w 533400"/>
                <a:gd name="connsiteY831" fmla="*/ 531781 h 533400"/>
                <a:gd name="connsiteX832" fmla="*/ 260033 w 533400"/>
                <a:gd name="connsiteY832" fmla="*/ 531686 h 533400"/>
                <a:gd name="connsiteX833" fmla="*/ 270034 w 533400"/>
                <a:gd name="connsiteY833" fmla="*/ 531876 h 533400"/>
                <a:gd name="connsiteX834" fmla="*/ 269081 w 533400"/>
                <a:gd name="connsiteY834" fmla="*/ 531876 h 533400"/>
                <a:gd name="connsiteX835" fmla="*/ 269081 w 533400"/>
                <a:gd name="connsiteY835" fmla="*/ 540068 h 533400"/>
                <a:gd name="connsiteX836" fmla="*/ 270986 w 533400"/>
                <a:gd name="connsiteY836" fmla="*/ 540068 h 533400"/>
                <a:gd name="connsiteX837" fmla="*/ 270986 w 533400"/>
                <a:gd name="connsiteY837" fmla="*/ 531876 h 533400"/>
                <a:gd name="connsiteX838" fmla="*/ 270034 w 533400"/>
                <a:gd name="connsiteY838" fmla="*/ 531876 h 533400"/>
                <a:gd name="connsiteX839" fmla="*/ 241745 w 533400"/>
                <a:gd name="connsiteY839" fmla="*/ 530352 h 533400"/>
                <a:gd name="connsiteX840" fmla="*/ 240887 w 533400"/>
                <a:gd name="connsiteY840" fmla="*/ 538448 h 533400"/>
                <a:gd name="connsiteX841" fmla="*/ 242697 w 533400"/>
                <a:gd name="connsiteY841" fmla="*/ 538639 h 533400"/>
                <a:gd name="connsiteX842" fmla="*/ 243554 w 533400"/>
                <a:gd name="connsiteY842" fmla="*/ 530543 h 533400"/>
                <a:gd name="connsiteX843" fmla="*/ 241745 w 533400"/>
                <a:gd name="connsiteY843" fmla="*/ 530352 h 533400"/>
                <a:gd name="connsiteX844" fmla="*/ 250889 w 533400"/>
                <a:gd name="connsiteY844" fmla="*/ 531209 h 533400"/>
                <a:gd name="connsiteX845" fmla="*/ 250317 w 533400"/>
                <a:gd name="connsiteY845" fmla="*/ 539306 h 533400"/>
                <a:gd name="connsiteX846" fmla="*/ 252222 w 533400"/>
                <a:gd name="connsiteY846" fmla="*/ 539401 h 533400"/>
                <a:gd name="connsiteX847" fmla="*/ 252794 w 533400"/>
                <a:gd name="connsiteY847" fmla="*/ 531305 h 533400"/>
                <a:gd name="connsiteX848" fmla="*/ 250889 w 533400"/>
                <a:gd name="connsiteY848" fmla="*/ 531209 h 533400"/>
                <a:gd name="connsiteX849" fmla="*/ 154400 w 533400"/>
                <a:gd name="connsiteY849" fmla="*/ 505015 h 533400"/>
                <a:gd name="connsiteX850" fmla="*/ 150876 w 533400"/>
                <a:gd name="connsiteY850" fmla="*/ 512350 h 533400"/>
                <a:gd name="connsiteX851" fmla="*/ 152591 w 533400"/>
                <a:gd name="connsiteY851" fmla="*/ 513112 h 533400"/>
                <a:gd name="connsiteX852" fmla="*/ 156115 w 533400"/>
                <a:gd name="connsiteY852" fmla="*/ 505873 h 533400"/>
                <a:gd name="connsiteX853" fmla="*/ 154400 w 533400"/>
                <a:gd name="connsiteY853" fmla="*/ 505015 h 533400"/>
                <a:gd name="connsiteX854" fmla="*/ 130493 w 533400"/>
                <a:gd name="connsiteY854" fmla="*/ 491585 h 533400"/>
                <a:gd name="connsiteX855" fmla="*/ 126206 w 533400"/>
                <a:gd name="connsiteY855" fmla="*/ 498443 h 533400"/>
                <a:gd name="connsiteX856" fmla="*/ 127730 w 533400"/>
                <a:gd name="connsiteY856" fmla="*/ 499491 h 533400"/>
                <a:gd name="connsiteX857" fmla="*/ 132017 w 533400"/>
                <a:gd name="connsiteY857" fmla="*/ 492633 h 533400"/>
                <a:gd name="connsiteX858" fmla="*/ 130493 w 533400"/>
                <a:gd name="connsiteY858" fmla="*/ 491585 h 533400"/>
                <a:gd name="connsiteX859" fmla="*/ 122873 w 533400"/>
                <a:gd name="connsiteY859" fmla="*/ 486632 h 533400"/>
                <a:gd name="connsiteX860" fmla="*/ 118301 w 533400"/>
                <a:gd name="connsiteY860" fmla="*/ 493395 h 533400"/>
                <a:gd name="connsiteX861" fmla="*/ 119825 w 533400"/>
                <a:gd name="connsiteY861" fmla="*/ 494443 h 533400"/>
                <a:gd name="connsiteX862" fmla="*/ 124397 w 533400"/>
                <a:gd name="connsiteY862" fmla="*/ 487680 h 533400"/>
                <a:gd name="connsiteX863" fmla="*/ 122873 w 533400"/>
                <a:gd name="connsiteY863" fmla="*/ 486632 h 533400"/>
                <a:gd name="connsiteX864" fmla="*/ 138303 w 533400"/>
                <a:gd name="connsiteY864" fmla="*/ 496348 h 533400"/>
                <a:gd name="connsiteX865" fmla="*/ 134303 w 533400"/>
                <a:gd name="connsiteY865" fmla="*/ 503396 h 533400"/>
                <a:gd name="connsiteX866" fmla="*/ 135922 w 533400"/>
                <a:gd name="connsiteY866" fmla="*/ 504349 h 533400"/>
                <a:gd name="connsiteX867" fmla="*/ 140018 w 533400"/>
                <a:gd name="connsiteY867" fmla="*/ 497300 h 533400"/>
                <a:gd name="connsiteX868" fmla="*/ 138303 w 533400"/>
                <a:gd name="connsiteY868" fmla="*/ 496348 h 533400"/>
                <a:gd name="connsiteX869" fmla="*/ 115348 w 533400"/>
                <a:gd name="connsiteY869" fmla="*/ 481298 h 533400"/>
                <a:gd name="connsiteX870" fmla="*/ 110585 w 533400"/>
                <a:gd name="connsiteY870" fmla="*/ 487870 h 533400"/>
                <a:gd name="connsiteX871" fmla="*/ 112109 w 533400"/>
                <a:gd name="connsiteY871" fmla="*/ 489014 h 533400"/>
                <a:gd name="connsiteX872" fmla="*/ 116872 w 533400"/>
                <a:gd name="connsiteY872" fmla="*/ 482441 h 533400"/>
                <a:gd name="connsiteX873" fmla="*/ 115348 w 533400"/>
                <a:gd name="connsiteY873" fmla="*/ 481298 h 533400"/>
                <a:gd name="connsiteX874" fmla="*/ 278225 w 533400"/>
                <a:gd name="connsiteY874" fmla="*/ 531686 h 533400"/>
                <a:gd name="connsiteX875" fmla="*/ 278511 w 533400"/>
                <a:gd name="connsiteY875" fmla="*/ 539877 h 533400"/>
                <a:gd name="connsiteX876" fmla="*/ 280416 w 533400"/>
                <a:gd name="connsiteY876" fmla="*/ 539782 h 533400"/>
                <a:gd name="connsiteX877" fmla="*/ 280130 w 533400"/>
                <a:gd name="connsiteY877" fmla="*/ 531686 h 533400"/>
                <a:gd name="connsiteX878" fmla="*/ 278225 w 533400"/>
                <a:gd name="connsiteY878" fmla="*/ 531686 h 533400"/>
                <a:gd name="connsiteX879" fmla="*/ 101060 w 533400"/>
                <a:gd name="connsiteY879" fmla="*/ 469964 h 533400"/>
                <a:gd name="connsiteX880" fmla="*/ 95822 w 533400"/>
                <a:gd name="connsiteY880" fmla="*/ 476250 h 533400"/>
                <a:gd name="connsiteX881" fmla="*/ 97250 w 533400"/>
                <a:gd name="connsiteY881" fmla="*/ 477488 h 533400"/>
                <a:gd name="connsiteX882" fmla="*/ 102489 w 533400"/>
                <a:gd name="connsiteY882" fmla="*/ 471202 h 533400"/>
                <a:gd name="connsiteX883" fmla="*/ 101060 w 533400"/>
                <a:gd name="connsiteY883" fmla="*/ 469964 h 533400"/>
                <a:gd name="connsiteX884" fmla="*/ 162687 w 533400"/>
                <a:gd name="connsiteY884" fmla="*/ 508921 h 533400"/>
                <a:gd name="connsiteX885" fmla="*/ 159449 w 533400"/>
                <a:gd name="connsiteY885" fmla="*/ 516350 h 533400"/>
                <a:gd name="connsiteX886" fmla="*/ 161163 w 533400"/>
                <a:gd name="connsiteY886" fmla="*/ 517112 h 533400"/>
                <a:gd name="connsiteX887" fmla="*/ 164497 w 533400"/>
                <a:gd name="connsiteY887" fmla="*/ 509683 h 533400"/>
                <a:gd name="connsiteX888" fmla="*/ 162687 w 533400"/>
                <a:gd name="connsiteY888" fmla="*/ 508921 h 533400"/>
                <a:gd name="connsiteX889" fmla="*/ 171069 w 533400"/>
                <a:gd name="connsiteY889" fmla="*/ 512540 h 533400"/>
                <a:gd name="connsiteX890" fmla="*/ 168021 w 533400"/>
                <a:gd name="connsiteY890" fmla="*/ 520065 h 533400"/>
                <a:gd name="connsiteX891" fmla="*/ 169736 w 533400"/>
                <a:gd name="connsiteY891" fmla="*/ 520732 h 533400"/>
                <a:gd name="connsiteX892" fmla="*/ 172784 w 533400"/>
                <a:gd name="connsiteY892" fmla="*/ 513207 h 533400"/>
                <a:gd name="connsiteX893" fmla="*/ 171069 w 533400"/>
                <a:gd name="connsiteY893" fmla="*/ 512540 h 533400"/>
                <a:gd name="connsiteX894" fmla="*/ 179642 w 533400"/>
                <a:gd name="connsiteY894" fmla="*/ 515779 h 533400"/>
                <a:gd name="connsiteX895" fmla="*/ 176879 w 533400"/>
                <a:gd name="connsiteY895" fmla="*/ 523399 h 533400"/>
                <a:gd name="connsiteX896" fmla="*/ 178594 w 533400"/>
                <a:gd name="connsiteY896" fmla="*/ 524065 h 533400"/>
                <a:gd name="connsiteX897" fmla="*/ 181356 w 533400"/>
                <a:gd name="connsiteY897" fmla="*/ 516445 h 533400"/>
                <a:gd name="connsiteX898" fmla="*/ 179642 w 533400"/>
                <a:gd name="connsiteY898" fmla="*/ 515779 h 533400"/>
                <a:gd name="connsiteX899" fmla="*/ 146304 w 533400"/>
                <a:gd name="connsiteY899" fmla="*/ 500824 h 533400"/>
                <a:gd name="connsiteX900" fmla="*/ 142494 w 533400"/>
                <a:gd name="connsiteY900" fmla="*/ 507968 h 533400"/>
                <a:gd name="connsiteX901" fmla="*/ 144113 w 533400"/>
                <a:gd name="connsiteY901" fmla="*/ 508826 h 533400"/>
                <a:gd name="connsiteX902" fmla="*/ 147923 w 533400"/>
                <a:gd name="connsiteY902" fmla="*/ 501682 h 533400"/>
                <a:gd name="connsiteX903" fmla="*/ 146304 w 533400"/>
                <a:gd name="connsiteY903" fmla="*/ 500824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</a:cxnLst>
              <a:rect l="l" t="t" r="r" b="b"/>
              <a:pathLst>
                <a:path w="533400" h="533400">
                  <a:moveTo>
                    <a:pt x="122873" y="53435"/>
                  </a:moveTo>
                  <a:lnTo>
                    <a:pt x="118301" y="46673"/>
                  </a:lnTo>
                  <a:lnTo>
                    <a:pt x="119825" y="45625"/>
                  </a:lnTo>
                  <a:lnTo>
                    <a:pt x="124397" y="52388"/>
                  </a:lnTo>
                  <a:cubicBezTo>
                    <a:pt x="123920" y="52673"/>
                    <a:pt x="123349" y="53054"/>
                    <a:pt x="122873" y="53435"/>
                  </a:cubicBezTo>
                  <a:close/>
                  <a:moveTo>
                    <a:pt x="164402" y="30385"/>
                  </a:moveTo>
                  <a:lnTo>
                    <a:pt x="161068" y="22955"/>
                  </a:lnTo>
                  <a:lnTo>
                    <a:pt x="159353" y="23717"/>
                  </a:lnTo>
                  <a:lnTo>
                    <a:pt x="162592" y="31147"/>
                  </a:lnTo>
                  <a:cubicBezTo>
                    <a:pt x="163259" y="30861"/>
                    <a:pt x="163830" y="30575"/>
                    <a:pt x="164402" y="30385"/>
                  </a:cubicBezTo>
                  <a:close/>
                  <a:moveTo>
                    <a:pt x="132112" y="47435"/>
                  </a:moveTo>
                  <a:lnTo>
                    <a:pt x="127826" y="40577"/>
                  </a:lnTo>
                  <a:lnTo>
                    <a:pt x="126302" y="41529"/>
                  </a:lnTo>
                  <a:lnTo>
                    <a:pt x="130588" y="48387"/>
                  </a:lnTo>
                  <a:cubicBezTo>
                    <a:pt x="131064" y="48101"/>
                    <a:pt x="131540" y="47720"/>
                    <a:pt x="132112" y="47435"/>
                  </a:cubicBezTo>
                  <a:close/>
                  <a:moveTo>
                    <a:pt x="156115" y="34195"/>
                  </a:moveTo>
                  <a:lnTo>
                    <a:pt x="152591" y="26956"/>
                  </a:lnTo>
                  <a:lnTo>
                    <a:pt x="150876" y="27813"/>
                  </a:lnTo>
                  <a:lnTo>
                    <a:pt x="154400" y="35052"/>
                  </a:lnTo>
                  <a:cubicBezTo>
                    <a:pt x="154972" y="34766"/>
                    <a:pt x="155543" y="34481"/>
                    <a:pt x="156115" y="34195"/>
                  </a:cubicBezTo>
                  <a:close/>
                  <a:moveTo>
                    <a:pt x="147923" y="38290"/>
                  </a:moveTo>
                  <a:lnTo>
                    <a:pt x="144113" y="31147"/>
                  </a:lnTo>
                  <a:lnTo>
                    <a:pt x="142494" y="32004"/>
                  </a:lnTo>
                  <a:lnTo>
                    <a:pt x="146304" y="39148"/>
                  </a:lnTo>
                  <a:cubicBezTo>
                    <a:pt x="146876" y="38862"/>
                    <a:pt x="147352" y="38576"/>
                    <a:pt x="147923" y="38290"/>
                  </a:cubicBezTo>
                  <a:close/>
                  <a:moveTo>
                    <a:pt x="139922" y="42767"/>
                  </a:moveTo>
                  <a:lnTo>
                    <a:pt x="135922" y="35719"/>
                  </a:lnTo>
                  <a:lnTo>
                    <a:pt x="134303" y="36671"/>
                  </a:lnTo>
                  <a:lnTo>
                    <a:pt x="138398" y="43720"/>
                  </a:lnTo>
                  <a:cubicBezTo>
                    <a:pt x="138875" y="43339"/>
                    <a:pt x="139351" y="43053"/>
                    <a:pt x="139922" y="42767"/>
                  </a:cubicBezTo>
                  <a:close/>
                  <a:moveTo>
                    <a:pt x="88868" y="80963"/>
                  </a:moveTo>
                  <a:lnTo>
                    <a:pt x="83249" y="75057"/>
                  </a:lnTo>
                  <a:lnTo>
                    <a:pt x="81915" y="76295"/>
                  </a:lnTo>
                  <a:lnTo>
                    <a:pt x="87535" y="82201"/>
                  </a:lnTo>
                  <a:cubicBezTo>
                    <a:pt x="87916" y="81820"/>
                    <a:pt x="88392" y="81439"/>
                    <a:pt x="88868" y="80963"/>
                  </a:cubicBezTo>
                  <a:close/>
                  <a:moveTo>
                    <a:pt x="116872" y="57626"/>
                  </a:moveTo>
                  <a:lnTo>
                    <a:pt x="112109" y="51054"/>
                  </a:lnTo>
                  <a:lnTo>
                    <a:pt x="110585" y="52102"/>
                  </a:lnTo>
                  <a:lnTo>
                    <a:pt x="115348" y="58674"/>
                  </a:lnTo>
                  <a:cubicBezTo>
                    <a:pt x="115919" y="58293"/>
                    <a:pt x="116396" y="58007"/>
                    <a:pt x="116872" y="57626"/>
                  </a:cubicBezTo>
                  <a:close/>
                  <a:moveTo>
                    <a:pt x="95536" y="74771"/>
                  </a:moveTo>
                  <a:lnTo>
                    <a:pt x="90107" y="68771"/>
                  </a:lnTo>
                  <a:lnTo>
                    <a:pt x="88678" y="70009"/>
                  </a:lnTo>
                  <a:lnTo>
                    <a:pt x="94107" y="76105"/>
                  </a:lnTo>
                  <a:cubicBezTo>
                    <a:pt x="94583" y="75629"/>
                    <a:pt x="95060" y="75152"/>
                    <a:pt x="95536" y="74771"/>
                  </a:cubicBezTo>
                  <a:close/>
                  <a:moveTo>
                    <a:pt x="109538" y="63056"/>
                  </a:moveTo>
                  <a:lnTo>
                    <a:pt x="104489" y="56674"/>
                  </a:lnTo>
                  <a:lnTo>
                    <a:pt x="103061" y="57817"/>
                  </a:lnTo>
                  <a:lnTo>
                    <a:pt x="108109" y="64198"/>
                  </a:lnTo>
                  <a:cubicBezTo>
                    <a:pt x="108585" y="63817"/>
                    <a:pt x="109061" y="63436"/>
                    <a:pt x="109538" y="63056"/>
                  </a:cubicBezTo>
                  <a:close/>
                  <a:moveTo>
                    <a:pt x="102489" y="68771"/>
                  </a:moveTo>
                  <a:lnTo>
                    <a:pt x="97250" y="62579"/>
                  </a:lnTo>
                  <a:lnTo>
                    <a:pt x="95822" y="63817"/>
                  </a:lnTo>
                  <a:lnTo>
                    <a:pt x="101060" y="70009"/>
                  </a:lnTo>
                  <a:cubicBezTo>
                    <a:pt x="101537" y="69628"/>
                    <a:pt x="102013" y="69247"/>
                    <a:pt x="102489" y="68771"/>
                  </a:cubicBezTo>
                  <a:close/>
                  <a:moveTo>
                    <a:pt x="198787" y="18002"/>
                  </a:moveTo>
                  <a:lnTo>
                    <a:pt x="196501" y="10192"/>
                  </a:lnTo>
                  <a:lnTo>
                    <a:pt x="194691" y="10668"/>
                  </a:lnTo>
                  <a:lnTo>
                    <a:pt x="196882" y="18479"/>
                  </a:lnTo>
                  <a:cubicBezTo>
                    <a:pt x="197549" y="18288"/>
                    <a:pt x="198120" y="18098"/>
                    <a:pt x="198787" y="18002"/>
                  </a:cubicBezTo>
                  <a:close/>
                  <a:moveTo>
                    <a:pt x="172784" y="26765"/>
                  </a:moveTo>
                  <a:lnTo>
                    <a:pt x="169736" y="19240"/>
                  </a:lnTo>
                  <a:lnTo>
                    <a:pt x="168021" y="19907"/>
                  </a:lnTo>
                  <a:lnTo>
                    <a:pt x="171069" y="27432"/>
                  </a:lnTo>
                  <a:cubicBezTo>
                    <a:pt x="171641" y="27242"/>
                    <a:pt x="172212" y="27051"/>
                    <a:pt x="172784" y="26765"/>
                  </a:cubicBezTo>
                  <a:close/>
                  <a:moveTo>
                    <a:pt x="234506" y="10573"/>
                  </a:moveTo>
                  <a:lnTo>
                    <a:pt x="233363" y="2477"/>
                  </a:lnTo>
                  <a:lnTo>
                    <a:pt x="231553" y="2762"/>
                  </a:lnTo>
                  <a:lnTo>
                    <a:pt x="232696" y="10763"/>
                  </a:lnTo>
                  <a:cubicBezTo>
                    <a:pt x="233267" y="10668"/>
                    <a:pt x="233934" y="10573"/>
                    <a:pt x="234506" y="10573"/>
                  </a:cubicBezTo>
                  <a:close/>
                  <a:moveTo>
                    <a:pt x="225457" y="11906"/>
                  </a:moveTo>
                  <a:lnTo>
                    <a:pt x="224028" y="3905"/>
                  </a:lnTo>
                  <a:lnTo>
                    <a:pt x="222218" y="4191"/>
                  </a:lnTo>
                  <a:lnTo>
                    <a:pt x="223647" y="12192"/>
                  </a:lnTo>
                  <a:cubicBezTo>
                    <a:pt x="224314" y="12097"/>
                    <a:pt x="224885" y="12002"/>
                    <a:pt x="225457" y="11906"/>
                  </a:cubicBezTo>
                  <a:close/>
                  <a:moveTo>
                    <a:pt x="252698" y="8668"/>
                  </a:moveTo>
                  <a:lnTo>
                    <a:pt x="252127" y="571"/>
                  </a:lnTo>
                  <a:lnTo>
                    <a:pt x="250317" y="667"/>
                  </a:lnTo>
                  <a:lnTo>
                    <a:pt x="250889" y="8763"/>
                  </a:lnTo>
                  <a:cubicBezTo>
                    <a:pt x="251460" y="8763"/>
                    <a:pt x="252127" y="8763"/>
                    <a:pt x="252698" y="8668"/>
                  </a:cubicBezTo>
                  <a:close/>
                  <a:moveTo>
                    <a:pt x="243650" y="9430"/>
                  </a:moveTo>
                  <a:lnTo>
                    <a:pt x="242792" y="1333"/>
                  </a:lnTo>
                  <a:lnTo>
                    <a:pt x="240983" y="1524"/>
                  </a:lnTo>
                  <a:lnTo>
                    <a:pt x="241840" y="9620"/>
                  </a:lnTo>
                  <a:cubicBezTo>
                    <a:pt x="242411" y="9620"/>
                    <a:pt x="242983" y="9525"/>
                    <a:pt x="243650" y="9430"/>
                  </a:cubicBezTo>
                  <a:close/>
                  <a:moveTo>
                    <a:pt x="216503" y="13621"/>
                  </a:moveTo>
                  <a:lnTo>
                    <a:pt x="214789" y="5715"/>
                  </a:lnTo>
                  <a:lnTo>
                    <a:pt x="212979" y="6096"/>
                  </a:lnTo>
                  <a:lnTo>
                    <a:pt x="214694" y="14002"/>
                  </a:lnTo>
                  <a:cubicBezTo>
                    <a:pt x="215265" y="13906"/>
                    <a:pt x="215932" y="13716"/>
                    <a:pt x="216503" y="13621"/>
                  </a:cubicBezTo>
                  <a:close/>
                  <a:moveTo>
                    <a:pt x="261842" y="8287"/>
                  </a:moveTo>
                  <a:lnTo>
                    <a:pt x="261557" y="95"/>
                  </a:lnTo>
                  <a:lnTo>
                    <a:pt x="259652" y="190"/>
                  </a:lnTo>
                  <a:lnTo>
                    <a:pt x="259937" y="8287"/>
                  </a:lnTo>
                  <a:cubicBezTo>
                    <a:pt x="260604" y="8287"/>
                    <a:pt x="261271" y="8287"/>
                    <a:pt x="261842" y="8287"/>
                  </a:cubicBezTo>
                  <a:close/>
                  <a:moveTo>
                    <a:pt x="181356" y="23527"/>
                  </a:moveTo>
                  <a:lnTo>
                    <a:pt x="178594" y="15907"/>
                  </a:lnTo>
                  <a:lnTo>
                    <a:pt x="176879" y="16573"/>
                  </a:lnTo>
                  <a:lnTo>
                    <a:pt x="179642" y="24098"/>
                  </a:lnTo>
                  <a:cubicBezTo>
                    <a:pt x="180213" y="24003"/>
                    <a:pt x="180785" y="23813"/>
                    <a:pt x="181356" y="23527"/>
                  </a:cubicBezTo>
                  <a:close/>
                  <a:moveTo>
                    <a:pt x="190024" y="20574"/>
                  </a:moveTo>
                  <a:lnTo>
                    <a:pt x="187547" y="12859"/>
                  </a:lnTo>
                  <a:lnTo>
                    <a:pt x="185738" y="13430"/>
                  </a:lnTo>
                  <a:lnTo>
                    <a:pt x="188214" y="21146"/>
                  </a:lnTo>
                  <a:cubicBezTo>
                    <a:pt x="188786" y="20955"/>
                    <a:pt x="189452" y="20765"/>
                    <a:pt x="190024" y="20574"/>
                  </a:cubicBezTo>
                  <a:close/>
                  <a:moveTo>
                    <a:pt x="82391" y="87440"/>
                  </a:moveTo>
                  <a:lnTo>
                    <a:pt x="76486" y="81820"/>
                  </a:lnTo>
                  <a:lnTo>
                    <a:pt x="75248" y="83153"/>
                  </a:lnTo>
                  <a:lnTo>
                    <a:pt x="81153" y="88773"/>
                  </a:lnTo>
                  <a:cubicBezTo>
                    <a:pt x="81439" y="88297"/>
                    <a:pt x="81915" y="87916"/>
                    <a:pt x="82391" y="87440"/>
                  </a:cubicBezTo>
                  <a:close/>
                  <a:moveTo>
                    <a:pt x="207645" y="15621"/>
                  </a:moveTo>
                  <a:lnTo>
                    <a:pt x="205645" y="7810"/>
                  </a:lnTo>
                  <a:lnTo>
                    <a:pt x="203835" y="8287"/>
                  </a:lnTo>
                  <a:lnTo>
                    <a:pt x="205835" y="16097"/>
                  </a:lnTo>
                  <a:cubicBezTo>
                    <a:pt x="206407" y="15907"/>
                    <a:pt x="206978" y="15811"/>
                    <a:pt x="207645" y="15621"/>
                  </a:cubicBezTo>
                  <a:close/>
                  <a:moveTo>
                    <a:pt x="16193" y="205740"/>
                  </a:moveTo>
                  <a:lnTo>
                    <a:pt x="8382" y="203740"/>
                  </a:lnTo>
                  <a:lnTo>
                    <a:pt x="7906" y="205550"/>
                  </a:lnTo>
                  <a:lnTo>
                    <a:pt x="15716" y="207550"/>
                  </a:lnTo>
                  <a:cubicBezTo>
                    <a:pt x="15812" y="206978"/>
                    <a:pt x="16002" y="206311"/>
                    <a:pt x="16193" y="205740"/>
                  </a:cubicBezTo>
                  <a:close/>
                  <a:moveTo>
                    <a:pt x="24289" y="179546"/>
                  </a:moveTo>
                  <a:lnTo>
                    <a:pt x="16669" y="176784"/>
                  </a:lnTo>
                  <a:lnTo>
                    <a:pt x="16002" y="178498"/>
                  </a:lnTo>
                  <a:lnTo>
                    <a:pt x="23622" y="181261"/>
                  </a:lnTo>
                  <a:cubicBezTo>
                    <a:pt x="23813" y="180689"/>
                    <a:pt x="24003" y="180118"/>
                    <a:pt x="24289" y="179546"/>
                  </a:cubicBezTo>
                  <a:close/>
                  <a:moveTo>
                    <a:pt x="21241" y="188214"/>
                  </a:moveTo>
                  <a:lnTo>
                    <a:pt x="13526" y="185738"/>
                  </a:lnTo>
                  <a:lnTo>
                    <a:pt x="12954" y="187547"/>
                  </a:lnTo>
                  <a:lnTo>
                    <a:pt x="20669" y="190024"/>
                  </a:lnTo>
                  <a:cubicBezTo>
                    <a:pt x="20860" y="189357"/>
                    <a:pt x="21050" y="188786"/>
                    <a:pt x="21241" y="188214"/>
                  </a:cubicBezTo>
                  <a:close/>
                  <a:moveTo>
                    <a:pt x="18574" y="196882"/>
                  </a:moveTo>
                  <a:lnTo>
                    <a:pt x="10763" y="194691"/>
                  </a:lnTo>
                  <a:lnTo>
                    <a:pt x="10287" y="196501"/>
                  </a:lnTo>
                  <a:lnTo>
                    <a:pt x="18098" y="198692"/>
                  </a:lnTo>
                  <a:cubicBezTo>
                    <a:pt x="18193" y="198120"/>
                    <a:pt x="18383" y="197548"/>
                    <a:pt x="18574" y="196882"/>
                  </a:cubicBezTo>
                  <a:close/>
                  <a:moveTo>
                    <a:pt x="12287" y="223647"/>
                  </a:moveTo>
                  <a:lnTo>
                    <a:pt x="4286" y="222218"/>
                  </a:lnTo>
                  <a:lnTo>
                    <a:pt x="4001" y="224028"/>
                  </a:lnTo>
                  <a:lnTo>
                    <a:pt x="12002" y="225457"/>
                  </a:lnTo>
                  <a:cubicBezTo>
                    <a:pt x="12097" y="224885"/>
                    <a:pt x="12192" y="224219"/>
                    <a:pt x="12287" y="223647"/>
                  </a:cubicBezTo>
                  <a:close/>
                  <a:moveTo>
                    <a:pt x="14097" y="214598"/>
                  </a:moveTo>
                  <a:lnTo>
                    <a:pt x="6191" y="212884"/>
                  </a:lnTo>
                  <a:lnTo>
                    <a:pt x="5810" y="214694"/>
                  </a:lnTo>
                  <a:lnTo>
                    <a:pt x="13716" y="216408"/>
                  </a:lnTo>
                  <a:cubicBezTo>
                    <a:pt x="13811" y="215836"/>
                    <a:pt x="13907" y="215265"/>
                    <a:pt x="14097" y="214598"/>
                  </a:cubicBezTo>
                  <a:close/>
                  <a:moveTo>
                    <a:pt x="8382" y="259937"/>
                  </a:moveTo>
                  <a:lnTo>
                    <a:pt x="286" y="259652"/>
                  </a:lnTo>
                  <a:lnTo>
                    <a:pt x="191" y="261556"/>
                  </a:lnTo>
                  <a:lnTo>
                    <a:pt x="8382" y="261842"/>
                  </a:lnTo>
                  <a:cubicBezTo>
                    <a:pt x="8382" y="261175"/>
                    <a:pt x="8382" y="260604"/>
                    <a:pt x="8382" y="259937"/>
                  </a:cubicBezTo>
                  <a:close/>
                  <a:moveTo>
                    <a:pt x="8858" y="250793"/>
                  </a:moveTo>
                  <a:lnTo>
                    <a:pt x="762" y="250222"/>
                  </a:lnTo>
                  <a:lnTo>
                    <a:pt x="667" y="252127"/>
                  </a:lnTo>
                  <a:lnTo>
                    <a:pt x="8763" y="252698"/>
                  </a:lnTo>
                  <a:cubicBezTo>
                    <a:pt x="8763" y="252031"/>
                    <a:pt x="8858" y="251460"/>
                    <a:pt x="8858" y="250793"/>
                  </a:cubicBezTo>
                  <a:close/>
                  <a:moveTo>
                    <a:pt x="9716" y="241649"/>
                  </a:moveTo>
                  <a:lnTo>
                    <a:pt x="1619" y="240792"/>
                  </a:lnTo>
                  <a:lnTo>
                    <a:pt x="1429" y="242602"/>
                  </a:lnTo>
                  <a:lnTo>
                    <a:pt x="9525" y="243459"/>
                  </a:lnTo>
                  <a:cubicBezTo>
                    <a:pt x="9620" y="242983"/>
                    <a:pt x="9620" y="242316"/>
                    <a:pt x="9716" y="241649"/>
                  </a:cubicBezTo>
                  <a:close/>
                  <a:moveTo>
                    <a:pt x="10858" y="232600"/>
                  </a:moveTo>
                  <a:lnTo>
                    <a:pt x="2858" y="231458"/>
                  </a:lnTo>
                  <a:lnTo>
                    <a:pt x="2572" y="233363"/>
                  </a:lnTo>
                  <a:lnTo>
                    <a:pt x="10573" y="234506"/>
                  </a:lnTo>
                  <a:cubicBezTo>
                    <a:pt x="10668" y="233839"/>
                    <a:pt x="10763" y="233267"/>
                    <a:pt x="10858" y="232600"/>
                  </a:cubicBezTo>
                  <a:close/>
                  <a:moveTo>
                    <a:pt x="64294" y="108013"/>
                  </a:moveTo>
                  <a:lnTo>
                    <a:pt x="57912" y="102965"/>
                  </a:lnTo>
                  <a:lnTo>
                    <a:pt x="56769" y="104394"/>
                  </a:lnTo>
                  <a:lnTo>
                    <a:pt x="63151" y="109442"/>
                  </a:lnTo>
                  <a:cubicBezTo>
                    <a:pt x="63532" y="109061"/>
                    <a:pt x="63913" y="108490"/>
                    <a:pt x="64294" y="108013"/>
                  </a:cubicBezTo>
                  <a:close/>
                  <a:moveTo>
                    <a:pt x="27527" y="170974"/>
                  </a:moveTo>
                  <a:lnTo>
                    <a:pt x="20003" y="167926"/>
                  </a:lnTo>
                  <a:lnTo>
                    <a:pt x="19336" y="169640"/>
                  </a:lnTo>
                  <a:lnTo>
                    <a:pt x="26861" y="172688"/>
                  </a:lnTo>
                  <a:cubicBezTo>
                    <a:pt x="27051" y="172212"/>
                    <a:pt x="27337" y="171640"/>
                    <a:pt x="27527" y="170974"/>
                  </a:cubicBezTo>
                  <a:close/>
                  <a:moveTo>
                    <a:pt x="58769" y="115348"/>
                  </a:moveTo>
                  <a:lnTo>
                    <a:pt x="52197" y="110585"/>
                  </a:lnTo>
                  <a:lnTo>
                    <a:pt x="51054" y="112109"/>
                  </a:lnTo>
                  <a:lnTo>
                    <a:pt x="57626" y="116872"/>
                  </a:lnTo>
                  <a:cubicBezTo>
                    <a:pt x="58007" y="116300"/>
                    <a:pt x="58388" y="115824"/>
                    <a:pt x="58769" y="115348"/>
                  </a:cubicBezTo>
                  <a:close/>
                  <a:moveTo>
                    <a:pt x="53435" y="122777"/>
                  </a:moveTo>
                  <a:lnTo>
                    <a:pt x="46673" y="118205"/>
                  </a:lnTo>
                  <a:lnTo>
                    <a:pt x="45625" y="119729"/>
                  </a:lnTo>
                  <a:lnTo>
                    <a:pt x="52388" y="124301"/>
                  </a:lnTo>
                  <a:cubicBezTo>
                    <a:pt x="52769" y="123825"/>
                    <a:pt x="53150" y="123349"/>
                    <a:pt x="53435" y="122777"/>
                  </a:cubicBezTo>
                  <a:close/>
                  <a:moveTo>
                    <a:pt x="70104" y="100965"/>
                  </a:moveTo>
                  <a:lnTo>
                    <a:pt x="63818" y="95726"/>
                  </a:lnTo>
                  <a:lnTo>
                    <a:pt x="62579" y="97155"/>
                  </a:lnTo>
                  <a:lnTo>
                    <a:pt x="68866" y="102394"/>
                  </a:lnTo>
                  <a:cubicBezTo>
                    <a:pt x="69247" y="101917"/>
                    <a:pt x="69628" y="101441"/>
                    <a:pt x="70104" y="100965"/>
                  </a:cubicBezTo>
                  <a:close/>
                  <a:moveTo>
                    <a:pt x="76105" y="94107"/>
                  </a:moveTo>
                  <a:lnTo>
                    <a:pt x="70104" y="88678"/>
                  </a:lnTo>
                  <a:lnTo>
                    <a:pt x="68866" y="90106"/>
                  </a:lnTo>
                  <a:lnTo>
                    <a:pt x="74962" y="95536"/>
                  </a:lnTo>
                  <a:cubicBezTo>
                    <a:pt x="75248" y="95060"/>
                    <a:pt x="75629" y="94583"/>
                    <a:pt x="76105" y="94107"/>
                  </a:cubicBezTo>
                  <a:close/>
                  <a:moveTo>
                    <a:pt x="48482" y="130492"/>
                  </a:moveTo>
                  <a:lnTo>
                    <a:pt x="41624" y="126206"/>
                  </a:lnTo>
                  <a:lnTo>
                    <a:pt x="40672" y="127825"/>
                  </a:lnTo>
                  <a:lnTo>
                    <a:pt x="47530" y="132112"/>
                  </a:lnTo>
                  <a:cubicBezTo>
                    <a:pt x="47816" y="131445"/>
                    <a:pt x="48101" y="130969"/>
                    <a:pt x="48482" y="130492"/>
                  </a:cubicBezTo>
                  <a:close/>
                  <a:moveTo>
                    <a:pt x="35052" y="154305"/>
                  </a:moveTo>
                  <a:lnTo>
                    <a:pt x="27813" y="150781"/>
                  </a:lnTo>
                  <a:lnTo>
                    <a:pt x="26956" y="152495"/>
                  </a:lnTo>
                  <a:lnTo>
                    <a:pt x="34195" y="156019"/>
                  </a:lnTo>
                  <a:cubicBezTo>
                    <a:pt x="34481" y="155448"/>
                    <a:pt x="34766" y="154877"/>
                    <a:pt x="35052" y="154305"/>
                  </a:cubicBezTo>
                  <a:close/>
                  <a:moveTo>
                    <a:pt x="43720" y="138208"/>
                  </a:moveTo>
                  <a:lnTo>
                    <a:pt x="36671" y="134207"/>
                  </a:lnTo>
                  <a:lnTo>
                    <a:pt x="35719" y="135827"/>
                  </a:lnTo>
                  <a:lnTo>
                    <a:pt x="42767" y="139922"/>
                  </a:lnTo>
                  <a:cubicBezTo>
                    <a:pt x="43053" y="139351"/>
                    <a:pt x="43434" y="138779"/>
                    <a:pt x="43720" y="138208"/>
                  </a:cubicBezTo>
                  <a:close/>
                  <a:moveTo>
                    <a:pt x="31147" y="162592"/>
                  </a:moveTo>
                  <a:lnTo>
                    <a:pt x="23717" y="159258"/>
                  </a:lnTo>
                  <a:lnTo>
                    <a:pt x="22955" y="160973"/>
                  </a:lnTo>
                  <a:lnTo>
                    <a:pt x="30385" y="164306"/>
                  </a:lnTo>
                  <a:cubicBezTo>
                    <a:pt x="30671" y="163735"/>
                    <a:pt x="30956" y="163163"/>
                    <a:pt x="31147" y="162592"/>
                  </a:cubicBezTo>
                  <a:close/>
                  <a:moveTo>
                    <a:pt x="39243" y="146209"/>
                  </a:moveTo>
                  <a:lnTo>
                    <a:pt x="32099" y="142399"/>
                  </a:lnTo>
                  <a:lnTo>
                    <a:pt x="31242" y="144018"/>
                  </a:lnTo>
                  <a:lnTo>
                    <a:pt x="38386" y="147828"/>
                  </a:lnTo>
                  <a:cubicBezTo>
                    <a:pt x="38672" y="147352"/>
                    <a:pt x="38957" y="146780"/>
                    <a:pt x="39243" y="146209"/>
                  </a:cubicBezTo>
                  <a:close/>
                  <a:moveTo>
                    <a:pt x="516541" y="181261"/>
                  </a:moveTo>
                  <a:lnTo>
                    <a:pt x="524161" y="178498"/>
                  </a:lnTo>
                  <a:lnTo>
                    <a:pt x="523494" y="176784"/>
                  </a:lnTo>
                  <a:lnTo>
                    <a:pt x="515874" y="179546"/>
                  </a:lnTo>
                  <a:cubicBezTo>
                    <a:pt x="516065" y="180118"/>
                    <a:pt x="516255" y="180689"/>
                    <a:pt x="516541" y="181261"/>
                  </a:cubicBezTo>
                  <a:close/>
                  <a:moveTo>
                    <a:pt x="497300" y="139827"/>
                  </a:moveTo>
                  <a:lnTo>
                    <a:pt x="504349" y="135731"/>
                  </a:lnTo>
                  <a:lnTo>
                    <a:pt x="503396" y="134112"/>
                  </a:lnTo>
                  <a:lnTo>
                    <a:pt x="496348" y="138208"/>
                  </a:lnTo>
                  <a:cubicBezTo>
                    <a:pt x="496729" y="138779"/>
                    <a:pt x="497015" y="139351"/>
                    <a:pt x="497300" y="139827"/>
                  </a:cubicBezTo>
                  <a:close/>
                  <a:moveTo>
                    <a:pt x="501777" y="147923"/>
                  </a:moveTo>
                  <a:lnTo>
                    <a:pt x="508921" y="144113"/>
                  </a:lnTo>
                  <a:lnTo>
                    <a:pt x="508064" y="142494"/>
                  </a:lnTo>
                  <a:lnTo>
                    <a:pt x="500920" y="146304"/>
                  </a:lnTo>
                  <a:cubicBezTo>
                    <a:pt x="501206" y="146780"/>
                    <a:pt x="501491" y="147352"/>
                    <a:pt x="501777" y="147923"/>
                  </a:cubicBezTo>
                  <a:close/>
                  <a:moveTo>
                    <a:pt x="492633" y="132017"/>
                  </a:moveTo>
                  <a:lnTo>
                    <a:pt x="499491" y="127730"/>
                  </a:lnTo>
                  <a:lnTo>
                    <a:pt x="498539" y="126111"/>
                  </a:lnTo>
                  <a:lnTo>
                    <a:pt x="491681" y="130397"/>
                  </a:lnTo>
                  <a:cubicBezTo>
                    <a:pt x="491966" y="130969"/>
                    <a:pt x="492347" y="131445"/>
                    <a:pt x="492633" y="132017"/>
                  </a:cubicBezTo>
                  <a:close/>
                  <a:moveTo>
                    <a:pt x="459105" y="88773"/>
                  </a:moveTo>
                  <a:lnTo>
                    <a:pt x="465010" y="83153"/>
                  </a:lnTo>
                  <a:lnTo>
                    <a:pt x="463677" y="81820"/>
                  </a:lnTo>
                  <a:lnTo>
                    <a:pt x="457772" y="87440"/>
                  </a:lnTo>
                  <a:cubicBezTo>
                    <a:pt x="458248" y="87916"/>
                    <a:pt x="458629" y="88297"/>
                    <a:pt x="459105" y="88773"/>
                  </a:cubicBezTo>
                  <a:close/>
                  <a:moveTo>
                    <a:pt x="509683" y="164306"/>
                  </a:moveTo>
                  <a:lnTo>
                    <a:pt x="517112" y="160973"/>
                  </a:lnTo>
                  <a:lnTo>
                    <a:pt x="516350" y="159258"/>
                  </a:lnTo>
                  <a:lnTo>
                    <a:pt x="508921" y="162592"/>
                  </a:lnTo>
                  <a:cubicBezTo>
                    <a:pt x="509207" y="163163"/>
                    <a:pt x="509492" y="163735"/>
                    <a:pt x="509683" y="164306"/>
                  </a:cubicBezTo>
                  <a:close/>
                  <a:moveTo>
                    <a:pt x="465296" y="95440"/>
                  </a:moveTo>
                  <a:lnTo>
                    <a:pt x="471297" y="90011"/>
                  </a:lnTo>
                  <a:lnTo>
                    <a:pt x="470059" y="88583"/>
                  </a:lnTo>
                  <a:lnTo>
                    <a:pt x="463963" y="94012"/>
                  </a:lnTo>
                  <a:cubicBezTo>
                    <a:pt x="464439" y="94583"/>
                    <a:pt x="464820" y="95060"/>
                    <a:pt x="465296" y="95440"/>
                  </a:cubicBezTo>
                  <a:close/>
                  <a:moveTo>
                    <a:pt x="487680" y="124301"/>
                  </a:moveTo>
                  <a:lnTo>
                    <a:pt x="494443" y="119729"/>
                  </a:lnTo>
                  <a:lnTo>
                    <a:pt x="493395" y="118205"/>
                  </a:lnTo>
                  <a:lnTo>
                    <a:pt x="486632" y="122777"/>
                  </a:lnTo>
                  <a:cubicBezTo>
                    <a:pt x="487013" y="123349"/>
                    <a:pt x="487299" y="123825"/>
                    <a:pt x="487680" y="124301"/>
                  </a:cubicBezTo>
                  <a:close/>
                  <a:moveTo>
                    <a:pt x="513207" y="172784"/>
                  </a:moveTo>
                  <a:lnTo>
                    <a:pt x="520732" y="169736"/>
                  </a:lnTo>
                  <a:lnTo>
                    <a:pt x="520065" y="168021"/>
                  </a:lnTo>
                  <a:lnTo>
                    <a:pt x="512540" y="171069"/>
                  </a:lnTo>
                  <a:cubicBezTo>
                    <a:pt x="512826" y="171640"/>
                    <a:pt x="513017" y="172212"/>
                    <a:pt x="513207" y="172784"/>
                  </a:cubicBezTo>
                  <a:close/>
                  <a:moveTo>
                    <a:pt x="471297" y="102394"/>
                  </a:moveTo>
                  <a:lnTo>
                    <a:pt x="477488" y="97155"/>
                  </a:lnTo>
                  <a:lnTo>
                    <a:pt x="476250" y="95726"/>
                  </a:lnTo>
                  <a:lnTo>
                    <a:pt x="470059" y="100965"/>
                  </a:lnTo>
                  <a:cubicBezTo>
                    <a:pt x="470440" y="101441"/>
                    <a:pt x="470821" y="101917"/>
                    <a:pt x="471297" y="102394"/>
                  </a:cubicBezTo>
                  <a:close/>
                  <a:moveTo>
                    <a:pt x="477012" y="109538"/>
                  </a:moveTo>
                  <a:lnTo>
                    <a:pt x="483394" y="104489"/>
                  </a:lnTo>
                  <a:lnTo>
                    <a:pt x="482251" y="103061"/>
                  </a:lnTo>
                  <a:lnTo>
                    <a:pt x="475869" y="108109"/>
                  </a:lnTo>
                  <a:cubicBezTo>
                    <a:pt x="476250" y="108490"/>
                    <a:pt x="476631" y="109061"/>
                    <a:pt x="477012" y="109538"/>
                  </a:cubicBezTo>
                  <a:close/>
                  <a:moveTo>
                    <a:pt x="482441" y="116872"/>
                  </a:moveTo>
                  <a:lnTo>
                    <a:pt x="489014" y="112109"/>
                  </a:lnTo>
                  <a:lnTo>
                    <a:pt x="487966" y="110585"/>
                  </a:lnTo>
                  <a:lnTo>
                    <a:pt x="481393" y="115348"/>
                  </a:lnTo>
                  <a:cubicBezTo>
                    <a:pt x="481775" y="115824"/>
                    <a:pt x="482060" y="116300"/>
                    <a:pt x="482441" y="116872"/>
                  </a:cubicBezTo>
                  <a:close/>
                  <a:moveTo>
                    <a:pt x="505873" y="156019"/>
                  </a:moveTo>
                  <a:lnTo>
                    <a:pt x="513112" y="152495"/>
                  </a:lnTo>
                  <a:lnTo>
                    <a:pt x="512255" y="150781"/>
                  </a:lnTo>
                  <a:lnTo>
                    <a:pt x="505016" y="154305"/>
                  </a:lnTo>
                  <a:cubicBezTo>
                    <a:pt x="505301" y="154877"/>
                    <a:pt x="505587" y="155448"/>
                    <a:pt x="505873" y="156019"/>
                  </a:cubicBezTo>
                  <a:close/>
                  <a:moveTo>
                    <a:pt x="8192" y="270034"/>
                  </a:moveTo>
                  <a:cubicBezTo>
                    <a:pt x="8192" y="269748"/>
                    <a:pt x="8192" y="269462"/>
                    <a:pt x="8192" y="269081"/>
                  </a:cubicBezTo>
                  <a:lnTo>
                    <a:pt x="0" y="269081"/>
                  </a:lnTo>
                  <a:lnTo>
                    <a:pt x="0" y="270986"/>
                  </a:lnTo>
                  <a:lnTo>
                    <a:pt x="8192" y="270986"/>
                  </a:lnTo>
                  <a:cubicBezTo>
                    <a:pt x="8192" y="270605"/>
                    <a:pt x="8192" y="270319"/>
                    <a:pt x="8192" y="270034"/>
                  </a:cubicBezTo>
                  <a:close/>
                  <a:moveTo>
                    <a:pt x="530638" y="243554"/>
                  </a:moveTo>
                  <a:lnTo>
                    <a:pt x="538734" y="242697"/>
                  </a:lnTo>
                  <a:lnTo>
                    <a:pt x="538543" y="240887"/>
                  </a:lnTo>
                  <a:lnTo>
                    <a:pt x="530447" y="241744"/>
                  </a:lnTo>
                  <a:cubicBezTo>
                    <a:pt x="530447" y="242316"/>
                    <a:pt x="530543" y="242983"/>
                    <a:pt x="530638" y="243554"/>
                  </a:cubicBezTo>
                  <a:close/>
                  <a:moveTo>
                    <a:pt x="531781" y="261747"/>
                  </a:moveTo>
                  <a:lnTo>
                    <a:pt x="539972" y="261461"/>
                  </a:lnTo>
                  <a:lnTo>
                    <a:pt x="539877" y="259556"/>
                  </a:lnTo>
                  <a:lnTo>
                    <a:pt x="531781" y="259842"/>
                  </a:lnTo>
                  <a:cubicBezTo>
                    <a:pt x="531781" y="260604"/>
                    <a:pt x="531781" y="261175"/>
                    <a:pt x="531781" y="261747"/>
                  </a:cubicBezTo>
                  <a:close/>
                  <a:moveTo>
                    <a:pt x="531305" y="252698"/>
                  </a:moveTo>
                  <a:lnTo>
                    <a:pt x="539401" y="252127"/>
                  </a:lnTo>
                  <a:lnTo>
                    <a:pt x="539306" y="250222"/>
                  </a:lnTo>
                  <a:lnTo>
                    <a:pt x="531209" y="250793"/>
                  </a:lnTo>
                  <a:cubicBezTo>
                    <a:pt x="531305" y="251460"/>
                    <a:pt x="531305" y="252031"/>
                    <a:pt x="531305" y="252698"/>
                  </a:cubicBezTo>
                  <a:close/>
                  <a:moveTo>
                    <a:pt x="528161" y="225457"/>
                  </a:moveTo>
                  <a:lnTo>
                    <a:pt x="536162" y="224028"/>
                  </a:lnTo>
                  <a:lnTo>
                    <a:pt x="535876" y="222218"/>
                  </a:lnTo>
                  <a:lnTo>
                    <a:pt x="527876" y="223647"/>
                  </a:lnTo>
                  <a:cubicBezTo>
                    <a:pt x="527876" y="224219"/>
                    <a:pt x="528066" y="224885"/>
                    <a:pt x="528161" y="225457"/>
                  </a:cubicBezTo>
                  <a:close/>
                  <a:moveTo>
                    <a:pt x="529495" y="234506"/>
                  </a:moveTo>
                  <a:lnTo>
                    <a:pt x="537496" y="233363"/>
                  </a:lnTo>
                  <a:lnTo>
                    <a:pt x="537210" y="231458"/>
                  </a:lnTo>
                  <a:lnTo>
                    <a:pt x="529209" y="232600"/>
                  </a:lnTo>
                  <a:cubicBezTo>
                    <a:pt x="529400" y="233267"/>
                    <a:pt x="529400" y="233839"/>
                    <a:pt x="529495" y="234506"/>
                  </a:cubicBezTo>
                  <a:close/>
                  <a:moveTo>
                    <a:pt x="526447" y="216503"/>
                  </a:moveTo>
                  <a:lnTo>
                    <a:pt x="534353" y="214789"/>
                  </a:lnTo>
                  <a:lnTo>
                    <a:pt x="533972" y="212979"/>
                  </a:lnTo>
                  <a:lnTo>
                    <a:pt x="526066" y="214694"/>
                  </a:lnTo>
                  <a:cubicBezTo>
                    <a:pt x="526161" y="215265"/>
                    <a:pt x="526351" y="215836"/>
                    <a:pt x="526447" y="216503"/>
                  </a:cubicBezTo>
                  <a:close/>
                  <a:moveTo>
                    <a:pt x="522065" y="198692"/>
                  </a:moveTo>
                  <a:lnTo>
                    <a:pt x="529876" y="196501"/>
                  </a:lnTo>
                  <a:lnTo>
                    <a:pt x="529400" y="194691"/>
                  </a:lnTo>
                  <a:lnTo>
                    <a:pt x="521589" y="196882"/>
                  </a:lnTo>
                  <a:cubicBezTo>
                    <a:pt x="521780" y="197548"/>
                    <a:pt x="521970" y="198120"/>
                    <a:pt x="522065" y="198692"/>
                  </a:cubicBezTo>
                  <a:close/>
                  <a:moveTo>
                    <a:pt x="519493" y="189929"/>
                  </a:moveTo>
                  <a:lnTo>
                    <a:pt x="527209" y="187452"/>
                  </a:lnTo>
                  <a:lnTo>
                    <a:pt x="526637" y="185642"/>
                  </a:lnTo>
                  <a:lnTo>
                    <a:pt x="518922" y="188119"/>
                  </a:lnTo>
                  <a:cubicBezTo>
                    <a:pt x="519113" y="188786"/>
                    <a:pt x="519303" y="189357"/>
                    <a:pt x="519493" y="189929"/>
                  </a:cubicBezTo>
                  <a:close/>
                  <a:moveTo>
                    <a:pt x="524447" y="207550"/>
                  </a:moveTo>
                  <a:lnTo>
                    <a:pt x="532257" y="205550"/>
                  </a:lnTo>
                  <a:lnTo>
                    <a:pt x="531781" y="203740"/>
                  </a:lnTo>
                  <a:lnTo>
                    <a:pt x="523970" y="205740"/>
                  </a:lnTo>
                  <a:cubicBezTo>
                    <a:pt x="524161" y="206311"/>
                    <a:pt x="524256" y="206978"/>
                    <a:pt x="524447" y="207550"/>
                  </a:cubicBezTo>
                  <a:close/>
                  <a:moveTo>
                    <a:pt x="369094" y="27527"/>
                  </a:moveTo>
                  <a:lnTo>
                    <a:pt x="372142" y="20002"/>
                  </a:lnTo>
                  <a:lnTo>
                    <a:pt x="370427" y="19336"/>
                  </a:lnTo>
                  <a:lnTo>
                    <a:pt x="367379" y="26860"/>
                  </a:lnTo>
                  <a:cubicBezTo>
                    <a:pt x="367856" y="27051"/>
                    <a:pt x="368427" y="27242"/>
                    <a:pt x="369094" y="27527"/>
                  </a:cubicBezTo>
                  <a:close/>
                  <a:moveTo>
                    <a:pt x="334328" y="16097"/>
                  </a:moveTo>
                  <a:lnTo>
                    <a:pt x="336328" y="8287"/>
                  </a:lnTo>
                  <a:lnTo>
                    <a:pt x="334518" y="7810"/>
                  </a:lnTo>
                  <a:lnTo>
                    <a:pt x="332518" y="15621"/>
                  </a:lnTo>
                  <a:cubicBezTo>
                    <a:pt x="333089" y="15811"/>
                    <a:pt x="333756" y="15907"/>
                    <a:pt x="334328" y="16097"/>
                  </a:cubicBezTo>
                  <a:close/>
                  <a:moveTo>
                    <a:pt x="343186" y="18479"/>
                  </a:moveTo>
                  <a:lnTo>
                    <a:pt x="345376" y="10763"/>
                  </a:lnTo>
                  <a:lnTo>
                    <a:pt x="343567" y="10192"/>
                  </a:lnTo>
                  <a:lnTo>
                    <a:pt x="341376" y="17907"/>
                  </a:lnTo>
                  <a:cubicBezTo>
                    <a:pt x="341948" y="18098"/>
                    <a:pt x="342519" y="18288"/>
                    <a:pt x="343186" y="18479"/>
                  </a:cubicBezTo>
                  <a:close/>
                  <a:moveTo>
                    <a:pt x="360521" y="24194"/>
                  </a:moveTo>
                  <a:lnTo>
                    <a:pt x="363284" y="16669"/>
                  </a:lnTo>
                  <a:lnTo>
                    <a:pt x="361569" y="16002"/>
                  </a:lnTo>
                  <a:lnTo>
                    <a:pt x="358807" y="23527"/>
                  </a:lnTo>
                  <a:cubicBezTo>
                    <a:pt x="359378" y="23813"/>
                    <a:pt x="359950" y="24003"/>
                    <a:pt x="360521" y="24194"/>
                  </a:cubicBezTo>
                  <a:close/>
                  <a:moveTo>
                    <a:pt x="351854" y="21146"/>
                  </a:moveTo>
                  <a:lnTo>
                    <a:pt x="354330" y="13430"/>
                  </a:lnTo>
                  <a:lnTo>
                    <a:pt x="352520" y="12859"/>
                  </a:lnTo>
                  <a:lnTo>
                    <a:pt x="350044" y="20574"/>
                  </a:lnTo>
                  <a:cubicBezTo>
                    <a:pt x="350710" y="20765"/>
                    <a:pt x="351282" y="20955"/>
                    <a:pt x="351854" y="21146"/>
                  </a:cubicBezTo>
                  <a:close/>
                  <a:moveTo>
                    <a:pt x="325469" y="14002"/>
                  </a:moveTo>
                  <a:lnTo>
                    <a:pt x="327184" y="6096"/>
                  </a:lnTo>
                  <a:lnTo>
                    <a:pt x="325374" y="5715"/>
                  </a:lnTo>
                  <a:lnTo>
                    <a:pt x="323659" y="13621"/>
                  </a:lnTo>
                  <a:cubicBezTo>
                    <a:pt x="324231" y="13716"/>
                    <a:pt x="324803" y="13906"/>
                    <a:pt x="325469" y="14002"/>
                  </a:cubicBezTo>
                  <a:close/>
                  <a:moveTo>
                    <a:pt x="289274" y="8858"/>
                  </a:moveTo>
                  <a:lnTo>
                    <a:pt x="289846" y="762"/>
                  </a:lnTo>
                  <a:lnTo>
                    <a:pt x="288036" y="571"/>
                  </a:lnTo>
                  <a:lnTo>
                    <a:pt x="287465" y="8668"/>
                  </a:lnTo>
                  <a:cubicBezTo>
                    <a:pt x="288036" y="8763"/>
                    <a:pt x="288608" y="8763"/>
                    <a:pt x="289274" y="8858"/>
                  </a:cubicBezTo>
                  <a:close/>
                  <a:moveTo>
                    <a:pt x="316421" y="12192"/>
                  </a:moveTo>
                  <a:lnTo>
                    <a:pt x="317849" y="4191"/>
                  </a:lnTo>
                  <a:lnTo>
                    <a:pt x="316040" y="3810"/>
                  </a:lnTo>
                  <a:lnTo>
                    <a:pt x="314611" y="11811"/>
                  </a:lnTo>
                  <a:cubicBezTo>
                    <a:pt x="315278" y="12002"/>
                    <a:pt x="315849" y="12097"/>
                    <a:pt x="316421" y="12192"/>
                  </a:cubicBezTo>
                  <a:close/>
                  <a:moveTo>
                    <a:pt x="270034" y="8192"/>
                  </a:moveTo>
                  <a:cubicBezTo>
                    <a:pt x="270320" y="8192"/>
                    <a:pt x="270701" y="8192"/>
                    <a:pt x="270986" y="8192"/>
                  </a:cubicBezTo>
                  <a:lnTo>
                    <a:pt x="270986" y="0"/>
                  </a:lnTo>
                  <a:lnTo>
                    <a:pt x="269081" y="0"/>
                  </a:lnTo>
                  <a:lnTo>
                    <a:pt x="269081" y="8192"/>
                  </a:lnTo>
                  <a:cubicBezTo>
                    <a:pt x="269462" y="8192"/>
                    <a:pt x="269748" y="8192"/>
                    <a:pt x="270034" y="8192"/>
                  </a:cubicBezTo>
                  <a:close/>
                  <a:moveTo>
                    <a:pt x="280130" y="8287"/>
                  </a:moveTo>
                  <a:lnTo>
                    <a:pt x="280416" y="190"/>
                  </a:lnTo>
                  <a:lnTo>
                    <a:pt x="278511" y="95"/>
                  </a:lnTo>
                  <a:lnTo>
                    <a:pt x="278225" y="8287"/>
                  </a:lnTo>
                  <a:cubicBezTo>
                    <a:pt x="278892" y="8287"/>
                    <a:pt x="279559" y="8287"/>
                    <a:pt x="280130" y="8287"/>
                  </a:cubicBezTo>
                  <a:close/>
                  <a:moveTo>
                    <a:pt x="298323" y="9715"/>
                  </a:moveTo>
                  <a:lnTo>
                    <a:pt x="299180" y="1619"/>
                  </a:lnTo>
                  <a:lnTo>
                    <a:pt x="297371" y="1429"/>
                  </a:lnTo>
                  <a:lnTo>
                    <a:pt x="296513" y="9525"/>
                  </a:lnTo>
                  <a:cubicBezTo>
                    <a:pt x="297085" y="9525"/>
                    <a:pt x="297751" y="9620"/>
                    <a:pt x="298323" y="9715"/>
                  </a:cubicBezTo>
                  <a:close/>
                  <a:moveTo>
                    <a:pt x="307467" y="10763"/>
                  </a:moveTo>
                  <a:lnTo>
                    <a:pt x="308610" y="2762"/>
                  </a:lnTo>
                  <a:lnTo>
                    <a:pt x="306800" y="2477"/>
                  </a:lnTo>
                  <a:lnTo>
                    <a:pt x="305657" y="10477"/>
                  </a:lnTo>
                  <a:cubicBezTo>
                    <a:pt x="306229" y="10573"/>
                    <a:pt x="306800" y="10668"/>
                    <a:pt x="307467" y="10763"/>
                  </a:cubicBezTo>
                  <a:close/>
                  <a:moveTo>
                    <a:pt x="445960" y="76010"/>
                  </a:moveTo>
                  <a:lnTo>
                    <a:pt x="451390" y="70009"/>
                  </a:lnTo>
                  <a:lnTo>
                    <a:pt x="450056" y="68771"/>
                  </a:lnTo>
                  <a:lnTo>
                    <a:pt x="444627" y="74771"/>
                  </a:lnTo>
                  <a:cubicBezTo>
                    <a:pt x="445008" y="75152"/>
                    <a:pt x="445484" y="75629"/>
                    <a:pt x="445960" y="76010"/>
                  </a:cubicBezTo>
                  <a:close/>
                  <a:moveTo>
                    <a:pt x="377476" y="31147"/>
                  </a:moveTo>
                  <a:lnTo>
                    <a:pt x="380714" y="23717"/>
                  </a:lnTo>
                  <a:lnTo>
                    <a:pt x="379000" y="22955"/>
                  </a:lnTo>
                  <a:lnTo>
                    <a:pt x="375761" y="30385"/>
                  </a:lnTo>
                  <a:cubicBezTo>
                    <a:pt x="376333" y="30575"/>
                    <a:pt x="376904" y="30861"/>
                    <a:pt x="377476" y="31147"/>
                  </a:cubicBezTo>
                  <a:close/>
                  <a:moveTo>
                    <a:pt x="424720" y="58674"/>
                  </a:moveTo>
                  <a:lnTo>
                    <a:pt x="429482" y="52102"/>
                  </a:lnTo>
                  <a:lnTo>
                    <a:pt x="427958" y="50959"/>
                  </a:lnTo>
                  <a:lnTo>
                    <a:pt x="423196" y="57531"/>
                  </a:lnTo>
                  <a:cubicBezTo>
                    <a:pt x="423767" y="58007"/>
                    <a:pt x="424243" y="58293"/>
                    <a:pt x="424720" y="58674"/>
                  </a:cubicBezTo>
                  <a:close/>
                  <a:moveTo>
                    <a:pt x="432054" y="64198"/>
                  </a:moveTo>
                  <a:lnTo>
                    <a:pt x="437102" y="57817"/>
                  </a:lnTo>
                  <a:lnTo>
                    <a:pt x="435674" y="56674"/>
                  </a:lnTo>
                  <a:lnTo>
                    <a:pt x="430625" y="63056"/>
                  </a:lnTo>
                  <a:cubicBezTo>
                    <a:pt x="431006" y="63436"/>
                    <a:pt x="431483" y="63817"/>
                    <a:pt x="432054" y="64198"/>
                  </a:cubicBezTo>
                  <a:close/>
                  <a:moveTo>
                    <a:pt x="452628" y="82296"/>
                  </a:moveTo>
                  <a:lnTo>
                    <a:pt x="458248" y="76486"/>
                  </a:lnTo>
                  <a:lnTo>
                    <a:pt x="456914" y="75152"/>
                  </a:lnTo>
                  <a:lnTo>
                    <a:pt x="451295" y="81058"/>
                  </a:lnTo>
                  <a:cubicBezTo>
                    <a:pt x="451771" y="81439"/>
                    <a:pt x="452152" y="81820"/>
                    <a:pt x="452628" y="82296"/>
                  </a:cubicBezTo>
                  <a:close/>
                  <a:moveTo>
                    <a:pt x="439103" y="70009"/>
                  </a:moveTo>
                  <a:lnTo>
                    <a:pt x="444341" y="63817"/>
                  </a:lnTo>
                  <a:lnTo>
                    <a:pt x="442913" y="62579"/>
                  </a:lnTo>
                  <a:lnTo>
                    <a:pt x="437674" y="68771"/>
                  </a:lnTo>
                  <a:cubicBezTo>
                    <a:pt x="438150" y="69247"/>
                    <a:pt x="438626" y="69628"/>
                    <a:pt x="439103" y="70009"/>
                  </a:cubicBezTo>
                  <a:close/>
                  <a:moveTo>
                    <a:pt x="417290" y="53435"/>
                  </a:moveTo>
                  <a:lnTo>
                    <a:pt x="421862" y="46673"/>
                  </a:lnTo>
                  <a:lnTo>
                    <a:pt x="420338" y="45625"/>
                  </a:lnTo>
                  <a:lnTo>
                    <a:pt x="415766" y="52388"/>
                  </a:lnTo>
                  <a:cubicBezTo>
                    <a:pt x="416242" y="52673"/>
                    <a:pt x="416814" y="53054"/>
                    <a:pt x="417290" y="53435"/>
                  </a:cubicBezTo>
                  <a:close/>
                  <a:moveTo>
                    <a:pt x="393859" y="39148"/>
                  </a:moveTo>
                  <a:lnTo>
                    <a:pt x="397669" y="32004"/>
                  </a:lnTo>
                  <a:lnTo>
                    <a:pt x="396050" y="31147"/>
                  </a:lnTo>
                  <a:lnTo>
                    <a:pt x="392240" y="38290"/>
                  </a:lnTo>
                  <a:cubicBezTo>
                    <a:pt x="392716" y="38576"/>
                    <a:pt x="393287" y="38862"/>
                    <a:pt x="393859" y="39148"/>
                  </a:cubicBezTo>
                  <a:close/>
                  <a:moveTo>
                    <a:pt x="385763" y="35052"/>
                  </a:moveTo>
                  <a:lnTo>
                    <a:pt x="389287" y="27813"/>
                  </a:lnTo>
                  <a:lnTo>
                    <a:pt x="387572" y="26956"/>
                  </a:lnTo>
                  <a:lnTo>
                    <a:pt x="384048" y="34195"/>
                  </a:lnTo>
                  <a:cubicBezTo>
                    <a:pt x="384620" y="34481"/>
                    <a:pt x="385191" y="34766"/>
                    <a:pt x="385763" y="35052"/>
                  </a:cubicBezTo>
                  <a:close/>
                  <a:moveTo>
                    <a:pt x="409670" y="48387"/>
                  </a:moveTo>
                  <a:lnTo>
                    <a:pt x="413957" y="41529"/>
                  </a:lnTo>
                  <a:lnTo>
                    <a:pt x="412337" y="40481"/>
                  </a:lnTo>
                  <a:lnTo>
                    <a:pt x="408051" y="47339"/>
                  </a:lnTo>
                  <a:cubicBezTo>
                    <a:pt x="408623" y="47720"/>
                    <a:pt x="409099" y="48101"/>
                    <a:pt x="409670" y="48387"/>
                  </a:cubicBezTo>
                  <a:close/>
                  <a:moveTo>
                    <a:pt x="401860" y="43625"/>
                  </a:moveTo>
                  <a:lnTo>
                    <a:pt x="405860" y="36576"/>
                  </a:lnTo>
                  <a:lnTo>
                    <a:pt x="404241" y="35623"/>
                  </a:lnTo>
                  <a:lnTo>
                    <a:pt x="400241" y="42672"/>
                  </a:lnTo>
                  <a:cubicBezTo>
                    <a:pt x="400717" y="43053"/>
                    <a:pt x="401288" y="43339"/>
                    <a:pt x="401860" y="43625"/>
                  </a:cubicBezTo>
                  <a:close/>
                  <a:moveTo>
                    <a:pt x="23622" y="358711"/>
                  </a:moveTo>
                  <a:lnTo>
                    <a:pt x="16002" y="361474"/>
                  </a:lnTo>
                  <a:lnTo>
                    <a:pt x="16669" y="363188"/>
                  </a:lnTo>
                  <a:lnTo>
                    <a:pt x="24289" y="360426"/>
                  </a:lnTo>
                  <a:cubicBezTo>
                    <a:pt x="24003" y="359855"/>
                    <a:pt x="23813" y="359283"/>
                    <a:pt x="23622" y="358711"/>
                  </a:cubicBezTo>
                  <a:close/>
                  <a:moveTo>
                    <a:pt x="415766" y="487680"/>
                  </a:moveTo>
                  <a:lnTo>
                    <a:pt x="420338" y="494443"/>
                  </a:lnTo>
                  <a:lnTo>
                    <a:pt x="421862" y="493395"/>
                  </a:lnTo>
                  <a:lnTo>
                    <a:pt x="417290" y="486632"/>
                  </a:lnTo>
                  <a:cubicBezTo>
                    <a:pt x="416719" y="486918"/>
                    <a:pt x="416242" y="487299"/>
                    <a:pt x="415766" y="487680"/>
                  </a:cubicBezTo>
                  <a:close/>
                  <a:moveTo>
                    <a:pt x="408051" y="492538"/>
                  </a:moveTo>
                  <a:lnTo>
                    <a:pt x="412337" y="499396"/>
                  </a:lnTo>
                  <a:lnTo>
                    <a:pt x="413957" y="498443"/>
                  </a:lnTo>
                  <a:lnTo>
                    <a:pt x="409670" y="491585"/>
                  </a:lnTo>
                  <a:cubicBezTo>
                    <a:pt x="409099" y="491966"/>
                    <a:pt x="408527" y="492252"/>
                    <a:pt x="408051" y="492538"/>
                  </a:cubicBezTo>
                  <a:close/>
                  <a:moveTo>
                    <a:pt x="384048" y="505778"/>
                  </a:moveTo>
                  <a:lnTo>
                    <a:pt x="387572" y="513016"/>
                  </a:lnTo>
                  <a:lnTo>
                    <a:pt x="389287" y="512159"/>
                  </a:lnTo>
                  <a:lnTo>
                    <a:pt x="385763" y="504920"/>
                  </a:lnTo>
                  <a:cubicBezTo>
                    <a:pt x="385191" y="505301"/>
                    <a:pt x="384620" y="505587"/>
                    <a:pt x="384048" y="505778"/>
                  </a:cubicBezTo>
                  <a:close/>
                  <a:moveTo>
                    <a:pt x="423196" y="482441"/>
                  </a:moveTo>
                  <a:lnTo>
                    <a:pt x="427958" y="489014"/>
                  </a:lnTo>
                  <a:lnTo>
                    <a:pt x="429482" y="487870"/>
                  </a:lnTo>
                  <a:lnTo>
                    <a:pt x="424720" y="481298"/>
                  </a:lnTo>
                  <a:cubicBezTo>
                    <a:pt x="424243" y="481679"/>
                    <a:pt x="423767" y="482060"/>
                    <a:pt x="423196" y="482441"/>
                  </a:cubicBezTo>
                  <a:close/>
                  <a:moveTo>
                    <a:pt x="400241" y="497300"/>
                  </a:moveTo>
                  <a:lnTo>
                    <a:pt x="404336" y="504349"/>
                  </a:lnTo>
                  <a:lnTo>
                    <a:pt x="405956" y="503396"/>
                  </a:lnTo>
                  <a:lnTo>
                    <a:pt x="401860" y="496348"/>
                  </a:lnTo>
                  <a:cubicBezTo>
                    <a:pt x="401288" y="496634"/>
                    <a:pt x="400717" y="497015"/>
                    <a:pt x="400241" y="497300"/>
                  </a:cubicBezTo>
                  <a:close/>
                  <a:moveTo>
                    <a:pt x="392240" y="501682"/>
                  </a:moveTo>
                  <a:lnTo>
                    <a:pt x="396050" y="508826"/>
                  </a:lnTo>
                  <a:lnTo>
                    <a:pt x="397669" y="507968"/>
                  </a:lnTo>
                  <a:lnTo>
                    <a:pt x="393859" y="500824"/>
                  </a:lnTo>
                  <a:cubicBezTo>
                    <a:pt x="393287" y="501110"/>
                    <a:pt x="392716" y="501396"/>
                    <a:pt x="392240" y="501682"/>
                  </a:cubicBezTo>
                  <a:close/>
                  <a:moveTo>
                    <a:pt x="457772" y="452533"/>
                  </a:moveTo>
                  <a:lnTo>
                    <a:pt x="463677" y="458153"/>
                  </a:lnTo>
                  <a:lnTo>
                    <a:pt x="465010" y="456819"/>
                  </a:lnTo>
                  <a:lnTo>
                    <a:pt x="459105" y="451199"/>
                  </a:lnTo>
                  <a:cubicBezTo>
                    <a:pt x="458629" y="451676"/>
                    <a:pt x="458248" y="452152"/>
                    <a:pt x="457772" y="452533"/>
                  </a:cubicBezTo>
                  <a:close/>
                  <a:moveTo>
                    <a:pt x="430530" y="476917"/>
                  </a:moveTo>
                  <a:lnTo>
                    <a:pt x="435578" y="483298"/>
                  </a:lnTo>
                  <a:lnTo>
                    <a:pt x="437007" y="482156"/>
                  </a:lnTo>
                  <a:lnTo>
                    <a:pt x="431959" y="475774"/>
                  </a:lnTo>
                  <a:cubicBezTo>
                    <a:pt x="431483" y="476155"/>
                    <a:pt x="431006" y="476536"/>
                    <a:pt x="430530" y="476917"/>
                  </a:cubicBezTo>
                  <a:close/>
                  <a:moveTo>
                    <a:pt x="451295" y="459010"/>
                  </a:moveTo>
                  <a:lnTo>
                    <a:pt x="456914" y="464915"/>
                  </a:lnTo>
                  <a:lnTo>
                    <a:pt x="458248" y="463677"/>
                  </a:lnTo>
                  <a:lnTo>
                    <a:pt x="452628" y="457772"/>
                  </a:lnTo>
                  <a:cubicBezTo>
                    <a:pt x="452152" y="458153"/>
                    <a:pt x="451771" y="458534"/>
                    <a:pt x="451295" y="459010"/>
                  </a:cubicBezTo>
                  <a:close/>
                  <a:moveTo>
                    <a:pt x="444627" y="465201"/>
                  </a:moveTo>
                  <a:lnTo>
                    <a:pt x="450056" y="471297"/>
                  </a:lnTo>
                  <a:lnTo>
                    <a:pt x="451485" y="470059"/>
                  </a:lnTo>
                  <a:lnTo>
                    <a:pt x="446056" y="464058"/>
                  </a:lnTo>
                  <a:cubicBezTo>
                    <a:pt x="445484" y="464439"/>
                    <a:pt x="445008" y="464820"/>
                    <a:pt x="444627" y="465201"/>
                  </a:cubicBezTo>
                  <a:close/>
                  <a:moveTo>
                    <a:pt x="287369" y="531305"/>
                  </a:moveTo>
                  <a:lnTo>
                    <a:pt x="287941" y="539401"/>
                  </a:lnTo>
                  <a:lnTo>
                    <a:pt x="289846" y="539306"/>
                  </a:lnTo>
                  <a:lnTo>
                    <a:pt x="289274" y="531209"/>
                  </a:lnTo>
                  <a:cubicBezTo>
                    <a:pt x="288608" y="531209"/>
                    <a:pt x="288036" y="531305"/>
                    <a:pt x="287369" y="531305"/>
                  </a:cubicBezTo>
                  <a:close/>
                  <a:moveTo>
                    <a:pt x="437674" y="471202"/>
                  </a:moveTo>
                  <a:lnTo>
                    <a:pt x="442913" y="477488"/>
                  </a:lnTo>
                  <a:lnTo>
                    <a:pt x="444341" y="476250"/>
                  </a:lnTo>
                  <a:lnTo>
                    <a:pt x="439103" y="469964"/>
                  </a:lnTo>
                  <a:cubicBezTo>
                    <a:pt x="438626" y="470344"/>
                    <a:pt x="438150" y="470821"/>
                    <a:pt x="437674" y="471202"/>
                  </a:cubicBezTo>
                  <a:close/>
                  <a:moveTo>
                    <a:pt x="323564" y="526352"/>
                  </a:moveTo>
                  <a:lnTo>
                    <a:pt x="325279" y="534257"/>
                  </a:lnTo>
                  <a:lnTo>
                    <a:pt x="327089" y="533876"/>
                  </a:lnTo>
                  <a:lnTo>
                    <a:pt x="325374" y="525970"/>
                  </a:lnTo>
                  <a:cubicBezTo>
                    <a:pt x="324803" y="526161"/>
                    <a:pt x="324231" y="526256"/>
                    <a:pt x="323564" y="526352"/>
                  </a:cubicBezTo>
                  <a:close/>
                  <a:moveTo>
                    <a:pt x="314611" y="528066"/>
                  </a:moveTo>
                  <a:lnTo>
                    <a:pt x="316040" y="536067"/>
                  </a:lnTo>
                  <a:lnTo>
                    <a:pt x="317849" y="535686"/>
                  </a:lnTo>
                  <a:lnTo>
                    <a:pt x="316421" y="527685"/>
                  </a:lnTo>
                  <a:cubicBezTo>
                    <a:pt x="315849" y="527876"/>
                    <a:pt x="315278" y="527971"/>
                    <a:pt x="314611" y="528066"/>
                  </a:cubicBezTo>
                  <a:close/>
                  <a:moveTo>
                    <a:pt x="296513" y="530543"/>
                  </a:moveTo>
                  <a:lnTo>
                    <a:pt x="297371" y="538639"/>
                  </a:lnTo>
                  <a:lnTo>
                    <a:pt x="299180" y="538448"/>
                  </a:lnTo>
                  <a:lnTo>
                    <a:pt x="298323" y="530352"/>
                  </a:lnTo>
                  <a:cubicBezTo>
                    <a:pt x="297751" y="530447"/>
                    <a:pt x="297085" y="530447"/>
                    <a:pt x="296513" y="530543"/>
                  </a:cubicBezTo>
                  <a:close/>
                  <a:moveTo>
                    <a:pt x="375761" y="509683"/>
                  </a:moveTo>
                  <a:lnTo>
                    <a:pt x="379095" y="517112"/>
                  </a:lnTo>
                  <a:lnTo>
                    <a:pt x="380809" y="516350"/>
                  </a:lnTo>
                  <a:lnTo>
                    <a:pt x="377571" y="508921"/>
                  </a:lnTo>
                  <a:cubicBezTo>
                    <a:pt x="376904" y="509111"/>
                    <a:pt x="376333" y="509397"/>
                    <a:pt x="375761" y="509683"/>
                  </a:cubicBezTo>
                  <a:close/>
                  <a:moveTo>
                    <a:pt x="305562" y="529495"/>
                  </a:moveTo>
                  <a:lnTo>
                    <a:pt x="306705" y="537496"/>
                  </a:lnTo>
                  <a:lnTo>
                    <a:pt x="308515" y="537210"/>
                  </a:lnTo>
                  <a:lnTo>
                    <a:pt x="307372" y="529114"/>
                  </a:lnTo>
                  <a:cubicBezTo>
                    <a:pt x="306800" y="529304"/>
                    <a:pt x="306229" y="529399"/>
                    <a:pt x="305562" y="529495"/>
                  </a:cubicBezTo>
                  <a:close/>
                  <a:moveTo>
                    <a:pt x="332518" y="524351"/>
                  </a:moveTo>
                  <a:lnTo>
                    <a:pt x="334518" y="532162"/>
                  </a:lnTo>
                  <a:lnTo>
                    <a:pt x="336328" y="531686"/>
                  </a:lnTo>
                  <a:lnTo>
                    <a:pt x="334328" y="523875"/>
                  </a:lnTo>
                  <a:cubicBezTo>
                    <a:pt x="333756" y="524065"/>
                    <a:pt x="333089" y="524161"/>
                    <a:pt x="332518" y="524351"/>
                  </a:cubicBezTo>
                  <a:close/>
                  <a:moveTo>
                    <a:pt x="358807" y="516445"/>
                  </a:moveTo>
                  <a:lnTo>
                    <a:pt x="361569" y="524065"/>
                  </a:lnTo>
                  <a:lnTo>
                    <a:pt x="363284" y="523399"/>
                  </a:lnTo>
                  <a:lnTo>
                    <a:pt x="360521" y="515779"/>
                  </a:lnTo>
                  <a:cubicBezTo>
                    <a:pt x="359950" y="516065"/>
                    <a:pt x="359378" y="516255"/>
                    <a:pt x="358807" y="516445"/>
                  </a:cubicBezTo>
                  <a:close/>
                  <a:moveTo>
                    <a:pt x="341376" y="522065"/>
                  </a:moveTo>
                  <a:lnTo>
                    <a:pt x="343567" y="529876"/>
                  </a:lnTo>
                  <a:lnTo>
                    <a:pt x="345376" y="529399"/>
                  </a:lnTo>
                  <a:lnTo>
                    <a:pt x="343186" y="521589"/>
                  </a:lnTo>
                  <a:cubicBezTo>
                    <a:pt x="342519" y="521684"/>
                    <a:pt x="341948" y="521875"/>
                    <a:pt x="341376" y="522065"/>
                  </a:cubicBezTo>
                  <a:close/>
                  <a:moveTo>
                    <a:pt x="367284" y="513207"/>
                  </a:moveTo>
                  <a:lnTo>
                    <a:pt x="370332" y="520732"/>
                  </a:lnTo>
                  <a:lnTo>
                    <a:pt x="372047" y="520065"/>
                  </a:lnTo>
                  <a:lnTo>
                    <a:pt x="368999" y="512540"/>
                  </a:lnTo>
                  <a:cubicBezTo>
                    <a:pt x="368427" y="512731"/>
                    <a:pt x="367856" y="512921"/>
                    <a:pt x="367284" y="513207"/>
                  </a:cubicBezTo>
                  <a:close/>
                  <a:moveTo>
                    <a:pt x="350139" y="519398"/>
                  </a:moveTo>
                  <a:lnTo>
                    <a:pt x="352616" y="527114"/>
                  </a:lnTo>
                  <a:lnTo>
                    <a:pt x="354425" y="526542"/>
                  </a:lnTo>
                  <a:lnTo>
                    <a:pt x="351949" y="518827"/>
                  </a:lnTo>
                  <a:cubicBezTo>
                    <a:pt x="351282" y="519017"/>
                    <a:pt x="350710" y="519208"/>
                    <a:pt x="350139" y="519398"/>
                  </a:cubicBezTo>
                  <a:close/>
                  <a:moveTo>
                    <a:pt x="464058" y="445865"/>
                  </a:moveTo>
                  <a:lnTo>
                    <a:pt x="470059" y="451294"/>
                  </a:lnTo>
                  <a:lnTo>
                    <a:pt x="471297" y="449961"/>
                  </a:lnTo>
                  <a:lnTo>
                    <a:pt x="465201" y="444532"/>
                  </a:lnTo>
                  <a:cubicBezTo>
                    <a:pt x="464820" y="445008"/>
                    <a:pt x="464439" y="445484"/>
                    <a:pt x="464058" y="445865"/>
                  </a:cubicBezTo>
                  <a:close/>
                  <a:moveTo>
                    <a:pt x="526066" y="325374"/>
                  </a:moveTo>
                  <a:lnTo>
                    <a:pt x="533972" y="327088"/>
                  </a:lnTo>
                  <a:lnTo>
                    <a:pt x="534353" y="325279"/>
                  </a:lnTo>
                  <a:lnTo>
                    <a:pt x="526447" y="323564"/>
                  </a:lnTo>
                  <a:cubicBezTo>
                    <a:pt x="526351" y="324136"/>
                    <a:pt x="526161" y="324803"/>
                    <a:pt x="526066" y="325374"/>
                  </a:cubicBezTo>
                  <a:close/>
                  <a:moveTo>
                    <a:pt x="529304" y="307372"/>
                  </a:moveTo>
                  <a:lnTo>
                    <a:pt x="537305" y="308515"/>
                  </a:lnTo>
                  <a:lnTo>
                    <a:pt x="537591" y="306705"/>
                  </a:lnTo>
                  <a:lnTo>
                    <a:pt x="529590" y="305562"/>
                  </a:lnTo>
                  <a:cubicBezTo>
                    <a:pt x="529400" y="306134"/>
                    <a:pt x="529304" y="306705"/>
                    <a:pt x="529304" y="307372"/>
                  </a:cubicBezTo>
                  <a:close/>
                  <a:moveTo>
                    <a:pt x="527780" y="316421"/>
                  </a:moveTo>
                  <a:lnTo>
                    <a:pt x="535781" y="317849"/>
                  </a:lnTo>
                  <a:lnTo>
                    <a:pt x="536067" y="316040"/>
                  </a:lnTo>
                  <a:lnTo>
                    <a:pt x="528066" y="314611"/>
                  </a:lnTo>
                  <a:cubicBezTo>
                    <a:pt x="528066" y="315182"/>
                    <a:pt x="527876" y="315754"/>
                    <a:pt x="527780" y="316421"/>
                  </a:cubicBezTo>
                  <a:close/>
                  <a:moveTo>
                    <a:pt x="518827" y="351854"/>
                  </a:moveTo>
                  <a:lnTo>
                    <a:pt x="526542" y="354330"/>
                  </a:lnTo>
                  <a:lnTo>
                    <a:pt x="527114" y="352520"/>
                  </a:lnTo>
                  <a:lnTo>
                    <a:pt x="519398" y="350044"/>
                  </a:lnTo>
                  <a:cubicBezTo>
                    <a:pt x="519208" y="350615"/>
                    <a:pt x="519017" y="351187"/>
                    <a:pt x="518827" y="351854"/>
                  </a:cubicBezTo>
                  <a:close/>
                  <a:moveTo>
                    <a:pt x="521589" y="343090"/>
                  </a:moveTo>
                  <a:lnTo>
                    <a:pt x="529400" y="345281"/>
                  </a:lnTo>
                  <a:lnTo>
                    <a:pt x="529876" y="343471"/>
                  </a:lnTo>
                  <a:lnTo>
                    <a:pt x="522065" y="341281"/>
                  </a:lnTo>
                  <a:cubicBezTo>
                    <a:pt x="521970" y="341852"/>
                    <a:pt x="521780" y="342519"/>
                    <a:pt x="521589" y="343090"/>
                  </a:cubicBezTo>
                  <a:close/>
                  <a:moveTo>
                    <a:pt x="523970" y="334232"/>
                  </a:moveTo>
                  <a:lnTo>
                    <a:pt x="531781" y="336233"/>
                  </a:lnTo>
                  <a:lnTo>
                    <a:pt x="532257" y="334423"/>
                  </a:lnTo>
                  <a:lnTo>
                    <a:pt x="524447" y="332423"/>
                  </a:lnTo>
                  <a:cubicBezTo>
                    <a:pt x="524256" y="333089"/>
                    <a:pt x="524161" y="333661"/>
                    <a:pt x="523970" y="334232"/>
                  </a:cubicBezTo>
                  <a:close/>
                  <a:moveTo>
                    <a:pt x="531876" y="269081"/>
                  </a:moveTo>
                  <a:cubicBezTo>
                    <a:pt x="531876" y="269367"/>
                    <a:pt x="531876" y="269653"/>
                    <a:pt x="531876" y="270034"/>
                  </a:cubicBezTo>
                  <a:cubicBezTo>
                    <a:pt x="531876" y="270319"/>
                    <a:pt x="531876" y="270700"/>
                    <a:pt x="531876" y="270986"/>
                  </a:cubicBezTo>
                  <a:lnTo>
                    <a:pt x="540068" y="270986"/>
                  </a:lnTo>
                  <a:lnTo>
                    <a:pt x="540068" y="269081"/>
                  </a:lnTo>
                  <a:lnTo>
                    <a:pt x="531876" y="269081"/>
                  </a:lnTo>
                  <a:close/>
                  <a:moveTo>
                    <a:pt x="531685" y="280035"/>
                  </a:moveTo>
                  <a:lnTo>
                    <a:pt x="539782" y="280321"/>
                  </a:lnTo>
                  <a:lnTo>
                    <a:pt x="539877" y="278416"/>
                  </a:lnTo>
                  <a:lnTo>
                    <a:pt x="531685" y="278130"/>
                  </a:lnTo>
                  <a:cubicBezTo>
                    <a:pt x="531781" y="278797"/>
                    <a:pt x="531781" y="279463"/>
                    <a:pt x="531685" y="280035"/>
                  </a:cubicBezTo>
                  <a:close/>
                  <a:moveTo>
                    <a:pt x="530352" y="298323"/>
                  </a:moveTo>
                  <a:lnTo>
                    <a:pt x="538448" y="299180"/>
                  </a:lnTo>
                  <a:lnTo>
                    <a:pt x="538639" y="297275"/>
                  </a:lnTo>
                  <a:lnTo>
                    <a:pt x="530543" y="296418"/>
                  </a:lnTo>
                  <a:cubicBezTo>
                    <a:pt x="530543" y="297085"/>
                    <a:pt x="530447" y="297656"/>
                    <a:pt x="530352" y="298323"/>
                  </a:cubicBezTo>
                  <a:close/>
                  <a:moveTo>
                    <a:pt x="531209" y="289179"/>
                  </a:moveTo>
                  <a:lnTo>
                    <a:pt x="539306" y="289750"/>
                  </a:lnTo>
                  <a:lnTo>
                    <a:pt x="539401" y="287846"/>
                  </a:lnTo>
                  <a:lnTo>
                    <a:pt x="531305" y="287274"/>
                  </a:lnTo>
                  <a:cubicBezTo>
                    <a:pt x="531305" y="287941"/>
                    <a:pt x="531305" y="288608"/>
                    <a:pt x="531209" y="289179"/>
                  </a:cubicBezTo>
                  <a:close/>
                  <a:moveTo>
                    <a:pt x="8382" y="278225"/>
                  </a:moveTo>
                  <a:lnTo>
                    <a:pt x="286" y="278511"/>
                  </a:lnTo>
                  <a:lnTo>
                    <a:pt x="381" y="280321"/>
                  </a:lnTo>
                  <a:lnTo>
                    <a:pt x="8477" y="280035"/>
                  </a:lnTo>
                  <a:cubicBezTo>
                    <a:pt x="8382" y="279463"/>
                    <a:pt x="8382" y="278797"/>
                    <a:pt x="8382" y="278225"/>
                  </a:cubicBezTo>
                  <a:close/>
                  <a:moveTo>
                    <a:pt x="470059" y="439007"/>
                  </a:moveTo>
                  <a:lnTo>
                    <a:pt x="476345" y="444246"/>
                  </a:lnTo>
                  <a:lnTo>
                    <a:pt x="477584" y="442817"/>
                  </a:lnTo>
                  <a:lnTo>
                    <a:pt x="471297" y="437579"/>
                  </a:lnTo>
                  <a:cubicBezTo>
                    <a:pt x="470821" y="438055"/>
                    <a:pt x="470440" y="438531"/>
                    <a:pt x="470059" y="439007"/>
                  </a:cubicBezTo>
                  <a:close/>
                  <a:moveTo>
                    <a:pt x="496443" y="401765"/>
                  </a:moveTo>
                  <a:lnTo>
                    <a:pt x="503492" y="405765"/>
                  </a:lnTo>
                  <a:lnTo>
                    <a:pt x="504444" y="404146"/>
                  </a:lnTo>
                  <a:lnTo>
                    <a:pt x="497396" y="400050"/>
                  </a:lnTo>
                  <a:cubicBezTo>
                    <a:pt x="497015" y="400717"/>
                    <a:pt x="496729" y="401193"/>
                    <a:pt x="496443" y="401765"/>
                  </a:cubicBezTo>
                  <a:close/>
                  <a:moveTo>
                    <a:pt x="486632" y="417195"/>
                  </a:moveTo>
                  <a:lnTo>
                    <a:pt x="493395" y="421767"/>
                  </a:lnTo>
                  <a:lnTo>
                    <a:pt x="494443" y="420243"/>
                  </a:lnTo>
                  <a:lnTo>
                    <a:pt x="487680" y="415671"/>
                  </a:lnTo>
                  <a:cubicBezTo>
                    <a:pt x="487299" y="416147"/>
                    <a:pt x="487013" y="416719"/>
                    <a:pt x="486632" y="417195"/>
                  </a:cubicBezTo>
                  <a:close/>
                  <a:moveTo>
                    <a:pt x="515874" y="360426"/>
                  </a:moveTo>
                  <a:lnTo>
                    <a:pt x="523494" y="363188"/>
                  </a:lnTo>
                  <a:lnTo>
                    <a:pt x="524161" y="361474"/>
                  </a:lnTo>
                  <a:lnTo>
                    <a:pt x="516541" y="358711"/>
                  </a:lnTo>
                  <a:cubicBezTo>
                    <a:pt x="516255" y="359283"/>
                    <a:pt x="516065" y="359855"/>
                    <a:pt x="515874" y="360426"/>
                  </a:cubicBezTo>
                  <a:close/>
                  <a:moveTo>
                    <a:pt x="481393" y="424720"/>
                  </a:moveTo>
                  <a:lnTo>
                    <a:pt x="487966" y="429482"/>
                  </a:lnTo>
                  <a:lnTo>
                    <a:pt x="489109" y="427958"/>
                  </a:lnTo>
                  <a:lnTo>
                    <a:pt x="482537" y="423196"/>
                  </a:lnTo>
                  <a:cubicBezTo>
                    <a:pt x="482060" y="423672"/>
                    <a:pt x="481775" y="424148"/>
                    <a:pt x="481393" y="424720"/>
                  </a:cubicBezTo>
                  <a:close/>
                  <a:moveTo>
                    <a:pt x="475869" y="431959"/>
                  </a:moveTo>
                  <a:lnTo>
                    <a:pt x="482251" y="437007"/>
                  </a:lnTo>
                  <a:lnTo>
                    <a:pt x="483394" y="435578"/>
                  </a:lnTo>
                  <a:lnTo>
                    <a:pt x="477012" y="430530"/>
                  </a:lnTo>
                  <a:cubicBezTo>
                    <a:pt x="476631" y="431006"/>
                    <a:pt x="476250" y="431483"/>
                    <a:pt x="475869" y="431959"/>
                  </a:cubicBezTo>
                  <a:close/>
                  <a:moveTo>
                    <a:pt x="500825" y="393763"/>
                  </a:moveTo>
                  <a:lnTo>
                    <a:pt x="507968" y="397573"/>
                  </a:lnTo>
                  <a:lnTo>
                    <a:pt x="508825" y="395954"/>
                  </a:lnTo>
                  <a:lnTo>
                    <a:pt x="501682" y="392144"/>
                  </a:lnTo>
                  <a:cubicBezTo>
                    <a:pt x="501491" y="392716"/>
                    <a:pt x="501206" y="393192"/>
                    <a:pt x="500825" y="393763"/>
                  </a:cubicBezTo>
                  <a:close/>
                  <a:moveTo>
                    <a:pt x="508921" y="377381"/>
                  </a:moveTo>
                  <a:lnTo>
                    <a:pt x="516350" y="380714"/>
                  </a:lnTo>
                  <a:lnTo>
                    <a:pt x="517112" y="379000"/>
                  </a:lnTo>
                  <a:lnTo>
                    <a:pt x="509683" y="375666"/>
                  </a:lnTo>
                  <a:cubicBezTo>
                    <a:pt x="509492" y="376238"/>
                    <a:pt x="509207" y="376809"/>
                    <a:pt x="508921" y="377381"/>
                  </a:cubicBezTo>
                  <a:close/>
                  <a:moveTo>
                    <a:pt x="512540" y="368998"/>
                  </a:moveTo>
                  <a:lnTo>
                    <a:pt x="520065" y="372046"/>
                  </a:lnTo>
                  <a:lnTo>
                    <a:pt x="520732" y="370332"/>
                  </a:lnTo>
                  <a:lnTo>
                    <a:pt x="513207" y="367284"/>
                  </a:lnTo>
                  <a:cubicBezTo>
                    <a:pt x="513017" y="367856"/>
                    <a:pt x="512826" y="368427"/>
                    <a:pt x="512540" y="368998"/>
                  </a:cubicBezTo>
                  <a:close/>
                  <a:moveTo>
                    <a:pt x="505016" y="385667"/>
                  </a:moveTo>
                  <a:lnTo>
                    <a:pt x="512255" y="389192"/>
                  </a:lnTo>
                  <a:lnTo>
                    <a:pt x="513112" y="387477"/>
                  </a:lnTo>
                  <a:lnTo>
                    <a:pt x="505873" y="383953"/>
                  </a:lnTo>
                  <a:cubicBezTo>
                    <a:pt x="505587" y="384524"/>
                    <a:pt x="505301" y="385096"/>
                    <a:pt x="505016" y="385667"/>
                  </a:cubicBezTo>
                  <a:close/>
                  <a:moveTo>
                    <a:pt x="491681" y="409575"/>
                  </a:moveTo>
                  <a:lnTo>
                    <a:pt x="498539" y="413861"/>
                  </a:lnTo>
                  <a:lnTo>
                    <a:pt x="499491" y="412242"/>
                  </a:lnTo>
                  <a:lnTo>
                    <a:pt x="492633" y="407956"/>
                  </a:lnTo>
                  <a:cubicBezTo>
                    <a:pt x="492347" y="408527"/>
                    <a:pt x="491966" y="409004"/>
                    <a:pt x="491681" y="409575"/>
                  </a:cubicBezTo>
                  <a:close/>
                  <a:moveTo>
                    <a:pt x="52483" y="415671"/>
                  </a:moveTo>
                  <a:lnTo>
                    <a:pt x="45720" y="420243"/>
                  </a:lnTo>
                  <a:lnTo>
                    <a:pt x="46768" y="421767"/>
                  </a:lnTo>
                  <a:lnTo>
                    <a:pt x="53531" y="417195"/>
                  </a:lnTo>
                  <a:cubicBezTo>
                    <a:pt x="53150" y="416719"/>
                    <a:pt x="52769" y="416147"/>
                    <a:pt x="52483" y="415671"/>
                  </a:cubicBezTo>
                  <a:close/>
                  <a:moveTo>
                    <a:pt x="34290" y="383953"/>
                  </a:moveTo>
                  <a:lnTo>
                    <a:pt x="27051" y="387477"/>
                  </a:lnTo>
                  <a:lnTo>
                    <a:pt x="27908" y="389192"/>
                  </a:lnTo>
                  <a:lnTo>
                    <a:pt x="35147" y="385667"/>
                  </a:lnTo>
                  <a:cubicBezTo>
                    <a:pt x="34766" y="385096"/>
                    <a:pt x="34481" y="384524"/>
                    <a:pt x="34290" y="383953"/>
                  </a:cubicBezTo>
                  <a:close/>
                  <a:moveTo>
                    <a:pt x="42767" y="400145"/>
                  </a:moveTo>
                  <a:lnTo>
                    <a:pt x="35719" y="404241"/>
                  </a:lnTo>
                  <a:lnTo>
                    <a:pt x="36671" y="405860"/>
                  </a:lnTo>
                  <a:lnTo>
                    <a:pt x="43720" y="401765"/>
                  </a:lnTo>
                  <a:cubicBezTo>
                    <a:pt x="43434" y="401193"/>
                    <a:pt x="43053" y="400717"/>
                    <a:pt x="42767" y="400145"/>
                  </a:cubicBezTo>
                  <a:close/>
                  <a:moveTo>
                    <a:pt x="38386" y="392144"/>
                  </a:moveTo>
                  <a:lnTo>
                    <a:pt x="31242" y="395954"/>
                  </a:lnTo>
                  <a:lnTo>
                    <a:pt x="32099" y="397573"/>
                  </a:lnTo>
                  <a:lnTo>
                    <a:pt x="39243" y="393763"/>
                  </a:lnTo>
                  <a:cubicBezTo>
                    <a:pt x="38957" y="393192"/>
                    <a:pt x="38672" y="392716"/>
                    <a:pt x="38386" y="392144"/>
                  </a:cubicBezTo>
                  <a:close/>
                  <a:moveTo>
                    <a:pt x="57626" y="423196"/>
                  </a:moveTo>
                  <a:lnTo>
                    <a:pt x="51054" y="427958"/>
                  </a:lnTo>
                  <a:lnTo>
                    <a:pt x="52197" y="429482"/>
                  </a:lnTo>
                  <a:lnTo>
                    <a:pt x="58769" y="424720"/>
                  </a:lnTo>
                  <a:cubicBezTo>
                    <a:pt x="58388" y="424148"/>
                    <a:pt x="58007" y="423672"/>
                    <a:pt x="57626" y="423196"/>
                  </a:cubicBezTo>
                  <a:close/>
                  <a:moveTo>
                    <a:pt x="47435" y="407956"/>
                  </a:moveTo>
                  <a:lnTo>
                    <a:pt x="40577" y="412242"/>
                  </a:lnTo>
                  <a:lnTo>
                    <a:pt x="41529" y="413861"/>
                  </a:lnTo>
                  <a:lnTo>
                    <a:pt x="48387" y="409575"/>
                  </a:lnTo>
                  <a:cubicBezTo>
                    <a:pt x="48101" y="409099"/>
                    <a:pt x="47816" y="408527"/>
                    <a:pt x="47435" y="407956"/>
                  </a:cubicBezTo>
                  <a:close/>
                  <a:moveTo>
                    <a:pt x="87535" y="457676"/>
                  </a:moveTo>
                  <a:lnTo>
                    <a:pt x="81915" y="463582"/>
                  </a:lnTo>
                  <a:lnTo>
                    <a:pt x="83249" y="464915"/>
                  </a:lnTo>
                  <a:lnTo>
                    <a:pt x="88868" y="459010"/>
                  </a:lnTo>
                  <a:cubicBezTo>
                    <a:pt x="88392" y="458534"/>
                    <a:pt x="87916" y="458153"/>
                    <a:pt x="87535" y="457676"/>
                  </a:cubicBezTo>
                  <a:close/>
                  <a:moveTo>
                    <a:pt x="63151" y="430530"/>
                  </a:moveTo>
                  <a:lnTo>
                    <a:pt x="56769" y="435578"/>
                  </a:lnTo>
                  <a:lnTo>
                    <a:pt x="57912" y="437007"/>
                  </a:lnTo>
                  <a:lnTo>
                    <a:pt x="64294" y="431959"/>
                  </a:lnTo>
                  <a:cubicBezTo>
                    <a:pt x="63913" y="431483"/>
                    <a:pt x="63532" y="431006"/>
                    <a:pt x="63151" y="430530"/>
                  </a:cubicBezTo>
                  <a:close/>
                  <a:moveTo>
                    <a:pt x="81058" y="451199"/>
                  </a:moveTo>
                  <a:lnTo>
                    <a:pt x="75152" y="456914"/>
                  </a:lnTo>
                  <a:lnTo>
                    <a:pt x="76486" y="458248"/>
                  </a:lnTo>
                  <a:lnTo>
                    <a:pt x="82391" y="452628"/>
                  </a:lnTo>
                  <a:cubicBezTo>
                    <a:pt x="81915" y="452152"/>
                    <a:pt x="81534" y="451676"/>
                    <a:pt x="81058" y="451199"/>
                  </a:cubicBezTo>
                  <a:close/>
                  <a:moveTo>
                    <a:pt x="68866" y="437579"/>
                  </a:moveTo>
                  <a:lnTo>
                    <a:pt x="62579" y="442817"/>
                  </a:lnTo>
                  <a:lnTo>
                    <a:pt x="63818" y="444246"/>
                  </a:lnTo>
                  <a:lnTo>
                    <a:pt x="70104" y="439007"/>
                  </a:lnTo>
                  <a:cubicBezTo>
                    <a:pt x="69628" y="438531"/>
                    <a:pt x="69247" y="438055"/>
                    <a:pt x="68866" y="437579"/>
                  </a:cubicBezTo>
                  <a:close/>
                  <a:moveTo>
                    <a:pt x="94202" y="463963"/>
                  </a:moveTo>
                  <a:lnTo>
                    <a:pt x="88773" y="470059"/>
                  </a:lnTo>
                  <a:lnTo>
                    <a:pt x="90202" y="471297"/>
                  </a:lnTo>
                  <a:lnTo>
                    <a:pt x="95631" y="465201"/>
                  </a:lnTo>
                  <a:cubicBezTo>
                    <a:pt x="95060" y="464820"/>
                    <a:pt x="94583" y="464439"/>
                    <a:pt x="94202" y="463963"/>
                  </a:cubicBezTo>
                  <a:close/>
                  <a:moveTo>
                    <a:pt x="74867" y="444532"/>
                  </a:moveTo>
                  <a:lnTo>
                    <a:pt x="68771" y="449961"/>
                  </a:lnTo>
                  <a:lnTo>
                    <a:pt x="70009" y="451294"/>
                  </a:lnTo>
                  <a:lnTo>
                    <a:pt x="76105" y="445865"/>
                  </a:lnTo>
                  <a:cubicBezTo>
                    <a:pt x="75724" y="445484"/>
                    <a:pt x="75248" y="445008"/>
                    <a:pt x="74867" y="444532"/>
                  </a:cubicBezTo>
                  <a:close/>
                  <a:moveTo>
                    <a:pt x="30385" y="375666"/>
                  </a:moveTo>
                  <a:lnTo>
                    <a:pt x="22955" y="379000"/>
                  </a:lnTo>
                  <a:lnTo>
                    <a:pt x="23717" y="380714"/>
                  </a:lnTo>
                  <a:lnTo>
                    <a:pt x="31147" y="377381"/>
                  </a:lnTo>
                  <a:cubicBezTo>
                    <a:pt x="30956" y="376809"/>
                    <a:pt x="30671" y="376238"/>
                    <a:pt x="30385" y="375666"/>
                  </a:cubicBezTo>
                  <a:close/>
                  <a:moveTo>
                    <a:pt x="12002" y="314611"/>
                  </a:moveTo>
                  <a:lnTo>
                    <a:pt x="4001" y="316040"/>
                  </a:lnTo>
                  <a:lnTo>
                    <a:pt x="4286" y="317849"/>
                  </a:lnTo>
                  <a:lnTo>
                    <a:pt x="12287" y="316421"/>
                  </a:lnTo>
                  <a:cubicBezTo>
                    <a:pt x="12192" y="315754"/>
                    <a:pt x="12097" y="315182"/>
                    <a:pt x="12002" y="314611"/>
                  </a:cubicBezTo>
                  <a:close/>
                  <a:moveTo>
                    <a:pt x="13716" y="323564"/>
                  </a:moveTo>
                  <a:lnTo>
                    <a:pt x="5810" y="325279"/>
                  </a:lnTo>
                  <a:lnTo>
                    <a:pt x="6191" y="327088"/>
                  </a:lnTo>
                  <a:lnTo>
                    <a:pt x="14097" y="325374"/>
                  </a:lnTo>
                  <a:cubicBezTo>
                    <a:pt x="13907" y="324803"/>
                    <a:pt x="13811" y="324136"/>
                    <a:pt x="13716" y="323564"/>
                  </a:cubicBezTo>
                  <a:close/>
                  <a:moveTo>
                    <a:pt x="9525" y="296418"/>
                  </a:moveTo>
                  <a:lnTo>
                    <a:pt x="1429" y="297275"/>
                  </a:lnTo>
                  <a:lnTo>
                    <a:pt x="1619" y="299180"/>
                  </a:lnTo>
                  <a:lnTo>
                    <a:pt x="9716" y="298323"/>
                  </a:lnTo>
                  <a:cubicBezTo>
                    <a:pt x="9620" y="297656"/>
                    <a:pt x="9620" y="297085"/>
                    <a:pt x="9525" y="296418"/>
                  </a:cubicBezTo>
                  <a:close/>
                  <a:moveTo>
                    <a:pt x="8763" y="287369"/>
                  </a:moveTo>
                  <a:lnTo>
                    <a:pt x="667" y="287941"/>
                  </a:lnTo>
                  <a:lnTo>
                    <a:pt x="762" y="289846"/>
                  </a:lnTo>
                  <a:lnTo>
                    <a:pt x="8858" y="289274"/>
                  </a:lnTo>
                  <a:cubicBezTo>
                    <a:pt x="8858" y="288608"/>
                    <a:pt x="8858" y="287941"/>
                    <a:pt x="8763" y="287369"/>
                  </a:cubicBezTo>
                  <a:close/>
                  <a:moveTo>
                    <a:pt x="10573" y="305562"/>
                  </a:moveTo>
                  <a:lnTo>
                    <a:pt x="2572" y="306705"/>
                  </a:lnTo>
                  <a:lnTo>
                    <a:pt x="2858" y="308515"/>
                  </a:lnTo>
                  <a:lnTo>
                    <a:pt x="10858" y="307372"/>
                  </a:lnTo>
                  <a:cubicBezTo>
                    <a:pt x="10763" y="306705"/>
                    <a:pt x="10668" y="306134"/>
                    <a:pt x="10573" y="305562"/>
                  </a:cubicBezTo>
                  <a:close/>
                  <a:moveTo>
                    <a:pt x="20669" y="350044"/>
                  </a:moveTo>
                  <a:lnTo>
                    <a:pt x="12954" y="352520"/>
                  </a:lnTo>
                  <a:lnTo>
                    <a:pt x="13526" y="354330"/>
                  </a:lnTo>
                  <a:lnTo>
                    <a:pt x="21241" y="351854"/>
                  </a:lnTo>
                  <a:cubicBezTo>
                    <a:pt x="21050" y="351187"/>
                    <a:pt x="20860" y="350615"/>
                    <a:pt x="20669" y="350044"/>
                  </a:cubicBezTo>
                  <a:close/>
                  <a:moveTo>
                    <a:pt x="15716" y="332423"/>
                  </a:moveTo>
                  <a:lnTo>
                    <a:pt x="7906" y="334423"/>
                  </a:lnTo>
                  <a:lnTo>
                    <a:pt x="8382" y="336233"/>
                  </a:lnTo>
                  <a:lnTo>
                    <a:pt x="16193" y="334232"/>
                  </a:lnTo>
                  <a:cubicBezTo>
                    <a:pt x="16002" y="333661"/>
                    <a:pt x="15812" y="333089"/>
                    <a:pt x="15716" y="332423"/>
                  </a:cubicBezTo>
                  <a:close/>
                  <a:moveTo>
                    <a:pt x="26861" y="367284"/>
                  </a:moveTo>
                  <a:lnTo>
                    <a:pt x="19336" y="370332"/>
                  </a:lnTo>
                  <a:lnTo>
                    <a:pt x="20003" y="372046"/>
                  </a:lnTo>
                  <a:lnTo>
                    <a:pt x="27527" y="368998"/>
                  </a:lnTo>
                  <a:cubicBezTo>
                    <a:pt x="27337" y="368427"/>
                    <a:pt x="27051" y="367856"/>
                    <a:pt x="26861" y="367284"/>
                  </a:cubicBezTo>
                  <a:close/>
                  <a:moveTo>
                    <a:pt x="18002" y="341281"/>
                  </a:moveTo>
                  <a:lnTo>
                    <a:pt x="10192" y="343471"/>
                  </a:lnTo>
                  <a:lnTo>
                    <a:pt x="10668" y="345281"/>
                  </a:lnTo>
                  <a:lnTo>
                    <a:pt x="18479" y="343090"/>
                  </a:lnTo>
                  <a:cubicBezTo>
                    <a:pt x="18383" y="342519"/>
                    <a:pt x="18193" y="341948"/>
                    <a:pt x="18002" y="341281"/>
                  </a:cubicBezTo>
                  <a:close/>
                  <a:moveTo>
                    <a:pt x="108109" y="475774"/>
                  </a:moveTo>
                  <a:lnTo>
                    <a:pt x="103061" y="482156"/>
                  </a:lnTo>
                  <a:lnTo>
                    <a:pt x="104489" y="483298"/>
                  </a:lnTo>
                  <a:lnTo>
                    <a:pt x="109538" y="476917"/>
                  </a:lnTo>
                  <a:cubicBezTo>
                    <a:pt x="109061" y="476536"/>
                    <a:pt x="108585" y="476155"/>
                    <a:pt x="108109" y="475774"/>
                  </a:cubicBezTo>
                  <a:close/>
                  <a:moveTo>
                    <a:pt x="232696" y="529209"/>
                  </a:moveTo>
                  <a:lnTo>
                    <a:pt x="231553" y="537305"/>
                  </a:lnTo>
                  <a:lnTo>
                    <a:pt x="233363" y="537591"/>
                  </a:lnTo>
                  <a:lnTo>
                    <a:pt x="234506" y="529590"/>
                  </a:lnTo>
                  <a:cubicBezTo>
                    <a:pt x="233934" y="529399"/>
                    <a:pt x="233267" y="529304"/>
                    <a:pt x="232696" y="529209"/>
                  </a:cubicBezTo>
                  <a:close/>
                  <a:moveTo>
                    <a:pt x="223647" y="527780"/>
                  </a:moveTo>
                  <a:lnTo>
                    <a:pt x="222218" y="535781"/>
                  </a:lnTo>
                  <a:lnTo>
                    <a:pt x="224028" y="536067"/>
                  </a:lnTo>
                  <a:lnTo>
                    <a:pt x="225457" y="528066"/>
                  </a:lnTo>
                  <a:cubicBezTo>
                    <a:pt x="224885" y="527971"/>
                    <a:pt x="224314" y="527876"/>
                    <a:pt x="223647" y="527780"/>
                  </a:cubicBezTo>
                  <a:close/>
                  <a:moveTo>
                    <a:pt x="214694" y="525970"/>
                  </a:moveTo>
                  <a:lnTo>
                    <a:pt x="212979" y="533876"/>
                  </a:lnTo>
                  <a:lnTo>
                    <a:pt x="214789" y="534257"/>
                  </a:lnTo>
                  <a:lnTo>
                    <a:pt x="216503" y="526352"/>
                  </a:lnTo>
                  <a:cubicBezTo>
                    <a:pt x="215932" y="526256"/>
                    <a:pt x="215265" y="526161"/>
                    <a:pt x="214694" y="525970"/>
                  </a:cubicBezTo>
                  <a:close/>
                  <a:moveTo>
                    <a:pt x="205835" y="523875"/>
                  </a:moveTo>
                  <a:lnTo>
                    <a:pt x="203835" y="531686"/>
                  </a:lnTo>
                  <a:lnTo>
                    <a:pt x="205645" y="532162"/>
                  </a:lnTo>
                  <a:lnTo>
                    <a:pt x="207645" y="524351"/>
                  </a:lnTo>
                  <a:cubicBezTo>
                    <a:pt x="206978" y="524161"/>
                    <a:pt x="206407" y="524065"/>
                    <a:pt x="205835" y="523875"/>
                  </a:cubicBezTo>
                  <a:close/>
                  <a:moveTo>
                    <a:pt x="188214" y="518827"/>
                  </a:moveTo>
                  <a:lnTo>
                    <a:pt x="185738" y="526542"/>
                  </a:lnTo>
                  <a:lnTo>
                    <a:pt x="187547" y="527114"/>
                  </a:lnTo>
                  <a:lnTo>
                    <a:pt x="190024" y="519398"/>
                  </a:lnTo>
                  <a:cubicBezTo>
                    <a:pt x="189452" y="519208"/>
                    <a:pt x="188786" y="519017"/>
                    <a:pt x="188214" y="518827"/>
                  </a:cubicBezTo>
                  <a:close/>
                  <a:moveTo>
                    <a:pt x="196977" y="521494"/>
                  </a:moveTo>
                  <a:lnTo>
                    <a:pt x="194786" y="529304"/>
                  </a:lnTo>
                  <a:lnTo>
                    <a:pt x="196596" y="529781"/>
                  </a:lnTo>
                  <a:lnTo>
                    <a:pt x="198787" y="521970"/>
                  </a:lnTo>
                  <a:cubicBezTo>
                    <a:pt x="198120" y="521875"/>
                    <a:pt x="197549" y="521684"/>
                    <a:pt x="196977" y="521494"/>
                  </a:cubicBezTo>
                  <a:close/>
                  <a:moveTo>
                    <a:pt x="260033" y="531686"/>
                  </a:moveTo>
                  <a:lnTo>
                    <a:pt x="259747" y="539877"/>
                  </a:lnTo>
                  <a:lnTo>
                    <a:pt x="261652" y="539972"/>
                  </a:lnTo>
                  <a:lnTo>
                    <a:pt x="261938" y="531781"/>
                  </a:lnTo>
                  <a:cubicBezTo>
                    <a:pt x="261271" y="531686"/>
                    <a:pt x="260604" y="531686"/>
                    <a:pt x="260033" y="531686"/>
                  </a:cubicBezTo>
                  <a:close/>
                  <a:moveTo>
                    <a:pt x="270034" y="531876"/>
                  </a:moveTo>
                  <a:cubicBezTo>
                    <a:pt x="269748" y="531876"/>
                    <a:pt x="269462" y="531876"/>
                    <a:pt x="269081" y="531876"/>
                  </a:cubicBezTo>
                  <a:lnTo>
                    <a:pt x="269081" y="540068"/>
                  </a:lnTo>
                  <a:lnTo>
                    <a:pt x="270986" y="540068"/>
                  </a:lnTo>
                  <a:lnTo>
                    <a:pt x="270986" y="531876"/>
                  </a:lnTo>
                  <a:cubicBezTo>
                    <a:pt x="270701" y="531876"/>
                    <a:pt x="270415" y="531876"/>
                    <a:pt x="270034" y="531876"/>
                  </a:cubicBezTo>
                  <a:close/>
                  <a:moveTo>
                    <a:pt x="241745" y="530352"/>
                  </a:moveTo>
                  <a:lnTo>
                    <a:pt x="240887" y="538448"/>
                  </a:lnTo>
                  <a:lnTo>
                    <a:pt x="242697" y="538639"/>
                  </a:lnTo>
                  <a:lnTo>
                    <a:pt x="243554" y="530543"/>
                  </a:lnTo>
                  <a:cubicBezTo>
                    <a:pt x="242983" y="530447"/>
                    <a:pt x="242411" y="530447"/>
                    <a:pt x="241745" y="530352"/>
                  </a:cubicBezTo>
                  <a:close/>
                  <a:moveTo>
                    <a:pt x="250889" y="531209"/>
                  </a:moveTo>
                  <a:lnTo>
                    <a:pt x="250317" y="539306"/>
                  </a:lnTo>
                  <a:lnTo>
                    <a:pt x="252222" y="539401"/>
                  </a:lnTo>
                  <a:lnTo>
                    <a:pt x="252794" y="531305"/>
                  </a:lnTo>
                  <a:cubicBezTo>
                    <a:pt x="252127" y="531305"/>
                    <a:pt x="251460" y="531209"/>
                    <a:pt x="250889" y="531209"/>
                  </a:cubicBezTo>
                  <a:close/>
                  <a:moveTo>
                    <a:pt x="154400" y="505015"/>
                  </a:moveTo>
                  <a:lnTo>
                    <a:pt x="150876" y="512350"/>
                  </a:lnTo>
                  <a:lnTo>
                    <a:pt x="152591" y="513112"/>
                  </a:lnTo>
                  <a:lnTo>
                    <a:pt x="156115" y="505873"/>
                  </a:lnTo>
                  <a:cubicBezTo>
                    <a:pt x="155543" y="505587"/>
                    <a:pt x="154972" y="505301"/>
                    <a:pt x="154400" y="505015"/>
                  </a:cubicBezTo>
                  <a:close/>
                  <a:moveTo>
                    <a:pt x="130493" y="491585"/>
                  </a:moveTo>
                  <a:lnTo>
                    <a:pt x="126206" y="498443"/>
                  </a:lnTo>
                  <a:lnTo>
                    <a:pt x="127730" y="499491"/>
                  </a:lnTo>
                  <a:lnTo>
                    <a:pt x="132017" y="492633"/>
                  </a:lnTo>
                  <a:cubicBezTo>
                    <a:pt x="131540" y="492252"/>
                    <a:pt x="131064" y="491966"/>
                    <a:pt x="130493" y="491585"/>
                  </a:cubicBezTo>
                  <a:close/>
                  <a:moveTo>
                    <a:pt x="122873" y="486632"/>
                  </a:moveTo>
                  <a:lnTo>
                    <a:pt x="118301" y="493395"/>
                  </a:lnTo>
                  <a:lnTo>
                    <a:pt x="119825" y="494443"/>
                  </a:lnTo>
                  <a:lnTo>
                    <a:pt x="124397" y="487680"/>
                  </a:lnTo>
                  <a:cubicBezTo>
                    <a:pt x="123920" y="487299"/>
                    <a:pt x="123349" y="486918"/>
                    <a:pt x="122873" y="486632"/>
                  </a:cubicBezTo>
                  <a:close/>
                  <a:moveTo>
                    <a:pt x="138303" y="496348"/>
                  </a:moveTo>
                  <a:lnTo>
                    <a:pt x="134303" y="503396"/>
                  </a:lnTo>
                  <a:lnTo>
                    <a:pt x="135922" y="504349"/>
                  </a:lnTo>
                  <a:lnTo>
                    <a:pt x="140018" y="497300"/>
                  </a:lnTo>
                  <a:cubicBezTo>
                    <a:pt x="139351" y="497015"/>
                    <a:pt x="138875" y="496634"/>
                    <a:pt x="138303" y="496348"/>
                  </a:cubicBezTo>
                  <a:close/>
                  <a:moveTo>
                    <a:pt x="115348" y="481298"/>
                  </a:moveTo>
                  <a:lnTo>
                    <a:pt x="110585" y="487870"/>
                  </a:lnTo>
                  <a:lnTo>
                    <a:pt x="112109" y="489014"/>
                  </a:lnTo>
                  <a:lnTo>
                    <a:pt x="116872" y="482441"/>
                  </a:lnTo>
                  <a:cubicBezTo>
                    <a:pt x="116396" y="482060"/>
                    <a:pt x="115919" y="481679"/>
                    <a:pt x="115348" y="481298"/>
                  </a:cubicBezTo>
                  <a:close/>
                  <a:moveTo>
                    <a:pt x="278225" y="531686"/>
                  </a:moveTo>
                  <a:lnTo>
                    <a:pt x="278511" y="539877"/>
                  </a:lnTo>
                  <a:lnTo>
                    <a:pt x="280416" y="539782"/>
                  </a:lnTo>
                  <a:lnTo>
                    <a:pt x="280130" y="531686"/>
                  </a:lnTo>
                  <a:cubicBezTo>
                    <a:pt x="279464" y="531686"/>
                    <a:pt x="278892" y="531686"/>
                    <a:pt x="278225" y="531686"/>
                  </a:cubicBezTo>
                  <a:close/>
                  <a:moveTo>
                    <a:pt x="101060" y="469964"/>
                  </a:moveTo>
                  <a:lnTo>
                    <a:pt x="95822" y="476250"/>
                  </a:lnTo>
                  <a:lnTo>
                    <a:pt x="97250" y="477488"/>
                  </a:lnTo>
                  <a:lnTo>
                    <a:pt x="102489" y="471202"/>
                  </a:lnTo>
                  <a:cubicBezTo>
                    <a:pt x="102013" y="470821"/>
                    <a:pt x="101537" y="470440"/>
                    <a:pt x="101060" y="469964"/>
                  </a:cubicBezTo>
                  <a:close/>
                  <a:moveTo>
                    <a:pt x="162687" y="508921"/>
                  </a:moveTo>
                  <a:lnTo>
                    <a:pt x="159449" y="516350"/>
                  </a:lnTo>
                  <a:lnTo>
                    <a:pt x="161163" y="517112"/>
                  </a:lnTo>
                  <a:lnTo>
                    <a:pt x="164497" y="509683"/>
                  </a:lnTo>
                  <a:cubicBezTo>
                    <a:pt x="163830" y="509397"/>
                    <a:pt x="163259" y="509111"/>
                    <a:pt x="162687" y="508921"/>
                  </a:cubicBezTo>
                  <a:close/>
                  <a:moveTo>
                    <a:pt x="171069" y="512540"/>
                  </a:moveTo>
                  <a:lnTo>
                    <a:pt x="168021" y="520065"/>
                  </a:lnTo>
                  <a:lnTo>
                    <a:pt x="169736" y="520732"/>
                  </a:lnTo>
                  <a:lnTo>
                    <a:pt x="172784" y="513207"/>
                  </a:lnTo>
                  <a:cubicBezTo>
                    <a:pt x="172212" y="513016"/>
                    <a:pt x="171641" y="512731"/>
                    <a:pt x="171069" y="512540"/>
                  </a:cubicBezTo>
                  <a:close/>
                  <a:moveTo>
                    <a:pt x="179642" y="515779"/>
                  </a:moveTo>
                  <a:lnTo>
                    <a:pt x="176879" y="523399"/>
                  </a:lnTo>
                  <a:lnTo>
                    <a:pt x="178594" y="524065"/>
                  </a:lnTo>
                  <a:lnTo>
                    <a:pt x="181356" y="516445"/>
                  </a:lnTo>
                  <a:cubicBezTo>
                    <a:pt x="180785" y="516255"/>
                    <a:pt x="180213" y="516065"/>
                    <a:pt x="179642" y="515779"/>
                  </a:cubicBezTo>
                  <a:close/>
                  <a:moveTo>
                    <a:pt x="146304" y="500824"/>
                  </a:moveTo>
                  <a:lnTo>
                    <a:pt x="142494" y="507968"/>
                  </a:lnTo>
                  <a:lnTo>
                    <a:pt x="144113" y="508826"/>
                  </a:lnTo>
                  <a:lnTo>
                    <a:pt x="147923" y="501682"/>
                  </a:lnTo>
                  <a:cubicBezTo>
                    <a:pt x="147352" y="501396"/>
                    <a:pt x="146876" y="501110"/>
                    <a:pt x="146304" y="500824"/>
                  </a:cubicBezTo>
                  <a:close/>
                </a:path>
              </a:pathLst>
            </a:custGeom>
            <a:gradFill>
              <a:gsLst>
                <a:gs pos="50000">
                  <a:schemeClr val="accent2"/>
                </a:gs>
                <a:gs pos="0">
                  <a:schemeClr val="accent1"/>
                </a:gs>
                <a:gs pos="100000">
                  <a:schemeClr val="accent5"/>
                </a:gs>
              </a:gsLst>
              <a:lin ang="18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弧形 12"/>
            <p:cNvSpPr/>
            <p:nvPr/>
          </p:nvSpPr>
          <p:spPr>
            <a:xfrm>
              <a:off x="7727523" y="121921"/>
              <a:ext cx="2465162" cy="2465160"/>
            </a:xfrm>
            <a:prstGeom prst="arc">
              <a:avLst>
                <a:gd name="adj1" fmla="val 5213785"/>
                <a:gd name="adj2" fmla="val 16607388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4" name="弧形 13"/>
            <p:cNvSpPr/>
            <p:nvPr/>
          </p:nvSpPr>
          <p:spPr>
            <a:xfrm>
              <a:off x="7726988" y="121921"/>
              <a:ext cx="2465162" cy="2465160"/>
            </a:xfrm>
            <a:prstGeom prst="arc">
              <a:avLst>
                <a:gd name="adj1" fmla="val 16213092"/>
                <a:gd name="adj2" fmla="val 4050731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9772410" y="2656232"/>
            <a:ext cx="1252804" cy="1252803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" name="图片 1" descr="32303236373537393b32303238313034303bc6c0c2dbd2e2bcfb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87353" y="2920862"/>
            <a:ext cx="681631" cy="68163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650984" y="2404960"/>
            <a:ext cx="1757693" cy="1757309"/>
            <a:chOff x="7726988" y="121921"/>
            <a:chExt cx="2465697" cy="2465160"/>
          </a:xfrm>
        </p:grpSpPr>
        <p:sp>
          <p:nvSpPr>
            <p:cNvPr id="24" name="任意多边形: 形状 23"/>
            <p:cNvSpPr/>
            <p:nvPr/>
          </p:nvSpPr>
          <p:spPr>
            <a:xfrm>
              <a:off x="7897389" y="292356"/>
              <a:ext cx="2128602" cy="2128600"/>
            </a:xfrm>
            <a:custGeom>
              <a:avLst/>
              <a:gdLst>
                <a:gd name="connsiteX0" fmla="*/ 122873 w 533400"/>
                <a:gd name="connsiteY0" fmla="*/ 53435 h 533400"/>
                <a:gd name="connsiteX1" fmla="*/ 118301 w 533400"/>
                <a:gd name="connsiteY1" fmla="*/ 46673 h 533400"/>
                <a:gd name="connsiteX2" fmla="*/ 119825 w 533400"/>
                <a:gd name="connsiteY2" fmla="*/ 45625 h 533400"/>
                <a:gd name="connsiteX3" fmla="*/ 124397 w 533400"/>
                <a:gd name="connsiteY3" fmla="*/ 52388 h 533400"/>
                <a:gd name="connsiteX4" fmla="*/ 122873 w 533400"/>
                <a:gd name="connsiteY4" fmla="*/ 53435 h 533400"/>
                <a:gd name="connsiteX5" fmla="*/ 164402 w 533400"/>
                <a:gd name="connsiteY5" fmla="*/ 30385 h 533400"/>
                <a:gd name="connsiteX6" fmla="*/ 161068 w 533400"/>
                <a:gd name="connsiteY6" fmla="*/ 22955 h 533400"/>
                <a:gd name="connsiteX7" fmla="*/ 159353 w 533400"/>
                <a:gd name="connsiteY7" fmla="*/ 23717 h 533400"/>
                <a:gd name="connsiteX8" fmla="*/ 162592 w 533400"/>
                <a:gd name="connsiteY8" fmla="*/ 31147 h 533400"/>
                <a:gd name="connsiteX9" fmla="*/ 164402 w 533400"/>
                <a:gd name="connsiteY9" fmla="*/ 30385 h 533400"/>
                <a:gd name="connsiteX10" fmla="*/ 132112 w 533400"/>
                <a:gd name="connsiteY10" fmla="*/ 47435 h 533400"/>
                <a:gd name="connsiteX11" fmla="*/ 127826 w 533400"/>
                <a:gd name="connsiteY11" fmla="*/ 40577 h 533400"/>
                <a:gd name="connsiteX12" fmla="*/ 126302 w 533400"/>
                <a:gd name="connsiteY12" fmla="*/ 41529 h 533400"/>
                <a:gd name="connsiteX13" fmla="*/ 130588 w 533400"/>
                <a:gd name="connsiteY13" fmla="*/ 48387 h 533400"/>
                <a:gd name="connsiteX14" fmla="*/ 132112 w 533400"/>
                <a:gd name="connsiteY14" fmla="*/ 47435 h 533400"/>
                <a:gd name="connsiteX15" fmla="*/ 156115 w 533400"/>
                <a:gd name="connsiteY15" fmla="*/ 34195 h 533400"/>
                <a:gd name="connsiteX16" fmla="*/ 152591 w 533400"/>
                <a:gd name="connsiteY16" fmla="*/ 26956 h 533400"/>
                <a:gd name="connsiteX17" fmla="*/ 150876 w 533400"/>
                <a:gd name="connsiteY17" fmla="*/ 27813 h 533400"/>
                <a:gd name="connsiteX18" fmla="*/ 154400 w 533400"/>
                <a:gd name="connsiteY18" fmla="*/ 35052 h 533400"/>
                <a:gd name="connsiteX19" fmla="*/ 156115 w 533400"/>
                <a:gd name="connsiteY19" fmla="*/ 34195 h 533400"/>
                <a:gd name="connsiteX20" fmla="*/ 147923 w 533400"/>
                <a:gd name="connsiteY20" fmla="*/ 38290 h 533400"/>
                <a:gd name="connsiteX21" fmla="*/ 144113 w 533400"/>
                <a:gd name="connsiteY21" fmla="*/ 31147 h 533400"/>
                <a:gd name="connsiteX22" fmla="*/ 142494 w 533400"/>
                <a:gd name="connsiteY22" fmla="*/ 32004 h 533400"/>
                <a:gd name="connsiteX23" fmla="*/ 146304 w 533400"/>
                <a:gd name="connsiteY23" fmla="*/ 39148 h 533400"/>
                <a:gd name="connsiteX24" fmla="*/ 147923 w 533400"/>
                <a:gd name="connsiteY24" fmla="*/ 38290 h 533400"/>
                <a:gd name="connsiteX25" fmla="*/ 139922 w 533400"/>
                <a:gd name="connsiteY25" fmla="*/ 42767 h 533400"/>
                <a:gd name="connsiteX26" fmla="*/ 135922 w 533400"/>
                <a:gd name="connsiteY26" fmla="*/ 35719 h 533400"/>
                <a:gd name="connsiteX27" fmla="*/ 134303 w 533400"/>
                <a:gd name="connsiteY27" fmla="*/ 36671 h 533400"/>
                <a:gd name="connsiteX28" fmla="*/ 138398 w 533400"/>
                <a:gd name="connsiteY28" fmla="*/ 43720 h 533400"/>
                <a:gd name="connsiteX29" fmla="*/ 139922 w 533400"/>
                <a:gd name="connsiteY29" fmla="*/ 42767 h 533400"/>
                <a:gd name="connsiteX30" fmla="*/ 88868 w 533400"/>
                <a:gd name="connsiteY30" fmla="*/ 80963 h 533400"/>
                <a:gd name="connsiteX31" fmla="*/ 83249 w 533400"/>
                <a:gd name="connsiteY31" fmla="*/ 75057 h 533400"/>
                <a:gd name="connsiteX32" fmla="*/ 81915 w 533400"/>
                <a:gd name="connsiteY32" fmla="*/ 76295 h 533400"/>
                <a:gd name="connsiteX33" fmla="*/ 87535 w 533400"/>
                <a:gd name="connsiteY33" fmla="*/ 82201 h 533400"/>
                <a:gd name="connsiteX34" fmla="*/ 88868 w 533400"/>
                <a:gd name="connsiteY34" fmla="*/ 80963 h 533400"/>
                <a:gd name="connsiteX35" fmla="*/ 116872 w 533400"/>
                <a:gd name="connsiteY35" fmla="*/ 57626 h 533400"/>
                <a:gd name="connsiteX36" fmla="*/ 112109 w 533400"/>
                <a:gd name="connsiteY36" fmla="*/ 51054 h 533400"/>
                <a:gd name="connsiteX37" fmla="*/ 110585 w 533400"/>
                <a:gd name="connsiteY37" fmla="*/ 52102 h 533400"/>
                <a:gd name="connsiteX38" fmla="*/ 115348 w 533400"/>
                <a:gd name="connsiteY38" fmla="*/ 58674 h 533400"/>
                <a:gd name="connsiteX39" fmla="*/ 116872 w 533400"/>
                <a:gd name="connsiteY39" fmla="*/ 57626 h 533400"/>
                <a:gd name="connsiteX40" fmla="*/ 95536 w 533400"/>
                <a:gd name="connsiteY40" fmla="*/ 74771 h 533400"/>
                <a:gd name="connsiteX41" fmla="*/ 90107 w 533400"/>
                <a:gd name="connsiteY41" fmla="*/ 68771 h 533400"/>
                <a:gd name="connsiteX42" fmla="*/ 88678 w 533400"/>
                <a:gd name="connsiteY42" fmla="*/ 70009 h 533400"/>
                <a:gd name="connsiteX43" fmla="*/ 94107 w 533400"/>
                <a:gd name="connsiteY43" fmla="*/ 76105 h 533400"/>
                <a:gd name="connsiteX44" fmla="*/ 95536 w 533400"/>
                <a:gd name="connsiteY44" fmla="*/ 74771 h 533400"/>
                <a:gd name="connsiteX45" fmla="*/ 109538 w 533400"/>
                <a:gd name="connsiteY45" fmla="*/ 63056 h 533400"/>
                <a:gd name="connsiteX46" fmla="*/ 104489 w 533400"/>
                <a:gd name="connsiteY46" fmla="*/ 56674 h 533400"/>
                <a:gd name="connsiteX47" fmla="*/ 103061 w 533400"/>
                <a:gd name="connsiteY47" fmla="*/ 57817 h 533400"/>
                <a:gd name="connsiteX48" fmla="*/ 108109 w 533400"/>
                <a:gd name="connsiteY48" fmla="*/ 64198 h 533400"/>
                <a:gd name="connsiteX49" fmla="*/ 109538 w 533400"/>
                <a:gd name="connsiteY49" fmla="*/ 63056 h 533400"/>
                <a:gd name="connsiteX50" fmla="*/ 102489 w 533400"/>
                <a:gd name="connsiteY50" fmla="*/ 68771 h 533400"/>
                <a:gd name="connsiteX51" fmla="*/ 97250 w 533400"/>
                <a:gd name="connsiteY51" fmla="*/ 62579 h 533400"/>
                <a:gd name="connsiteX52" fmla="*/ 95822 w 533400"/>
                <a:gd name="connsiteY52" fmla="*/ 63817 h 533400"/>
                <a:gd name="connsiteX53" fmla="*/ 101060 w 533400"/>
                <a:gd name="connsiteY53" fmla="*/ 70009 h 533400"/>
                <a:gd name="connsiteX54" fmla="*/ 102489 w 533400"/>
                <a:gd name="connsiteY54" fmla="*/ 68771 h 533400"/>
                <a:gd name="connsiteX55" fmla="*/ 198787 w 533400"/>
                <a:gd name="connsiteY55" fmla="*/ 18002 h 533400"/>
                <a:gd name="connsiteX56" fmla="*/ 196501 w 533400"/>
                <a:gd name="connsiteY56" fmla="*/ 10192 h 533400"/>
                <a:gd name="connsiteX57" fmla="*/ 194691 w 533400"/>
                <a:gd name="connsiteY57" fmla="*/ 10668 h 533400"/>
                <a:gd name="connsiteX58" fmla="*/ 196882 w 533400"/>
                <a:gd name="connsiteY58" fmla="*/ 18479 h 533400"/>
                <a:gd name="connsiteX59" fmla="*/ 198787 w 533400"/>
                <a:gd name="connsiteY59" fmla="*/ 18002 h 533400"/>
                <a:gd name="connsiteX60" fmla="*/ 172784 w 533400"/>
                <a:gd name="connsiteY60" fmla="*/ 26765 h 533400"/>
                <a:gd name="connsiteX61" fmla="*/ 169736 w 533400"/>
                <a:gd name="connsiteY61" fmla="*/ 19240 h 533400"/>
                <a:gd name="connsiteX62" fmla="*/ 168021 w 533400"/>
                <a:gd name="connsiteY62" fmla="*/ 19907 h 533400"/>
                <a:gd name="connsiteX63" fmla="*/ 171069 w 533400"/>
                <a:gd name="connsiteY63" fmla="*/ 27432 h 533400"/>
                <a:gd name="connsiteX64" fmla="*/ 172784 w 533400"/>
                <a:gd name="connsiteY64" fmla="*/ 26765 h 533400"/>
                <a:gd name="connsiteX65" fmla="*/ 234506 w 533400"/>
                <a:gd name="connsiteY65" fmla="*/ 10573 h 533400"/>
                <a:gd name="connsiteX66" fmla="*/ 233363 w 533400"/>
                <a:gd name="connsiteY66" fmla="*/ 2477 h 533400"/>
                <a:gd name="connsiteX67" fmla="*/ 231553 w 533400"/>
                <a:gd name="connsiteY67" fmla="*/ 2762 h 533400"/>
                <a:gd name="connsiteX68" fmla="*/ 232696 w 533400"/>
                <a:gd name="connsiteY68" fmla="*/ 10763 h 533400"/>
                <a:gd name="connsiteX69" fmla="*/ 234506 w 533400"/>
                <a:gd name="connsiteY69" fmla="*/ 10573 h 533400"/>
                <a:gd name="connsiteX70" fmla="*/ 225457 w 533400"/>
                <a:gd name="connsiteY70" fmla="*/ 11906 h 533400"/>
                <a:gd name="connsiteX71" fmla="*/ 224028 w 533400"/>
                <a:gd name="connsiteY71" fmla="*/ 3905 h 533400"/>
                <a:gd name="connsiteX72" fmla="*/ 222218 w 533400"/>
                <a:gd name="connsiteY72" fmla="*/ 4191 h 533400"/>
                <a:gd name="connsiteX73" fmla="*/ 223647 w 533400"/>
                <a:gd name="connsiteY73" fmla="*/ 12192 h 533400"/>
                <a:gd name="connsiteX74" fmla="*/ 225457 w 533400"/>
                <a:gd name="connsiteY74" fmla="*/ 11906 h 533400"/>
                <a:gd name="connsiteX75" fmla="*/ 252698 w 533400"/>
                <a:gd name="connsiteY75" fmla="*/ 8668 h 533400"/>
                <a:gd name="connsiteX76" fmla="*/ 252127 w 533400"/>
                <a:gd name="connsiteY76" fmla="*/ 571 h 533400"/>
                <a:gd name="connsiteX77" fmla="*/ 250317 w 533400"/>
                <a:gd name="connsiteY77" fmla="*/ 667 h 533400"/>
                <a:gd name="connsiteX78" fmla="*/ 250889 w 533400"/>
                <a:gd name="connsiteY78" fmla="*/ 8763 h 533400"/>
                <a:gd name="connsiteX79" fmla="*/ 252698 w 533400"/>
                <a:gd name="connsiteY79" fmla="*/ 8668 h 533400"/>
                <a:gd name="connsiteX80" fmla="*/ 243650 w 533400"/>
                <a:gd name="connsiteY80" fmla="*/ 9430 h 533400"/>
                <a:gd name="connsiteX81" fmla="*/ 242792 w 533400"/>
                <a:gd name="connsiteY81" fmla="*/ 1333 h 533400"/>
                <a:gd name="connsiteX82" fmla="*/ 240983 w 533400"/>
                <a:gd name="connsiteY82" fmla="*/ 1524 h 533400"/>
                <a:gd name="connsiteX83" fmla="*/ 241840 w 533400"/>
                <a:gd name="connsiteY83" fmla="*/ 9620 h 533400"/>
                <a:gd name="connsiteX84" fmla="*/ 243650 w 533400"/>
                <a:gd name="connsiteY84" fmla="*/ 9430 h 533400"/>
                <a:gd name="connsiteX85" fmla="*/ 216503 w 533400"/>
                <a:gd name="connsiteY85" fmla="*/ 13621 h 533400"/>
                <a:gd name="connsiteX86" fmla="*/ 214789 w 533400"/>
                <a:gd name="connsiteY86" fmla="*/ 5715 h 533400"/>
                <a:gd name="connsiteX87" fmla="*/ 212979 w 533400"/>
                <a:gd name="connsiteY87" fmla="*/ 6096 h 533400"/>
                <a:gd name="connsiteX88" fmla="*/ 214694 w 533400"/>
                <a:gd name="connsiteY88" fmla="*/ 14002 h 533400"/>
                <a:gd name="connsiteX89" fmla="*/ 216503 w 533400"/>
                <a:gd name="connsiteY89" fmla="*/ 13621 h 533400"/>
                <a:gd name="connsiteX90" fmla="*/ 261842 w 533400"/>
                <a:gd name="connsiteY90" fmla="*/ 8287 h 533400"/>
                <a:gd name="connsiteX91" fmla="*/ 261557 w 533400"/>
                <a:gd name="connsiteY91" fmla="*/ 95 h 533400"/>
                <a:gd name="connsiteX92" fmla="*/ 259652 w 533400"/>
                <a:gd name="connsiteY92" fmla="*/ 190 h 533400"/>
                <a:gd name="connsiteX93" fmla="*/ 259937 w 533400"/>
                <a:gd name="connsiteY93" fmla="*/ 8287 h 533400"/>
                <a:gd name="connsiteX94" fmla="*/ 261842 w 533400"/>
                <a:gd name="connsiteY94" fmla="*/ 8287 h 533400"/>
                <a:gd name="connsiteX95" fmla="*/ 181356 w 533400"/>
                <a:gd name="connsiteY95" fmla="*/ 23527 h 533400"/>
                <a:gd name="connsiteX96" fmla="*/ 178594 w 533400"/>
                <a:gd name="connsiteY96" fmla="*/ 15907 h 533400"/>
                <a:gd name="connsiteX97" fmla="*/ 176879 w 533400"/>
                <a:gd name="connsiteY97" fmla="*/ 16573 h 533400"/>
                <a:gd name="connsiteX98" fmla="*/ 179642 w 533400"/>
                <a:gd name="connsiteY98" fmla="*/ 24098 h 533400"/>
                <a:gd name="connsiteX99" fmla="*/ 181356 w 533400"/>
                <a:gd name="connsiteY99" fmla="*/ 23527 h 533400"/>
                <a:gd name="connsiteX100" fmla="*/ 190024 w 533400"/>
                <a:gd name="connsiteY100" fmla="*/ 20574 h 533400"/>
                <a:gd name="connsiteX101" fmla="*/ 187547 w 533400"/>
                <a:gd name="connsiteY101" fmla="*/ 12859 h 533400"/>
                <a:gd name="connsiteX102" fmla="*/ 185738 w 533400"/>
                <a:gd name="connsiteY102" fmla="*/ 13430 h 533400"/>
                <a:gd name="connsiteX103" fmla="*/ 188214 w 533400"/>
                <a:gd name="connsiteY103" fmla="*/ 21146 h 533400"/>
                <a:gd name="connsiteX104" fmla="*/ 190024 w 533400"/>
                <a:gd name="connsiteY104" fmla="*/ 20574 h 533400"/>
                <a:gd name="connsiteX105" fmla="*/ 82391 w 533400"/>
                <a:gd name="connsiteY105" fmla="*/ 87440 h 533400"/>
                <a:gd name="connsiteX106" fmla="*/ 76486 w 533400"/>
                <a:gd name="connsiteY106" fmla="*/ 81820 h 533400"/>
                <a:gd name="connsiteX107" fmla="*/ 75248 w 533400"/>
                <a:gd name="connsiteY107" fmla="*/ 83153 h 533400"/>
                <a:gd name="connsiteX108" fmla="*/ 81153 w 533400"/>
                <a:gd name="connsiteY108" fmla="*/ 88773 h 533400"/>
                <a:gd name="connsiteX109" fmla="*/ 82391 w 533400"/>
                <a:gd name="connsiteY109" fmla="*/ 87440 h 533400"/>
                <a:gd name="connsiteX110" fmla="*/ 207645 w 533400"/>
                <a:gd name="connsiteY110" fmla="*/ 15621 h 533400"/>
                <a:gd name="connsiteX111" fmla="*/ 205645 w 533400"/>
                <a:gd name="connsiteY111" fmla="*/ 7810 h 533400"/>
                <a:gd name="connsiteX112" fmla="*/ 203835 w 533400"/>
                <a:gd name="connsiteY112" fmla="*/ 8287 h 533400"/>
                <a:gd name="connsiteX113" fmla="*/ 205835 w 533400"/>
                <a:gd name="connsiteY113" fmla="*/ 16097 h 533400"/>
                <a:gd name="connsiteX114" fmla="*/ 207645 w 533400"/>
                <a:gd name="connsiteY114" fmla="*/ 15621 h 533400"/>
                <a:gd name="connsiteX115" fmla="*/ 16193 w 533400"/>
                <a:gd name="connsiteY115" fmla="*/ 205740 h 533400"/>
                <a:gd name="connsiteX116" fmla="*/ 8382 w 533400"/>
                <a:gd name="connsiteY116" fmla="*/ 203740 h 533400"/>
                <a:gd name="connsiteX117" fmla="*/ 7906 w 533400"/>
                <a:gd name="connsiteY117" fmla="*/ 205550 h 533400"/>
                <a:gd name="connsiteX118" fmla="*/ 15716 w 533400"/>
                <a:gd name="connsiteY118" fmla="*/ 207550 h 533400"/>
                <a:gd name="connsiteX119" fmla="*/ 16193 w 533400"/>
                <a:gd name="connsiteY119" fmla="*/ 205740 h 533400"/>
                <a:gd name="connsiteX120" fmla="*/ 24289 w 533400"/>
                <a:gd name="connsiteY120" fmla="*/ 179546 h 533400"/>
                <a:gd name="connsiteX121" fmla="*/ 16669 w 533400"/>
                <a:gd name="connsiteY121" fmla="*/ 176784 h 533400"/>
                <a:gd name="connsiteX122" fmla="*/ 16002 w 533400"/>
                <a:gd name="connsiteY122" fmla="*/ 178498 h 533400"/>
                <a:gd name="connsiteX123" fmla="*/ 23622 w 533400"/>
                <a:gd name="connsiteY123" fmla="*/ 181261 h 533400"/>
                <a:gd name="connsiteX124" fmla="*/ 24289 w 533400"/>
                <a:gd name="connsiteY124" fmla="*/ 179546 h 533400"/>
                <a:gd name="connsiteX125" fmla="*/ 21241 w 533400"/>
                <a:gd name="connsiteY125" fmla="*/ 188214 h 533400"/>
                <a:gd name="connsiteX126" fmla="*/ 13526 w 533400"/>
                <a:gd name="connsiteY126" fmla="*/ 185738 h 533400"/>
                <a:gd name="connsiteX127" fmla="*/ 12954 w 533400"/>
                <a:gd name="connsiteY127" fmla="*/ 187547 h 533400"/>
                <a:gd name="connsiteX128" fmla="*/ 20669 w 533400"/>
                <a:gd name="connsiteY128" fmla="*/ 190024 h 533400"/>
                <a:gd name="connsiteX129" fmla="*/ 21241 w 533400"/>
                <a:gd name="connsiteY129" fmla="*/ 188214 h 533400"/>
                <a:gd name="connsiteX130" fmla="*/ 18574 w 533400"/>
                <a:gd name="connsiteY130" fmla="*/ 196882 h 533400"/>
                <a:gd name="connsiteX131" fmla="*/ 10763 w 533400"/>
                <a:gd name="connsiteY131" fmla="*/ 194691 h 533400"/>
                <a:gd name="connsiteX132" fmla="*/ 10287 w 533400"/>
                <a:gd name="connsiteY132" fmla="*/ 196501 h 533400"/>
                <a:gd name="connsiteX133" fmla="*/ 18098 w 533400"/>
                <a:gd name="connsiteY133" fmla="*/ 198692 h 533400"/>
                <a:gd name="connsiteX134" fmla="*/ 18574 w 533400"/>
                <a:gd name="connsiteY134" fmla="*/ 196882 h 533400"/>
                <a:gd name="connsiteX135" fmla="*/ 12287 w 533400"/>
                <a:gd name="connsiteY135" fmla="*/ 223647 h 533400"/>
                <a:gd name="connsiteX136" fmla="*/ 4286 w 533400"/>
                <a:gd name="connsiteY136" fmla="*/ 222218 h 533400"/>
                <a:gd name="connsiteX137" fmla="*/ 4001 w 533400"/>
                <a:gd name="connsiteY137" fmla="*/ 224028 h 533400"/>
                <a:gd name="connsiteX138" fmla="*/ 12002 w 533400"/>
                <a:gd name="connsiteY138" fmla="*/ 225457 h 533400"/>
                <a:gd name="connsiteX139" fmla="*/ 12287 w 533400"/>
                <a:gd name="connsiteY139" fmla="*/ 223647 h 533400"/>
                <a:gd name="connsiteX140" fmla="*/ 14097 w 533400"/>
                <a:gd name="connsiteY140" fmla="*/ 214598 h 533400"/>
                <a:gd name="connsiteX141" fmla="*/ 6191 w 533400"/>
                <a:gd name="connsiteY141" fmla="*/ 212884 h 533400"/>
                <a:gd name="connsiteX142" fmla="*/ 5810 w 533400"/>
                <a:gd name="connsiteY142" fmla="*/ 214694 h 533400"/>
                <a:gd name="connsiteX143" fmla="*/ 13716 w 533400"/>
                <a:gd name="connsiteY143" fmla="*/ 216408 h 533400"/>
                <a:gd name="connsiteX144" fmla="*/ 14097 w 533400"/>
                <a:gd name="connsiteY144" fmla="*/ 214598 h 533400"/>
                <a:gd name="connsiteX145" fmla="*/ 8382 w 533400"/>
                <a:gd name="connsiteY145" fmla="*/ 259937 h 533400"/>
                <a:gd name="connsiteX146" fmla="*/ 286 w 533400"/>
                <a:gd name="connsiteY146" fmla="*/ 259652 h 533400"/>
                <a:gd name="connsiteX147" fmla="*/ 191 w 533400"/>
                <a:gd name="connsiteY147" fmla="*/ 261556 h 533400"/>
                <a:gd name="connsiteX148" fmla="*/ 8382 w 533400"/>
                <a:gd name="connsiteY148" fmla="*/ 261842 h 533400"/>
                <a:gd name="connsiteX149" fmla="*/ 8382 w 533400"/>
                <a:gd name="connsiteY149" fmla="*/ 259937 h 533400"/>
                <a:gd name="connsiteX150" fmla="*/ 8858 w 533400"/>
                <a:gd name="connsiteY150" fmla="*/ 250793 h 533400"/>
                <a:gd name="connsiteX151" fmla="*/ 762 w 533400"/>
                <a:gd name="connsiteY151" fmla="*/ 250222 h 533400"/>
                <a:gd name="connsiteX152" fmla="*/ 667 w 533400"/>
                <a:gd name="connsiteY152" fmla="*/ 252127 h 533400"/>
                <a:gd name="connsiteX153" fmla="*/ 8763 w 533400"/>
                <a:gd name="connsiteY153" fmla="*/ 252698 h 533400"/>
                <a:gd name="connsiteX154" fmla="*/ 8858 w 533400"/>
                <a:gd name="connsiteY154" fmla="*/ 250793 h 533400"/>
                <a:gd name="connsiteX155" fmla="*/ 9716 w 533400"/>
                <a:gd name="connsiteY155" fmla="*/ 241649 h 533400"/>
                <a:gd name="connsiteX156" fmla="*/ 1619 w 533400"/>
                <a:gd name="connsiteY156" fmla="*/ 240792 h 533400"/>
                <a:gd name="connsiteX157" fmla="*/ 1429 w 533400"/>
                <a:gd name="connsiteY157" fmla="*/ 242602 h 533400"/>
                <a:gd name="connsiteX158" fmla="*/ 9525 w 533400"/>
                <a:gd name="connsiteY158" fmla="*/ 243459 h 533400"/>
                <a:gd name="connsiteX159" fmla="*/ 9716 w 533400"/>
                <a:gd name="connsiteY159" fmla="*/ 241649 h 533400"/>
                <a:gd name="connsiteX160" fmla="*/ 10858 w 533400"/>
                <a:gd name="connsiteY160" fmla="*/ 232600 h 533400"/>
                <a:gd name="connsiteX161" fmla="*/ 2858 w 533400"/>
                <a:gd name="connsiteY161" fmla="*/ 231458 h 533400"/>
                <a:gd name="connsiteX162" fmla="*/ 2572 w 533400"/>
                <a:gd name="connsiteY162" fmla="*/ 233363 h 533400"/>
                <a:gd name="connsiteX163" fmla="*/ 10573 w 533400"/>
                <a:gd name="connsiteY163" fmla="*/ 234506 h 533400"/>
                <a:gd name="connsiteX164" fmla="*/ 10858 w 533400"/>
                <a:gd name="connsiteY164" fmla="*/ 232600 h 533400"/>
                <a:gd name="connsiteX165" fmla="*/ 64294 w 533400"/>
                <a:gd name="connsiteY165" fmla="*/ 108013 h 533400"/>
                <a:gd name="connsiteX166" fmla="*/ 57912 w 533400"/>
                <a:gd name="connsiteY166" fmla="*/ 102965 h 533400"/>
                <a:gd name="connsiteX167" fmla="*/ 56769 w 533400"/>
                <a:gd name="connsiteY167" fmla="*/ 104394 h 533400"/>
                <a:gd name="connsiteX168" fmla="*/ 63151 w 533400"/>
                <a:gd name="connsiteY168" fmla="*/ 109442 h 533400"/>
                <a:gd name="connsiteX169" fmla="*/ 64294 w 533400"/>
                <a:gd name="connsiteY169" fmla="*/ 108013 h 533400"/>
                <a:gd name="connsiteX170" fmla="*/ 27527 w 533400"/>
                <a:gd name="connsiteY170" fmla="*/ 170974 h 533400"/>
                <a:gd name="connsiteX171" fmla="*/ 20003 w 533400"/>
                <a:gd name="connsiteY171" fmla="*/ 167926 h 533400"/>
                <a:gd name="connsiteX172" fmla="*/ 19336 w 533400"/>
                <a:gd name="connsiteY172" fmla="*/ 169640 h 533400"/>
                <a:gd name="connsiteX173" fmla="*/ 26861 w 533400"/>
                <a:gd name="connsiteY173" fmla="*/ 172688 h 533400"/>
                <a:gd name="connsiteX174" fmla="*/ 27527 w 533400"/>
                <a:gd name="connsiteY174" fmla="*/ 170974 h 533400"/>
                <a:gd name="connsiteX175" fmla="*/ 58769 w 533400"/>
                <a:gd name="connsiteY175" fmla="*/ 115348 h 533400"/>
                <a:gd name="connsiteX176" fmla="*/ 52197 w 533400"/>
                <a:gd name="connsiteY176" fmla="*/ 110585 h 533400"/>
                <a:gd name="connsiteX177" fmla="*/ 51054 w 533400"/>
                <a:gd name="connsiteY177" fmla="*/ 112109 h 533400"/>
                <a:gd name="connsiteX178" fmla="*/ 57626 w 533400"/>
                <a:gd name="connsiteY178" fmla="*/ 116872 h 533400"/>
                <a:gd name="connsiteX179" fmla="*/ 58769 w 533400"/>
                <a:gd name="connsiteY179" fmla="*/ 115348 h 533400"/>
                <a:gd name="connsiteX180" fmla="*/ 53435 w 533400"/>
                <a:gd name="connsiteY180" fmla="*/ 122777 h 533400"/>
                <a:gd name="connsiteX181" fmla="*/ 46673 w 533400"/>
                <a:gd name="connsiteY181" fmla="*/ 118205 h 533400"/>
                <a:gd name="connsiteX182" fmla="*/ 45625 w 533400"/>
                <a:gd name="connsiteY182" fmla="*/ 119729 h 533400"/>
                <a:gd name="connsiteX183" fmla="*/ 52388 w 533400"/>
                <a:gd name="connsiteY183" fmla="*/ 124301 h 533400"/>
                <a:gd name="connsiteX184" fmla="*/ 53435 w 533400"/>
                <a:gd name="connsiteY184" fmla="*/ 122777 h 533400"/>
                <a:gd name="connsiteX185" fmla="*/ 70104 w 533400"/>
                <a:gd name="connsiteY185" fmla="*/ 100965 h 533400"/>
                <a:gd name="connsiteX186" fmla="*/ 63818 w 533400"/>
                <a:gd name="connsiteY186" fmla="*/ 95726 h 533400"/>
                <a:gd name="connsiteX187" fmla="*/ 62579 w 533400"/>
                <a:gd name="connsiteY187" fmla="*/ 97155 h 533400"/>
                <a:gd name="connsiteX188" fmla="*/ 68866 w 533400"/>
                <a:gd name="connsiteY188" fmla="*/ 102394 h 533400"/>
                <a:gd name="connsiteX189" fmla="*/ 70104 w 533400"/>
                <a:gd name="connsiteY189" fmla="*/ 100965 h 533400"/>
                <a:gd name="connsiteX190" fmla="*/ 76105 w 533400"/>
                <a:gd name="connsiteY190" fmla="*/ 94107 h 533400"/>
                <a:gd name="connsiteX191" fmla="*/ 70104 w 533400"/>
                <a:gd name="connsiteY191" fmla="*/ 88678 h 533400"/>
                <a:gd name="connsiteX192" fmla="*/ 68866 w 533400"/>
                <a:gd name="connsiteY192" fmla="*/ 90106 h 533400"/>
                <a:gd name="connsiteX193" fmla="*/ 74962 w 533400"/>
                <a:gd name="connsiteY193" fmla="*/ 95536 h 533400"/>
                <a:gd name="connsiteX194" fmla="*/ 76105 w 533400"/>
                <a:gd name="connsiteY194" fmla="*/ 94107 h 533400"/>
                <a:gd name="connsiteX195" fmla="*/ 48482 w 533400"/>
                <a:gd name="connsiteY195" fmla="*/ 130492 h 533400"/>
                <a:gd name="connsiteX196" fmla="*/ 41624 w 533400"/>
                <a:gd name="connsiteY196" fmla="*/ 126206 h 533400"/>
                <a:gd name="connsiteX197" fmla="*/ 40672 w 533400"/>
                <a:gd name="connsiteY197" fmla="*/ 127825 h 533400"/>
                <a:gd name="connsiteX198" fmla="*/ 47530 w 533400"/>
                <a:gd name="connsiteY198" fmla="*/ 132112 h 533400"/>
                <a:gd name="connsiteX199" fmla="*/ 48482 w 533400"/>
                <a:gd name="connsiteY199" fmla="*/ 130492 h 533400"/>
                <a:gd name="connsiteX200" fmla="*/ 35052 w 533400"/>
                <a:gd name="connsiteY200" fmla="*/ 154305 h 533400"/>
                <a:gd name="connsiteX201" fmla="*/ 27813 w 533400"/>
                <a:gd name="connsiteY201" fmla="*/ 150781 h 533400"/>
                <a:gd name="connsiteX202" fmla="*/ 26956 w 533400"/>
                <a:gd name="connsiteY202" fmla="*/ 152495 h 533400"/>
                <a:gd name="connsiteX203" fmla="*/ 34195 w 533400"/>
                <a:gd name="connsiteY203" fmla="*/ 156019 h 533400"/>
                <a:gd name="connsiteX204" fmla="*/ 35052 w 533400"/>
                <a:gd name="connsiteY204" fmla="*/ 154305 h 533400"/>
                <a:gd name="connsiteX205" fmla="*/ 43720 w 533400"/>
                <a:gd name="connsiteY205" fmla="*/ 138208 h 533400"/>
                <a:gd name="connsiteX206" fmla="*/ 36671 w 533400"/>
                <a:gd name="connsiteY206" fmla="*/ 134207 h 533400"/>
                <a:gd name="connsiteX207" fmla="*/ 35719 w 533400"/>
                <a:gd name="connsiteY207" fmla="*/ 135827 h 533400"/>
                <a:gd name="connsiteX208" fmla="*/ 42767 w 533400"/>
                <a:gd name="connsiteY208" fmla="*/ 139922 h 533400"/>
                <a:gd name="connsiteX209" fmla="*/ 43720 w 533400"/>
                <a:gd name="connsiteY209" fmla="*/ 138208 h 533400"/>
                <a:gd name="connsiteX210" fmla="*/ 31147 w 533400"/>
                <a:gd name="connsiteY210" fmla="*/ 162592 h 533400"/>
                <a:gd name="connsiteX211" fmla="*/ 23717 w 533400"/>
                <a:gd name="connsiteY211" fmla="*/ 159258 h 533400"/>
                <a:gd name="connsiteX212" fmla="*/ 22955 w 533400"/>
                <a:gd name="connsiteY212" fmla="*/ 160973 h 533400"/>
                <a:gd name="connsiteX213" fmla="*/ 30385 w 533400"/>
                <a:gd name="connsiteY213" fmla="*/ 164306 h 533400"/>
                <a:gd name="connsiteX214" fmla="*/ 31147 w 533400"/>
                <a:gd name="connsiteY214" fmla="*/ 162592 h 533400"/>
                <a:gd name="connsiteX215" fmla="*/ 39243 w 533400"/>
                <a:gd name="connsiteY215" fmla="*/ 146209 h 533400"/>
                <a:gd name="connsiteX216" fmla="*/ 32099 w 533400"/>
                <a:gd name="connsiteY216" fmla="*/ 142399 h 533400"/>
                <a:gd name="connsiteX217" fmla="*/ 31242 w 533400"/>
                <a:gd name="connsiteY217" fmla="*/ 144018 h 533400"/>
                <a:gd name="connsiteX218" fmla="*/ 38386 w 533400"/>
                <a:gd name="connsiteY218" fmla="*/ 147828 h 533400"/>
                <a:gd name="connsiteX219" fmla="*/ 39243 w 533400"/>
                <a:gd name="connsiteY219" fmla="*/ 146209 h 533400"/>
                <a:gd name="connsiteX220" fmla="*/ 516541 w 533400"/>
                <a:gd name="connsiteY220" fmla="*/ 181261 h 533400"/>
                <a:gd name="connsiteX221" fmla="*/ 524161 w 533400"/>
                <a:gd name="connsiteY221" fmla="*/ 178498 h 533400"/>
                <a:gd name="connsiteX222" fmla="*/ 523494 w 533400"/>
                <a:gd name="connsiteY222" fmla="*/ 176784 h 533400"/>
                <a:gd name="connsiteX223" fmla="*/ 515874 w 533400"/>
                <a:gd name="connsiteY223" fmla="*/ 179546 h 533400"/>
                <a:gd name="connsiteX224" fmla="*/ 516541 w 533400"/>
                <a:gd name="connsiteY224" fmla="*/ 181261 h 533400"/>
                <a:gd name="connsiteX225" fmla="*/ 497300 w 533400"/>
                <a:gd name="connsiteY225" fmla="*/ 139827 h 533400"/>
                <a:gd name="connsiteX226" fmla="*/ 504349 w 533400"/>
                <a:gd name="connsiteY226" fmla="*/ 135731 h 533400"/>
                <a:gd name="connsiteX227" fmla="*/ 503396 w 533400"/>
                <a:gd name="connsiteY227" fmla="*/ 134112 h 533400"/>
                <a:gd name="connsiteX228" fmla="*/ 496348 w 533400"/>
                <a:gd name="connsiteY228" fmla="*/ 138208 h 533400"/>
                <a:gd name="connsiteX229" fmla="*/ 497300 w 533400"/>
                <a:gd name="connsiteY229" fmla="*/ 139827 h 533400"/>
                <a:gd name="connsiteX230" fmla="*/ 501777 w 533400"/>
                <a:gd name="connsiteY230" fmla="*/ 147923 h 533400"/>
                <a:gd name="connsiteX231" fmla="*/ 508921 w 533400"/>
                <a:gd name="connsiteY231" fmla="*/ 144113 h 533400"/>
                <a:gd name="connsiteX232" fmla="*/ 508064 w 533400"/>
                <a:gd name="connsiteY232" fmla="*/ 142494 h 533400"/>
                <a:gd name="connsiteX233" fmla="*/ 500920 w 533400"/>
                <a:gd name="connsiteY233" fmla="*/ 146304 h 533400"/>
                <a:gd name="connsiteX234" fmla="*/ 501777 w 533400"/>
                <a:gd name="connsiteY234" fmla="*/ 147923 h 533400"/>
                <a:gd name="connsiteX235" fmla="*/ 492633 w 533400"/>
                <a:gd name="connsiteY235" fmla="*/ 132017 h 533400"/>
                <a:gd name="connsiteX236" fmla="*/ 499491 w 533400"/>
                <a:gd name="connsiteY236" fmla="*/ 127730 h 533400"/>
                <a:gd name="connsiteX237" fmla="*/ 498539 w 533400"/>
                <a:gd name="connsiteY237" fmla="*/ 126111 h 533400"/>
                <a:gd name="connsiteX238" fmla="*/ 491681 w 533400"/>
                <a:gd name="connsiteY238" fmla="*/ 130397 h 533400"/>
                <a:gd name="connsiteX239" fmla="*/ 492633 w 533400"/>
                <a:gd name="connsiteY239" fmla="*/ 132017 h 533400"/>
                <a:gd name="connsiteX240" fmla="*/ 459105 w 533400"/>
                <a:gd name="connsiteY240" fmla="*/ 88773 h 533400"/>
                <a:gd name="connsiteX241" fmla="*/ 465010 w 533400"/>
                <a:gd name="connsiteY241" fmla="*/ 83153 h 533400"/>
                <a:gd name="connsiteX242" fmla="*/ 463677 w 533400"/>
                <a:gd name="connsiteY242" fmla="*/ 81820 h 533400"/>
                <a:gd name="connsiteX243" fmla="*/ 457772 w 533400"/>
                <a:gd name="connsiteY243" fmla="*/ 87440 h 533400"/>
                <a:gd name="connsiteX244" fmla="*/ 459105 w 533400"/>
                <a:gd name="connsiteY244" fmla="*/ 88773 h 533400"/>
                <a:gd name="connsiteX245" fmla="*/ 509683 w 533400"/>
                <a:gd name="connsiteY245" fmla="*/ 164306 h 533400"/>
                <a:gd name="connsiteX246" fmla="*/ 517112 w 533400"/>
                <a:gd name="connsiteY246" fmla="*/ 160973 h 533400"/>
                <a:gd name="connsiteX247" fmla="*/ 516350 w 533400"/>
                <a:gd name="connsiteY247" fmla="*/ 159258 h 533400"/>
                <a:gd name="connsiteX248" fmla="*/ 508921 w 533400"/>
                <a:gd name="connsiteY248" fmla="*/ 162592 h 533400"/>
                <a:gd name="connsiteX249" fmla="*/ 509683 w 533400"/>
                <a:gd name="connsiteY249" fmla="*/ 164306 h 533400"/>
                <a:gd name="connsiteX250" fmla="*/ 465296 w 533400"/>
                <a:gd name="connsiteY250" fmla="*/ 95440 h 533400"/>
                <a:gd name="connsiteX251" fmla="*/ 471297 w 533400"/>
                <a:gd name="connsiteY251" fmla="*/ 90011 h 533400"/>
                <a:gd name="connsiteX252" fmla="*/ 470059 w 533400"/>
                <a:gd name="connsiteY252" fmla="*/ 88583 h 533400"/>
                <a:gd name="connsiteX253" fmla="*/ 463963 w 533400"/>
                <a:gd name="connsiteY253" fmla="*/ 94012 h 533400"/>
                <a:gd name="connsiteX254" fmla="*/ 465296 w 533400"/>
                <a:gd name="connsiteY254" fmla="*/ 95440 h 533400"/>
                <a:gd name="connsiteX255" fmla="*/ 487680 w 533400"/>
                <a:gd name="connsiteY255" fmla="*/ 124301 h 533400"/>
                <a:gd name="connsiteX256" fmla="*/ 494443 w 533400"/>
                <a:gd name="connsiteY256" fmla="*/ 119729 h 533400"/>
                <a:gd name="connsiteX257" fmla="*/ 493395 w 533400"/>
                <a:gd name="connsiteY257" fmla="*/ 118205 h 533400"/>
                <a:gd name="connsiteX258" fmla="*/ 486632 w 533400"/>
                <a:gd name="connsiteY258" fmla="*/ 122777 h 533400"/>
                <a:gd name="connsiteX259" fmla="*/ 487680 w 533400"/>
                <a:gd name="connsiteY259" fmla="*/ 124301 h 533400"/>
                <a:gd name="connsiteX260" fmla="*/ 513207 w 533400"/>
                <a:gd name="connsiteY260" fmla="*/ 172784 h 533400"/>
                <a:gd name="connsiteX261" fmla="*/ 520732 w 533400"/>
                <a:gd name="connsiteY261" fmla="*/ 169736 h 533400"/>
                <a:gd name="connsiteX262" fmla="*/ 520065 w 533400"/>
                <a:gd name="connsiteY262" fmla="*/ 168021 h 533400"/>
                <a:gd name="connsiteX263" fmla="*/ 512540 w 533400"/>
                <a:gd name="connsiteY263" fmla="*/ 171069 h 533400"/>
                <a:gd name="connsiteX264" fmla="*/ 513207 w 533400"/>
                <a:gd name="connsiteY264" fmla="*/ 172784 h 533400"/>
                <a:gd name="connsiteX265" fmla="*/ 471297 w 533400"/>
                <a:gd name="connsiteY265" fmla="*/ 102394 h 533400"/>
                <a:gd name="connsiteX266" fmla="*/ 477488 w 533400"/>
                <a:gd name="connsiteY266" fmla="*/ 97155 h 533400"/>
                <a:gd name="connsiteX267" fmla="*/ 476250 w 533400"/>
                <a:gd name="connsiteY267" fmla="*/ 95726 h 533400"/>
                <a:gd name="connsiteX268" fmla="*/ 470059 w 533400"/>
                <a:gd name="connsiteY268" fmla="*/ 100965 h 533400"/>
                <a:gd name="connsiteX269" fmla="*/ 471297 w 533400"/>
                <a:gd name="connsiteY269" fmla="*/ 102394 h 533400"/>
                <a:gd name="connsiteX270" fmla="*/ 477012 w 533400"/>
                <a:gd name="connsiteY270" fmla="*/ 109538 h 533400"/>
                <a:gd name="connsiteX271" fmla="*/ 483394 w 533400"/>
                <a:gd name="connsiteY271" fmla="*/ 104489 h 533400"/>
                <a:gd name="connsiteX272" fmla="*/ 482251 w 533400"/>
                <a:gd name="connsiteY272" fmla="*/ 103061 h 533400"/>
                <a:gd name="connsiteX273" fmla="*/ 475869 w 533400"/>
                <a:gd name="connsiteY273" fmla="*/ 108109 h 533400"/>
                <a:gd name="connsiteX274" fmla="*/ 477012 w 533400"/>
                <a:gd name="connsiteY274" fmla="*/ 109538 h 533400"/>
                <a:gd name="connsiteX275" fmla="*/ 482441 w 533400"/>
                <a:gd name="connsiteY275" fmla="*/ 116872 h 533400"/>
                <a:gd name="connsiteX276" fmla="*/ 489014 w 533400"/>
                <a:gd name="connsiteY276" fmla="*/ 112109 h 533400"/>
                <a:gd name="connsiteX277" fmla="*/ 487966 w 533400"/>
                <a:gd name="connsiteY277" fmla="*/ 110585 h 533400"/>
                <a:gd name="connsiteX278" fmla="*/ 481393 w 533400"/>
                <a:gd name="connsiteY278" fmla="*/ 115348 h 533400"/>
                <a:gd name="connsiteX279" fmla="*/ 482441 w 533400"/>
                <a:gd name="connsiteY279" fmla="*/ 116872 h 533400"/>
                <a:gd name="connsiteX280" fmla="*/ 505873 w 533400"/>
                <a:gd name="connsiteY280" fmla="*/ 156019 h 533400"/>
                <a:gd name="connsiteX281" fmla="*/ 513112 w 533400"/>
                <a:gd name="connsiteY281" fmla="*/ 152495 h 533400"/>
                <a:gd name="connsiteX282" fmla="*/ 512255 w 533400"/>
                <a:gd name="connsiteY282" fmla="*/ 150781 h 533400"/>
                <a:gd name="connsiteX283" fmla="*/ 505016 w 533400"/>
                <a:gd name="connsiteY283" fmla="*/ 154305 h 533400"/>
                <a:gd name="connsiteX284" fmla="*/ 505873 w 533400"/>
                <a:gd name="connsiteY284" fmla="*/ 156019 h 533400"/>
                <a:gd name="connsiteX285" fmla="*/ 8192 w 533400"/>
                <a:gd name="connsiteY285" fmla="*/ 270034 h 533400"/>
                <a:gd name="connsiteX286" fmla="*/ 8192 w 533400"/>
                <a:gd name="connsiteY286" fmla="*/ 269081 h 533400"/>
                <a:gd name="connsiteX287" fmla="*/ 0 w 533400"/>
                <a:gd name="connsiteY287" fmla="*/ 269081 h 533400"/>
                <a:gd name="connsiteX288" fmla="*/ 0 w 533400"/>
                <a:gd name="connsiteY288" fmla="*/ 270986 h 533400"/>
                <a:gd name="connsiteX289" fmla="*/ 8192 w 533400"/>
                <a:gd name="connsiteY289" fmla="*/ 270986 h 533400"/>
                <a:gd name="connsiteX290" fmla="*/ 8192 w 533400"/>
                <a:gd name="connsiteY290" fmla="*/ 270034 h 533400"/>
                <a:gd name="connsiteX291" fmla="*/ 530638 w 533400"/>
                <a:gd name="connsiteY291" fmla="*/ 243554 h 533400"/>
                <a:gd name="connsiteX292" fmla="*/ 538734 w 533400"/>
                <a:gd name="connsiteY292" fmla="*/ 242697 h 533400"/>
                <a:gd name="connsiteX293" fmla="*/ 538543 w 533400"/>
                <a:gd name="connsiteY293" fmla="*/ 240887 h 533400"/>
                <a:gd name="connsiteX294" fmla="*/ 530447 w 533400"/>
                <a:gd name="connsiteY294" fmla="*/ 241744 h 533400"/>
                <a:gd name="connsiteX295" fmla="*/ 530638 w 533400"/>
                <a:gd name="connsiteY295" fmla="*/ 243554 h 533400"/>
                <a:gd name="connsiteX296" fmla="*/ 531781 w 533400"/>
                <a:gd name="connsiteY296" fmla="*/ 261747 h 533400"/>
                <a:gd name="connsiteX297" fmla="*/ 539972 w 533400"/>
                <a:gd name="connsiteY297" fmla="*/ 261461 h 533400"/>
                <a:gd name="connsiteX298" fmla="*/ 539877 w 533400"/>
                <a:gd name="connsiteY298" fmla="*/ 259556 h 533400"/>
                <a:gd name="connsiteX299" fmla="*/ 531781 w 533400"/>
                <a:gd name="connsiteY299" fmla="*/ 259842 h 533400"/>
                <a:gd name="connsiteX300" fmla="*/ 531781 w 533400"/>
                <a:gd name="connsiteY300" fmla="*/ 261747 h 533400"/>
                <a:gd name="connsiteX301" fmla="*/ 531305 w 533400"/>
                <a:gd name="connsiteY301" fmla="*/ 252698 h 533400"/>
                <a:gd name="connsiteX302" fmla="*/ 539401 w 533400"/>
                <a:gd name="connsiteY302" fmla="*/ 252127 h 533400"/>
                <a:gd name="connsiteX303" fmla="*/ 539306 w 533400"/>
                <a:gd name="connsiteY303" fmla="*/ 250222 h 533400"/>
                <a:gd name="connsiteX304" fmla="*/ 531209 w 533400"/>
                <a:gd name="connsiteY304" fmla="*/ 250793 h 533400"/>
                <a:gd name="connsiteX305" fmla="*/ 531305 w 533400"/>
                <a:gd name="connsiteY305" fmla="*/ 252698 h 533400"/>
                <a:gd name="connsiteX306" fmla="*/ 528161 w 533400"/>
                <a:gd name="connsiteY306" fmla="*/ 225457 h 533400"/>
                <a:gd name="connsiteX307" fmla="*/ 536162 w 533400"/>
                <a:gd name="connsiteY307" fmla="*/ 224028 h 533400"/>
                <a:gd name="connsiteX308" fmla="*/ 535876 w 533400"/>
                <a:gd name="connsiteY308" fmla="*/ 222218 h 533400"/>
                <a:gd name="connsiteX309" fmla="*/ 527876 w 533400"/>
                <a:gd name="connsiteY309" fmla="*/ 223647 h 533400"/>
                <a:gd name="connsiteX310" fmla="*/ 528161 w 533400"/>
                <a:gd name="connsiteY310" fmla="*/ 225457 h 533400"/>
                <a:gd name="connsiteX311" fmla="*/ 529495 w 533400"/>
                <a:gd name="connsiteY311" fmla="*/ 234506 h 533400"/>
                <a:gd name="connsiteX312" fmla="*/ 537496 w 533400"/>
                <a:gd name="connsiteY312" fmla="*/ 233363 h 533400"/>
                <a:gd name="connsiteX313" fmla="*/ 537210 w 533400"/>
                <a:gd name="connsiteY313" fmla="*/ 231458 h 533400"/>
                <a:gd name="connsiteX314" fmla="*/ 529209 w 533400"/>
                <a:gd name="connsiteY314" fmla="*/ 232600 h 533400"/>
                <a:gd name="connsiteX315" fmla="*/ 529495 w 533400"/>
                <a:gd name="connsiteY315" fmla="*/ 234506 h 533400"/>
                <a:gd name="connsiteX316" fmla="*/ 526447 w 533400"/>
                <a:gd name="connsiteY316" fmla="*/ 216503 h 533400"/>
                <a:gd name="connsiteX317" fmla="*/ 534353 w 533400"/>
                <a:gd name="connsiteY317" fmla="*/ 214789 h 533400"/>
                <a:gd name="connsiteX318" fmla="*/ 533972 w 533400"/>
                <a:gd name="connsiteY318" fmla="*/ 212979 h 533400"/>
                <a:gd name="connsiteX319" fmla="*/ 526066 w 533400"/>
                <a:gd name="connsiteY319" fmla="*/ 214694 h 533400"/>
                <a:gd name="connsiteX320" fmla="*/ 526447 w 533400"/>
                <a:gd name="connsiteY320" fmla="*/ 216503 h 533400"/>
                <a:gd name="connsiteX321" fmla="*/ 522065 w 533400"/>
                <a:gd name="connsiteY321" fmla="*/ 198692 h 533400"/>
                <a:gd name="connsiteX322" fmla="*/ 529876 w 533400"/>
                <a:gd name="connsiteY322" fmla="*/ 196501 h 533400"/>
                <a:gd name="connsiteX323" fmla="*/ 529400 w 533400"/>
                <a:gd name="connsiteY323" fmla="*/ 194691 h 533400"/>
                <a:gd name="connsiteX324" fmla="*/ 521589 w 533400"/>
                <a:gd name="connsiteY324" fmla="*/ 196882 h 533400"/>
                <a:gd name="connsiteX325" fmla="*/ 522065 w 533400"/>
                <a:gd name="connsiteY325" fmla="*/ 198692 h 533400"/>
                <a:gd name="connsiteX326" fmla="*/ 519493 w 533400"/>
                <a:gd name="connsiteY326" fmla="*/ 189929 h 533400"/>
                <a:gd name="connsiteX327" fmla="*/ 527209 w 533400"/>
                <a:gd name="connsiteY327" fmla="*/ 187452 h 533400"/>
                <a:gd name="connsiteX328" fmla="*/ 526637 w 533400"/>
                <a:gd name="connsiteY328" fmla="*/ 185642 h 533400"/>
                <a:gd name="connsiteX329" fmla="*/ 518922 w 533400"/>
                <a:gd name="connsiteY329" fmla="*/ 188119 h 533400"/>
                <a:gd name="connsiteX330" fmla="*/ 519493 w 533400"/>
                <a:gd name="connsiteY330" fmla="*/ 189929 h 533400"/>
                <a:gd name="connsiteX331" fmla="*/ 524447 w 533400"/>
                <a:gd name="connsiteY331" fmla="*/ 207550 h 533400"/>
                <a:gd name="connsiteX332" fmla="*/ 532257 w 533400"/>
                <a:gd name="connsiteY332" fmla="*/ 205550 h 533400"/>
                <a:gd name="connsiteX333" fmla="*/ 531781 w 533400"/>
                <a:gd name="connsiteY333" fmla="*/ 203740 h 533400"/>
                <a:gd name="connsiteX334" fmla="*/ 523970 w 533400"/>
                <a:gd name="connsiteY334" fmla="*/ 205740 h 533400"/>
                <a:gd name="connsiteX335" fmla="*/ 524447 w 533400"/>
                <a:gd name="connsiteY335" fmla="*/ 207550 h 533400"/>
                <a:gd name="connsiteX336" fmla="*/ 369094 w 533400"/>
                <a:gd name="connsiteY336" fmla="*/ 27527 h 533400"/>
                <a:gd name="connsiteX337" fmla="*/ 372142 w 533400"/>
                <a:gd name="connsiteY337" fmla="*/ 20002 h 533400"/>
                <a:gd name="connsiteX338" fmla="*/ 370427 w 533400"/>
                <a:gd name="connsiteY338" fmla="*/ 19336 h 533400"/>
                <a:gd name="connsiteX339" fmla="*/ 367379 w 533400"/>
                <a:gd name="connsiteY339" fmla="*/ 26860 h 533400"/>
                <a:gd name="connsiteX340" fmla="*/ 369094 w 533400"/>
                <a:gd name="connsiteY340" fmla="*/ 27527 h 533400"/>
                <a:gd name="connsiteX341" fmla="*/ 334328 w 533400"/>
                <a:gd name="connsiteY341" fmla="*/ 16097 h 533400"/>
                <a:gd name="connsiteX342" fmla="*/ 336328 w 533400"/>
                <a:gd name="connsiteY342" fmla="*/ 8287 h 533400"/>
                <a:gd name="connsiteX343" fmla="*/ 334518 w 533400"/>
                <a:gd name="connsiteY343" fmla="*/ 7810 h 533400"/>
                <a:gd name="connsiteX344" fmla="*/ 332518 w 533400"/>
                <a:gd name="connsiteY344" fmla="*/ 15621 h 533400"/>
                <a:gd name="connsiteX345" fmla="*/ 334328 w 533400"/>
                <a:gd name="connsiteY345" fmla="*/ 16097 h 533400"/>
                <a:gd name="connsiteX346" fmla="*/ 343186 w 533400"/>
                <a:gd name="connsiteY346" fmla="*/ 18479 h 533400"/>
                <a:gd name="connsiteX347" fmla="*/ 345376 w 533400"/>
                <a:gd name="connsiteY347" fmla="*/ 10763 h 533400"/>
                <a:gd name="connsiteX348" fmla="*/ 343567 w 533400"/>
                <a:gd name="connsiteY348" fmla="*/ 10192 h 533400"/>
                <a:gd name="connsiteX349" fmla="*/ 341376 w 533400"/>
                <a:gd name="connsiteY349" fmla="*/ 17907 h 533400"/>
                <a:gd name="connsiteX350" fmla="*/ 343186 w 533400"/>
                <a:gd name="connsiteY350" fmla="*/ 18479 h 533400"/>
                <a:gd name="connsiteX351" fmla="*/ 360521 w 533400"/>
                <a:gd name="connsiteY351" fmla="*/ 24194 h 533400"/>
                <a:gd name="connsiteX352" fmla="*/ 363284 w 533400"/>
                <a:gd name="connsiteY352" fmla="*/ 16669 h 533400"/>
                <a:gd name="connsiteX353" fmla="*/ 361569 w 533400"/>
                <a:gd name="connsiteY353" fmla="*/ 16002 h 533400"/>
                <a:gd name="connsiteX354" fmla="*/ 358807 w 533400"/>
                <a:gd name="connsiteY354" fmla="*/ 23527 h 533400"/>
                <a:gd name="connsiteX355" fmla="*/ 360521 w 533400"/>
                <a:gd name="connsiteY355" fmla="*/ 24194 h 533400"/>
                <a:gd name="connsiteX356" fmla="*/ 351854 w 533400"/>
                <a:gd name="connsiteY356" fmla="*/ 21146 h 533400"/>
                <a:gd name="connsiteX357" fmla="*/ 354330 w 533400"/>
                <a:gd name="connsiteY357" fmla="*/ 13430 h 533400"/>
                <a:gd name="connsiteX358" fmla="*/ 352520 w 533400"/>
                <a:gd name="connsiteY358" fmla="*/ 12859 h 533400"/>
                <a:gd name="connsiteX359" fmla="*/ 350044 w 533400"/>
                <a:gd name="connsiteY359" fmla="*/ 20574 h 533400"/>
                <a:gd name="connsiteX360" fmla="*/ 351854 w 533400"/>
                <a:gd name="connsiteY360" fmla="*/ 21146 h 533400"/>
                <a:gd name="connsiteX361" fmla="*/ 325469 w 533400"/>
                <a:gd name="connsiteY361" fmla="*/ 14002 h 533400"/>
                <a:gd name="connsiteX362" fmla="*/ 327184 w 533400"/>
                <a:gd name="connsiteY362" fmla="*/ 6096 h 533400"/>
                <a:gd name="connsiteX363" fmla="*/ 325374 w 533400"/>
                <a:gd name="connsiteY363" fmla="*/ 5715 h 533400"/>
                <a:gd name="connsiteX364" fmla="*/ 323659 w 533400"/>
                <a:gd name="connsiteY364" fmla="*/ 13621 h 533400"/>
                <a:gd name="connsiteX365" fmla="*/ 325469 w 533400"/>
                <a:gd name="connsiteY365" fmla="*/ 14002 h 533400"/>
                <a:gd name="connsiteX366" fmla="*/ 289274 w 533400"/>
                <a:gd name="connsiteY366" fmla="*/ 8858 h 533400"/>
                <a:gd name="connsiteX367" fmla="*/ 289846 w 533400"/>
                <a:gd name="connsiteY367" fmla="*/ 762 h 533400"/>
                <a:gd name="connsiteX368" fmla="*/ 288036 w 533400"/>
                <a:gd name="connsiteY368" fmla="*/ 571 h 533400"/>
                <a:gd name="connsiteX369" fmla="*/ 287465 w 533400"/>
                <a:gd name="connsiteY369" fmla="*/ 8668 h 533400"/>
                <a:gd name="connsiteX370" fmla="*/ 289274 w 533400"/>
                <a:gd name="connsiteY370" fmla="*/ 8858 h 533400"/>
                <a:gd name="connsiteX371" fmla="*/ 316421 w 533400"/>
                <a:gd name="connsiteY371" fmla="*/ 12192 h 533400"/>
                <a:gd name="connsiteX372" fmla="*/ 317849 w 533400"/>
                <a:gd name="connsiteY372" fmla="*/ 4191 h 533400"/>
                <a:gd name="connsiteX373" fmla="*/ 316040 w 533400"/>
                <a:gd name="connsiteY373" fmla="*/ 3810 h 533400"/>
                <a:gd name="connsiteX374" fmla="*/ 314611 w 533400"/>
                <a:gd name="connsiteY374" fmla="*/ 11811 h 533400"/>
                <a:gd name="connsiteX375" fmla="*/ 316421 w 533400"/>
                <a:gd name="connsiteY375" fmla="*/ 12192 h 533400"/>
                <a:gd name="connsiteX376" fmla="*/ 270034 w 533400"/>
                <a:gd name="connsiteY376" fmla="*/ 8192 h 533400"/>
                <a:gd name="connsiteX377" fmla="*/ 270986 w 533400"/>
                <a:gd name="connsiteY377" fmla="*/ 8192 h 533400"/>
                <a:gd name="connsiteX378" fmla="*/ 270986 w 533400"/>
                <a:gd name="connsiteY378" fmla="*/ 0 h 533400"/>
                <a:gd name="connsiteX379" fmla="*/ 269081 w 533400"/>
                <a:gd name="connsiteY379" fmla="*/ 0 h 533400"/>
                <a:gd name="connsiteX380" fmla="*/ 269081 w 533400"/>
                <a:gd name="connsiteY380" fmla="*/ 8192 h 533400"/>
                <a:gd name="connsiteX381" fmla="*/ 270034 w 533400"/>
                <a:gd name="connsiteY381" fmla="*/ 8192 h 533400"/>
                <a:gd name="connsiteX382" fmla="*/ 280130 w 533400"/>
                <a:gd name="connsiteY382" fmla="*/ 8287 h 533400"/>
                <a:gd name="connsiteX383" fmla="*/ 280416 w 533400"/>
                <a:gd name="connsiteY383" fmla="*/ 190 h 533400"/>
                <a:gd name="connsiteX384" fmla="*/ 278511 w 533400"/>
                <a:gd name="connsiteY384" fmla="*/ 95 h 533400"/>
                <a:gd name="connsiteX385" fmla="*/ 278225 w 533400"/>
                <a:gd name="connsiteY385" fmla="*/ 8287 h 533400"/>
                <a:gd name="connsiteX386" fmla="*/ 280130 w 533400"/>
                <a:gd name="connsiteY386" fmla="*/ 8287 h 533400"/>
                <a:gd name="connsiteX387" fmla="*/ 298323 w 533400"/>
                <a:gd name="connsiteY387" fmla="*/ 9715 h 533400"/>
                <a:gd name="connsiteX388" fmla="*/ 299180 w 533400"/>
                <a:gd name="connsiteY388" fmla="*/ 1619 h 533400"/>
                <a:gd name="connsiteX389" fmla="*/ 297371 w 533400"/>
                <a:gd name="connsiteY389" fmla="*/ 1429 h 533400"/>
                <a:gd name="connsiteX390" fmla="*/ 296513 w 533400"/>
                <a:gd name="connsiteY390" fmla="*/ 9525 h 533400"/>
                <a:gd name="connsiteX391" fmla="*/ 298323 w 533400"/>
                <a:gd name="connsiteY391" fmla="*/ 9715 h 533400"/>
                <a:gd name="connsiteX392" fmla="*/ 307467 w 533400"/>
                <a:gd name="connsiteY392" fmla="*/ 10763 h 533400"/>
                <a:gd name="connsiteX393" fmla="*/ 308610 w 533400"/>
                <a:gd name="connsiteY393" fmla="*/ 2762 h 533400"/>
                <a:gd name="connsiteX394" fmla="*/ 306800 w 533400"/>
                <a:gd name="connsiteY394" fmla="*/ 2477 h 533400"/>
                <a:gd name="connsiteX395" fmla="*/ 305657 w 533400"/>
                <a:gd name="connsiteY395" fmla="*/ 10477 h 533400"/>
                <a:gd name="connsiteX396" fmla="*/ 307467 w 533400"/>
                <a:gd name="connsiteY396" fmla="*/ 10763 h 533400"/>
                <a:gd name="connsiteX397" fmla="*/ 445960 w 533400"/>
                <a:gd name="connsiteY397" fmla="*/ 76010 h 533400"/>
                <a:gd name="connsiteX398" fmla="*/ 451390 w 533400"/>
                <a:gd name="connsiteY398" fmla="*/ 70009 h 533400"/>
                <a:gd name="connsiteX399" fmla="*/ 450056 w 533400"/>
                <a:gd name="connsiteY399" fmla="*/ 68771 h 533400"/>
                <a:gd name="connsiteX400" fmla="*/ 444627 w 533400"/>
                <a:gd name="connsiteY400" fmla="*/ 74771 h 533400"/>
                <a:gd name="connsiteX401" fmla="*/ 445960 w 533400"/>
                <a:gd name="connsiteY401" fmla="*/ 76010 h 533400"/>
                <a:gd name="connsiteX402" fmla="*/ 377476 w 533400"/>
                <a:gd name="connsiteY402" fmla="*/ 31147 h 533400"/>
                <a:gd name="connsiteX403" fmla="*/ 380714 w 533400"/>
                <a:gd name="connsiteY403" fmla="*/ 23717 h 533400"/>
                <a:gd name="connsiteX404" fmla="*/ 379000 w 533400"/>
                <a:gd name="connsiteY404" fmla="*/ 22955 h 533400"/>
                <a:gd name="connsiteX405" fmla="*/ 375761 w 533400"/>
                <a:gd name="connsiteY405" fmla="*/ 30385 h 533400"/>
                <a:gd name="connsiteX406" fmla="*/ 377476 w 533400"/>
                <a:gd name="connsiteY406" fmla="*/ 31147 h 533400"/>
                <a:gd name="connsiteX407" fmla="*/ 424720 w 533400"/>
                <a:gd name="connsiteY407" fmla="*/ 58674 h 533400"/>
                <a:gd name="connsiteX408" fmla="*/ 429482 w 533400"/>
                <a:gd name="connsiteY408" fmla="*/ 52102 h 533400"/>
                <a:gd name="connsiteX409" fmla="*/ 427958 w 533400"/>
                <a:gd name="connsiteY409" fmla="*/ 50959 h 533400"/>
                <a:gd name="connsiteX410" fmla="*/ 423196 w 533400"/>
                <a:gd name="connsiteY410" fmla="*/ 57531 h 533400"/>
                <a:gd name="connsiteX411" fmla="*/ 424720 w 533400"/>
                <a:gd name="connsiteY411" fmla="*/ 58674 h 533400"/>
                <a:gd name="connsiteX412" fmla="*/ 432054 w 533400"/>
                <a:gd name="connsiteY412" fmla="*/ 64198 h 533400"/>
                <a:gd name="connsiteX413" fmla="*/ 437102 w 533400"/>
                <a:gd name="connsiteY413" fmla="*/ 57817 h 533400"/>
                <a:gd name="connsiteX414" fmla="*/ 435674 w 533400"/>
                <a:gd name="connsiteY414" fmla="*/ 56674 h 533400"/>
                <a:gd name="connsiteX415" fmla="*/ 430625 w 533400"/>
                <a:gd name="connsiteY415" fmla="*/ 63056 h 533400"/>
                <a:gd name="connsiteX416" fmla="*/ 432054 w 533400"/>
                <a:gd name="connsiteY416" fmla="*/ 64198 h 533400"/>
                <a:gd name="connsiteX417" fmla="*/ 452628 w 533400"/>
                <a:gd name="connsiteY417" fmla="*/ 82296 h 533400"/>
                <a:gd name="connsiteX418" fmla="*/ 458248 w 533400"/>
                <a:gd name="connsiteY418" fmla="*/ 76486 h 533400"/>
                <a:gd name="connsiteX419" fmla="*/ 456914 w 533400"/>
                <a:gd name="connsiteY419" fmla="*/ 75152 h 533400"/>
                <a:gd name="connsiteX420" fmla="*/ 451295 w 533400"/>
                <a:gd name="connsiteY420" fmla="*/ 81058 h 533400"/>
                <a:gd name="connsiteX421" fmla="*/ 452628 w 533400"/>
                <a:gd name="connsiteY421" fmla="*/ 82296 h 533400"/>
                <a:gd name="connsiteX422" fmla="*/ 439103 w 533400"/>
                <a:gd name="connsiteY422" fmla="*/ 70009 h 533400"/>
                <a:gd name="connsiteX423" fmla="*/ 444341 w 533400"/>
                <a:gd name="connsiteY423" fmla="*/ 63817 h 533400"/>
                <a:gd name="connsiteX424" fmla="*/ 442913 w 533400"/>
                <a:gd name="connsiteY424" fmla="*/ 62579 h 533400"/>
                <a:gd name="connsiteX425" fmla="*/ 437674 w 533400"/>
                <a:gd name="connsiteY425" fmla="*/ 68771 h 533400"/>
                <a:gd name="connsiteX426" fmla="*/ 439103 w 533400"/>
                <a:gd name="connsiteY426" fmla="*/ 70009 h 533400"/>
                <a:gd name="connsiteX427" fmla="*/ 417290 w 533400"/>
                <a:gd name="connsiteY427" fmla="*/ 53435 h 533400"/>
                <a:gd name="connsiteX428" fmla="*/ 421862 w 533400"/>
                <a:gd name="connsiteY428" fmla="*/ 46673 h 533400"/>
                <a:gd name="connsiteX429" fmla="*/ 420338 w 533400"/>
                <a:gd name="connsiteY429" fmla="*/ 45625 h 533400"/>
                <a:gd name="connsiteX430" fmla="*/ 415766 w 533400"/>
                <a:gd name="connsiteY430" fmla="*/ 52388 h 533400"/>
                <a:gd name="connsiteX431" fmla="*/ 417290 w 533400"/>
                <a:gd name="connsiteY431" fmla="*/ 53435 h 533400"/>
                <a:gd name="connsiteX432" fmla="*/ 393859 w 533400"/>
                <a:gd name="connsiteY432" fmla="*/ 39148 h 533400"/>
                <a:gd name="connsiteX433" fmla="*/ 397669 w 533400"/>
                <a:gd name="connsiteY433" fmla="*/ 32004 h 533400"/>
                <a:gd name="connsiteX434" fmla="*/ 396050 w 533400"/>
                <a:gd name="connsiteY434" fmla="*/ 31147 h 533400"/>
                <a:gd name="connsiteX435" fmla="*/ 392240 w 533400"/>
                <a:gd name="connsiteY435" fmla="*/ 38290 h 533400"/>
                <a:gd name="connsiteX436" fmla="*/ 393859 w 533400"/>
                <a:gd name="connsiteY436" fmla="*/ 39148 h 533400"/>
                <a:gd name="connsiteX437" fmla="*/ 385763 w 533400"/>
                <a:gd name="connsiteY437" fmla="*/ 35052 h 533400"/>
                <a:gd name="connsiteX438" fmla="*/ 389287 w 533400"/>
                <a:gd name="connsiteY438" fmla="*/ 27813 h 533400"/>
                <a:gd name="connsiteX439" fmla="*/ 387572 w 533400"/>
                <a:gd name="connsiteY439" fmla="*/ 26956 h 533400"/>
                <a:gd name="connsiteX440" fmla="*/ 384048 w 533400"/>
                <a:gd name="connsiteY440" fmla="*/ 34195 h 533400"/>
                <a:gd name="connsiteX441" fmla="*/ 385763 w 533400"/>
                <a:gd name="connsiteY441" fmla="*/ 35052 h 533400"/>
                <a:gd name="connsiteX442" fmla="*/ 409670 w 533400"/>
                <a:gd name="connsiteY442" fmla="*/ 48387 h 533400"/>
                <a:gd name="connsiteX443" fmla="*/ 413957 w 533400"/>
                <a:gd name="connsiteY443" fmla="*/ 41529 h 533400"/>
                <a:gd name="connsiteX444" fmla="*/ 412337 w 533400"/>
                <a:gd name="connsiteY444" fmla="*/ 40481 h 533400"/>
                <a:gd name="connsiteX445" fmla="*/ 408051 w 533400"/>
                <a:gd name="connsiteY445" fmla="*/ 47339 h 533400"/>
                <a:gd name="connsiteX446" fmla="*/ 409670 w 533400"/>
                <a:gd name="connsiteY446" fmla="*/ 48387 h 533400"/>
                <a:gd name="connsiteX447" fmla="*/ 401860 w 533400"/>
                <a:gd name="connsiteY447" fmla="*/ 43625 h 533400"/>
                <a:gd name="connsiteX448" fmla="*/ 405860 w 533400"/>
                <a:gd name="connsiteY448" fmla="*/ 36576 h 533400"/>
                <a:gd name="connsiteX449" fmla="*/ 404241 w 533400"/>
                <a:gd name="connsiteY449" fmla="*/ 35623 h 533400"/>
                <a:gd name="connsiteX450" fmla="*/ 400241 w 533400"/>
                <a:gd name="connsiteY450" fmla="*/ 42672 h 533400"/>
                <a:gd name="connsiteX451" fmla="*/ 401860 w 533400"/>
                <a:gd name="connsiteY451" fmla="*/ 43625 h 533400"/>
                <a:gd name="connsiteX452" fmla="*/ 23622 w 533400"/>
                <a:gd name="connsiteY452" fmla="*/ 358711 h 533400"/>
                <a:gd name="connsiteX453" fmla="*/ 16002 w 533400"/>
                <a:gd name="connsiteY453" fmla="*/ 361474 h 533400"/>
                <a:gd name="connsiteX454" fmla="*/ 16669 w 533400"/>
                <a:gd name="connsiteY454" fmla="*/ 363188 h 533400"/>
                <a:gd name="connsiteX455" fmla="*/ 24289 w 533400"/>
                <a:gd name="connsiteY455" fmla="*/ 360426 h 533400"/>
                <a:gd name="connsiteX456" fmla="*/ 23622 w 533400"/>
                <a:gd name="connsiteY456" fmla="*/ 358711 h 533400"/>
                <a:gd name="connsiteX457" fmla="*/ 415766 w 533400"/>
                <a:gd name="connsiteY457" fmla="*/ 487680 h 533400"/>
                <a:gd name="connsiteX458" fmla="*/ 420338 w 533400"/>
                <a:gd name="connsiteY458" fmla="*/ 494443 h 533400"/>
                <a:gd name="connsiteX459" fmla="*/ 421862 w 533400"/>
                <a:gd name="connsiteY459" fmla="*/ 493395 h 533400"/>
                <a:gd name="connsiteX460" fmla="*/ 417290 w 533400"/>
                <a:gd name="connsiteY460" fmla="*/ 486632 h 533400"/>
                <a:gd name="connsiteX461" fmla="*/ 415766 w 533400"/>
                <a:gd name="connsiteY461" fmla="*/ 487680 h 533400"/>
                <a:gd name="connsiteX462" fmla="*/ 408051 w 533400"/>
                <a:gd name="connsiteY462" fmla="*/ 492538 h 533400"/>
                <a:gd name="connsiteX463" fmla="*/ 412337 w 533400"/>
                <a:gd name="connsiteY463" fmla="*/ 499396 h 533400"/>
                <a:gd name="connsiteX464" fmla="*/ 413957 w 533400"/>
                <a:gd name="connsiteY464" fmla="*/ 498443 h 533400"/>
                <a:gd name="connsiteX465" fmla="*/ 409670 w 533400"/>
                <a:gd name="connsiteY465" fmla="*/ 491585 h 533400"/>
                <a:gd name="connsiteX466" fmla="*/ 408051 w 533400"/>
                <a:gd name="connsiteY466" fmla="*/ 492538 h 533400"/>
                <a:gd name="connsiteX467" fmla="*/ 384048 w 533400"/>
                <a:gd name="connsiteY467" fmla="*/ 505778 h 533400"/>
                <a:gd name="connsiteX468" fmla="*/ 387572 w 533400"/>
                <a:gd name="connsiteY468" fmla="*/ 513016 h 533400"/>
                <a:gd name="connsiteX469" fmla="*/ 389287 w 533400"/>
                <a:gd name="connsiteY469" fmla="*/ 512159 h 533400"/>
                <a:gd name="connsiteX470" fmla="*/ 385763 w 533400"/>
                <a:gd name="connsiteY470" fmla="*/ 504920 h 533400"/>
                <a:gd name="connsiteX471" fmla="*/ 384048 w 533400"/>
                <a:gd name="connsiteY471" fmla="*/ 505778 h 533400"/>
                <a:gd name="connsiteX472" fmla="*/ 423196 w 533400"/>
                <a:gd name="connsiteY472" fmla="*/ 482441 h 533400"/>
                <a:gd name="connsiteX473" fmla="*/ 427958 w 533400"/>
                <a:gd name="connsiteY473" fmla="*/ 489014 h 533400"/>
                <a:gd name="connsiteX474" fmla="*/ 429482 w 533400"/>
                <a:gd name="connsiteY474" fmla="*/ 487870 h 533400"/>
                <a:gd name="connsiteX475" fmla="*/ 424720 w 533400"/>
                <a:gd name="connsiteY475" fmla="*/ 481298 h 533400"/>
                <a:gd name="connsiteX476" fmla="*/ 423196 w 533400"/>
                <a:gd name="connsiteY476" fmla="*/ 482441 h 533400"/>
                <a:gd name="connsiteX477" fmla="*/ 400241 w 533400"/>
                <a:gd name="connsiteY477" fmla="*/ 497300 h 533400"/>
                <a:gd name="connsiteX478" fmla="*/ 404336 w 533400"/>
                <a:gd name="connsiteY478" fmla="*/ 504349 h 533400"/>
                <a:gd name="connsiteX479" fmla="*/ 405956 w 533400"/>
                <a:gd name="connsiteY479" fmla="*/ 503396 h 533400"/>
                <a:gd name="connsiteX480" fmla="*/ 401860 w 533400"/>
                <a:gd name="connsiteY480" fmla="*/ 496348 h 533400"/>
                <a:gd name="connsiteX481" fmla="*/ 400241 w 533400"/>
                <a:gd name="connsiteY481" fmla="*/ 497300 h 533400"/>
                <a:gd name="connsiteX482" fmla="*/ 392240 w 533400"/>
                <a:gd name="connsiteY482" fmla="*/ 501682 h 533400"/>
                <a:gd name="connsiteX483" fmla="*/ 396050 w 533400"/>
                <a:gd name="connsiteY483" fmla="*/ 508826 h 533400"/>
                <a:gd name="connsiteX484" fmla="*/ 397669 w 533400"/>
                <a:gd name="connsiteY484" fmla="*/ 507968 h 533400"/>
                <a:gd name="connsiteX485" fmla="*/ 393859 w 533400"/>
                <a:gd name="connsiteY485" fmla="*/ 500824 h 533400"/>
                <a:gd name="connsiteX486" fmla="*/ 392240 w 533400"/>
                <a:gd name="connsiteY486" fmla="*/ 501682 h 533400"/>
                <a:gd name="connsiteX487" fmla="*/ 457772 w 533400"/>
                <a:gd name="connsiteY487" fmla="*/ 452533 h 533400"/>
                <a:gd name="connsiteX488" fmla="*/ 463677 w 533400"/>
                <a:gd name="connsiteY488" fmla="*/ 458153 h 533400"/>
                <a:gd name="connsiteX489" fmla="*/ 465010 w 533400"/>
                <a:gd name="connsiteY489" fmla="*/ 456819 h 533400"/>
                <a:gd name="connsiteX490" fmla="*/ 459105 w 533400"/>
                <a:gd name="connsiteY490" fmla="*/ 451199 h 533400"/>
                <a:gd name="connsiteX491" fmla="*/ 457772 w 533400"/>
                <a:gd name="connsiteY491" fmla="*/ 452533 h 533400"/>
                <a:gd name="connsiteX492" fmla="*/ 430530 w 533400"/>
                <a:gd name="connsiteY492" fmla="*/ 476917 h 533400"/>
                <a:gd name="connsiteX493" fmla="*/ 435578 w 533400"/>
                <a:gd name="connsiteY493" fmla="*/ 483298 h 533400"/>
                <a:gd name="connsiteX494" fmla="*/ 437007 w 533400"/>
                <a:gd name="connsiteY494" fmla="*/ 482156 h 533400"/>
                <a:gd name="connsiteX495" fmla="*/ 431959 w 533400"/>
                <a:gd name="connsiteY495" fmla="*/ 475774 h 533400"/>
                <a:gd name="connsiteX496" fmla="*/ 430530 w 533400"/>
                <a:gd name="connsiteY496" fmla="*/ 476917 h 533400"/>
                <a:gd name="connsiteX497" fmla="*/ 451295 w 533400"/>
                <a:gd name="connsiteY497" fmla="*/ 459010 h 533400"/>
                <a:gd name="connsiteX498" fmla="*/ 456914 w 533400"/>
                <a:gd name="connsiteY498" fmla="*/ 464915 h 533400"/>
                <a:gd name="connsiteX499" fmla="*/ 458248 w 533400"/>
                <a:gd name="connsiteY499" fmla="*/ 463677 h 533400"/>
                <a:gd name="connsiteX500" fmla="*/ 452628 w 533400"/>
                <a:gd name="connsiteY500" fmla="*/ 457772 h 533400"/>
                <a:gd name="connsiteX501" fmla="*/ 451295 w 533400"/>
                <a:gd name="connsiteY501" fmla="*/ 459010 h 533400"/>
                <a:gd name="connsiteX502" fmla="*/ 444627 w 533400"/>
                <a:gd name="connsiteY502" fmla="*/ 465201 h 533400"/>
                <a:gd name="connsiteX503" fmla="*/ 450056 w 533400"/>
                <a:gd name="connsiteY503" fmla="*/ 471297 h 533400"/>
                <a:gd name="connsiteX504" fmla="*/ 451485 w 533400"/>
                <a:gd name="connsiteY504" fmla="*/ 470059 h 533400"/>
                <a:gd name="connsiteX505" fmla="*/ 446056 w 533400"/>
                <a:gd name="connsiteY505" fmla="*/ 464058 h 533400"/>
                <a:gd name="connsiteX506" fmla="*/ 444627 w 533400"/>
                <a:gd name="connsiteY506" fmla="*/ 465201 h 533400"/>
                <a:gd name="connsiteX507" fmla="*/ 287369 w 533400"/>
                <a:gd name="connsiteY507" fmla="*/ 531305 h 533400"/>
                <a:gd name="connsiteX508" fmla="*/ 287941 w 533400"/>
                <a:gd name="connsiteY508" fmla="*/ 539401 h 533400"/>
                <a:gd name="connsiteX509" fmla="*/ 289846 w 533400"/>
                <a:gd name="connsiteY509" fmla="*/ 539306 h 533400"/>
                <a:gd name="connsiteX510" fmla="*/ 289274 w 533400"/>
                <a:gd name="connsiteY510" fmla="*/ 531209 h 533400"/>
                <a:gd name="connsiteX511" fmla="*/ 287369 w 533400"/>
                <a:gd name="connsiteY511" fmla="*/ 531305 h 533400"/>
                <a:gd name="connsiteX512" fmla="*/ 437674 w 533400"/>
                <a:gd name="connsiteY512" fmla="*/ 471202 h 533400"/>
                <a:gd name="connsiteX513" fmla="*/ 442913 w 533400"/>
                <a:gd name="connsiteY513" fmla="*/ 477488 h 533400"/>
                <a:gd name="connsiteX514" fmla="*/ 444341 w 533400"/>
                <a:gd name="connsiteY514" fmla="*/ 476250 h 533400"/>
                <a:gd name="connsiteX515" fmla="*/ 439103 w 533400"/>
                <a:gd name="connsiteY515" fmla="*/ 469964 h 533400"/>
                <a:gd name="connsiteX516" fmla="*/ 437674 w 533400"/>
                <a:gd name="connsiteY516" fmla="*/ 471202 h 533400"/>
                <a:gd name="connsiteX517" fmla="*/ 323564 w 533400"/>
                <a:gd name="connsiteY517" fmla="*/ 526352 h 533400"/>
                <a:gd name="connsiteX518" fmla="*/ 325279 w 533400"/>
                <a:gd name="connsiteY518" fmla="*/ 534257 h 533400"/>
                <a:gd name="connsiteX519" fmla="*/ 327089 w 533400"/>
                <a:gd name="connsiteY519" fmla="*/ 533876 h 533400"/>
                <a:gd name="connsiteX520" fmla="*/ 325374 w 533400"/>
                <a:gd name="connsiteY520" fmla="*/ 525970 h 533400"/>
                <a:gd name="connsiteX521" fmla="*/ 323564 w 533400"/>
                <a:gd name="connsiteY521" fmla="*/ 526352 h 533400"/>
                <a:gd name="connsiteX522" fmla="*/ 314611 w 533400"/>
                <a:gd name="connsiteY522" fmla="*/ 528066 h 533400"/>
                <a:gd name="connsiteX523" fmla="*/ 316040 w 533400"/>
                <a:gd name="connsiteY523" fmla="*/ 536067 h 533400"/>
                <a:gd name="connsiteX524" fmla="*/ 317849 w 533400"/>
                <a:gd name="connsiteY524" fmla="*/ 535686 h 533400"/>
                <a:gd name="connsiteX525" fmla="*/ 316421 w 533400"/>
                <a:gd name="connsiteY525" fmla="*/ 527685 h 533400"/>
                <a:gd name="connsiteX526" fmla="*/ 314611 w 533400"/>
                <a:gd name="connsiteY526" fmla="*/ 528066 h 533400"/>
                <a:gd name="connsiteX527" fmla="*/ 296513 w 533400"/>
                <a:gd name="connsiteY527" fmla="*/ 530543 h 533400"/>
                <a:gd name="connsiteX528" fmla="*/ 297371 w 533400"/>
                <a:gd name="connsiteY528" fmla="*/ 538639 h 533400"/>
                <a:gd name="connsiteX529" fmla="*/ 299180 w 533400"/>
                <a:gd name="connsiteY529" fmla="*/ 538448 h 533400"/>
                <a:gd name="connsiteX530" fmla="*/ 298323 w 533400"/>
                <a:gd name="connsiteY530" fmla="*/ 530352 h 533400"/>
                <a:gd name="connsiteX531" fmla="*/ 296513 w 533400"/>
                <a:gd name="connsiteY531" fmla="*/ 530543 h 533400"/>
                <a:gd name="connsiteX532" fmla="*/ 375761 w 533400"/>
                <a:gd name="connsiteY532" fmla="*/ 509683 h 533400"/>
                <a:gd name="connsiteX533" fmla="*/ 379095 w 533400"/>
                <a:gd name="connsiteY533" fmla="*/ 517112 h 533400"/>
                <a:gd name="connsiteX534" fmla="*/ 380809 w 533400"/>
                <a:gd name="connsiteY534" fmla="*/ 516350 h 533400"/>
                <a:gd name="connsiteX535" fmla="*/ 377571 w 533400"/>
                <a:gd name="connsiteY535" fmla="*/ 508921 h 533400"/>
                <a:gd name="connsiteX536" fmla="*/ 375761 w 533400"/>
                <a:gd name="connsiteY536" fmla="*/ 509683 h 533400"/>
                <a:gd name="connsiteX537" fmla="*/ 305562 w 533400"/>
                <a:gd name="connsiteY537" fmla="*/ 529495 h 533400"/>
                <a:gd name="connsiteX538" fmla="*/ 306705 w 533400"/>
                <a:gd name="connsiteY538" fmla="*/ 537496 h 533400"/>
                <a:gd name="connsiteX539" fmla="*/ 308515 w 533400"/>
                <a:gd name="connsiteY539" fmla="*/ 537210 h 533400"/>
                <a:gd name="connsiteX540" fmla="*/ 307372 w 533400"/>
                <a:gd name="connsiteY540" fmla="*/ 529114 h 533400"/>
                <a:gd name="connsiteX541" fmla="*/ 305562 w 533400"/>
                <a:gd name="connsiteY541" fmla="*/ 529495 h 533400"/>
                <a:gd name="connsiteX542" fmla="*/ 332518 w 533400"/>
                <a:gd name="connsiteY542" fmla="*/ 524351 h 533400"/>
                <a:gd name="connsiteX543" fmla="*/ 334518 w 533400"/>
                <a:gd name="connsiteY543" fmla="*/ 532162 h 533400"/>
                <a:gd name="connsiteX544" fmla="*/ 336328 w 533400"/>
                <a:gd name="connsiteY544" fmla="*/ 531686 h 533400"/>
                <a:gd name="connsiteX545" fmla="*/ 334328 w 533400"/>
                <a:gd name="connsiteY545" fmla="*/ 523875 h 533400"/>
                <a:gd name="connsiteX546" fmla="*/ 332518 w 533400"/>
                <a:gd name="connsiteY546" fmla="*/ 524351 h 533400"/>
                <a:gd name="connsiteX547" fmla="*/ 358807 w 533400"/>
                <a:gd name="connsiteY547" fmla="*/ 516445 h 533400"/>
                <a:gd name="connsiteX548" fmla="*/ 361569 w 533400"/>
                <a:gd name="connsiteY548" fmla="*/ 524065 h 533400"/>
                <a:gd name="connsiteX549" fmla="*/ 363284 w 533400"/>
                <a:gd name="connsiteY549" fmla="*/ 523399 h 533400"/>
                <a:gd name="connsiteX550" fmla="*/ 360521 w 533400"/>
                <a:gd name="connsiteY550" fmla="*/ 515779 h 533400"/>
                <a:gd name="connsiteX551" fmla="*/ 358807 w 533400"/>
                <a:gd name="connsiteY551" fmla="*/ 516445 h 533400"/>
                <a:gd name="connsiteX552" fmla="*/ 341376 w 533400"/>
                <a:gd name="connsiteY552" fmla="*/ 522065 h 533400"/>
                <a:gd name="connsiteX553" fmla="*/ 343567 w 533400"/>
                <a:gd name="connsiteY553" fmla="*/ 529876 h 533400"/>
                <a:gd name="connsiteX554" fmla="*/ 345376 w 533400"/>
                <a:gd name="connsiteY554" fmla="*/ 529399 h 533400"/>
                <a:gd name="connsiteX555" fmla="*/ 343186 w 533400"/>
                <a:gd name="connsiteY555" fmla="*/ 521589 h 533400"/>
                <a:gd name="connsiteX556" fmla="*/ 341376 w 533400"/>
                <a:gd name="connsiteY556" fmla="*/ 522065 h 533400"/>
                <a:gd name="connsiteX557" fmla="*/ 367284 w 533400"/>
                <a:gd name="connsiteY557" fmla="*/ 513207 h 533400"/>
                <a:gd name="connsiteX558" fmla="*/ 370332 w 533400"/>
                <a:gd name="connsiteY558" fmla="*/ 520732 h 533400"/>
                <a:gd name="connsiteX559" fmla="*/ 372047 w 533400"/>
                <a:gd name="connsiteY559" fmla="*/ 520065 h 533400"/>
                <a:gd name="connsiteX560" fmla="*/ 368999 w 533400"/>
                <a:gd name="connsiteY560" fmla="*/ 512540 h 533400"/>
                <a:gd name="connsiteX561" fmla="*/ 367284 w 533400"/>
                <a:gd name="connsiteY561" fmla="*/ 513207 h 533400"/>
                <a:gd name="connsiteX562" fmla="*/ 350139 w 533400"/>
                <a:gd name="connsiteY562" fmla="*/ 519398 h 533400"/>
                <a:gd name="connsiteX563" fmla="*/ 352616 w 533400"/>
                <a:gd name="connsiteY563" fmla="*/ 527114 h 533400"/>
                <a:gd name="connsiteX564" fmla="*/ 354425 w 533400"/>
                <a:gd name="connsiteY564" fmla="*/ 526542 h 533400"/>
                <a:gd name="connsiteX565" fmla="*/ 351949 w 533400"/>
                <a:gd name="connsiteY565" fmla="*/ 518827 h 533400"/>
                <a:gd name="connsiteX566" fmla="*/ 350139 w 533400"/>
                <a:gd name="connsiteY566" fmla="*/ 519398 h 533400"/>
                <a:gd name="connsiteX567" fmla="*/ 464058 w 533400"/>
                <a:gd name="connsiteY567" fmla="*/ 445865 h 533400"/>
                <a:gd name="connsiteX568" fmla="*/ 470059 w 533400"/>
                <a:gd name="connsiteY568" fmla="*/ 451294 h 533400"/>
                <a:gd name="connsiteX569" fmla="*/ 471297 w 533400"/>
                <a:gd name="connsiteY569" fmla="*/ 449961 h 533400"/>
                <a:gd name="connsiteX570" fmla="*/ 465201 w 533400"/>
                <a:gd name="connsiteY570" fmla="*/ 444532 h 533400"/>
                <a:gd name="connsiteX571" fmla="*/ 464058 w 533400"/>
                <a:gd name="connsiteY571" fmla="*/ 445865 h 533400"/>
                <a:gd name="connsiteX572" fmla="*/ 526066 w 533400"/>
                <a:gd name="connsiteY572" fmla="*/ 325374 h 533400"/>
                <a:gd name="connsiteX573" fmla="*/ 533972 w 533400"/>
                <a:gd name="connsiteY573" fmla="*/ 327088 h 533400"/>
                <a:gd name="connsiteX574" fmla="*/ 534353 w 533400"/>
                <a:gd name="connsiteY574" fmla="*/ 325279 h 533400"/>
                <a:gd name="connsiteX575" fmla="*/ 526447 w 533400"/>
                <a:gd name="connsiteY575" fmla="*/ 323564 h 533400"/>
                <a:gd name="connsiteX576" fmla="*/ 526066 w 533400"/>
                <a:gd name="connsiteY576" fmla="*/ 325374 h 533400"/>
                <a:gd name="connsiteX577" fmla="*/ 529304 w 533400"/>
                <a:gd name="connsiteY577" fmla="*/ 307372 h 533400"/>
                <a:gd name="connsiteX578" fmla="*/ 537305 w 533400"/>
                <a:gd name="connsiteY578" fmla="*/ 308515 h 533400"/>
                <a:gd name="connsiteX579" fmla="*/ 537591 w 533400"/>
                <a:gd name="connsiteY579" fmla="*/ 306705 h 533400"/>
                <a:gd name="connsiteX580" fmla="*/ 529590 w 533400"/>
                <a:gd name="connsiteY580" fmla="*/ 305562 h 533400"/>
                <a:gd name="connsiteX581" fmla="*/ 529304 w 533400"/>
                <a:gd name="connsiteY581" fmla="*/ 307372 h 533400"/>
                <a:gd name="connsiteX582" fmla="*/ 527780 w 533400"/>
                <a:gd name="connsiteY582" fmla="*/ 316421 h 533400"/>
                <a:gd name="connsiteX583" fmla="*/ 535781 w 533400"/>
                <a:gd name="connsiteY583" fmla="*/ 317849 h 533400"/>
                <a:gd name="connsiteX584" fmla="*/ 536067 w 533400"/>
                <a:gd name="connsiteY584" fmla="*/ 316040 h 533400"/>
                <a:gd name="connsiteX585" fmla="*/ 528066 w 533400"/>
                <a:gd name="connsiteY585" fmla="*/ 314611 h 533400"/>
                <a:gd name="connsiteX586" fmla="*/ 527780 w 533400"/>
                <a:gd name="connsiteY586" fmla="*/ 316421 h 533400"/>
                <a:gd name="connsiteX587" fmla="*/ 518827 w 533400"/>
                <a:gd name="connsiteY587" fmla="*/ 351854 h 533400"/>
                <a:gd name="connsiteX588" fmla="*/ 526542 w 533400"/>
                <a:gd name="connsiteY588" fmla="*/ 354330 h 533400"/>
                <a:gd name="connsiteX589" fmla="*/ 527114 w 533400"/>
                <a:gd name="connsiteY589" fmla="*/ 352520 h 533400"/>
                <a:gd name="connsiteX590" fmla="*/ 519398 w 533400"/>
                <a:gd name="connsiteY590" fmla="*/ 350044 h 533400"/>
                <a:gd name="connsiteX591" fmla="*/ 518827 w 533400"/>
                <a:gd name="connsiteY591" fmla="*/ 351854 h 533400"/>
                <a:gd name="connsiteX592" fmla="*/ 521589 w 533400"/>
                <a:gd name="connsiteY592" fmla="*/ 343090 h 533400"/>
                <a:gd name="connsiteX593" fmla="*/ 529400 w 533400"/>
                <a:gd name="connsiteY593" fmla="*/ 345281 h 533400"/>
                <a:gd name="connsiteX594" fmla="*/ 529876 w 533400"/>
                <a:gd name="connsiteY594" fmla="*/ 343471 h 533400"/>
                <a:gd name="connsiteX595" fmla="*/ 522065 w 533400"/>
                <a:gd name="connsiteY595" fmla="*/ 341281 h 533400"/>
                <a:gd name="connsiteX596" fmla="*/ 521589 w 533400"/>
                <a:gd name="connsiteY596" fmla="*/ 343090 h 533400"/>
                <a:gd name="connsiteX597" fmla="*/ 523970 w 533400"/>
                <a:gd name="connsiteY597" fmla="*/ 334232 h 533400"/>
                <a:gd name="connsiteX598" fmla="*/ 531781 w 533400"/>
                <a:gd name="connsiteY598" fmla="*/ 336233 h 533400"/>
                <a:gd name="connsiteX599" fmla="*/ 532257 w 533400"/>
                <a:gd name="connsiteY599" fmla="*/ 334423 h 533400"/>
                <a:gd name="connsiteX600" fmla="*/ 524447 w 533400"/>
                <a:gd name="connsiteY600" fmla="*/ 332423 h 533400"/>
                <a:gd name="connsiteX601" fmla="*/ 523970 w 533400"/>
                <a:gd name="connsiteY601" fmla="*/ 334232 h 533400"/>
                <a:gd name="connsiteX602" fmla="*/ 531876 w 533400"/>
                <a:gd name="connsiteY602" fmla="*/ 269081 h 533400"/>
                <a:gd name="connsiteX603" fmla="*/ 531876 w 533400"/>
                <a:gd name="connsiteY603" fmla="*/ 270034 h 533400"/>
                <a:gd name="connsiteX604" fmla="*/ 531876 w 533400"/>
                <a:gd name="connsiteY604" fmla="*/ 270986 h 533400"/>
                <a:gd name="connsiteX605" fmla="*/ 540068 w 533400"/>
                <a:gd name="connsiteY605" fmla="*/ 270986 h 533400"/>
                <a:gd name="connsiteX606" fmla="*/ 540068 w 533400"/>
                <a:gd name="connsiteY606" fmla="*/ 269081 h 533400"/>
                <a:gd name="connsiteX607" fmla="*/ 531876 w 533400"/>
                <a:gd name="connsiteY607" fmla="*/ 269081 h 533400"/>
                <a:gd name="connsiteX608" fmla="*/ 531685 w 533400"/>
                <a:gd name="connsiteY608" fmla="*/ 280035 h 533400"/>
                <a:gd name="connsiteX609" fmla="*/ 539782 w 533400"/>
                <a:gd name="connsiteY609" fmla="*/ 280321 h 533400"/>
                <a:gd name="connsiteX610" fmla="*/ 539877 w 533400"/>
                <a:gd name="connsiteY610" fmla="*/ 278416 h 533400"/>
                <a:gd name="connsiteX611" fmla="*/ 531685 w 533400"/>
                <a:gd name="connsiteY611" fmla="*/ 278130 h 533400"/>
                <a:gd name="connsiteX612" fmla="*/ 531685 w 533400"/>
                <a:gd name="connsiteY612" fmla="*/ 280035 h 533400"/>
                <a:gd name="connsiteX613" fmla="*/ 530352 w 533400"/>
                <a:gd name="connsiteY613" fmla="*/ 298323 h 533400"/>
                <a:gd name="connsiteX614" fmla="*/ 538448 w 533400"/>
                <a:gd name="connsiteY614" fmla="*/ 299180 h 533400"/>
                <a:gd name="connsiteX615" fmla="*/ 538639 w 533400"/>
                <a:gd name="connsiteY615" fmla="*/ 297275 h 533400"/>
                <a:gd name="connsiteX616" fmla="*/ 530543 w 533400"/>
                <a:gd name="connsiteY616" fmla="*/ 296418 h 533400"/>
                <a:gd name="connsiteX617" fmla="*/ 530352 w 533400"/>
                <a:gd name="connsiteY617" fmla="*/ 298323 h 533400"/>
                <a:gd name="connsiteX618" fmla="*/ 531209 w 533400"/>
                <a:gd name="connsiteY618" fmla="*/ 289179 h 533400"/>
                <a:gd name="connsiteX619" fmla="*/ 539306 w 533400"/>
                <a:gd name="connsiteY619" fmla="*/ 289750 h 533400"/>
                <a:gd name="connsiteX620" fmla="*/ 539401 w 533400"/>
                <a:gd name="connsiteY620" fmla="*/ 287846 h 533400"/>
                <a:gd name="connsiteX621" fmla="*/ 531305 w 533400"/>
                <a:gd name="connsiteY621" fmla="*/ 287274 h 533400"/>
                <a:gd name="connsiteX622" fmla="*/ 531209 w 533400"/>
                <a:gd name="connsiteY622" fmla="*/ 289179 h 533400"/>
                <a:gd name="connsiteX623" fmla="*/ 8382 w 533400"/>
                <a:gd name="connsiteY623" fmla="*/ 278225 h 533400"/>
                <a:gd name="connsiteX624" fmla="*/ 286 w 533400"/>
                <a:gd name="connsiteY624" fmla="*/ 278511 h 533400"/>
                <a:gd name="connsiteX625" fmla="*/ 381 w 533400"/>
                <a:gd name="connsiteY625" fmla="*/ 280321 h 533400"/>
                <a:gd name="connsiteX626" fmla="*/ 8477 w 533400"/>
                <a:gd name="connsiteY626" fmla="*/ 280035 h 533400"/>
                <a:gd name="connsiteX627" fmla="*/ 8382 w 533400"/>
                <a:gd name="connsiteY627" fmla="*/ 278225 h 533400"/>
                <a:gd name="connsiteX628" fmla="*/ 470059 w 533400"/>
                <a:gd name="connsiteY628" fmla="*/ 439007 h 533400"/>
                <a:gd name="connsiteX629" fmla="*/ 476345 w 533400"/>
                <a:gd name="connsiteY629" fmla="*/ 444246 h 533400"/>
                <a:gd name="connsiteX630" fmla="*/ 477584 w 533400"/>
                <a:gd name="connsiteY630" fmla="*/ 442817 h 533400"/>
                <a:gd name="connsiteX631" fmla="*/ 471297 w 533400"/>
                <a:gd name="connsiteY631" fmla="*/ 437579 h 533400"/>
                <a:gd name="connsiteX632" fmla="*/ 470059 w 533400"/>
                <a:gd name="connsiteY632" fmla="*/ 439007 h 533400"/>
                <a:gd name="connsiteX633" fmla="*/ 496443 w 533400"/>
                <a:gd name="connsiteY633" fmla="*/ 401765 h 533400"/>
                <a:gd name="connsiteX634" fmla="*/ 503492 w 533400"/>
                <a:gd name="connsiteY634" fmla="*/ 405765 h 533400"/>
                <a:gd name="connsiteX635" fmla="*/ 504444 w 533400"/>
                <a:gd name="connsiteY635" fmla="*/ 404146 h 533400"/>
                <a:gd name="connsiteX636" fmla="*/ 497396 w 533400"/>
                <a:gd name="connsiteY636" fmla="*/ 400050 h 533400"/>
                <a:gd name="connsiteX637" fmla="*/ 496443 w 533400"/>
                <a:gd name="connsiteY637" fmla="*/ 401765 h 533400"/>
                <a:gd name="connsiteX638" fmla="*/ 486632 w 533400"/>
                <a:gd name="connsiteY638" fmla="*/ 417195 h 533400"/>
                <a:gd name="connsiteX639" fmla="*/ 493395 w 533400"/>
                <a:gd name="connsiteY639" fmla="*/ 421767 h 533400"/>
                <a:gd name="connsiteX640" fmla="*/ 494443 w 533400"/>
                <a:gd name="connsiteY640" fmla="*/ 420243 h 533400"/>
                <a:gd name="connsiteX641" fmla="*/ 487680 w 533400"/>
                <a:gd name="connsiteY641" fmla="*/ 415671 h 533400"/>
                <a:gd name="connsiteX642" fmla="*/ 486632 w 533400"/>
                <a:gd name="connsiteY642" fmla="*/ 417195 h 533400"/>
                <a:gd name="connsiteX643" fmla="*/ 515874 w 533400"/>
                <a:gd name="connsiteY643" fmla="*/ 360426 h 533400"/>
                <a:gd name="connsiteX644" fmla="*/ 523494 w 533400"/>
                <a:gd name="connsiteY644" fmla="*/ 363188 h 533400"/>
                <a:gd name="connsiteX645" fmla="*/ 524161 w 533400"/>
                <a:gd name="connsiteY645" fmla="*/ 361474 h 533400"/>
                <a:gd name="connsiteX646" fmla="*/ 516541 w 533400"/>
                <a:gd name="connsiteY646" fmla="*/ 358711 h 533400"/>
                <a:gd name="connsiteX647" fmla="*/ 515874 w 533400"/>
                <a:gd name="connsiteY647" fmla="*/ 360426 h 533400"/>
                <a:gd name="connsiteX648" fmla="*/ 481393 w 533400"/>
                <a:gd name="connsiteY648" fmla="*/ 424720 h 533400"/>
                <a:gd name="connsiteX649" fmla="*/ 487966 w 533400"/>
                <a:gd name="connsiteY649" fmla="*/ 429482 h 533400"/>
                <a:gd name="connsiteX650" fmla="*/ 489109 w 533400"/>
                <a:gd name="connsiteY650" fmla="*/ 427958 h 533400"/>
                <a:gd name="connsiteX651" fmla="*/ 482537 w 533400"/>
                <a:gd name="connsiteY651" fmla="*/ 423196 h 533400"/>
                <a:gd name="connsiteX652" fmla="*/ 481393 w 533400"/>
                <a:gd name="connsiteY652" fmla="*/ 424720 h 533400"/>
                <a:gd name="connsiteX653" fmla="*/ 475869 w 533400"/>
                <a:gd name="connsiteY653" fmla="*/ 431959 h 533400"/>
                <a:gd name="connsiteX654" fmla="*/ 482251 w 533400"/>
                <a:gd name="connsiteY654" fmla="*/ 437007 h 533400"/>
                <a:gd name="connsiteX655" fmla="*/ 483394 w 533400"/>
                <a:gd name="connsiteY655" fmla="*/ 435578 h 533400"/>
                <a:gd name="connsiteX656" fmla="*/ 477012 w 533400"/>
                <a:gd name="connsiteY656" fmla="*/ 430530 h 533400"/>
                <a:gd name="connsiteX657" fmla="*/ 475869 w 533400"/>
                <a:gd name="connsiteY657" fmla="*/ 431959 h 533400"/>
                <a:gd name="connsiteX658" fmla="*/ 500825 w 533400"/>
                <a:gd name="connsiteY658" fmla="*/ 393763 h 533400"/>
                <a:gd name="connsiteX659" fmla="*/ 507968 w 533400"/>
                <a:gd name="connsiteY659" fmla="*/ 397573 h 533400"/>
                <a:gd name="connsiteX660" fmla="*/ 508825 w 533400"/>
                <a:gd name="connsiteY660" fmla="*/ 395954 h 533400"/>
                <a:gd name="connsiteX661" fmla="*/ 501682 w 533400"/>
                <a:gd name="connsiteY661" fmla="*/ 392144 h 533400"/>
                <a:gd name="connsiteX662" fmla="*/ 500825 w 533400"/>
                <a:gd name="connsiteY662" fmla="*/ 393763 h 533400"/>
                <a:gd name="connsiteX663" fmla="*/ 508921 w 533400"/>
                <a:gd name="connsiteY663" fmla="*/ 377381 h 533400"/>
                <a:gd name="connsiteX664" fmla="*/ 516350 w 533400"/>
                <a:gd name="connsiteY664" fmla="*/ 380714 h 533400"/>
                <a:gd name="connsiteX665" fmla="*/ 517112 w 533400"/>
                <a:gd name="connsiteY665" fmla="*/ 379000 h 533400"/>
                <a:gd name="connsiteX666" fmla="*/ 509683 w 533400"/>
                <a:gd name="connsiteY666" fmla="*/ 375666 h 533400"/>
                <a:gd name="connsiteX667" fmla="*/ 508921 w 533400"/>
                <a:gd name="connsiteY667" fmla="*/ 377381 h 533400"/>
                <a:gd name="connsiteX668" fmla="*/ 512540 w 533400"/>
                <a:gd name="connsiteY668" fmla="*/ 368998 h 533400"/>
                <a:gd name="connsiteX669" fmla="*/ 520065 w 533400"/>
                <a:gd name="connsiteY669" fmla="*/ 372046 h 533400"/>
                <a:gd name="connsiteX670" fmla="*/ 520732 w 533400"/>
                <a:gd name="connsiteY670" fmla="*/ 370332 h 533400"/>
                <a:gd name="connsiteX671" fmla="*/ 513207 w 533400"/>
                <a:gd name="connsiteY671" fmla="*/ 367284 h 533400"/>
                <a:gd name="connsiteX672" fmla="*/ 512540 w 533400"/>
                <a:gd name="connsiteY672" fmla="*/ 368998 h 533400"/>
                <a:gd name="connsiteX673" fmla="*/ 505016 w 533400"/>
                <a:gd name="connsiteY673" fmla="*/ 385667 h 533400"/>
                <a:gd name="connsiteX674" fmla="*/ 512255 w 533400"/>
                <a:gd name="connsiteY674" fmla="*/ 389192 h 533400"/>
                <a:gd name="connsiteX675" fmla="*/ 513112 w 533400"/>
                <a:gd name="connsiteY675" fmla="*/ 387477 h 533400"/>
                <a:gd name="connsiteX676" fmla="*/ 505873 w 533400"/>
                <a:gd name="connsiteY676" fmla="*/ 383953 h 533400"/>
                <a:gd name="connsiteX677" fmla="*/ 505016 w 533400"/>
                <a:gd name="connsiteY677" fmla="*/ 385667 h 533400"/>
                <a:gd name="connsiteX678" fmla="*/ 491681 w 533400"/>
                <a:gd name="connsiteY678" fmla="*/ 409575 h 533400"/>
                <a:gd name="connsiteX679" fmla="*/ 498539 w 533400"/>
                <a:gd name="connsiteY679" fmla="*/ 413861 h 533400"/>
                <a:gd name="connsiteX680" fmla="*/ 499491 w 533400"/>
                <a:gd name="connsiteY680" fmla="*/ 412242 h 533400"/>
                <a:gd name="connsiteX681" fmla="*/ 492633 w 533400"/>
                <a:gd name="connsiteY681" fmla="*/ 407956 h 533400"/>
                <a:gd name="connsiteX682" fmla="*/ 491681 w 533400"/>
                <a:gd name="connsiteY682" fmla="*/ 409575 h 533400"/>
                <a:gd name="connsiteX683" fmla="*/ 52483 w 533400"/>
                <a:gd name="connsiteY683" fmla="*/ 415671 h 533400"/>
                <a:gd name="connsiteX684" fmla="*/ 45720 w 533400"/>
                <a:gd name="connsiteY684" fmla="*/ 420243 h 533400"/>
                <a:gd name="connsiteX685" fmla="*/ 46768 w 533400"/>
                <a:gd name="connsiteY685" fmla="*/ 421767 h 533400"/>
                <a:gd name="connsiteX686" fmla="*/ 53531 w 533400"/>
                <a:gd name="connsiteY686" fmla="*/ 417195 h 533400"/>
                <a:gd name="connsiteX687" fmla="*/ 52483 w 533400"/>
                <a:gd name="connsiteY687" fmla="*/ 415671 h 533400"/>
                <a:gd name="connsiteX688" fmla="*/ 34290 w 533400"/>
                <a:gd name="connsiteY688" fmla="*/ 383953 h 533400"/>
                <a:gd name="connsiteX689" fmla="*/ 27051 w 533400"/>
                <a:gd name="connsiteY689" fmla="*/ 387477 h 533400"/>
                <a:gd name="connsiteX690" fmla="*/ 27908 w 533400"/>
                <a:gd name="connsiteY690" fmla="*/ 389192 h 533400"/>
                <a:gd name="connsiteX691" fmla="*/ 35147 w 533400"/>
                <a:gd name="connsiteY691" fmla="*/ 385667 h 533400"/>
                <a:gd name="connsiteX692" fmla="*/ 34290 w 533400"/>
                <a:gd name="connsiteY692" fmla="*/ 383953 h 533400"/>
                <a:gd name="connsiteX693" fmla="*/ 42767 w 533400"/>
                <a:gd name="connsiteY693" fmla="*/ 400145 h 533400"/>
                <a:gd name="connsiteX694" fmla="*/ 35719 w 533400"/>
                <a:gd name="connsiteY694" fmla="*/ 404241 h 533400"/>
                <a:gd name="connsiteX695" fmla="*/ 36671 w 533400"/>
                <a:gd name="connsiteY695" fmla="*/ 405860 h 533400"/>
                <a:gd name="connsiteX696" fmla="*/ 43720 w 533400"/>
                <a:gd name="connsiteY696" fmla="*/ 401765 h 533400"/>
                <a:gd name="connsiteX697" fmla="*/ 42767 w 533400"/>
                <a:gd name="connsiteY697" fmla="*/ 400145 h 533400"/>
                <a:gd name="connsiteX698" fmla="*/ 38386 w 533400"/>
                <a:gd name="connsiteY698" fmla="*/ 392144 h 533400"/>
                <a:gd name="connsiteX699" fmla="*/ 31242 w 533400"/>
                <a:gd name="connsiteY699" fmla="*/ 395954 h 533400"/>
                <a:gd name="connsiteX700" fmla="*/ 32099 w 533400"/>
                <a:gd name="connsiteY700" fmla="*/ 397573 h 533400"/>
                <a:gd name="connsiteX701" fmla="*/ 39243 w 533400"/>
                <a:gd name="connsiteY701" fmla="*/ 393763 h 533400"/>
                <a:gd name="connsiteX702" fmla="*/ 38386 w 533400"/>
                <a:gd name="connsiteY702" fmla="*/ 392144 h 533400"/>
                <a:gd name="connsiteX703" fmla="*/ 57626 w 533400"/>
                <a:gd name="connsiteY703" fmla="*/ 423196 h 533400"/>
                <a:gd name="connsiteX704" fmla="*/ 51054 w 533400"/>
                <a:gd name="connsiteY704" fmla="*/ 427958 h 533400"/>
                <a:gd name="connsiteX705" fmla="*/ 52197 w 533400"/>
                <a:gd name="connsiteY705" fmla="*/ 429482 h 533400"/>
                <a:gd name="connsiteX706" fmla="*/ 58769 w 533400"/>
                <a:gd name="connsiteY706" fmla="*/ 424720 h 533400"/>
                <a:gd name="connsiteX707" fmla="*/ 57626 w 533400"/>
                <a:gd name="connsiteY707" fmla="*/ 423196 h 533400"/>
                <a:gd name="connsiteX708" fmla="*/ 47435 w 533400"/>
                <a:gd name="connsiteY708" fmla="*/ 407956 h 533400"/>
                <a:gd name="connsiteX709" fmla="*/ 40577 w 533400"/>
                <a:gd name="connsiteY709" fmla="*/ 412242 h 533400"/>
                <a:gd name="connsiteX710" fmla="*/ 41529 w 533400"/>
                <a:gd name="connsiteY710" fmla="*/ 413861 h 533400"/>
                <a:gd name="connsiteX711" fmla="*/ 48387 w 533400"/>
                <a:gd name="connsiteY711" fmla="*/ 409575 h 533400"/>
                <a:gd name="connsiteX712" fmla="*/ 47435 w 533400"/>
                <a:gd name="connsiteY712" fmla="*/ 407956 h 533400"/>
                <a:gd name="connsiteX713" fmla="*/ 87535 w 533400"/>
                <a:gd name="connsiteY713" fmla="*/ 457676 h 533400"/>
                <a:gd name="connsiteX714" fmla="*/ 81915 w 533400"/>
                <a:gd name="connsiteY714" fmla="*/ 463582 h 533400"/>
                <a:gd name="connsiteX715" fmla="*/ 83249 w 533400"/>
                <a:gd name="connsiteY715" fmla="*/ 464915 h 533400"/>
                <a:gd name="connsiteX716" fmla="*/ 88868 w 533400"/>
                <a:gd name="connsiteY716" fmla="*/ 459010 h 533400"/>
                <a:gd name="connsiteX717" fmla="*/ 87535 w 533400"/>
                <a:gd name="connsiteY717" fmla="*/ 457676 h 533400"/>
                <a:gd name="connsiteX718" fmla="*/ 63151 w 533400"/>
                <a:gd name="connsiteY718" fmla="*/ 430530 h 533400"/>
                <a:gd name="connsiteX719" fmla="*/ 56769 w 533400"/>
                <a:gd name="connsiteY719" fmla="*/ 435578 h 533400"/>
                <a:gd name="connsiteX720" fmla="*/ 57912 w 533400"/>
                <a:gd name="connsiteY720" fmla="*/ 437007 h 533400"/>
                <a:gd name="connsiteX721" fmla="*/ 64294 w 533400"/>
                <a:gd name="connsiteY721" fmla="*/ 431959 h 533400"/>
                <a:gd name="connsiteX722" fmla="*/ 63151 w 533400"/>
                <a:gd name="connsiteY722" fmla="*/ 430530 h 533400"/>
                <a:gd name="connsiteX723" fmla="*/ 81058 w 533400"/>
                <a:gd name="connsiteY723" fmla="*/ 451199 h 533400"/>
                <a:gd name="connsiteX724" fmla="*/ 75152 w 533400"/>
                <a:gd name="connsiteY724" fmla="*/ 456914 h 533400"/>
                <a:gd name="connsiteX725" fmla="*/ 76486 w 533400"/>
                <a:gd name="connsiteY725" fmla="*/ 458248 h 533400"/>
                <a:gd name="connsiteX726" fmla="*/ 82391 w 533400"/>
                <a:gd name="connsiteY726" fmla="*/ 452628 h 533400"/>
                <a:gd name="connsiteX727" fmla="*/ 81058 w 533400"/>
                <a:gd name="connsiteY727" fmla="*/ 451199 h 533400"/>
                <a:gd name="connsiteX728" fmla="*/ 68866 w 533400"/>
                <a:gd name="connsiteY728" fmla="*/ 437579 h 533400"/>
                <a:gd name="connsiteX729" fmla="*/ 62579 w 533400"/>
                <a:gd name="connsiteY729" fmla="*/ 442817 h 533400"/>
                <a:gd name="connsiteX730" fmla="*/ 63818 w 533400"/>
                <a:gd name="connsiteY730" fmla="*/ 444246 h 533400"/>
                <a:gd name="connsiteX731" fmla="*/ 70104 w 533400"/>
                <a:gd name="connsiteY731" fmla="*/ 439007 h 533400"/>
                <a:gd name="connsiteX732" fmla="*/ 68866 w 533400"/>
                <a:gd name="connsiteY732" fmla="*/ 437579 h 533400"/>
                <a:gd name="connsiteX733" fmla="*/ 94202 w 533400"/>
                <a:gd name="connsiteY733" fmla="*/ 463963 h 533400"/>
                <a:gd name="connsiteX734" fmla="*/ 88773 w 533400"/>
                <a:gd name="connsiteY734" fmla="*/ 470059 h 533400"/>
                <a:gd name="connsiteX735" fmla="*/ 90202 w 533400"/>
                <a:gd name="connsiteY735" fmla="*/ 471297 h 533400"/>
                <a:gd name="connsiteX736" fmla="*/ 95631 w 533400"/>
                <a:gd name="connsiteY736" fmla="*/ 465201 h 533400"/>
                <a:gd name="connsiteX737" fmla="*/ 94202 w 533400"/>
                <a:gd name="connsiteY737" fmla="*/ 463963 h 533400"/>
                <a:gd name="connsiteX738" fmla="*/ 74867 w 533400"/>
                <a:gd name="connsiteY738" fmla="*/ 444532 h 533400"/>
                <a:gd name="connsiteX739" fmla="*/ 68771 w 533400"/>
                <a:gd name="connsiteY739" fmla="*/ 449961 h 533400"/>
                <a:gd name="connsiteX740" fmla="*/ 70009 w 533400"/>
                <a:gd name="connsiteY740" fmla="*/ 451294 h 533400"/>
                <a:gd name="connsiteX741" fmla="*/ 76105 w 533400"/>
                <a:gd name="connsiteY741" fmla="*/ 445865 h 533400"/>
                <a:gd name="connsiteX742" fmla="*/ 74867 w 533400"/>
                <a:gd name="connsiteY742" fmla="*/ 444532 h 533400"/>
                <a:gd name="connsiteX743" fmla="*/ 30385 w 533400"/>
                <a:gd name="connsiteY743" fmla="*/ 375666 h 533400"/>
                <a:gd name="connsiteX744" fmla="*/ 22955 w 533400"/>
                <a:gd name="connsiteY744" fmla="*/ 379000 h 533400"/>
                <a:gd name="connsiteX745" fmla="*/ 23717 w 533400"/>
                <a:gd name="connsiteY745" fmla="*/ 380714 h 533400"/>
                <a:gd name="connsiteX746" fmla="*/ 31147 w 533400"/>
                <a:gd name="connsiteY746" fmla="*/ 377381 h 533400"/>
                <a:gd name="connsiteX747" fmla="*/ 30385 w 533400"/>
                <a:gd name="connsiteY747" fmla="*/ 375666 h 533400"/>
                <a:gd name="connsiteX748" fmla="*/ 12002 w 533400"/>
                <a:gd name="connsiteY748" fmla="*/ 314611 h 533400"/>
                <a:gd name="connsiteX749" fmla="*/ 4001 w 533400"/>
                <a:gd name="connsiteY749" fmla="*/ 316040 h 533400"/>
                <a:gd name="connsiteX750" fmla="*/ 4286 w 533400"/>
                <a:gd name="connsiteY750" fmla="*/ 317849 h 533400"/>
                <a:gd name="connsiteX751" fmla="*/ 12287 w 533400"/>
                <a:gd name="connsiteY751" fmla="*/ 316421 h 533400"/>
                <a:gd name="connsiteX752" fmla="*/ 12002 w 533400"/>
                <a:gd name="connsiteY752" fmla="*/ 314611 h 533400"/>
                <a:gd name="connsiteX753" fmla="*/ 13716 w 533400"/>
                <a:gd name="connsiteY753" fmla="*/ 323564 h 533400"/>
                <a:gd name="connsiteX754" fmla="*/ 5810 w 533400"/>
                <a:gd name="connsiteY754" fmla="*/ 325279 h 533400"/>
                <a:gd name="connsiteX755" fmla="*/ 6191 w 533400"/>
                <a:gd name="connsiteY755" fmla="*/ 327088 h 533400"/>
                <a:gd name="connsiteX756" fmla="*/ 14097 w 533400"/>
                <a:gd name="connsiteY756" fmla="*/ 325374 h 533400"/>
                <a:gd name="connsiteX757" fmla="*/ 13716 w 533400"/>
                <a:gd name="connsiteY757" fmla="*/ 323564 h 533400"/>
                <a:gd name="connsiteX758" fmla="*/ 9525 w 533400"/>
                <a:gd name="connsiteY758" fmla="*/ 296418 h 533400"/>
                <a:gd name="connsiteX759" fmla="*/ 1429 w 533400"/>
                <a:gd name="connsiteY759" fmla="*/ 297275 h 533400"/>
                <a:gd name="connsiteX760" fmla="*/ 1619 w 533400"/>
                <a:gd name="connsiteY760" fmla="*/ 299180 h 533400"/>
                <a:gd name="connsiteX761" fmla="*/ 9716 w 533400"/>
                <a:gd name="connsiteY761" fmla="*/ 298323 h 533400"/>
                <a:gd name="connsiteX762" fmla="*/ 9525 w 533400"/>
                <a:gd name="connsiteY762" fmla="*/ 296418 h 533400"/>
                <a:gd name="connsiteX763" fmla="*/ 8763 w 533400"/>
                <a:gd name="connsiteY763" fmla="*/ 287369 h 533400"/>
                <a:gd name="connsiteX764" fmla="*/ 667 w 533400"/>
                <a:gd name="connsiteY764" fmla="*/ 287941 h 533400"/>
                <a:gd name="connsiteX765" fmla="*/ 762 w 533400"/>
                <a:gd name="connsiteY765" fmla="*/ 289846 h 533400"/>
                <a:gd name="connsiteX766" fmla="*/ 8858 w 533400"/>
                <a:gd name="connsiteY766" fmla="*/ 289274 h 533400"/>
                <a:gd name="connsiteX767" fmla="*/ 8763 w 533400"/>
                <a:gd name="connsiteY767" fmla="*/ 287369 h 533400"/>
                <a:gd name="connsiteX768" fmla="*/ 10573 w 533400"/>
                <a:gd name="connsiteY768" fmla="*/ 305562 h 533400"/>
                <a:gd name="connsiteX769" fmla="*/ 2572 w 533400"/>
                <a:gd name="connsiteY769" fmla="*/ 306705 h 533400"/>
                <a:gd name="connsiteX770" fmla="*/ 2858 w 533400"/>
                <a:gd name="connsiteY770" fmla="*/ 308515 h 533400"/>
                <a:gd name="connsiteX771" fmla="*/ 10858 w 533400"/>
                <a:gd name="connsiteY771" fmla="*/ 307372 h 533400"/>
                <a:gd name="connsiteX772" fmla="*/ 10573 w 533400"/>
                <a:gd name="connsiteY772" fmla="*/ 305562 h 533400"/>
                <a:gd name="connsiteX773" fmla="*/ 20669 w 533400"/>
                <a:gd name="connsiteY773" fmla="*/ 350044 h 533400"/>
                <a:gd name="connsiteX774" fmla="*/ 12954 w 533400"/>
                <a:gd name="connsiteY774" fmla="*/ 352520 h 533400"/>
                <a:gd name="connsiteX775" fmla="*/ 13526 w 533400"/>
                <a:gd name="connsiteY775" fmla="*/ 354330 h 533400"/>
                <a:gd name="connsiteX776" fmla="*/ 21241 w 533400"/>
                <a:gd name="connsiteY776" fmla="*/ 351854 h 533400"/>
                <a:gd name="connsiteX777" fmla="*/ 20669 w 533400"/>
                <a:gd name="connsiteY777" fmla="*/ 350044 h 533400"/>
                <a:gd name="connsiteX778" fmla="*/ 15716 w 533400"/>
                <a:gd name="connsiteY778" fmla="*/ 332423 h 533400"/>
                <a:gd name="connsiteX779" fmla="*/ 7906 w 533400"/>
                <a:gd name="connsiteY779" fmla="*/ 334423 h 533400"/>
                <a:gd name="connsiteX780" fmla="*/ 8382 w 533400"/>
                <a:gd name="connsiteY780" fmla="*/ 336233 h 533400"/>
                <a:gd name="connsiteX781" fmla="*/ 16193 w 533400"/>
                <a:gd name="connsiteY781" fmla="*/ 334232 h 533400"/>
                <a:gd name="connsiteX782" fmla="*/ 15716 w 533400"/>
                <a:gd name="connsiteY782" fmla="*/ 332423 h 533400"/>
                <a:gd name="connsiteX783" fmla="*/ 26861 w 533400"/>
                <a:gd name="connsiteY783" fmla="*/ 367284 h 533400"/>
                <a:gd name="connsiteX784" fmla="*/ 19336 w 533400"/>
                <a:gd name="connsiteY784" fmla="*/ 370332 h 533400"/>
                <a:gd name="connsiteX785" fmla="*/ 20003 w 533400"/>
                <a:gd name="connsiteY785" fmla="*/ 372046 h 533400"/>
                <a:gd name="connsiteX786" fmla="*/ 27527 w 533400"/>
                <a:gd name="connsiteY786" fmla="*/ 368998 h 533400"/>
                <a:gd name="connsiteX787" fmla="*/ 26861 w 533400"/>
                <a:gd name="connsiteY787" fmla="*/ 367284 h 533400"/>
                <a:gd name="connsiteX788" fmla="*/ 18002 w 533400"/>
                <a:gd name="connsiteY788" fmla="*/ 341281 h 533400"/>
                <a:gd name="connsiteX789" fmla="*/ 10192 w 533400"/>
                <a:gd name="connsiteY789" fmla="*/ 343471 h 533400"/>
                <a:gd name="connsiteX790" fmla="*/ 10668 w 533400"/>
                <a:gd name="connsiteY790" fmla="*/ 345281 h 533400"/>
                <a:gd name="connsiteX791" fmla="*/ 18479 w 533400"/>
                <a:gd name="connsiteY791" fmla="*/ 343090 h 533400"/>
                <a:gd name="connsiteX792" fmla="*/ 18002 w 533400"/>
                <a:gd name="connsiteY792" fmla="*/ 341281 h 533400"/>
                <a:gd name="connsiteX793" fmla="*/ 108109 w 533400"/>
                <a:gd name="connsiteY793" fmla="*/ 475774 h 533400"/>
                <a:gd name="connsiteX794" fmla="*/ 103061 w 533400"/>
                <a:gd name="connsiteY794" fmla="*/ 482156 h 533400"/>
                <a:gd name="connsiteX795" fmla="*/ 104489 w 533400"/>
                <a:gd name="connsiteY795" fmla="*/ 483298 h 533400"/>
                <a:gd name="connsiteX796" fmla="*/ 109538 w 533400"/>
                <a:gd name="connsiteY796" fmla="*/ 476917 h 533400"/>
                <a:gd name="connsiteX797" fmla="*/ 108109 w 533400"/>
                <a:gd name="connsiteY797" fmla="*/ 475774 h 533400"/>
                <a:gd name="connsiteX798" fmla="*/ 232696 w 533400"/>
                <a:gd name="connsiteY798" fmla="*/ 529209 h 533400"/>
                <a:gd name="connsiteX799" fmla="*/ 231553 w 533400"/>
                <a:gd name="connsiteY799" fmla="*/ 537305 h 533400"/>
                <a:gd name="connsiteX800" fmla="*/ 233363 w 533400"/>
                <a:gd name="connsiteY800" fmla="*/ 537591 h 533400"/>
                <a:gd name="connsiteX801" fmla="*/ 234506 w 533400"/>
                <a:gd name="connsiteY801" fmla="*/ 529590 h 533400"/>
                <a:gd name="connsiteX802" fmla="*/ 232696 w 533400"/>
                <a:gd name="connsiteY802" fmla="*/ 529209 h 533400"/>
                <a:gd name="connsiteX803" fmla="*/ 223647 w 533400"/>
                <a:gd name="connsiteY803" fmla="*/ 527780 h 533400"/>
                <a:gd name="connsiteX804" fmla="*/ 222218 w 533400"/>
                <a:gd name="connsiteY804" fmla="*/ 535781 h 533400"/>
                <a:gd name="connsiteX805" fmla="*/ 224028 w 533400"/>
                <a:gd name="connsiteY805" fmla="*/ 536067 h 533400"/>
                <a:gd name="connsiteX806" fmla="*/ 225457 w 533400"/>
                <a:gd name="connsiteY806" fmla="*/ 528066 h 533400"/>
                <a:gd name="connsiteX807" fmla="*/ 223647 w 533400"/>
                <a:gd name="connsiteY807" fmla="*/ 527780 h 533400"/>
                <a:gd name="connsiteX808" fmla="*/ 214694 w 533400"/>
                <a:gd name="connsiteY808" fmla="*/ 525970 h 533400"/>
                <a:gd name="connsiteX809" fmla="*/ 212979 w 533400"/>
                <a:gd name="connsiteY809" fmla="*/ 533876 h 533400"/>
                <a:gd name="connsiteX810" fmla="*/ 214789 w 533400"/>
                <a:gd name="connsiteY810" fmla="*/ 534257 h 533400"/>
                <a:gd name="connsiteX811" fmla="*/ 216503 w 533400"/>
                <a:gd name="connsiteY811" fmla="*/ 526352 h 533400"/>
                <a:gd name="connsiteX812" fmla="*/ 214694 w 533400"/>
                <a:gd name="connsiteY812" fmla="*/ 525970 h 533400"/>
                <a:gd name="connsiteX813" fmla="*/ 205835 w 533400"/>
                <a:gd name="connsiteY813" fmla="*/ 523875 h 533400"/>
                <a:gd name="connsiteX814" fmla="*/ 203835 w 533400"/>
                <a:gd name="connsiteY814" fmla="*/ 531686 h 533400"/>
                <a:gd name="connsiteX815" fmla="*/ 205645 w 533400"/>
                <a:gd name="connsiteY815" fmla="*/ 532162 h 533400"/>
                <a:gd name="connsiteX816" fmla="*/ 207645 w 533400"/>
                <a:gd name="connsiteY816" fmla="*/ 524351 h 533400"/>
                <a:gd name="connsiteX817" fmla="*/ 205835 w 533400"/>
                <a:gd name="connsiteY817" fmla="*/ 523875 h 533400"/>
                <a:gd name="connsiteX818" fmla="*/ 188214 w 533400"/>
                <a:gd name="connsiteY818" fmla="*/ 518827 h 533400"/>
                <a:gd name="connsiteX819" fmla="*/ 185738 w 533400"/>
                <a:gd name="connsiteY819" fmla="*/ 526542 h 533400"/>
                <a:gd name="connsiteX820" fmla="*/ 187547 w 533400"/>
                <a:gd name="connsiteY820" fmla="*/ 527114 h 533400"/>
                <a:gd name="connsiteX821" fmla="*/ 190024 w 533400"/>
                <a:gd name="connsiteY821" fmla="*/ 519398 h 533400"/>
                <a:gd name="connsiteX822" fmla="*/ 188214 w 533400"/>
                <a:gd name="connsiteY822" fmla="*/ 518827 h 533400"/>
                <a:gd name="connsiteX823" fmla="*/ 196977 w 533400"/>
                <a:gd name="connsiteY823" fmla="*/ 521494 h 533400"/>
                <a:gd name="connsiteX824" fmla="*/ 194786 w 533400"/>
                <a:gd name="connsiteY824" fmla="*/ 529304 h 533400"/>
                <a:gd name="connsiteX825" fmla="*/ 196596 w 533400"/>
                <a:gd name="connsiteY825" fmla="*/ 529781 h 533400"/>
                <a:gd name="connsiteX826" fmla="*/ 198787 w 533400"/>
                <a:gd name="connsiteY826" fmla="*/ 521970 h 533400"/>
                <a:gd name="connsiteX827" fmla="*/ 196977 w 533400"/>
                <a:gd name="connsiteY827" fmla="*/ 521494 h 533400"/>
                <a:gd name="connsiteX828" fmla="*/ 260033 w 533400"/>
                <a:gd name="connsiteY828" fmla="*/ 531686 h 533400"/>
                <a:gd name="connsiteX829" fmla="*/ 259747 w 533400"/>
                <a:gd name="connsiteY829" fmla="*/ 539877 h 533400"/>
                <a:gd name="connsiteX830" fmla="*/ 261652 w 533400"/>
                <a:gd name="connsiteY830" fmla="*/ 539972 h 533400"/>
                <a:gd name="connsiteX831" fmla="*/ 261938 w 533400"/>
                <a:gd name="connsiteY831" fmla="*/ 531781 h 533400"/>
                <a:gd name="connsiteX832" fmla="*/ 260033 w 533400"/>
                <a:gd name="connsiteY832" fmla="*/ 531686 h 533400"/>
                <a:gd name="connsiteX833" fmla="*/ 270034 w 533400"/>
                <a:gd name="connsiteY833" fmla="*/ 531876 h 533400"/>
                <a:gd name="connsiteX834" fmla="*/ 269081 w 533400"/>
                <a:gd name="connsiteY834" fmla="*/ 531876 h 533400"/>
                <a:gd name="connsiteX835" fmla="*/ 269081 w 533400"/>
                <a:gd name="connsiteY835" fmla="*/ 540068 h 533400"/>
                <a:gd name="connsiteX836" fmla="*/ 270986 w 533400"/>
                <a:gd name="connsiteY836" fmla="*/ 540068 h 533400"/>
                <a:gd name="connsiteX837" fmla="*/ 270986 w 533400"/>
                <a:gd name="connsiteY837" fmla="*/ 531876 h 533400"/>
                <a:gd name="connsiteX838" fmla="*/ 270034 w 533400"/>
                <a:gd name="connsiteY838" fmla="*/ 531876 h 533400"/>
                <a:gd name="connsiteX839" fmla="*/ 241745 w 533400"/>
                <a:gd name="connsiteY839" fmla="*/ 530352 h 533400"/>
                <a:gd name="connsiteX840" fmla="*/ 240887 w 533400"/>
                <a:gd name="connsiteY840" fmla="*/ 538448 h 533400"/>
                <a:gd name="connsiteX841" fmla="*/ 242697 w 533400"/>
                <a:gd name="connsiteY841" fmla="*/ 538639 h 533400"/>
                <a:gd name="connsiteX842" fmla="*/ 243554 w 533400"/>
                <a:gd name="connsiteY842" fmla="*/ 530543 h 533400"/>
                <a:gd name="connsiteX843" fmla="*/ 241745 w 533400"/>
                <a:gd name="connsiteY843" fmla="*/ 530352 h 533400"/>
                <a:gd name="connsiteX844" fmla="*/ 250889 w 533400"/>
                <a:gd name="connsiteY844" fmla="*/ 531209 h 533400"/>
                <a:gd name="connsiteX845" fmla="*/ 250317 w 533400"/>
                <a:gd name="connsiteY845" fmla="*/ 539306 h 533400"/>
                <a:gd name="connsiteX846" fmla="*/ 252222 w 533400"/>
                <a:gd name="connsiteY846" fmla="*/ 539401 h 533400"/>
                <a:gd name="connsiteX847" fmla="*/ 252794 w 533400"/>
                <a:gd name="connsiteY847" fmla="*/ 531305 h 533400"/>
                <a:gd name="connsiteX848" fmla="*/ 250889 w 533400"/>
                <a:gd name="connsiteY848" fmla="*/ 531209 h 533400"/>
                <a:gd name="connsiteX849" fmla="*/ 154400 w 533400"/>
                <a:gd name="connsiteY849" fmla="*/ 505015 h 533400"/>
                <a:gd name="connsiteX850" fmla="*/ 150876 w 533400"/>
                <a:gd name="connsiteY850" fmla="*/ 512350 h 533400"/>
                <a:gd name="connsiteX851" fmla="*/ 152591 w 533400"/>
                <a:gd name="connsiteY851" fmla="*/ 513112 h 533400"/>
                <a:gd name="connsiteX852" fmla="*/ 156115 w 533400"/>
                <a:gd name="connsiteY852" fmla="*/ 505873 h 533400"/>
                <a:gd name="connsiteX853" fmla="*/ 154400 w 533400"/>
                <a:gd name="connsiteY853" fmla="*/ 505015 h 533400"/>
                <a:gd name="connsiteX854" fmla="*/ 130493 w 533400"/>
                <a:gd name="connsiteY854" fmla="*/ 491585 h 533400"/>
                <a:gd name="connsiteX855" fmla="*/ 126206 w 533400"/>
                <a:gd name="connsiteY855" fmla="*/ 498443 h 533400"/>
                <a:gd name="connsiteX856" fmla="*/ 127730 w 533400"/>
                <a:gd name="connsiteY856" fmla="*/ 499491 h 533400"/>
                <a:gd name="connsiteX857" fmla="*/ 132017 w 533400"/>
                <a:gd name="connsiteY857" fmla="*/ 492633 h 533400"/>
                <a:gd name="connsiteX858" fmla="*/ 130493 w 533400"/>
                <a:gd name="connsiteY858" fmla="*/ 491585 h 533400"/>
                <a:gd name="connsiteX859" fmla="*/ 122873 w 533400"/>
                <a:gd name="connsiteY859" fmla="*/ 486632 h 533400"/>
                <a:gd name="connsiteX860" fmla="*/ 118301 w 533400"/>
                <a:gd name="connsiteY860" fmla="*/ 493395 h 533400"/>
                <a:gd name="connsiteX861" fmla="*/ 119825 w 533400"/>
                <a:gd name="connsiteY861" fmla="*/ 494443 h 533400"/>
                <a:gd name="connsiteX862" fmla="*/ 124397 w 533400"/>
                <a:gd name="connsiteY862" fmla="*/ 487680 h 533400"/>
                <a:gd name="connsiteX863" fmla="*/ 122873 w 533400"/>
                <a:gd name="connsiteY863" fmla="*/ 486632 h 533400"/>
                <a:gd name="connsiteX864" fmla="*/ 138303 w 533400"/>
                <a:gd name="connsiteY864" fmla="*/ 496348 h 533400"/>
                <a:gd name="connsiteX865" fmla="*/ 134303 w 533400"/>
                <a:gd name="connsiteY865" fmla="*/ 503396 h 533400"/>
                <a:gd name="connsiteX866" fmla="*/ 135922 w 533400"/>
                <a:gd name="connsiteY866" fmla="*/ 504349 h 533400"/>
                <a:gd name="connsiteX867" fmla="*/ 140018 w 533400"/>
                <a:gd name="connsiteY867" fmla="*/ 497300 h 533400"/>
                <a:gd name="connsiteX868" fmla="*/ 138303 w 533400"/>
                <a:gd name="connsiteY868" fmla="*/ 496348 h 533400"/>
                <a:gd name="connsiteX869" fmla="*/ 115348 w 533400"/>
                <a:gd name="connsiteY869" fmla="*/ 481298 h 533400"/>
                <a:gd name="connsiteX870" fmla="*/ 110585 w 533400"/>
                <a:gd name="connsiteY870" fmla="*/ 487870 h 533400"/>
                <a:gd name="connsiteX871" fmla="*/ 112109 w 533400"/>
                <a:gd name="connsiteY871" fmla="*/ 489014 h 533400"/>
                <a:gd name="connsiteX872" fmla="*/ 116872 w 533400"/>
                <a:gd name="connsiteY872" fmla="*/ 482441 h 533400"/>
                <a:gd name="connsiteX873" fmla="*/ 115348 w 533400"/>
                <a:gd name="connsiteY873" fmla="*/ 481298 h 533400"/>
                <a:gd name="connsiteX874" fmla="*/ 278225 w 533400"/>
                <a:gd name="connsiteY874" fmla="*/ 531686 h 533400"/>
                <a:gd name="connsiteX875" fmla="*/ 278511 w 533400"/>
                <a:gd name="connsiteY875" fmla="*/ 539877 h 533400"/>
                <a:gd name="connsiteX876" fmla="*/ 280416 w 533400"/>
                <a:gd name="connsiteY876" fmla="*/ 539782 h 533400"/>
                <a:gd name="connsiteX877" fmla="*/ 280130 w 533400"/>
                <a:gd name="connsiteY877" fmla="*/ 531686 h 533400"/>
                <a:gd name="connsiteX878" fmla="*/ 278225 w 533400"/>
                <a:gd name="connsiteY878" fmla="*/ 531686 h 533400"/>
                <a:gd name="connsiteX879" fmla="*/ 101060 w 533400"/>
                <a:gd name="connsiteY879" fmla="*/ 469964 h 533400"/>
                <a:gd name="connsiteX880" fmla="*/ 95822 w 533400"/>
                <a:gd name="connsiteY880" fmla="*/ 476250 h 533400"/>
                <a:gd name="connsiteX881" fmla="*/ 97250 w 533400"/>
                <a:gd name="connsiteY881" fmla="*/ 477488 h 533400"/>
                <a:gd name="connsiteX882" fmla="*/ 102489 w 533400"/>
                <a:gd name="connsiteY882" fmla="*/ 471202 h 533400"/>
                <a:gd name="connsiteX883" fmla="*/ 101060 w 533400"/>
                <a:gd name="connsiteY883" fmla="*/ 469964 h 533400"/>
                <a:gd name="connsiteX884" fmla="*/ 162687 w 533400"/>
                <a:gd name="connsiteY884" fmla="*/ 508921 h 533400"/>
                <a:gd name="connsiteX885" fmla="*/ 159449 w 533400"/>
                <a:gd name="connsiteY885" fmla="*/ 516350 h 533400"/>
                <a:gd name="connsiteX886" fmla="*/ 161163 w 533400"/>
                <a:gd name="connsiteY886" fmla="*/ 517112 h 533400"/>
                <a:gd name="connsiteX887" fmla="*/ 164497 w 533400"/>
                <a:gd name="connsiteY887" fmla="*/ 509683 h 533400"/>
                <a:gd name="connsiteX888" fmla="*/ 162687 w 533400"/>
                <a:gd name="connsiteY888" fmla="*/ 508921 h 533400"/>
                <a:gd name="connsiteX889" fmla="*/ 171069 w 533400"/>
                <a:gd name="connsiteY889" fmla="*/ 512540 h 533400"/>
                <a:gd name="connsiteX890" fmla="*/ 168021 w 533400"/>
                <a:gd name="connsiteY890" fmla="*/ 520065 h 533400"/>
                <a:gd name="connsiteX891" fmla="*/ 169736 w 533400"/>
                <a:gd name="connsiteY891" fmla="*/ 520732 h 533400"/>
                <a:gd name="connsiteX892" fmla="*/ 172784 w 533400"/>
                <a:gd name="connsiteY892" fmla="*/ 513207 h 533400"/>
                <a:gd name="connsiteX893" fmla="*/ 171069 w 533400"/>
                <a:gd name="connsiteY893" fmla="*/ 512540 h 533400"/>
                <a:gd name="connsiteX894" fmla="*/ 179642 w 533400"/>
                <a:gd name="connsiteY894" fmla="*/ 515779 h 533400"/>
                <a:gd name="connsiteX895" fmla="*/ 176879 w 533400"/>
                <a:gd name="connsiteY895" fmla="*/ 523399 h 533400"/>
                <a:gd name="connsiteX896" fmla="*/ 178594 w 533400"/>
                <a:gd name="connsiteY896" fmla="*/ 524065 h 533400"/>
                <a:gd name="connsiteX897" fmla="*/ 181356 w 533400"/>
                <a:gd name="connsiteY897" fmla="*/ 516445 h 533400"/>
                <a:gd name="connsiteX898" fmla="*/ 179642 w 533400"/>
                <a:gd name="connsiteY898" fmla="*/ 515779 h 533400"/>
                <a:gd name="connsiteX899" fmla="*/ 146304 w 533400"/>
                <a:gd name="connsiteY899" fmla="*/ 500824 h 533400"/>
                <a:gd name="connsiteX900" fmla="*/ 142494 w 533400"/>
                <a:gd name="connsiteY900" fmla="*/ 507968 h 533400"/>
                <a:gd name="connsiteX901" fmla="*/ 144113 w 533400"/>
                <a:gd name="connsiteY901" fmla="*/ 508826 h 533400"/>
                <a:gd name="connsiteX902" fmla="*/ 147923 w 533400"/>
                <a:gd name="connsiteY902" fmla="*/ 501682 h 533400"/>
                <a:gd name="connsiteX903" fmla="*/ 146304 w 533400"/>
                <a:gd name="connsiteY903" fmla="*/ 500824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</a:cxnLst>
              <a:rect l="l" t="t" r="r" b="b"/>
              <a:pathLst>
                <a:path w="533400" h="533400">
                  <a:moveTo>
                    <a:pt x="122873" y="53435"/>
                  </a:moveTo>
                  <a:lnTo>
                    <a:pt x="118301" y="46673"/>
                  </a:lnTo>
                  <a:lnTo>
                    <a:pt x="119825" y="45625"/>
                  </a:lnTo>
                  <a:lnTo>
                    <a:pt x="124397" y="52388"/>
                  </a:lnTo>
                  <a:cubicBezTo>
                    <a:pt x="123920" y="52673"/>
                    <a:pt x="123349" y="53054"/>
                    <a:pt x="122873" y="53435"/>
                  </a:cubicBezTo>
                  <a:close/>
                  <a:moveTo>
                    <a:pt x="164402" y="30385"/>
                  </a:moveTo>
                  <a:lnTo>
                    <a:pt x="161068" y="22955"/>
                  </a:lnTo>
                  <a:lnTo>
                    <a:pt x="159353" y="23717"/>
                  </a:lnTo>
                  <a:lnTo>
                    <a:pt x="162592" y="31147"/>
                  </a:lnTo>
                  <a:cubicBezTo>
                    <a:pt x="163259" y="30861"/>
                    <a:pt x="163830" y="30575"/>
                    <a:pt x="164402" y="30385"/>
                  </a:cubicBezTo>
                  <a:close/>
                  <a:moveTo>
                    <a:pt x="132112" y="47435"/>
                  </a:moveTo>
                  <a:lnTo>
                    <a:pt x="127826" y="40577"/>
                  </a:lnTo>
                  <a:lnTo>
                    <a:pt x="126302" y="41529"/>
                  </a:lnTo>
                  <a:lnTo>
                    <a:pt x="130588" y="48387"/>
                  </a:lnTo>
                  <a:cubicBezTo>
                    <a:pt x="131064" y="48101"/>
                    <a:pt x="131540" y="47720"/>
                    <a:pt x="132112" y="47435"/>
                  </a:cubicBezTo>
                  <a:close/>
                  <a:moveTo>
                    <a:pt x="156115" y="34195"/>
                  </a:moveTo>
                  <a:lnTo>
                    <a:pt x="152591" y="26956"/>
                  </a:lnTo>
                  <a:lnTo>
                    <a:pt x="150876" y="27813"/>
                  </a:lnTo>
                  <a:lnTo>
                    <a:pt x="154400" y="35052"/>
                  </a:lnTo>
                  <a:cubicBezTo>
                    <a:pt x="154972" y="34766"/>
                    <a:pt x="155543" y="34481"/>
                    <a:pt x="156115" y="34195"/>
                  </a:cubicBezTo>
                  <a:close/>
                  <a:moveTo>
                    <a:pt x="147923" y="38290"/>
                  </a:moveTo>
                  <a:lnTo>
                    <a:pt x="144113" y="31147"/>
                  </a:lnTo>
                  <a:lnTo>
                    <a:pt x="142494" y="32004"/>
                  </a:lnTo>
                  <a:lnTo>
                    <a:pt x="146304" y="39148"/>
                  </a:lnTo>
                  <a:cubicBezTo>
                    <a:pt x="146876" y="38862"/>
                    <a:pt x="147352" y="38576"/>
                    <a:pt x="147923" y="38290"/>
                  </a:cubicBezTo>
                  <a:close/>
                  <a:moveTo>
                    <a:pt x="139922" y="42767"/>
                  </a:moveTo>
                  <a:lnTo>
                    <a:pt x="135922" y="35719"/>
                  </a:lnTo>
                  <a:lnTo>
                    <a:pt x="134303" y="36671"/>
                  </a:lnTo>
                  <a:lnTo>
                    <a:pt x="138398" y="43720"/>
                  </a:lnTo>
                  <a:cubicBezTo>
                    <a:pt x="138875" y="43339"/>
                    <a:pt x="139351" y="43053"/>
                    <a:pt x="139922" y="42767"/>
                  </a:cubicBezTo>
                  <a:close/>
                  <a:moveTo>
                    <a:pt x="88868" y="80963"/>
                  </a:moveTo>
                  <a:lnTo>
                    <a:pt x="83249" y="75057"/>
                  </a:lnTo>
                  <a:lnTo>
                    <a:pt x="81915" y="76295"/>
                  </a:lnTo>
                  <a:lnTo>
                    <a:pt x="87535" y="82201"/>
                  </a:lnTo>
                  <a:cubicBezTo>
                    <a:pt x="87916" y="81820"/>
                    <a:pt x="88392" y="81439"/>
                    <a:pt x="88868" y="80963"/>
                  </a:cubicBezTo>
                  <a:close/>
                  <a:moveTo>
                    <a:pt x="116872" y="57626"/>
                  </a:moveTo>
                  <a:lnTo>
                    <a:pt x="112109" y="51054"/>
                  </a:lnTo>
                  <a:lnTo>
                    <a:pt x="110585" y="52102"/>
                  </a:lnTo>
                  <a:lnTo>
                    <a:pt x="115348" y="58674"/>
                  </a:lnTo>
                  <a:cubicBezTo>
                    <a:pt x="115919" y="58293"/>
                    <a:pt x="116396" y="58007"/>
                    <a:pt x="116872" y="57626"/>
                  </a:cubicBezTo>
                  <a:close/>
                  <a:moveTo>
                    <a:pt x="95536" y="74771"/>
                  </a:moveTo>
                  <a:lnTo>
                    <a:pt x="90107" y="68771"/>
                  </a:lnTo>
                  <a:lnTo>
                    <a:pt x="88678" y="70009"/>
                  </a:lnTo>
                  <a:lnTo>
                    <a:pt x="94107" y="76105"/>
                  </a:lnTo>
                  <a:cubicBezTo>
                    <a:pt x="94583" y="75629"/>
                    <a:pt x="95060" y="75152"/>
                    <a:pt x="95536" y="74771"/>
                  </a:cubicBezTo>
                  <a:close/>
                  <a:moveTo>
                    <a:pt x="109538" y="63056"/>
                  </a:moveTo>
                  <a:lnTo>
                    <a:pt x="104489" y="56674"/>
                  </a:lnTo>
                  <a:lnTo>
                    <a:pt x="103061" y="57817"/>
                  </a:lnTo>
                  <a:lnTo>
                    <a:pt x="108109" y="64198"/>
                  </a:lnTo>
                  <a:cubicBezTo>
                    <a:pt x="108585" y="63817"/>
                    <a:pt x="109061" y="63436"/>
                    <a:pt x="109538" y="63056"/>
                  </a:cubicBezTo>
                  <a:close/>
                  <a:moveTo>
                    <a:pt x="102489" y="68771"/>
                  </a:moveTo>
                  <a:lnTo>
                    <a:pt x="97250" y="62579"/>
                  </a:lnTo>
                  <a:lnTo>
                    <a:pt x="95822" y="63817"/>
                  </a:lnTo>
                  <a:lnTo>
                    <a:pt x="101060" y="70009"/>
                  </a:lnTo>
                  <a:cubicBezTo>
                    <a:pt x="101537" y="69628"/>
                    <a:pt x="102013" y="69247"/>
                    <a:pt x="102489" y="68771"/>
                  </a:cubicBezTo>
                  <a:close/>
                  <a:moveTo>
                    <a:pt x="198787" y="18002"/>
                  </a:moveTo>
                  <a:lnTo>
                    <a:pt x="196501" y="10192"/>
                  </a:lnTo>
                  <a:lnTo>
                    <a:pt x="194691" y="10668"/>
                  </a:lnTo>
                  <a:lnTo>
                    <a:pt x="196882" y="18479"/>
                  </a:lnTo>
                  <a:cubicBezTo>
                    <a:pt x="197549" y="18288"/>
                    <a:pt x="198120" y="18098"/>
                    <a:pt x="198787" y="18002"/>
                  </a:cubicBezTo>
                  <a:close/>
                  <a:moveTo>
                    <a:pt x="172784" y="26765"/>
                  </a:moveTo>
                  <a:lnTo>
                    <a:pt x="169736" y="19240"/>
                  </a:lnTo>
                  <a:lnTo>
                    <a:pt x="168021" y="19907"/>
                  </a:lnTo>
                  <a:lnTo>
                    <a:pt x="171069" y="27432"/>
                  </a:lnTo>
                  <a:cubicBezTo>
                    <a:pt x="171641" y="27242"/>
                    <a:pt x="172212" y="27051"/>
                    <a:pt x="172784" y="26765"/>
                  </a:cubicBezTo>
                  <a:close/>
                  <a:moveTo>
                    <a:pt x="234506" y="10573"/>
                  </a:moveTo>
                  <a:lnTo>
                    <a:pt x="233363" y="2477"/>
                  </a:lnTo>
                  <a:lnTo>
                    <a:pt x="231553" y="2762"/>
                  </a:lnTo>
                  <a:lnTo>
                    <a:pt x="232696" y="10763"/>
                  </a:lnTo>
                  <a:cubicBezTo>
                    <a:pt x="233267" y="10668"/>
                    <a:pt x="233934" y="10573"/>
                    <a:pt x="234506" y="10573"/>
                  </a:cubicBezTo>
                  <a:close/>
                  <a:moveTo>
                    <a:pt x="225457" y="11906"/>
                  </a:moveTo>
                  <a:lnTo>
                    <a:pt x="224028" y="3905"/>
                  </a:lnTo>
                  <a:lnTo>
                    <a:pt x="222218" y="4191"/>
                  </a:lnTo>
                  <a:lnTo>
                    <a:pt x="223647" y="12192"/>
                  </a:lnTo>
                  <a:cubicBezTo>
                    <a:pt x="224314" y="12097"/>
                    <a:pt x="224885" y="12002"/>
                    <a:pt x="225457" y="11906"/>
                  </a:cubicBezTo>
                  <a:close/>
                  <a:moveTo>
                    <a:pt x="252698" y="8668"/>
                  </a:moveTo>
                  <a:lnTo>
                    <a:pt x="252127" y="571"/>
                  </a:lnTo>
                  <a:lnTo>
                    <a:pt x="250317" y="667"/>
                  </a:lnTo>
                  <a:lnTo>
                    <a:pt x="250889" y="8763"/>
                  </a:lnTo>
                  <a:cubicBezTo>
                    <a:pt x="251460" y="8763"/>
                    <a:pt x="252127" y="8763"/>
                    <a:pt x="252698" y="8668"/>
                  </a:cubicBezTo>
                  <a:close/>
                  <a:moveTo>
                    <a:pt x="243650" y="9430"/>
                  </a:moveTo>
                  <a:lnTo>
                    <a:pt x="242792" y="1333"/>
                  </a:lnTo>
                  <a:lnTo>
                    <a:pt x="240983" y="1524"/>
                  </a:lnTo>
                  <a:lnTo>
                    <a:pt x="241840" y="9620"/>
                  </a:lnTo>
                  <a:cubicBezTo>
                    <a:pt x="242411" y="9620"/>
                    <a:pt x="242983" y="9525"/>
                    <a:pt x="243650" y="9430"/>
                  </a:cubicBezTo>
                  <a:close/>
                  <a:moveTo>
                    <a:pt x="216503" y="13621"/>
                  </a:moveTo>
                  <a:lnTo>
                    <a:pt x="214789" y="5715"/>
                  </a:lnTo>
                  <a:lnTo>
                    <a:pt x="212979" y="6096"/>
                  </a:lnTo>
                  <a:lnTo>
                    <a:pt x="214694" y="14002"/>
                  </a:lnTo>
                  <a:cubicBezTo>
                    <a:pt x="215265" y="13906"/>
                    <a:pt x="215932" y="13716"/>
                    <a:pt x="216503" y="13621"/>
                  </a:cubicBezTo>
                  <a:close/>
                  <a:moveTo>
                    <a:pt x="261842" y="8287"/>
                  </a:moveTo>
                  <a:lnTo>
                    <a:pt x="261557" y="95"/>
                  </a:lnTo>
                  <a:lnTo>
                    <a:pt x="259652" y="190"/>
                  </a:lnTo>
                  <a:lnTo>
                    <a:pt x="259937" y="8287"/>
                  </a:lnTo>
                  <a:cubicBezTo>
                    <a:pt x="260604" y="8287"/>
                    <a:pt x="261271" y="8287"/>
                    <a:pt x="261842" y="8287"/>
                  </a:cubicBezTo>
                  <a:close/>
                  <a:moveTo>
                    <a:pt x="181356" y="23527"/>
                  </a:moveTo>
                  <a:lnTo>
                    <a:pt x="178594" y="15907"/>
                  </a:lnTo>
                  <a:lnTo>
                    <a:pt x="176879" y="16573"/>
                  </a:lnTo>
                  <a:lnTo>
                    <a:pt x="179642" y="24098"/>
                  </a:lnTo>
                  <a:cubicBezTo>
                    <a:pt x="180213" y="24003"/>
                    <a:pt x="180785" y="23813"/>
                    <a:pt x="181356" y="23527"/>
                  </a:cubicBezTo>
                  <a:close/>
                  <a:moveTo>
                    <a:pt x="190024" y="20574"/>
                  </a:moveTo>
                  <a:lnTo>
                    <a:pt x="187547" y="12859"/>
                  </a:lnTo>
                  <a:lnTo>
                    <a:pt x="185738" y="13430"/>
                  </a:lnTo>
                  <a:lnTo>
                    <a:pt x="188214" y="21146"/>
                  </a:lnTo>
                  <a:cubicBezTo>
                    <a:pt x="188786" y="20955"/>
                    <a:pt x="189452" y="20765"/>
                    <a:pt x="190024" y="20574"/>
                  </a:cubicBezTo>
                  <a:close/>
                  <a:moveTo>
                    <a:pt x="82391" y="87440"/>
                  </a:moveTo>
                  <a:lnTo>
                    <a:pt x="76486" y="81820"/>
                  </a:lnTo>
                  <a:lnTo>
                    <a:pt x="75248" y="83153"/>
                  </a:lnTo>
                  <a:lnTo>
                    <a:pt x="81153" y="88773"/>
                  </a:lnTo>
                  <a:cubicBezTo>
                    <a:pt x="81439" y="88297"/>
                    <a:pt x="81915" y="87916"/>
                    <a:pt x="82391" y="87440"/>
                  </a:cubicBezTo>
                  <a:close/>
                  <a:moveTo>
                    <a:pt x="207645" y="15621"/>
                  </a:moveTo>
                  <a:lnTo>
                    <a:pt x="205645" y="7810"/>
                  </a:lnTo>
                  <a:lnTo>
                    <a:pt x="203835" y="8287"/>
                  </a:lnTo>
                  <a:lnTo>
                    <a:pt x="205835" y="16097"/>
                  </a:lnTo>
                  <a:cubicBezTo>
                    <a:pt x="206407" y="15907"/>
                    <a:pt x="206978" y="15811"/>
                    <a:pt x="207645" y="15621"/>
                  </a:cubicBezTo>
                  <a:close/>
                  <a:moveTo>
                    <a:pt x="16193" y="205740"/>
                  </a:moveTo>
                  <a:lnTo>
                    <a:pt x="8382" y="203740"/>
                  </a:lnTo>
                  <a:lnTo>
                    <a:pt x="7906" y="205550"/>
                  </a:lnTo>
                  <a:lnTo>
                    <a:pt x="15716" y="207550"/>
                  </a:lnTo>
                  <a:cubicBezTo>
                    <a:pt x="15812" y="206978"/>
                    <a:pt x="16002" y="206311"/>
                    <a:pt x="16193" y="205740"/>
                  </a:cubicBezTo>
                  <a:close/>
                  <a:moveTo>
                    <a:pt x="24289" y="179546"/>
                  </a:moveTo>
                  <a:lnTo>
                    <a:pt x="16669" y="176784"/>
                  </a:lnTo>
                  <a:lnTo>
                    <a:pt x="16002" y="178498"/>
                  </a:lnTo>
                  <a:lnTo>
                    <a:pt x="23622" y="181261"/>
                  </a:lnTo>
                  <a:cubicBezTo>
                    <a:pt x="23813" y="180689"/>
                    <a:pt x="24003" y="180118"/>
                    <a:pt x="24289" y="179546"/>
                  </a:cubicBezTo>
                  <a:close/>
                  <a:moveTo>
                    <a:pt x="21241" y="188214"/>
                  </a:moveTo>
                  <a:lnTo>
                    <a:pt x="13526" y="185738"/>
                  </a:lnTo>
                  <a:lnTo>
                    <a:pt x="12954" y="187547"/>
                  </a:lnTo>
                  <a:lnTo>
                    <a:pt x="20669" y="190024"/>
                  </a:lnTo>
                  <a:cubicBezTo>
                    <a:pt x="20860" y="189357"/>
                    <a:pt x="21050" y="188786"/>
                    <a:pt x="21241" y="188214"/>
                  </a:cubicBezTo>
                  <a:close/>
                  <a:moveTo>
                    <a:pt x="18574" y="196882"/>
                  </a:moveTo>
                  <a:lnTo>
                    <a:pt x="10763" y="194691"/>
                  </a:lnTo>
                  <a:lnTo>
                    <a:pt x="10287" y="196501"/>
                  </a:lnTo>
                  <a:lnTo>
                    <a:pt x="18098" y="198692"/>
                  </a:lnTo>
                  <a:cubicBezTo>
                    <a:pt x="18193" y="198120"/>
                    <a:pt x="18383" y="197548"/>
                    <a:pt x="18574" y="196882"/>
                  </a:cubicBezTo>
                  <a:close/>
                  <a:moveTo>
                    <a:pt x="12287" y="223647"/>
                  </a:moveTo>
                  <a:lnTo>
                    <a:pt x="4286" y="222218"/>
                  </a:lnTo>
                  <a:lnTo>
                    <a:pt x="4001" y="224028"/>
                  </a:lnTo>
                  <a:lnTo>
                    <a:pt x="12002" y="225457"/>
                  </a:lnTo>
                  <a:cubicBezTo>
                    <a:pt x="12097" y="224885"/>
                    <a:pt x="12192" y="224219"/>
                    <a:pt x="12287" y="223647"/>
                  </a:cubicBezTo>
                  <a:close/>
                  <a:moveTo>
                    <a:pt x="14097" y="214598"/>
                  </a:moveTo>
                  <a:lnTo>
                    <a:pt x="6191" y="212884"/>
                  </a:lnTo>
                  <a:lnTo>
                    <a:pt x="5810" y="214694"/>
                  </a:lnTo>
                  <a:lnTo>
                    <a:pt x="13716" y="216408"/>
                  </a:lnTo>
                  <a:cubicBezTo>
                    <a:pt x="13811" y="215836"/>
                    <a:pt x="13907" y="215265"/>
                    <a:pt x="14097" y="214598"/>
                  </a:cubicBezTo>
                  <a:close/>
                  <a:moveTo>
                    <a:pt x="8382" y="259937"/>
                  </a:moveTo>
                  <a:lnTo>
                    <a:pt x="286" y="259652"/>
                  </a:lnTo>
                  <a:lnTo>
                    <a:pt x="191" y="261556"/>
                  </a:lnTo>
                  <a:lnTo>
                    <a:pt x="8382" y="261842"/>
                  </a:lnTo>
                  <a:cubicBezTo>
                    <a:pt x="8382" y="261175"/>
                    <a:pt x="8382" y="260604"/>
                    <a:pt x="8382" y="259937"/>
                  </a:cubicBezTo>
                  <a:close/>
                  <a:moveTo>
                    <a:pt x="8858" y="250793"/>
                  </a:moveTo>
                  <a:lnTo>
                    <a:pt x="762" y="250222"/>
                  </a:lnTo>
                  <a:lnTo>
                    <a:pt x="667" y="252127"/>
                  </a:lnTo>
                  <a:lnTo>
                    <a:pt x="8763" y="252698"/>
                  </a:lnTo>
                  <a:cubicBezTo>
                    <a:pt x="8763" y="252031"/>
                    <a:pt x="8858" y="251460"/>
                    <a:pt x="8858" y="250793"/>
                  </a:cubicBezTo>
                  <a:close/>
                  <a:moveTo>
                    <a:pt x="9716" y="241649"/>
                  </a:moveTo>
                  <a:lnTo>
                    <a:pt x="1619" y="240792"/>
                  </a:lnTo>
                  <a:lnTo>
                    <a:pt x="1429" y="242602"/>
                  </a:lnTo>
                  <a:lnTo>
                    <a:pt x="9525" y="243459"/>
                  </a:lnTo>
                  <a:cubicBezTo>
                    <a:pt x="9620" y="242983"/>
                    <a:pt x="9620" y="242316"/>
                    <a:pt x="9716" y="241649"/>
                  </a:cubicBezTo>
                  <a:close/>
                  <a:moveTo>
                    <a:pt x="10858" y="232600"/>
                  </a:moveTo>
                  <a:lnTo>
                    <a:pt x="2858" y="231458"/>
                  </a:lnTo>
                  <a:lnTo>
                    <a:pt x="2572" y="233363"/>
                  </a:lnTo>
                  <a:lnTo>
                    <a:pt x="10573" y="234506"/>
                  </a:lnTo>
                  <a:cubicBezTo>
                    <a:pt x="10668" y="233839"/>
                    <a:pt x="10763" y="233267"/>
                    <a:pt x="10858" y="232600"/>
                  </a:cubicBezTo>
                  <a:close/>
                  <a:moveTo>
                    <a:pt x="64294" y="108013"/>
                  </a:moveTo>
                  <a:lnTo>
                    <a:pt x="57912" y="102965"/>
                  </a:lnTo>
                  <a:lnTo>
                    <a:pt x="56769" y="104394"/>
                  </a:lnTo>
                  <a:lnTo>
                    <a:pt x="63151" y="109442"/>
                  </a:lnTo>
                  <a:cubicBezTo>
                    <a:pt x="63532" y="109061"/>
                    <a:pt x="63913" y="108490"/>
                    <a:pt x="64294" y="108013"/>
                  </a:cubicBezTo>
                  <a:close/>
                  <a:moveTo>
                    <a:pt x="27527" y="170974"/>
                  </a:moveTo>
                  <a:lnTo>
                    <a:pt x="20003" y="167926"/>
                  </a:lnTo>
                  <a:lnTo>
                    <a:pt x="19336" y="169640"/>
                  </a:lnTo>
                  <a:lnTo>
                    <a:pt x="26861" y="172688"/>
                  </a:lnTo>
                  <a:cubicBezTo>
                    <a:pt x="27051" y="172212"/>
                    <a:pt x="27337" y="171640"/>
                    <a:pt x="27527" y="170974"/>
                  </a:cubicBezTo>
                  <a:close/>
                  <a:moveTo>
                    <a:pt x="58769" y="115348"/>
                  </a:moveTo>
                  <a:lnTo>
                    <a:pt x="52197" y="110585"/>
                  </a:lnTo>
                  <a:lnTo>
                    <a:pt x="51054" y="112109"/>
                  </a:lnTo>
                  <a:lnTo>
                    <a:pt x="57626" y="116872"/>
                  </a:lnTo>
                  <a:cubicBezTo>
                    <a:pt x="58007" y="116300"/>
                    <a:pt x="58388" y="115824"/>
                    <a:pt x="58769" y="115348"/>
                  </a:cubicBezTo>
                  <a:close/>
                  <a:moveTo>
                    <a:pt x="53435" y="122777"/>
                  </a:moveTo>
                  <a:lnTo>
                    <a:pt x="46673" y="118205"/>
                  </a:lnTo>
                  <a:lnTo>
                    <a:pt x="45625" y="119729"/>
                  </a:lnTo>
                  <a:lnTo>
                    <a:pt x="52388" y="124301"/>
                  </a:lnTo>
                  <a:cubicBezTo>
                    <a:pt x="52769" y="123825"/>
                    <a:pt x="53150" y="123349"/>
                    <a:pt x="53435" y="122777"/>
                  </a:cubicBezTo>
                  <a:close/>
                  <a:moveTo>
                    <a:pt x="70104" y="100965"/>
                  </a:moveTo>
                  <a:lnTo>
                    <a:pt x="63818" y="95726"/>
                  </a:lnTo>
                  <a:lnTo>
                    <a:pt x="62579" y="97155"/>
                  </a:lnTo>
                  <a:lnTo>
                    <a:pt x="68866" y="102394"/>
                  </a:lnTo>
                  <a:cubicBezTo>
                    <a:pt x="69247" y="101917"/>
                    <a:pt x="69628" y="101441"/>
                    <a:pt x="70104" y="100965"/>
                  </a:cubicBezTo>
                  <a:close/>
                  <a:moveTo>
                    <a:pt x="76105" y="94107"/>
                  </a:moveTo>
                  <a:lnTo>
                    <a:pt x="70104" y="88678"/>
                  </a:lnTo>
                  <a:lnTo>
                    <a:pt x="68866" y="90106"/>
                  </a:lnTo>
                  <a:lnTo>
                    <a:pt x="74962" y="95536"/>
                  </a:lnTo>
                  <a:cubicBezTo>
                    <a:pt x="75248" y="95060"/>
                    <a:pt x="75629" y="94583"/>
                    <a:pt x="76105" y="94107"/>
                  </a:cubicBezTo>
                  <a:close/>
                  <a:moveTo>
                    <a:pt x="48482" y="130492"/>
                  </a:moveTo>
                  <a:lnTo>
                    <a:pt x="41624" y="126206"/>
                  </a:lnTo>
                  <a:lnTo>
                    <a:pt x="40672" y="127825"/>
                  </a:lnTo>
                  <a:lnTo>
                    <a:pt x="47530" y="132112"/>
                  </a:lnTo>
                  <a:cubicBezTo>
                    <a:pt x="47816" y="131445"/>
                    <a:pt x="48101" y="130969"/>
                    <a:pt x="48482" y="130492"/>
                  </a:cubicBezTo>
                  <a:close/>
                  <a:moveTo>
                    <a:pt x="35052" y="154305"/>
                  </a:moveTo>
                  <a:lnTo>
                    <a:pt x="27813" y="150781"/>
                  </a:lnTo>
                  <a:lnTo>
                    <a:pt x="26956" y="152495"/>
                  </a:lnTo>
                  <a:lnTo>
                    <a:pt x="34195" y="156019"/>
                  </a:lnTo>
                  <a:cubicBezTo>
                    <a:pt x="34481" y="155448"/>
                    <a:pt x="34766" y="154877"/>
                    <a:pt x="35052" y="154305"/>
                  </a:cubicBezTo>
                  <a:close/>
                  <a:moveTo>
                    <a:pt x="43720" y="138208"/>
                  </a:moveTo>
                  <a:lnTo>
                    <a:pt x="36671" y="134207"/>
                  </a:lnTo>
                  <a:lnTo>
                    <a:pt x="35719" y="135827"/>
                  </a:lnTo>
                  <a:lnTo>
                    <a:pt x="42767" y="139922"/>
                  </a:lnTo>
                  <a:cubicBezTo>
                    <a:pt x="43053" y="139351"/>
                    <a:pt x="43434" y="138779"/>
                    <a:pt x="43720" y="138208"/>
                  </a:cubicBezTo>
                  <a:close/>
                  <a:moveTo>
                    <a:pt x="31147" y="162592"/>
                  </a:moveTo>
                  <a:lnTo>
                    <a:pt x="23717" y="159258"/>
                  </a:lnTo>
                  <a:lnTo>
                    <a:pt x="22955" y="160973"/>
                  </a:lnTo>
                  <a:lnTo>
                    <a:pt x="30385" y="164306"/>
                  </a:lnTo>
                  <a:cubicBezTo>
                    <a:pt x="30671" y="163735"/>
                    <a:pt x="30956" y="163163"/>
                    <a:pt x="31147" y="162592"/>
                  </a:cubicBezTo>
                  <a:close/>
                  <a:moveTo>
                    <a:pt x="39243" y="146209"/>
                  </a:moveTo>
                  <a:lnTo>
                    <a:pt x="32099" y="142399"/>
                  </a:lnTo>
                  <a:lnTo>
                    <a:pt x="31242" y="144018"/>
                  </a:lnTo>
                  <a:lnTo>
                    <a:pt x="38386" y="147828"/>
                  </a:lnTo>
                  <a:cubicBezTo>
                    <a:pt x="38672" y="147352"/>
                    <a:pt x="38957" y="146780"/>
                    <a:pt x="39243" y="146209"/>
                  </a:cubicBezTo>
                  <a:close/>
                  <a:moveTo>
                    <a:pt x="516541" y="181261"/>
                  </a:moveTo>
                  <a:lnTo>
                    <a:pt x="524161" y="178498"/>
                  </a:lnTo>
                  <a:lnTo>
                    <a:pt x="523494" y="176784"/>
                  </a:lnTo>
                  <a:lnTo>
                    <a:pt x="515874" y="179546"/>
                  </a:lnTo>
                  <a:cubicBezTo>
                    <a:pt x="516065" y="180118"/>
                    <a:pt x="516255" y="180689"/>
                    <a:pt x="516541" y="181261"/>
                  </a:cubicBezTo>
                  <a:close/>
                  <a:moveTo>
                    <a:pt x="497300" y="139827"/>
                  </a:moveTo>
                  <a:lnTo>
                    <a:pt x="504349" y="135731"/>
                  </a:lnTo>
                  <a:lnTo>
                    <a:pt x="503396" y="134112"/>
                  </a:lnTo>
                  <a:lnTo>
                    <a:pt x="496348" y="138208"/>
                  </a:lnTo>
                  <a:cubicBezTo>
                    <a:pt x="496729" y="138779"/>
                    <a:pt x="497015" y="139351"/>
                    <a:pt x="497300" y="139827"/>
                  </a:cubicBezTo>
                  <a:close/>
                  <a:moveTo>
                    <a:pt x="501777" y="147923"/>
                  </a:moveTo>
                  <a:lnTo>
                    <a:pt x="508921" y="144113"/>
                  </a:lnTo>
                  <a:lnTo>
                    <a:pt x="508064" y="142494"/>
                  </a:lnTo>
                  <a:lnTo>
                    <a:pt x="500920" y="146304"/>
                  </a:lnTo>
                  <a:cubicBezTo>
                    <a:pt x="501206" y="146780"/>
                    <a:pt x="501491" y="147352"/>
                    <a:pt x="501777" y="147923"/>
                  </a:cubicBezTo>
                  <a:close/>
                  <a:moveTo>
                    <a:pt x="492633" y="132017"/>
                  </a:moveTo>
                  <a:lnTo>
                    <a:pt x="499491" y="127730"/>
                  </a:lnTo>
                  <a:lnTo>
                    <a:pt x="498539" y="126111"/>
                  </a:lnTo>
                  <a:lnTo>
                    <a:pt x="491681" y="130397"/>
                  </a:lnTo>
                  <a:cubicBezTo>
                    <a:pt x="491966" y="130969"/>
                    <a:pt x="492347" y="131445"/>
                    <a:pt x="492633" y="132017"/>
                  </a:cubicBezTo>
                  <a:close/>
                  <a:moveTo>
                    <a:pt x="459105" y="88773"/>
                  </a:moveTo>
                  <a:lnTo>
                    <a:pt x="465010" y="83153"/>
                  </a:lnTo>
                  <a:lnTo>
                    <a:pt x="463677" y="81820"/>
                  </a:lnTo>
                  <a:lnTo>
                    <a:pt x="457772" y="87440"/>
                  </a:lnTo>
                  <a:cubicBezTo>
                    <a:pt x="458248" y="87916"/>
                    <a:pt x="458629" y="88297"/>
                    <a:pt x="459105" y="88773"/>
                  </a:cubicBezTo>
                  <a:close/>
                  <a:moveTo>
                    <a:pt x="509683" y="164306"/>
                  </a:moveTo>
                  <a:lnTo>
                    <a:pt x="517112" y="160973"/>
                  </a:lnTo>
                  <a:lnTo>
                    <a:pt x="516350" y="159258"/>
                  </a:lnTo>
                  <a:lnTo>
                    <a:pt x="508921" y="162592"/>
                  </a:lnTo>
                  <a:cubicBezTo>
                    <a:pt x="509207" y="163163"/>
                    <a:pt x="509492" y="163735"/>
                    <a:pt x="509683" y="164306"/>
                  </a:cubicBezTo>
                  <a:close/>
                  <a:moveTo>
                    <a:pt x="465296" y="95440"/>
                  </a:moveTo>
                  <a:lnTo>
                    <a:pt x="471297" y="90011"/>
                  </a:lnTo>
                  <a:lnTo>
                    <a:pt x="470059" y="88583"/>
                  </a:lnTo>
                  <a:lnTo>
                    <a:pt x="463963" y="94012"/>
                  </a:lnTo>
                  <a:cubicBezTo>
                    <a:pt x="464439" y="94583"/>
                    <a:pt x="464820" y="95060"/>
                    <a:pt x="465296" y="95440"/>
                  </a:cubicBezTo>
                  <a:close/>
                  <a:moveTo>
                    <a:pt x="487680" y="124301"/>
                  </a:moveTo>
                  <a:lnTo>
                    <a:pt x="494443" y="119729"/>
                  </a:lnTo>
                  <a:lnTo>
                    <a:pt x="493395" y="118205"/>
                  </a:lnTo>
                  <a:lnTo>
                    <a:pt x="486632" y="122777"/>
                  </a:lnTo>
                  <a:cubicBezTo>
                    <a:pt x="487013" y="123349"/>
                    <a:pt x="487299" y="123825"/>
                    <a:pt x="487680" y="124301"/>
                  </a:cubicBezTo>
                  <a:close/>
                  <a:moveTo>
                    <a:pt x="513207" y="172784"/>
                  </a:moveTo>
                  <a:lnTo>
                    <a:pt x="520732" y="169736"/>
                  </a:lnTo>
                  <a:lnTo>
                    <a:pt x="520065" y="168021"/>
                  </a:lnTo>
                  <a:lnTo>
                    <a:pt x="512540" y="171069"/>
                  </a:lnTo>
                  <a:cubicBezTo>
                    <a:pt x="512826" y="171640"/>
                    <a:pt x="513017" y="172212"/>
                    <a:pt x="513207" y="172784"/>
                  </a:cubicBezTo>
                  <a:close/>
                  <a:moveTo>
                    <a:pt x="471297" y="102394"/>
                  </a:moveTo>
                  <a:lnTo>
                    <a:pt x="477488" y="97155"/>
                  </a:lnTo>
                  <a:lnTo>
                    <a:pt x="476250" y="95726"/>
                  </a:lnTo>
                  <a:lnTo>
                    <a:pt x="470059" y="100965"/>
                  </a:lnTo>
                  <a:cubicBezTo>
                    <a:pt x="470440" y="101441"/>
                    <a:pt x="470821" y="101917"/>
                    <a:pt x="471297" y="102394"/>
                  </a:cubicBezTo>
                  <a:close/>
                  <a:moveTo>
                    <a:pt x="477012" y="109538"/>
                  </a:moveTo>
                  <a:lnTo>
                    <a:pt x="483394" y="104489"/>
                  </a:lnTo>
                  <a:lnTo>
                    <a:pt x="482251" y="103061"/>
                  </a:lnTo>
                  <a:lnTo>
                    <a:pt x="475869" y="108109"/>
                  </a:lnTo>
                  <a:cubicBezTo>
                    <a:pt x="476250" y="108490"/>
                    <a:pt x="476631" y="109061"/>
                    <a:pt x="477012" y="109538"/>
                  </a:cubicBezTo>
                  <a:close/>
                  <a:moveTo>
                    <a:pt x="482441" y="116872"/>
                  </a:moveTo>
                  <a:lnTo>
                    <a:pt x="489014" y="112109"/>
                  </a:lnTo>
                  <a:lnTo>
                    <a:pt x="487966" y="110585"/>
                  </a:lnTo>
                  <a:lnTo>
                    <a:pt x="481393" y="115348"/>
                  </a:lnTo>
                  <a:cubicBezTo>
                    <a:pt x="481775" y="115824"/>
                    <a:pt x="482060" y="116300"/>
                    <a:pt x="482441" y="116872"/>
                  </a:cubicBezTo>
                  <a:close/>
                  <a:moveTo>
                    <a:pt x="505873" y="156019"/>
                  </a:moveTo>
                  <a:lnTo>
                    <a:pt x="513112" y="152495"/>
                  </a:lnTo>
                  <a:lnTo>
                    <a:pt x="512255" y="150781"/>
                  </a:lnTo>
                  <a:lnTo>
                    <a:pt x="505016" y="154305"/>
                  </a:lnTo>
                  <a:cubicBezTo>
                    <a:pt x="505301" y="154877"/>
                    <a:pt x="505587" y="155448"/>
                    <a:pt x="505873" y="156019"/>
                  </a:cubicBezTo>
                  <a:close/>
                  <a:moveTo>
                    <a:pt x="8192" y="270034"/>
                  </a:moveTo>
                  <a:cubicBezTo>
                    <a:pt x="8192" y="269748"/>
                    <a:pt x="8192" y="269462"/>
                    <a:pt x="8192" y="269081"/>
                  </a:cubicBezTo>
                  <a:lnTo>
                    <a:pt x="0" y="269081"/>
                  </a:lnTo>
                  <a:lnTo>
                    <a:pt x="0" y="270986"/>
                  </a:lnTo>
                  <a:lnTo>
                    <a:pt x="8192" y="270986"/>
                  </a:lnTo>
                  <a:cubicBezTo>
                    <a:pt x="8192" y="270605"/>
                    <a:pt x="8192" y="270319"/>
                    <a:pt x="8192" y="270034"/>
                  </a:cubicBezTo>
                  <a:close/>
                  <a:moveTo>
                    <a:pt x="530638" y="243554"/>
                  </a:moveTo>
                  <a:lnTo>
                    <a:pt x="538734" y="242697"/>
                  </a:lnTo>
                  <a:lnTo>
                    <a:pt x="538543" y="240887"/>
                  </a:lnTo>
                  <a:lnTo>
                    <a:pt x="530447" y="241744"/>
                  </a:lnTo>
                  <a:cubicBezTo>
                    <a:pt x="530447" y="242316"/>
                    <a:pt x="530543" y="242983"/>
                    <a:pt x="530638" y="243554"/>
                  </a:cubicBezTo>
                  <a:close/>
                  <a:moveTo>
                    <a:pt x="531781" y="261747"/>
                  </a:moveTo>
                  <a:lnTo>
                    <a:pt x="539972" y="261461"/>
                  </a:lnTo>
                  <a:lnTo>
                    <a:pt x="539877" y="259556"/>
                  </a:lnTo>
                  <a:lnTo>
                    <a:pt x="531781" y="259842"/>
                  </a:lnTo>
                  <a:cubicBezTo>
                    <a:pt x="531781" y="260604"/>
                    <a:pt x="531781" y="261175"/>
                    <a:pt x="531781" y="261747"/>
                  </a:cubicBezTo>
                  <a:close/>
                  <a:moveTo>
                    <a:pt x="531305" y="252698"/>
                  </a:moveTo>
                  <a:lnTo>
                    <a:pt x="539401" y="252127"/>
                  </a:lnTo>
                  <a:lnTo>
                    <a:pt x="539306" y="250222"/>
                  </a:lnTo>
                  <a:lnTo>
                    <a:pt x="531209" y="250793"/>
                  </a:lnTo>
                  <a:cubicBezTo>
                    <a:pt x="531305" y="251460"/>
                    <a:pt x="531305" y="252031"/>
                    <a:pt x="531305" y="252698"/>
                  </a:cubicBezTo>
                  <a:close/>
                  <a:moveTo>
                    <a:pt x="528161" y="225457"/>
                  </a:moveTo>
                  <a:lnTo>
                    <a:pt x="536162" y="224028"/>
                  </a:lnTo>
                  <a:lnTo>
                    <a:pt x="535876" y="222218"/>
                  </a:lnTo>
                  <a:lnTo>
                    <a:pt x="527876" y="223647"/>
                  </a:lnTo>
                  <a:cubicBezTo>
                    <a:pt x="527876" y="224219"/>
                    <a:pt x="528066" y="224885"/>
                    <a:pt x="528161" y="225457"/>
                  </a:cubicBezTo>
                  <a:close/>
                  <a:moveTo>
                    <a:pt x="529495" y="234506"/>
                  </a:moveTo>
                  <a:lnTo>
                    <a:pt x="537496" y="233363"/>
                  </a:lnTo>
                  <a:lnTo>
                    <a:pt x="537210" y="231458"/>
                  </a:lnTo>
                  <a:lnTo>
                    <a:pt x="529209" y="232600"/>
                  </a:lnTo>
                  <a:cubicBezTo>
                    <a:pt x="529400" y="233267"/>
                    <a:pt x="529400" y="233839"/>
                    <a:pt x="529495" y="234506"/>
                  </a:cubicBezTo>
                  <a:close/>
                  <a:moveTo>
                    <a:pt x="526447" y="216503"/>
                  </a:moveTo>
                  <a:lnTo>
                    <a:pt x="534353" y="214789"/>
                  </a:lnTo>
                  <a:lnTo>
                    <a:pt x="533972" y="212979"/>
                  </a:lnTo>
                  <a:lnTo>
                    <a:pt x="526066" y="214694"/>
                  </a:lnTo>
                  <a:cubicBezTo>
                    <a:pt x="526161" y="215265"/>
                    <a:pt x="526351" y="215836"/>
                    <a:pt x="526447" y="216503"/>
                  </a:cubicBezTo>
                  <a:close/>
                  <a:moveTo>
                    <a:pt x="522065" y="198692"/>
                  </a:moveTo>
                  <a:lnTo>
                    <a:pt x="529876" y="196501"/>
                  </a:lnTo>
                  <a:lnTo>
                    <a:pt x="529400" y="194691"/>
                  </a:lnTo>
                  <a:lnTo>
                    <a:pt x="521589" y="196882"/>
                  </a:lnTo>
                  <a:cubicBezTo>
                    <a:pt x="521780" y="197548"/>
                    <a:pt x="521970" y="198120"/>
                    <a:pt x="522065" y="198692"/>
                  </a:cubicBezTo>
                  <a:close/>
                  <a:moveTo>
                    <a:pt x="519493" y="189929"/>
                  </a:moveTo>
                  <a:lnTo>
                    <a:pt x="527209" y="187452"/>
                  </a:lnTo>
                  <a:lnTo>
                    <a:pt x="526637" y="185642"/>
                  </a:lnTo>
                  <a:lnTo>
                    <a:pt x="518922" y="188119"/>
                  </a:lnTo>
                  <a:cubicBezTo>
                    <a:pt x="519113" y="188786"/>
                    <a:pt x="519303" y="189357"/>
                    <a:pt x="519493" y="189929"/>
                  </a:cubicBezTo>
                  <a:close/>
                  <a:moveTo>
                    <a:pt x="524447" y="207550"/>
                  </a:moveTo>
                  <a:lnTo>
                    <a:pt x="532257" y="205550"/>
                  </a:lnTo>
                  <a:lnTo>
                    <a:pt x="531781" y="203740"/>
                  </a:lnTo>
                  <a:lnTo>
                    <a:pt x="523970" y="205740"/>
                  </a:lnTo>
                  <a:cubicBezTo>
                    <a:pt x="524161" y="206311"/>
                    <a:pt x="524256" y="206978"/>
                    <a:pt x="524447" y="207550"/>
                  </a:cubicBezTo>
                  <a:close/>
                  <a:moveTo>
                    <a:pt x="369094" y="27527"/>
                  </a:moveTo>
                  <a:lnTo>
                    <a:pt x="372142" y="20002"/>
                  </a:lnTo>
                  <a:lnTo>
                    <a:pt x="370427" y="19336"/>
                  </a:lnTo>
                  <a:lnTo>
                    <a:pt x="367379" y="26860"/>
                  </a:lnTo>
                  <a:cubicBezTo>
                    <a:pt x="367856" y="27051"/>
                    <a:pt x="368427" y="27242"/>
                    <a:pt x="369094" y="27527"/>
                  </a:cubicBezTo>
                  <a:close/>
                  <a:moveTo>
                    <a:pt x="334328" y="16097"/>
                  </a:moveTo>
                  <a:lnTo>
                    <a:pt x="336328" y="8287"/>
                  </a:lnTo>
                  <a:lnTo>
                    <a:pt x="334518" y="7810"/>
                  </a:lnTo>
                  <a:lnTo>
                    <a:pt x="332518" y="15621"/>
                  </a:lnTo>
                  <a:cubicBezTo>
                    <a:pt x="333089" y="15811"/>
                    <a:pt x="333756" y="15907"/>
                    <a:pt x="334328" y="16097"/>
                  </a:cubicBezTo>
                  <a:close/>
                  <a:moveTo>
                    <a:pt x="343186" y="18479"/>
                  </a:moveTo>
                  <a:lnTo>
                    <a:pt x="345376" y="10763"/>
                  </a:lnTo>
                  <a:lnTo>
                    <a:pt x="343567" y="10192"/>
                  </a:lnTo>
                  <a:lnTo>
                    <a:pt x="341376" y="17907"/>
                  </a:lnTo>
                  <a:cubicBezTo>
                    <a:pt x="341948" y="18098"/>
                    <a:pt x="342519" y="18288"/>
                    <a:pt x="343186" y="18479"/>
                  </a:cubicBezTo>
                  <a:close/>
                  <a:moveTo>
                    <a:pt x="360521" y="24194"/>
                  </a:moveTo>
                  <a:lnTo>
                    <a:pt x="363284" y="16669"/>
                  </a:lnTo>
                  <a:lnTo>
                    <a:pt x="361569" y="16002"/>
                  </a:lnTo>
                  <a:lnTo>
                    <a:pt x="358807" y="23527"/>
                  </a:lnTo>
                  <a:cubicBezTo>
                    <a:pt x="359378" y="23813"/>
                    <a:pt x="359950" y="24003"/>
                    <a:pt x="360521" y="24194"/>
                  </a:cubicBezTo>
                  <a:close/>
                  <a:moveTo>
                    <a:pt x="351854" y="21146"/>
                  </a:moveTo>
                  <a:lnTo>
                    <a:pt x="354330" y="13430"/>
                  </a:lnTo>
                  <a:lnTo>
                    <a:pt x="352520" y="12859"/>
                  </a:lnTo>
                  <a:lnTo>
                    <a:pt x="350044" y="20574"/>
                  </a:lnTo>
                  <a:cubicBezTo>
                    <a:pt x="350710" y="20765"/>
                    <a:pt x="351282" y="20955"/>
                    <a:pt x="351854" y="21146"/>
                  </a:cubicBezTo>
                  <a:close/>
                  <a:moveTo>
                    <a:pt x="325469" y="14002"/>
                  </a:moveTo>
                  <a:lnTo>
                    <a:pt x="327184" y="6096"/>
                  </a:lnTo>
                  <a:lnTo>
                    <a:pt x="325374" y="5715"/>
                  </a:lnTo>
                  <a:lnTo>
                    <a:pt x="323659" y="13621"/>
                  </a:lnTo>
                  <a:cubicBezTo>
                    <a:pt x="324231" y="13716"/>
                    <a:pt x="324803" y="13906"/>
                    <a:pt x="325469" y="14002"/>
                  </a:cubicBezTo>
                  <a:close/>
                  <a:moveTo>
                    <a:pt x="289274" y="8858"/>
                  </a:moveTo>
                  <a:lnTo>
                    <a:pt x="289846" y="762"/>
                  </a:lnTo>
                  <a:lnTo>
                    <a:pt x="288036" y="571"/>
                  </a:lnTo>
                  <a:lnTo>
                    <a:pt x="287465" y="8668"/>
                  </a:lnTo>
                  <a:cubicBezTo>
                    <a:pt x="288036" y="8763"/>
                    <a:pt x="288608" y="8763"/>
                    <a:pt x="289274" y="8858"/>
                  </a:cubicBezTo>
                  <a:close/>
                  <a:moveTo>
                    <a:pt x="316421" y="12192"/>
                  </a:moveTo>
                  <a:lnTo>
                    <a:pt x="317849" y="4191"/>
                  </a:lnTo>
                  <a:lnTo>
                    <a:pt x="316040" y="3810"/>
                  </a:lnTo>
                  <a:lnTo>
                    <a:pt x="314611" y="11811"/>
                  </a:lnTo>
                  <a:cubicBezTo>
                    <a:pt x="315278" y="12002"/>
                    <a:pt x="315849" y="12097"/>
                    <a:pt x="316421" y="12192"/>
                  </a:cubicBezTo>
                  <a:close/>
                  <a:moveTo>
                    <a:pt x="270034" y="8192"/>
                  </a:moveTo>
                  <a:cubicBezTo>
                    <a:pt x="270320" y="8192"/>
                    <a:pt x="270701" y="8192"/>
                    <a:pt x="270986" y="8192"/>
                  </a:cubicBezTo>
                  <a:lnTo>
                    <a:pt x="270986" y="0"/>
                  </a:lnTo>
                  <a:lnTo>
                    <a:pt x="269081" y="0"/>
                  </a:lnTo>
                  <a:lnTo>
                    <a:pt x="269081" y="8192"/>
                  </a:lnTo>
                  <a:cubicBezTo>
                    <a:pt x="269462" y="8192"/>
                    <a:pt x="269748" y="8192"/>
                    <a:pt x="270034" y="8192"/>
                  </a:cubicBezTo>
                  <a:close/>
                  <a:moveTo>
                    <a:pt x="280130" y="8287"/>
                  </a:moveTo>
                  <a:lnTo>
                    <a:pt x="280416" y="190"/>
                  </a:lnTo>
                  <a:lnTo>
                    <a:pt x="278511" y="95"/>
                  </a:lnTo>
                  <a:lnTo>
                    <a:pt x="278225" y="8287"/>
                  </a:lnTo>
                  <a:cubicBezTo>
                    <a:pt x="278892" y="8287"/>
                    <a:pt x="279559" y="8287"/>
                    <a:pt x="280130" y="8287"/>
                  </a:cubicBezTo>
                  <a:close/>
                  <a:moveTo>
                    <a:pt x="298323" y="9715"/>
                  </a:moveTo>
                  <a:lnTo>
                    <a:pt x="299180" y="1619"/>
                  </a:lnTo>
                  <a:lnTo>
                    <a:pt x="297371" y="1429"/>
                  </a:lnTo>
                  <a:lnTo>
                    <a:pt x="296513" y="9525"/>
                  </a:lnTo>
                  <a:cubicBezTo>
                    <a:pt x="297085" y="9525"/>
                    <a:pt x="297751" y="9620"/>
                    <a:pt x="298323" y="9715"/>
                  </a:cubicBezTo>
                  <a:close/>
                  <a:moveTo>
                    <a:pt x="307467" y="10763"/>
                  </a:moveTo>
                  <a:lnTo>
                    <a:pt x="308610" y="2762"/>
                  </a:lnTo>
                  <a:lnTo>
                    <a:pt x="306800" y="2477"/>
                  </a:lnTo>
                  <a:lnTo>
                    <a:pt x="305657" y="10477"/>
                  </a:lnTo>
                  <a:cubicBezTo>
                    <a:pt x="306229" y="10573"/>
                    <a:pt x="306800" y="10668"/>
                    <a:pt x="307467" y="10763"/>
                  </a:cubicBezTo>
                  <a:close/>
                  <a:moveTo>
                    <a:pt x="445960" y="76010"/>
                  </a:moveTo>
                  <a:lnTo>
                    <a:pt x="451390" y="70009"/>
                  </a:lnTo>
                  <a:lnTo>
                    <a:pt x="450056" y="68771"/>
                  </a:lnTo>
                  <a:lnTo>
                    <a:pt x="444627" y="74771"/>
                  </a:lnTo>
                  <a:cubicBezTo>
                    <a:pt x="445008" y="75152"/>
                    <a:pt x="445484" y="75629"/>
                    <a:pt x="445960" y="76010"/>
                  </a:cubicBezTo>
                  <a:close/>
                  <a:moveTo>
                    <a:pt x="377476" y="31147"/>
                  </a:moveTo>
                  <a:lnTo>
                    <a:pt x="380714" y="23717"/>
                  </a:lnTo>
                  <a:lnTo>
                    <a:pt x="379000" y="22955"/>
                  </a:lnTo>
                  <a:lnTo>
                    <a:pt x="375761" y="30385"/>
                  </a:lnTo>
                  <a:cubicBezTo>
                    <a:pt x="376333" y="30575"/>
                    <a:pt x="376904" y="30861"/>
                    <a:pt x="377476" y="31147"/>
                  </a:cubicBezTo>
                  <a:close/>
                  <a:moveTo>
                    <a:pt x="424720" y="58674"/>
                  </a:moveTo>
                  <a:lnTo>
                    <a:pt x="429482" y="52102"/>
                  </a:lnTo>
                  <a:lnTo>
                    <a:pt x="427958" y="50959"/>
                  </a:lnTo>
                  <a:lnTo>
                    <a:pt x="423196" y="57531"/>
                  </a:lnTo>
                  <a:cubicBezTo>
                    <a:pt x="423767" y="58007"/>
                    <a:pt x="424243" y="58293"/>
                    <a:pt x="424720" y="58674"/>
                  </a:cubicBezTo>
                  <a:close/>
                  <a:moveTo>
                    <a:pt x="432054" y="64198"/>
                  </a:moveTo>
                  <a:lnTo>
                    <a:pt x="437102" y="57817"/>
                  </a:lnTo>
                  <a:lnTo>
                    <a:pt x="435674" y="56674"/>
                  </a:lnTo>
                  <a:lnTo>
                    <a:pt x="430625" y="63056"/>
                  </a:lnTo>
                  <a:cubicBezTo>
                    <a:pt x="431006" y="63436"/>
                    <a:pt x="431483" y="63817"/>
                    <a:pt x="432054" y="64198"/>
                  </a:cubicBezTo>
                  <a:close/>
                  <a:moveTo>
                    <a:pt x="452628" y="82296"/>
                  </a:moveTo>
                  <a:lnTo>
                    <a:pt x="458248" y="76486"/>
                  </a:lnTo>
                  <a:lnTo>
                    <a:pt x="456914" y="75152"/>
                  </a:lnTo>
                  <a:lnTo>
                    <a:pt x="451295" y="81058"/>
                  </a:lnTo>
                  <a:cubicBezTo>
                    <a:pt x="451771" y="81439"/>
                    <a:pt x="452152" y="81820"/>
                    <a:pt x="452628" y="82296"/>
                  </a:cubicBezTo>
                  <a:close/>
                  <a:moveTo>
                    <a:pt x="439103" y="70009"/>
                  </a:moveTo>
                  <a:lnTo>
                    <a:pt x="444341" y="63817"/>
                  </a:lnTo>
                  <a:lnTo>
                    <a:pt x="442913" y="62579"/>
                  </a:lnTo>
                  <a:lnTo>
                    <a:pt x="437674" y="68771"/>
                  </a:lnTo>
                  <a:cubicBezTo>
                    <a:pt x="438150" y="69247"/>
                    <a:pt x="438626" y="69628"/>
                    <a:pt x="439103" y="70009"/>
                  </a:cubicBezTo>
                  <a:close/>
                  <a:moveTo>
                    <a:pt x="417290" y="53435"/>
                  </a:moveTo>
                  <a:lnTo>
                    <a:pt x="421862" y="46673"/>
                  </a:lnTo>
                  <a:lnTo>
                    <a:pt x="420338" y="45625"/>
                  </a:lnTo>
                  <a:lnTo>
                    <a:pt x="415766" y="52388"/>
                  </a:lnTo>
                  <a:cubicBezTo>
                    <a:pt x="416242" y="52673"/>
                    <a:pt x="416814" y="53054"/>
                    <a:pt x="417290" y="53435"/>
                  </a:cubicBezTo>
                  <a:close/>
                  <a:moveTo>
                    <a:pt x="393859" y="39148"/>
                  </a:moveTo>
                  <a:lnTo>
                    <a:pt x="397669" y="32004"/>
                  </a:lnTo>
                  <a:lnTo>
                    <a:pt x="396050" y="31147"/>
                  </a:lnTo>
                  <a:lnTo>
                    <a:pt x="392240" y="38290"/>
                  </a:lnTo>
                  <a:cubicBezTo>
                    <a:pt x="392716" y="38576"/>
                    <a:pt x="393287" y="38862"/>
                    <a:pt x="393859" y="39148"/>
                  </a:cubicBezTo>
                  <a:close/>
                  <a:moveTo>
                    <a:pt x="385763" y="35052"/>
                  </a:moveTo>
                  <a:lnTo>
                    <a:pt x="389287" y="27813"/>
                  </a:lnTo>
                  <a:lnTo>
                    <a:pt x="387572" y="26956"/>
                  </a:lnTo>
                  <a:lnTo>
                    <a:pt x="384048" y="34195"/>
                  </a:lnTo>
                  <a:cubicBezTo>
                    <a:pt x="384620" y="34481"/>
                    <a:pt x="385191" y="34766"/>
                    <a:pt x="385763" y="35052"/>
                  </a:cubicBezTo>
                  <a:close/>
                  <a:moveTo>
                    <a:pt x="409670" y="48387"/>
                  </a:moveTo>
                  <a:lnTo>
                    <a:pt x="413957" y="41529"/>
                  </a:lnTo>
                  <a:lnTo>
                    <a:pt x="412337" y="40481"/>
                  </a:lnTo>
                  <a:lnTo>
                    <a:pt x="408051" y="47339"/>
                  </a:lnTo>
                  <a:cubicBezTo>
                    <a:pt x="408623" y="47720"/>
                    <a:pt x="409099" y="48101"/>
                    <a:pt x="409670" y="48387"/>
                  </a:cubicBezTo>
                  <a:close/>
                  <a:moveTo>
                    <a:pt x="401860" y="43625"/>
                  </a:moveTo>
                  <a:lnTo>
                    <a:pt x="405860" y="36576"/>
                  </a:lnTo>
                  <a:lnTo>
                    <a:pt x="404241" y="35623"/>
                  </a:lnTo>
                  <a:lnTo>
                    <a:pt x="400241" y="42672"/>
                  </a:lnTo>
                  <a:cubicBezTo>
                    <a:pt x="400717" y="43053"/>
                    <a:pt x="401288" y="43339"/>
                    <a:pt x="401860" y="43625"/>
                  </a:cubicBezTo>
                  <a:close/>
                  <a:moveTo>
                    <a:pt x="23622" y="358711"/>
                  </a:moveTo>
                  <a:lnTo>
                    <a:pt x="16002" y="361474"/>
                  </a:lnTo>
                  <a:lnTo>
                    <a:pt x="16669" y="363188"/>
                  </a:lnTo>
                  <a:lnTo>
                    <a:pt x="24289" y="360426"/>
                  </a:lnTo>
                  <a:cubicBezTo>
                    <a:pt x="24003" y="359855"/>
                    <a:pt x="23813" y="359283"/>
                    <a:pt x="23622" y="358711"/>
                  </a:cubicBezTo>
                  <a:close/>
                  <a:moveTo>
                    <a:pt x="415766" y="487680"/>
                  </a:moveTo>
                  <a:lnTo>
                    <a:pt x="420338" y="494443"/>
                  </a:lnTo>
                  <a:lnTo>
                    <a:pt x="421862" y="493395"/>
                  </a:lnTo>
                  <a:lnTo>
                    <a:pt x="417290" y="486632"/>
                  </a:lnTo>
                  <a:cubicBezTo>
                    <a:pt x="416719" y="486918"/>
                    <a:pt x="416242" y="487299"/>
                    <a:pt x="415766" y="487680"/>
                  </a:cubicBezTo>
                  <a:close/>
                  <a:moveTo>
                    <a:pt x="408051" y="492538"/>
                  </a:moveTo>
                  <a:lnTo>
                    <a:pt x="412337" y="499396"/>
                  </a:lnTo>
                  <a:lnTo>
                    <a:pt x="413957" y="498443"/>
                  </a:lnTo>
                  <a:lnTo>
                    <a:pt x="409670" y="491585"/>
                  </a:lnTo>
                  <a:cubicBezTo>
                    <a:pt x="409099" y="491966"/>
                    <a:pt x="408527" y="492252"/>
                    <a:pt x="408051" y="492538"/>
                  </a:cubicBezTo>
                  <a:close/>
                  <a:moveTo>
                    <a:pt x="384048" y="505778"/>
                  </a:moveTo>
                  <a:lnTo>
                    <a:pt x="387572" y="513016"/>
                  </a:lnTo>
                  <a:lnTo>
                    <a:pt x="389287" y="512159"/>
                  </a:lnTo>
                  <a:lnTo>
                    <a:pt x="385763" y="504920"/>
                  </a:lnTo>
                  <a:cubicBezTo>
                    <a:pt x="385191" y="505301"/>
                    <a:pt x="384620" y="505587"/>
                    <a:pt x="384048" y="505778"/>
                  </a:cubicBezTo>
                  <a:close/>
                  <a:moveTo>
                    <a:pt x="423196" y="482441"/>
                  </a:moveTo>
                  <a:lnTo>
                    <a:pt x="427958" y="489014"/>
                  </a:lnTo>
                  <a:lnTo>
                    <a:pt x="429482" y="487870"/>
                  </a:lnTo>
                  <a:lnTo>
                    <a:pt x="424720" y="481298"/>
                  </a:lnTo>
                  <a:cubicBezTo>
                    <a:pt x="424243" y="481679"/>
                    <a:pt x="423767" y="482060"/>
                    <a:pt x="423196" y="482441"/>
                  </a:cubicBezTo>
                  <a:close/>
                  <a:moveTo>
                    <a:pt x="400241" y="497300"/>
                  </a:moveTo>
                  <a:lnTo>
                    <a:pt x="404336" y="504349"/>
                  </a:lnTo>
                  <a:lnTo>
                    <a:pt x="405956" y="503396"/>
                  </a:lnTo>
                  <a:lnTo>
                    <a:pt x="401860" y="496348"/>
                  </a:lnTo>
                  <a:cubicBezTo>
                    <a:pt x="401288" y="496634"/>
                    <a:pt x="400717" y="497015"/>
                    <a:pt x="400241" y="497300"/>
                  </a:cubicBezTo>
                  <a:close/>
                  <a:moveTo>
                    <a:pt x="392240" y="501682"/>
                  </a:moveTo>
                  <a:lnTo>
                    <a:pt x="396050" y="508826"/>
                  </a:lnTo>
                  <a:lnTo>
                    <a:pt x="397669" y="507968"/>
                  </a:lnTo>
                  <a:lnTo>
                    <a:pt x="393859" y="500824"/>
                  </a:lnTo>
                  <a:cubicBezTo>
                    <a:pt x="393287" y="501110"/>
                    <a:pt x="392716" y="501396"/>
                    <a:pt x="392240" y="501682"/>
                  </a:cubicBezTo>
                  <a:close/>
                  <a:moveTo>
                    <a:pt x="457772" y="452533"/>
                  </a:moveTo>
                  <a:lnTo>
                    <a:pt x="463677" y="458153"/>
                  </a:lnTo>
                  <a:lnTo>
                    <a:pt x="465010" y="456819"/>
                  </a:lnTo>
                  <a:lnTo>
                    <a:pt x="459105" y="451199"/>
                  </a:lnTo>
                  <a:cubicBezTo>
                    <a:pt x="458629" y="451676"/>
                    <a:pt x="458248" y="452152"/>
                    <a:pt x="457772" y="452533"/>
                  </a:cubicBezTo>
                  <a:close/>
                  <a:moveTo>
                    <a:pt x="430530" y="476917"/>
                  </a:moveTo>
                  <a:lnTo>
                    <a:pt x="435578" y="483298"/>
                  </a:lnTo>
                  <a:lnTo>
                    <a:pt x="437007" y="482156"/>
                  </a:lnTo>
                  <a:lnTo>
                    <a:pt x="431959" y="475774"/>
                  </a:lnTo>
                  <a:cubicBezTo>
                    <a:pt x="431483" y="476155"/>
                    <a:pt x="431006" y="476536"/>
                    <a:pt x="430530" y="476917"/>
                  </a:cubicBezTo>
                  <a:close/>
                  <a:moveTo>
                    <a:pt x="451295" y="459010"/>
                  </a:moveTo>
                  <a:lnTo>
                    <a:pt x="456914" y="464915"/>
                  </a:lnTo>
                  <a:lnTo>
                    <a:pt x="458248" y="463677"/>
                  </a:lnTo>
                  <a:lnTo>
                    <a:pt x="452628" y="457772"/>
                  </a:lnTo>
                  <a:cubicBezTo>
                    <a:pt x="452152" y="458153"/>
                    <a:pt x="451771" y="458534"/>
                    <a:pt x="451295" y="459010"/>
                  </a:cubicBezTo>
                  <a:close/>
                  <a:moveTo>
                    <a:pt x="444627" y="465201"/>
                  </a:moveTo>
                  <a:lnTo>
                    <a:pt x="450056" y="471297"/>
                  </a:lnTo>
                  <a:lnTo>
                    <a:pt x="451485" y="470059"/>
                  </a:lnTo>
                  <a:lnTo>
                    <a:pt x="446056" y="464058"/>
                  </a:lnTo>
                  <a:cubicBezTo>
                    <a:pt x="445484" y="464439"/>
                    <a:pt x="445008" y="464820"/>
                    <a:pt x="444627" y="465201"/>
                  </a:cubicBezTo>
                  <a:close/>
                  <a:moveTo>
                    <a:pt x="287369" y="531305"/>
                  </a:moveTo>
                  <a:lnTo>
                    <a:pt x="287941" y="539401"/>
                  </a:lnTo>
                  <a:lnTo>
                    <a:pt x="289846" y="539306"/>
                  </a:lnTo>
                  <a:lnTo>
                    <a:pt x="289274" y="531209"/>
                  </a:lnTo>
                  <a:cubicBezTo>
                    <a:pt x="288608" y="531209"/>
                    <a:pt x="288036" y="531305"/>
                    <a:pt x="287369" y="531305"/>
                  </a:cubicBezTo>
                  <a:close/>
                  <a:moveTo>
                    <a:pt x="437674" y="471202"/>
                  </a:moveTo>
                  <a:lnTo>
                    <a:pt x="442913" y="477488"/>
                  </a:lnTo>
                  <a:lnTo>
                    <a:pt x="444341" y="476250"/>
                  </a:lnTo>
                  <a:lnTo>
                    <a:pt x="439103" y="469964"/>
                  </a:lnTo>
                  <a:cubicBezTo>
                    <a:pt x="438626" y="470344"/>
                    <a:pt x="438150" y="470821"/>
                    <a:pt x="437674" y="471202"/>
                  </a:cubicBezTo>
                  <a:close/>
                  <a:moveTo>
                    <a:pt x="323564" y="526352"/>
                  </a:moveTo>
                  <a:lnTo>
                    <a:pt x="325279" y="534257"/>
                  </a:lnTo>
                  <a:lnTo>
                    <a:pt x="327089" y="533876"/>
                  </a:lnTo>
                  <a:lnTo>
                    <a:pt x="325374" y="525970"/>
                  </a:lnTo>
                  <a:cubicBezTo>
                    <a:pt x="324803" y="526161"/>
                    <a:pt x="324231" y="526256"/>
                    <a:pt x="323564" y="526352"/>
                  </a:cubicBezTo>
                  <a:close/>
                  <a:moveTo>
                    <a:pt x="314611" y="528066"/>
                  </a:moveTo>
                  <a:lnTo>
                    <a:pt x="316040" y="536067"/>
                  </a:lnTo>
                  <a:lnTo>
                    <a:pt x="317849" y="535686"/>
                  </a:lnTo>
                  <a:lnTo>
                    <a:pt x="316421" y="527685"/>
                  </a:lnTo>
                  <a:cubicBezTo>
                    <a:pt x="315849" y="527876"/>
                    <a:pt x="315278" y="527971"/>
                    <a:pt x="314611" y="528066"/>
                  </a:cubicBezTo>
                  <a:close/>
                  <a:moveTo>
                    <a:pt x="296513" y="530543"/>
                  </a:moveTo>
                  <a:lnTo>
                    <a:pt x="297371" y="538639"/>
                  </a:lnTo>
                  <a:lnTo>
                    <a:pt x="299180" y="538448"/>
                  </a:lnTo>
                  <a:lnTo>
                    <a:pt x="298323" y="530352"/>
                  </a:lnTo>
                  <a:cubicBezTo>
                    <a:pt x="297751" y="530447"/>
                    <a:pt x="297085" y="530447"/>
                    <a:pt x="296513" y="530543"/>
                  </a:cubicBezTo>
                  <a:close/>
                  <a:moveTo>
                    <a:pt x="375761" y="509683"/>
                  </a:moveTo>
                  <a:lnTo>
                    <a:pt x="379095" y="517112"/>
                  </a:lnTo>
                  <a:lnTo>
                    <a:pt x="380809" y="516350"/>
                  </a:lnTo>
                  <a:lnTo>
                    <a:pt x="377571" y="508921"/>
                  </a:lnTo>
                  <a:cubicBezTo>
                    <a:pt x="376904" y="509111"/>
                    <a:pt x="376333" y="509397"/>
                    <a:pt x="375761" y="509683"/>
                  </a:cubicBezTo>
                  <a:close/>
                  <a:moveTo>
                    <a:pt x="305562" y="529495"/>
                  </a:moveTo>
                  <a:lnTo>
                    <a:pt x="306705" y="537496"/>
                  </a:lnTo>
                  <a:lnTo>
                    <a:pt x="308515" y="537210"/>
                  </a:lnTo>
                  <a:lnTo>
                    <a:pt x="307372" y="529114"/>
                  </a:lnTo>
                  <a:cubicBezTo>
                    <a:pt x="306800" y="529304"/>
                    <a:pt x="306229" y="529399"/>
                    <a:pt x="305562" y="529495"/>
                  </a:cubicBezTo>
                  <a:close/>
                  <a:moveTo>
                    <a:pt x="332518" y="524351"/>
                  </a:moveTo>
                  <a:lnTo>
                    <a:pt x="334518" y="532162"/>
                  </a:lnTo>
                  <a:lnTo>
                    <a:pt x="336328" y="531686"/>
                  </a:lnTo>
                  <a:lnTo>
                    <a:pt x="334328" y="523875"/>
                  </a:lnTo>
                  <a:cubicBezTo>
                    <a:pt x="333756" y="524065"/>
                    <a:pt x="333089" y="524161"/>
                    <a:pt x="332518" y="524351"/>
                  </a:cubicBezTo>
                  <a:close/>
                  <a:moveTo>
                    <a:pt x="358807" y="516445"/>
                  </a:moveTo>
                  <a:lnTo>
                    <a:pt x="361569" y="524065"/>
                  </a:lnTo>
                  <a:lnTo>
                    <a:pt x="363284" y="523399"/>
                  </a:lnTo>
                  <a:lnTo>
                    <a:pt x="360521" y="515779"/>
                  </a:lnTo>
                  <a:cubicBezTo>
                    <a:pt x="359950" y="516065"/>
                    <a:pt x="359378" y="516255"/>
                    <a:pt x="358807" y="516445"/>
                  </a:cubicBezTo>
                  <a:close/>
                  <a:moveTo>
                    <a:pt x="341376" y="522065"/>
                  </a:moveTo>
                  <a:lnTo>
                    <a:pt x="343567" y="529876"/>
                  </a:lnTo>
                  <a:lnTo>
                    <a:pt x="345376" y="529399"/>
                  </a:lnTo>
                  <a:lnTo>
                    <a:pt x="343186" y="521589"/>
                  </a:lnTo>
                  <a:cubicBezTo>
                    <a:pt x="342519" y="521684"/>
                    <a:pt x="341948" y="521875"/>
                    <a:pt x="341376" y="522065"/>
                  </a:cubicBezTo>
                  <a:close/>
                  <a:moveTo>
                    <a:pt x="367284" y="513207"/>
                  </a:moveTo>
                  <a:lnTo>
                    <a:pt x="370332" y="520732"/>
                  </a:lnTo>
                  <a:lnTo>
                    <a:pt x="372047" y="520065"/>
                  </a:lnTo>
                  <a:lnTo>
                    <a:pt x="368999" y="512540"/>
                  </a:lnTo>
                  <a:cubicBezTo>
                    <a:pt x="368427" y="512731"/>
                    <a:pt x="367856" y="512921"/>
                    <a:pt x="367284" y="513207"/>
                  </a:cubicBezTo>
                  <a:close/>
                  <a:moveTo>
                    <a:pt x="350139" y="519398"/>
                  </a:moveTo>
                  <a:lnTo>
                    <a:pt x="352616" y="527114"/>
                  </a:lnTo>
                  <a:lnTo>
                    <a:pt x="354425" y="526542"/>
                  </a:lnTo>
                  <a:lnTo>
                    <a:pt x="351949" y="518827"/>
                  </a:lnTo>
                  <a:cubicBezTo>
                    <a:pt x="351282" y="519017"/>
                    <a:pt x="350710" y="519208"/>
                    <a:pt x="350139" y="519398"/>
                  </a:cubicBezTo>
                  <a:close/>
                  <a:moveTo>
                    <a:pt x="464058" y="445865"/>
                  </a:moveTo>
                  <a:lnTo>
                    <a:pt x="470059" y="451294"/>
                  </a:lnTo>
                  <a:lnTo>
                    <a:pt x="471297" y="449961"/>
                  </a:lnTo>
                  <a:lnTo>
                    <a:pt x="465201" y="444532"/>
                  </a:lnTo>
                  <a:cubicBezTo>
                    <a:pt x="464820" y="445008"/>
                    <a:pt x="464439" y="445484"/>
                    <a:pt x="464058" y="445865"/>
                  </a:cubicBezTo>
                  <a:close/>
                  <a:moveTo>
                    <a:pt x="526066" y="325374"/>
                  </a:moveTo>
                  <a:lnTo>
                    <a:pt x="533972" y="327088"/>
                  </a:lnTo>
                  <a:lnTo>
                    <a:pt x="534353" y="325279"/>
                  </a:lnTo>
                  <a:lnTo>
                    <a:pt x="526447" y="323564"/>
                  </a:lnTo>
                  <a:cubicBezTo>
                    <a:pt x="526351" y="324136"/>
                    <a:pt x="526161" y="324803"/>
                    <a:pt x="526066" y="325374"/>
                  </a:cubicBezTo>
                  <a:close/>
                  <a:moveTo>
                    <a:pt x="529304" y="307372"/>
                  </a:moveTo>
                  <a:lnTo>
                    <a:pt x="537305" y="308515"/>
                  </a:lnTo>
                  <a:lnTo>
                    <a:pt x="537591" y="306705"/>
                  </a:lnTo>
                  <a:lnTo>
                    <a:pt x="529590" y="305562"/>
                  </a:lnTo>
                  <a:cubicBezTo>
                    <a:pt x="529400" y="306134"/>
                    <a:pt x="529304" y="306705"/>
                    <a:pt x="529304" y="307372"/>
                  </a:cubicBezTo>
                  <a:close/>
                  <a:moveTo>
                    <a:pt x="527780" y="316421"/>
                  </a:moveTo>
                  <a:lnTo>
                    <a:pt x="535781" y="317849"/>
                  </a:lnTo>
                  <a:lnTo>
                    <a:pt x="536067" y="316040"/>
                  </a:lnTo>
                  <a:lnTo>
                    <a:pt x="528066" y="314611"/>
                  </a:lnTo>
                  <a:cubicBezTo>
                    <a:pt x="528066" y="315182"/>
                    <a:pt x="527876" y="315754"/>
                    <a:pt x="527780" y="316421"/>
                  </a:cubicBezTo>
                  <a:close/>
                  <a:moveTo>
                    <a:pt x="518827" y="351854"/>
                  </a:moveTo>
                  <a:lnTo>
                    <a:pt x="526542" y="354330"/>
                  </a:lnTo>
                  <a:lnTo>
                    <a:pt x="527114" y="352520"/>
                  </a:lnTo>
                  <a:lnTo>
                    <a:pt x="519398" y="350044"/>
                  </a:lnTo>
                  <a:cubicBezTo>
                    <a:pt x="519208" y="350615"/>
                    <a:pt x="519017" y="351187"/>
                    <a:pt x="518827" y="351854"/>
                  </a:cubicBezTo>
                  <a:close/>
                  <a:moveTo>
                    <a:pt x="521589" y="343090"/>
                  </a:moveTo>
                  <a:lnTo>
                    <a:pt x="529400" y="345281"/>
                  </a:lnTo>
                  <a:lnTo>
                    <a:pt x="529876" y="343471"/>
                  </a:lnTo>
                  <a:lnTo>
                    <a:pt x="522065" y="341281"/>
                  </a:lnTo>
                  <a:cubicBezTo>
                    <a:pt x="521970" y="341852"/>
                    <a:pt x="521780" y="342519"/>
                    <a:pt x="521589" y="343090"/>
                  </a:cubicBezTo>
                  <a:close/>
                  <a:moveTo>
                    <a:pt x="523970" y="334232"/>
                  </a:moveTo>
                  <a:lnTo>
                    <a:pt x="531781" y="336233"/>
                  </a:lnTo>
                  <a:lnTo>
                    <a:pt x="532257" y="334423"/>
                  </a:lnTo>
                  <a:lnTo>
                    <a:pt x="524447" y="332423"/>
                  </a:lnTo>
                  <a:cubicBezTo>
                    <a:pt x="524256" y="333089"/>
                    <a:pt x="524161" y="333661"/>
                    <a:pt x="523970" y="334232"/>
                  </a:cubicBezTo>
                  <a:close/>
                  <a:moveTo>
                    <a:pt x="531876" y="269081"/>
                  </a:moveTo>
                  <a:cubicBezTo>
                    <a:pt x="531876" y="269367"/>
                    <a:pt x="531876" y="269653"/>
                    <a:pt x="531876" y="270034"/>
                  </a:cubicBezTo>
                  <a:cubicBezTo>
                    <a:pt x="531876" y="270319"/>
                    <a:pt x="531876" y="270700"/>
                    <a:pt x="531876" y="270986"/>
                  </a:cubicBezTo>
                  <a:lnTo>
                    <a:pt x="540068" y="270986"/>
                  </a:lnTo>
                  <a:lnTo>
                    <a:pt x="540068" y="269081"/>
                  </a:lnTo>
                  <a:lnTo>
                    <a:pt x="531876" y="269081"/>
                  </a:lnTo>
                  <a:close/>
                  <a:moveTo>
                    <a:pt x="531685" y="280035"/>
                  </a:moveTo>
                  <a:lnTo>
                    <a:pt x="539782" y="280321"/>
                  </a:lnTo>
                  <a:lnTo>
                    <a:pt x="539877" y="278416"/>
                  </a:lnTo>
                  <a:lnTo>
                    <a:pt x="531685" y="278130"/>
                  </a:lnTo>
                  <a:cubicBezTo>
                    <a:pt x="531781" y="278797"/>
                    <a:pt x="531781" y="279463"/>
                    <a:pt x="531685" y="280035"/>
                  </a:cubicBezTo>
                  <a:close/>
                  <a:moveTo>
                    <a:pt x="530352" y="298323"/>
                  </a:moveTo>
                  <a:lnTo>
                    <a:pt x="538448" y="299180"/>
                  </a:lnTo>
                  <a:lnTo>
                    <a:pt x="538639" y="297275"/>
                  </a:lnTo>
                  <a:lnTo>
                    <a:pt x="530543" y="296418"/>
                  </a:lnTo>
                  <a:cubicBezTo>
                    <a:pt x="530543" y="297085"/>
                    <a:pt x="530447" y="297656"/>
                    <a:pt x="530352" y="298323"/>
                  </a:cubicBezTo>
                  <a:close/>
                  <a:moveTo>
                    <a:pt x="531209" y="289179"/>
                  </a:moveTo>
                  <a:lnTo>
                    <a:pt x="539306" y="289750"/>
                  </a:lnTo>
                  <a:lnTo>
                    <a:pt x="539401" y="287846"/>
                  </a:lnTo>
                  <a:lnTo>
                    <a:pt x="531305" y="287274"/>
                  </a:lnTo>
                  <a:cubicBezTo>
                    <a:pt x="531305" y="287941"/>
                    <a:pt x="531305" y="288608"/>
                    <a:pt x="531209" y="289179"/>
                  </a:cubicBezTo>
                  <a:close/>
                  <a:moveTo>
                    <a:pt x="8382" y="278225"/>
                  </a:moveTo>
                  <a:lnTo>
                    <a:pt x="286" y="278511"/>
                  </a:lnTo>
                  <a:lnTo>
                    <a:pt x="381" y="280321"/>
                  </a:lnTo>
                  <a:lnTo>
                    <a:pt x="8477" y="280035"/>
                  </a:lnTo>
                  <a:cubicBezTo>
                    <a:pt x="8382" y="279463"/>
                    <a:pt x="8382" y="278797"/>
                    <a:pt x="8382" y="278225"/>
                  </a:cubicBezTo>
                  <a:close/>
                  <a:moveTo>
                    <a:pt x="470059" y="439007"/>
                  </a:moveTo>
                  <a:lnTo>
                    <a:pt x="476345" y="444246"/>
                  </a:lnTo>
                  <a:lnTo>
                    <a:pt x="477584" y="442817"/>
                  </a:lnTo>
                  <a:lnTo>
                    <a:pt x="471297" y="437579"/>
                  </a:lnTo>
                  <a:cubicBezTo>
                    <a:pt x="470821" y="438055"/>
                    <a:pt x="470440" y="438531"/>
                    <a:pt x="470059" y="439007"/>
                  </a:cubicBezTo>
                  <a:close/>
                  <a:moveTo>
                    <a:pt x="496443" y="401765"/>
                  </a:moveTo>
                  <a:lnTo>
                    <a:pt x="503492" y="405765"/>
                  </a:lnTo>
                  <a:lnTo>
                    <a:pt x="504444" y="404146"/>
                  </a:lnTo>
                  <a:lnTo>
                    <a:pt x="497396" y="400050"/>
                  </a:lnTo>
                  <a:cubicBezTo>
                    <a:pt x="497015" y="400717"/>
                    <a:pt x="496729" y="401193"/>
                    <a:pt x="496443" y="401765"/>
                  </a:cubicBezTo>
                  <a:close/>
                  <a:moveTo>
                    <a:pt x="486632" y="417195"/>
                  </a:moveTo>
                  <a:lnTo>
                    <a:pt x="493395" y="421767"/>
                  </a:lnTo>
                  <a:lnTo>
                    <a:pt x="494443" y="420243"/>
                  </a:lnTo>
                  <a:lnTo>
                    <a:pt x="487680" y="415671"/>
                  </a:lnTo>
                  <a:cubicBezTo>
                    <a:pt x="487299" y="416147"/>
                    <a:pt x="487013" y="416719"/>
                    <a:pt x="486632" y="417195"/>
                  </a:cubicBezTo>
                  <a:close/>
                  <a:moveTo>
                    <a:pt x="515874" y="360426"/>
                  </a:moveTo>
                  <a:lnTo>
                    <a:pt x="523494" y="363188"/>
                  </a:lnTo>
                  <a:lnTo>
                    <a:pt x="524161" y="361474"/>
                  </a:lnTo>
                  <a:lnTo>
                    <a:pt x="516541" y="358711"/>
                  </a:lnTo>
                  <a:cubicBezTo>
                    <a:pt x="516255" y="359283"/>
                    <a:pt x="516065" y="359855"/>
                    <a:pt x="515874" y="360426"/>
                  </a:cubicBezTo>
                  <a:close/>
                  <a:moveTo>
                    <a:pt x="481393" y="424720"/>
                  </a:moveTo>
                  <a:lnTo>
                    <a:pt x="487966" y="429482"/>
                  </a:lnTo>
                  <a:lnTo>
                    <a:pt x="489109" y="427958"/>
                  </a:lnTo>
                  <a:lnTo>
                    <a:pt x="482537" y="423196"/>
                  </a:lnTo>
                  <a:cubicBezTo>
                    <a:pt x="482060" y="423672"/>
                    <a:pt x="481775" y="424148"/>
                    <a:pt x="481393" y="424720"/>
                  </a:cubicBezTo>
                  <a:close/>
                  <a:moveTo>
                    <a:pt x="475869" y="431959"/>
                  </a:moveTo>
                  <a:lnTo>
                    <a:pt x="482251" y="437007"/>
                  </a:lnTo>
                  <a:lnTo>
                    <a:pt x="483394" y="435578"/>
                  </a:lnTo>
                  <a:lnTo>
                    <a:pt x="477012" y="430530"/>
                  </a:lnTo>
                  <a:cubicBezTo>
                    <a:pt x="476631" y="431006"/>
                    <a:pt x="476250" y="431483"/>
                    <a:pt x="475869" y="431959"/>
                  </a:cubicBezTo>
                  <a:close/>
                  <a:moveTo>
                    <a:pt x="500825" y="393763"/>
                  </a:moveTo>
                  <a:lnTo>
                    <a:pt x="507968" y="397573"/>
                  </a:lnTo>
                  <a:lnTo>
                    <a:pt x="508825" y="395954"/>
                  </a:lnTo>
                  <a:lnTo>
                    <a:pt x="501682" y="392144"/>
                  </a:lnTo>
                  <a:cubicBezTo>
                    <a:pt x="501491" y="392716"/>
                    <a:pt x="501206" y="393192"/>
                    <a:pt x="500825" y="393763"/>
                  </a:cubicBezTo>
                  <a:close/>
                  <a:moveTo>
                    <a:pt x="508921" y="377381"/>
                  </a:moveTo>
                  <a:lnTo>
                    <a:pt x="516350" y="380714"/>
                  </a:lnTo>
                  <a:lnTo>
                    <a:pt x="517112" y="379000"/>
                  </a:lnTo>
                  <a:lnTo>
                    <a:pt x="509683" y="375666"/>
                  </a:lnTo>
                  <a:cubicBezTo>
                    <a:pt x="509492" y="376238"/>
                    <a:pt x="509207" y="376809"/>
                    <a:pt x="508921" y="377381"/>
                  </a:cubicBezTo>
                  <a:close/>
                  <a:moveTo>
                    <a:pt x="512540" y="368998"/>
                  </a:moveTo>
                  <a:lnTo>
                    <a:pt x="520065" y="372046"/>
                  </a:lnTo>
                  <a:lnTo>
                    <a:pt x="520732" y="370332"/>
                  </a:lnTo>
                  <a:lnTo>
                    <a:pt x="513207" y="367284"/>
                  </a:lnTo>
                  <a:cubicBezTo>
                    <a:pt x="513017" y="367856"/>
                    <a:pt x="512826" y="368427"/>
                    <a:pt x="512540" y="368998"/>
                  </a:cubicBezTo>
                  <a:close/>
                  <a:moveTo>
                    <a:pt x="505016" y="385667"/>
                  </a:moveTo>
                  <a:lnTo>
                    <a:pt x="512255" y="389192"/>
                  </a:lnTo>
                  <a:lnTo>
                    <a:pt x="513112" y="387477"/>
                  </a:lnTo>
                  <a:lnTo>
                    <a:pt x="505873" y="383953"/>
                  </a:lnTo>
                  <a:cubicBezTo>
                    <a:pt x="505587" y="384524"/>
                    <a:pt x="505301" y="385096"/>
                    <a:pt x="505016" y="385667"/>
                  </a:cubicBezTo>
                  <a:close/>
                  <a:moveTo>
                    <a:pt x="491681" y="409575"/>
                  </a:moveTo>
                  <a:lnTo>
                    <a:pt x="498539" y="413861"/>
                  </a:lnTo>
                  <a:lnTo>
                    <a:pt x="499491" y="412242"/>
                  </a:lnTo>
                  <a:lnTo>
                    <a:pt x="492633" y="407956"/>
                  </a:lnTo>
                  <a:cubicBezTo>
                    <a:pt x="492347" y="408527"/>
                    <a:pt x="491966" y="409004"/>
                    <a:pt x="491681" y="409575"/>
                  </a:cubicBezTo>
                  <a:close/>
                  <a:moveTo>
                    <a:pt x="52483" y="415671"/>
                  </a:moveTo>
                  <a:lnTo>
                    <a:pt x="45720" y="420243"/>
                  </a:lnTo>
                  <a:lnTo>
                    <a:pt x="46768" y="421767"/>
                  </a:lnTo>
                  <a:lnTo>
                    <a:pt x="53531" y="417195"/>
                  </a:lnTo>
                  <a:cubicBezTo>
                    <a:pt x="53150" y="416719"/>
                    <a:pt x="52769" y="416147"/>
                    <a:pt x="52483" y="415671"/>
                  </a:cubicBezTo>
                  <a:close/>
                  <a:moveTo>
                    <a:pt x="34290" y="383953"/>
                  </a:moveTo>
                  <a:lnTo>
                    <a:pt x="27051" y="387477"/>
                  </a:lnTo>
                  <a:lnTo>
                    <a:pt x="27908" y="389192"/>
                  </a:lnTo>
                  <a:lnTo>
                    <a:pt x="35147" y="385667"/>
                  </a:lnTo>
                  <a:cubicBezTo>
                    <a:pt x="34766" y="385096"/>
                    <a:pt x="34481" y="384524"/>
                    <a:pt x="34290" y="383953"/>
                  </a:cubicBezTo>
                  <a:close/>
                  <a:moveTo>
                    <a:pt x="42767" y="400145"/>
                  </a:moveTo>
                  <a:lnTo>
                    <a:pt x="35719" y="404241"/>
                  </a:lnTo>
                  <a:lnTo>
                    <a:pt x="36671" y="405860"/>
                  </a:lnTo>
                  <a:lnTo>
                    <a:pt x="43720" y="401765"/>
                  </a:lnTo>
                  <a:cubicBezTo>
                    <a:pt x="43434" y="401193"/>
                    <a:pt x="43053" y="400717"/>
                    <a:pt x="42767" y="400145"/>
                  </a:cubicBezTo>
                  <a:close/>
                  <a:moveTo>
                    <a:pt x="38386" y="392144"/>
                  </a:moveTo>
                  <a:lnTo>
                    <a:pt x="31242" y="395954"/>
                  </a:lnTo>
                  <a:lnTo>
                    <a:pt x="32099" y="397573"/>
                  </a:lnTo>
                  <a:lnTo>
                    <a:pt x="39243" y="393763"/>
                  </a:lnTo>
                  <a:cubicBezTo>
                    <a:pt x="38957" y="393192"/>
                    <a:pt x="38672" y="392716"/>
                    <a:pt x="38386" y="392144"/>
                  </a:cubicBezTo>
                  <a:close/>
                  <a:moveTo>
                    <a:pt x="57626" y="423196"/>
                  </a:moveTo>
                  <a:lnTo>
                    <a:pt x="51054" y="427958"/>
                  </a:lnTo>
                  <a:lnTo>
                    <a:pt x="52197" y="429482"/>
                  </a:lnTo>
                  <a:lnTo>
                    <a:pt x="58769" y="424720"/>
                  </a:lnTo>
                  <a:cubicBezTo>
                    <a:pt x="58388" y="424148"/>
                    <a:pt x="58007" y="423672"/>
                    <a:pt x="57626" y="423196"/>
                  </a:cubicBezTo>
                  <a:close/>
                  <a:moveTo>
                    <a:pt x="47435" y="407956"/>
                  </a:moveTo>
                  <a:lnTo>
                    <a:pt x="40577" y="412242"/>
                  </a:lnTo>
                  <a:lnTo>
                    <a:pt x="41529" y="413861"/>
                  </a:lnTo>
                  <a:lnTo>
                    <a:pt x="48387" y="409575"/>
                  </a:lnTo>
                  <a:cubicBezTo>
                    <a:pt x="48101" y="409099"/>
                    <a:pt x="47816" y="408527"/>
                    <a:pt x="47435" y="407956"/>
                  </a:cubicBezTo>
                  <a:close/>
                  <a:moveTo>
                    <a:pt x="87535" y="457676"/>
                  </a:moveTo>
                  <a:lnTo>
                    <a:pt x="81915" y="463582"/>
                  </a:lnTo>
                  <a:lnTo>
                    <a:pt x="83249" y="464915"/>
                  </a:lnTo>
                  <a:lnTo>
                    <a:pt x="88868" y="459010"/>
                  </a:lnTo>
                  <a:cubicBezTo>
                    <a:pt x="88392" y="458534"/>
                    <a:pt x="87916" y="458153"/>
                    <a:pt x="87535" y="457676"/>
                  </a:cubicBezTo>
                  <a:close/>
                  <a:moveTo>
                    <a:pt x="63151" y="430530"/>
                  </a:moveTo>
                  <a:lnTo>
                    <a:pt x="56769" y="435578"/>
                  </a:lnTo>
                  <a:lnTo>
                    <a:pt x="57912" y="437007"/>
                  </a:lnTo>
                  <a:lnTo>
                    <a:pt x="64294" y="431959"/>
                  </a:lnTo>
                  <a:cubicBezTo>
                    <a:pt x="63913" y="431483"/>
                    <a:pt x="63532" y="431006"/>
                    <a:pt x="63151" y="430530"/>
                  </a:cubicBezTo>
                  <a:close/>
                  <a:moveTo>
                    <a:pt x="81058" y="451199"/>
                  </a:moveTo>
                  <a:lnTo>
                    <a:pt x="75152" y="456914"/>
                  </a:lnTo>
                  <a:lnTo>
                    <a:pt x="76486" y="458248"/>
                  </a:lnTo>
                  <a:lnTo>
                    <a:pt x="82391" y="452628"/>
                  </a:lnTo>
                  <a:cubicBezTo>
                    <a:pt x="81915" y="452152"/>
                    <a:pt x="81534" y="451676"/>
                    <a:pt x="81058" y="451199"/>
                  </a:cubicBezTo>
                  <a:close/>
                  <a:moveTo>
                    <a:pt x="68866" y="437579"/>
                  </a:moveTo>
                  <a:lnTo>
                    <a:pt x="62579" y="442817"/>
                  </a:lnTo>
                  <a:lnTo>
                    <a:pt x="63818" y="444246"/>
                  </a:lnTo>
                  <a:lnTo>
                    <a:pt x="70104" y="439007"/>
                  </a:lnTo>
                  <a:cubicBezTo>
                    <a:pt x="69628" y="438531"/>
                    <a:pt x="69247" y="438055"/>
                    <a:pt x="68866" y="437579"/>
                  </a:cubicBezTo>
                  <a:close/>
                  <a:moveTo>
                    <a:pt x="94202" y="463963"/>
                  </a:moveTo>
                  <a:lnTo>
                    <a:pt x="88773" y="470059"/>
                  </a:lnTo>
                  <a:lnTo>
                    <a:pt x="90202" y="471297"/>
                  </a:lnTo>
                  <a:lnTo>
                    <a:pt x="95631" y="465201"/>
                  </a:lnTo>
                  <a:cubicBezTo>
                    <a:pt x="95060" y="464820"/>
                    <a:pt x="94583" y="464439"/>
                    <a:pt x="94202" y="463963"/>
                  </a:cubicBezTo>
                  <a:close/>
                  <a:moveTo>
                    <a:pt x="74867" y="444532"/>
                  </a:moveTo>
                  <a:lnTo>
                    <a:pt x="68771" y="449961"/>
                  </a:lnTo>
                  <a:lnTo>
                    <a:pt x="70009" y="451294"/>
                  </a:lnTo>
                  <a:lnTo>
                    <a:pt x="76105" y="445865"/>
                  </a:lnTo>
                  <a:cubicBezTo>
                    <a:pt x="75724" y="445484"/>
                    <a:pt x="75248" y="445008"/>
                    <a:pt x="74867" y="444532"/>
                  </a:cubicBezTo>
                  <a:close/>
                  <a:moveTo>
                    <a:pt x="30385" y="375666"/>
                  </a:moveTo>
                  <a:lnTo>
                    <a:pt x="22955" y="379000"/>
                  </a:lnTo>
                  <a:lnTo>
                    <a:pt x="23717" y="380714"/>
                  </a:lnTo>
                  <a:lnTo>
                    <a:pt x="31147" y="377381"/>
                  </a:lnTo>
                  <a:cubicBezTo>
                    <a:pt x="30956" y="376809"/>
                    <a:pt x="30671" y="376238"/>
                    <a:pt x="30385" y="375666"/>
                  </a:cubicBezTo>
                  <a:close/>
                  <a:moveTo>
                    <a:pt x="12002" y="314611"/>
                  </a:moveTo>
                  <a:lnTo>
                    <a:pt x="4001" y="316040"/>
                  </a:lnTo>
                  <a:lnTo>
                    <a:pt x="4286" y="317849"/>
                  </a:lnTo>
                  <a:lnTo>
                    <a:pt x="12287" y="316421"/>
                  </a:lnTo>
                  <a:cubicBezTo>
                    <a:pt x="12192" y="315754"/>
                    <a:pt x="12097" y="315182"/>
                    <a:pt x="12002" y="314611"/>
                  </a:cubicBezTo>
                  <a:close/>
                  <a:moveTo>
                    <a:pt x="13716" y="323564"/>
                  </a:moveTo>
                  <a:lnTo>
                    <a:pt x="5810" y="325279"/>
                  </a:lnTo>
                  <a:lnTo>
                    <a:pt x="6191" y="327088"/>
                  </a:lnTo>
                  <a:lnTo>
                    <a:pt x="14097" y="325374"/>
                  </a:lnTo>
                  <a:cubicBezTo>
                    <a:pt x="13907" y="324803"/>
                    <a:pt x="13811" y="324136"/>
                    <a:pt x="13716" y="323564"/>
                  </a:cubicBezTo>
                  <a:close/>
                  <a:moveTo>
                    <a:pt x="9525" y="296418"/>
                  </a:moveTo>
                  <a:lnTo>
                    <a:pt x="1429" y="297275"/>
                  </a:lnTo>
                  <a:lnTo>
                    <a:pt x="1619" y="299180"/>
                  </a:lnTo>
                  <a:lnTo>
                    <a:pt x="9716" y="298323"/>
                  </a:lnTo>
                  <a:cubicBezTo>
                    <a:pt x="9620" y="297656"/>
                    <a:pt x="9620" y="297085"/>
                    <a:pt x="9525" y="296418"/>
                  </a:cubicBezTo>
                  <a:close/>
                  <a:moveTo>
                    <a:pt x="8763" y="287369"/>
                  </a:moveTo>
                  <a:lnTo>
                    <a:pt x="667" y="287941"/>
                  </a:lnTo>
                  <a:lnTo>
                    <a:pt x="762" y="289846"/>
                  </a:lnTo>
                  <a:lnTo>
                    <a:pt x="8858" y="289274"/>
                  </a:lnTo>
                  <a:cubicBezTo>
                    <a:pt x="8858" y="288608"/>
                    <a:pt x="8858" y="287941"/>
                    <a:pt x="8763" y="287369"/>
                  </a:cubicBezTo>
                  <a:close/>
                  <a:moveTo>
                    <a:pt x="10573" y="305562"/>
                  </a:moveTo>
                  <a:lnTo>
                    <a:pt x="2572" y="306705"/>
                  </a:lnTo>
                  <a:lnTo>
                    <a:pt x="2858" y="308515"/>
                  </a:lnTo>
                  <a:lnTo>
                    <a:pt x="10858" y="307372"/>
                  </a:lnTo>
                  <a:cubicBezTo>
                    <a:pt x="10763" y="306705"/>
                    <a:pt x="10668" y="306134"/>
                    <a:pt x="10573" y="305562"/>
                  </a:cubicBezTo>
                  <a:close/>
                  <a:moveTo>
                    <a:pt x="20669" y="350044"/>
                  </a:moveTo>
                  <a:lnTo>
                    <a:pt x="12954" y="352520"/>
                  </a:lnTo>
                  <a:lnTo>
                    <a:pt x="13526" y="354330"/>
                  </a:lnTo>
                  <a:lnTo>
                    <a:pt x="21241" y="351854"/>
                  </a:lnTo>
                  <a:cubicBezTo>
                    <a:pt x="21050" y="351187"/>
                    <a:pt x="20860" y="350615"/>
                    <a:pt x="20669" y="350044"/>
                  </a:cubicBezTo>
                  <a:close/>
                  <a:moveTo>
                    <a:pt x="15716" y="332423"/>
                  </a:moveTo>
                  <a:lnTo>
                    <a:pt x="7906" y="334423"/>
                  </a:lnTo>
                  <a:lnTo>
                    <a:pt x="8382" y="336233"/>
                  </a:lnTo>
                  <a:lnTo>
                    <a:pt x="16193" y="334232"/>
                  </a:lnTo>
                  <a:cubicBezTo>
                    <a:pt x="16002" y="333661"/>
                    <a:pt x="15812" y="333089"/>
                    <a:pt x="15716" y="332423"/>
                  </a:cubicBezTo>
                  <a:close/>
                  <a:moveTo>
                    <a:pt x="26861" y="367284"/>
                  </a:moveTo>
                  <a:lnTo>
                    <a:pt x="19336" y="370332"/>
                  </a:lnTo>
                  <a:lnTo>
                    <a:pt x="20003" y="372046"/>
                  </a:lnTo>
                  <a:lnTo>
                    <a:pt x="27527" y="368998"/>
                  </a:lnTo>
                  <a:cubicBezTo>
                    <a:pt x="27337" y="368427"/>
                    <a:pt x="27051" y="367856"/>
                    <a:pt x="26861" y="367284"/>
                  </a:cubicBezTo>
                  <a:close/>
                  <a:moveTo>
                    <a:pt x="18002" y="341281"/>
                  </a:moveTo>
                  <a:lnTo>
                    <a:pt x="10192" y="343471"/>
                  </a:lnTo>
                  <a:lnTo>
                    <a:pt x="10668" y="345281"/>
                  </a:lnTo>
                  <a:lnTo>
                    <a:pt x="18479" y="343090"/>
                  </a:lnTo>
                  <a:cubicBezTo>
                    <a:pt x="18383" y="342519"/>
                    <a:pt x="18193" y="341948"/>
                    <a:pt x="18002" y="341281"/>
                  </a:cubicBezTo>
                  <a:close/>
                  <a:moveTo>
                    <a:pt x="108109" y="475774"/>
                  </a:moveTo>
                  <a:lnTo>
                    <a:pt x="103061" y="482156"/>
                  </a:lnTo>
                  <a:lnTo>
                    <a:pt x="104489" y="483298"/>
                  </a:lnTo>
                  <a:lnTo>
                    <a:pt x="109538" y="476917"/>
                  </a:lnTo>
                  <a:cubicBezTo>
                    <a:pt x="109061" y="476536"/>
                    <a:pt x="108585" y="476155"/>
                    <a:pt x="108109" y="475774"/>
                  </a:cubicBezTo>
                  <a:close/>
                  <a:moveTo>
                    <a:pt x="232696" y="529209"/>
                  </a:moveTo>
                  <a:lnTo>
                    <a:pt x="231553" y="537305"/>
                  </a:lnTo>
                  <a:lnTo>
                    <a:pt x="233363" y="537591"/>
                  </a:lnTo>
                  <a:lnTo>
                    <a:pt x="234506" y="529590"/>
                  </a:lnTo>
                  <a:cubicBezTo>
                    <a:pt x="233934" y="529399"/>
                    <a:pt x="233267" y="529304"/>
                    <a:pt x="232696" y="529209"/>
                  </a:cubicBezTo>
                  <a:close/>
                  <a:moveTo>
                    <a:pt x="223647" y="527780"/>
                  </a:moveTo>
                  <a:lnTo>
                    <a:pt x="222218" y="535781"/>
                  </a:lnTo>
                  <a:lnTo>
                    <a:pt x="224028" y="536067"/>
                  </a:lnTo>
                  <a:lnTo>
                    <a:pt x="225457" y="528066"/>
                  </a:lnTo>
                  <a:cubicBezTo>
                    <a:pt x="224885" y="527971"/>
                    <a:pt x="224314" y="527876"/>
                    <a:pt x="223647" y="527780"/>
                  </a:cubicBezTo>
                  <a:close/>
                  <a:moveTo>
                    <a:pt x="214694" y="525970"/>
                  </a:moveTo>
                  <a:lnTo>
                    <a:pt x="212979" y="533876"/>
                  </a:lnTo>
                  <a:lnTo>
                    <a:pt x="214789" y="534257"/>
                  </a:lnTo>
                  <a:lnTo>
                    <a:pt x="216503" y="526352"/>
                  </a:lnTo>
                  <a:cubicBezTo>
                    <a:pt x="215932" y="526256"/>
                    <a:pt x="215265" y="526161"/>
                    <a:pt x="214694" y="525970"/>
                  </a:cubicBezTo>
                  <a:close/>
                  <a:moveTo>
                    <a:pt x="205835" y="523875"/>
                  </a:moveTo>
                  <a:lnTo>
                    <a:pt x="203835" y="531686"/>
                  </a:lnTo>
                  <a:lnTo>
                    <a:pt x="205645" y="532162"/>
                  </a:lnTo>
                  <a:lnTo>
                    <a:pt x="207645" y="524351"/>
                  </a:lnTo>
                  <a:cubicBezTo>
                    <a:pt x="206978" y="524161"/>
                    <a:pt x="206407" y="524065"/>
                    <a:pt x="205835" y="523875"/>
                  </a:cubicBezTo>
                  <a:close/>
                  <a:moveTo>
                    <a:pt x="188214" y="518827"/>
                  </a:moveTo>
                  <a:lnTo>
                    <a:pt x="185738" y="526542"/>
                  </a:lnTo>
                  <a:lnTo>
                    <a:pt x="187547" y="527114"/>
                  </a:lnTo>
                  <a:lnTo>
                    <a:pt x="190024" y="519398"/>
                  </a:lnTo>
                  <a:cubicBezTo>
                    <a:pt x="189452" y="519208"/>
                    <a:pt x="188786" y="519017"/>
                    <a:pt x="188214" y="518827"/>
                  </a:cubicBezTo>
                  <a:close/>
                  <a:moveTo>
                    <a:pt x="196977" y="521494"/>
                  </a:moveTo>
                  <a:lnTo>
                    <a:pt x="194786" y="529304"/>
                  </a:lnTo>
                  <a:lnTo>
                    <a:pt x="196596" y="529781"/>
                  </a:lnTo>
                  <a:lnTo>
                    <a:pt x="198787" y="521970"/>
                  </a:lnTo>
                  <a:cubicBezTo>
                    <a:pt x="198120" y="521875"/>
                    <a:pt x="197549" y="521684"/>
                    <a:pt x="196977" y="521494"/>
                  </a:cubicBezTo>
                  <a:close/>
                  <a:moveTo>
                    <a:pt x="260033" y="531686"/>
                  </a:moveTo>
                  <a:lnTo>
                    <a:pt x="259747" y="539877"/>
                  </a:lnTo>
                  <a:lnTo>
                    <a:pt x="261652" y="539972"/>
                  </a:lnTo>
                  <a:lnTo>
                    <a:pt x="261938" y="531781"/>
                  </a:lnTo>
                  <a:cubicBezTo>
                    <a:pt x="261271" y="531686"/>
                    <a:pt x="260604" y="531686"/>
                    <a:pt x="260033" y="531686"/>
                  </a:cubicBezTo>
                  <a:close/>
                  <a:moveTo>
                    <a:pt x="270034" y="531876"/>
                  </a:moveTo>
                  <a:cubicBezTo>
                    <a:pt x="269748" y="531876"/>
                    <a:pt x="269462" y="531876"/>
                    <a:pt x="269081" y="531876"/>
                  </a:cubicBezTo>
                  <a:lnTo>
                    <a:pt x="269081" y="540068"/>
                  </a:lnTo>
                  <a:lnTo>
                    <a:pt x="270986" y="540068"/>
                  </a:lnTo>
                  <a:lnTo>
                    <a:pt x="270986" y="531876"/>
                  </a:lnTo>
                  <a:cubicBezTo>
                    <a:pt x="270701" y="531876"/>
                    <a:pt x="270415" y="531876"/>
                    <a:pt x="270034" y="531876"/>
                  </a:cubicBezTo>
                  <a:close/>
                  <a:moveTo>
                    <a:pt x="241745" y="530352"/>
                  </a:moveTo>
                  <a:lnTo>
                    <a:pt x="240887" y="538448"/>
                  </a:lnTo>
                  <a:lnTo>
                    <a:pt x="242697" y="538639"/>
                  </a:lnTo>
                  <a:lnTo>
                    <a:pt x="243554" y="530543"/>
                  </a:lnTo>
                  <a:cubicBezTo>
                    <a:pt x="242983" y="530447"/>
                    <a:pt x="242411" y="530447"/>
                    <a:pt x="241745" y="530352"/>
                  </a:cubicBezTo>
                  <a:close/>
                  <a:moveTo>
                    <a:pt x="250889" y="531209"/>
                  </a:moveTo>
                  <a:lnTo>
                    <a:pt x="250317" y="539306"/>
                  </a:lnTo>
                  <a:lnTo>
                    <a:pt x="252222" y="539401"/>
                  </a:lnTo>
                  <a:lnTo>
                    <a:pt x="252794" y="531305"/>
                  </a:lnTo>
                  <a:cubicBezTo>
                    <a:pt x="252127" y="531305"/>
                    <a:pt x="251460" y="531209"/>
                    <a:pt x="250889" y="531209"/>
                  </a:cubicBezTo>
                  <a:close/>
                  <a:moveTo>
                    <a:pt x="154400" y="505015"/>
                  </a:moveTo>
                  <a:lnTo>
                    <a:pt x="150876" y="512350"/>
                  </a:lnTo>
                  <a:lnTo>
                    <a:pt x="152591" y="513112"/>
                  </a:lnTo>
                  <a:lnTo>
                    <a:pt x="156115" y="505873"/>
                  </a:lnTo>
                  <a:cubicBezTo>
                    <a:pt x="155543" y="505587"/>
                    <a:pt x="154972" y="505301"/>
                    <a:pt x="154400" y="505015"/>
                  </a:cubicBezTo>
                  <a:close/>
                  <a:moveTo>
                    <a:pt x="130493" y="491585"/>
                  </a:moveTo>
                  <a:lnTo>
                    <a:pt x="126206" y="498443"/>
                  </a:lnTo>
                  <a:lnTo>
                    <a:pt x="127730" y="499491"/>
                  </a:lnTo>
                  <a:lnTo>
                    <a:pt x="132017" y="492633"/>
                  </a:lnTo>
                  <a:cubicBezTo>
                    <a:pt x="131540" y="492252"/>
                    <a:pt x="131064" y="491966"/>
                    <a:pt x="130493" y="491585"/>
                  </a:cubicBezTo>
                  <a:close/>
                  <a:moveTo>
                    <a:pt x="122873" y="486632"/>
                  </a:moveTo>
                  <a:lnTo>
                    <a:pt x="118301" y="493395"/>
                  </a:lnTo>
                  <a:lnTo>
                    <a:pt x="119825" y="494443"/>
                  </a:lnTo>
                  <a:lnTo>
                    <a:pt x="124397" y="487680"/>
                  </a:lnTo>
                  <a:cubicBezTo>
                    <a:pt x="123920" y="487299"/>
                    <a:pt x="123349" y="486918"/>
                    <a:pt x="122873" y="486632"/>
                  </a:cubicBezTo>
                  <a:close/>
                  <a:moveTo>
                    <a:pt x="138303" y="496348"/>
                  </a:moveTo>
                  <a:lnTo>
                    <a:pt x="134303" y="503396"/>
                  </a:lnTo>
                  <a:lnTo>
                    <a:pt x="135922" y="504349"/>
                  </a:lnTo>
                  <a:lnTo>
                    <a:pt x="140018" y="497300"/>
                  </a:lnTo>
                  <a:cubicBezTo>
                    <a:pt x="139351" y="497015"/>
                    <a:pt x="138875" y="496634"/>
                    <a:pt x="138303" y="496348"/>
                  </a:cubicBezTo>
                  <a:close/>
                  <a:moveTo>
                    <a:pt x="115348" y="481298"/>
                  </a:moveTo>
                  <a:lnTo>
                    <a:pt x="110585" y="487870"/>
                  </a:lnTo>
                  <a:lnTo>
                    <a:pt x="112109" y="489014"/>
                  </a:lnTo>
                  <a:lnTo>
                    <a:pt x="116872" y="482441"/>
                  </a:lnTo>
                  <a:cubicBezTo>
                    <a:pt x="116396" y="482060"/>
                    <a:pt x="115919" y="481679"/>
                    <a:pt x="115348" y="481298"/>
                  </a:cubicBezTo>
                  <a:close/>
                  <a:moveTo>
                    <a:pt x="278225" y="531686"/>
                  </a:moveTo>
                  <a:lnTo>
                    <a:pt x="278511" y="539877"/>
                  </a:lnTo>
                  <a:lnTo>
                    <a:pt x="280416" y="539782"/>
                  </a:lnTo>
                  <a:lnTo>
                    <a:pt x="280130" y="531686"/>
                  </a:lnTo>
                  <a:cubicBezTo>
                    <a:pt x="279464" y="531686"/>
                    <a:pt x="278892" y="531686"/>
                    <a:pt x="278225" y="531686"/>
                  </a:cubicBezTo>
                  <a:close/>
                  <a:moveTo>
                    <a:pt x="101060" y="469964"/>
                  </a:moveTo>
                  <a:lnTo>
                    <a:pt x="95822" y="476250"/>
                  </a:lnTo>
                  <a:lnTo>
                    <a:pt x="97250" y="477488"/>
                  </a:lnTo>
                  <a:lnTo>
                    <a:pt x="102489" y="471202"/>
                  </a:lnTo>
                  <a:cubicBezTo>
                    <a:pt x="102013" y="470821"/>
                    <a:pt x="101537" y="470440"/>
                    <a:pt x="101060" y="469964"/>
                  </a:cubicBezTo>
                  <a:close/>
                  <a:moveTo>
                    <a:pt x="162687" y="508921"/>
                  </a:moveTo>
                  <a:lnTo>
                    <a:pt x="159449" y="516350"/>
                  </a:lnTo>
                  <a:lnTo>
                    <a:pt x="161163" y="517112"/>
                  </a:lnTo>
                  <a:lnTo>
                    <a:pt x="164497" y="509683"/>
                  </a:lnTo>
                  <a:cubicBezTo>
                    <a:pt x="163830" y="509397"/>
                    <a:pt x="163259" y="509111"/>
                    <a:pt x="162687" y="508921"/>
                  </a:cubicBezTo>
                  <a:close/>
                  <a:moveTo>
                    <a:pt x="171069" y="512540"/>
                  </a:moveTo>
                  <a:lnTo>
                    <a:pt x="168021" y="520065"/>
                  </a:lnTo>
                  <a:lnTo>
                    <a:pt x="169736" y="520732"/>
                  </a:lnTo>
                  <a:lnTo>
                    <a:pt x="172784" y="513207"/>
                  </a:lnTo>
                  <a:cubicBezTo>
                    <a:pt x="172212" y="513016"/>
                    <a:pt x="171641" y="512731"/>
                    <a:pt x="171069" y="512540"/>
                  </a:cubicBezTo>
                  <a:close/>
                  <a:moveTo>
                    <a:pt x="179642" y="515779"/>
                  </a:moveTo>
                  <a:lnTo>
                    <a:pt x="176879" y="523399"/>
                  </a:lnTo>
                  <a:lnTo>
                    <a:pt x="178594" y="524065"/>
                  </a:lnTo>
                  <a:lnTo>
                    <a:pt x="181356" y="516445"/>
                  </a:lnTo>
                  <a:cubicBezTo>
                    <a:pt x="180785" y="516255"/>
                    <a:pt x="180213" y="516065"/>
                    <a:pt x="179642" y="515779"/>
                  </a:cubicBezTo>
                  <a:close/>
                  <a:moveTo>
                    <a:pt x="146304" y="500824"/>
                  </a:moveTo>
                  <a:lnTo>
                    <a:pt x="142494" y="507968"/>
                  </a:lnTo>
                  <a:lnTo>
                    <a:pt x="144113" y="508826"/>
                  </a:lnTo>
                  <a:lnTo>
                    <a:pt x="147923" y="501682"/>
                  </a:lnTo>
                  <a:cubicBezTo>
                    <a:pt x="147352" y="501396"/>
                    <a:pt x="146876" y="501110"/>
                    <a:pt x="146304" y="500824"/>
                  </a:cubicBezTo>
                  <a:close/>
                </a:path>
              </a:pathLst>
            </a:custGeom>
            <a:gradFill>
              <a:gsLst>
                <a:gs pos="50000">
                  <a:schemeClr val="accent2"/>
                </a:gs>
                <a:gs pos="0">
                  <a:schemeClr val="accent1"/>
                </a:gs>
                <a:gs pos="100000">
                  <a:schemeClr val="accent5"/>
                </a:gs>
              </a:gsLst>
              <a:lin ang="18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弧形 24"/>
            <p:cNvSpPr/>
            <p:nvPr/>
          </p:nvSpPr>
          <p:spPr>
            <a:xfrm>
              <a:off x="7727523" y="121921"/>
              <a:ext cx="2465162" cy="2465160"/>
            </a:xfrm>
            <a:prstGeom prst="arc">
              <a:avLst>
                <a:gd name="adj1" fmla="val 5213785"/>
                <a:gd name="adj2" fmla="val 16607388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6" name="弧形 25"/>
            <p:cNvSpPr/>
            <p:nvPr/>
          </p:nvSpPr>
          <p:spPr>
            <a:xfrm>
              <a:off x="7726988" y="121921"/>
              <a:ext cx="2465162" cy="2465160"/>
            </a:xfrm>
            <a:prstGeom prst="arc">
              <a:avLst>
                <a:gd name="adj1" fmla="val 16213092"/>
                <a:gd name="adj2" fmla="val 4050731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6904750" y="2656232"/>
            <a:ext cx="1252804" cy="1252803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783324" y="2404960"/>
            <a:ext cx="1757693" cy="1757309"/>
            <a:chOff x="7726988" y="121921"/>
            <a:chExt cx="2465697" cy="2465160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897389" y="292356"/>
              <a:ext cx="2128602" cy="2128600"/>
            </a:xfrm>
            <a:custGeom>
              <a:avLst/>
              <a:gdLst>
                <a:gd name="connsiteX0" fmla="*/ 122873 w 533400"/>
                <a:gd name="connsiteY0" fmla="*/ 53435 h 533400"/>
                <a:gd name="connsiteX1" fmla="*/ 118301 w 533400"/>
                <a:gd name="connsiteY1" fmla="*/ 46673 h 533400"/>
                <a:gd name="connsiteX2" fmla="*/ 119825 w 533400"/>
                <a:gd name="connsiteY2" fmla="*/ 45625 h 533400"/>
                <a:gd name="connsiteX3" fmla="*/ 124397 w 533400"/>
                <a:gd name="connsiteY3" fmla="*/ 52388 h 533400"/>
                <a:gd name="connsiteX4" fmla="*/ 122873 w 533400"/>
                <a:gd name="connsiteY4" fmla="*/ 53435 h 533400"/>
                <a:gd name="connsiteX5" fmla="*/ 164402 w 533400"/>
                <a:gd name="connsiteY5" fmla="*/ 30385 h 533400"/>
                <a:gd name="connsiteX6" fmla="*/ 161068 w 533400"/>
                <a:gd name="connsiteY6" fmla="*/ 22955 h 533400"/>
                <a:gd name="connsiteX7" fmla="*/ 159353 w 533400"/>
                <a:gd name="connsiteY7" fmla="*/ 23717 h 533400"/>
                <a:gd name="connsiteX8" fmla="*/ 162592 w 533400"/>
                <a:gd name="connsiteY8" fmla="*/ 31147 h 533400"/>
                <a:gd name="connsiteX9" fmla="*/ 164402 w 533400"/>
                <a:gd name="connsiteY9" fmla="*/ 30385 h 533400"/>
                <a:gd name="connsiteX10" fmla="*/ 132112 w 533400"/>
                <a:gd name="connsiteY10" fmla="*/ 47435 h 533400"/>
                <a:gd name="connsiteX11" fmla="*/ 127826 w 533400"/>
                <a:gd name="connsiteY11" fmla="*/ 40577 h 533400"/>
                <a:gd name="connsiteX12" fmla="*/ 126302 w 533400"/>
                <a:gd name="connsiteY12" fmla="*/ 41529 h 533400"/>
                <a:gd name="connsiteX13" fmla="*/ 130588 w 533400"/>
                <a:gd name="connsiteY13" fmla="*/ 48387 h 533400"/>
                <a:gd name="connsiteX14" fmla="*/ 132112 w 533400"/>
                <a:gd name="connsiteY14" fmla="*/ 47435 h 533400"/>
                <a:gd name="connsiteX15" fmla="*/ 156115 w 533400"/>
                <a:gd name="connsiteY15" fmla="*/ 34195 h 533400"/>
                <a:gd name="connsiteX16" fmla="*/ 152591 w 533400"/>
                <a:gd name="connsiteY16" fmla="*/ 26956 h 533400"/>
                <a:gd name="connsiteX17" fmla="*/ 150876 w 533400"/>
                <a:gd name="connsiteY17" fmla="*/ 27813 h 533400"/>
                <a:gd name="connsiteX18" fmla="*/ 154400 w 533400"/>
                <a:gd name="connsiteY18" fmla="*/ 35052 h 533400"/>
                <a:gd name="connsiteX19" fmla="*/ 156115 w 533400"/>
                <a:gd name="connsiteY19" fmla="*/ 34195 h 533400"/>
                <a:gd name="connsiteX20" fmla="*/ 147923 w 533400"/>
                <a:gd name="connsiteY20" fmla="*/ 38290 h 533400"/>
                <a:gd name="connsiteX21" fmla="*/ 144113 w 533400"/>
                <a:gd name="connsiteY21" fmla="*/ 31147 h 533400"/>
                <a:gd name="connsiteX22" fmla="*/ 142494 w 533400"/>
                <a:gd name="connsiteY22" fmla="*/ 32004 h 533400"/>
                <a:gd name="connsiteX23" fmla="*/ 146304 w 533400"/>
                <a:gd name="connsiteY23" fmla="*/ 39148 h 533400"/>
                <a:gd name="connsiteX24" fmla="*/ 147923 w 533400"/>
                <a:gd name="connsiteY24" fmla="*/ 38290 h 533400"/>
                <a:gd name="connsiteX25" fmla="*/ 139922 w 533400"/>
                <a:gd name="connsiteY25" fmla="*/ 42767 h 533400"/>
                <a:gd name="connsiteX26" fmla="*/ 135922 w 533400"/>
                <a:gd name="connsiteY26" fmla="*/ 35719 h 533400"/>
                <a:gd name="connsiteX27" fmla="*/ 134303 w 533400"/>
                <a:gd name="connsiteY27" fmla="*/ 36671 h 533400"/>
                <a:gd name="connsiteX28" fmla="*/ 138398 w 533400"/>
                <a:gd name="connsiteY28" fmla="*/ 43720 h 533400"/>
                <a:gd name="connsiteX29" fmla="*/ 139922 w 533400"/>
                <a:gd name="connsiteY29" fmla="*/ 42767 h 533400"/>
                <a:gd name="connsiteX30" fmla="*/ 88868 w 533400"/>
                <a:gd name="connsiteY30" fmla="*/ 80963 h 533400"/>
                <a:gd name="connsiteX31" fmla="*/ 83249 w 533400"/>
                <a:gd name="connsiteY31" fmla="*/ 75057 h 533400"/>
                <a:gd name="connsiteX32" fmla="*/ 81915 w 533400"/>
                <a:gd name="connsiteY32" fmla="*/ 76295 h 533400"/>
                <a:gd name="connsiteX33" fmla="*/ 87535 w 533400"/>
                <a:gd name="connsiteY33" fmla="*/ 82201 h 533400"/>
                <a:gd name="connsiteX34" fmla="*/ 88868 w 533400"/>
                <a:gd name="connsiteY34" fmla="*/ 80963 h 533400"/>
                <a:gd name="connsiteX35" fmla="*/ 116872 w 533400"/>
                <a:gd name="connsiteY35" fmla="*/ 57626 h 533400"/>
                <a:gd name="connsiteX36" fmla="*/ 112109 w 533400"/>
                <a:gd name="connsiteY36" fmla="*/ 51054 h 533400"/>
                <a:gd name="connsiteX37" fmla="*/ 110585 w 533400"/>
                <a:gd name="connsiteY37" fmla="*/ 52102 h 533400"/>
                <a:gd name="connsiteX38" fmla="*/ 115348 w 533400"/>
                <a:gd name="connsiteY38" fmla="*/ 58674 h 533400"/>
                <a:gd name="connsiteX39" fmla="*/ 116872 w 533400"/>
                <a:gd name="connsiteY39" fmla="*/ 57626 h 533400"/>
                <a:gd name="connsiteX40" fmla="*/ 95536 w 533400"/>
                <a:gd name="connsiteY40" fmla="*/ 74771 h 533400"/>
                <a:gd name="connsiteX41" fmla="*/ 90107 w 533400"/>
                <a:gd name="connsiteY41" fmla="*/ 68771 h 533400"/>
                <a:gd name="connsiteX42" fmla="*/ 88678 w 533400"/>
                <a:gd name="connsiteY42" fmla="*/ 70009 h 533400"/>
                <a:gd name="connsiteX43" fmla="*/ 94107 w 533400"/>
                <a:gd name="connsiteY43" fmla="*/ 76105 h 533400"/>
                <a:gd name="connsiteX44" fmla="*/ 95536 w 533400"/>
                <a:gd name="connsiteY44" fmla="*/ 74771 h 533400"/>
                <a:gd name="connsiteX45" fmla="*/ 109538 w 533400"/>
                <a:gd name="connsiteY45" fmla="*/ 63056 h 533400"/>
                <a:gd name="connsiteX46" fmla="*/ 104489 w 533400"/>
                <a:gd name="connsiteY46" fmla="*/ 56674 h 533400"/>
                <a:gd name="connsiteX47" fmla="*/ 103061 w 533400"/>
                <a:gd name="connsiteY47" fmla="*/ 57817 h 533400"/>
                <a:gd name="connsiteX48" fmla="*/ 108109 w 533400"/>
                <a:gd name="connsiteY48" fmla="*/ 64198 h 533400"/>
                <a:gd name="connsiteX49" fmla="*/ 109538 w 533400"/>
                <a:gd name="connsiteY49" fmla="*/ 63056 h 533400"/>
                <a:gd name="connsiteX50" fmla="*/ 102489 w 533400"/>
                <a:gd name="connsiteY50" fmla="*/ 68771 h 533400"/>
                <a:gd name="connsiteX51" fmla="*/ 97250 w 533400"/>
                <a:gd name="connsiteY51" fmla="*/ 62579 h 533400"/>
                <a:gd name="connsiteX52" fmla="*/ 95822 w 533400"/>
                <a:gd name="connsiteY52" fmla="*/ 63817 h 533400"/>
                <a:gd name="connsiteX53" fmla="*/ 101060 w 533400"/>
                <a:gd name="connsiteY53" fmla="*/ 70009 h 533400"/>
                <a:gd name="connsiteX54" fmla="*/ 102489 w 533400"/>
                <a:gd name="connsiteY54" fmla="*/ 68771 h 533400"/>
                <a:gd name="connsiteX55" fmla="*/ 198787 w 533400"/>
                <a:gd name="connsiteY55" fmla="*/ 18002 h 533400"/>
                <a:gd name="connsiteX56" fmla="*/ 196501 w 533400"/>
                <a:gd name="connsiteY56" fmla="*/ 10192 h 533400"/>
                <a:gd name="connsiteX57" fmla="*/ 194691 w 533400"/>
                <a:gd name="connsiteY57" fmla="*/ 10668 h 533400"/>
                <a:gd name="connsiteX58" fmla="*/ 196882 w 533400"/>
                <a:gd name="connsiteY58" fmla="*/ 18479 h 533400"/>
                <a:gd name="connsiteX59" fmla="*/ 198787 w 533400"/>
                <a:gd name="connsiteY59" fmla="*/ 18002 h 533400"/>
                <a:gd name="connsiteX60" fmla="*/ 172784 w 533400"/>
                <a:gd name="connsiteY60" fmla="*/ 26765 h 533400"/>
                <a:gd name="connsiteX61" fmla="*/ 169736 w 533400"/>
                <a:gd name="connsiteY61" fmla="*/ 19240 h 533400"/>
                <a:gd name="connsiteX62" fmla="*/ 168021 w 533400"/>
                <a:gd name="connsiteY62" fmla="*/ 19907 h 533400"/>
                <a:gd name="connsiteX63" fmla="*/ 171069 w 533400"/>
                <a:gd name="connsiteY63" fmla="*/ 27432 h 533400"/>
                <a:gd name="connsiteX64" fmla="*/ 172784 w 533400"/>
                <a:gd name="connsiteY64" fmla="*/ 26765 h 533400"/>
                <a:gd name="connsiteX65" fmla="*/ 234506 w 533400"/>
                <a:gd name="connsiteY65" fmla="*/ 10573 h 533400"/>
                <a:gd name="connsiteX66" fmla="*/ 233363 w 533400"/>
                <a:gd name="connsiteY66" fmla="*/ 2477 h 533400"/>
                <a:gd name="connsiteX67" fmla="*/ 231553 w 533400"/>
                <a:gd name="connsiteY67" fmla="*/ 2762 h 533400"/>
                <a:gd name="connsiteX68" fmla="*/ 232696 w 533400"/>
                <a:gd name="connsiteY68" fmla="*/ 10763 h 533400"/>
                <a:gd name="connsiteX69" fmla="*/ 234506 w 533400"/>
                <a:gd name="connsiteY69" fmla="*/ 10573 h 533400"/>
                <a:gd name="connsiteX70" fmla="*/ 225457 w 533400"/>
                <a:gd name="connsiteY70" fmla="*/ 11906 h 533400"/>
                <a:gd name="connsiteX71" fmla="*/ 224028 w 533400"/>
                <a:gd name="connsiteY71" fmla="*/ 3905 h 533400"/>
                <a:gd name="connsiteX72" fmla="*/ 222218 w 533400"/>
                <a:gd name="connsiteY72" fmla="*/ 4191 h 533400"/>
                <a:gd name="connsiteX73" fmla="*/ 223647 w 533400"/>
                <a:gd name="connsiteY73" fmla="*/ 12192 h 533400"/>
                <a:gd name="connsiteX74" fmla="*/ 225457 w 533400"/>
                <a:gd name="connsiteY74" fmla="*/ 11906 h 533400"/>
                <a:gd name="connsiteX75" fmla="*/ 252698 w 533400"/>
                <a:gd name="connsiteY75" fmla="*/ 8668 h 533400"/>
                <a:gd name="connsiteX76" fmla="*/ 252127 w 533400"/>
                <a:gd name="connsiteY76" fmla="*/ 571 h 533400"/>
                <a:gd name="connsiteX77" fmla="*/ 250317 w 533400"/>
                <a:gd name="connsiteY77" fmla="*/ 667 h 533400"/>
                <a:gd name="connsiteX78" fmla="*/ 250889 w 533400"/>
                <a:gd name="connsiteY78" fmla="*/ 8763 h 533400"/>
                <a:gd name="connsiteX79" fmla="*/ 252698 w 533400"/>
                <a:gd name="connsiteY79" fmla="*/ 8668 h 533400"/>
                <a:gd name="connsiteX80" fmla="*/ 243650 w 533400"/>
                <a:gd name="connsiteY80" fmla="*/ 9430 h 533400"/>
                <a:gd name="connsiteX81" fmla="*/ 242792 w 533400"/>
                <a:gd name="connsiteY81" fmla="*/ 1333 h 533400"/>
                <a:gd name="connsiteX82" fmla="*/ 240983 w 533400"/>
                <a:gd name="connsiteY82" fmla="*/ 1524 h 533400"/>
                <a:gd name="connsiteX83" fmla="*/ 241840 w 533400"/>
                <a:gd name="connsiteY83" fmla="*/ 9620 h 533400"/>
                <a:gd name="connsiteX84" fmla="*/ 243650 w 533400"/>
                <a:gd name="connsiteY84" fmla="*/ 9430 h 533400"/>
                <a:gd name="connsiteX85" fmla="*/ 216503 w 533400"/>
                <a:gd name="connsiteY85" fmla="*/ 13621 h 533400"/>
                <a:gd name="connsiteX86" fmla="*/ 214789 w 533400"/>
                <a:gd name="connsiteY86" fmla="*/ 5715 h 533400"/>
                <a:gd name="connsiteX87" fmla="*/ 212979 w 533400"/>
                <a:gd name="connsiteY87" fmla="*/ 6096 h 533400"/>
                <a:gd name="connsiteX88" fmla="*/ 214694 w 533400"/>
                <a:gd name="connsiteY88" fmla="*/ 14002 h 533400"/>
                <a:gd name="connsiteX89" fmla="*/ 216503 w 533400"/>
                <a:gd name="connsiteY89" fmla="*/ 13621 h 533400"/>
                <a:gd name="connsiteX90" fmla="*/ 261842 w 533400"/>
                <a:gd name="connsiteY90" fmla="*/ 8287 h 533400"/>
                <a:gd name="connsiteX91" fmla="*/ 261557 w 533400"/>
                <a:gd name="connsiteY91" fmla="*/ 95 h 533400"/>
                <a:gd name="connsiteX92" fmla="*/ 259652 w 533400"/>
                <a:gd name="connsiteY92" fmla="*/ 190 h 533400"/>
                <a:gd name="connsiteX93" fmla="*/ 259937 w 533400"/>
                <a:gd name="connsiteY93" fmla="*/ 8287 h 533400"/>
                <a:gd name="connsiteX94" fmla="*/ 261842 w 533400"/>
                <a:gd name="connsiteY94" fmla="*/ 8287 h 533400"/>
                <a:gd name="connsiteX95" fmla="*/ 181356 w 533400"/>
                <a:gd name="connsiteY95" fmla="*/ 23527 h 533400"/>
                <a:gd name="connsiteX96" fmla="*/ 178594 w 533400"/>
                <a:gd name="connsiteY96" fmla="*/ 15907 h 533400"/>
                <a:gd name="connsiteX97" fmla="*/ 176879 w 533400"/>
                <a:gd name="connsiteY97" fmla="*/ 16573 h 533400"/>
                <a:gd name="connsiteX98" fmla="*/ 179642 w 533400"/>
                <a:gd name="connsiteY98" fmla="*/ 24098 h 533400"/>
                <a:gd name="connsiteX99" fmla="*/ 181356 w 533400"/>
                <a:gd name="connsiteY99" fmla="*/ 23527 h 533400"/>
                <a:gd name="connsiteX100" fmla="*/ 190024 w 533400"/>
                <a:gd name="connsiteY100" fmla="*/ 20574 h 533400"/>
                <a:gd name="connsiteX101" fmla="*/ 187547 w 533400"/>
                <a:gd name="connsiteY101" fmla="*/ 12859 h 533400"/>
                <a:gd name="connsiteX102" fmla="*/ 185738 w 533400"/>
                <a:gd name="connsiteY102" fmla="*/ 13430 h 533400"/>
                <a:gd name="connsiteX103" fmla="*/ 188214 w 533400"/>
                <a:gd name="connsiteY103" fmla="*/ 21146 h 533400"/>
                <a:gd name="connsiteX104" fmla="*/ 190024 w 533400"/>
                <a:gd name="connsiteY104" fmla="*/ 20574 h 533400"/>
                <a:gd name="connsiteX105" fmla="*/ 82391 w 533400"/>
                <a:gd name="connsiteY105" fmla="*/ 87440 h 533400"/>
                <a:gd name="connsiteX106" fmla="*/ 76486 w 533400"/>
                <a:gd name="connsiteY106" fmla="*/ 81820 h 533400"/>
                <a:gd name="connsiteX107" fmla="*/ 75248 w 533400"/>
                <a:gd name="connsiteY107" fmla="*/ 83153 h 533400"/>
                <a:gd name="connsiteX108" fmla="*/ 81153 w 533400"/>
                <a:gd name="connsiteY108" fmla="*/ 88773 h 533400"/>
                <a:gd name="connsiteX109" fmla="*/ 82391 w 533400"/>
                <a:gd name="connsiteY109" fmla="*/ 87440 h 533400"/>
                <a:gd name="connsiteX110" fmla="*/ 207645 w 533400"/>
                <a:gd name="connsiteY110" fmla="*/ 15621 h 533400"/>
                <a:gd name="connsiteX111" fmla="*/ 205645 w 533400"/>
                <a:gd name="connsiteY111" fmla="*/ 7810 h 533400"/>
                <a:gd name="connsiteX112" fmla="*/ 203835 w 533400"/>
                <a:gd name="connsiteY112" fmla="*/ 8287 h 533400"/>
                <a:gd name="connsiteX113" fmla="*/ 205835 w 533400"/>
                <a:gd name="connsiteY113" fmla="*/ 16097 h 533400"/>
                <a:gd name="connsiteX114" fmla="*/ 207645 w 533400"/>
                <a:gd name="connsiteY114" fmla="*/ 15621 h 533400"/>
                <a:gd name="connsiteX115" fmla="*/ 16193 w 533400"/>
                <a:gd name="connsiteY115" fmla="*/ 205740 h 533400"/>
                <a:gd name="connsiteX116" fmla="*/ 8382 w 533400"/>
                <a:gd name="connsiteY116" fmla="*/ 203740 h 533400"/>
                <a:gd name="connsiteX117" fmla="*/ 7906 w 533400"/>
                <a:gd name="connsiteY117" fmla="*/ 205550 h 533400"/>
                <a:gd name="connsiteX118" fmla="*/ 15716 w 533400"/>
                <a:gd name="connsiteY118" fmla="*/ 207550 h 533400"/>
                <a:gd name="connsiteX119" fmla="*/ 16193 w 533400"/>
                <a:gd name="connsiteY119" fmla="*/ 205740 h 533400"/>
                <a:gd name="connsiteX120" fmla="*/ 24289 w 533400"/>
                <a:gd name="connsiteY120" fmla="*/ 179546 h 533400"/>
                <a:gd name="connsiteX121" fmla="*/ 16669 w 533400"/>
                <a:gd name="connsiteY121" fmla="*/ 176784 h 533400"/>
                <a:gd name="connsiteX122" fmla="*/ 16002 w 533400"/>
                <a:gd name="connsiteY122" fmla="*/ 178498 h 533400"/>
                <a:gd name="connsiteX123" fmla="*/ 23622 w 533400"/>
                <a:gd name="connsiteY123" fmla="*/ 181261 h 533400"/>
                <a:gd name="connsiteX124" fmla="*/ 24289 w 533400"/>
                <a:gd name="connsiteY124" fmla="*/ 179546 h 533400"/>
                <a:gd name="connsiteX125" fmla="*/ 21241 w 533400"/>
                <a:gd name="connsiteY125" fmla="*/ 188214 h 533400"/>
                <a:gd name="connsiteX126" fmla="*/ 13526 w 533400"/>
                <a:gd name="connsiteY126" fmla="*/ 185738 h 533400"/>
                <a:gd name="connsiteX127" fmla="*/ 12954 w 533400"/>
                <a:gd name="connsiteY127" fmla="*/ 187547 h 533400"/>
                <a:gd name="connsiteX128" fmla="*/ 20669 w 533400"/>
                <a:gd name="connsiteY128" fmla="*/ 190024 h 533400"/>
                <a:gd name="connsiteX129" fmla="*/ 21241 w 533400"/>
                <a:gd name="connsiteY129" fmla="*/ 188214 h 533400"/>
                <a:gd name="connsiteX130" fmla="*/ 18574 w 533400"/>
                <a:gd name="connsiteY130" fmla="*/ 196882 h 533400"/>
                <a:gd name="connsiteX131" fmla="*/ 10763 w 533400"/>
                <a:gd name="connsiteY131" fmla="*/ 194691 h 533400"/>
                <a:gd name="connsiteX132" fmla="*/ 10287 w 533400"/>
                <a:gd name="connsiteY132" fmla="*/ 196501 h 533400"/>
                <a:gd name="connsiteX133" fmla="*/ 18098 w 533400"/>
                <a:gd name="connsiteY133" fmla="*/ 198692 h 533400"/>
                <a:gd name="connsiteX134" fmla="*/ 18574 w 533400"/>
                <a:gd name="connsiteY134" fmla="*/ 196882 h 533400"/>
                <a:gd name="connsiteX135" fmla="*/ 12287 w 533400"/>
                <a:gd name="connsiteY135" fmla="*/ 223647 h 533400"/>
                <a:gd name="connsiteX136" fmla="*/ 4286 w 533400"/>
                <a:gd name="connsiteY136" fmla="*/ 222218 h 533400"/>
                <a:gd name="connsiteX137" fmla="*/ 4001 w 533400"/>
                <a:gd name="connsiteY137" fmla="*/ 224028 h 533400"/>
                <a:gd name="connsiteX138" fmla="*/ 12002 w 533400"/>
                <a:gd name="connsiteY138" fmla="*/ 225457 h 533400"/>
                <a:gd name="connsiteX139" fmla="*/ 12287 w 533400"/>
                <a:gd name="connsiteY139" fmla="*/ 223647 h 533400"/>
                <a:gd name="connsiteX140" fmla="*/ 14097 w 533400"/>
                <a:gd name="connsiteY140" fmla="*/ 214598 h 533400"/>
                <a:gd name="connsiteX141" fmla="*/ 6191 w 533400"/>
                <a:gd name="connsiteY141" fmla="*/ 212884 h 533400"/>
                <a:gd name="connsiteX142" fmla="*/ 5810 w 533400"/>
                <a:gd name="connsiteY142" fmla="*/ 214694 h 533400"/>
                <a:gd name="connsiteX143" fmla="*/ 13716 w 533400"/>
                <a:gd name="connsiteY143" fmla="*/ 216408 h 533400"/>
                <a:gd name="connsiteX144" fmla="*/ 14097 w 533400"/>
                <a:gd name="connsiteY144" fmla="*/ 214598 h 533400"/>
                <a:gd name="connsiteX145" fmla="*/ 8382 w 533400"/>
                <a:gd name="connsiteY145" fmla="*/ 259937 h 533400"/>
                <a:gd name="connsiteX146" fmla="*/ 286 w 533400"/>
                <a:gd name="connsiteY146" fmla="*/ 259652 h 533400"/>
                <a:gd name="connsiteX147" fmla="*/ 191 w 533400"/>
                <a:gd name="connsiteY147" fmla="*/ 261556 h 533400"/>
                <a:gd name="connsiteX148" fmla="*/ 8382 w 533400"/>
                <a:gd name="connsiteY148" fmla="*/ 261842 h 533400"/>
                <a:gd name="connsiteX149" fmla="*/ 8382 w 533400"/>
                <a:gd name="connsiteY149" fmla="*/ 259937 h 533400"/>
                <a:gd name="connsiteX150" fmla="*/ 8858 w 533400"/>
                <a:gd name="connsiteY150" fmla="*/ 250793 h 533400"/>
                <a:gd name="connsiteX151" fmla="*/ 762 w 533400"/>
                <a:gd name="connsiteY151" fmla="*/ 250222 h 533400"/>
                <a:gd name="connsiteX152" fmla="*/ 667 w 533400"/>
                <a:gd name="connsiteY152" fmla="*/ 252127 h 533400"/>
                <a:gd name="connsiteX153" fmla="*/ 8763 w 533400"/>
                <a:gd name="connsiteY153" fmla="*/ 252698 h 533400"/>
                <a:gd name="connsiteX154" fmla="*/ 8858 w 533400"/>
                <a:gd name="connsiteY154" fmla="*/ 250793 h 533400"/>
                <a:gd name="connsiteX155" fmla="*/ 9716 w 533400"/>
                <a:gd name="connsiteY155" fmla="*/ 241649 h 533400"/>
                <a:gd name="connsiteX156" fmla="*/ 1619 w 533400"/>
                <a:gd name="connsiteY156" fmla="*/ 240792 h 533400"/>
                <a:gd name="connsiteX157" fmla="*/ 1429 w 533400"/>
                <a:gd name="connsiteY157" fmla="*/ 242602 h 533400"/>
                <a:gd name="connsiteX158" fmla="*/ 9525 w 533400"/>
                <a:gd name="connsiteY158" fmla="*/ 243459 h 533400"/>
                <a:gd name="connsiteX159" fmla="*/ 9716 w 533400"/>
                <a:gd name="connsiteY159" fmla="*/ 241649 h 533400"/>
                <a:gd name="connsiteX160" fmla="*/ 10858 w 533400"/>
                <a:gd name="connsiteY160" fmla="*/ 232600 h 533400"/>
                <a:gd name="connsiteX161" fmla="*/ 2858 w 533400"/>
                <a:gd name="connsiteY161" fmla="*/ 231458 h 533400"/>
                <a:gd name="connsiteX162" fmla="*/ 2572 w 533400"/>
                <a:gd name="connsiteY162" fmla="*/ 233363 h 533400"/>
                <a:gd name="connsiteX163" fmla="*/ 10573 w 533400"/>
                <a:gd name="connsiteY163" fmla="*/ 234506 h 533400"/>
                <a:gd name="connsiteX164" fmla="*/ 10858 w 533400"/>
                <a:gd name="connsiteY164" fmla="*/ 232600 h 533400"/>
                <a:gd name="connsiteX165" fmla="*/ 64294 w 533400"/>
                <a:gd name="connsiteY165" fmla="*/ 108013 h 533400"/>
                <a:gd name="connsiteX166" fmla="*/ 57912 w 533400"/>
                <a:gd name="connsiteY166" fmla="*/ 102965 h 533400"/>
                <a:gd name="connsiteX167" fmla="*/ 56769 w 533400"/>
                <a:gd name="connsiteY167" fmla="*/ 104394 h 533400"/>
                <a:gd name="connsiteX168" fmla="*/ 63151 w 533400"/>
                <a:gd name="connsiteY168" fmla="*/ 109442 h 533400"/>
                <a:gd name="connsiteX169" fmla="*/ 64294 w 533400"/>
                <a:gd name="connsiteY169" fmla="*/ 108013 h 533400"/>
                <a:gd name="connsiteX170" fmla="*/ 27527 w 533400"/>
                <a:gd name="connsiteY170" fmla="*/ 170974 h 533400"/>
                <a:gd name="connsiteX171" fmla="*/ 20003 w 533400"/>
                <a:gd name="connsiteY171" fmla="*/ 167926 h 533400"/>
                <a:gd name="connsiteX172" fmla="*/ 19336 w 533400"/>
                <a:gd name="connsiteY172" fmla="*/ 169640 h 533400"/>
                <a:gd name="connsiteX173" fmla="*/ 26861 w 533400"/>
                <a:gd name="connsiteY173" fmla="*/ 172688 h 533400"/>
                <a:gd name="connsiteX174" fmla="*/ 27527 w 533400"/>
                <a:gd name="connsiteY174" fmla="*/ 170974 h 533400"/>
                <a:gd name="connsiteX175" fmla="*/ 58769 w 533400"/>
                <a:gd name="connsiteY175" fmla="*/ 115348 h 533400"/>
                <a:gd name="connsiteX176" fmla="*/ 52197 w 533400"/>
                <a:gd name="connsiteY176" fmla="*/ 110585 h 533400"/>
                <a:gd name="connsiteX177" fmla="*/ 51054 w 533400"/>
                <a:gd name="connsiteY177" fmla="*/ 112109 h 533400"/>
                <a:gd name="connsiteX178" fmla="*/ 57626 w 533400"/>
                <a:gd name="connsiteY178" fmla="*/ 116872 h 533400"/>
                <a:gd name="connsiteX179" fmla="*/ 58769 w 533400"/>
                <a:gd name="connsiteY179" fmla="*/ 115348 h 533400"/>
                <a:gd name="connsiteX180" fmla="*/ 53435 w 533400"/>
                <a:gd name="connsiteY180" fmla="*/ 122777 h 533400"/>
                <a:gd name="connsiteX181" fmla="*/ 46673 w 533400"/>
                <a:gd name="connsiteY181" fmla="*/ 118205 h 533400"/>
                <a:gd name="connsiteX182" fmla="*/ 45625 w 533400"/>
                <a:gd name="connsiteY182" fmla="*/ 119729 h 533400"/>
                <a:gd name="connsiteX183" fmla="*/ 52388 w 533400"/>
                <a:gd name="connsiteY183" fmla="*/ 124301 h 533400"/>
                <a:gd name="connsiteX184" fmla="*/ 53435 w 533400"/>
                <a:gd name="connsiteY184" fmla="*/ 122777 h 533400"/>
                <a:gd name="connsiteX185" fmla="*/ 70104 w 533400"/>
                <a:gd name="connsiteY185" fmla="*/ 100965 h 533400"/>
                <a:gd name="connsiteX186" fmla="*/ 63818 w 533400"/>
                <a:gd name="connsiteY186" fmla="*/ 95726 h 533400"/>
                <a:gd name="connsiteX187" fmla="*/ 62579 w 533400"/>
                <a:gd name="connsiteY187" fmla="*/ 97155 h 533400"/>
                <a:gd name="connsiteX188" fmla="*/ 68866 w 533400"/>
                <a:gd name="connsiteY188" fmla="*/ 102394 h 533400"/>
                <a:gd name="connsiteX189" fmla="*/ 70104 w 533400"/>
                <a:gd name="connsiteY189" fmla="*/ 100965 h 533400"/>
                <a:gd name="connsiteX190" fmla="*/ 76105 w 533400"/>
                <a:gd name="connsiteY190" fmla="*/ 94107 h 533400"/>
                <a:gd name="connsiteX191" fmla="*/ 70104 w 533400"/>
                <a:gd name="connsiteY191" fmla="*/ 88678 h 533400"/>
                <a:gd name="connsiteX192" fmla="*/ 68866 w 533400"/>
                <a:gd name="connsiteY192" fmla="*/ 90106 h 533400"/>
                <a:gd name="connsiteX193" fmla="*/ 74962 w 533400"/>
                <a:gd name="connsiteY193" fmla="*/ 95536 h 533400"/>
                <a:gd name="connsiteX194" fmla="*/ 76105 w 533400"/>
                <a:gd name="connsiteY194" fmla="*/ 94107 h 533400"/>
                <a:gd name="connsiteX195" fmla="*/ 48482 w 533400"/>
                <a:gd name="connsiteY195" fmla="*/ 130492 h 533400"/>
                <a:gd name="connsiteX196" fmla="*/ 41624 w 533400"/>
                <a:gd name="connsiteY196" fmla="*/ 126206 h 533400"/>
                <a:gd name="connsiteX197" fmla="*/ 40672 w 533400"/>
                <a:gd name="connsiteY197" fmla="*/ 127825 h 533400"/>
                <a:gd name="connsiteX198" fmla="*/ 47530 w 533400"/>
                <a:gd name="connsiteY198" fmla="*/ 132112 h 533400"/>
                <a:gd name="connsiteX199" fmla="*/ 48482 w 533400"/>
                <a:gd name="connsiteY199" fmla="*/ 130492 h 533400"/>
                <a:gd name="connsiteX200" fmla="*/ 35052 w 533400"/>
                <a:gd name="connsiteY200" fmla="*/ 154305 h 533400"/>
                <a:gd name="connsiteX201" fmla="*/ 27813 w 533400"/>
                <a:gd name="connsiteY201" fmla="*/ 150781 h 533400"/>
                <a:gd name="connsiteX202" fmla="*/ 26956 w 533400"/>
                <a:gd name="connsiteY202" fmla="*/ 152495 h 533400"/>
                <a:gd name="connsiteX203" fmla="*/ 34195 w 533400"/>
                <a:gd name="connsiteY203" fmla="*/ 156019 h 533400"/>
                <a:gd name="connsiteX204" fmla="*/ 35052 w 533400"/>
                <a:gd name="connsiteY204" fmla="*/ 154305 h 533400"/>
                <a:gd name="connsiteX205" fmla="*/ 43720 w 533400"/>
                <a:gd name="connsiteY205" fmla="*/ 138208 h 533400"/>
                <a:gd name="connsiteX206" fmla="*/ 36671 w 533400"/>
                <a:gd name="connsiteY206" fmla="*/ 134207 h 533400"/>
                <a:gd name="connsiteX207" fmla="*/ 35719 w 533400"/>
                <a:gd name="connsiteY207" fmla="*/ 135827 h 533400"/>
                <a:gd name="connsiteX208" fmla="*/ 42767 w 533400"/>
                <a:gd name="connsiteY208" fmla="*/ 139922 h 533400"/>
                <a:gd name="connsiteX209" fmla="*/ 43720 w 533400"/>
                <a:gd name="connsiteY209" fmla="*/ 138208 h 533400"/>
                <a:gd name="connsiteX210" fmla="*/ 31147 w 533400"/>
                <a:gd name="connsiteY210" fmla="*/ 162592 h 533400"/>
                <a:gd name="connsiteX211" fmla="*/ 23717 w 533400"/>
                <a:gd name="connsiteY211" fmla="*/ 159258 h 533400"/>
                <a:gd name="connsiteX212" fmla="*/ 22955 w 533400"/>
                <a:gd name="connsiteY212" fmla="*/ 160973 h 533400"/>
                <a:gd name="connsiteX213" fmla="*/ 30385 w 533400"/>
                <a:gd name="connsiteY213" fmla="*/ 164306 h 533400"/>
                <a:gd name="connsiteX214" fmla="*/ 31147 w 533400"/>
                <a:gd name="connsiteY214" fmla="*/ 162592 h 533400"/>
                <a:gd name="connsiteX215" fmla="*/ 39243 w 533400"/>
                <a:gd name="connsiteY215" fmla="*/ 146209 h 533400"/>
                <a:gd name="connsiteX216" fmla="*/ 32099 w 533400"/>
                <a:gd name="connsiteY216" fmla="*/ 142399 h 533400"/>
                <a:gd name="connsiteX217" fmla="*/ 31242 w 533400"/>
                <a:gd name="connsiteY217" fmla="*/ 144018 h 533400"/>
                <a:gd name="connsiteX218" fmla="*/ 38386 w 533400"/>
                <a:gd name="connsiteY218" fmla="*/ 147828 h 533400"/>
                <a:gd name="connsiteX219" fmla="*/ 39243 w 533400"/>
                <a:gd name="connsiteY219" fmla="*/ 146209 h 533400"/>
                <a:gd name="connsiteX220" fmla="*/ 516541 w 533400"/>
                <a:gd name="connsiteY220" fmla="*/ 181261 h 533400"/>
                <a:gd name="connsiteX221" fmla="*/ 524161 w 533400"/>
                <a:gd name="connsiteY221" fmla="*/ 178498 h 533400"/>
                <a:gd name="connsiteX222" fmla="*/ 523494 w 533400"/>
                <a:gd name="connsiteY222" fmla="*/ 176784 h 533400"/>
                <a:gd name="connsiteX223" fmla="*/ 515874 w 533400"/>
                <a:gd name="connsiteY223" fmla="*/ 179546 h 533400"/>
                <a:gd name="connsiteX224" fmla="*/ 516541 w 533400"/>
                <a:gd name="connsiteY224" fmla="*/ 181261 h 533400"/>
                <a:gd name="connsiteX225" fmla="*/ 497300 w 533400"/>
                <a:gd name="connsiteY225" fmla="*/ 139827 h 533400"/>
                <a:gd name="connsiteX226" fmla="*/ 504349 w 533400"/>
                <a:gd name="connsiteY226" fmla="*/ 135731 h 533400"/>
                <a:gd name="connsiteX227" fmla="*/ 503396 w 533400"/>
                <a:gd name="connsiteY227" fmla="*/ 134112 h 533400"/>
                <a:gd name="connsiteX228" fmla="*/ 496348 w 533400"/>
                <a:gd name="connsiteY228" fmla="*/ 138208 h 533400"/>
                <a:gd name="connsiteX229" fmla="*/ 497300 w 533400"/>
                <a:gd name="connsiteY229" fmla="*/ 139827 h 533400"/>
                <a:gd name="connsiteX230" fmla="*/ 501777 w 533400"/>
                <a:gd name="connsiteY230" fmla="*/ 147923 h 533400"/>
                <a:gd name="connsiteX231" fmla="*/ 508921 w 533400"/>
                <a:gd name="connsiteY231" fmla="*/ 144113 h 533400"/>
                <a:gd name="connsiteX232" fmla="*/ 508064 w 533400"/>
                <a:gd name="connsiteY232" fmla="*/ 142494 h 533400"/>
                <a:gd name="connsiteX233" fmla="*/ 500920 w 533400"/>
                <a:gd name="connsiteY233" fmla="*/ 146304 h 533400"/>
                <a:gd name="connsiteX234" fmla="*/ 501777 w 533400"/>
                <a:gd name="connsiteY234" fmla="*/ 147923 h 533400"/>
                <a:gd name="connsiteX235" fmla="*/ 492633 w 533400"/>
                <a:gd name="connsiteY235" fmla="*/ 132017 h 533400"/>
                <a:gd name="connsiteX236" fmla="*/ 499491 w 533400"/>
                <a:gd name="connsiteY236" fmla="*/ 127730 h 533400"/>
                <a:gd name="connsiteX237" fmla="*/ 498539 w 533400"/>
                <a:gd name="connsiteY237" fmla="*/ 126111 h 533400"/>
                <a:gd name="connsiteX238" fmla="*/ 491681 w 533400"/>
                <a:gd name="connsiteY238" fmla="*/ 130397 h 533400"/>
                <a:gd name="connsiteX239" fmla="*/ 492633 w 533400"/>
                <a:gd name="connsiteY239" fmla="*/ 132017 h 533400"/>
                <a:gd name="connsiteX240" fmla="*/ 459105 w 533400"/>
                <a:gd name="connsiteY240" fmla="*/ 88773 h 533400"/>
                <a:gd name="connsiteX241" fmla="*/ 465010 w 533400"/>
                <a:gd name="connsiteY241" fmla="*/ 83153 h 533400"/>
                <a:gd name="connsiteX242" fmla="*/ 463677 w 533400"/>
                <a:gd name="connsiteY242" fmla="*/ 81820 h 533400"/>
                <a:gd name="connsiteX243" fmla="*/ 457772 w 533400"/>
                <a:gd name="connsiteY243" fmla="*/ 87440 h 533400"/>
                <a:gd name="connsiteX244" fmla="*/ 459105 w 533400"/>
                <a:gd name="connsiteY244" fmla="*/ 88773 h 533400"/>
                <a:gd name="connsiteX245" fmla="*/ 509683 w 533400"/>
                <a:gd name="connsiteY245" fmla="*/ 164306 h 533400"/>
                <a:gd name="connsiteX246" fmla="*/ 517112 w 533400"/>
                <a:gd name="connsiteY246" fmla="*/ 160973 h 533400"/>
                <a:gd name="connsiteX247" fmla="*/ 516350 w 533400"/>
                <a:gd name="connsiteY247" fmla="*/ 159258 h 533400"/>
                <a:gd name="connsiteX248" fmla="*/ 508921 w 533400"/>
                <a:gd name="connsiteY248" fmla="*/ 162592 h 533400"/>
                <a:gd name="connsiteX249" fmla="*/ 509683 w 533400"/>
                <a:gd name="connsiteY249" fmla="*/ 164306 h 533400"/>
                <a:gd name="connsiteX250" fmla="*/ 465296 w 533400"/>
                <a:gd name="connsiteY250" fmla="*/ 95440 h 533400"/>
                <a:gd name="connsiteX251" fmla="*/ 471297 w 533400"/>
                <a:gd name="connsiteY251" fmla="*/ 90011 h 533400"/>
                <a:gd name="connsiteX252" fmla="*/ 470059 w 533400"/>
                <a:gd name="connsiteY252" fmla="*/ 88583 h 533400"/>
                <a:gd name="connsiteX253" fmla="*/ 463963 w 533400"/>
                <a:gd name="connsiteY253" fmla="*/ 94012 h 533400"/>
                <a:gd name="connsiteX254" fmla="*/ 465296 w 533400"/>
                <a:gd name="connsiteY254" fmla="*/ 95440 h 533400"/>
                <a:gd name="connsiteX255" fmla="*/ 487680 w 533400"/>
                <a:gd name="connsiteY255" fmla="*/ 124301 h 533400"/>
                <a:gd name="connsiteX256" fmla="*/ 494443 w 533400"/>
                <a:gd name="connsiteY256" fmla="*/ 119729 h 533400"/>
                <a:gd name="connsiteX257" fmla="*/ 493395 w 533400"/>
                <a:gd name="connsiteY257" fmla="*/ 118205 h 533400"/>
                <a:gd name="connsiteX258" fmla="*/ 486632 w 533400"/>
                <a:gd name="connsiteY258" fmla="*/ 122777 h 533400"/>
                <a:gd name="connsiteX259" fmla="*/ 487680 w 533400"/>
                <a:gd name="connsiteY259" fmla="*/ 124301 h 533400"/>
                <a:gd name="connsiteX260" fmla="*/ 513207 w 533400"/>
                <a:gd name="connsiteY260" fmla="*/ 172784 h 533400"/>
                <a:gd name="connsiteX261" fmla="*/ 520732 w 533400"/>
                <a:gd name="connsiteY261" fmla="*/ 169736 h 533400"/>
                <a:gd name="connsiteX262" fmla="*/ 520065 w 533400"/>
                <a:gd name="connsiteY262" fmla="*/ 168021 h 533400"/>
                <a:gd name="connsiteX263" fmla="*/ 512540 w 533400"/>
                <a:gd name="connsiteY263" fmla="*/ 171069 h 533400"/>
                <a:gd name="connsiteX264" fmla="*/ 513207 w 533400"/>
                <a:gd name="connsiteY264" fmla="*/ 172784 h 533400"/>
                <a:gd name="connsiteX265" fmla="*/ 471297 w 533400"/>
                <a:gd name="connsiteY265" fmla="*/ 102394 h 533400"/>
                <a:gd name="connsiteX266" fmla="*/ 477488 w 533400"/>
                <a:gd name="connsiteY266" fmla="*/ 97155 h 533400"/>
                <a:gd name="connsiteX267" fmla="*/ 476250 w 533400"/>
                <a:gd name="connsiteY267" fmla="*/ 95726 h 533400"/>
                <a:gd name="connsiteX268" fmla="*/ 470059 w 533400"/>
                <a:gd name="connsiteY268" fmla="*/ 100965 h 533400"/>
                <a:gd name="connsiteX269" fmla="*/ 471297 w 533400"/>
                <a:gd name="connsiteY269" fmla="*/ 102394 h 533400"/>
                <a:gd name="connsiteX270" fmla="*/ 477012 w 533400"/>
                <a:gd name="connsiteY270" fmla="*/ 109538 h 533400"/>
                <a:gd name="connsiteX271" fmla="*/ 483394 w 533400"/>
                <a:gd name="connsiteY271" fmla="*/ 104489 h 533400"/>
                <a:gd name="connsiteX272" fmla="*/ 482251 w 533400"/>
                <a:gd name="connsiteY272" fmla="*/ 103061 h 533400"/>
                <a:gd name="connsiteX273" fmla="*/ 475869 w 533400"/>
                <a:gd name="connsiteY273" fmla="*/ 108109 h 533400"/>
                <a:gd name="connsiteX274" fmla="*/ 477012 w 533400"/>
                <a:gd name="connsiteY274" fmla="*/ 109538 h 533400"/>
                <a:gd name="connsiteX275" fmla="*/ 482441 w 533400"/>
                <a:gd name="connsiteY275" fmla="*/ 116872 h 533400"/>
                <a:gd name="connsiteX276" fmla="*/ 489014 w 533400"/>
                <a:gd name="connsiteY276" fmla="*/ 112109 h 533400"/>
                <a:gd name="connsiteX277" fmla="*/ 487966 w 533400"/>
                <a:gd name="connsiteY277" fmla="*/ 110585 h 533400"/>
                <a:gd name="connsiteX278" fmla="*/ 481393 w 533400"/>
                <a:gd name="connsiteY278" fmla="*/ 115348 h 533400"/>
                <a:gd name="connsiteX279" fmla="*/ 482441 w 533400"/>
                <a:gd name="connsiteY279" fmla="*/ 116872 h 533400"/>
                <a:gd name="connsiteX280" fmla="*/ 505873 w 533400"/>
                <a:gd name="connsiteY280" fmla="*/ 156019 h 533400"/>
                <a:gd name="connsiteX281" fmla="*/ 513112 w 533400"/>
                <a:gd name="connsiteY281" fmla="*/ 152495 h 533400"/>
                <a:gd name="connsiteX282" fmla="*/ 512255 w 533400"/>
                <a:gd name="connsiteY282" fmla="*/ 150781 h 533400"/>
                <a:gd name="connsiteX283" fmla="*/ 505016 w 533400"/>
                <a:gd name="connsiteY283" fmla="*/ 154305 h 533400"/>
                <a:gd name="connsiteX284" fmla="*/ 505873 w 533400"/>
                <a:gd name="connsiteY284" fmla="*/ 156019 h 533400"/>
                <a:gd name="connsiteX285" fmla="*/ 8192 w 533400"/>
                <a:gd name="connsiteY285" fmla="*/ 270034 h 533400"/>
                <a:gd name="connsiteX286" fmla="*/ 8192 w 533400"/>
                <a:gd name="connsiteY286" fmla="*/ 269081 h 533400"/>
                <a:gd name="connsiteX287" fmla="*/ 0 w 533400"/>
                <a:gd name="connsiteY287" fmla="*/ 269081 h 533400"/>
                <a:gd name="connsiteX288" fmla="*/ 0 w 533400"/>
                <a:gd name="connsiteY288" fmla="*/ 270986 h 533400"/>
                <a:gd name="connsiteX289" fmla="*/ 8192 w 533400"/>
                <a:gd name="connsiteY289" fmla="*/ 270986 h 533400"/>
                <a:gd name="connsiteX290" fmla="*/ 8192 w 533400"/>
                <a:gd name="connsiteY290" fmla="*/ 270034 h 533400"/>
                <a:gd name="connsiteX291" fmla="*/ 530638 w 533400"/>
                <a:gd name="connsiteY291" fmla="*/ 243554 h 533400"/>
                <a:gd name="connsiteX292" fmla="*/ 538734 w 533400"/>
                <a:gd name="connsiteY292" fmla="*/ 242697 h 533400"/>
                <a:gd name="connsiteX293" fmla="*/ 538543 w 533400"/>
                <a:gd name="connsiteY293" fmla="*/ 240887 h 533400"/>
                <a:gd name="connsiteX294" fmla="*/ 530447 w 533400"/>
                <a:gd name="connsiteY294" fmla="*/ 241744 h 533400"/>
                <a:gd name="connsiteX295" fmla="*/ 530638 w 533400"/>
                <a:gd name="connsiteY295" fmla="*/ 243554 h 533400"/>
                <a:gd name="connsiteX296" fmla="*/ 531781 w 533400"/>
                <a:gd name="connsiteY296" fmla="*/ 261747 h 533400"/>
                <a:gd name="connsiteX297" fmla="*/ 539972 w 533400"/>
                <a:gd name="connsiteY297" fmla="*/ 261461 h 533400"/>
                <a:gd name="connsiteX298" fmla="*/ 539877 w 533400"/>
                <a:gd name="connsiteY298" fmla="*/ 259556 h 533400"/>
                <a:gd name="connsiteX299" fmla="*/ 531781 w 533400"/>
                <a:gd name="connsiteY299" fmla="*/ 259842 h 533400"/>
                <a:gd name="connsiteX300" fmla="*/ 531781 w 533400"/>
                <a:gd name="connsiteY300" fmla="*/ 261747 h 533400"/>
                <a:gd name="connsiteX301" fmla="*/ 531305 w 533400"/>
                <a:gd name="connsiteY301" fmla="*/ 252698 h 533400"/>
                <a:gd name="connsiteX302" fmla="*/ 539401 w 533400"/>
                <a:gd name="connsiteY302" fmla="*/ 252127 h 533400"/>
                <a:gd name="connsiteX303" fmla="*/ 539306 w 533400"/>
                <a:gd name="connsiteY303" fmla="*/ 250222 h 533400"/>
                <a:gd name="connsiteX304" fmla="*/ 531209 w 533400"/>
                <a:gd name="connsiteY304" fmla="*/ 250793 h 533400"/>
                <a:gd name="connsiteX305" fmla="*/ 531305 w 533400"/>
                <a:gd name="connsiteY305" fmla="*/ 252698 h 533400"/>
                <a:gd name="connsiteX306" fmla="*/ 528161 w 533400"/>
                <a:gd name="connsiteY306" fmla="*/ 225457 h 533400"/>
                <a:gd name="connsiteX307" fmla="*/ 536162 w 533400"/>
                <a:gd name="connsiteY307" fmla="*/ 224028 h 533400"/>
                <a:gd name="connsiteX308" fmla="*/ 535876 w 533400"/>
                <a:gd name="connsiteY308" fmla="*/ 222218 h 533400"/>
                <a:gd name="connsiteX309" fmla="*/ 527876 w 533400"/>
                <a:gd name="connsiteY309" fmla="*/ 223647 h 533400"/>
                <a:gd name="connsiteX310" fmla="*/ 528161 w 533400"/>
                <a:gd name="connsiteY310" fmla="*/ 225457 h 533400"/>
                <a:gd name="connsiteX311" fmla="*/ 529495 w 533400"/>
                <a:gd name="connsiteY311" fmla="*/ 234506 h 533400"/>
                <a:gd name="connsiteX312" fmla="*/ 537496 w 533400"/>
                <a:gd name="connsiteY312" fmla="*/ 233363 h 533400"/>
                <a:gd name="connsiteX313" fmla="*/ 537210 w 533400"/>
                <a:gd name="connsiteY313" fmla="*/ 231458 h 533400"/>
                <a:gd name="connsiteX314" fmla="*/ 529209 w 533400"/>
                <a:gd name="connsiteY314" fmla="*/ 232600 h 533400"/>
                <a:gd name="connsiteX315" fmla="*/ 529495 w 533400"/>
                <a:gd name="connsiteY315" fmla="*/ 234506 h 533400"/>
                <a:gd name="connsiteX316" fmla="*/ 526447 w 533400"/>
                <a:gd name="connsiteY316" fmla="*/ 216503 h 533400"/>
                <a:gd name="connsiteX317" fmla="*/ 534353 w 533400"/>
                <a:gd name="connsiteY317" fmla="*/ 214789 h 533400"/>
                <a:gd name="connsiteX318" fmla="*/ 533972 w 533400"/>
                <a:gd name="connsiteY318" fmla="*/ 212979 h 533400"/>
                <a:gd name="connsiteX319" fmla="*/ 526066 w 533400"/>
                <a:gd name="connsiteY319" fmla="*/ 214694 h 533400"/>
                <a:gd name="connsiteX320" fmla="*/ 526447 w 533400"/>
                <a:gd name="connsiteY320" fmla="*/ 216503 h 533400"/>
                <a:gd name="connsiteX321" fmla="*/ 522065 w 533400"/>
                <a:gd name="connsiteY321" fmla="*/ 198692 h 533400"/>
                <a:gd name="connsiteX322" fmla="*/ 529876 w 533400"/>
                <a:gd name="connsiteY322" fmla="*/ 196501 h 533400"/>
                <a:gd name="connsiteX323" fmla="*/ 529400 w 533400"/>
                <a:gd name="connsiteY323" fmla="*/ 194691 h 533400"/>
                <a:gd name="connsiteX324" fmla="*/ 521589 w 533400"/>
                <a:gd name="connsiteY324" fmla="*/ 196882 h 533400"/>
                <a:gd name="connsiteX325" fmla="*/ 522065 w 533400"/>
                <a:gd name="connsiteY325" fmla="*/ 198692 h 533400"/>
                <a:gd name="connsiteX326" fmla="*/ 519493 w 533400"/>
                <a:gd name="connsiteY326" fmla="*/ 189929 h 533400"/>
                <a:gd name="connsiteX327" fmla="*/ 527209 w 533400"/>
                <a:gd name="connsiteY327" fmla="*/ 187452 h 533400"/>
                <a:gd name="connsiteX328" fmla="*/ 526637 w 533400"/>
                <a:gd name="connsiteY328" fmla="*/ 185642 h 533400"/>
                <a:gd name="connsiteX329" fmla="*/ 518922 w 533400"/>
                <a:gd name="connsiteY329" fmla="*/ 188119 h 533400"/>
                <a:gd name="connsiteX330" fmla="*/ 519493 w 533400"/>
                <a:gd name="connsiteY330" fmla="*/ 189929 h 533400"/>
                <a:gd name="connsiteX331" fmla="*/ 524447 w 533400"/>
                <a:gd name="connsiteY331" fmla="*/ 207550 h 533400"/>
                <a:gd name="connsiteX332" fmla="*/ 532257 w 533400"/>
                <a:gd name="connsiteY332" fmla="*/ 205550 h 533400"/>
                <a:gd name="connsiteX333" fmla="*/ 531781 w 533400"/>
                <a:gd name="connsiteY333" fmla="*/ 203740 h 533400"/>
                <a:gd name="connsiteX334" fmla="*/ 523970 w 533400"/>
                <a:gd name="connsiteY334" fmla="*/ 205740 h 533400"/>
                <a:gd name="connsiteX335" fmla="*/ 524447 w 533400"/>
                <a:gd name="connsiteY335" fmla="*/ 207550 h 533400"/>
                <a:gd name="connsiteX336" fmla="*/ 369094 w 533400"/>
                <a:gd name="connsiteY336" fmla="*/ 27527 h 533400"/>
                <a:gd name="connsiteX337" fmla="*/ 372142 w 533400"/>
                <a:gd name="connsiteY337" fmla="*/ 20002 h 533400"/>
                <a:gd name="connsiteX338" fmla="*/ 370427 w 533400"/>
                <a:gd name="connsiteY338" fmla="*/ 19336 h 533400"/>
                <a:gd name="connsiteX339" fmla="*/ 367379 w 533400"/>
                <a:gd name="connsiteY339" fmla="*/ 26860 h 533400"/>
                <a:gd name="connsiteX340" fmla="*/ 369094 w 533400"/>
                <a:gd name="connsiteY340" fmla="*/ 27527 h 533400"/>
                <a:gd name="connsiteX341" fmla="*/ 334328 w 533400"/>
                <a:gd name="connsiteY341" fmla="*/ 16097 h 533400"/>
                <a:gd name="connsiteX342" fmla="*/ 336328 w 533400"/>
                <a:gd name="connsiteY342" fmla="*/ 8287 h 533400"/>
                <a:gd name="connsiteX343" fmla="*/ 334518 w 533400"/>
                <a:gd name="connsiteY343" fmla="*/ 7810 h 533400"/>
                <a:gd name="connsiteX344" fmla="*/ 332518 w 533400"/>
                <a:gd name="connsiteY344" fmla="*/ 15621 h 533400"/>
                <a:gd name="connsiteX345" fmla="*/ 334328 w 533400"/>
                <a:gd name="connsiteY345" fmla="*/ 16097 h 533400"/>
                <a:gd name="connsiteX346" fmla="*/ 343186 w 533400"/>
                <a:gd name="connsiteY346" fmla="*/ 18479 h 533400"/>
                <a:gd name="connsiteX347" fmla="*/ 345376 w 533400"/>
                <a:gd name="connsiteY347" fmla="*/ 10763 h 533400"/>
                <a:gd name="connsiteX348" fmla="*/ 343567 w 533400"/>
                <a:gd name="connsiteY348" fmla="*/ 10192 h 533400"/>
                <a:gd name="connsiteX349" fmla="*/ 341376 w 533400"/>
                <a:gd name="connsiteY349" fmla="*/ 17907 h 533400"/>
                <a:gd name="connsiteX350" fmla="*/ 343186 w 533400"/>
                <a:gd name="connsiteY350" fmla="*/ 18479 h 533400"/>
                <a:gd name="connsiteX351" fmla="*/ 360521 w 533400"/>
                <a:gd name="connsiteY351" fmla="*/ 24194 h 533400"/>
                <a:gd name="connsiteX352" fmla="*/ 363284 w 533400"/>
                <a:gd name="connsiteY352" fmla="*/ 16669 h 533400"/>
                <a:gd name="connsiteX353" fmla="*/ 361569 w 533400"/>
                <a:gd name="connsiteY353" fmla="*/ 16002 h 533400"/>
                <a:gd name="connsiteX354" fmla="*/ 358807 w 533400"/>
                <a:gd name="connsiteY354" fmla="*/ 23527 h 533400"/>
                <a:gd name="connsiteX355" fmla="*/ 360521 w 533400"/>
                <a:gd name="connsiteY355" fmla="*/ 24194 h 533400"/>
                <a:gd name="connsiteX356" fmla="*/ 351854 w 533400"/>
                <a:gd name="connsiteY356" fmla="*/ 21146 h 533400"/>
                <a:gd name="connsiteX357" fmla="*/ 354330 w 533400"/>
                <a:gd name="connsiteY357" fmla="*/ 13430 h 533400"/>
                <a:gd name="connsiteX358" fmla="*/ 352520 w 533400"/>
                <a:gd name="connsiteY358" fmla="*/ 12859 h 533400"/>
                <a:gd name="connsiteX359" fmla="*/ 350044 w 533400"/>
                <a:gd name="connsiteY359" fmla="*/ 20574 h 533400"/>
                <a:gd name="connsiteX360" fmla="*/ 351854 w 533400"/>
                <a:gd name="connsiteY360" fmla="*/ 21146 h 533400"/>
                <a:gd name="connsiteX361" fmla="*/ 325469 w 533400"/>
                <a:gd name="connsiteY361" fmla="*/ 14002 h 533400"/>
                <a:gd name="connsiteX362" fmla="*/ 327184 w 533400"/>
                <a:gd name="connsiteY362" fmla="*/ 6096 h 533400"/>
                <a:gd name="connsiteX363" fmla="*/ 325374 w 533400"/>
                <a:gd name="connsiteY363" fmla="*/ 5715 h 533400"/>
                <a:gd name="connsiteX364" fmla="*/ 323659 w 533400"/>
                <a:gd name="connsiteY364" fmla="*/ 13621 h 533400"/>
                <a:gd name="connsiteX365" fmla="*/ 325469 w 533400"/>
                <a:gd name="connsiteY365" fmla="*/ 14002 h 533400"/>
                <a:gd name="connsiteX366" fmla="*/ 289274 w 533400"/>
                <a:gd name="connsiteY366" fmla="*/ 8858 h 533400"/>
                <a:gd name="connsiteX367" fmla="*/ 289846 w 533400"/>
                <a:gd name="connsiteY367" fmla="*/ 762 h 533400"/>
                <a:gd name="connsiteX368" fmla="*/ 288036 w 533400"/>
                <a:gd name="connsiteY368" fmla="*/ 571 h 533400"/>
                <a:gd name="connsiteX369" fmla="*/ 287465 w 533400"/>
                <a:gd name="connsiteY369" fmla="*/ 8668 h 533400"/>
                <a:gd name="connsiteX370" fmla="*/ 289274 w 533400"/>
                <a:gd name="connsiteY370" fmla="*/ 8858 h 533400"/>
                <a:gd name="connsiteX371" fmla="*/ 316421 w 533400"/>
                <a:gd name="connsiteY371" fmla="*/ 12192 h 533400"/>
                <a:gd name="connsiteX372" fmla="*/ 317849 w 533400"/>
                <a:gd name="connsiteY372" fmla="*/ 4191 h 533400"/>
                <a:gd name="connsiteX373" fmla="*/ 316040 w 533400"/>
                <a:gd name="connsiteY373" fmla="*/ 3810 h 533400"/>
                <a:gd name="connsiteX374" fmla="*/ 314611 w 533400"/>
                <a:gd name="connsiteY374" fmla="*/ 11811 h 533400"/>
                <a:gd name="connsiteX375" fmla="*/ 316421 w 533400"/>
                <a:gd name="connsiteY375" fmla="*/ 12192 h 533400"/>
                <a:gd name="connsiteX376" fmla="*/ 270034 w 533400"/>
                <a:gd name="connsiteY376" fmla="*/ 8192 h 533400"/>
                <a:gd name="connsiteX377" fmla="*/ 270986 w 533400"/>
                <a:gd name="connsiteY377" fmla="*/ 8192 h 533400"/>
                <a:gd name="connsiteX378" fmla="*/ 270986 w 533400"/>
                <a:gd name="connsiteY378" fmla="*/ 0 h 533400"/>
                <a:gd name="connsiteX379" fmla="*/ 269081 w 533400"/>
                <a:gd name="connsiteY379" fmla="*/ 0 h 533400"/>
                <a:gd name="connsiteX380" fmla="*/ 269081 w 533400"/>
                <a:gd name="connsiteY380" fmla="*/ 8192 h 533400"/>
                <a:gd name="connsiteX381" fmla="*/ 270034 w 533400"/>
                <a:gd name="connsiteY381" fmla="*/ 8192 h 533400"/>
                <a:gd name="connsiteX382" fmla="*/ 280130 w 533400"/>
                <a:gd name="connsiteY382" fmla="*/ 8287 h 533400"/>
                <a:gd name="connsiteX383" fmla="*/ 280416 w 533400"/>
                <a:gd name="connsiteY383" fmla="*/ 190 h 533400"/>
                <a:gd name="connsiteX384" fmla="*/ 278511 w 533400"/>
                <a:gd name="connsiteY384" fmla="*/ 95 h 533400"/>
                <a:gd name="connsiteX385" fmla="*/ 278225 w 533400"/>
                <a:gd name="connsiteY385" fmla="*/ 8287 h 533400"/>
                <a:gd name="connsiteX386" fmla="*/ 280130 w 533400"/>
                <a:gd name="connsiteY386" fmla="*/ 8287 h 533400"/>
                <a:gd name="connsiteX387" fmla="*/ 298323 w 533400"/>
                <a:gd name="connsiteY387" fmla="*/ 9715 h 533400"/>
                <a:gd name="connsiteX388" fmla="*/ 299180 w 533400"/>
                <a:gd name="connsiteY388" fmla="*/ 1619 h 533400"/>
                <a:gd name="connsiteX389" fmla="*/ 297371 w 533400"/>
                <a:gd name="connsiteY389" fmla="*/ 1429 h 533400"/>
                <a:gd name="connsiteX390" fmla="*/ 296513 w 533400"/>
                <a:gd name="connsiteY390" fmla="*/ 9525 h 533400"/>
                <a:gd name="connsiteX391" fmla="*/ 298323 w 533400"/>
                <a:gd name="connsiteY391" fmla="*/ 9715 h 533400"/>
                <a:gd name="connsiteX392" fmla="*/ 307467 w 533400"/>
                <a:gd name="connsiteY392" fmla="*/ 10763 h 533400"/>
                <a:gd name="connsiteX393" fmla="*/ 308610 w 533400"/>
                <a:gd name="connsiteY393" fmla="*/ 2762 h 533400"/>
                <a:gd name="connsiteX394" fmla="*/ 306800 w 533400"/>
                <a:gd name="connsiteY394" fmla="*/ 2477 h 533400"/>
                <a:gd name="connsiteX395" fmla="*/ 305657 w 533400"/>
                <a:gd name="connsiteY395" fmla="*/ 10477 h 533400"/>
                <a:gd name="connsiteX396" fmla="*/ 307467 w 533400"/>
                <a:gd name="connsiteY396" fmla="*/ 10763 h 533400"/>
                <a:gd name="connsiteX397" fmla="*/ 445960 w 533400"/>
                <a:gd name="connsiteY397" fmla="*/ 76010 h 533400"/>
                <a:gd name="connsiteX398" fmla="*/ 451390 w 533400"/>
                <a:gd name="connsiteY398" fmla="*/ 70009 h 533400"/>
                <a:gd name="connsiteX399" fmla="*/ 450056 w 533400"/>
                <a:gd name="connsiteY399" fmla="*/ 68771 h 533400"/>
                <a:gd name="connsiteX400" fmla="*/ 444627 w 533400"/>
                <a:gd name="connsiteY400" fmla="*/ 74771 h 533400"/>
                <a:gd name="connsiteX401" fmla="*/ 445960 w 533400"/>
                <a:gd name="connsiteY401" fmla="*/ 76010 h 533400"/>
                <a:gd name="connsiteX402" fmla="*/ 377476 w 533400"/>
                <a:gd name="connsiteY402" fmla="*/ 31147 h 533400"/>
                <a:gd name="connsiteX403" fmla="*/ 380714 w 533400"/>
                <a:gd name="connsiteY403" fmla="*/ 23717 h 533400"/>
                <a:gd name="connsiteX404" fmla="*/ 379000 w 533400"/>
                <a:gd name="connsiteY404" fmla="*/ 22955 h 533400"/>
                <a:gd name="connsiteX405" fmla="*/ 375761 w 533400"/>
                <a:gd name="connsiteY405" fmla="*/ 30385 h 533400"/>
                <a:gd name="connsiteX406" fmla="*/ 377476 w 533400"/>
                <a:gd name="connsiteY406" fmla="*/ 31147 h 533400"/>
                <a:gd name="connsiteX407" fmla="*/ 424720 w 533400"/>
                <a:gd name="connsiteY407" fmla="*/ 58674 h 533400"/>
                <a:gd name="connsiteX408" fmla="*/ 429482 w 533400"/>
                <a:gd name="connsiteY408" fmla="*/ 52102 h 533400"/>
                <a:gd name="connsiteX409" fmla="*/ 427958 w 533400"/>
                <a:gd name="connsiteY409" fmla="*/ 50959 h 533400"/>
                <a:gd name="connsiteX410" fmla="*/ 423196 w 533400"/>
                <a:gd name="connsiteY410" fmla="*/ 57531 h 533400"/>
                <a:gd name="connsiteX411" fmla="*/ 424720 w 533400"/>
                <a:gd name="connsiteY411" fmla="*/ 58674 h 533400"/>
                <a:gd name="connsiteX412" fmla="*/ 432054 w 533400"/>
                <a:gd name="connsiteY412" fmla="*/ 64198 h 533400"/>
                <a:gd name="connsiteX413" fmla="*/ 437102 w 533400"/>
                <a:gd name="connsiteY413" fmla="*/ 57817 h 533400"/>
                <a:gd name="connsiteX414" fmla="*/ 435674 w 533400"/>
                <a:gd name="connsiteY414" fmla="*/ 56674 h 533400"/>
                <a:gd name="connsiteX415" fmla="*/ 430625 w 533400"/>
                <a:gd name="connsiteY415" fmla="*/ 63056 h 533400"/>
                <a:gd name="connsiteX416" fmla="*/ 432054 w 533400"/>
                <a:gd name="connsiteY416" fmla="*/ 64198 h 533400"/>
                <a:gd name="connsiteX417" fmla="*/ 452628 w 533400"/>
                <a:gd name="connsiteY417" fmla="*/ 82296 h 533400"/>
                <a:gd name="connsiteX418" fmla="*/ 458248 w 533400"/>
                <a:gd name="connsiteY418" fmla="*/ 76486 h 533400"/>
                <a:gd name="connsiteX419" fmla="*/ 456914 w 533400"/>
                <a:gd name="connsiteY419" fmla="*/ 75152 h 533400"/>
                <a:gd name="connsiteX420" fmla="*/ 451295 w 533400"/>
                <a:gd name="connsiteY420" fmla="*/ 81058 h 533400"/>
                <a:gd name="connsiteX421" fmla="*/ 452628 w 533400"/>
                <a:gd name="connsiteY421" fmla="*/ 82296 h 533400"/>
                <a:gd name="connsiteX422" fmla="*/ 439103 w 533400"/>
                <a:gd name="connsiteY422" fmla="*/ 70009 h 533400"/>
                <a:gd name="connsiteX423" fmla="*/ 444341 w 533400"/>
                <a:gd name="connsiteY423" fmla="*/ 63817 h 533400"/>
                <a:gd name="connsiteX424" fmla="*/ 442913 w 533400"/>
                <a:gd name="connsiteY424" fmla="*/ 62579 h 533400"/>
                <a:gd name="connsiteX425" fmla="*/ 437674 w 533400"/>
                <a:gd name="connsiteY425" fmla="*/ 68771 h 533400"/>
                <a:gd name="connsiteX426" fmla="*/ 439103 w 533400"/>
                <a:gd name="connsiteY426" fmla="*/ 70009 h 533400"/>
                <a:gd name="connsiteX427" fmla="*/ 417290 w 533400"/>
                <a:gd name="connsiteY427" fmla="*/ 53435 h 533400"/>
                <a:gd name="connsiteX428" fmla="*/ 421862 w 533400"/>
                <a:gd name="connsiteY428" fmla="*/ 46673 h 533400"/>
                <a:gd name="connsiteX429" fmla="*/ 420338 w 533400"/>
                <a:gd name="connsiteY429" fmla="*/ 45625 h 533400"/>
                <a:gd name="connsiteX430" fmla="*/ 415766 w 533400"/>
                <a:gd name="connsiteY430" fmla="*/ 52388 h 533400"/>
                <a:gd name="connsiteX431" fmla="*/ 417290 w 533400"/>
                <a:gd name="connsiteY431" fmla="*/ 53435 h 533400"/>
                <a:gd name="connsiteX432" fmla="*/ 393859 w 533400"/>
                <a:gd name="connsiteY432" fmla="*/ 39148 h 533400"/>
                <a:gd name="connsiteX433" fmla="*/ 397669 w 533400"/>
                <a:gd name="connsiteY433" fmla="*/ 32004 h 533400"/>
                <a:gd name="connsiteX434" fmla="*/ 396050 w 533400"/>
                <a:gd name="connsiteY434" fmla="*/ 31147 h 533400"/>
                <a:gd name="connsiteX435" fmla="*/ 392240 w 533400"/>
                <a:gd name="connsiteY435" fmla="*/ 38290 h 533400"/>
                <a:gd name="connsiteX436" fmla="*/ 393859 w 533400"/>
                <a:gd name="connsiteY436" fmla="*/ 39148 h 533400"/>
                <a:gd name="connsiteX437" fmla="*/ 385763 w 533400"/>
                <a:gd name="connsiteY437" fmla="*/ 35052 h 533400"/>
                <a:gd name="connsiteX438" fmla="*/ 389287 w 533400"/>
                <a:gd name="connsiteY438" fmla="*/ 27813 h 533400"/>
                <a:gd name="connsiteX439" fmla="*/ 387572 w 533400"/>
                <a:gd name="connsiteY439" fmla="*/ 26956 h 533400"/>
                <a:gd name="connsiteX440" fmla="*/ 384048 w 533400"/>
                <a:gd name="connsiteY440" fmla="*/ 34195 h 533400"/>
                <a:gd name="connsiteX441" fmla="*/ 385763 w 533400"/>
                <a:gd name="connsiteY441" fmla="*/ 35052 h 533400"/>
                <a:gd name="connsiteX442" fmla="*/ 409670 w 533400"/>
                <a:gd name="connsiteY442" fmla="*/ 48387 h 533400"/>
                <a:gd name="connsiteX443" fmla="*/ 413957 w 533400"/>
                <a:gd name="connsiteY443" fmla="*/ 41529 h 533400"/>
                <a:gd name="connsiteX444" fmla="*/ 412337 w 533400"/>
                <a:gd name="connsiteY444" fmla="*/ 40481 h 533400"/>
                <a:gd name="connsiteX445" fmla="*/ 408051 w 533400"/>
                <a:gd name="connsiteY445" fmla="*/ 47339 h 533400"/>
                <a:gd name="connsiteX446" fmla="*/ 409670 w 533400"/>
                <a:gd name="connsiteY446" fmla="*/ 48387 h 533400"/>
                <a:gd name="connsiteX447" fmla="*/ 401860 w 533400"/>
                <a:gd name="connsiteY447" fmla="*/ 43625 h 533400"/>
                <a:gd name="connsiteX448" fmla="*/ 405860 w 533400"/>
                <a:gd name="connsiteY448" fmla="*/ 36576 h 533400"/>
                <a:gd name="connsiteX449" fmla="*/ 404241 w 533400"/>
                <a:gd name="connsiteY449" fmla="*/ 35623 h 533400"/>
                <a:gd name="connsiteX450" fmla="*/ 400241 w 533400"/>
                <a:gd name="connsiteY450" fmla="*/ 42672 h 533400"/>
                <a:gd name="connsiteX451" fmla="*/ 401860 w 533400"/>
                <a:gd name="connsiteY451" fmla="*/ 43625 h 533400"/>
                <a:gd name="connsiteX452" fmla="*/ 23622 w 533400"/>
                <a:gd name="connsiteY452" fmla="*/ 358711 h 533400"/>
                <a:gd name="connsiteX453" fmla="*/ 16002 w 533400"/>
                <a:gd name="connsiteY453" fmla="*/ 361474 h 533400"/>
                <a:gd name="connsiteX454" fmla="*/ 16669 w 533400"/>
                <a:gd name="connsiteY454" fmla="*/ 363188 h 533400"/>
                <a:gd name="connsiteX455" fmla="*/ 24289 w 533400"/>
                <a:gd name="connsiteY455" fmla="*/ 360426 h 533400"/>
                <a:gd name="connsiteX456" fmla="*/ 23622 w 533400"/>
                <a:gd name="connsiteY456" fmla="*/ 358711 h 533400"/>
                <a:gd name="connsiteX457" fmla="*/ 415766 w 533400"/>
                <a:gd name="connsiteY457" fmla="*/ 487680 h 533400"/>
                <a:gd name="connsiteX458" fmla="*/ 420338 w 533400"/>
                <a:gd name="connsiteY458" fmla="*/ 494443 h 533400"/>
                <a:gd name="connsiteX459" fmla="*/ 421862 w 533400"/>
                <a:gd name="connsiteY459" fmla="*/ 493395 h 533400"/>
                <a:gd name="connsiteX460" fmla="*/ 417290 w 533400"/>
                <a:gd name="connsiteY460" fmla="*/ 486632 h 533400"/>
                <a:gd name="connsiteX461" fmla="*/ 415766 w 533400"/>
                <a:gd name="connsiteY461" fmla="*/ 487680 h 533400"/>
                <a:gd name="connsiteX462" fmla="*/ 408051 w 533400"/>
                <a:gd name="connsiteY462" fmla="*/ 492538 h 533400"/>
                <a:gd name="connsiteX463" fmla="*/ 412337 w 533400"/>
                <a:gd name="connsiteY463" fmla="*/ 499396 h 533400"/>
                <a:gd name="connsiteX464" fmla="*/ 413957 w 533400"/>
                <a:gd name="connsiteY464" fmla="*/ 498443 h 533400"/>
                <a:gd name="connsiteX465" fmla="*/ 409670 w 533400"/>
                <a:gd name="connsiteY465" fmla="*/ 491585 h 533400"/>
                <a:gd name="connsiteX466" fmla="*/ 408051 w 533400"/>
                <a:gd name="connsiteY466" fmla="*/ 492538 h 533400"/>
                <a:gd name="connsiteX467" fmla="*/ 384048 w 533400"/>
                <a:gd name="connsiteY467" fmla="*/ 505778 h 533400"/>
                <a:gd name="connsiteX468" fmla="*/ 387572 w 533400"/>
                <a:gd name="connsiteY468" fmla="*/ 513016 h 533400"/>
                <a:gd name="connsiteX469" fmla="*/ 389287 w 533400"/>
                <a:gd name="connsiteY469" fmla="*/ 512159 h 533400"/>
                <a:gd name="connsiteX470" fmla="*/ 385763 w 533400"/>
                <a:gd name="connsiteY470" fmla="*/ 504920 h 533400"/>
                <a:gd name="connsiteX471" fmla="*/ 384048 w 533400"/>
                <a:gd name="connsiteY471" fmla="*/ 505778 h 533400"/>
                <a:gd name="connsiteX472" fmla="*/ 423196 w 533400"/>
                <a:gd name="connsiteY472" fmla="*/ 482441 h 533400"/>
                <a:gd name="connsiteX473" fmla="*/ 427958 w 533400"/>
                <a:gd name="connsiteY473" fmla="*/ 489014 h 533400"/>
                <a:gd name="connsiteX474" fmla="*/ 429482 w 533400"/>
                <a:gd name="connsiteY474" fmla="*/ 487870 h 533400"/>
                <a:gd name="connsiteX475" fmla="*/ 424720 w 533400"/>
                <a:gd name="connsiteY475" fmla="*/ 481298 h 533400"/>
                <a:gd name="connsiteX476" fmla="*/ 423196 w 533400"/>
                <a:gd name="connsiteY476" fmla="*/ 482441 h 533400"/>
                <a:gd name="connsiteX477" fmla="*/ 400241 w 533400"/>
                <a:gd name="connsiteY477" fmla="*/ 497300 h 533400"/>
                <a:gd name="connsiteX478" fmla="*/ 404336 w 533400"/>
                <a:gd name="connsiteY478" fmla="*/ 504349 h 533400"/>
                <a:gd name="connsiteX479" fmla="*/ 405956 w 533400"/>
                <a:gd name="connsiteY479" fmla="*/ 503396 h 533400"/>
                <a:gd name="connsiteX480" fmla="*/ 401860 w 533400"/>
                <a:gd name="connsiteY480" fmla="*/ 496348 h 533400"/>
                <a:gd name="connsiteX481" fmla="*/ 400241 w 533400"/>
                <a:gd name="connsiteY481" fmla="*/ 497300 h 533400"/>
                <a:gd name="connsiteX482" fmla="*/ 392240 w 533400"/>
                <a:gd name="connsiteY482" fmla="*/ 501682 h 533400"/>
                <a:gd name="connsiteX483" fmla="*/ 396050 w 533400"/>
                <a:gd name="connsiteY483" fmla="*/ 508826 h 533400"/>
                <a:gd name="connsiteX484" fmla="*/ 397669 w 533400"/>
                <a:gd name="connsiteY484" fmla="*/ 507968 h 533400"/>
                <a:gd name="connsiteX485" fmla="*/ 393859 w 533400"/>
                <a:gd name="connsiteY485" fmla="*/ 500824 h 533400"/>
                <a:gd name="connsiteX486" fmla="*/ 392240 w 533400"/>
                <a:gd name="connsiteY486" fmla="*/ 501682 h 533400"/>
                <a:gd name="connsiteX487" fmla="*/ 457772 w 533400"/>
                <a:gd name="connsiteY487" fmla="*/ 452533 h 533400"/>
                <a:gd name="connsiteX488" fmla="*/ 463677 w 533400"/>
                <a:gd name="connsiteY488" fmla="*/ 458153 h 533400"/>
                <a:gd name="connsiteX489" fmla="*/ 465010 w 533400"/>
                <a:gd name="connsiteY489" fmla="*/ 456819 h 533400"/>
                <a:gd name="connsiteX490" fmla="*/ 459105 w 533400"/>
                <a:gd name="connsiteY490" fmla="*/ 451199 h 533400"/>
                <a:gd name="connsiteX491" fmla="*/ 457772 w 533400"/>
                <a:gd name="connsiteY491" fmla="*/ 452533 h 533400"/>
                <a:gd name="connsiteX492" fmla="*/ 430530 w 533400"/>
                <a:gd name="connsiteY492" fmla="*/ 476917 h 533400"/>
                <a:gd name="connsiteX493" fmla="*/ 435578 w 533400"/>
                <a:gd name="connsiteY493" fmla="*/ 483298 h 533400"/>
                <a:gd name="connsiteX494" fmla="*/ 437007 w 533400"/>
                <a:gd name="connsiteY494" fmla="*/ 482156 h 533400"/>
                <a:gd name="connsiteX495" fmla="*/ 431959 w 533400"/>
                <a:gd name="connsiteY495" fmla="*/ 475774 h 533400"/>
                <a:gd name="connsiteX496" fmla="*/ 430530 w 533400"/>
                <a:gd name="connsiteY496" fmla="*/ 476917 h 533400"/>
                <a:gd name="connsiteX497" fmla="*/ 451295 w 533400"/>
                <a:gd name="connsiteY497" fmla="*/ 459010 h 533400"/>
                <a:gd name="connsiteX498" fmla="*/ 456914 w 533400"/>
                <a:gd name="connsiteY498" fmla="*/ 464915 h 533400"/>
                <a:gd name="connsiteX499" fmla="*/ 458248 w 533400"/>
                <a:gd name="connsiteY499" fmla="*/ 463677 h 533400"/>
                <a:gd name="connsiteX500" fmla="*/ 452628 w 533400"/>
                <a:gd name="connsiteY500" fmla="*/ 457772 h 533400"/>
                <a:gd name="connsiteX501" fmla="*/ 451295 w 533400"/>
                <a:gd name="connsiteY501" fmla="*/ 459010 h 533400"/>
                <a:gd name="connsiteX502" fmla="*/ 444627 w 533400"/>
                <a:gd name="connsiteY502" fmla="*/ 465201 h 533400"/>
                <a:gd name="connsiteX503" fmla="*/ 450056 w 533400"/>
                <a:gd name="connsiteY503" fmla="*/ 471297 h 533400"/>
                <a:gd name="connsiteX504" fmla="*/ 451485 w 533400"/>
                <a:gd name="connsiteY504" fmla="*/ 470059 h 533400"/>
                <a:gd name="connsiteX505" fmla="*/ 446056 w 533400"/>
                <a:gd name="connsiteY505" fmla="*/ 464058 h 533400"/>
                <a:gd name="connsiteX506" fmla="*/ 444627 w 533400"/>
                <a:gd name="connsiteY506" fmla="*/ 465201 h 533400"/>
                <a:gd name="connsiteX507" fmla="*/ 287369 w 533400"/>
                <a:gd name="connsiteY507" fmla="*/ 531305 h 533400"/>
                <a:gd name="connsiteX508" fmla="*/ 287941 w 533400"/>
                <a:gd name="connsiteY508" fmla="*/ 539401 h 533400"/>
                <a:gd name="connsiteX509" fmla="*/ 289846 w 533400"/>
                <a:gd name="connsiteY509" fmla="*/ 539306 h 533400"/>
                <a:gd name="connsiteX510" fmla="*/ 289274 w 533400"/>
                <a:gd name="connsiteY510" fmla="*/ 531209 h 533400"/>
                <a:gd name="connsiteX511" fmla="*/ 287369 w 533400"/>
                <a:gd name="connsiteY511" fmla="*/ 531305 h 533400"/>
                <a:gd name="connsiteX512" fmla="*/ 437674 w 533400"/>
                <a:gd name="connsiteY512" fmla="*/ 471202 h 533400"/>
                <a:gd name="connsiteX513" fmla="*/ 442913 w 533400"/>
                <a:gd name="connsiteY513" fmla="*/ 477488 h 533400"/>
                <a:gd name="connsiteX514" fmla="*/ 444341 w 533400"/>
                <a:gd name="connsiteY514" fmla="*/ 476250 h 533400"/>
                <a:gd name="connsiteX515" fmla="*/ 439103 w 533400"/>
                <a:gd name="connsiteY515" fmla="*/ 469964 h 533400"/>
                <a:gd name="connsiteX516" fmla="*/ 437674 w 533400"/>
                <a:gd name="connsiteY516" fmla="*/ 471202 h 533400"/>
                <a:gd name="connsiteX517" fmla="*/ 323564 w 533400"/>
                <a:gd name="connsiteY517" fmla="*/ 526352 h 533400"/>
                <a:gd name="connsiteX518" fmla="*/ 325279 w 533400"/>
                <a:gd name="connsiteY518" fmla="*/ 534257 h 533400"/>
                <a:gd name="connsiteX519" fmla="*/ 327089 w 533400"/>
                <a:gd name="connsiteY519" fmla="*/ 533876 h 533400"/>
                <a:gd name="connsiteX520" fmla="*/ 325374 w 533400"/>
                <a:gd name="connsiteY520" fmla="*/ 525970 h 533400"/>
                <a:gd name="connsiteX521" fmla="*/ 323564 w 533400"/>
                <a:gd name="connsiteY521" fmla="*/ 526352 h 533400"/>
                <a:gd name="connsiteX522" fmla="*/ 314611 w 533400"/>
                <a:gd name="connsiteY522" fmla="*/ 528066 h 533400"/>
                <a:gd name="connsiteX523" fmla="*/ 316040 w 533400"/>
                <a:gd name="connsiteY523" fmla="*/ 536067 h 533400"/>
                <a:gd name="connsiteX524" fmla="*/ 317849 w 533400"/>
                <a:gd name="connsiteY524" fmla="*/ 535686 h 533400"/>
                <a:gd name="connsiteX525" fmla="*/ 316421 w 533400"/>
                <a:gd name="connsiteY525" fmla="*/ 527685 h 533400"/>
                <a:gd name="connsiteX526" fmla="*/ 314611 w 533400"/>
                <a:gd name="connsiteY526" fmla="*/ 528066 h 533400"/>
                <a:gd name="connsiteX527" fmla="*/ 296513 w 533400"/>
                <a:gd name="connsiteY527" fmla="*/ 530543 h 533400"/>
                <a:gd name="connsiteX528" fmla="*/ 297371 w 533400"/>
                <a:gd name="connsiteY528" fmla="*/ 538639 h 533400"/>
                <a:gd name="connsiteX529" fmla="*/ 299180 w 533400"/>
                <a:gd name="connsiteY529" fmla="*/ 538448 h 533400"/>
                <a:gd name="connsiteX530" fmla="*/ 298323 w 533400"/>
                <a:gd name="connsiteY530" fmla="*/ 530352 h 533400"/>
                <a:gd name="connsiteX531" fmla="*/ 296513 w 533400"/>
                <a:gd name="connsiteY531" fmla="*/ 530543 h 533400"/>
                <a:gd name="connsiteX532" fmla="*/ 375761 w 533400"/>
                <a:gd name="connsiteY532" fmla="*/ 509683 h 533400"/>
                <a:gd name="connsiteX533" fmla="*/ 379095 w 533400"/>
                <a:gd name="connsiteY533" fmla="*/ 517112 h 533400"/>
                <a:gd name="connsiteX534" fmla="*/ 380809 w 533400"/>
                <a:gd name="connsiteY534" fmla="*/ 516350 h 533400"/>
                <a:gd name="connsiteX535" fmla="*/ 377571 w 533400"/>
                <a:gd name="connsiteY535" fmla="*/ 508921 h 533400"/>
                <a:gd name="connsiteX536" fmla="*/ 375761 w 533400"/>
                <a:gd name="connsiteY536" fmla="*/ 509683 h 533400"/>
                <a:gd name="connsiteX537" fmla="*/ 305562 w 533400"/>
                <a:gd name="connsiteY537" fmla="*/ 529495 h 533400"/>
                <a:gd name="connsiteX538" fmla="*/ 306705 w 533400"/>
                <a:gd name="connsiteY538" fmla="*/ 537496 h 533400"/>
                <a:gd name="connsiteX539" fmla="*/ 308515 w 533400"/>
                <a:gd name="connsiteY539" fmla="*/ 537210 h 533400"/>
                <a:gd name="connsiteX540" fmla="*/ 307372 w 533400"/>
                <a:gd name="connsiteY540" fmla="*/ 529114 h 533400"/>
                <a:gd name="connsiteX541" fmla="*/ 305562 w 533400"/>
                <a:gd name="connsiteY541" fmla="*/ 529495 h 533400"/>
                <a:gd name="connsiteX542" fmla="*/ 332518 w 533400"/>
                <a:gd name="connsiteY542" fmla="*/ 524351 h 533400"/>
                <a:gd name="connsiteX543" fmla="*/ 334518 w 533400"/>
                <a:gd name="connsiteY543" fmla="*/ 532162 h 533400"/>
                <a:gd name="connsiteX544" fmla="*/ 336328 w 533400"/>
                <a:gd name="connsiteY544" fmla="*/ 531686 h 533400"/>
                <a:gd name="connsiteX545" fmla="*/ 334328 w 533400"/>
                <a:gd name="connsiteY545" fmla="*/ 523875 h 533400"/>
                <a:gd name="connsiteX546" fmla="*/ 332518 w 533400"/>
                <a:gd name="connsiteY546" fmla="*/ 524351 h 533400"/>
                <a:gd name="connsiteX547" fmla="*/ 358807 w 533400"/>
                <a:gd name="connsiteY547" fmla="*/ 516445 h 533400"/>
                <a:gd name="connsiteX548" fmla="*/ 361569 w 533400"/>
                <a:gd name="connsiteY548" fmla="*/ 524065 h 533400"/>
                <a:gd name="connsiteX549" fmla="*/ 363284 w 533400"/>
                <a:gd name="connsiteY549" fmla="*/ 523399 h 533400"/>
                <a:gd name="connsiteX550" fmla="*/ 360521 w 533400"/>
                <a:gd name="connsiteY550" fmla="*/ 515779 h 533400"/>
                <a:gd name="connsiteX551" fmla="*/ 358807 w 533400"/>
                <a:gd name="connsiteY551" fmla="*/ 516445 h 533400"/>
                <a:gd name="connsiteX552" fmla="*/ 341376 w 533400"/>
                <a:gd name="connsiteY552" fmla="*/ 522065 h 533400"/>
                <a:gd name="connsiteX553" fmla="*/ 343567 w 533400"/>
                <a:gd name="connsiteY553" fmla="*/ 529876 h 533400"/>
                <a:gd name="connsiteX554" fmla="*/ 345376 w 533400"/>
                <a:gd name="connsiteY554" fmla="*/ 529399 h 533400"/>
                <a:gd name="connsiteX555" fmla="*/ 343186 w 533400"/>
                <a:gd name="connsiteY555" fmla="*/ 521589 h 533400"/>
                <a:gd name="connsiteX556" fmla="*/ 341376 w 533400"/>
                <a:gd name="connsiteY556" fmla="*/ 522065 h 533400"/>
                <a:gd name="connsiteX557" fmla="*/ 367284 w 533400"/>
                <a:gd name="connsiteY557" fmla="*/ 513207 h 533400"/>
                <a:gd name="connsiteX558" fmla="*/ 370332 w 533400"/>
                <a:gd name="connsiteY558" fmla="*/ 520732 h 533400"/>
                <a:gd name="connsiteX559" fmla="*/ 372047 w 533400"/>
                <a:gd name="connsiteY559" fmla="*/ 520065 h 533400"/>
                <a:gd name="connsiteX560" fmla="*/ 368999 w 533400"/>
                <a:gd name="connsiteY560" fmla="*/ 512540 h 533400"/>
                <a:gd name="connsiteX561" fmla="*/ 367284 w 533400"/>
                <a:gd name="connsiteY561" fmla="*/ 513207 h 533400"/>
                <a:gd name="connsiteX562" fmla="*/ 350139 w 533400"/>
                <a:gd name="connsiteY562" fmla="*/ 519398 h 533400"/>
                <a:gd name="connsiteX563" fmla="*/ 352616 w 533400"/>
                <a:gd name="connsiteY563" fmla="*/ 527114 h 533400"/>
                <a:gd name="connsiteX564" fmla="*/ 354425 w 533400"/>
                <a:gd name="connsiteY564" fmla="*/ 526542 h 533400"/>
                <a:gd name="connsiteX565" fmla="*/ 351949 w 533400"/>
                <a:gd name="connsiteY565" fmla="*/ 518827 h 533400"/>
                <a:gd name="connsiteX566" fmla="*/ 350139 w 533400"/>
                <a:gd name="connsiteY566" fmla="*/ 519398 h 533400"/>
                <a:gd name="connsiteX567" fmla="*/ 464058 w 533400"/>
                <a:gd name="connsiteY567" fmla="*/ 445865 h 533400"/>
                <a:gd name="connsiteX568" fmla="*/ 470059 w 533400"/>
                <a:gd name="connsiteY568" fmla="*/ 451294 h 533400"/>
                <a:gd name="connsiteX569" fmla="*/ 471297 w 533400"/>
                <a:gd name="connsiteY569" fmla="*/ 449961 h 533400"/>
                <a:gd name="connsiteX570" fmla="*/ 465201 w 533400"/>
                <a:gd name="connsiteY570" fmla="*/ 444532 h 533400"/>
                <a:gd name="connsiteX571" fmla="*/ 464058 w 533400"/>
                <a:gd name="connsiteY571" fmla="*/ 445865 h 533400"/>
                <a:gd name="connsiteX572" fmla="*/ 526066 w 533400"/>
                <a:gd name="connsiteY572" fmla="*/ 325374 h 533400"/>
                <a:gd name="connsiteX573" fmla="*/ 533972 w 533400"/>
                <a:gd name="connsiteY573" fmla="*/ 327088 h 533400"/>
                <a:gd name="connsiteX574" fmla="*/ 534353 w 533400"/>
                <a:gd name="connsiteY574" fmla="*/ 325279 h 533400"/>
                <a:gd name="connsiteX575" fmla="*/ 526447 w 533400"/>
                <a:gd name="connsiteY575" fmla="*/ 323564 h 533400"/>
                <a:gd name="connsiteX576" fmla="*/ 526066 w 533400"/>
                <a:gd name="connsiteY576" fmla="*/ 325374 h 533400"/>
                <a:gd name="connsiteX577" fmla="*/ 529304 w 533400"/>
                <a:gd name="connsiteY577" fmla="*/ 307372 h 533400"/>
                <a:gd name="connsiteX578" fmla="*/ 537305 w 533400"/>
                <a:gd name="connsiteY578" fmla="*/ 308515 h 533400"/>
                <a:gd name="connsiteX579" fmla="*/ 537591 w 533400"/>
                <a:gd name="connsiteY579" fmla="*/ 306705 h 533400"/>
                <a:gd name="connsiteX580" fmla="*/ 529590 w 533400"/>
                <a:gd name="connsiteY580" fmla="*/ 305562 h 533400"/>
                <a:gd name="connsiteX581" fmla="*/ 529304 w 533400"/>
                <a:gd name="connsiteY581" fmla="*/ 307372 h 533400"/>
                <a:gd name="connsiteX582" fmla="*/ 527780 w 533400"/>
                <a:gd name="connsiteY582" fmla="*/ 316421 h 533400"/>
                <a:gd name="connsiteX583" fmla="*/ 535781 w 533400"/>
                <a:gd name="connsiteY583" fmla="*/ 317849 h 533400"/>
                <a:gd name="connsiteX584" fmla="*/ 536067 w 533400"/>
                <a:gd name="connsiteY584" fmla="*/ 316040 h 533400"/>
                <a:gd name="connsiteX585" fmla="*/ 528066 w 533400"/>
                <a:gd name="connsiteY585" fmla="*/ 314611 h 533400"/>
                <a:gd name="connsiteX586" fmla="*/ 527780 w 533400"/>
                <a:gd name="connsiteY586" fmla="*/ 316421 h 533400"/>
                <a:gd name="connsiteX587" fmla="*/ 518827 w 533400"/>
                <a:gd name="connsiteY587" fmla="*/ 351854 h 533400"/>
                <a:gd name="connsiteX588" fmla="*/ 526542 w 533400"/>
                <a:gd name="connsiteY588" fmla="*/ 354330 h 533400"/>
                <a:gd name="connsiteX589" fmla="*/ 527114 w 533400"/>
                <a:gd name="connsiteY589" fmla="*/ 352520 h 533400"/>
                <a:gd name="connsiteX590" fmla="*/ 519398 w 533400"/>
                <a:gd name="connsiteY590" fmla="*/ 350044 h 533400"/>
                <a:gd name="connsiteX591" fmla="*/ 518827 w 533400"/>
                <a:gd name="connsiteY591" fmla="*/ 351854 h 533400"/>
                <a:gd name="connsiteX592" fmla="*/ 521589 w 533400"/>
                <a:gd name="connsiteY592" fmla="*/ 343090 h 533400"/>
                <a:gd name="connsiteX593" fmla="*/ 529400 w 533400"/>
                <a:gd name="connsiteY593" fmla="*/ 345281 h 533400"/>
                <a:gd name="connsiteX594" fmla="*/ 529876 w 533400"/>
                <a:gd name="connsiteY594" fmla="*/ 343471 h 533400"/>
                <a:gd name="connsiteX595" fmla="*/ 522065 w 533400"/>
                <a:gd name="connsiteY595" fmla="*/ 341281 h 533400"/>
                <a:gd name="connsiteX596" fmla="*/ 521589 w 533400"/>
                <a:gd name="connsiteY596" fmla="*/ 343090 h 533400"/>
                <a:gd name="connsiteX597" fmla="*/ 523970 w 533400"/>
                <a:gd name="connsiteY597" fmla="*/ 334232 h 533400"/>
                <a:gd name="connsiteX598" fmla="*/ 531781 w 533400"/>
                <a:gd name="connsiteY598" fmla="*/ 336233 h 533400"/>
                <a:gd name="connsiteX599" fmla="*/ 532257 w 533400"/>
                <a:gd name="connsiteY599" fmla="*/ 334423 h 533400"/>
                <a:gd name="connsiteX600" fmla="*/ 524447 w 533400"/>
                <a:gd name="connsiteY600" fmla="*/ 332423 h 533400"/>
                <a:gd name="connsiteX601" fmla="*/ 523970 w 533400"/>
                <a:gd name="connsiteY601" fmla="*/ 334232 h 533400"/>
                <a:gd name="connsiteX602" fmla="*/ 531876 w 533400"/>
                <a:gd name="connsiteY602" fmla="*/ 269081 h 533400"/>
                <a:gd name="connsiteX603" fmla="*/ 531876 w 533400"/>
                <a:gd name="connsiteY603" fmla="*/ 270034 h 533400"/>
                <a:gd name="connsiteX604" fmla="*/ 531876 w 533400"/>
                <a:gd name="connsiteY604" fmla="*/ 270986 h 533400"/>
                <a:gd name="connsiteX605" fmla="*/ 540068 w 533400"/>
                <a:gd name="connsiteY605" fmla="*/ 270986 h 533400"/>
                <a:gd name="connsiteX606" fmla="*/ 540068 w 533400"/>
                <a:gd name="connsiteY606" fmla="*/ 269081 h 533400"/>
                <a:gd name="connsiteX607" fmla="*/ 531876 w 533400"/>
                <a:gd name="connsiteY607" fmla="*/ 269081 h 533400"/>
                <a:gd name="connsiteX608" fmla="*/ 531685 w 533400"/>
                <a:gd name="connsiteY608" fmla="*/ 280035 h 533400"/>
                <a:gd name="connsiteX609" fmla="*/ 539782 w 533400"/>
                <a:gd name="connsiteY609" fmla="*/ 280321 h 533400"/>
                <a:gd name="connsiteX610" fmla="*/ 539877 w 533400"/>
                <a:gd name="connsiteY610" fmla="*/ 278416 h 533400"/>
                <a:gd name="connsiteX611" fmla="*/ 531685 w 533400"/>
                <a:gd name="connsiteY611" fmla="*/ 278130 h 533400"/>
                <a:gd name="connsiteX612" fmla="*/ 531685 w 533400"/>
                <a:gd name="connsiteY612" fmla="*/ 280035 h 533400"/>
                <a:gd name="connsiteX613" fmla="*/ 530352 w 533400"/>
                <a:gd name="connsiteY613" fmla="*/ 298323 h 533400"/>
                <a:gd name="connsiteX614" fmla="*/ 538448 w 533400"/>
                <a:gd name="connsiteY614" fmla="*/ 299180 h 533400"/>
                <a:gd name="connsiteX615" fmla="*/ 538639 w 533400"/>
                <a:gd name="connsiteY615" fmla="*/ 297275 h 533400"/>
                <a:gd name="connsiteX616" fmla="*/ 530543 w 533400"/>
                <a:gd name="connsiteY616" fmla="*/ 296418 h 533400"/>
                <a:gd name="connsiteX617" fmla="*/ 530352 w 533400"/>
                <a:gd name="connsiteY617" fmla="*/ 298323 h 533400"/>
                <a:gd name="connsiteX618" fmla="*/ 531209 w 533400"/>
                <a:gd name="connsiteY618" fmla="*/ 289179 h 533400"/>
                <a:gd name="connsiteX619" fmla="*/ 539306 w 533400"/>
                <a:gd name="connsiteY619" fmla="*/ 289750 h 533400"/>
                <a:gd name="connsiteX620" fmla="*/ 539401 w 533400"/>
                <a:gd name="connsiteY620" fmla="*/ 287846 h 533400"/>
                <a:gd name="connsiteX621" fmla="*/ 531305 w 533400"/>
                <a:gd name="connsiteY621" fmla="*/ 287274 h 533400"/>
                <a:gd name="connsiteX622" fmla="*/ 531209 w 533400"/>
                <a:gd name="connsiteY622" fmla="*/ 289179 h 533400"/>
                <a:gd name="connsiteX623" fmla="*/ 8382 w 533400"/>
                <a:gd name="connsiteY623" fmla="*/ 278225 h 533400"/>
                <a:gd name="connsiteX624" fmla="*/ 286 w 533400"/>
                <a:gd name="connsiteY624" fmla="*/ 278511 h 533400"/>
                <a:gd name="connsiteX625" fmla="*/ 381 w 533400"/>
                <a:gd name="connsiteY625" fmla="*/ 280321 h 533400"/>
                <a:gd name="connsiteX626" fmla="*/ 8477 w 533400"/>
                <a:gd name="connsiteY626" fmla="*/ 280035 h 533400"/>
                <a:gd name="connsiteX627" fmla="*/ 8382 w 533400"/>
                <a:gd name="connsiteY627" fmla="*/ 278225 h 533400"/>
                <a:gd name="connsiteX628" fmla="*/ 470059 w 533400"/>
                <a:gd name="connsiteY628" fmla="*/ 439007 h 533400"/>
                <a:gd name="connsiteX629" fmla="*/ 476345 w 533400"/>
                <a:gd name="connsiteY629" fmla="*/ 444246 h 533400"/>
                <a:gd name="connsiteX630" fmla="*/ 477584 w 533400"/>
                <a:gd name="connsiteY630" fmla="*/ 442817 h 533400"/>
                <a:gd name="connsiteX631" fmla="*/ 471297 w 533400"/>
                <a:gd name="connsiteY631" fmla="*/ 437579 h 533400"/>
                <a:gd name="connsiteX632" fmla="*/ 470059 w 533400"/>
                <a:gd name="connsiteY632" fmla="*/ 439007 h 533400"/>
                <a:gd name="connsiteX633" fmla="*/ 496443 w 533400"/>
                <a:gd name="connsiteY633" fmla="*/ 401765 h 533400"/>
                <a:gd name="connsiteX634" fmla="*/ 503492 w 533400"/>
                <a:gd name="connsiteY634" fmla="*/ 405765 h 533400"/>
                <a:gd name="connsiteX635" fmla="*/ 504444 w 533400"/>
                <a:gd name="connsiteY635" fmla="*/ 404146 h 533400"/>
                <a:gd name="connsiteX636" fmla="*/ 497396 w 533400"/>
                <a:gd name="connsiteY636" fmla="*/ 400050 h 533400"/>
                <a:gd name="connsiteX637" fmla="*/ 496443 w 533400"/>
                <a:gd name="connsiteY637" fmla="*/ 401765 h 533400"/>
                <a:gd name="connsiteX638" fmla="*/ 486632 w 533400"/>
                <a:gd name="connsiteY638" fmla="*/ 417195 h 533400"/>
                <a:gd name="connsiteX639" fmla="*/ 493395 w 533400"/>
                <a:gd name="connsiteY639" fmla="*/ 421767 h 533400"/>
                <a:gd name="connsiteX640" fmla="*/ 494443 w 533400"/>
                <a:gd name="connsiteY640" fmla="*/ 420243 h 533400"/>
                <a:gd name="connsiteX641" fmla="*/ 487680 w 533400"/>
                <a:gd name="connsiteY641" fmla="*/ 415671 h 533400"/>
                <a:gd name="connsiteX642" fmla="*/ 486632 w 533400"/>
                <a:gd name="connsiteY642" fmla="*/ 417195 h 533400"/>
                <a:gd name="connsiteX643" fmla="*/ 515874 w 533400"/>
                <a:gd name="connsiteY643" fmla="*/ 360426 h 533400"/>
                <a:gd name="connsiteX644" fmla="*/ 523494 w 533400"/>
                <a:gd name="connsiteY644" fmla="*/ 363188 h 533400"/>
                <a:gd name="connsiteX645" fmla="*/ 524161 w 533400"/>
                <a:gd name="connsiteY645" fmla="*/ 361474 h 533400"/>
                <a:gd name="connsiteX646" fmla="*/ 516541 w 533400"/>
                <a:gd name="connsiteY646" fmla="*/ 358711 h 533400"/>
                <a:gd name="connsiteX647" fmla="*/ 515874 w 533400"/>
                <a:gd name="connsiteY647" fmla="*/ 360426 h 533400"/>
                <a:gd name="connsiteX648" fmla="*/ 481393 w 533400"/>
                <a:gd name="connsiteY648" fmla="*/ 424720 h 533400"/>
                <a:gd name="connsiteX649" fmla="*/ 487966 w 533400"/>
                <a:gd name="connsiteY649" fmla="*/ 429482 h 533400"/>
                <a:gd name="connsiteX650" fmla="*/ 489109 w 533400"/>
                <a:gd name="connsiteY650" fmla="*/ 427958 h 533400"/>
                <a:gd name="connsiteX651" fmla="*/ 482537 w 533400"/>
                <a:gd name="connsiteY651" fmla="*/ 423196 h 533400"/>
                <a:gd name="connsiteX652" fmla="*/ 481393 w 533400"/>
                <a:gd name="connsiteY652" fmla="*/ 424720 h 533400"/>
                <a:gd name="connsiteX653" fmla="*/ 475869 w 533400"/>
                <a:gd name="connsiteY653" fmla="*/ 431959 h 533400"/>
                <a:gd name="connsiteX654" fmla="*/ 482251 w 533400"/>
                <a:gd name="connsiteY654" fmla="*/ 437007 h 533400"/>
                <a:gd name="connsiteX655" fmla="*/ 483394 w 533400"/>
                <a:gd name="connsiteY655" fmla="*/ 435578 h 533400"/>
                <a:gd name="connsiteX656" fmla="*/ 477012 w 533400"/>
                <a:gd name="connsiteY656" fmla="*/ 430530 h 533400"/>
                <a:gd name="connsiteX657" fmla="*/ 475869 w 533400"/>
                <a:gd name="connsiteY657" fmla="*/ 431959 h 533400"/>
                <a:gd name="connsiteX658" fmla="*/ 500825 w 533400"/>
                <a:gd name="connsiteY658" fmla="*/ 393763 h 533400"/>
                <a:gd name="connsiteX659" fmla="*/ 507968 w 533400"/>
                <a:gd name="connsiteY659" fmla="*/ 397573 h 533400"/>
                <a:gd name="connsiteX660" fmla="*/ 508825 w 533400"/>
                <a:gd name="connsiteY660" fmla="*/ 395954 h 533400"/>
                <a:gd name="connsiteX661" fmla="*/ 501682 w 533400"/>
                <a:gd name="connsiteY661" fmla="*/ 392144 h 533400"/>
                <a:gd name="connsiteX662" fmla="*/ 500825 w 533400"/>
                <a:gd name="connsiteY662" fmla="*/ 393763 h 533400"/>
                <a:gd name="connsiteX663" fmla="*/ 508921 w 533400"/>
                <a:gd name="connsiteY663" fmla="*/ 377381 h 533400"/>
                <a:gd name="connsiteX664" fmla="*/ 516350 w 533400"/>
                <a:gd name="connsiteY664" fmla="*/ 380714 h 533400"/>
                <a:gd name="connsiteX665" fmla="*/ 517112 w 533400"/>
                <a:gd name="connsiteY665" fmla="*/ 379000 h 533400"/>
                <a:gd name="connsiteX666" fmla="*/ 509683 w 533400"/>
                <a:gd name="connsiteY666" fmla="*/ 375666 h 533400"/>
                <a:gd name="connsiteX667" fmla="*/ 508921 w 533400"/>
                <a:gd name="connsiteY667" fmla="*/ 377381 h 533400"/>
                <a:gd name="connsiteX668" fmla="*/ 512540 w 533400"/>
                <a:gd name="connsiteY668" fmla="*/ 368998 h 533400"/>
                <a:gd name="connsiteX669" fmla="*/ 520065 w 533400"/>
                <a:gd name="connsiteY669" fmla="*/ 372046 h 533400"/>
                <a:gd name="connsiteX670" fmla="*/ 520732 w 533400"/>
                <a:gd name="connsiteY670" fmla="*/ 370332 h 533400"/>
                <a:gd name="connsiteX671" fmla="*/ 513207 w 533400"/>
                <a:gd name="connsiteY671" fmla="*/ 367284 h 533400"/>
                <a:gd name="connsiteX672" fmla="*/ 512540 w 533400"/>
                <a:gd name="connsiteY672" fmla="*/ 368998 h 533400"/>
                <a:gd name="connsiteX673" fmla="*/ 505016 w 533400"/>
                <a:gd name="connsiteY673" fmla="*/ 385667 h 533400"/>
                <a:gd name="connsiteX674" fmla="*/ 512255 w 533400"/>
                <a:gd name="connsiteY674" fmla="*/ 389192 h 533400"/>
                <a:gd name="connsiteX675" fmla="*/ 513112 w 533400"/>
                <a:gd name="connsiteY675" fmla="*/ 387477 h 533400"/>
                <a:gd name="connsiteX676" fmla="*/ 505873 w 533400"/>
                <a:gd name="connsiteY676" fmla="*/ 383953 h 533400"/>
                <a:gd name="connsiteX677" fmla="*/ 505016 w 533400"/>
                <a:gd name="connsiteY677" fmla="*/ 385667 h 533400"/>
                <a:gd name="connsiteX678" fmla="*/ 491681 w 533400"/>
                <a:gd name="connsiteY678" fmla="*/ 409575 h 533400"/>
                <a:gd name="connsiteX679" fmla="*/ 498539 w 533400"/>
                <a:gd name="connsiteY679" fmla="*/ 413861 h 533400"/>
                <a:gd name="connsiteX680" fmla="*/ 499491 w 533400"/>
                <a:gd name="connsiteY680" fmla="*/ 412242 h 533400"/>
                <a:gd name="connsiteX681" fmla="*/ 492633 w 533400"/>
                <a:gd name="connsiteY681" fmla="*/ 407956 h 533400"/>
                <a:gd name="connsiteX682" fmla="*/ 491681 w 533400"/>
                <a:gd name="connsiteY682" fmla="*/ 409575 h 533400"/>
                <a:gd name="connsiteX683" fmla="*/ 52483 w 533400"/>
                <a:gd name="connsiteY683" fmla="*/ 415671 h 533400"/>
                <a:gd name="connsiteX684" fmla="*/ 45720 w 533400"/>
                <a:gd name="connsiteY684" fmla="*/ 420243 h 533400"/>
                <a:gd name="connsiteX685" fmla="*/ 46768 w 533400"/>
                <a:gd name="connsiteY685" fmla="*/ 421767 h 533400"/>
                <a:gd name="connsiteX686" fmla="*/ 53531 w 533400"/>
                <a:gd name="connsiteY686" fmla="*/ 417195 h 533400"/>
                <a:gd name="connsiteX687" fmla="*/ 52483 w 533400"/>
                <a:gd name="connsiteY687" fmla="*/ 415671 h 533400"/>
                <a:gd name="connsiteX688" fmla="*/ 34290 w 533400"/>
                <a:gd name="connsiteY688" fmla="*/ 383953 h 533400"/>
                <a:gd name="connsiteX689" fmla="*/ 27051 w 533400"/>
                <a:gd name="connsiteY689" fmla="*/ 387477 h 533400"/>
                <a:gd name="connsiteX690" fmla="*/ 27908 w 533400"/>
                <a:gd name="connsiteY690" fmla="*/ 389192 h 533400"/>
                <a:gd name="connsiteX691" fmla="*/ 35147 w 533400"/>
                <a:gd name="connsiteY691" fmla="*/ 385667 h 533400"/>
                <a:gd name="connsiteX692" fmla="*/ 34290 w 533400"/>
                <a:gd name="connsiteY692" fmla="*/ 383953 h 533400"/>
                <a:gd name="connsiteX693" fmla="*/ 42767 w 533400"/>
                <a:gd name="connsiteY693" fmla="*/ 400145 h 533400"/>
                <a:gd name="connsiteX694" fmla="*/ 35719 w 533400"/>
                <a:gd name="connsiteY694" fmla="*/ 404241 h 533400"/>
                <a:gd name="connsiteX695" fmla="*/ 36671 w 533400"/>
                <a:gd name="connsiteY695" fmla="*/ 405860 h 533400"/>
                <a:gd name="connsiteX696" fmla="*/ 43720 w 533400"/>
                <a:gd name="connsiteY696" fmla="*/ 401765 h 533400"/>
                <a:gd name="connsiteX697" fmla="*/ 42767 w 533400"/>
                <a:gd name="connsiteY697" fmla="*/ 400145 h 533400"/>
                <a:gd name="connsiteX698" fmla="*/ 38386 w 533400"/>
                <a:gd name="connsiteY698" fmla="*/ 392144 h 533400"/>
                <a:gd name="connsiteX699" fmla="*/ 31242 w 533400"/>
                <a:gd name="connsiteY699" fmla="*/ 395954 h 533400"/>
                <a:gd name="connsiteX700" fmla="*/ 32099 w 533400"/>
                <a:gd name="connsiteY700" fmla="*/ 397573 h 533400"/>
                <a:gd name="connsiteX701" fmla="*/ 39243 w 533400"/>
                <a:gd name="connsiteY701" fmla="*/ 393763 h 533400"/>
                <a:gd name="connsiteX702" fmla="*/ 38386 w 533400"/>
                <a:gd name="connsiteY702" fmla="*/ 392144 h 533400"/>
                <a:gd name="connsiteX703" fmla="*/ 57626 w 533400"/>
                <a:gd name="connsiteY703" fmla="*/ 423196 h 533400"/>
                <a:gd name="connsiteX704" fmla="*/ 51054 w 533400"/>
                <a:gd name="connsiteY704" fmla="*/ 427958 h 533400"/>
                <a:gd name="connsiteX705" fmla="*/ 52197 w 533400"/>
                <a:gd name="connsiteY705" fmla="*/ 429482 h 533400"/>
                <a:gd name="connsiteX706" fmla="*/ 58769 w 533400"/>
                <a:gd name="connsiteY706" fmla="*/ 424720 h 533400"/>
                <a:gd name="connsiteX707" fmla="*/ 57626 w 533400"/>
                <a:gd name="connsiteY707" fmla="*/ 423196 h 533400"/>
                <a:gd name="connsiteX708" fmla="*/ 47435 w 533400"/>
                <a:gd name="connsiteY708" fmla="*/ 407956 h 533400"/>
                <a:gd name="connsiteX709" fmla="*/ 40577 w 533400"/>
                <a:gd name="connsiteY709" fmla="*/ 412242 h 533400"/>
                <a:gd name="connsiteX710" fmla="*/ 41529 w 533400"/>
                <a:gd name="connsiteY710" fmla="*/ 413861 h 533400"/>
                <a:gd name="connsiteX711" fmla="*/ 48387 w 533400"/>
                <a:gd name="connsiteY711" fmla="*/ 409575 h 533400"/>
                <a:gd name="connsiteX712" fmla="*/ 47435 w 533400"/>
                <a:gd name="connsiteY712" fmla="*/ 407956 h 533400"/>
                <a:gd name="connsiteX713" fmla="*/ 87535 w 533400"/>
                <a:gd name="connsiteY713" fmla="*/ 457676 h 533400"/>
                <a:gd name="connsiteX714" fmla="*/ 81915 w 533400"/>
                <a:gd name="connsiteY714" fmla="*/ 463582 h 533400"/>
                <a:gd name="connsiteX715" fmla="*/ 83249 w 533400"/>
                <a:gd name="connsiteY715" fmla="*/ 464915 h 533400"/>
                <a:gd name="connsiteX716" fmla="*/ 88868 w 533400"/>
                <a:gd name="connsiteY716" fmla="*/ 459010 h 533400"/>
                <a:gd name="connsiteX717" fmla="*/ 87535 w 533400"/>
                <a:gd name="connsiteY717" fmla="*/ 457676 h 533400"/>
                <a:gd name="connsiteX718" fmla="*/ 63151 w 533400"/>
                <a:gd name="connsiteY718" fmla="*/ 430530 h 533400"/>
                <a:gd name="connsiteX719" fmla="*/ 56769 w 533400"/>
                <a:gd name="connsiteY719" fmla="*/ 435578 h 533400"/>
                <a:gd name="connsiteX720" fmla="*/ 57912 w 533400"/>
                <a:gd name="connsiteY720" fmla="*/ 437007 h 533400"/>
                <a:gd name="connsiteX721" fmla="*/ 64294 w 533400"/>
                <a:gd name="connsiteY721" fmla="*/ 431959 h 533400"/>
                <a:gd name="connsiteX722" fmla="*/ 63151 w 533400"/>
                <a:gd name="connsiteY722" fmla="*/ 430530 h 533400"/>
                <a:gd name="connsiteX723" fmla="*/ 81058 w 533400"/>
                <a:gd name="connsiteY723" fmla="*/ 451199 h 533400"/>
                <a:gd name="connsiteX724" fmla="*/ 75152 w 533400"/>
                <a:gd name="connsiteY724" fmla="*/ 456914 h 533400"/>
                <a:gd name="connsiteX725" fmla="*/ 76486 w 533400"/>
                <a:gd name="connsiteY725" fmla="*/ 458248 h 533400"/>
                <a:gd name="connsiteX726" fmla="*/ 82391 w 533400"/>
                <a:gd name="connsiteY726" fmla="*/ 452628 h 533400"/>
                <a:gd name="connsiteX727" fmla="*/ 81058 w 533400"/>
                <a:gd name="connsiteY727" fmla="*/ 451199 h 533400"/>
                <a:gd name="connsiteX728" fmla="*/ 68866 w 533400"/>
                <a:gd name="connsiteY728" fmla="*/ 437579 h 533400"/>
                <a:gd name="connsiteX729" fmla="*/ 62579 w 533400"/>
                <a:gd name="connsiteY729" fmla="*/ 442817 h 533400"/>
                <a:gd name="connsiteX730" fmla="*/ 63818 w 533400"/>
                <a:gd name="connsiteY730" fmla="*/ 444246 h 533400"/>
                <a:gd name="connsiteX731" fmla="*/ 70104 w 533400"/>
                <a:gd name="connsiteY731" fmla="*/ 439007 h 533400"/>
                <a:gd name="connsiteX732" fmla="*/ 68866 w 533400"/>
                <a:gd name="connsiteY732" fmla="*/ 437579 h 533400"/>
                <a:gd name="connsiteX733" fmla="*/ 94202 w 533400"/>
                <a:gd name="connsiteY733" fmla="*/ 463963 h 533400"/>
                <a:gd name="connsiteX734" fmla="*/ 88773 w 533400"/>
                <a:gd name="connsiteY734" fmla="*/ 470059 h 533400"/>
                <a:gd name="connsiteX735" fmla="*/ 90202 w 533400"/>
                <a:gd name="connsiteY735" fmla="*/ 471297 h 533400"/>
                <a:gd name="connsiteX736" fmla="*/ 95631 w 533400"/>
                <a:gd name="connsiteY736" fmla="*/ 465201 h 533400"/>
                <a:gd name="connsiteX737" fmla="*/ 94202 w 533400"/>
                <a:gd name="connsiteY737" fmla="*/ 463963 h 533400"/>
                <a:gd name="connsiteX738" fmla="*/ 74867 w 533400"/>
                <a:gd name="connsiteY738" fmla="*/ 444532 h 533400"/>
                <a:gd name="connsiteX739" fmla="*/ 68771 w 533400"/>
                <a:gd name="connsiteY739" fmla="*/ 449961 h 533400"/>
                <a:gd name="connsiteX740" fmla="*/ 70009 w 533400"/>
                <a:gd name="connsiteY740" fmla="*/ 451294 h 533400"/>
                <a:gd name="connsiteX741" fmla="*/ 76105 w 533400"/>
                <a:gd name="connsiteY741" fmla="*/ 445865 h 533400"/>
                <a:gd name="connsiteX742" fmla="*/ 74867 w 533400"/>
                <a:gd name="connsiteY742" fmla="*/ 444532 h 533400"/>
                <a:gd name="connsiteX743" fmla="*/ 30385 w 533400"/>
                <a:gd name="connsiteY743" fmla="*/ 375666 h 533400"/>
                <a:gd name="connsiteX744" fmla="*/ 22955 w 533400"/>
                <a:gd name="connsiteY744" fmla="*/ 379000 h 533400"/>
                <a:gd name="connsiteX745" fmla="*/ 23717 w 533400"/>
                <a:gd name="connsiteY745" fmla="*/ 380714 h 533400"/>
                <a:gd name="connsiteX746" fmla="*/ 31147 w 533400"/>
                <a:gd name="connsiteY746" fmla="*/ 377381 h 533400"/>
                <a:gd name="connsiteX747" fmla="*/ 30385 w 533400"/>
                <a:gd name="connsiteY747" fmla="*/ 375666 h 533400"/>
                <a:gd name="connsiteX748" fmla="*/ 12002 w 533400"/>
                <a:gd name="connsiteY748" fmla="*/ 314611 h 533400"/>
                <a:gd name="connsiteX749" fmla="*/ 4001 w 533400"/>
                <a:gd name="connsiteY749" fmla="*/ 316040 h 533400"/>
                <a:gd name="connsiteX750" fmla="*/ 4286 w 533400"/>
                <a:gd name="connsiteY750" fmla="*/ 317849 h 533400"/>
                <a:gd name="connsiteX751" fmla="*/ 12287 w 533400"/>
                <a:gd name="connsiteY751" fmla="*/ 316421 h 533400"/>
                <a:gd name="connsiteX752" fmla="*/ 12002 w 533400"/>
                <a:gd name="connsiteY752" fmla="*/ 314611 h 533400"/>
                <a:gd name="connsiteX753" fmla="*/ 13716 w 533400"/>
                <a:gd name="connsiteY753" fmla="*/ 323564 h 533400"/>
                <a:gd name="connsiteX754" fmla="*/ 5810 w 533400"/>
                <a:gd name="connsiteY754" fmla="*/ 325279 h 533400"/>
                <a:gd name="connsiteX755" fmla="*/ 6191 w 533400"/>
                <a:gd name="connsiteY755" fmla="*/ 327088 h 533400"/>
                <a:gd name="connsiteX756" fmla="*/ 14097 w 533400"/>
                <a:gd name="connsiteY756" fmla="*/ 325374 h 533400"/>
                <a:gd name="connsiteX757" fmla="*/ 13716 w 533400"/>
                <a:gd name="connsiteY757" fmla="*/ 323564 h 533400"/>
                <a:gd name="connsiteX758" fmla="*/ 9525 w 533400"/>
                <a:gd name="connsiteY758" fmla="*/ 296418 h 533400"/>
                <a:gd name="connsiteX759" fmla="*/ 1429 w 533400"/>
                <a:gd name="connsiteY759" fmla="*/ 297275 h 533400"/>
                <a:gd name="connsiteX760" fmla="*/ 1619 w 533400"/>
                <a:gd name="connsiteY760" fmla="*/ 299180 h 533400"/>
                <a:gd name="connsiteX761" fmla="*/ 9716 w 533400"/>
                <a:gd name="connsiteY761" fmla="*/ 298323 h 533400"/>
                <a:gd name="connsiteX762" fmla="*/ 9525 w 533400"/>
                <a:gd name="connsiteY762" fmla="*/ 296418 h 533400"/>
                <a:gd name="connsiteX763" fmla="*/ 8763 w 533400"/>
                <a:gd name="connsiteY763" fmla="*/ 287369 h 533400"/>
                <a:gd name="connsiteX764" fmla="*/ 667 w 533400"/>
                <a:gd name="connsiteY764" fmla="*/ 287941 h 533400"/>
                <a:gd name="connsiteX765" fmla="*/ 762 w 533400"/>
                <a:gd name="connsiteY765" fmla="*/ 289846 h 533400"/>
                <a:gd name="connsiteX766" fmla="*/ 8858 w 533400"/>
                <a:gd name="connsiteY766" fmla="*/ 289274 h 533400"/>
                <a:gd name="connsiteX767" fmla="*/ 8763 w 533400"/>
                <a:gd name="connsiteY767" fmla="*/ 287369 h 533400"/>
                <a:gd name="connsiteX768" fmla="*/ 10573 w 533400"/>
                <a:gd name="connsiteY768" fmla="*/ 305562 h 533400"/>
                <a:gd name="connsiteX769" fmla="*/ 2572 w 533400"/>
                <a:gd name="connsiteY769" fmla="*/ 306705 h 533400"/>
                <a:gd name="connsiteX770" fmla="*/ 2858 w 533400"/>
                <a:gd name="connsiteY770" fmla="*/ 308515 h 533400"/>
                <a:gd name="connsiteX771" fmla="*/ 10858 w 533400"/>
                <a:gd name="connsiteY771" fmla="*/ 307372 h 533400"/>
                <a:gd name="connsiteX772" fmla="*/ 10573 w 533400"/>
                <a:gd name="connsiteY772" fmla="*/ 305562 h 533400"/>
                <a:gd name="connsiteX773" fmla="*/ 20669 w 533400"/>
                <a:gd name="connsiteY773" fmla="*/ 350044 h 533400"/>
                <a:gd name="connsiteX774" fmla="*/ 12954 w 533400"/>
                <a:gd name="connsiteY774" fmla="*/ 352520 h 533400"/>
                <a:gd name="connsiteX775" fmla="*/ 13526 w 533400"/>
                <a:gd name="connsiteY775" fmla="*/ 354330 h 533400"/>
                <a:gd name="connsiteX776" fmla="*/ 21241 w 533400"/>
                <a:gd name="connsiteY776" fmla="*/ 351854 h 533400"/>
                <a:gd name="connsiteX777" fmla="*/ 20669 w 533400"/>
                <a:gd name="connsiteY777" fmla="*/ 350044 h 533400"/>
                <a:gd name="connsiteX778" fmla="*/ 15716 w 533400"/>
                <a:gd name="connsiteY778" fmla="*/ 332423 h 533400"/>
                <a:gd name="connsiteX779" fmla="*/ 7906 w 533400"/>
                <a:gd name="connsiteY779" fmla="*/ 334423 h 533400"/>
                <a:gd name="connsiteX780" fmla="*/ 8382 w 533400"/>
                <a:gd name="connsiteY780" fmla="*/ 336233 h 533400"/>
                <a:gd name="connsiteX781" fmla="*/ 16193 w 533400"/>
                <a:gd name="connsiteY781" fmla="*/ 334232 h 533400"/>
                <a:gd name="connsiteX782" fmla="*/ 15716 w 533400"/>
                <a:gd name="connsiteY782" fmla="*/ 332423 h 533400"/>
                <a:gd name="connsiteX783" fmla="*/ 26861 w 533400"/>
                <a:gd name="connsiteY783" fmla="*/ 367284 h 533400"/>
                <a:gd name="connsiteX784" fmla="*/ 19336 w 533400"/>
                <a:gd name="connsiteY784" fmla="*/ 370332 h 533400"/>
                <a:gd name="connsiteX785" fmla="*/ 20003 w 533400"/>
                <a:gd name="connsiteY785" fmla="*/ 372046 h 533400"/>
                <a:gd name="connsiteX786" fmla="*/ 27527 w 533400"/>
                <a:gd name="connsiteY786" fmla="*/ 368998 h 533400"/>
                <a:gd name="connsiteX787" fmla="*/ 26861 w 533400"/>
                <a:gd name="connsiteY787" fmla="*/ 367284 h 533400"/>
                <a:gd name="connsiteX788" fmla="*/ 18002 w 533400"/>
                <a:gd name="connsiteY788" fmla="*/ 341281 h 533400"/>
                <a:gd name="connsiteX789" fmla="*/ 10192 w 533400"/>
                <a:gd name="connsiteY789" fmla="*/ 343471 h 533400"/>
                <a:gd name="connsiteX790" fmla="*/ 10668 w 533400"/>
                <a:gd name="connsiteY790" fmla="*/ 345281 h 533400"/>
                <a:gd name="connsiteX791" fmla="*/ 18479 w 533400"/>
                <a:gd name="connsiteY791" fmla="*/ 343090 h 533400"/>
                <a:gd name="connsiteX792" fmla="*/ 18002 w 533400"/>
                <a:gd name="connsiteY792" fmla="*/ 341281 h 533400"/>
                <a:gd name="connsiteX793" fmla="*/ 108109 w 533400"/>
                <a:gd name="connsiteY793" fmla="*/ 475774 h 533400"/>
                <a:gd name="connsiteX794" fmla="*/ 103061 w 533400"/>
                <a:gd name="connsiteY794" fmla="*/ 482156 h 533400"/>
                <a:gd name="connsiteX795" fmla="*/ 104489 w 533400"/>
                <a:gd name="connsiteY795" fmla="*/ 483298 h 533400"/>
                <a:gd name="connsiteX796" fmla="*/ 109538 w 533400"/>
                <a:gd name="connsiteY796" fmla="*/ 476917 h 533400"/>
                <a:gd name="connsiteX797" fmla="*/ 108109 w 533400"/>
                <a:gd name="connsiteY797" fmla="*/ 475774 h 533400"/>
                <a:gd name="connsiteX798" fmla="*/ 232696 w 533400"/>
                <a:gd name="connsiteY798" fmla="*/ 529209 h 533400"/>
                <a:gd name="connsiteX799" fmla="*/ 231553 w 533400"/>
                <a:gd name="connsiteY799" fmla="*/ 537305 h 533400"/>
                <a:gd name="connsiteX800" fmla="*/ 233363 w 533400"/>
                <a:gd name="connsiteY800" fmla="*/ 537591 h 533400"/>
                <a:gd name="connsiteX801" fmla="*/ 234506 w 533400"/>
                <a:gd name="connsiteY801" fmla="*/ 529590 h 533400"/>
                <a:gd name="connsiteX802" fmla="*/ 232696 w 533400"/>
                <a:gd name="connsiteY802" fmla="*/ 529209 h 533400"/>
                <a:gd name="connsiteX803" fmla="*/ 223647 w 533400"/>
                <a:gd name="connsiteY803" fmla="*/ 527780 h 533400"/>
                <a:gd name="connsiteX804" fmla="*/ 222218 w 533400"/>
                <a:gd name="connsiteY804" fmla="*/ 535781 h 533400"/>
                <a:gd name="connsiteX805" fmla="*/ 224028 w 533400"/>
                <a:gd name="connsiteY805" fmla="*/ 536067 h 533400"/>
                <a:gd name="connsiteX806" fmla="*/ 225457 w 533400"/>
                <a:gd name="connsiteY806" fmla="*/ 528066 h 533400"/>
                <a:gd name="connsiteX807" fmla="*/ 223647 w 533400"/>
                <a:gd name="connsiteY807" fmla="*/ 527780 h 533400"/>
                <a:gd name="connsiteX808" fmla="*/ 214694 w 533400"/>
                <a:gd name="connsiteY808" fmla="*/ 525970 h 533400"/>
                <a:gd name="connsiteX809" fmla="*/ 212979 w 533400"/>
                <a:gd name="connsiteY809" fmla="*/ 533876 h 533400"/>
                <a:gd name="connsiteX810" fmla="*/ 214789 w 533400"/>
                <a:gd name="connsiteY810" fmla="*/ 534257 h 533400"/>
                <a:gd name="connsiteX811" fmla="*/ 216503 w 533400"/>
                <a:gd name="connsiteY811" fmla="*/ 526352 h 533400"/>
                <a:gd name="connsiteX812" fmla="*/ 214694 w 533400"/>
                <a:gd name="connsiteY812" fmla="*/ 525970 h 533400"/>
                <a:gd name="connsiteX813" fmla="*/ 205835 w 533400"/>
                <a:gd name="connsiteY813" fmla="*/ 523875 h 533400"/>
                <a:gd name="connsiteX814" fmla="*/ 203835 w 533400"/>
                <a:gd name="connsiteY814" fmla="*/ 531686 h 533400"/>
                <a:gd name="connsiteX815" fmla="*/ 205645 w 533400"/>
                <a:gd name="connsiteY815" fmla="*/ 532162 h 533400"/>
                <a:gd name="connsiteX816" fmla="*/ 207645 w 533400"/>
                <a:gd name="connsiteY816" fmla="*/ 524351 h 533400"/>
                <a:gd name="connsiteX817" fmla="*/ 205835 w 533400"/>
                <a:gd name="connsiteY817" fmla="*/ 523875 h 533400"/>
                <a:gd name="connsiteX818" fmla="*/ 188214 w 533400"/>
                <a:gd name="connsiteY818" fmla="*/ 518827 h 533400"/>
                <a:gd name="connsiteX819" fmla="*/ 185738 w 533400"/>
                <a:gd name="connsiteY819" fmla="*/ 526542 h 533400"/>
                <a:gd name="connsiteX820" fmla="*/ 187547 w 533400"/>
                <a:gd name="connsiteY820" fmla="*/ 527114 h 533400"/>
                <a:gd name="connsiteX821" fmla="*/ 190024 w 533400"/>
                <a:gd name="connsiteY821" fmla="*/ 519398 h 533400"/>
                <a:gd name="connsiteX822" fmla="*/ 188214 w 533400"/>
                <a:gd name="connsiteY822" fmla="*/ 518827 h 533400"/>
                <a:gd name="connsiteX823" fmla="*/ 196977 w 533400"/>
                <a:gd name="connsiteY823" fmla="*/ 521494 h 533400"/>
                <a:gd name="connsiteX824" fmla="*/ 194786 w 533400"/>
                <a:gd name="connsiteY824" fmla="*/ 529304 h 533400"/>
                <a:gd name="connsiteX825" fmla="*/ 196596 w 533400"/>
                <a:gd name="connsiteY825" fmla="*/ 529781 h 533400"/>
                <a:gd name="connsiteX826" fmla="*/ 198787 w 533400"/>
                <a:gd name="connsiteY826" fmla="*/ 521970 h 533400"/>
                <a:gd name="connsiteX827" fmla="*/ 196977 w 533400"/>
                <a:gd name="connsiteY827" fmla="*/ 521494 h 533400"/>
                <a:gd name="connsiteX828" fmla="*/ 260033 w 533400"/>
                <a:gd name="connsiteY828" fmla="*/ 531686 h 533400"/>
                <a:gd name="connsiteX829" fmla="*/ 259747 w 533400"/>
                <a:gd name="connsiteY829" fmla="*/ 539877 h 533400"/>
                <a:gd name="connsiteX830" fmla="*/ 261652 w 533400"/>
                <a:gd name="connsiteY830" fmla="*/ 539972 h 533400"/>
                <a:gd name="connsiteX831" fmla="*/ 261938 w 533400"/>
                <a:gd name="connsiteY831" fmla="*/ 531781 h 533400"/>
                <a:gd name="connsiteX832" fmla="*/ 260033 w 533400"/>
                <a:gd name="connsiteY832" fmla="*/ 531686 h 533400"/>
                <a:gd name="connsiteX833" fmla="*/ 270034 w 533400"/>
                <a:gd name="connsiteY833" fmla="*/ 531876 h 533400"/>
                <a:gd name="connsiteX834" fmla="*/ 269081 w 533400"/>
                <a:gd name="connsiteY834" fmla="*/ 531876 h 533400"/>
                <a:gd name="connsiteX835" fmla="*/ 269081 w 533400"/>
                <a:gd name="connsiteY835" fmla="*/ 540068 h 533400"/>
                <a:gd name="connsiteX836" fmla="*/ 270986 w 533400"/>
                <a:gd name="connsiteY836" fmla="*/ 540068 h 533400"/>
                <a:gd name="connsiteX837" fmla="*/ 270986 w 533400"/>
                <a:gd name="connsiteY837" fmla="*/ 531876 h 533400"/>
                <a:gd name="connsiteX838" fmla="*/ 270034 w 533400"/>
                <a:gd name="connsiteY838" fmla="*/ 531876 h 533400"/>
                <a:gd name="connsiteX839" fmla="*/ 241745 w 533400"/>
                <a:gd name="connsiteY839" fmla="*/ 530352 h 533400"/>
                <a:gd name="connsiteX840" fmla="*/ 240887 w 533400"/>
                <a:gd name="connsiteY840" fmla="*/ 538448 h 533400"/>
                <a:gd name="connsiteX841" fmla="*/ 242697 w 533400"/>
                <a:gd name="connsiteY841" fmla="*/ 538639 h 533400"/>
                <a:gd name="connsiteX842" fmla="*/ 243554 w 533400"/>
                <a:gd name="connsiteY842" fmla="*/ 530543 h 533400"/>
                <a:gd name="connsiteX843" fmla="*/ 241745 w 533400"/>
                <a:gd name="connsiteY843" fmla="*/ 530352 h 533400"/>
                <a:gd name="connsiteX844" fmla="*/ 250889 w 533400"/>
                <a:gd name="connsiteY844" fmla="*/ 531209 h 533400"/>
                <a:gd name="connsiteX845" fmla="*/ 250317 w 533400"/>
                <a:gd name="connsiteY845" fmla="*/ 539306 h 533400"/>
                <a:gd name="connsiteX846" fmla="*/ 252222 w 533400"/>
                <a:gd name="connsiteY846" fmla="*/ 539401 h 533400"/>
                <a:gd name="connsiteX847" fmla="*/ 252794 w 533400"/>
                <a:gd name="connsiteY847" fmla="*/ 531305 h 533400"/>
                <a:gd name="connsiteX848" fmla="*/ 250889 w 533400"/>
                <a:gd name="connsiteY848" fmla="*/ 531209 h 533400"/>
                <a:gd name="connsiteX849" fmla="*/ 154400 w 533400"/>
                <a:gd name="connsiteY849" fmla="*/ 505015 h 533400"/>
                <a:gd name="connsiteX850" fmla="*/ 150876 w 533400"/>
                <a:gd name="connsiteY850" fmla="*/ 512350 h 533400"/>
                <a:gd name="connsiteX851" fmla="*/ 152591 w 533400"/>
                <a:gd name="connsiteY851" fmla="*/ 513112 h 533400"/>
                <a:gd name="connsiteX852" fmla="*/ 156115 w 533400"/>
                <a:gd name="connsiteY852" fmla="*/ 505873 h 533400"/>
                <a:gd name="connsiteX853" fmla="*/ 154400 w 533400"/>
                <a:gd name="connsiteY853" fmla="*/ 505015 h 533400"/>
                <a:gd name="connsiteX854" fmla="*/ 130493 w 533400"/>
                <a:gd name="connsiteY854" fmla="*/ 491585 h 533400"/>
                <a:gd name="connsiteX855" fmla="*/ 126206 w 533400"/>
                <a:gd name="connsiteY855" fmla="*/ 498443 h 533400"/>
                <a:gd name="connsiteX856" fmla="*/ 127730 w 533400"/>
                <a:gd name="connsiteY856" fmla="*/ 499491 h 533400"/>
                <a:gd name="connsiteX857" fmla="*/ 132017 w 533400"/>
                <a:gd name="connsiteY857" fmla="*/ 492633 h 533400"/>
                <a:gd name="connsiteX858" fmla="*/ 130493 w 533400"/>
                <a:gd name="connsiteY858" fmla="*/ 491585 h 533400"/>
                <a:gd name="connsiteX859" fmla="*/ 122873 w 533400"/>
                <a:gd name="connsiteY859" fmla="*/ 486632 h 533400"/>
                <a:gd name="connsiteX860" fmla="*/ 118301 w 533400"/>
                <a:gd name="connsiteY860" fmla="*/ 493395 h 533400"/>
                <a:gd name="connsiteX861" fmla="*/ 119825 w 533400"/>
                <a:gd name="connsiteY861" fmla="*/ 494443 h 533400"/>
                <a:gd name="connsiteX862" fmla="*/ 124397 w 533400"/>
                <a:gd name="connsiteY862" fmla="*/ 487680 h 533400"/>
                <a:gd name="connsiteX863" fmla="*/ 122873 w 533400"/>
                <a:gd name="connsiteY863" fmla="*/ 486632 h 533400"/>
                <a:gd name="connsiteX864" fmla="*/ 138303 w 533400"/>
                <a:gd name="connsiteY864" fmla="*/ 496348 h 533400"/>
                <a:gd name="connsiteX865" fmla="*/ 134303 w 533400"/>
                <a:gd name="connsiteY865" fmla="*/ 503396 h 533400"/>
                <a:gd name="connsiteX866" fmla="*/ 135922 w 533400"/>
                <a:gd name="connsiteY866" fmla="*/ 504349 h 533400"/>
                <a:gd name="connsiteX867" fmla="*/ 140018 w 533400"/>
                <a:gd name="connsiteY867" fmla="*/ 497300 h 533400"/>
                <a:gd name="connsiteX868" fmla="*/ 138303 w 533400"/>
                <a:gd name="connsiteY868" fmla="*/ 496348 h 533400"/>
                <a:gd name="connsiteX869" fmla="*/ 115348 w 533400"/>
                <a:gd name="connsiteY869" fmla="*/ 481298 h 533400"/>
                <a:gd name="connsiteX870" fmla="*/ 110585 w 533400"/>
                <a:gd name="connsiteY870" fmla="*/ 487870 h 533400"/>
                <a:gd name="connsiteX871" fmla="*/ 112109 w 533400"/>
                <a:gd name="connsiteY871" fmla="*/ 489014 h 533400"/>
                <a:gd name="connsiteX872" fmla="*/ 116872 w 533400"/>
                <a:gd name="connsiteY872" fmla="*/ 482441 h 533400"/>
                <a:gd name="connsiteX873" fmla="*/ 115348 w 533400"/>
                <a:gd name="connsiteY873" fmla="*/ 481298 h 533400"/>
                <a:gd name="connsiteX874" fmla="*/ 278225 w 533400"/>
                <a:gd name="connsiteY874" fmla="*/ 531686 h 533400"/>
                <a:gd name="connsiteX875" fmla="*/ 278511 w 533400"/>
                <a:gd name="connsiteY875" fmla="*/ 539877 h 533400"/>
                <a:gd name="connsiteX876" fmla="*/ 280416 w 533400"/>
                <a:gd name="connsiteY876" fmla="*/ 539782 h 533400"/>
                <a:gd name="connsiteX877" fmla="*/ 280130 w 533400"/>
                <a:gd name="connsiteY877" fmla="*/ 531686 h 533400"/>
                <a:gd name="connsiteX878" fmla="*/ 278225 w 533400"/>
                <a:gd name="connsiteY878" fmla="*/ 531686 h 533400"/>
                <a:gd name="connsiteX879" fmla="*/ 101060 w 533400"/>
                <a:gd name="connsiteY879" fmla="*/ 469964 h 533400"/>
                <a:gd name="connsiteX880" fmla="*/ 95822 w 533400"/>
                <a:gd name="connsiteY880" fmla="*/ 476250 h 533400"/>
                <a:gd name="connsiteX881" fmla="*/ 97250 w 533400"/>
                <a:gd name="connsiteY881" fmla="*/ 477488 h 533400"/>
                <a:gd name="connsiteX882" fmla="*/ 102489 w 533400"/>
                <a:gd name="connsiteY882" fmla="*/ 471202 h 533400"/>
                <a:gd name="connsiteX883" fmla="*/ 101060 w 533400"/>
                <a:gd name="connsiteY883" fmla="*/ 469964 h 533400"/>
                <a:gd name="connsiteX884" fmla="*/ 162687 w 533400"/>
                <a:gd name="connsiteY884" fmla="*/ 508921 h 533400"/>
                <a:gd name="connsiteX885" fmla="*/ 159449 w 533400"/>
                <a:gd name="connsiteY885" fmla="*/ 516350 h 533400"/>
                <a:gd name="connsiteX886" fmla="*/ 161163 w 533400"/>
                <a:gd name="connsiteY886" fmla="*/ 517112 h 533400"/>
                <a:gd name="connsiteX887" fmla="*/ 164497 w 533400"/>
                <a:gd name="connsiteY887" fmla="*/ 509683 h 533400"/>
                <a:gd name="connsiteX888" fmla="*/ 162687 w 533400"/>
                <a:gd name="connsiteY888" fmla="*/ 508921 h 533400"/>
                <a:gd name="connsiteX889" fmla="*/ 171069 w 533400"/>
                <a:gd name="connsiteY889" fmla="*/ 512540 h 533400"/>
                <a:gd name="connsiteX890" fmla="*/ 168021 w 533400"/>
                <a:gd name="connsiteY890" fmla="*/ 520065 h 533400"/>
                <a:gd name="connsiteX891" fmla="*/ 169736 w 533400"/>
                <a:gd name="connsiteY891" fmla="*/ 520732 h 533400"/>
                <a:gd name="connsiteX892" fmla="*/ 172784 w 533400"/>
                <a:gd name="connsiteY892" fmla="*/ 513207 h 533400"/>
                <a:gd name="connsiteX893" fmla="*/ 171069 w 533400"/>
                <a:gd name="connsiteY893" fmla="*/ 512540 h 533400"/>
                <a:gd name="connsiteX894" fmla="*/ 179642 w 533400"/>
                <a:gd name="connsiteY894" fmla="*/ 515779 h 533400"/>
                <a:gd name="connsiteX895" fmla="*/ 176879 w 533400"/>
                <a:gd name="connsiteY895" fmla="*/ 523399 h 533400"/>
                <a:gd name="connsiteX896" fmla="*/ 178594 w 533400"/>
                <a:gd name="connsiteY896" fmla="*/ 524065 h 533400"/>
                <a:gd name="connsiteX897" fmla="*/ 181356 w 533400"/>
                <a:gd name="connsiteY897" fmla="*/ 516445 h 533400"/>
                <a:gd name="connsiteX898" fmla="*/ 179642 w 533400"/>
                <a:gd name="connsiteY898" fmla="*/ 515779 h 533400"/>
                <a:gd name="connsiteX899" fmla="*/ 146304 w 533400"/>
                <a:gd name="connsiteY899" fmla="*/ 500824 h 533400"/>
                <a:gd name="connsiteX900" fmla="*/ 142494 w 533400"/>
                <a:gd name="connsiteY900" fmla="*/ 507968 h 533400"/>
                <a:gd name="connsiteX901" fmla="*/ 144113 w 533400"/>
                <a:gd name="connsiteY901" fmla="*/ 508826 h 533400"/>
                <a:gd name="connsiteX902" fmla="*/ 147923 w 533400"/>
                <a:gd name="connsiteY902" fmla="*/ 501682 h 533400"/>
                <a:gd name="connsiteX903" fmla="*/ 146304 w 533400"/>
                <a:gd name="connsiteY903" fmla="*/ 500824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</a:cxnLst>
              <a:rect l="l" t="t" r="r" b="b"/>
              <a:pathLst>
                <a:path w="533400" h="533400">
                  <a:moveTo>
                    <a:pt x="122873" y="53435"/>
                  </a:moveTo>
                  <a:lnTo>
                    <a:pt x="118301" y="46673"/>
                  </a:lnTo>
                  <a:lnTo>
                    <a:pt x="119825" y="45625"/>
                  </a:lnTo>
                  <a:lnTo>
                    <a:pt x="124397" y="52388"/>
                  </a:lnTo>
                  <a:cubicBezTo>
                    <a:pt x="123920" y="52673"/>
                    <a:pt x="123349" y="53054"/>
                    <a:pt x="122873" y="53435"/>
                  </a:cubicBezTo>
                  <a:close/>
                  <a:moveTo>
                    <a:pt x="164402" y="30385"/>
                  </a:moveTo>
                  <a:lnTo>
                    <a:pt x="161068" y="22955"/>
                  </a:lnTo>
                  <a:lnTo>
                    <a:pt x="159353" y="23717"/>
                  </a:lnTo>
                  <a:lnTo>
                    <a:pt x="162592" y="31147"/>
                  </a:lnTo>
                  <a:cubicBezTo>
                    <a:pt x="163259" y="30861"/>
                    <a:pt x="163830" y="30575"/>
                    <a:pt x="164402" y="30385"/>
                  </a:cubicBezTo>
                  <a:close/>
                  <a:moveTo>
                    <a:pt x="132112" y="47435"/>
                  </a:moveTo>
                  <a:lnTo>
                    <a:pt x="127826" y="40577"/>
                  </a:lnTo>
                  <a:lnTo>
                    <a:pt x="126302" y="41529"/>
                  </a:lnTo>
                  <a:lnTo>
                    <a:pt x="130588" y="48387"/>
                  </a:lnTo>
                  <a:cubicBezTo>
                    <a:pt x="131064" y="48101"/>
                    <a:pt x="131540" y="47720"/>
                    <a:pt x="132112" y="47435"/>
                  </a:cubicBezTo>
                  <a:close/>
                  <a:moveTo>
                    <a:pt x="156115" y="34195"/>
                  </a:moveTo>
                  <a:lnTo>
                    <a:pt x="152591" y="26956"/>
                  </a:lnTo>
                  <a:lnTo>
                    <a:pt x="150876" y="27813"/>
                  </a:lnTo>
                  <a:lnTo>
                    <a:pt x="154400" y="35052"/>
                  </a:lnTo>
                  <a:cubicBezTo>
                    <a:pt x="154972" y="34766"/>
                    <a:pt x="155543" y="34481"/>
                    <a:pt x="156115" y="34195"/>
                  </a:cubicBezTo>
                  <a:close/>
                  <a:moveTo>
                    <a:pt x="147923" y="38290"/>
                  </a:moveTo>
                  <a:lnTo>
                    <a:pt x="144113" y="31147"/>
                  </a:lnTo>
                  <a:lnTo>
                    <a:pt x="142494" y="32004"/>
                  </a:lnTo>
                  <a:lnTo>
                    <a:pt x="146304" y="39148"/>
                  </a:lnTo>
                  <a:cubicBezTo>
                    <a:pt x="146876" y="38862"/>
                    <a:pt x="147352" y="38576"/>
                    <a:pt x="147923" y="38290"/>
                  </a:cubicBezTo>
                  <a:close/>
                  <a:moveTo>
                    <a:pt x="139922" y="42767"/>
                  </a:moveTo>
                  <a:lnTo>
                    <a:pt x="135922" y="35719"/>
                  </a:lnTo>
                  <a:lnTo>
                    <a:pt x="134303" y="36671"/>
                  </a:lnTo>
                  <a:lnTo>
                    <a:pt x="138398" y="43720"/>
                  </a:lnTo>
                  <a:cubicBezTo>
                    <a:pt x="138875" y="43339"/>
                    <a:pt x="139351" y="43053"/>
                    <a:pt x="139922" y="42767"/>
                  </a:cubicBezTo>
                  <a:close/>
                  <a:moveTo>
                    <a:pt x="88868" y="80963"/>
                  </a:moveTo>
                  <a:lnTo>
                    <a:pt x="83249" y="75057"/>
                  </a:lnTo>
                  <a:lnTo>
                    <a:pt x="81915" y="76295"/>
                  </a:lnTo>
                  <a:lnTo>
                    <a:pt x="87535" y="82201"/>
                  </a:lnTo>
                  <a:cubicBezTo>
                    <a:pt x="87916" y="81820"/>
                    <a:pt x="88392" y="81439"/>
                    <a:pt x="88868" y="80963"/>
                  </a:cubicBezTo>
                  <a:close/>
                  <a:moveTo>
                    <a:pt x="116872" y="57626"/>
                  </a:moveTo>
                  <a:lnTo>
                    <a:pt x="112109" y="51054"/>
                  </a:lnTo>
                  <a:lnTo>
                    <a:pt x="110585" y="52102"/>
                  </a:lnTo>
                  <a:lnTo>
                    <a:pt x="115348" y="58674"/>
                  </a:lnTo>
                  <a:cubicBezTo>
                    <a:pt x="115919" y="58293"/>
                    <a:pt x="116396" y="58007"/>
                    <a:pt x="116872" y="57626"/>
                  </a:cubicBezTo>
                  <a:close/>
                  <a:moveTo>
                    <a:pt x="95536" y="74771"/>
                  </a:moveTo>
                  <a:lnTo>
                    <a:pt x="90107" y="68771"/>
                  </a:lnTo>
                  <a:lnTo>
                    <a:pt x="88678" y="70009"/>
                  </a:lnTo>
                  <a:lnTo>
                    <a:pt x="94107" y="76105"/>
                  </a:lnTo>
                  <a:cubicBezTo>
                    <a:pt x="94583" y="75629"/>
                    <a:pt x="95060" y="75152"/>
                    <a:pt x="95536" y="74771"/>
                  </a:cubicBezTo>
                  <a:close/>
                  <a:moveTo>
                    <a:pt x="109538" y="63056"/>
                  </a:moveTo>
                  <a:lnTo>
                    <a:pt x="104489" y="56674"/>
                  </a:lnTo>
                  <a:lnTo>
                    <a:pt x="103061" y="57817"/>
                  </a:lnTo>
                  <a:lnTo>
                    <a:pt x="108109" y="64198"/>
                  </a:lnTo>
                  <a:cubicBezTo>
                    <a:pt x="108585" y="63817"/>
                    <a:pt x="109061" y="63436"/>
                    <a:pt x="109538" y="63056"/>
                  </a:cubicBezTo>
                  <a:close/>
                  <a:moveTo>
                    <a:pt x="102489" y="68771"/>
                  </a:moveTo>
                  <a:lnTo>
                    <a:pt x="97250" y="62579"/>
                  </a:lnTo>
                  <a:lnTo>
                    <a:pt x="95822" y="63817"/>
                  </a:lnTo>
                  <a:lnTo>
                    <a:pt x="101060" y="70009"/>
                  </a:lnTo>
                  <a:cubicBezTo>
                    <a:pt x="101537" y="69628"/>
                    <a:pt x="102013" y="69247"/>
                    <a:pt x="102489" y="68771"/>
                  </a:cubicBezTo>
                  <a:close/>
                  <a:moveTo>
                    <a:pt x="198787" y="18002"/>
                  </a:moveTo>
                  <a:lnTo>
                    <a:pt x="196501" y="10192"/>
                  </a:lnTo>
                  <a:lnTo>
                    <a:pt x="194691" y="10668"/>
                  </a:lnTo>
                  <a:lnTo>
                    <a:pt x="196882" y="18479"/>
                  </a:lnTo>
                  <a:cubicBezTo>
                    <a:pt x="197549" y="18288"/>
                    <a:pt x="198120" y="18098"/>
                    <a:pt x="198787" y="18002"/>
                  </a:cubicBezTo>
                  <a:close/>
                  <a:moveTo>
                    <a:pt x="172784" y="26765"/>
                  </a:moveTo>
                  <a:lnTo>
                    <a:pt x="169736" y="19240"/>
                  </a:lnTo>
                  <a:lnTo>
                    <a:pt x="168021" y="19907"/>
                  </a:lnTo>
                  <a:lnTo>
                    <a:pt x="171069" y="27432"/>
                  </a:lnTo>
                  <a:cubicBezTo>
                    <a:pt x="171641" y="27242"/>
                    <a:pt x="172212" y="27051"/>
                    <a:pt x="172784" y="26765"/>
                  </a:cubicBezTo>
                  <a:close/>
                  <a:moveTo>
                    <a:pt x="234506" y="10573"/>
                  </a:moveTo>
                  <a:lnTo>
                    <a:pt x="233363" y="2477"/>
                  </a:lnTo>
                  <a:lnTo>
                    <a:pt x="231553" y="2762"/>
                  </a:lnTo>
                  <a:lnTo>
                    <a:pt x="232696" y="10763"/>
                  </a:lnTo>
                  <a:cubicBezTo>
                    <a:pt x="233267" y="10668"/>
                    <a:pt x="233934" y="10573"/>
                    <a:pt x="234506" y="10573"/>
                  </a:cubicBezTo>
                  <a:close/>
                  <a:moveTo>
                    <a:pt x="225457" y="11906"/>
                  </a:moveTo>
                  <a:lnTo>
                    <a:pt x="224028" y="3905"/>
                  </a:lnTo>
                  <a:lnTo>
                    <a:pt x="222218" y="4191"/>
                  </a:lnTo>
                  <a:lnTo>
                    <a:pt x="223647" y="12192"/>
                  </a:lnTo>
                  <a:cubicBezTo>
                    <a:pt x="224314" y="12097"/>
                    <a:pt x="224885" y="12002"/>
                    <a:pt x="225457" y="11906"/>
                  </a:cubicBezTo>
                  <a:close/>
                  <a:moveTo>
                    <a:pt x="252698" y="8668"/>
                  </a:moveTo>
                  <a:lnTo>
                    <a:pt x="252127" y="571"/>
                  </a:lnTo>
                  <a:lnTo>
                    <a:pt x="250317" y="667"/>
                  </a:lnTo>
                  <a:lnTo>
                    <a:pt x="250889" y="8763"/>
                  </a:lnTo>
                  <a:cubicBezTo>
                    <a:pt x="251460" y="8763"/>
                    <a:pt x="252127" y="8763"/>
                    <a:pt x="252698" y="8668"/>
                  </a:cubicBezTo>
                  <a:close/>
                  <a:moveTo>
                    <a:pt x="243650" y="9430"/>
                  </a:moveTo>
                  <a:lnTo>
                    <a:pt x="242792" y="1333"/>
                  </a:lnTo>
                  <a:lnTo>
                    <a:pt x="240983" y="1524"/>
                  </a:lnTo>
                  <a:lnTo>
                    <a:pt x="241840" y="9620"/>
                  </a:lnTo>
                  <a:cubicBezTo>
                    <a:pt x="242411" y="9620"/>
                    <a:pt x="242983" y="9525"/>
                    <a:pt x="243650" y="9430"/>
                  </a:cubicBezTo>
                  <a:close/>
                  <a:moveTo>
                    <a:pt x="216503" y="13621"/>
                  </a:moveTo>
                  <a:lnTo>
                    <a:pt x="214789" y="5715"/>
                  </a:lnTo>
                  <a:lnTo>
                    <a:pt x="212979" y="6096"/>
                  </a:lnTo>
                  <a:lnTo>
                    <a:pt x="214694" y="14002"/>
                  </a:lnTo>
                  <a:cubicBezTo>
                    <a:pt x="215265" y="13906"/>
                    <a:pt x="215932" y="13716"/>
                    <a:pt x="216503" y="13621"/>
                  </a:cubicBezTo>
                  <a:close/>
                  <a:moveTo>
                    <a:pt x="261842" y="8287"/>
                  </a:moveTo>
                  <a:lnTo>
                    <a:pt x="261557" y="95"/>
                  </a:lnTo>
                  <a:lnTo>
                    <a:pt x="259652" y="190"/>
                  </a:lnTo>
                  <a:lnTo>
                    <a:pt x="259937" y="8287"/>
                  </a:lnTo>
                  <a:cubicBezTo>
                    <a:pt x="260604" y="8287"/>
                    <a:pt x="261271" y="8287"/>
                    <a:pt x="261842" y="8287"/>
                  </a:cubicBezTo>
                  <a:close/>
                  <a:moveTo>
                    <a:pt x="181356" y="23527"/>
                  </a:moveTo>
                  <a:lnTo>
                    <a:pt x="178594" y="15907"/>
                  </a:lnTo>
                  <a:lnTo>
                    <a:pt x="176879" y="16573"/>
                  </a:lnTo>
                  <a:lnTo>
                    <a:pt x="179642" y="24098"/>
                  </a:lnTo>
                  <a:cubicBezTo>
                    <a:pt x="180213" y="24003"/>
                    <a:pt x="180785" y="23813"/>
                    <a:pt x="181356" y="23527"/>
                  </a:cubicBezTo>
                  <a:close/>
                  <a:moveTo>
                    <a:pt x="190024" y="20574"/>
                  </a:moveTo>
                  <a:lnTo>
                    <a:pt x="187547" y="12859"/>
                  </a:lnTo>
                  <a:lnTo>
                    <a:pt x="185738" y="13430"/>
                  </a:lnTo>
                  <a:lnTo>
                    <a:pt x="188214" y="21146"/>
                  </a:lnTo>
                  <a:cubicBezTo>
                    <a:pt x="188786" y="20955"/>
                    <a:pt x="189452" y="20765"/>
                    <a:pt x="190024" y="20574"/>
                  </a:cubicBezTo>
                  <a:close/>
                  <a:moveTo>
                    <a:pt x="82391" y="87440"/>
                  </a:moveTo>
                  <a:lnTo>
                    <a:pt x="76486" y="81820"/>
                  </a:lnTo>
                  <a:lnTo>
                    <a:pt x="75248" y="83153"/>
                  </a:lnTo>
                  <a:lnTo>
                    <a:pt x="81153" y="88773"/>
                  </a:lnTo>
                  <a:cubicBezTo>
                    <a:pt x="81439" y="88297"/>
                    <a:pt x="81915" y="87916"/>
                    <a:pt x="82391" y="87440"/>
                  </a:cubicBezTo>
                  <a:close/>
                  <a:moveTo>
                    <a:pt x="207645" y="15621"/>
                  </a:moveTo>
                  <a:lnTo>
                    <a:pt x="205645" y="7810"/>
                  </a:lnTo>
                  <a:lnTo>
                    <a:pt x="203835" y="8287"/>
                  </a:lnTo>
                  <a:lnTo>
                    <a:pt x="205835" y="16097"/>
                  </a:lnTo>
                  <a:cubicBezTo>
                    <a:pt x="206407" y="15907"/>
                    <a:pt x="206978" y="15811"/>
                    <a:pt x="207645" y="15621"/>
                  </a:cubicBezTo>
                  <a:close/>
                  <a:moveTo>
                    <a:pt x="16193" y="205740"/>
                  </a:moveTo>
                  <a:lnTo>
                    <a:pt x="8382" y="203740"/>
                  </a:lnTo>
                  <a:lnTo>
                    <a:pt x="7906" y="205550"/>
                  </a:lnTo>
                  <a:lnTo>
                    <a:pt x="15716" y="207550"/>
                  </a:lnTo>
                  <a:cubicBezTo>
                    <a:pt x="15812" y="206978"/>
                    <a:pt x="16002" y="206311"/>
                    <a:pt x="16193" y="205740"/>
                  </a:cubicBezTo>
                  <a:close/>
                  <a:moveTo>
                    <a:pt x="24289" y="179546"/>
                  </a:moveTo>
                  <a:lnTo>
                    <a:pt x="16669" y="176784"/>
                  </a:lnTo>
                  <a:lnTo>
                    <a:pt x="16002" y="178498"/>
                  </a:lnTo>
                  <a:lnTo>
                    <a:pt x="23622" y="181261"/>
                  </a:lnTo>
                  <a:cubicBezTo>
                    <a:pt x="23813" y="180689"/>
                    <a:pt x="24003" y="180118"/>
                    <a:pt x="24289" y="179546"/>
                  </a:cubicBezTo>
                  <a:close/>
                  <a:moveTo>
                    <a:pt x="21241" y="188214"/>
                  </a:moveTo>
                  <a:lnTo>
                    <a:pt x="13526" y="185738"/>
                  </a:lnTo>
                  <a:lnTo>
                    <a:pt x="12954" y="187547"/>
                  </a:lnTo>
                  <a:lnTo>
                    <a:pt x="20669" y="190024"/>
                  </a:lnTo>
                  <a:cubicBezTo>
                    <a:pt x="20860" y="189357"/>
                    <a:pt x="21050" y="188786"/>
                    <a:pt x="21241" y="188214"/>
                  </a:cubicBezTo>
                  <a:close/>
                  <a:moveTo>
                    <a:pt x="18574" y="196882"/>
                  </a:moveTo>
                  <a:lnTo>
                    <a:pt x="10763" y="194691"/>
                  </a:lnTo>
                  <a:lnTo>
                    <a:pt x="10287" y="196501"/>
                  </a:lnTo>
                  <a:lnTo>
                    <a:pt x="18098" y="198692"/>
                  </a:lnTo>
                  <a:cubicBezTo>
                    <a:pt x="18193" y="198120"/>
                    <a:pt x="18383" y="197548"/>
                    <a:pt x="18574" y="196882"/>
                  </a:cubicBezTo>
                  <a:close/>
                  <a:moveTo>
                    <a:pt x="12287" y="223647"/>
                  </a:moveTo>
                  <a:lnTo>
                    <a:pt x="4286" y="222218"/>
                  </a:lnTo>
                  <a:lnTo>
                    <a:pt x="4001" y="224028"/>
                  </a:lnTo>
                  <a:lnTo>
                    <a:pt x="12002" y="225457"/>
                  </a:lnTo>
                  <a:cubicBezTo>
                    <a:pt x="12097" y="224885"/>
                    <a:pt x="12192" y="224219"/>
                    <a:pt x="12287" y="223647"/>
                  </a:cubicBezTo>
                  <a:close/>
                  <a:moveTo>
                    <a:pt x="14097" y="214598"/>
                  </a:moveTo>
                  <a:lnTo>
                    <a:pt x="6191" y="212884"/>
                  </a:lnTo>
                  <a:lnTo>
                    <a:pt x="5810" y="214694"/>
                  </a:lnTo>
                  <a:lnTo>
                    <a:pt x="13716" y="216408"/>
                  </a:lnTo>
                  <a:cubicBezTo>
                    <a:pt x="13811" y="215836"/>
                    <a:pt x="13907" y="215265"/>
                    <a:pt x="14097" y="214598"/>
                  </a:cubicBezTo>
                  <a:close/>
                  <a:moveTo>
                    <a:pt x="8382" y="259937"/>
                  </a:moveTo>
                  <a:lnTo>
                    <a:pt x="286" y="259652"/>
                  </a:lnTo>
                  <a:lnTo>
                    <a:pt x="191" y="261556"/>
                  </a:lnTo>
                  <a:lnTo>
                    <a:pt x="8382" y="261842"/>
                  </a:lnTo>
                  <a:cubicBezTo>
                    <a:pt x="8382" y="261175"/>
                    <a:pt x="8382" y="260604"/>
                    <a:pt x="8382" y="259937"/>
                  </a:cubicBezTo>
                  <a:close/>
                  <a:moveTo>
                    <a:pt x="8858" y="250793"/>
                  </a:moveTo>
                  <a:lnTo>
                    <a:pt x="762" y="250222"/>
                  </a:lnTo>
                  <a:lnTo>
                    <a:pt x="667" y="252127"/>
                  </a:lnTo>
                  <a:lnTo>
                    <a:pt x="8763" y="252698"/>
                  </a:lnTo>
                  <a:cubicBezTo>
                    <a:pt x="8763" y="252031"/>
                    <a:pt x="8858" y="251460"/>
                    <a:pt x="8858" y="250793"/>
                  </a:cubicBezTo>
                  <a:close/>
                  <a:moveTo>
                    <a:pt x="9716" y="241649"/>
                  </a:moveTo>
                  <a:lnTo>
                    <a:pt x="1619" y="240792"/>
                  </a:lnTo>
                  <a:lnTo>
                    <a:pt x="1429" y="242602"/>
                  </a:lnTo>
                  <a:lnTo>
                    <a:pt x="9525" y="243459"/>
                  </a:lnTo>
                  <a:cubicBezTo>
                    <a:pt x="9620" y="242983"/>
                    <a:pt x="9620" y="242316"/>
                    <a:pt x="9716" y="241649"/>
                  </a:cubicBezTo>
                  <a:close/>
                  <a:moveTo>
                    <a:pt x="10858" y="232600"/>
                  </a:moveTo>
                  <a:lnTo>
                    <a:pt x="2858" y="231458"/>
                  </a:lnTo>
                  <a:lnTo>
                    <a:pt x="2572" y="233363"/>
                  </a:lnTo>
                  <a:lnTo>
                    <a:pt x="10573" y="234506"/>
                  </a:lnTo>
                  <a:cubicBezTo>
                    <a:pt x="10668" y="233839"/>
                    <a:pt x="10763" y="233267"/>
                    <a:pt x="10858" y="232600"/>
                  </a:cubicBezTo>
                  <a:close/>
                  <a:moveTo>
                    <a:pt x="64294" y="108013"/>
                  </a:moveTo>
                  <a:lnTo>
                    <a:pt x="57912" y="102965"/>
                  </a:lnTo>
                  <a:lnTo>
                    <a:pt x="56769" y="104394"/>
                  </a:lnTo>
                  <a:lnTo>
                    <a:pt x="63151" y="109442"/>
                  </a:lnTo>
                  <a:cubicBezTo>
                    <a:pt x="63532" y="109061"/>
                    <a:pt x="63913" y="108490"/>
                    <a:pt x="64294" y="108013"/>
                  </a:cubicBezTo>
                  <a:close/>
                  <a:moveTo>
                    <a:pt x="27527" y="170974"/>
                  </a:moveTo>
                  <a:lnTo>
                    <a:pt x="20003" y="167926"/>
                  </a:lnTo>
                  <a:lnTo>
                    <a:pt x="19336" y="169640"/>
                  </a:lnTo>
                  <a:lnTo>
                    <a:pt x="26861" y="172688"/>
                  </a:lnTo>
                  <a:cubicBezTo>
                    <a:pt x="27051" y="172212"/>
                    <a:pt x="27337" y="171640"/>
                    <a:pt x="27527" y="170974"/>
                  </a:cubicBezTo>
                  <a:close/>
                  <a:moveTo>
                    <a:pt x="58769" y="115348"/>
                  </a:moveTo>
                  <a:lnTo>
                    <a:pt x="52197" y="110585"/>
                  </a:lnTo>
                  <a:lnTo>
                    <a:pt x="51054" y="112109"/>
                  </a:lnTo>
                  <a:lnTo>
                    <a:pt x="57626" y="116872"/>
                  </a:lnTo>
                  <a:cubicBezTo>
                    <a:pt x="58007" y="116300"/>
                    <a:pt x="58388" y="115824"/>
                    <a:pt x="58769" y="115348"/>
                  </a:cubicBezTo>
                  <a:close/>
                  <a:moveTo>
                    <a:pt x="53435" y="122777"/>
                  </a:moveTo>
                  <a:lnTo>
                    <a:pt x="46673" y="118205"/>
                  </a:lnTo>
                  <a:lnTo>
                    <a:pt x="45625" y="119729"/>
                  </a:lnTo>
                  <a:lnTo>
                    <a:pt x="52388" y="124301"/>
                  </a:lnTo>
                  <a:cubicBezTo>
                    <a:pt x="52769" y="123825"/>
                    <a:pt x="53150" y="123349"/>
                    <a:pt x="53435" y="122777"/>
                  </a:cubicBezTo>
                  <a:close/>
                  <a:moveTo>
                    <a:pt x="70104" y="100965"/>
                  </a:moveTo>
                  <a:lnTo>
                    <a:pt x="63818" y="95726"/>
                  </a:lnTo>
                  <a:lnTo>
                    <a:pt x="62579" y="97155"/>
                  </a:lnTo>
                  <a:lnTo>
                    <a:pt x="68866" y="102394"/>
                  </a:lnTo>
                  <a:cubicBezTo>
                    <a:pt x="69247" y="101917"/>
                    <a:pt x="69628" y="101441"/>
                    <a:pt x="70104" y="100965"/>
                  </a:cubicBezTo>
                  <a:close/>
                  <a:moveTo>
                    <a:pt x="76105" y="94107"/>
                  </a:moveTo>
                  <a:lnTo>
                    <a:pt x="70104" y="88678"/>
                  </a:lnTo>
                  <a:lnTo>
                    <a:pt x="68866" y="90106"/>
                  </a:lnTo>
                  <a:lnTo>
                    <a:pt x="74962" y="95536"/>
                  </a:lnTo>
                  <a:cubicBezTo>
                    <a:pt x="75248" y="95060"/>
                    <a:pt x="75629" y="94583"/>
                    <a:pt x="76105" y="94107"/>
                  </a:cubicBezTo>
                  <a:close/>
                  <a:moveTo>
                    <a:pt x="48482" y="130492"/>
                  </a:moveTo>
                  <a:lnTo>
                    <a:pt x="41624" y="126206"/>
                  </a:lnTo>
                  <a:lnTo>
                    <a:pt x="40672" y="127825"/>
                  </a:lnTo>
                  <a:lnTo>
                    <a:pt x="47530" y="132112"/>
                  </a:lnTo>
                  <a:cubicBezTo>
                    <a:pt x="47816" y="131445"/>
                    <a:pt x="48101" y="130969"/>
                    <a:pt x="48482" y="130492"/>
                  </a:cubicBezTo>
                  <a:close/>
                  <a:moveTo>
                    <a:pt x="35052" y="154305"/>
                  </a:moveTo>
                  <a:lnTo>
                    <a:pt x="27813" y="150781"/>
                  </a:lnTo>
                  <a:lnTo>
                    <a:pt x="26956" y="152495"/>
                  </a:lnTo>
                  <a:lnTo>
                    <a:pt x="34195" y="156019"/>
                  </a:lnTo>
                  <a:cubicBezTo>
                    <a:pt x="34481" y="155448"/>
                    <a:pt x="34766" y="154877"/>
                    <a:pt x="35052" y="154305"/>
                  </a:cubicBezTo>
                  <a:close/>
                  <a:moveTo>
                    <a:pt x="43720" y="138208"/>
                  </a:moveTo>
                  <a:lnTo>
                    <a:pt x="36671" y="134207"/>
                  </a:lnTo>
                  <a:lnTo>
                    <a:pt x="35719" y="135827"/>
                  </a:lnTo>
                  <a:lnTo>
                    <a:pt x="42767" y="139922"/>
                  </a:lnTo>
                  <a:cubicBezTo>
                    <a:pt x="43053" y="139351"/>
                    <a:pt x="43434" y="138779"/>
                    <a:pt x="43720" y="138208"/>
                  </a:cubicBezTo>
                  <a:close/>
                  <a:moveTo>
                    <a:pt x="31147" y="162592"/>
                  </a:moveTo>
                  <a:lnTo>
                    <a:pt x="23717" y="159258"/>
                  </a:lnTo>
                  <a:lnTo>
                    <a:pt x="22955" y="160973"/>
                  </a:lnTo>
                  <a:lnTo>
                    <a:pt x="30385" y="164306"/>
                  </a:lnTo>
                  <a:cubicBezTo>
                    <a:pt x="30671" y="163735"/>
                    <a:pt x="30956" y="163163"/>
                    <a:pt x="31147" y="162592"/>
                  </a:cubicBezTo>
                  <a:close/>
                  <a:moveTo>
                    <a:pt x="39243" y="146209"/>
                  </a:moveTo>
                  <a:lnTo>
                    <a:pt x="32099" y="142399"/>
                  </a:lnTo>
                  <a:lnTo>
                    <a:pt x="31242" y="144018"/>
                  </a:lnTo>
                  <a:lnTo>
                    <a:pt x="38386" y="147828"/>
                  </a:lnTo>
                  <a:cubicBezTo>
                    <a:pt x="38672" y="147352"/>
                    <a:pt x="38957" y="146780"/>
                    <a:pt x="39243" y="146209"/>
                  </a:cubicBezTo>
                  <a:close/>
                  <a:moveTo>
                    <a:pt x="516541" y="181261"/>
                  </a:moveTo>
                  <a:lnTo>
                    <a:pt x="524161" y="178498"/>
                  </a:lnTo>
                  <a:lnTo>
                    <a:pt x="523494" y="176784"/>
                  </a:lnTo>
                  <a:lnTo>
                    <a:pt x="515874" y="179546"/>
                  </a:lnTo>
                  <a:cubicBezTo>
                    <a:pt x="516065" y="180118"/>
                    <a:pt x="516255" y="180689"/>
                    <a:pt x="516541" y="181261"/>
                  </a:cubicBezTo>
                  <a:close/>
                  <a:moveTo>
                    <a:pt x="497300" y="139827"/>
                  </a:moveTo>
                  <a:lnTo>
                    <a:pt x="504349" y="135731"/>
                  </a:lnTo>
                  <a:lnTo>
                    <a:pt x="503396" y="134112"/>
                  </a:lnTo>
                  <a:lnTo>
                    <a:pt x="496348" y="138208"/>
                  </a:lnTo>
                  <a:cubicBezTo>
                    <a:pt x="496729" y="138779"/>
                    <a:pt x="497015" y="139351"/>
                    <a:pt x="497300" y="139827"/>
                  </a:cubicBezTo>
                  <a:close/>
                  <a:moveTo>
                    <a:pt x="501777" y="147923"/>
                  </a:moveTo>
                  <a:lnTo>
                    <a:pt x="508921" y="144113"/>
                  </a:lnTo>
                  <a:lnTo>
                    <a:pt x="508064" y="142494"/>
                  </a:lnTo>
                  <a:lnTo>
                    <a:pt x="500920" y="146304"/>
                  </a:lnTo>
                  <a:cubicBezTo>
                    <a:pt x="501206" y="146780"/>
                    <a:pt x="501491" y="147352"/>
                    <a:pt x="501777" y="147923"/>
                  </a:cubicBezTo>
                  <a:close/>
                  <a:moveTo>
                    <a:pt x="492633" y="132017"/>
                  </a:moveTo>
                  <a:lnTo>
                    <a:pt x="499491" y="127730"/>
                  </a:lnTo>
                  <a:lnTo>
                    <a:pt x="498539" y="126111"/>
                  </a:lnTo>
                  <a:lnTo>
                    <a:pt x="491681" y="130397"/>
                  </a:lnTo>
                  <a:cubicBezTo>
                    <a:pt x="491966" y="130969"/>
                    <a:pt x="492347" y="131445"/>
                    <a:pt x="492633" y="132017"/>
                  </a:cubicBezTo>
                  <a:close/>
                  <a:moveTo>
                    <a:pt x="459105" y="88773"/>
                  </a:moveTo>
                  <a:lnTo>
                    <a:pt x="465010" y="83153"/>
                  </a:lnTo>
                  <a:lnTo>
                    <a:pt x="463677" y="81820"/>
                  </a:lnTo>
                  <a:lnTo>
                    <a:pt x="457772" y="87440"/>
                  </a:lnTo>
                  <a:cubicBezTo>
                    <a:pt x="458248" y="87916"/>
                    <a:pt x="458629" y="88297"/>
                    <a:pt x="459105" y="88773"/>
                  </a:cubicBezTo>
                  <a:close/>
                  <a:moveTo>
                    <a:pt x="509683" y="164306"/>
                  </a:moveTo>
                  <a:lnTo>
                    <a:pt x="517112" y="160973"/>
                  </a:lnTo>
                  <a:lnTo>
                    <a:pt x="516350" y="159258"/>
                  </a:lnTo>
                  <a:lnTo>
                    <a:pt x="508921" y="162592"/>
                  </a:lnTo>
                  <a:cubicBezTo>
                    <a:pt x="509207" y="163163"/>
                    <a:pt x="509492" y="163735"/>
                    <a:pt x="509683" y="164306"/>
                  </a:cubicBezTo>
                  <a:close/>
                  <a:moveTo>
                    <a:pt x="465296" y="95440"/>
                  </a:moveTo>
                  <a:lnTo>
                    <a:pt x="471297" y="90011"/>
                  </a:lnTo>
                  <a:lnTo>
                    <a:pt x="470059" y="88583"/>
                  </a:lnTo>
                  <a:lnTo>
                    <a:pt x="463963" y="94012"/>
                  </a:lnTo>
                  <a:cubicBezTo>
                    <a:pt x="464439" y="94583"/>
                    <a:pt x="464820" y="95060"/>
                    <a:pt x="465296" y="95440"/>
                  </a:cubicBezTo>
                  <a:close/>
                  <a:moveTo>
                    <a:pt x="487680" y="124301"/>
                  </a:moveTo>
                  <a:lnTo>
                    <a:pt x="494443" y="119729"/>
                  </a:lnTo>
                  <a:lnTo>
                    <a:pt x="493395" y="118205"/>
                  </a:lnTo>
                  <a:lnTo>
                    <a:pt x="486632" y="122777"/>
                  </a:lnTo>
                  <a:cubicBezTo>
                    <a:pt x="487013" y="123349"/>
                    <a:pt x="487299" y="123825"/>
                    <a:pt x="487680" y="124301"/>
                  </a:cubicBezTo>
                  <a:close/>
                  <a:moveTo>
                    <a:pt x="513207" y="172784"/>
                  </a:moveTo>
                  <a:lnTo>
                    <a:pt x="520732" y="169736"/>
                  </a:lnTo>
                  <a:lnTo>
                    <a:pt x="520065" y="168021"/>
                  </a:lnTo>
                  <a:lnTo>
                    <a:pt x="512540" y="171069"/>
                  </a:lnTo>
                  <a:cubicBezTo>
                    <a:pt x="512826" y="171640"/>
                    <a:pt x="513017" y="172212"/>
                    <a:pt x="513207" y="172784"/>
                  </a:cubicBezTo>
                  <a:close/>
                  <a:moveTo>
                    <a:pt x="471297" y="102394"/>
                  </a:moveTo>
                  <a:lnTo>
                    <a:pt x="477488" y="97155"/>
                  </a:lnTo>
                  <a:lnTo>
                    <a:pt x="476250" y="95726"/>
                  </a:lnTo>
                  <a:lnTo>
                    <a:pt x="470059" y="100965"/>
                  </a:lnTo>
                  <a:cubicBezTo>
                    <a:pt x="470440" y="101441"/>
                    <a:pt x="470821" y="101917"/>
                    <a:pt x="471297" y="102394"/>
                  </a:cubicBezTo>
                  <a:close/>
                  <a:moveTo>
                    <a:pt x="477012" y="109538"/>
                  </a:moveTo>
                  <a:lnTo>
                    <a:pt x="483394" y="104489"/>
                  </a:lnTo>
                  <a:lnTo>
                    <a:pt x="482251" y="103061"/>
                  </a:lnTo>
                  <a:lnTo>
                    <a:pt x="475869" y="108109"/>
                  </a:lnTo>
                  <a:cubicBezTo>
                    <a:pt x="476250" y="108490"/>
                    <a:pt x="476631" y="109061"/>
                    <a:pt x="477012" y="109538"/>
                  </a:cubicBezTo>
                  <a:close/>
                  <a:moveTo>
                    <a:pt x="482441" y="116872"/>
                  </a:moveTo>
                  <a:lnTo>
                    <a:pt x="489014" y="112109"/>
                  </a:lnTo>
                  <a:lnTo>
                    <a:pt x="487966" y="110585"/>
                  </a:lnTo>
                  <a:lnTo>
                    <a:pt x="481393" y="115348"/>
                  </a:lnTo>
                  <a:cubicBezTo>
                    <a:pt x="481775" y="115824"/>
                    <a:pt x="482060" y="116300"/>
                    <a:pt x="482441" y="116872"/>
                  </a:cubicBezTo>
                  <a:close/>
                  <a:moveTo>
                    <a:pt x="505873" y="156019"/>
                  </a:moveTo>
                  <a:lnTo>
                    <a:pt x="513112" y="152495"/>
                  </a:lnTo>
                  <a:lnTo>
                    <a:pt x="512255" y="150781"/>
                  </a:lnTo>
                  <a:lnTo>
                    <a:pt x="505016" y="154305"/>
                  </a:lnTo>
                  <a:cubicBezTo>
                    <a:pt x="505301" y="154877"/>
                    <a:pt x="505587" y="155448"/>
                    <a:pt x="505873" y="156019"/>
                  </a:cubicBezTo>
                  <a:close/>
                  <a:moveTo>
                    <a:pt x="8192" y="270034"/>
                  </a:moveTo>
                  <a:cubicBezTo>
                    <a:pt x="8192" y="269748"/>
                    <a:pt x="8192" y="269462"/>
                    <a:pt x="8192" y="269081"/>
                  </a:cubicBezTo>
                  <a:lnTo>
                    <a:pt x="0" y="269081"/>
                  </a:lnTo>
                  <a:lnTo>
                    <a:pt x="0" y="270986"/>
                  </a:lnTo>
                  <a:lnTo>
                    <a:pt x="8192" y="270986"/>
                  </a:lnTo>
                  <a:cubicBezTo>
                    <a:pt x="8192" y="270605"/>
                    <a:pt x="8192" y="270319"/>
                    <a:pt x="8192" y="270034"/>
                  </a:cubicBezTo>
                  <a:close/>
                  <a:moveTo>
                    <a:pt x="530638" y="243554"/>
                  </a:moveTo>
                  <a:lnTo>
                    <a:pt x="538734" y="242697"/>
                  </a:lnTo>
                  <a:lnTo>
                    <a:pt x="538543" y="240887"/>
                  </a:lnTo>
                  <a:lnTo>
                    <a:pt x="530447" y="241744"/>
                  </a:lnTo>
                  <a:cubicBezTo>
                    <a:pt x="530447" y="242316"/>
                    <a:pt x="530543" y="242983"/>
                    <a:pt x="530638" y="243554"/>
                  </a:cubicBezTo>
                  <a:close/>
                  <a:moveTo>
                    <a:pt x="531781" y="261747"/>
                  </a:moveTo>
                  <a:lnTo>
                    <a:pt x="539972" y="261461"/>
                  </a:lnTo>
                  <a:lnTo>
                    <a:pt x="539877" y="259556"/>
                  </a:lnTo>
                  <a:lnTo>
                    <a:pt x="531781" y="259842"/>
                  </a:lnTo>
                  <a:cubicBezTo>
                    <a:pt x="531781" y="260604"/>
                    <a:pt x="531781" y="261175"/>
                    <a:pt x="531781" y="261747"/>
                  </a:cubicBezTo>
                  <a:close/>
                  <a:moveTo>
                    <a:pt x="531305" y="252698"/>
                  </a:moveTo>
                  <a:lnTo>
                    <a:pt x="539401" y="252127"/>
                  </a:lnTo>
                  <a:lnTo>
                    <a:pt x="539306" y="250222"/>
                  </a:lnTo>
                  <a:lnTo>
                    <a:pt x="531209" y="250793"/>
                  </a:lnTo>
                  <a:cubicBezTo>
                    <a:pt x="531305" y="251460"/>
                    <a:pt x="531305" y="252031"/>
                    <a:pt x="531305" y="252698"/>
                  </a:cubicBezTo>
                  <a:close/>
                  <a:moveTo>
                    <a:pt x="528161" y="225457"/>
                  </a:moveTo>
                  <a:lnTo>
                    <a:pt x="536162" y="224028"/>
                  </a:lnTo>
                  <a:lnTo>
                    <a:pt x="535876" y="222218"/>
                  </a:lnTo>
                  <a:lnTo>
                    <a:pt x="527876" y="223647"/>
                  </a:lnTo>
                  <a:cubicBezTo>
                    <a:pt x="527876" y="224219"/>
                    <a:pt x="528066" y="224885"/>
                    <a:pt x="528161" y="225457"/>
                  </a:cubicBezTo>
                  <a:close/>
                  <a:moveTo>
                    <a:pt x="529495" y="234506"/>
                  </a:moveTo>
                  <a:lnTo>
                    <a:pt x="537496" y="233363"/>
                  </a:lnTo>
                  <a:lnTo>
                    <a:pt x="537210" y="231458"/>
                  </a:lnTo>
                  <a:lnTo>
                    <a:pt x="529209" y="232600"/>
                  </a:lnTo>
                  <a:cubicBezTo>
                    <a:pt x="529400" y="233267"/>
                    <a:pt x="529400" y="233839"/>
                    <a:pt x="529495" y="234506"/>
                  </a:cubicBezTo>
                  <a:close/>
                  <a:moveTo>
                    <a:pt x="526447" y="216503"/>
                  </a:moveTo>
                  <a:lnTo>
                    <a:pt x="534353" y="214789"/>
                  </a:lnTo>
                  <a:lnTo>
                    <a:pt x="533972" y="212979"/>
                  </a:lnTo>
                  <a:lnTo>
                    <a:pt x="526066" y="214694"/>
                  </a:lnTo>
                  <a:cubicBezTo>
                    <a:pt x="526161" y="215265"/>
                    <a:pt x="526351" y="215836"/>
                    <a:pt x="526447" y="216503"/>
                  </a:cubicBezTo>
                  <a:close/>
                  <a:moveTo>
                    <a:pt x="522065" y="198692"/>
                  </a:moveTo>
                  <a:lnTo>
                    <a:pt x="529876" y="196501"/>
                  </a:lnTo>
                  <a:lnTo>
                    <a:pt x="529400" y="194691"/>
                  </a:lnTo>
                  <a:lnTo>
                    <a:pt x="521589" y="196882"/>
                  </a:lnTo>
                  <a:cubicBezTo>
                    <a:pt x="521780" y="197548"/>
                    <a:pt x="521970" y="198120"/>
                    <a:pt x="522065" y="198692"/>
                  </a:cubicBezTo>
                  <a:close/>
                  <a:moveTo>
                    <a:pt x="519493" y="189929"/>
                  </a:moveTo>
                  <a:lnTo>
                    <a:pt x="527209" y="187452"/>
                  </a:lnTo>
                  <a:lnTo>
                    <a:pt x="526637" y="185642"/>
                  </a:lnTo>
                  <a:lnTo>
                    <a:pt x="518922" y="188119"/>
                  </a:lnTo>
                  <a:cubicBezTo>
                    <a:pt x="519113" y="188786"/>
                    <a:pt x="519303" y="189357"/>
                    <a:pt x="519493" y="189929"/>
                  </a:cubicBezTo>
                  <a:close/>
                  <a:moveTo>
                    <a:pt x="524447" y="207550"/>
                  </a:moveTo>
                  <a:lnTo>
                    <a:pt x="532257" y="205550"/>
                  </a:lnTo>
                  <a:lnTo>
                    <a:pt x="531781" y="203740"/>
                  </a:lnTo>
                  <a:lnTo>
                    <a:pt x="523970" y="205740"/>
                  </a:lnTo>
                  <a:cubicBezTo>
                    <a:pt x="524161" y="206311"/>
                    <a:pt x="524256" y="206978"/>
                    <a:pt x="524447" y="207550"/>
                  </a:cubicBezTo>
                  <a:close/>
                  <a:moveTo>
                    <a:pt x="369094" y="27527"/>
                  </a:moveTo>
                  <a:lnTo>
                    <a:pt x="372142" y="20002"/>
                  </a:lnTo>
                  <a:lnTo>
                    <a:pt x="370427" y="19336"/>
                  </a:lnTo>
                  <a:lnTo>
                    <a:pt x="367379" y="26860"/>
                  </a:lnTo>
                  <a:cubicBezTo>
                    <a:pt x="367856" y="27051"/>
                    <a:pt x="368427" y="27242"/>
                    <a:pt x="369094" y="27527"/>
                  </a:cubicBezTo>
                  <a:close/>
                  <a:moveTo>
                    <a:pt x="334328" y="16097"/>
                  </a:moveTo>
                  <a:lnTo>
                    <a:pt x="336328" y="8287"/>
                  </a:lnTo>
                  <a:lnTo>
                    <a:pt x="334518" y="7810"/>
                  </a:lnTo>
                  <a:lnTo>
                    <a:pt x="332518" y="15621"/>
                  </a:lnTo>
                  <a:cubicBezTo>
                    <a:pt x="333089" y="15811"/>
                    <a:pt x="333756" y="15907"/>
                    <a:pt x="334328" y="16097"/>
                  </a:cubicBezTo>
                  <a:close/>
                  <a:moveTo>
                    <a:pt x="343186" y="18479"/>
                  </a:moveTo>
                  <a:lnTo>
                    <a:pt x="345376" y="10763"/>
                  </a:lnTo>
                  <a:lnTo>
                    <a:pt x="343567" y="10192"/>
                  </a:lnTo>
                  <a:lnTo>
                    <a:pt x="341376" y="17907"/>
                  </a:lnTo>
                  <a:cubicBezTo>
                    <a:pt x="341948" y="18098"/>
                    <a:pt x="342519" y="18288"/>
                    <a:pt x="343186" y="18479"/>
                  </a:cubicBezTo>
                  <a:close/>
                  <a:moveTo>
                    <a:pt x="360521" y="24194"/>
                  </a:moveTo>
                  <a:lnTo>
                    <a:pt x="363284" y="16669"/>
                  </a:lnTo>
                  <a:lnTo>
                    <a:pt x="361569" y="16002"/>
                  </a:lnTo>
                  <a:lnTo>
                    <a:pt x="358807" y="23527"/>
                  </a:lnTo>
                  <a:cubicBezTo>
                    <a:pt x="359378" y="23813"/>
                    <a:pt x="359950" y="24003"/>
                    <a:pt x="360521" y="24194"/>
                  </a:cubicBezTo>
                  <a:close/>
                  <a:moveTo>
                    <a:pt x="351854" y="21146"/>
                  </a:moveTo>
                  <a:lnTo>
                    <a:pt x="354330" y="13430"/>
                  </a:lnTo>
                  <a:lnTo>
                    <a:pt x="352520" y="12859"/>
                  </a:lnTo>
                  <a:lnTo>
                    <a:pt x="350044" y="20574"/>
                  </a:lnTo>
                  <a:cubicBezTo>
                    <a:pt x="350710" y="20765"/>
                    <a:pt x="351282" y="20955"/>
                    <a:pt x="351854" y="21146"/>
                  </a:cubicBezTo>
                  <a:close/>
                  <a:moveTo>
                    <a:pt x="325469" y="14002"/>
                  </a:moveTo>
                  <a:lnTo>
                    <a:pt x="327184" y="6096"/>
                  </a:lnTo>
                  <a:lnTo>
                    <a:pt x="325374" y="5715"/>
                  </a:lnTo>
                  <a:lnTo>
                    <a:pt x="323659" y="13621"/>
                  </a:lnTo>
                  <a:cubicBezTo>
                    <a:pt x="324231" y="13716"/>
                    <a:pt x="324803" y="13906"/>
                    <a:pt x="325469" y="14002"/>
                  </a:cubicBezTo>
                  <a:close/>
                  <a:moveTo>
                    <a:pt x="289274" y="8858"/>
                  </a:moveTo>
                  <a:lnTo>
                    <a:pt x="289846" y="762"/>
                  </a:lnTo>
                  <a:lnTo>
                    <a:pt x="288036" y="571"/>
                  </a:lnTo>
                  <a:lnTo>
                    <a:pt x="287465" y="8668"/>
                  </a:lnTo>
                  <a:cubicBezTo>
                    <a:pt x="288036" y="8763"/>
                    <a:pt x="288608" y="8763"/>
                    <a:pt x="289274" y="8858"/>
                  </a:cubicBezTo>
                  <a:close/>
                  <a:moveTo>
                    <a:pt x="316421" y="12192"/>
                  </a:moveTo>
                  <a:lnTo>
                    <a:pt x="317849" y="4191"/>
                  </a:lnTo>
                  <a:lnTo>
                    <a:pt x="316040" y="3810"/>
                  </a:lnTo>
                  <a:lnTo>
                    <a:pt x="314611" y="11811"/>
                  </a:lnTo>
                  <a:cubicBezTo>
                    <a:pt x="315278" y="12002"/>
                    <a:pt x="315849" y="12097"/>
                    <a:pt x="316421" y="12192"/>
                  </a:cubicBezTo>
                  <a:close/>
                  <a:moveTo>
                    <a:pt x="270034" y="8192"/>
                  </a:moveTo>
                  <a:cubicBezTo>
                    <a:pt x="270320" y="8192"/>
                    <a:pt x="270701" y="8192"/>
                    <a:pt x="270986" y="8192"/>
                  </a:cubicBezTo>
                  <a:lnTo>
                    <a:pt x="270986" y="0"/>
                  </a:lnTo>
                  <a:lnTo>
                    <a:pt x="269081" y="0"/>
                  </a:lnTo>
                  <a:lnTo>
                    <a:pt x="269081" y="8192"/>
                  </a:lnTo>
                  <a:cubicBezTo>
                    <a:pt x="269462" y="8192"/>
                    <a:pt x="269748" y="8192"/>
                    <a:pt x="270034" y="8192"/>
                  </a:cubicBezTo>
                  <a:close/>
                  <a:moveTo>
                    <a:pt x="280130" y="8287"/>
                  </a:moveTo>
                  <a:lnTo>
                    <a:pt x="280416" y="190"/>
                  </a:lnTo>
                  <a:lnTo>
                    <a:pt x="278511" y="95"/>
                  </a:lnTo>
                  <a:lnTo>
                    <a:pt x="278225" y="8287"/>
                  </a:lnTo>
                  <a:cubicBezTo>
                    <a:pt x="278892" y="8287"/>
                    <a:pt x="279559" y="8287"/>
                    <a:pt x="280130" y="8287"/>
                  </a:cubicBezTo>
                  <a:close/>
                  <a:moveTo>
                    <a:pt x="298323" y="9715"/>
                  </a:moveTo>
                  <a:lnTo>
                    <a:pt x="299180" y="1619"/>
                  </a:lnTo>
                  <a:lnTo>
                    <a:pt x="297371" y="1429"/>
                  </a:lnTo>
                  <a:lnTo>
                    <a:pt x="296513" y="9525"/>
                  </a:lnTo>
                  <a:cubicBezTo>
                    <a:pt x="297085" y="9525"/>
                    <a:pt x="297751" y="9620"/>
                    <a:pt x="298323" y="9715"/>
                  </a:cubicBezTo>
                  <a:close/>
                  <a:moveTo>
                    <a:pt x="307467" y="10763"/>
                  </a:moveTo>
                  <a:lnTo>
                    <a:pt x="308610" y="2762"/>
                  </a:lnTo>
                  <a:lnTo>
                    <a:pt x="306800" y="2477"/>
                  </a:lnTo>
                  <a:lnTo>
                    <a:pt x="305657" y="10477"/>
                  </a:lnTo>
                  <a:cubicBezTo>
                    <a:pt x="306229" y="10573"/>
                    <a:pt x="306800" y="10668"/>
                    <a:pt x="307467" y="10763"/>
                  </a:cubicBezTo>
                  <a:close/>
                  <a:moveTo>
                    <a:pt x="445960" y="76010"/>
                  </a:moveTo>
                  <a:lnTo>
                    <a:pt x="451390" y="70009"/>
                  </a:lnTo>
                  <a:lnTo>
                    <a:pt x="450056" y="68771"/>
                  </a:lnTo>
                  <a:lnTo>
                    <a:pt x="444627" y="74771"/>
                  </a:lnTo>
                  <a:cubicBezTo>
                    <a:pt x="445008" y="75152"/>
                    <a:pt x="445484" y="75629"/>
                    <a:pt x="445960" y="76010"/>
                  </a:cubicBezTo>
                  <a:close/>
                  <a:moveTo>
                    <a:pt x="377476" y="31147"/>
                  </a:moveTo>
                  <a:lnTo>
                    <a:pt x="380714" y="23717"/>
                  </a:lnTo>
                  <a:lnTo>
                    <a:pt x="379000" y="22955"/>
                  </a:lnTo>
                  <a:lnTo>
                    <a:pt x="375761" y="30385"/>
                  </a:lnTo>
                  <a:cubicBezTo>
                    <a:pt x="376333" y="30575"/>
                    <a:pt x="376904" y="30861"/>
                    <a:pt x="377476" y="31147"/>
                  </a:cubicBezTo>
                  <a:close/>
                  <a:moveTo>
                    <a:pt x="424720" y="58674"/>
                  </a:moveTo>
                  <a:lnTo>
                    <a:pt x="429482" y="52102"/>
                  </a:lnTo>
                  <a:lnTo>
                    <a:pt x="427958" y="50959"/>
                  </a:lnTo>
                  <a:lnTo>
                    <a:pt x="423196" y="57531"/>
                  </a:lnTo>
                  <a:cubicBezTo>
                    <a:pt x="423767" y="58007"/>
                    <a:pt x="424243" y="58293"/>
                    <a:pt x="424720" y="58674"/>
                  </a:cubicBezTo>
                  <a:close/>
                  <a:moveTo>
                    <a:pt x="432054" y="64198"/>
                  </a:moveTo>
                  <a:lnTo>
                    <a:pt x="437102" y="57817"/>
                  </a:lnTo>
                  <a:lnTo>
                    <a:pt x="435674" y="56674"/>
                  </a:lnTo>
                  <a:lnTo>
                    <a:pt x="430625" y="63056"/>
                  </a:lnTo>
                  <a:cubicBezTo>
                    <a:pt x="431006" y="63436"/>
                    <a:pt x="431483" y="63817"/>
                    <a:pt x="432054" y="64198"/>
                  </a:cubicBezTo>
                  <a:close/>
                  <a:moveTo>
                    <a:pt x="452628" y="82296"/>
                  </a:moveTo>
                  <a:lnTo>
                    <a:pt x="458248" y="76486"/>
                  </a:lnTo>
                  <a:lnTo>
                    <a:pt x="456914" y="75152"/>
                  </a:lnTo>
                  <a:lnTo>
                    <a:pt x="451295" y="81058"/>
                  </a:lnTo>
                  <a:cubicBezTo>
                    <a:pt x="451771" y="81439"/>
                    <a:pt x="452152" y="81820"/>
                    <a:pt x="452628" y="82296"/>
                  </a:cubicBezTo>
                  <a:close/>
                  <a:moveTo>
                    <a:pt x="439103" y="70009"/>
                  </a:moveTo>
                  <a:lnTo>
                    <a:pt x="444341" y="63817"/>
                  </a:lnTo>
                  <a:lnTo>
                    <a:pt x="442913" y="62579"/>
                  </a:lnTo>
                  <a:lnTo>
                    <a:pt x="437674" y="68771"/>
                  </a:lnTo>
                  <a:cubicBezTo>
                    <a:pt x="438150" y="69247"/>
                    <a:pt x="438626" y="69628"/>
                    <a:pt x="439103" y="70009"/>
                  </a:cubicBezTo>
                  <a:close/>
                  <a:moveTo>
                    <a:pt x="417290" y="53435"/>
                  </a:moveTo>
                  <a:lnTo>
                    <a:pt x="421862" y="46673"/>
                  </a:lnTo>
                  <a:lnTo>
                    <a:pt x="420338" y="45625"/>
                  </a:lnTo>
                  <a:lnTo>
                    <a:pt x="415766" y="52388"/>
                  </a:lnTo>
                  <a:cubicBezTo>
                    <a:pt x="416242" y="52673"/>
                    <a:pt x="416814" y="53054"/>
                    <a:pt x="417290" y="53435"/>
                  </a:cubicBezTo>
                  <a:close/>
                  <a:moveTo>
                    <a:pt x="393859" y="39148"/>
                  </a:moveTo>
                  <a:lnTo>
                    <a:pt x="397669" y="32004"/>
                  </a:lnTo>
                  <a:lnTo>
                    <a:pt x="396050" y="31147"/>
                  </a:lnTo>
                  <a:lnTo>
                    <a:pt x="392240" y="38290"/>
                  </a:lnTo>
                  <a:cubicBezTo>
                    <a:pt x="392716" y="38576"/>
                    <a:pt x="393287" y="38862"/>
                    <a:pt x="393859" y="39148"/>
                  </a:cubicBezTo>
                  <a:close/>
                  <a:moveTo>
                    <a:pt x="385763" y="35052"/>
                  </a:moveTo>
                  <a:lnTo>
                    <a:pt x="389287" y="27813"/>
                  </a:lnTo>
                  <a:lnTo>
                    <a:pt x="387572" y="26956"/>
                  </a:lnTo>
                  <a:lnTo>
                    <a:pt x="384048" y="34195"/>
                  </a:lnTo>
                  <a:cubicBezTo>
                    <a:pt x="384620" y="34481"/>
                    <a:pt x="385191" y="34766"/>
                    <a:pt x="385763" y="35052"/>
                  </a:cubicBezTo>
                  <a:close/>
                  <a:moveTo>
                    <a:pt x="409670" y="48387"/>
                  </a:moveTo>
                  <a:lnTo>
                    <a:pt x="413957" y="41529"/>
                  </a:lnTo>
                  <a:lnTo>
                    <a:pt x="412337" y="40481"/>
                  </a:lnTo>
                  <a:lnTo>
                    <a:pt x="408051" y="47339"/>
                  </a:lnTo>
                  <a:cubicBezTo>
                    <a:pt x="408623" y="47720"/>
                    <a:pt x="409099" y="48101"/>
                    <a:pt x="409670" y="48387"/>
                  </a:cubicBezTo>
                  <a:close/>
                  <a:moveTo>
                    <a:pt x="401860" y="43625"/>
                  </a:moveTo>
                  <a:lnTo>
                    <a:pt x="405860" y="36576"/>
                  </a:lnTo>
                  <a:lnTo>
                    <a:pt x="404241" y="35623"/>
                  </a:lnTo>
                  <a:lnTo>
                    <a:pt x="400241" y="42672"/>
                  </a:lnTo>
                  <a:cubicBezTo>
                    <a:pt x="400717" y="43053"/>
                    <a:pt x="401288" y="43339"/>
                    <a:pt x="401860" y="43625"/>
                  </a:cubicBezTo>
                  <a:close/>
                  <a:moveTo>
                    <a:pt x="23622" y="358711"/>
                  </a:moveTo>
                  <a:lnTo>
                    <a:pt x="16002" y="361474"/>
                  </a:lnTo>
                  <a:lnTo>
                    <a:pt x="16669" y="363188"/>
                  </a:lnTo>
                  <a:lnTo>
                    <a:pt x="24289" y="360426"/>
                  </a:lnTo>
                  <a:cubicBezTo>
                    <a:pt x="24003" y="359855"/>
                    <a:pt x="23813" y="359283"/>
                    <a:pt x="23622" y="358711"/>
                  </a:cubicBezTo>
                  <a:close/>
                  <a:moveTo>
                    <a:pt x="415766" y="487680"/>
                  </a:moveTo>
                  <a:lnTo>
                    <a:pt x="420338" y="494443"/>
                  </a:lnTo>
                  <a:lnTo>
                    <a:pt x="421862" y="493395"/>
                  </a:lnTo>
                  <a:lnTo>
                    <a:pt x="417290" y="486632"/>
                  </a:lnTo>
                  <a:cubicBezTo>
                    <a:pt x="416719" y="486918"/>
                    <a:pt x="416242" y="487299"/>
                    <a:pt x="415766" y="487680"/>
                  </a:cubicBezTo>
                  <a:close/>
                  <a:moveTo>
                    <a:pt x="408051" y="492538"/>
                  </a:moveTo>
                  <a:lnTo>
                    <a:pt x="412337" y="499396"/>
                  </a:lnTo>
                  <a:lnTo>
                    <a:pt x="413957" y="498443"/>
                  </a:lnTo>
                  <a:lnTo>
                    <a:pt x="409670" y="491585"/>
                  </a:lnTo>
                  <a:cubicBezTo>
                    <a:pt x="409099" y="491966"/>
                    <a:pt x="408527" y="492252"/>
                    <a:pt x="408051" y="492538"/>
                  </a:cubicBezTo>
                  <a:close/>
                  <a:moveTo>
                    <a:pt x="384048" y="505778"/>
                  </a:moveTo>
                  <a:lnTo>
                    <a:pt x="387572" y="513016"/>
                  </a:lnTo>
                  <a:lnTo>
                    <a:pt x="389287" y="512159"/>
                  </a:lnTo>
                  <a:lnTo>
                    <a:pt x="385763" y="504920"/>
                  </a:lnTo>
                  <a:cubicBezTo>
                    <a:pt x="385191" y="505301"/>
                    <a:pt x="384620" y="505587"/>
                    <a:pt x="384048" y="505778"/>
                  </a:cubicBezTo>
                  <a:close/>
                  <a:moveTo>
                    <a:pt x="423196" y="482441"/>
                  </a:moveTo>
                  <a:lnTo>
                    <a:pt x="427958" y="489014"/>
                  </a:lnTo>
                  <a:lnTo>
                    <a:pt x="429482" y="487870"/>
                  </a:lnTo>
                  <a:lnTo>
                    <a:pt x="424720" y="481298"/>
                  </a:lnTo>
                  <a:cubicBezTo>
                    <a:pt x="424243" y="481679"/>
                    <a:pt x="423767" y="482060"/>
                    <a:pt x="423196" y="482441"/>
                  </a:cubicBezTo>
                  <a:close/>
                  <a:moveTo>
                    <a:pt x="400241" y="497300"/>
                  </a:moveTo>
                  <a:lnTo>
                    <a:pt x="404336" y="504349"/>
                  </a:lnTo>
                  <a:lnTo>
                    <a:pt x="405956" y="503396"/>
                  </a:lnTo>
                  <a:lnTo>
                    <a:pt x="401860" y="496348"/>
                  </a:lnTo>
                  <a:cubicBezTo>
                    <a:pt x="401288" y="496634"/>
                    <a:pt x="400717" y="497015"/>
                    <a:pt x="400241" y="497300"/>
                  </a:cubicBezTo>
                  <a:close/>
                  <a:moveTo>
                    <a:pt x="392240" y="501682"/>
                  </a:moveTo>
                  <a:lnTo>
                    <a:pt x="396050" y="508826"/>
                  </a:lnTo>
                  <a:lnTo>
                    <a:pt x="397669" y="507968"/>
                  </a:lnTo>
                  <a:lnTo>
                    <a:pt x="393859" y="500824"/>
                  </a:lnTo>
                  <a:cubicBezTo>
                    <a:pt x="393287" y="501110"/>
                    <a:pt x="392716" y="501396"/>
                    <a:pt x="392240" y="501682"/>
                  </a:cubicBezTo>
                  <a:close/>
                  <a:moveTo>
                    <a:pt x="457772" y="452533"/>
                  </a:moveTo>
                  <a:lnTo>
                    <a:pt x="463677" y="458153"/>
                  </a:lnTo>
                  <a:lnTo>
                    <a:pt x="465010" y="456819"/>
                  </a:lnTo>
                  <a:lnTo>
                    <a:pt x="459105" y="451199"/>
                  </a:lnTo>
                  <a:cubicBezTo>
                    <a:pt x="458629" y="451676"/>
                    <a:pt x="458248" y="452152"/>
                    <a:pt x="457772" y="452533"/>
                  </a:cubicBezTo>
                  <a:close/>
                  <a:moveTo>
                    <a:pt x="430530" y="476917"/>
                  </a:moveTo>
                  <a:lnTo>
                    <a:pt x="435578" y="483298"/>
                  </a:lnTo>
                  <a:lnTo>
                    <a:pt x="437007" y="482156"/>
                  </a:lnTo>
                  <a:lnTo>
                    <a:pt x="431959" y="475774"/>
                  </a:lnTo>
                  <a:cubicBezTo>
                    <a:pt x="431483" y="476155"/>
                    <a:pt x="431006" y="476536"/>
                    <a:pt x="430530" y="476917"/>
                  </a:cubicBezTo>
                  <a:close/>
                  <a:moveTo>
                    <a:pt x="451295" y="459010"/>
                  </a:moveTo>
                  <a:lnTo>
                    <a:pt x="456914" y="464915"/>
                  </a:lnTo>
                  <a:lnTo>
                    <a:pt x="458248" y="463677"/>
                  </a:lnTo>
                  <a:lnTo>
                    <a:pt x="452628" y="457772"/>
                  </a:lnTo>
                  <a:cubicBezTo>
                    <a:pt x="452152" y="458153"/>
                    <a:pt x="451771" y="458534"/>
                    <a:pt x="451295" y="459010"/>
                  </a:cubicBezTo>
                  <a:close/>
                  <a:moveTo>
                    <a:pt x="444627" y="465201"/>
                  </a:moveTo>
                  <a:lnTo>
                    <a:pt x="450056" y="471297"/>
                  </a:lnTo>
                  <a:lnTo>
                    <a:pt x="451485" y="470059"/>
                  </a:lnTo>
                  <a:lnTo>
                    <a:pt x="446056" y="464058"/>
                  </a:lnTo>
                  <a:cubicBezTo>
                    <a:pt x="445484" y="464439"/>
                    <a:pt x="445008" y="464820"/>
                    <a:pt x="444627" y="465201"/>
                  </a:cubicBezTo>
                  <a:close/>
                  <a:moveTo>
                    <a:pt x="287369" y="531305"/>
                  </a:moveTo>
                  <a:lnTo>
                    <a:pt x="287941" y="539401"/>
                  </a:lnTo>
                  <a:lnTo>
                    <a:pt x="289846" y="539306"/>
                  </a:lnTo>
                  <a:lnTo>
                    <a:pt x="289274" y="531209"/>
                  </a:lnTo>
                  <a:cubicBezTo>
                    <a:pt x="288608" y="531209"/>
                    <a:pt x="288036" y="531305"/>
                    <a:pt x="287369" y="531305"/>
                  </a:cubicBezTo>
                  <a:close/>
                  <a:moveTo>
                    <a:pt x="437674" y="471202"/>
                  </a:moveTo>
                  <a:lnTo>
                    <a:pt x="442913" y="477488"/>
                  </a:lnTo>
                  <a:lnTo>
                    <a:pt x="444341" y="476250"/>
                  </a:lnTo>
                  <a:lnTo>
                    <a:pt x="439103" y="469964"/>
                  </a:lnTo>
                  <a:cubicBezTo>
                    <a:pt x="438626" y="470344"/>
                    <a:pt x="438150" y="470821"/>
                    <a:pt x="437674" y="471202"/>
                  </a:cubicBezTo>
                  <a:close/>
                  <a:moveTo>
                    <a:pt x="323564" y="526352"/>
                  </a:moveTo>
                  <a:lnTo>
                    <a:pt x="325279" y="534257"/>
                  </a:lnTo>
                  <a:lnTo>
                    <a:pt x="327089" y="533876"/>
                  </a:lnTo>
                  <a:lnTo>
                    <a:pt x="325374" y="525970"/>
                  </a:lnTo>
                  <a:cubicBezTo>
                    <a:pt x="324803" y="526161"/>
                    <a:pt x="324231" y="526256"/>
                    <a:pt x="323564" y="526352"/>
                  </a:cubicBezTo>
                  <a:close/>
                  <a:moveTo>
                    <a:pt x="314611" y="528066"/>
                  </a:moveTo>
                  <a:lnTo>
                    <a:pt x="316040" y="536067"/>
                  </a:lnTo>
                  <a:lnTo>
                    <a:pt x="317849" y="535686"/>
                  </a:lnTo>
                  <a:lnTo>
                    <a:pt x="316421" y="527685"/>
                  </a:lnTo>
                  <a:cubicBezTo>
                    <a:pt x="315849" y="527876"/>
                    <a:pt x="315278" y="527971"/>
                    <a:pt x="314611" y="528066"/>
                  </a:cubicBezTo>
                  <a:close/>
                  <a:moveTo>
                    <a:pt x="296513" y="530543"/>
                  </a:moveTo>
                  <a:lnTo>
                    <a:pt x="297371" y="538639"/>
                  </a:lnTo>
                  <a:lnTo>
                    <a:pt x="299180" y="538448"/>
                  </a:lnTo>
                  <a:lnTo>
                    <a:pt x="298323" y="530352"/>
                  </a:lnTo>
                  <a:cubicBezTo>
                    <a:pt x="297751" y="530447"/>
                    <a:pt x="297085" y="530447"/>
                    <a:pt x="296513" y="530543"/>
                  </a:cubicBezTo>
                  <a:close/>
                  <a:moveTo>
                    <a:pt x="375761" y="509683"/>
                  </a:moveTo>
                  <a:lnTo>
                    <a:pt x="379095" y="517112"/>
                  </a:lnTo>
                  <a:lnTo>
                    <a:pt x="380809" y="516350"/>
                  </a:lnTo>
                  <a:lnTo>
                    <a:pt x="377571" y="508921"/>
                  </a:lnTo>
                  <a:cubicBezTo>
                    <a:pt x="376904" y="509111"/>
                    <a:pt x="376333" y="509397"/>
                    <a:pt x="375761" y="509683"/>
                  </a:cubicBezTo>
                  <a:close/>
                  <a:moveTo>
                    <a:pt x="305562" y="529495"/>
                  </a:moveTo>
                  <a:lnTo>
                    <a:pt x="306705" y="537496"/>
                  </a:lnTo>
                  <a:lnTo>
                    <a:pt x="308515" y="537210"/>
                  </a:lnTo>
                  <a:lnTo>
                    <a:pt x="307372" y="529114"/>
                  </a:lnTo>
                  <a:cubicBezTo>
                    <a:pt x="306800" y="529304"/>
                    <a:pt x="306229" y="529399"/>
                    <a:pt x="305562" y="529495"/>
                  </a:cubicBezTo>
                  <a:close/>
                  <a:moveTo>
                    <a:pt x="332518" y="524351"/>
                  </a:moveTo>
                  <a:lnTo>
                    <a:pt x="334518" y="532162"/>
                  </a:lnTo>
                  <a:lnTo>
                    <a:pt x="336328" y="531686"/>
                  </a:lnTo>
                  <a:lnTo>
                    <a:pt x="334328" y="523875"/>
                  </a:lnTo>
                  <a:cubicBezTo>
                    <a:pt x="333756" y="524065"/>
                    <a:pt x="333089" y="524161"/>
                    <a:pt x="332518" y="524351"/>
                  </a:cubicBezTo>
                  <a:close/>
                  <a:moveTo>
                    <a:pt x="358807" y="516445"/>
                  </a:moveTo>
                  <a:lnTo>
                    <a:pt x="361569" y="524065"/>
                  </a:lnTo>
                  <a:lnTo>
                    <a:pt x="363284" y="523399"/>
                  </a:lnTo>
                  <a:lnTo>
                    <a:pt x="360521" y="515779"/>
                  </a:lnTo>
                  <a:cubicBezTo>
                    <a:pt x="359950" y="516065"/>
                    <a:pt x="359378" y="516255"/>
                    <a:pt x="358807" y="516445"/>
                  </a:cubicBezTo>
                  <a:close/>
                  <a:moveTo>
                    <a:pt x="341376" y="522065"/>
                  </a:moveTo>
                  <a:lnTo>
                    <a:pt x="343567" y="529876"/>
                  </a:lnTo>
                  <a:lnTo>
                    <a:pt x="345376" y="529399"/>
                  </a:lnTo>
                  <a:lnTo>
                    <a:pt x="343186" y="521589"/>
                  </a:lnTo>
                  <a:cubicBezTo>
                    <a:pt x="342519" y="521684"/>
                    <a:pt x="341948" y="521875"/>
                    <a:pt x="341376" y="522065"/>
                  </a:cubicBezTo>
                  <a:close/>
                  <a:moveTo>
                    <a:pt x="367284" y="513207"/>
                  </a:moveTo>
                  <a:lnTo>
                    <a:pt x="370332" y="520732"/>
                  </a:lnTo>
                  <a:lnTo>
                    <a:pt x="372047" y="520065"/>
                  </a:lnTo>
                  <a:lnTo>
                    <a:pt x="368999" y="512540"/>
                  </a:lnTo>
                  <a:cubicBezTo>
                    <a:pt x="368427" y="512731"/>
                    <a:pt x="367856" y="512921"/>
                    <a:pt x="367284" y="513207"/>
                  </a:cubicBezTo>
                  <a:close/>
                  <a:moveTo>
                    <a:pt x="350139" y="519398"/>
                  </a:moveTo>
                  <a:lnTo>
                    <a:pt x="352616" y="527114"/>
                  </a:lnTo>
                  <a:lnTo>
                    <a:pt x="354425" y="526542"/>
                  </a:lnTo>
                  <a:lnTo>
                    <a:pt x="351949" y="518827"/>
                  </a:lnTo>
                  <a:cubicBezTo>
                    <a:pt x="351282" y="519017"/>
                    <a:pt x="350710" y="519208"/>
                    <a:pt x="350139" y="519398"/>
                  </a:cubicBezTo>
                  <a:close/>
                  <a:moveTo>
                    <a:pt x="464058" y="445865"/>
                  </a:moveTo>
                  <a:lnTo>
                    <a:pt x="470059" y="451294"/>
                  </a:lnTo>
                  <a:lnTo>
                    <a:pt x="471297" y="449961"/>
                  </a:lnTo>
                  <a:lnTo>
                    <a:pt x="465201" y="444532"/>
                  </a:lnTo>
                  <a:cubicBezTo>
                    <a:pt x="464820" y="445008"/>
                    <a:pt x="464439" y="445484"/>
                    <a:pt x="464058" y="445865"/>
                  </a:cubicBezTo>
                  <a:close/>
                  <a:moveTo>
                    <a:pt x="526066" y="325374"/>
                  </a:moveTo>
                  <a:lnTo>
                    <a:pt x="533972" y="327088"/>
                  </a:lnTo>
                  <a:lnTo>
                    <a:pt x="534353" y="325279"/>
                  </a:lnTo>
                  <a:lnTo>
                    <a:pt x="526447" y="323564"/>
                  </a:lnTo>
                  <a:cubicBezTo>
                    <a:pt x="526351" y="324136"/>
                    <a:pt x="526161" y="324803"/>
                    <a:pt x="526066" y="325374"/>
                  </a:cubicBezTo>
                  <a:close/>
                  <a:moveTo>
                    <a:pt x="529304" y="307372"/>
                  </a:moveTo>
                  <a:lnTo>
                    <a:pt x="537305" y="308515"/>
                  </a:lnTo>
                  <a:lnTo>
                    <a:pt x="537591" y="306705"/>
                  </a:lnTo>
                  <a:lnTo>
                    <a:pt x="529590" y="305562"/>
                  </a:lnTo>
                  <a:cubicBezTo>
                    <a:pt x="529400" y="306134"/>
                    <a:pt x="529304" y="306705"/>
                    <a:pt x="529304" y="307372"/>
                  </a:cubicBezTo>
                  <a:close/>
                  <a:moveTo>
                    <a:pt x="527780" y="316421"/>
                  </a:moveTo>
                  <a:lnTo>
                    <a:pt x="535781" y="317849"/>
                  </a:lnTo>
                  <a:lnTo>
                    <a:pt x="536067" y="316040"/>
                  </a:lnTo>
                  <a:lnTo>
                    <a:pt x="528066" y="314611"/>
                  </a:lnTo>
                  <a:cubicBezTo>
                    <a:pt x="528066" y="315182"/>
                    <a:pt x="527876" y="315754"/>
                    <a:pt x="527780" y="316421"/>
                  </a:cubicBezTo>
                  <a:close/>
                  <a:moveTo>
                    <a:pt x="518827" y="351854"/>
                  </a:moveTo>
                  <a:lnTo>
                    <a:pt x="526542" y="354330"/>
                  </a:lnTo>
                  <a:lnTo>
                    <a:pt x="527114" y="352520"/>
                  </a:lnTo>
                  <a:lnTo>
                    <a:pt x="519398" y="350044"/>
                  </a:lnTo>
                  <a:cubicBezTo>
                    <a:pt x="519208" y="350615"/>
                    <a:pt x="519017" y="351187"/>
                    <a:pt x="518827" y="351854"/>
                  </a:cubicBezTo>
                  <a:close/>
                  <a:moveTo>
                    <a:pt x="521589" y="343090"/>
                  </a:moveTo>
                  <a:lnTo>
                    <a:pt x="529400" y="345281"/>
                  </a:lnTo>
                  <a:lnTo>
                    <a:pt x="529876" y="343471"/>
                  </a:lnTo>
                  <a:lnTo>
                    <a:pt x="522065" y="341281"/>
                  </a:lnTo>
                  <a:cubicBezTo>
                    <a:pt x="521970" y="341852"/>
                    <a:pt x="521780" y="342519"/>
                    <a:pt x="521589" y="343090"/>
                  </a:cubicBezTo>
                  <a:close/>
                  <a:moveTo>
                    <a:pt x="523970" y="334232"/>
                  </a:moveTo>
                  <a:lnTo>
                    <a:pt x="531781" y="336233"/>
                  </a:lnTo>
                  <a:lnTo>
                    <a:pt x="532257" y="334423"/>
                  </a:lnTo>
                  <a:lnTo>
                    <a:pt x="524447" y="332423"/>
                  </a:lnTo>
                  <a:cubicBezTo>
                    <a:pt x="524256" y="333089"/>
                    <a:pt x="524161" y="333661"/>
                    <a:pt x="523970" y="334232"/>
                  </a:cubicBezTo>
                  <a:close/>
                  <a:moveTo>
                    <a:pt x="531876" y="269081"/>
                  </a:moveTo>
                  <a:cubicBezTo>
                    <a:pt x="531876" y="269367"/>
                    <a:pt x="531876" y="269653"/>
                    <a:pt x="531876" y="270034"/>
                  </a:cubicBezTo>
                  <a:cubicBezTo>
                    <a:pt x="531876" y="270319"/>
                    <a:pt x="531876" y="270700"/>
                    <a:pt x="531876" y="270986"/>
                  </a:cubicBezTo>
                  <a:lnTo>
                    <a:pt x="540068" y="270986"/>
                  </a:lnTo>
                  <a:lnTo>
                    <a:pt x="540068" y="269081"/>
                  </a:lnTo>
                  <a:lnTo>
                    <a:pt x="531876" y="269081"/>
                  </a:lnTo>
                  <a:close/>
                  <a:moveTo>
                    <a:pt x="531685" y="280035"/>
                  </a:moveTo>
                  <a:lnTo>
                    <a:pt x="539782" y="280321"/>
                  </a:lnTo>
                  <a:lnTo>
                    <a:pt x="539877" y="278416"/>
                  </a:lnTo>
                  <a:lnTo>
                    <a:pt x="531685" y="278130"/>
                  </a:lnTo>
                  <a:cubicBezTo>
                    <a:pt x="531781" y="278797"/>
                    <a:pt x="531781" y="279463"/>
                    <a:pt x="531685" y="280035"/>
                  </a:cubicBezTo>
                  <a:close/>
                  <a:moveTo>
                    <a:pt x="530352" y="298323"/>
                  </a:moveTo>
                  <a:lnTo>
                    <a:pt x="538448" y="299180"/>
                  </a:lnTo>
                  <a:lnTo>
                    <a:pt x="538639" y="297275"/>
                  </a:lnTo>
                  <a:lnTo>
                    <a:pt x="530543" y="296418"/>
                  </a:lnTo>
                  <a:cubicBezTo>
                    <a:pt x="530543" y="297085"/>
                    <a:pt x="530447" y="297656"/>
                    <a:pt x="530352" y="298323"/>
                  </a:cubicBezTo>
                  <a:close/>
                  <a:moveTo>
                    <a:pt x="531209" y="289179"/>
                  </a:moveTo>
                  <a:lnTo>
                    <a:pt x="539306" y="289750"/>
                  </a:lnTo>
                  <a:lnTo>
                    <a:pt x="539401" y="287846"/>
                  </a:lnTo>
                  <a:lnTo>
                    <a:pt x="531305" y="287274"/>
                  </a:lnTo>
                  <a:cubicBezTo>
                    <a:pt x="531305" y="287941"/>
                    <a:pt x="531305" y="288608"/>
                    <a:pt x="531209" y="289179"/>
                  </a:cubicBezTo>
                  <a:close/>
                  <a:moveTo>
                    <a:pt x="8382" y="278225"/>
                  </a:moveTo>
                  <a:lnTo>
                    <a:pt x="286" y="278511"/>
                  </a:lnTo>
                  <a:lnTo>
                    <a:pt x="381" y="280321"/>
                  </a:lnTo>
                  <a:lnTo>
                    <a:pt x="8477" y="280035"/>
                  </a:lnTo>
                  <a:cubicBezTo>
                    <a:pt x="8382" y="279463"/>
                    <a:pt x="8382" y="278797"/>
                    <a:pt x="8382" y="278225"/>
                  </a:cubicBezTo>
                  <a:close/>
                  <a:moveTo>
                    <a:pt x="470059" y="439007"/>
                  </a:moveTo>
                  <a:lnTo>
                    <a:pt x="476345" y="444246"/>
                  </a:lnTo>
                  <a:lnTo>
                    <a:pt x="477584" y="442817"/>
                  </a:lnTo>
                  <a:lnTo>
                    <a:pt x="471297" y="437579"/>
                  </a:lnTo>
                  <a:cubicBezTo>
                    <a:pt x="470821" y="438055"/>
                    <a:pt x="470440" y="438531"/>
                    <a:pt x="470059" y="439007"/>
                  </a:cubicBezTo>
                  <a:close/>
                  <a:moveTo>
                    <a:pt x="496443" y="401765"/>
                  </a:moveTo>
                  <a:lnTo>
                    <a:pt x="503492" y="405765"/>
                  </a:lnTo>
                  <a:lnTo>
                    <a:pt x="504444" y="404146"/>
                  </a:lnTo>
                  <a:lnTo>
                    <a:pt x="497396" y="400050"/>
                  </a:lnTo>
                  <a:cubicBezTo>
                    <a:pt x="497015" y="400717"/>
                    <a:pt x="496729" y="401193"/>
                    <a:pt x="496443" y="401765"/>
                  </a:cubicBezTo>
                  <a:close/>
                  <a:moveTo>
                    <a:pt x="486632" y="417195"/>
                  </a:moveTo>
                  <a:lnTo>
                    <a:pt x="493395" y="421767"/>
                  </a:lnTo>
                  <a:lnTo>
                    <a:pt x="494443" y="420243"/>
                  </a:lnTo>
                  <a:lnTo>
                    <a:pt x="487680" y="415671"/>
                  </a:lnTo>
                  <a:cubicBezTo>
                    <a:pt x="487299" y="416147"/>
                    <a:pt x="487013" y="416719"/>
                    <a:pt x="486632" y="417195"/>
                  </a:cubicBezTo>
                  <a:close/>
                  <a:moveTo>
                    <a:pt x="515874" y="360426"/>
                  </a:moveTo>
                  <a:lnTo>
                    <a:pt x="523494" y="363188"/>
                  </a:lnTo>
                  <a:lnTo>
                    <a:pt x="524161" y="361474"/>
                  </a:lnTo>
                  <a:lnTo>
                    <a:pt x="516541" y="358711"/>
                  </a:lnTo>
                  <a:cubicBezTo>
                    <a:pt x="516255" y="359283"/>
                    <a:pt x="516065" y="359855"/>
                    <a:pt x="515874" y="360426"/>
                  </a:cubicBezTo>
                  <a:close/>
                  <a:moveTo>
                    <a:pt x="481393" y="424720"/>
                  </a:moveTo>
                  <a:lnTo>
                    <a:pt x="487966" y="429482"/>
                  </a:lnTo>
                  <a:lnTo>
                    <a:pt x="489109" y="427958"/>
                  </a:lnTo>
                  <a:lnTo>
                    <a:pt x="482537" y="423196"/>
                  </a:lnTo>
                  <a:cubicBezTo>
                    <a:pt x="482060" y="423672"/>
                    <a:pt x="481775" y="424148"/>
                    <a:pt x="481393" y="424720"/>
                  </a:cubicBezTo>
                  <a:close/>
                  <a:moveTo>
                    <a:pt x="475869" y="431959"/>
                  </a:moveTo>
                  <a:lnTo>
                    <a:pt x="482251" y="437007"/>
                  </a:lnTo>
                  <a:lnTo>
                    <a:pt x="483394" y="435578"/>
                  </a:lnTo>
                  <a:lnTo>
                    <a:pt x="477012" y="430530"/>
                  </a:lnTo>
                  <a:cubicBezTo>
                    <a:pt x="476631" y="431006"/>
                    <a:pt x="476250" y="431483"/>
                    <a:pt x="475869" y="431959"/>
                  </a:cubicBezTo>
                  <a:close/>
                  <a:moveTo>
                    <a:pt x="500825" y="393763"/>
                  </a:moveTo>
                  <a:lnTo>
                    <a:pt x="507968" y="397573"/>
                  </a:lnTo>
                  <a:lnTo>
                    <a:pt x="508825" y="395954"/>
                  </a:lnTo>
                  <a:lnTo>
                    <a:pt x="501682" y="392144"/>
                  </a:lnTo>
                  <a:cubicBezTo>
                    <a:pt x="501491" y="392716"/>
                    <a:pt x="501206" y="393192"/>
                    <a:pt x="500825" y="393763"/>
                  </a:cubicBezTo>
                  <a:close/>
                  <a:moveTo>
                    <a:pt x="508921" y="377381"/>
                  </a:moveTo>
                  <a:lnTo>
                    <a:pt x="516350" y="380714"/>
                  </a:lnTo>
                  <a:lnTo>
                    <a:pt x="517112" y="379000"/>
                  </a:lnTo>
                  <a:lnTo>
                    <a:pt x="509683" y="375666"/>
                  </a:lnTo>
                  <a:cubicBezTo>
                    <a:pt x="509492" y="376238"/>
                    <a:pt x="509207" y="376809"/>
                    <a:pt x="508921" y="377381"/>
                  </a:cubicBezTo>
                  <a:close/>
                  <a:moveTo>
                    <a:pt x="512540" y="368998"/>
                  </a:moveTo>
                  <a:lnTo>
                    <a:pt x="520065" y="372046"/>
                  </a:lnTo>
                  <a:lnTo>
                    <a:pt x="520732" y="370332"/>
                  </a:lnTo>
                  <a:lnTo>
                    <a:pt x="513207" y="367284"/>
                  </a:lnTo>
                  <a:cubicBezTo>
                    <a:pt x="513017" y="367856"/>
                    <a:pt x="512826" y="368427"/>
                    <a:pt x="512540" y="368998"/>
                  </a:cubicBezTo>
                  <a:close/>
                  <a:moveTo>
                    <a:pt x="505016" y="385667"/>
                  </a:moveTo>
                  <a:lnTo>
                    <a:pt x="512255" y="389192"/>
                  </a:lnTo>
                  <a:lnTo>
                    <a:pt x="513112" y="387477"/>
                  </a:lnTo>
                  <a:lnTo>
                    <a:pt x="505873" y="383953"/>
                  </a:lnTo>
                  <a:cubicBezTo>
                    <a:pt x="505587" y="384524"/>
                    <a:pt x="505301" y="385096"/>
                    <a:pt x="505016" y="385667"/>
                  </a:cubicBezTo>
                  <a:close/>
                  <a:moveTo>
                    <a:pt x="491681" y="409575"/>
                  </a:moveTo>
                  <a:lnTo>
                    <a:pt x="498539" y="413861"/>
                  </a:lnTo>
                  <a:lnTo>
                    <a:pt x="499491" y="412242"/>
                  </a:lnTo>
                  <a:lnTo>
                    <a:pt x="492633" y="407956"/>
                  </a:lnTo>
                  <a:cubicBezTo>
                    <a:pt x="492347" y="408527"/>
                    <a:pt x="491966" y="409004"/>
                    <a:pt x="491681" y="409575"/>
                  </a:cubicBezTo>
                  <a:close/>
                  <a:moveTo>
                    <a:pt x="52483" y="415671"/>
                  </a:moveTo>
                  <a:lnTo>
                    <a:pt x="45720" y="420243"/>
                  </a:lnTo>
                  <a:lnTo>
                    <a:pt x="46768" y="421767"/>
                  </a:lnTo>
                  <a:lnTo>
                    <a:pt x="53531" y="417195"/>
                  </a:lnTo>
                  <a:cubicBezTo>
                    <a:pt x="53150" y="416719"/>
                    <a:pt x="52769" y="416147"/>
                    <a:pt x="52483" y="415671"/>
                  </a:cubicBezTo>
                  <a:close/>
                  <a:moveTo>
                    <a:pt x="34290" y="383953"/>
                  </a:moveTo>
                  <a:lnTo>
                    <a:pt x="27051" y="387477"/>
                  </a:lnTo>
                  <a:lnTo>
                    <a:pt x="27908" y="389192"/>
                  </a:lnTo>
                  <a:lnTo>
                    <a:pt x="35147" y="385667"/>
                  </a:lnTo>
                  <a:cubicBezTo>
                    <a:pt x="34766" y="385096"/>
                    <a:pt x="34481" y="384524"/>
                    <a:pt x="34290" y="383953"/>
                  </a:cubicBezTo>
                  <a:close/>
                  <a:moveTo>
                    <a:pt x="42767" y="400145"/>
                  </a:moveTo>
                  <a:lnTo>
                    <a:pt x="35719" y="404241"/>
                  </a:lnTo>
                  <a:lnTo>
                    <a:pt x="36671" y="405860"/>
                  </a:lnTo>
                  <a:lnTo>
                    <a:pt x="43720" y="401765"/>
                  </a:lnTo>
                  <a:cubicBezTo>
                    <a:pt x="43434" y="401193"/>
                    <a:pt x="43053" y="400717"/>
                    <a:pt x="42767" y="400145"/>
                  </a:cubicBezTo>
                  <a:close/>
                  <a:moveTo>
                    <a:pt x="38386" y="392144"/>
                  </a:moveTo>
                  <a:lnTo>
                    <a:pt x="31242" y="395954"/>
                  </a:lnTo>
                  <a:lnTo>
                    <a:pt x="32099" y="397573"/>
                  </a:lnTo>
                  <a:lnTo>
                    <a:pt x="39243" y="393763"/>
                  </a:lnTo>
                  <a:cubicBezTo>
                    <a:pt x="38957" y="393192"/>
                    <a:pt x="38672" y="392716"/>
                    <a:pt x="38386" y="392144"/>
                  </a:cubicBezTo>
                  <a:close/>
                  <a:moveTo>
                    <a:pt x="57626" y="423196"/>
                  </a:moveTo>
                  <a:lnTo>
                    <a:pt x="51054" y="427958"/>
                  </a:lnTo>
                  <a:lnTo>
                    <a:pt x="52197" y="429482"/>
                  </a:lnTo>
                  <a:lnTo>
                    <a:pt x="58769" y="424720"/>
                  </a:lnTo>
                  <a:cubicBezTo>
                    <a:pt x="58388" y="424148"/>
                    <a:pt x="58007" y="423672"/>
                    <a:pt x="57626" y="423196"/>
                  </a:cubicBezTo>
                  <a:close/>
                  <a:moveTo>
                    <a:pt x="47435" y="407956"/>
                  </a:moveTo>
                  <a:lnTo>
                    <a:pt x="40577" y="412242"/>
                  </a:lnTo>
                  <a:lnTo>
                    <a:pt x="41529" y="413861"/>
                  </a:lnTo>
                  <a:lnTo>
                    <a:pt x="48387" y="409575"/>
                  </a:lnTo>
                  <a:cubicBezTo>
                    <a:pt x="48101" y="409099"/>
                    <a:pt x="47816" y="408527"/>
                    <a:pt x="47435" y="407956"/>
                  </a:cubicBezTo>
                  <a:close/>
                  <a:moveTo>
                    <a:pt x="87535" y="457676"/>
                  </a:moveTo>
                  <a:lnTo>
                    <a:pt x="81915" y="463582"/>
                  </a:lnTo>
                  <a:lnTo>
                    <a:pt x="83249" y="464915"/>
                  </a:lnTo>
                  <a:lnTo>
                    <a:pt x="88868" y="459010"/>
                  </a:lnTo>
                  <a:cubicBezTo>
                    <a:pt x="88392" y="458534"/>
                    <a:pt x="87916" y="458153"/>
                    <a:pt x="87535" y="457676"/>
                  </a:cubicBezTo>
                  <a:close/>
                  <a:moveTo>
                    <a:pt x="63151" y="430530"/>
                  </a:moveTo>
                  <a:lnTo>
                    <a:pt x="56769" y="435578"/>
                  </a:lnTo>
                  <a:lnTo>
                    <a:pt x="57912" y="437007"/>
                  </a:lnTo>
                  <a:lnTo>
                    <a:pt x="64294" y="431959"/>
                  </a:lnTo>
                  <a:cubicBezTo>
                    <a:pt x="63913" y="431483"/>
                    <a:pt x="63532" y="431006"/>
                    <a:pt x="63151" y="430530"/>
                  </a:cubicBezTo>
                  <a:close/>
                  <a:moveTo>
                    <a:pt x="81058" y="451199"/>
                  </a:moveTo>
                  <a:lnTo>
                    <a:pt x="75152" y="456914"/>
                  </a:lnTo>
                  <a:lnTo>
                    <a:pt x="76486" y="458248"/>
                  </a:lnTo>
                  <a:lnTo>
                    <a:pt x="82391" y="452628"/>
                  </a:lnTo>
                  <a:cubicBezTo>
                    <a:pt x="81915" y="452152"/>
                    <a:pt x="81534" y="451676"/>
                    <a:pt x="81058" y="451199"/>
                  </a:cubicBezTo>
                  <a:close/>
                  <a:moveTo>
                    <a:pt x="68866" y="437579"/>
                  </a:moveTo>
                  <a:lnTo>
                    <a:pt x="62579" y="442817"/>
                  </a:lnTo>
                  <a:lnTo>
                    <a:pt x="63818" y="444246"/>
                  </a:lnTo>
                  <a:lnTo>
                    <a:pt x="70104" y="439007"/>
                  </a:lnTo>
                  <a:cubicBezTo>
                    <a:pt x="69628" y="438531"/>
                    <a:pt x="69247" y="438055"/>
                    <a:pt x="68866" y="437579"/>
                  </a:cubicBezTo>
                  <a:close/>
                  <a:moveTo>
                    <a:pt x="94202" y="463963"/>
                  </a:moveTo>
                  <a:lnTo>
                    <a:pt x="88773" y="470059"/>
                  </a:lnTo>
                  <a:lnTo>
                    <a:pt x="90202" y="471297"/>
                  </a:lnTo>
                  <a:lnTo>
                    <a:pt x="95631" y="465201"/>
                  </a:lnTo>
                  <a:cubicBezTo>
                    <a:pt x="95060" y="464820"/>
                    <a:pt x="94583" y="464439"/>
                    <a:pt x="94202" y="463963"/>
                  </a:cubicBezTo>
                  <a:close/>
                  <a:moveTo>
                    <a:pt x="74867" y="444532"/>
                  </a:moveTo>
                  <a:lnTo>
                    <a:pt x="68771" y="449961"/>
                  </a:lnTo>
                  <a:lnTo>
                    <a:pt x="70009" y="451294"/>
                  </a:lnTo>
                  <a:lnTo>
                    <a:pt x="76105" y="445865"/>
                  </a:lnTo>
                  <a:cubicBezTo>
                    <a:pt x="75724" y="445484"/>
                    <a:pt x="75248" y="445008"/>
                    <a:pt x="74867" y="444532"/>
                  </a:cubicBezTo>
                  <a:close/>
                  <a:moveTo>
                    <a:pt x="30385" y="375666"/>
                  </a:moveTo>
                  <a:lnTo>
                    <a:pt x="22955" y="379000"/>
                  </a:lnTo>
                  <a:lnTo>
                    <a:pt x="23717" y="380714"/>
                  </a:lnTo>
                  <a:lnTo>
                    <a:pt x="31147" y="377381"/>
                  </a:lnTo>
                  <a:cubicBezTo>
                    <a:pt x="30956" y="376809"/>
                    <a:pt x="30671" y="376238"/>
                    <a:pt x="30385" y="375666"/>
                  </a:cubicBezTo>
                  <a:close/>
                  <a:moveTo>
                    <a:pt x="12002" y="314611"/>
                  </a:moveTo>
                  <a:lnTo>
                    <a:pt x="4001" y="316040"/>
                  </a:lnTo>
                  <a:lnTo>
                    <a:pt x="4286" y="317849"/>
                  </a:lnTo>
                  <a:lnTo>
                    <a:pt x="12287" y="316421"/>
                  </a:lnTo>
                  <a:cubicBezTo>
                    <a:pt x="12192" y="315754"/>
                    <a:pt x="12097" y="315182"/>
                    <a:pt x="12002" y="314611"/>
                  </a:cubicBezTo>
                  <a:close/>
                  <a:moveTo>
                    <a:pt x="13716" y="323564"/>
                  </a:moveTo>
                  <a:lnTo>
                    <a:pt x="5810" y="325279"/>
                  </a:lnTo>
                  <a:lnTo>
                    <a:pt x="6191" y="327088"/>
                  </a:lnTo>
                  <a:lnTo>
                    <a:pt x="14097" y="325374"/>
                  </a:lnTo>
                  <a:cubicBezTo>
                    <a:pt x="13907" y="324803"/>
                    <a:pt x="13811" y="324136"/>
                    <a:pt x="13716" y="323564"/>
                  </a:cubicBezTo>
                  <a:close/>
                  <a:moveTo>
                    <a:pt x="9525" y="296418"/>
                  </a:moveTo>
                  <a:lnTo>
                    <a:pt x="1429" y="297275"/>
                  </a:lnTo>
                  <a:lnTo>
                    <a:pt x="1619" y="299180"/>
                  </a:lnTo>
                  <a:lnTo>
                    <a:pt x="9716" y="298323"/>
                  </a:lnTo>
                  <a:cubicBezTo>
                    <a:pt x="9620" y="297656"/>
                    <a:pt x="9620" y="297085"/>
                    <a:pt x="9525" y="296418"/>
                  </a:cubicBezTo>
                  <a:close/>
                  <a:moveTo>
                    <a:pt x="8763" y="287369"/>
                  </a:moveTo>
                  <a:lnTo>
                    <a:pt x="667" y="287941"/>
                  </a:lnTo>
                  <a:lnTo>
                    <a:pt x="762" y="289846"/>
                  </a:lnTo>
                  <a:lnTo>
                    <a:pt x="8858" y="289274"/>
                  </a:lnTo>
                  <a:cubicBezTo>
                    <a:pt x="8858" y="288608"/>
                    <a:pt x="8858" y="287941"/>
                    <a:pt x="8763" y="287369"/>
                  </a:cubicBezTo>
                  <a:close/>
                  <a:moveTo>
                    <a:pt x="10573" y="305562"/>
                  </a:moveTo>
                  <a:lnTo>
                    <a:pt x="2572" y="306705"/>
                  </a:lnTo>
                  <a:lnTo>
                    <a:pt x="2858" y="308515"/>
                  </a:lnTo>
                  <a:lnTo>
                    <a:pt x="10858" y="307372"/>
                  </a:lnTo>
                  <a:cubicBezTo>
                    <a:pt x="10763" y="306705"/>
                    <a:pt x="10668" y="306134"/>
                    <a:pt x="10573" y="305562"/>
                  </a:cubicBezTo>
                  <a:close/>
                  <a:moveTo>
                    <a:pt x="20669" y="350044"/>
                  </a:moveTo>
                  <a:lnTo>
                    <a:pt x="12954" y="352520"/>
                  </a:lnTo>
                  <a:lnTo>
                    <a:pt x="13526" y="354330"/>
                  </a:lnTo>
                  <a:lnTo>
                    <a:pt x="21241" y="351854"/>
                  </a:lnTo>
                  <a:cubicBezTo>
                    <a:pt x="21050" y="351187"/>
                    <a:pt x="20860" y="350615"/>
                    <a:pt x="20669" y="350044"/>
                  </a:cubicBezTo>
                  <a:close/>
                  <a:moveTo>
                    <a:pt x="15716" y="332423"/>
                  </a:moveTo>
                  <a:lnTo>
                    <a:pt x="7906" y="334423"/>
                  </a:lnTo>
                  <a:lnTo>
                    <a:pt x="8382" y="336233"/>
                  </a:lnTo>
                  <a:lnTo>
                    <a:pt x="16193" y="334232"/>
                  </a:lnTo>
                  <a:cubicBezTo>
                    <a:pt x="16002" y="333661"/>
                    <a:pt x="15812" y="333089"/>
                    <a:pt x="15716" y="332423"/>
                  </a:cubicBezTo>
                  <a:close/>
                  <a:moveTo>
                    <a:pt x="26861" y="367284"/>
                  </a:moveTo>
                  <a:lnTo>
                    <a:pt x="19336" y="370332"/>
                  </a:lnTo>
                  <a:lnTo>
                    <a:pt x="20003" y="372046"/>
                  </a:lnTo>
                  <a:lnTo>
                    <a:pt x="27527" y="368998"/>
                  </a:lnTo>
                  <a:cubicBezTo>
                    <a:pt x="27337" y="368427"/>
                    <a:pt x="27051" y="367856"/>
                    <a:pt x="26861" y="367284"/>
                  </a:cubicBezTo>
                  <a:close/>
                  <a:moveTo>
                    <a:pt x="18002" y="341281"/>
                  </a:moveTo>
                  <a:lnTo>
                    <a:pt x="10192" y="343471"/>
                  </a:lnTo>
                  <a:lnTo>
                    <a:pt x="10668" y="345281"/>
                  </a:lnTo>
                  <a:lnTo>
                    <a:pt x="18479" y="343090"/>
                  </a:lnTo>
                  <a:cubicBezTo>
                    <a:pt x="18383" y="342519"/>
                    <a:pt x="18193" y="341948"/>
                    <a:pt x="18002" y="341281"/>
                  </a:cubicBezTo>
                  <a:close/>
                  <a:moveTo>
                    <a:pt x="108109" y="475774"/>
                  </a:moveTo>
                  <a:lnTo>
                    <a:pt x="103061" y="482156"/>
                  </a:lnTo>
                  <a:lnTo>
                    <a:pt x="104489" y="483298"/>
                  </a:lnTo>
                  <a:lnTo>
                    <a:pt x="109538" y="476917"/>
                  </a:lnTo>
                  <a:cubicBezTo>
                    <a:pt x="109061" y="476536"/>
                    <a:pt x="108585" y="476155"/>
                    <a:pt x="108109" y="475774"/>
                  </a:cubicBezTo>
                  <a:close/>
                  <a:moveTo>
                    <a:pt x="232696" y="529209"/>
                  </a:moveTo>
                  <a:lnTo>
                    <a:pt x="231553" y="537305"/>
                  </a:lnTo>
                  <a:lnTo>
                    <a:pt x="233363" y="537591"/>
                  </a:lnTo>
                  <a:lnTo>
                    <a:pt x="234506" y="529590"/>
                  </a:lnTo>
                  <a:cubicBezTo>
                    <a:pt x="233934" y="529399"/>
                    <a:pt x="233267" y="529304"/>
                    <a:pt x="232696" y="529209"/>
                  </a:cubicBezTo>
                  <a:close/>
                  <a:moveTo>
                    <a:pt x="223647" y="527780"/>
                  </a:moveTo>
                  <a:lnTo>
                    <a:pt x="222218" y="535781"/>
                  </a:lnTo>
                  <a:lnTo>
                    <a:pt x="224028" y="536067"/>
                  </a:lnTo>
                  <a:lnTo>
                    <a:pt x="225457" y="528066"/>
                  </a:lnTo>
                  <a:cubicBezTo>
                    <a:pt x="224885" y="527971"/>
                    <a:pt x="224314" y="527876"/>
                    <a:pt x="223647" y="527780"/>
                  </a:cubicBezTo>
                  <a:close/>
                  <a:moveTo>
                    <a:pt x="214694" y="525970"/>
                  </a:moveTo>
                  <a:lnTo>
                    <a:pt x="212979" y="533876"/>
                  </a:lnTo>
                  <a:lnTo>
                    <a:pt x="214789" y="534257"/>
                  </a:lnTo>
                  <a:lnTo>
                    <a:pt x="216503" y="526352"/>
                  </a:lnTo>
                  <a:cubicBezTo>
                    <a:pt x="215932" y="526256"/>
                    <a:pt x="215265" y="526161"/>
                    <a:pt x="214694" y="525970"/>
                  </a:cubicBezTo>
                  <a:close/>
                  <a:moveTo>
                    <a:pt x="205835" y="523875"/>
                  </a:moveTo>
                  <a:lnTo>
                    <a:pt x="203835" y="531686"/>
                  </a:lnTo>
                  <a:lnTo>
                    <a:pt x="205645" y="532162"/>
                  </a:lnTo>
                  <a:lnTo>
                    <a:pt x="207645" y="524351"/>
                  </a:lnTo>
                  <a:cubicBezTo>
                    <a:pt x="206978" y="524161"/>
                    <a:pt x="206407" y="524065"/>
                    <a:pt x="205835" y="523875"/>
                  </a:cubicBezTo>
                  <a:close/>
                  <a:moveTo>
                    <a:pt x="188214" y="518827"/>
                  </a:moveTo>
                  <a:lnTo>
                    <a:pt x="185738" y="526542"/>
                  </a:lnTo>
                  <a:lnTo>
                    <a:pt x="187547" y="527114"/>
                  </a:lnTo>
                  <a:lnTo>
                    <a:pt x="190024" y="519398"/>
                  </a:lnTo>
                  <a:cubicBezTo>
                    <a:pt x="189452" y="519208"/>
                    <a:pt x="188786" y="519017"/>
                    <a:pt x="188214" y="518827"/>
                  </a:cubicBezTo>
                  <a:close/>
                  <a:moveTo>
                    <a:pt x="196977" y="521494"/>
                  </a:moveTo>
                  <a:lnTo>
                    <a:pt x="194786" y="529304"/>
                  </a:lnTo>
                  <a:lnTo>
                    <a:pt x="196596" y="529781"/>
                  </a:lnTo>
                  <a:lnTo>
                    <a:pt x="198787" y="521970"/>
                  </a:lnTo>
                  <a:cubicBezTo>
                    <a:pt x="198120" y="521875"/>
                    <a:pt x="197549" y="521684"/>
                    <a:pt x="196977" y="521494"/>
                  </a:cubicBezTo>
                  <a:close/>
                  <a:moveTo>
                    <a:pt x="260033" y="531686"/>
                  </a:moveTo>
                  <a:lnTo>
                    <a:pt x="259747" y="539877"/>
                  </a:lnTo>
                  <a:lnTo>
                    <a:pt x="261652" y="539972"/>
                  </a:lnTo>
                  <a:lnTo>
                    <a:pt x="261938" y="531781"/>
                  </a:lnTo>
                  <a:cubicBezTo>
                    <a:pt x="261271" y="531686"/>
                    <a:pt x="260604" y="531686"/>
                    <a:pt x="260033" y="531686"/>
                  </a:cubicBezTo>
                  <a:close/>
                  <a:moveTo>
                    <a:pt x="270034" y="531876"/>
                  </a:moveTo>
                  <a:cubicBezTo>
                    <a:pt x="269748" y="531876"/>
                    <a:pt x="269462" y="531876"/>
                    <a:pt x="269081" y="531876"/>
                  </a:cubicBezTo>
                  <a:lnTo>
                    <a:pt x="269081" y="540068"/>
                  </a:lnTo>
                  <a:lnTo>
                    <a:pt x="270986" y="540068"/>
                  </a:lnTo>
                  <a:lnTo>
                    <a:pt x="270986" y="531876"/>
                  </a:lnTo>
                  <a:cubicBezTo>
                    <a:pt x="270701" y="531876"/>
                    <a:pt x="270415" y="531876"/>
                    <a:pt x="270034" y="531876"/>
                  </a:cubicBezTo>
                  <a:close/>
                  <a:moveTo>
                    <a:pt x="241745" y="530352"/>
                  </a:moveTo>
                  <a:lnTo>
                    <a:pt x="240887" y="538448"/>
                  </a:lnTo>
                  <a:lnTo>
                    <a:pt x="242697" y="538639"/>
                  </a:lnTo>
                  <a:lnTo>
                    <a:pt x="243554" y="530543"/>
                  </a:lnTo>
                  <a:cubicBezTo>
                    <a:pt x="242983" y="530447"/>
                    <a:pt x="242411" y="530447"/>
                    <a:pt x="241745" y="530352"/>
                  </a:cubicBezTo>
                  <a:close/>
                  <a:moveTo>
                    <a:pt x="250889" y="531209"/>
                  </a:moveTo>
                  <a:lnTo>
                    <a:pt x="250317" y="539306"/>
                  </a:lnTo>
                  <a:lnTo>
                    <a:pt x="252222" y="539401"/>
                  </a:lnTo>
                  <a:lnTo>
                    <a:pt x="252794" y="531305"/>
                  </a:lnTo>
                  <a:cubicBezTo>
                    <a:pt x="252127" y="531305"/>
                    <a:pt x="251460" y="531209"/>
                    <a:pt x="250889" y="531209"/>
                  </a:cubicBezTo>
                  <a:close/>
                  <a:moveTo>
                    <a:pt x="154400" y="505015"/>
                  </a:moveTo>
                  <a:lnTo>
                    <a:pt x="150876" y="512350"/>
                  </a:lnTo>
                  <a:lnTo>
                    <a:pt x="152591" y="513112"/>
                  </a:lnTo>
                  <a:lnTo>
                    <a:pt x="156115" y="505873"/>
                  </a:lnTo>
                  <a:cubicBezTo>
                    <a:pt x="155543" y="505587"/>
                    <a:pt x="154972" y="505301"/>
                    <a:pt x="154400" y="505015"/>
                  </a:cubicBezTo>
                  <a:close/>
                  <a:moveTo>
                    <a:pt x="130493" y="491585"/>
                  </a:moveTo>
                  <a:lnTo>
                    <a:pt x="126206" y="498443"/>
                  </a:lnTo>
                  <a:lnTo>
                    <a:pt x="127730" y="499491"/>
                  </a:lnTo>
                  <a:lnTo>
                    <a:pt x="132017" y="492633"/>
                  </a:lnTo>
                  <a:cubicBezTo>
                    <a:pt x="131540" y="492252"/>
                    <a:pt x="131064" y="491966"/>
                    <a:pt x="130493" y="491585"/>
                  </a:cubicBezTo>
                  <a:close/>
                  <a:moveTo>
                    <a:pt x="122873" y="486632"/>
                  </a:moveTo>
                  <a:lnTo>
                    <a:pt x="118301" y="493395"/>
                  </a:lnTo>
                  <a:lnTo>
                    <a:pt x="119825" y="494443"/>
                  </a:lnTo>
                  <a:lnTo>
                    <a:pt x="124397" y="487680"/>
                  </a:lnTo>
                  <a:cubicBezTo>
                    <a:pt x="123920" y="487299"/>
                    <a:pt x="123349" y="486918"/>
                    <a:pt x="122873" y="486632"/>
                  </a:cubicBezTo>
                  <a:close/>
                  <a:moveTo>
                    <a:pt x="138303" y="496348"/>
                  </a:moveTo>
                  <a:lnTo>
                    <a:pt x="134303" y="503396"/>
                  </a:lnTo>
                  <a:lnTo>
                    <a:pt x="135922" y="504349"/>
                  </a:lnTo>
                  <a:lnTo>
                    <a:pt x="140018" y="497300"/>
                  </a:lnTo>
                  <a:cubicBezTo>
                    <a:pt x="139351" y="497015"/>
                    <a:pt x="138875" y="496634"/>
                    <a:pt x="138303" y="496348"/>
                  </a:cubicBezTo>
                  <a:close/>
                  <a:moveTo>
                    <a:pt x="115348" y="481298"/>
                  </a:moveTo>
                  <a:lnTo>
                    <a:pt x="110585" y="487870"/>
                  </a:lnTo>
                  <a:lnTo>
                    <a:pt x="112109" y="489014"/>
                  </a:lnTo>
                  <a:lnTo>
                    <a:pt x="116872" y="482441"/>
                  </a:lnTo>
                  <a:cubicBezTo>
                    <a:pt x="116396" y="482060"/>
                    <a:pt x="115919" y="481679"/>
                    <a:pt x="115348" y="481298"/>
                  </a:cubicBezTo>
                  <a:close/>
                  <a:moveTo>
                    <a:pt x="278225" y="531686"/>
                  </a:moveTo>
                  <a:lnTo>
                    <a:pt x="278511" y="539877"/>
                  </a:lnTo>
                  <a:lnTo>
                    <a:pt x="280416" y="539782"/>
                  </a:lnTo>
                  <a:lnTo>
                    <a:pt x="280130" y="531686"/>
                  </a:lnTo>
                  <a:cubicBezTo>
                    <a:pt x="279464" y="531686"/>
                    <a:pt x="278892" y="531686"/>
                    <a:pt x="278225" y="531686"/>
                  </a:cubicBezTo>
                  <a:close/>
                  <a:moveTo>
                    <a:pt x="101060" y="469964"/>
                  </a:moveTo>
                  <a:lnTo>
                    <a:pt x="95822" y="476250"/>
                  </a:lnTo>
                  <a:lnTo>
                    <a:pt x="97250" y="477488"/>
                  </a:lnTo>
                  <a:lnTo>
                    <a:pt x="102489" y="471202"/>
                  </a:lnTo>
                  <a:cubicBezTo>
                    <a:pt x="102013" y="470821"/>
                    <a:pt x="101537" y="470440"/>
                    <a:pt x="101060" y="469964"/>
                  </a:cubicBezTo>
                  <a:close/>
                  <a:moveTo>
                    <a:pt x="162687" y="508921"/>
                  </a:moveTo>
                  <a:lnTo>
                    <a:pt x="159449" y="516350"/>
                  </a:lnTo>
                  <a:lnTo>
                    <a:pt x="161163" y="517112"/>
                  </a:lnTo>
                  <a:lnTo>
                    <a:pt x="164497" y="509683"/>
                  </a:lnTo>
                  <a:cubicBezTo>
                    <a:pt x="163830" y="509397"/>
                    <a:pt x="163259" y="509111"/>
                    <a:pt x="162687" y="508921"/>
                  </a:cubicBezTo>
                  <a:close/>
                  <a:moveTo>
                    <a:pt x="171069" y="512540"/>
                  </a:moveTo>
                  <a:lnTo>
                    <a:pt x="168021" y="520065"/>
                  </a:lnTo>
                  <a:lnTo>
                    <a:pt x="169736" y="520732"/>
                  </a:lnTo>
                  <a:lnTo>
                    <a:pt x="172784" y="513207"/>
                  </a:lnTo>
                  <a:cubicBezTo>
                    <a:pt x="172212" y="513016"/>
                    <a:pt x="171641" y="512731"/>
                    <a:pt x="171069" y="512540"/>
                  </a:cubicBezTo>
                  <a:close/>
                  <a:moveTo>
                    <a:pt x="179642" y="515779"/>
                  </a:moveTo>
                  <a:lnTo>
                    <a:pt x="176879" y="523399"/>
                  </a:lnTo>
                  <a:lnTo>
                    <a:pt x="178594" y="524065"/>
                  </a:lnTo>
                  <a:lnTo>
                    <a:pt x="181356" y="516445"/>
                  </a:lnTo>
                  <a:cubicBezTo>
                    <a:pt x="180785" y="516255"/>
                    <a:pt x="180213" y="516065"/>
                    <a:pt x="179642" y="515779"/>
                  </a:cubicBezTo>
                  <a:close/>
                  <a:moveTo>
                    <a:pt x="146304" y="500824"/>
                  </a:moveTo>
                  <a:lnTo>
                    <a:pt x="142494" y="507968"/>
                  </a:lnTo>
                  <a:lnTo>
                    <a:pt x="144113" y="508826"/>
                  </a:lnTo>
                  <a:lnTo>
                    <a:pt x="147923" y="501682"/>
                  </a:lnTo>
                  <a:cubicBezTo>
                    <a:pt x="147352" y="501396"/>
                    <a:pt x="146876" y="501110"/>
                    <a:pt x="146304" y="500824"/>
                  </a:cubicBezTo>
                  <a:close/>
                </a:path>
              </a:pathLst>
            </a:custGeom>
            <a:gradFill>
              <a:gsLst>
                <a:gs pos="50000">
                  <a:schemeClr val="accent2"/>
                </a:gs>
                <a:gs pos="0">
                  <a:schemeClr val="accent1"/>
                </a:gs>
                <a:gs pos="100000">
                  <a:schemeClr val="accent5"/>
                </a:gs>
              </a:gsLst>
              <a:lin ang="18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弧形 31"/>
            <p:cNvSpPr/>
            <p:nvPr/>
          </p:nvSpPr>
          <p:spPr>
            <a:xfrm>
              <a:off x="7727523" y="121921"/>
              <a:ext cx="2465162" cy="2465160"/>
            </a:xfrm>
            <a:prstGeom prst="arc">
              <a:avLst>
                <a:gd name="adj1" fmla="val 5213785"/>
                <a:gd name="adj2" fmla="val 16607388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3" name="弧形 32"/>
            <p:cNvSpPr/>
            <p:nvPr/>
          </p:nvSpPr>
          <p:spPr>
            <a:xfrm>
              <a:off x="7726988" y="121921"/>
              <a:ext cx="2465162" cy="2465160"/>
            </a:xfrm>
            <a:prstGeom prst="arc">
              <a:avLst>
                <a:gd name="adj1" fmla="val 16213092"/>
                <a:gd name="adj2" fmla="val 4050731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4037090" y="2656232"/>
            <a:ext cx="1252804" cy="1252803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15664" y="2404960"/>
            <a:ext cx="1757693" cy="1757309"/>
            <a:chOff x="7726988" y="121921"/>
            <a:chExt cx="2465697" cy="2465160"/>
          </a:xfrm>
        </p:grpSpPr>
        <p:sp>
          <p:nvSpPr>
            <p:cNvPr id="38" name="任意多边形: 形状 37"/>
            <p:cNvSpPr/>
            <p:nvPr/>
          </p:nvSpPr>
          <p:spPr>
            <a:xfrm>
              <a:off x="7897389" y="292356"/>
              <a:ext cx="2128602" cy="2128600"/>
            </a:xfrm>
            <a:custGeom>
              <a:avLst/>
              <a:gdLst>
                <a:gd name="connsiteX0" fmla="*/ 122873 w 533400"/>
                <a:gd name="connsiteY0" fmla="*/ 53435 h 533400"/>
                <a:gd name="connsiteX1" fmla="*/ 118301 w 533400"/>
                <a:gd name="connsiteY1" fmla="*/ 46673 h 533400"/>
                <a:gd name="connsiteX2" fmla="*/ 119825 w 533400"/>
                <a:gd name="connsiteY2" fmla="*/ 45625 h 533400"/>
                <a:gd name="connsiteX3" fmla="*/ 124397 w 533400"/>
                <a:gd name="connsiteY3" fmla="*/ 52388 h 533400"/>
                <a:gd name="connsiteX4" fmla="*/ 122873 w 533400"/>
                <a:gd name="connsiteY4" fmla="*/ 53435 h 533400"/>
                <a:gd name="connsiteX5" fmla="*/ 164402 w 533400"/>
                <a:gd name="connsiteY5" fmla="*/ 30385 h 533400"/>
                <a:gd name="connsiteX6" fmla="*/ 161068 w 533400"/>
                <a:gd name="connsiteY6" fmla="*/ 22955 h 533400"/>
                <a:gd name="connsiteX7" fmla="*/ 159353 w 533400"/>
                <a:gd name="connsiteY7" fmla="*/ 23717 h 533400"/>
                <a:gd name="connsiteX8" fmla="*/ 162592 w 533400"/>
                <a:gd name="connsiteY8" fmla="*/ 31147 h 533400"/>
                <a:gd name="connsiteX9" fmla="*/ 164402 w 533400"/>
                <a:gd name="connsiteY9" fmla="*/ 30385 h 533400"/>
                <a:gd name="connsiteX10" fmla="*/ 132112 w 533400"/>
                <a:gd name="connsiteY10" fmla="*/ 47435 h 533400"/>
                <a:gd name="connsiteX11" fmla="*/ 127826 w 533400"/>
                <a:gd name="connsiteY11" fmla="*/ 40577 h 533400"/>
                <a:gd name="connsiteX12" fmla="*/ 126302 w 533400"/>
                <a:gd name="connsiteY12" fmla="*/ 41529 h 533400"/>
                <a:gd name="connsiteX13" fmla="*/ 130588 w 533400"/>
                <a:gd name="connsiteY13" fmla="*/ 48387 h 533400"/>
                <a:gd name="connsiteX14" fmla="*/ 132112 w 533400"/>
                <a:gd name="connsiteY14" fmla="*/ 47435 h 533400"/>
                <a:gd name="connsiteX15" fmla="*/ 156115 w 533400"/>
                <a:gd name="connsiteY15" fmla="*/ 34195 h 533400"/>
                <a:gd name="connsiteX16" fmla="*/ 152591 w 533400"/>
                <a:gd name="connsiteY16" fmla="*/ 26956 h 533400"/>
                <a:gd name="connsiteX17" fmla="*/ 150876 w 533400"/>
                <a:gd name="connsiteY17" fmla="*/ 27813 h 533400"/>
                <a:gd name="connsiteX18" fmla="*/ 154400 w 533400"/>
                <a:gd name="connsiteY18" fmla="*/ 35052 h 533400"/>
                <a:gd name="connsiteX19" fmla="*/ 156115 w 533400"/>
                <a:gd name="connsiteY19" fmla="*/ 34195 h 533400"/>
                <a:gd name="connsiteX20" fmla="*/ 147923 w 533400"/>
                <a:gd name="connsiteY20" fmla="*/ 38290 h 533400"/>
                <a:gd name="connsiteX21" fmla="*/ 144113 w 533400"/>
                <a:gd name="connsiteY21" fmla="*/ 31147 h 533400"/>
                <a:gd name="connsiteX22" fmla="*/ 142494 w 533400"/>
                <a:gd name="connsiteY22" fmla="*/ 32004 h 533400"/>
                <a:gd name="connsiteX23" fmla="*/ 146304 w 533400"/>
                <a:gd name="connsiteY23" fmla="*/ 39148 h 533400"/>
                <a:gd name="connsiteX24" fmla="*/ 147923 w 533400"/>
                <a:gd name="connsiteY24" fmla="*/ 38290 h 533400"/>
                <a:gd name="connsiteX25" fmla="*/ 139922 w 533400"/>
                <a:gd name="connsiteY25" fmla="*/ 42767 h 533400"/>
                <a:gd name="connsiteX26" fmla="*/ 135922 w 533400"/>
                <a:gd name="connsiteY26" fmla="*/ 35719 h 533400"/>
                <a:gd name="connsiteX27" fmla="*/ 134303 w 533400"/>
                <a:gd name="connsiteY27" fmla="*/ 36671 h 533400"/>
                <a:gd name="connsiteX28" fmla="*/ 138398 w 533400"/>
                <a:gd name="connsiteY28" fmla="*/ 43720 h 533400"/>
                <a:gd name="connsiteX29" fmla="*/ 139922 w 533400"/>
                <a:gd name="connsiteY29" fmla="*/ 42767 h 533400"/>
                <a:gd name="connsiteX30" fmla="*/ 88868 w 533400"/>
                <a:gd name="connsiteY30" fmla="*/ 80963 h 533400"/>
                <a:gd name="connsiteX31" fmla="*/ 83249 w 533400"/>
                <a:gd name="connsiteY31" fmla="*/ 75057 h 533400"/>
                <a:gd name="connsiteX32" fmla="*/ 81915 w 533400"/>
                <a:gd name="connsiteY32" fmla="*/ 76295 h 533400"/>
                <a:gd name="connsiteX33" fmla="*/ 87535 w 533400"/>
                <a:gd name="connsiteY33" fmla="*/ 82201 h 533400"/>
                <a:gd name="connsiteX34" fmla="*/ 88868 w 533400"/>
                <a:gd name="connsiteY34" fmla="*/ 80963 h 533400"/>
                <a:gd name="connsiteX35" fmla="*/ 116872 w 533400"/>
                <a:gd name="connsiteY35" fmla="*/ 57626 h 533400"/>
                <a:gd name="connsiteX36" fmla="*/ 112109 w 533400"/>
                <a:gd name="connsiteY36" fmla="*/ 51054 h 533400"/>
                <a:gd name="connsiteX37" fmla="*/ 110585 w 533400"/>
                <a:gd name="connsiteY37" fmla="*/ 52102 h 533400"/>
                <a:gd name="connsiteX38" fmla="*/ 115348 w 533400"/>
                <a:gd name="connsiteY38" fmla="*/ 58674 h 533400"/>
                <a:gd name="connsiteX39" fmla="*/ 116872 w 533400"/>
                <a:gd name="connsiteY39" fmla="*/ 57626 h 533400"/>
                <a:gd name="connsiteX40" fmla="*/ 95536 w 533400"/>
                <a:gd name="connsiteY40" fmla="*/ 74771 h 533400"/>
                <a:gd name="connsiteX41" fmla="*/ 90107 w 533400"/>
                <a:gd name="connsiteY41" fmla="*/ 68771 h 533400"/>
                <a:gd name="connsiteX42" fmla="*/ 88678 w 533400"/>
                <a:gd name="connsiteY42" fmla="*/ 70009 h 533400"/>
                <a:gd name="connsiteX43" fmla="*/ 94107 w 533400"/>
                <a:gd name="connsiteY43" fmla="*/ 76105 h 533400"/>
                <a:gd name="connsiteX44" fmla="*/ 95536 w 533400"/>
                <a:gd name="connsiteY44" fmla="*/ 74771 h 533400"/>
                <a:gd name="connsiteX45" fmla="*/ 109538 w 533400"/>
                <a:gd name="connsiteY45" fmla="*/ 63056 h 533400"/>
                <a:gd name="connsiteX46" fmla="*/ 104489 w 533400"/>
                <a:gd name="connsiteY46" fmla="*/ 56674 h 533400"/>
                <a:gd name="connsiteX47" fmla="*/ 103061 w 533400"/>
                <a:gd name="connsiteY47" fmla="*/ 57817 h 533400"/>
                <a:gd name="connsiteX48" fmla="*/ 108109 w 533400"/>
                <a:gd name="connsiteY48" fmla="*/ 64198 h 533400"/>
                <a:gd name="connsiteX49" fmla="*/ 109538 w 533400"/>
                <a:gd name="connsiteY49" fmla="*/ 63056 h 533400"/>
                <a:gd name="connsiteX50" fmla="*/ 102489 w 533400"/>
                <a:gd name="connsiteY50" fmla="*/ 68771 h 533400"/>
                <a:gd name="connsiteX51" fmla="*/ 97250 w 533400"/>
                <a:gd name="connsiteY51" fmla="*/ 62579 h 533400"/>
                <a:gd name="connsiteX52" fmla="*/ 95822 w 533400"/>
                <a:gd name="connsiteY52" fmla="*/ 63817 h 533400"/>
                <a:gd name="connsiteX53" fmla="*/ 101060 w 533400"/>
                <a:gd name="connsiteY53" fmla="*/ 70009 h 533400"/>
                <a:gd name="connsiteX54" fmla="*/ 102489 w 533400"/>
                <a:gd name="connsiteY54" fmla="*/ 68771 h 533400"/>
                <a:gd name="connsiteX55" fmla="*/ 198787 w 533400"/>
                <a:gd name="connsiteY55" fmla="*/ 18002 h 533400"/>
                <a:gd name="connsiteX56" fmla="*/ 196501 w 533400"/>
                <a:gd name="connsiteY56" fmla="*/ 10192 h 533400"/>
                <a:gd name="connsiteX57" fmla="*/ 194691 w 533400"/>
                <a:gd name="connsiteY57" fmla="*/ 10668 h 533400"/>
                <a:gd name="connsiteX58" fmla="*/ 196882 w 533400"/>
                <a:gd name="connsiteY58" fmla="*/ 18479 h 533400"/>
                <a:gd name="connsiteX59" fmla="*/ 198787 w 533400"/>
                <a:gd name="connsiteY59" fmla="*/ 18002 h 533400"/>
                <a:gd name="connsiteX60" fmla="*/ 172784 w 533400"/>
                <a:gd name="connsiteY60" fmla="*/ 26765 h 533400"/>
                <a:gd name="connsiteX61" fmla="*/ 169736 w 533400"/>
                <a:gd name="connsiteY61" fmla="*/ 19240 h 533400"/>
                <a:gd name="connsiteX62" fmla="*/ 168021 w 533400"/>
                <a:gd name="connsiteY62" fmla="*/ 19907 h 533400"/>
                <a:gd name="connsiteX63" fmla="*/ 171069 w 533400"/>
                <a:gd name="connsiteY63" fmla="*/ 27432 h 533400"/>
                <a:gd name="connsiteX64" fmla="*/ 172784 w 533400"/>
                <a:gd name="connsiteY64" fmla="*/ 26765 h 533400"/>
                <a:gd name="connsiteX65" fmla="*/ 234506 w 533400"/>
                <a:gd name="connsiteY65" fmla="*/ 10573 h 533400"/>
                <a:gd name="connsiteX66" fmla="*/ 233363 w 533400"/>
                <a:gd name="connsiteY66" fmla="*/ 2477 h 533400"/>
                <a:gd name="connsiteX67" fmla="*/ 231553 w 533400"/>
                <a:gd name="connsiteY67" fmla="*/ 2762 h 533400"/>
                <a:gd name="connsiteX68" fmla="*/ 232696 w 533400"/>
                <a:gd name="connsiteY68" fmla="*/ 10763 h 533400"/>
                <a:gd name="connsiteX69" fmla="*/ 234506 w 533400"/>
                <a:gd name="connsiteY69" fmla="*/ 10573 h 533400"/>
                <a:gd name="connsiteX70" fmla="*/ 225457 w 533400"/>
                <a:gd name="connsiteY70" fmla="*/ 11906 h 533400"/>
                <a:gd name="connsiteX71" fmla="*/ 224028 w 533400"/>
                <a:gd name="connsiteY71" fmla="*/ 3905 h 533400"/>
                <a:gd name="connsiteX72" fmla="*/ 222218 w 533400"/>
                <a:gd name="connsiteY72" fmla="*/ 4191 h 533400"/>
                <a:gd name="connsiteX73" fmla="*/ 223647 w 533400"/>
                <a:gd name="connsiteY73" fmla="*/ 12192 h 533400"/>
                <a:gd name="connsiteX74" fmla="*/ 225457 w 533400"/>
                <a:gd name="connsiteY74" fmla="*/ 11906 h 533400"/>
                <a:gd name="connsiteX75" fmla="*/ 252698 w 533400"/>
                <a:gd name="connsiteY75" fmla="*/ 8668 h 533400"/>
                <a:gd name="connsiteX76" fmla="*/ 252127 w 533400"/>
                <a:gd name="connsiteY76" fmla="*/ 571 h 533400"/>
                <a:gd name="connsiteX77" fmla="*/ 250317 w 533400"/>
                <a:gd name="connsiteY77" fmla="*/ 667 h 533400"/>
                <a:gd name="connsiteX78" fmla="*/ 250889 w 533400"/>
                <a:gd name="connsiteY78" fmla="*/ 8763 h 533400"/>
                <a:gd name="connsiteX79" fmla="*/ 252698 w 533400"/>
                <a:gd name="connsiteY79" fmla="*/ 8668 h 533400"/>
                <a:gd name="connsiteX80" fmla="*/ 243650 w 533400"/>
                <a:gd name="connsiteY80" fmla="*/ 9430 h 533400"/>
                <a:gd name="connsiteX81" fmla="*/ 242792 w 533400"/>
                <a:gd name="connsiteY81" fmla="*/ 1333 h 533400"/>
                <a:gd name="connsiteX82" fmla="*/ 240983 w 533400"/>
                <a:gd name="connsiteY82" fmla="*/ 1524 h 533400"/>
                <a:gd name="connsiteX83" fmla="*/ 241840 w 533400"/>
                <a:gd name="connsiteY83" fmla="*/ 9620 h 533400"/>
                <a:gd name="connsiteX84" fmla="*/ 243650 w 533400"/>
                <a:gd name="connsiteY84" fmla="*/ 9430 h 533400"/>
                <a:gd name="connsiteX85" fmla="*/ 216503 w 533400"/>
                <a:gd name="connsiteY85" fmla="*/ 13621 h 533400"/>
                <a:gd name="connsiteX86" fmla="*/ 214789 w 533400"/>
                <a:gd name="connsiteY86" fmla="*/ 5715 h 533400"/>
                <a:gd name="connsiteX87" fmla="*/ 212979 w 533400"/>
                <a:gd name="connsiteY87" fmla="*/ 6096 h 533400"/>
                <a:gd name="connsiteX88" fmla="*/ 214694 w 533400"/>
                <a:gd name="connsiteY88" fmla="*/ 14002 h 533400"/>
                <a:gd name="connsiteX89" fmla="*/ 216503 w 533400"/>
                <a:gd name="connsiteY89" fmla="*/ 13621 h 533400"/>
                <a:gd name="connsiteX90" fmla="*/ 261842 w 533400"/>
                <a:gd name="connsiteY90" fmla="*/ 8287 h 533400"/>
                <a:gd name="connsiteX91" fmla="*/ 261557 w 533400"/>
                <a:gd name="connsiteY91" fmla="*/ 95 h 533400"/>
                <a:gd name="connsiteX92" fmla="*/ 259652 w 533400"/>
                <a:gd name="connsiteY92" fmla="*/ 190 h 533400"/>
                <a:gd name="connsiteX93" fmla="*/ 259937 w 533400"/>
                <a:gd name="connsiteY93" fmla="*/ 8287 h 533400"/>
                <a:gd name="connsiteX94" fmla="*/ 261842 w 533400"/>
                <a:gd name="connsiteY94" fmla="*/ 8287 h 533400"/>
                <a:gd name="connsiteX95" fmla="*/ 181356 w 533400"/>
                <a:gd name="connsiteY95" fmla="*/ 23527 h 533400"/>
                <a:gd name="connsiteX96" fmla="*/ 178594 w 533400"/>
                <a:gd name="connsiteY96" fmla="*/ 15907 h 533400"/>
                <a:gd name="connsiteX97" fmla="*/ 176879 w 533400"/>
                <a:gd name="connsiteY97" fmla="*/ 16573 h 533400"/>
                <a:gd name="connsiteX98" fmla="*/ 179642 w 533400"/>
                <a:gd name="connsiteY98" fmla="*/ 24098 h 533400"/>
                <a:gd name="connsiteX99" fmla="*/ 181356 w 533400"/>
                <a:gd name="connsiteY99" fmla="*/ 23527 h 533400"/>
                <a:gd name="connsiteX100" fmla="*/ 190024 w 533400"/>
                <a:gd name="connsiteY100" fmla="*/ 20574 h 533400"/>
                <a:gd name="connsiteX101" fmla="*/ 187547 w 533400"/>
                <a:gd name="connsiteY101" fmla="*/ 12859 h 533400"/>
                <a:gd name="connsiteX102" fmla="*/ 185738 w 533400"/>
                <a:gd name="connsiteY102" fmla="*/ 13430 h 533400"/>
                <a:gd name="connsiteX103" fmla="*/ 188214 w 533400"/>
                <a:gd name="connsiteY103" fmla="*/ 21146 h 533400"/>
                <a:gd name="connsiteX104" fmla="*/ 190024 w 533400"/>
                <a:gd name="connsiteY104" fmla="*/ 20574 h 533400"/>
                <a:gd name="connsiteX105" fmla="*/ 82391 w 533400"/>
                <a:gd name="connsiteY105" fmla="*/ 87440 h 533400"/>
                <a:gd name="connsiteX106" fmla="*/ 76486 w 533400"/>
                <a:gd name="connsiteY106" fmla="*/ 81820 h 533400"/>
                <a:gd name="connsiteX107" fmla="*/ 75248 w 533400"/>
                <a:gd name="connsiteY107" fmla="*/ 83153 h 533400"/>
                <a:gd name="connsiteX108" fmla="*/ 81153 w 533400"/>
                <a:gd name="connsiteY108" fmla="*/ 88773 h 533400"/>
                <a:gd name="connsiteX109" fmla="*/ 82391 w 533400"/>
                <a:gd name="connsiteY109" fmla="*/ 87440 h 533400"/>
                <a:gd name="connsiteX110" fmla="*/ 207645 w 533400"/>
                <a:gd name="connsiteY110" fmla="*/ 15621 h 533400"/>
                <a:gd name="connsiteX111" fmla="*/ 205645 w 533400"/>
                <a:gd name="connsiteY111" fmla="*/ 7810 h 533400"/>
                <a:gd name="connsiteX112" fmla="*/ 203835 w 533400"/>
                <a:gd name="connsiteY112" fmla="*/ 8287 h 533400"/>
                <a:gd name="connsiteX113" fmla="*/ 205835 w 533400"/>
                <a:gd name="connsiteY113" fmla="*/ 16097 h 533400"/>
                <a:gd name="connsiteX114" fmla="*/ 207645 w 533400"/>
                <a:gd name="connsiteY114" fmla="*/ 15621 h 533400"/>
                <a:gd name="connsiteX115" fmla="*/ 16193 w 533400"/>
                <a:gd name="connsiteY115" fmla="*/ 205740 h 533400"/>
                <a:gd name="connsiteX116" fmla="*/ 8382 w 533400"/>
                <a:gd name="connsiteY116" fmla="*/ 203740 h 533400"/>
                <a:gd name="connsiteX117" fmla="*/ 7906 w 533400"/>
                <a:gd name="connsiteY117" fmla="*/ 205550 h 533400"/>
                <a:gd name="connsiteX118" fmla="*/ 15716 w 533400"/>
                <a:gd name="connsiteY118" fmla="*/ 207550 h 533400"/>
                <a:gd name="connsiteX119" fmla="*/ 16193 w 533400"/>
                <a:gd name="connsiteY119" fmla="*/ 205740 h 533400"/>
                <a:gd name="connsiteX120" fmla="*/ 24289 w 533400"/>
                <a:gd name="connsiteY120" fmla="*/ 179546 h 533400"/>
                <a:gd name="connsiteX121" fmla="*/ 16669 w 533400"/>
                <a:gd name="connsiteY121" fmla="*/ 176784 h 533400"/>
                <a:gd name="connsiteX122" fmla="*/ 16002 w 533400"/>
                <a:gd name="connsiteY122" fmla="*/ 178498 h 533400"/>
                <a:gd name="connsiteX123" fmla="*/ 23622 w 533400"/>
                <a:gd name="connsiteY123" fmla="*/ 181261 h 533400"/>
                <a:gd name="connsiteX124" fmla="*/ 24289 w 533400"/>
                <a:gd name="connsiteY124" fmla="*/ 179546 h 533400"/>
                <a:gd name="connsiteX125" fmla="*/ 21241 w 533400"/>
                <a:gd name="connsiteY125" fmla="*/ 188214 h 533400"/>
                <a:gd name="connsiteX126" fmla="*/ 13526 w 533400"/>
                <a:gd name="connsiteY126" fmla="*/ 185738 h 533400"/>
                <a:gd name="connsiteX127" fmla="*/ 12954 w 533400"/>
                <a:gd name="connsiteY127" fmla="*/ 187547 h 533400"/>
                <a:gd name="connsiteX128" fmla="*/ 20669 w 533400"/>
                <a:gd name="connsiteY128" fmla="*/ 190024 h 533400"/>
                <a:gd name="connsiteX129" fmla="*/ 21241 w 533400"/>
                <a:gd name="connsiteY129" fmla="*/ 188214 h 533400"/>
                <a:gd name="connsiteX130" fmla="*/ 18574 w 533400"/>
                <a:gd name="connsiteY130" fmla="*/ 196882 h 533400"/>
                <a:gd name="connsiteX131" fmla="*/ 10763 w 533400"/>
                <a:gd name="connsiteY131" fmla="*/ 194691 h 533400"/>
                <a:gd name="connsiteX132" fmla="*/ 10287 w 533400"/>
                <a:gd name="connsiteY132" fmla="*/ 196501 h 533400"/>
                <a:gd name="connsiteX133" fmla="*/ 18098 w 533400"/>
                <a:gd name="connsiteY133" fmla="*/ 198692 h 533400"/>
                <a:gd name="connsiteX134" fmla="*/ 18574 w 533400"/>
                <a:gd name="connsiteY134" fmla="*/ 196882 h 533400"/>
                <a:gd name="connsiteX135" fmla="*/ 12287 w 533400"/>
                <a:gd name="connsiteY135" fmla="*/ 223647 h 533400"/>
                <a:gd name="connsiteX136" fmla="*/ 4286 w 533400"/>
                <a:gd name="connsiteY136" fmla="*/ 222218 h 533400"/>
                <a:gd name="connsiteX137" fmla="*/ 4001 w 533400"/>
                <a:gd name="connsiteY137" fmla="*/ 224028 h 533400"/>
                <a:gd name="connsiteX138" fmla="*/ 12002 w 533400"/>
                <a:gd name="connsiteY138" fmla="*/ 225457 h 533400"/>
                <a:gd name="connsiteX139" fmla="*/ 12287 w 533400"/>
                <a:gd name="connsiteY139" fmla="*/ 223647 h 533400"/>
                <a:gd name="connsiteX140" fmla="*/ 14097 w 533400"/>
                <a:gd name="connsiteY140" fmla="*/ 214598 h 533400"/>
                <a:gd name="connsiteX141" fmla="*/ 6191 w 533400"/>
                <a:gd name="connsiteY141" fmla="*/ 212884 h 533400"/>
                <a:gd name="connsiteX142" fmla="*/ 5810 w 533400"/>
                <a:gd name="connsiteY142" fmla="*/ 214694 h 533400"/>
                <a:gd name="connsiteX143" fmla="*/ 13716 w 533400"/>
                <a:gd name="connsiteY143" fmla="*/ 216408 h 533400"/>
                <a:gd name="connsiteX144" fmla="*/ 14097 w 533400"/>
                <a:gd name="connsiteY144" fmla="*/ 214598 h 533400"/>
                <a:gd name="connsiteX145" fmla="*/ 8382 w 533400"/>
                <a:gd name="connsiteY145" fmla="*/ 259937 h 533400"/>
                <a:gd name="connsiteX146" fmla="*/ 286 w 533400"/>
                <a:gd name="connsiteY146" fmla="*/ 259652 h 533400"/>
                <a:gd name="connsiteX147" fmla="*/ 191 w 533400"/>
                <a:gd name="connsiteY147" fmla="*/ 261556 h 533400"/>
                <a:gd name="connsiteX148" fmla="*/ 8382 w 533400"/>
                <a:gd name="connsiteY148" fmla="*/ 261842 h 533400"/>
                <a:gd name="connsiteX149" fmla="*/ 8382 w 533400"/>
                <a:gd name="connsiteY149" fmla="*/ 259937 h 533400"/>
                <a:gd name="connsiteX150" fmla="*/ 8858 w 533400"/>
                <a:gd name="connsiteY150" fmla="*/ 250793 h 533400"/>
                <a:gd name="connsiteX151" fmla="*/ 762 w 533400"/>
                <a:gd name="connsiteY151" fmla="*/ 250222 h 533400"/>
                <a:gd name="connsiteX152" fmla="*/ 667 w 533400"/>
                <a:gd name="connsiteY152" fmla="*/ 252127 h 533400"/>
                <a:gd name="connsiteX153" fmla="*/ 8763 w 533400"/>
                <a:gd name="connsiteY153" fmla="*/ 252698 h 533400"/>
                <a:gd name="connsiteX154" fmla="*/ 8858 w 533400"/>
                <a:gd name="connsiteY154" fmla="*/ 250793 h 533400"/>
                <a:gd name="connsiteX155" fmla="*/ 9716 w 533400"/>
                <a:gd name="connsiteY155" fmla="*/ 241649 h 533400"/>
                <a:gd name="connsiteX156" fmla="*/ 1619 w 533400"/>
                <a:gd name="connsiteY156" fmla="*/ 240792 h 533400"/>
                <a:gd name="connsiteX157" fmla="*/ 1429 w 533400"/>
                <a:gd name="connsiteY157" fmla="*/ 242602 h 533400"/>
                <a:gd name="connsiteX158" fmla="*/ 9525 w 533400"/>
                <a:gd name="connsiteY158" fmla="*/ 243459 h 533400"/>
                <a:gd name="connsiteX159" fmla="*/ 9716 w 533400"/>
                <a:gd name="connsiteY159" fmla="*/ 241649 h 533400"/>
                <a:gd name="connsiteX160" fmla="*/ 10858 w 533400"/>
                <a:gd name="connsiteY160" fmla="*/ 232600 h 533400"/>
                <a:gd name="connsiteX161" fmla="*/ 2858 w 533400"/>
                <a:gd name="connsiteY161" fmla="*/ 231458 h 533400"/>
                <a:gd name="connsiteX162" fmla="*/ 2572 w 533400"/>
                <a:gd name="connsiteY162" fmla="*/ 233363 h 533400"/>
                <a:gd name="connsiteX163" fmla="*/ 10573 w 533400"/>
                <a:gd name="connsiteY163" fmla="*/ 234506 h 533400"/>
                <a:gd name="connsiteX164" fmla="*/ 10858 w 533400"/>
                <a:gd name="connsiteY164" fmla="*/ 232600 h 533400"/>
                <a:gd name="connsiteX165" fmla="*/ 64294 w 533400"/>
                <a:gd name="connsiteY165" fmla="*/ 108013 h 533400"/>
                <a:gd name="connsiteX166" fmla="*/ 57912 w 533400"/>
                <a:gd name="connsiteY166" fmla="*/ 102965 h 533400"/>
                <a:gd name="connsiteX167" fmla="*/ 56769 w 533400"/>
                <a:gd name="connsiteY167" fmla="*/ 104394 h 533400"/>
                <a:gd name="connsiteX168" fmla="*/ 63151 w 533400"/>
                <a:gd name="connsiteY168" fmla="*/ 109442 h 533400"/>
                <a:gd name="connsiteX169" fmla="*/ 64294 w 533400"/>
                <a:gd name="connsiteY169" fmla="*/ 108013 h 533400"/>
                <a:gd name="connsiteX170" fmla="*/ 27527 w 533400"/>
                <a:gd name="connsiteY170" fmla="*/ 170974 h 533400"/>
                <a:gd name="connsiteX171" fmla="*/ 20003 w 533400"/>
                <a:gd name="connsiteY171" fmla="*/ 167926 h 533400"/>
                <a:gd name="connsiteX172" fmla="*/ 19336 w 533400"/>
                <a:gd name="connsiteY172" fmla="*/ 169640 h 533400"/>
                <a:gd name="connsiteX173" fmla="*/ 26861 w 533400"/>
                <a:gd name="connsiteY173" fmla="*/ 172688 h 533400"/>
                <a:gd name="connsiteX174" fmla="*/ 27527 w 533400"/>
                <a:gd name="connsiteY174" fmla="*/ 170974 h 533400"/>
                <a:gd name="connsiteX175" fmla="*/ 58769 w 533400"/>
                <a:gd name="connsiteY175" fmla="*/ 115348 h 533400"/>
                <a:gd name="connsiteX176" fmla="*/ 52197 w 533400"/>
                <a:gd name="connsiteY176" fmla="*/ 110585 h 533400"/>
                <a:gd name="connsiteX177" fmla="*/ 51054 w 533400"/>
                <a:gd name="connsiteY177" fmla="*/ 112109 h 533400"/>
                <a:gd name="connsiteX178" fmla="*/ 57626 w 533400"/>
                <a:gd name="connsiteY178" fmla="*/ 116872 h 533400"/>
                <a:gd name="connsiteX179" fmla="*/ 58769 w 533400"/>
                <a:gd name="connsiteY179" fmla="*/ 115348 h 533400"/>
                <a:gd name="connsiteX180" fmla="*/ 53435 w 533400"/>
                <a:gd name="connsiteY180" fmla="*/ 122777 h 533400"/>
                <a:gd name="connsiteX181" fmla="*/ 46673 w 533400"/>
                <a:gd name="connsiteY181" fmla="*/ 118205 h 533400"/>
                <a:gd name="connsiteX182" fmla="*/ 45625 w 533400"/>
                <a:gd name="connsiteY182" fmla="*/ 119729 h 533400"/>
                <a:gd name="connsiteX183" fmla="*/ 52388 w 533400"/>
                <a:gd name="connsiteY183" fmla="*/ 124301 h 533400"/>
                <a:gd name="connsiteX184" fmla="*/ 53435 w 533400"/>
                <a:gd name="connsiteY184" fmla="*/ 122777 h 533400"/>
                <a:gd name="connsiteX185" fmla="*/ 70104 w 533400"/>
                <a:gd name="connsiteY185" fmla="*/ 100965 h 533400"/>
                <a:gd name="connsiteX186" fmla="*/ 63818 w 533400"/>
                <a:gd name="connsiteY186" fmla="*/ 95726 h 533400"/>
                <a:gd name="connsiteX187" fmla="*/ 62579 w 533400"/>
                <a:gd name="connsiteY187" fmla="*/ 97155 h 533400"/>
                <a:gd name="connsiteX188" fmla="*/ 68866 w 533400"/>
                <a:gd name="connsiteY188" fmla="*/ 102394 h 533400"/>
                <a:gd name="connsiteX189" fmla="*/ 70104 w 533400"/>
                <a:gd name="connsiteY189" fmla="*/ 100965 h 533400"/>
                <a:gd name="connsiteX190" fmla="*/ 76105 w 533400"/>
                <a:gd name="connsiteY190" fmla="*/ 94107 h 533400"/>
                <a:gd name="connsiteX191" fmla="*/ 70104 w 533400"/>
                <a:gd name="connsiteY191" fmla="*/ 88678 h 533400"/>
                <a:gd name="connsiteX192" fmla="*/ 68866 w 533400"/>
                <a:gd name="connsiteY192" fmla="*/ 90106 h 533400"/>
                <a:gd name="connsiteX193" fmla="*/ 74962 w 533400"/>
                <a:gd name="connsiteY193" fmla="*/ 95536 h 533400"/>
                <a:gd name="connsiteX194" fmla="*/ 76105 w 533400"/>
                <a:gd name="connsiteY194" fmla="*/ 94107 h 533400"/>
                <a:gd name="connsiteX195" fmla="*/ 48482 w 533400"/>
                <a:gd name="connsiteY195" fmla="*/ 130492 h 533400"/>
                <a:gd name="connsiteX196" fmla="*/ 41624 w 533400"/>
                <a:gd name="connsiteY196" fmla="*/ 126206 h 533400"/>
                <a:gd name="connsiteX197" fmla="*/ 40672 w 533400"/>
                <a:gd name="connsiteY197" fmla="*/ 127825 h 533400"/>
                <a:gd name="connsiteX198" fmla="*/ 47530 w 533400"/>
                <a:gd name="connsiteY198" fmla="*/ 132112 h 533400"/>
                <a:gd name="connsiteX199" fmla="*/ 48482 w 533400"/>
                <a:gd name="connsiteY199" fmla="*/ 130492 h 533400"/>
                <a:gd name="connsiteX200" fmla="*/ 35052 w 533400"/>
                <a:gd name="connsiteY200" fmla="*/ 154305 h 533400"/>
                <a:gd name="connsiteX201" fmla="*/ 27813 w 533400"/>
                <a:gd name="connsiteY201" fmla="*/ 150781 h 533400"/>
                <a:gd name="connsiteX202" fmla="*/ 26956 w 533400"/>
                <a:gd name="connsiteY202" fmla="*/ 152495 h 533400"/>
                <a:gd name="connsiteX203" fmla="*/ 34195 w 533400"/>
                <a:gd name="connsiteY203" fmla="*/ 156019 h 533400"/>
                <a:gd name="connsiteX204" fmla="*/ 35052 w 533400"/>
                <a:gd name="connsiteY204" fmla="*/ 154305 h 533400"/>
                <a:gd name="connsiteX205" fmla="*/ 43720 w 533400"/>
                <a:gd name="connsiteY205" fmla="*/ 138208 h 533400"/>
                <a:gd name="connsiteX206" fmla="*/ 36671 w 533400"/>
                <a:gd name="connsiteY206" fmla="*/ 134207 h 533400"/>
                <a:gd name="connsiteX207" fmla="*/ 35719 w 533400"/>
                <a:gd name="connsiteY207" fmla="*/ 135827 h 533400"/>
                <a:gd name="connsiteX208" fmla="*/ 42767 w 533400"/>
                <a:gd name="connsiteY208" fmla="*/ 139922 h 533400"/>
                <a:gd name="connsiteX209" fmla="*/ 43720 w 533400"/>
                <a:gd name="connsiteY209" fmla="*/ 138208 h 533400"/>
                <a:gd name="connsiteX210" fmla="*/ 31147 w 533400"/>
                <a:gd name="connsiteY210" fmla="*/ 162592 h 533400"/>
                <a:gd name="connsiteX211" fmla="*/ 23717 w 533400"/>
                <a:gd name="connsiteY211" fmla="*/ 159258 h 533400"/>
                <a:gd name="connsiteX212" fmla="*/ 22955 w 533400"/>
                <a:gd name="connsiteY212" fmla="*/ 160973 h 533400"/>
                <a:gd name="connsiteX213" fmla="*/ 30385 w 533400"/>
                <a:gd name="connsiteY213" fmla="*/ 164306 h 533400"/>
                <a:gd name="connsiteX214" fmla="*/ 31147 w 533400"/>
                <a:gd name="connsiteY214" fmla="*/ 162592 h 533400"/>
                <a:gd name="connsiteX215" fmla="*/ 39243 w 533400"/>
                <a:gd name="connsiteY215" fmla="*/ 146209 h 533400"/>
                <a:gd name="connsiteX216" fmla="*/ 32099 w 533400"/>
                <a:gd name="connsiteY216" fmla="*/ 142399 h 533400"/>
                <a:gd name="connsiteX217" fmla="*/ 31242 w 533400"/>
                <a:gd name="connsiteY217" fmla="*/ 144018 h 533400"/>
                <a:gd name="connsiteX218" fmla="*/ 38386 w 533400"/>
                <a:gd name="connsiteY218" fmla="*/ 147828 h 533400"/>
                <a:gd name="connsiteX219" fmla="*/ 39243 w 533400"/>
                <a:gd name="connsiteY219" fmla="*/ 146209 h 533400"/>
                <a:gd name="connsiteX220" fmla="*/ 516541 w 533400"/>
                <a:gd name="connsiteY220" fmla="*/ 181261 h 533400"/>
                <a:gd name="connsiteX221" fmla="*/ 524161 w 533400"/>
                <a:gd name="connsiteY221" fmla="*/ 178498 h 533400"/>
                <a:gd name="connsiteX222" fmla="*/ 523494 w 533400"/>
                <a:gd name="connsiteY222" fmla="*/ 176784 h 533400"/>
                <a:gd name="connsiteX223" fmla="*/ 515874 w 533400"/>
                <a:gd name="connsiteY223" fmla="*/ 179546 h 533400"/>
                <a:gd name="connsiteX224" fmla="*/ 516541 w 533400"/>
                <a:gd name="connsiteY224" fmla="*/ 181261 h 533400"/>
                <a:gd name="connsiteX225" fmla="*/ 497300 w 533400"/>
                <a:gd name="connsiteY225" fmla="*/ 139827 h 533400"/>
                <a:gd name="connsiteX226" fmla="*/ 504349 w 533400"/>
                <a:gd name="connsiteY226" fmla="*/ 135731 h 533400"/>
                <a:gd name="connsiteX227" fmla="*/ 503396 w 533400"/>
                <a:gd name="connsiteY227" fmla="*/ 134112 h 533400"/>
                <a:gd name="connsiteX228" fmla="*/ 496348 w 533400"/>
                <a:gd name="connsiteY228" fmla="*/ 138208 h 533400"/>
                <a:gd name="connsiteX229" fmla="*/ 497300 w 533400"/>
                <a:gd name="connsiteY229" fmla="*/ 139827 h 533400"/>
                <a:gd name="connsiteX230" fmla="*/ 501777 w 533400"/>
                <a:gd name="connsiteY230" fmla="*/ 147923 h 533400"/>
                <a:gd name="connsiteX231" fmla="*/ 508921 w 533400"/>
                <a:gd name="connsiteY231" fmla="*/ 144113 h 533400"/>
                <a:gd name="connsiteX232" fmla="*/ 508064 w 533400"/>
                <a:gd name="connsiteY232" fmla="*/ 142494 h 533400"/>
                <a:gd name="connsiteX233" fmla="*/ 500920 w 533400"/>
                <a:gd name="connsiteY233" fmla="*/ 146304 h 533400"/>
                <a:gd name="connsiteX234" fmla="*/ 501777 w 533400"/>
                <a:gd name="connsiteY234" fmla="*/ 147923 h 533400"/>
                <a:gd name="connsiteX235" fmla="*/ 492633 w 533400"/>
                <a:gd name="connsiteY235" fmla="*/ 132017 h 533400"/>
                <a:gd name="connsiteX236" fmla="*/ 499491 w 533400"/>
                <a:gd name="connsiteY236" fmla="*/ 127730 h 533400"/>
                <a:gd name="connsiteX237" fmla="*/ 498539 w 533400"/>
                <a:gd name="connsiteY237" fmla="*/ 126111 h 533400"/>
                <a:gd name="connsiteX238" fmla="*/ 491681 w 533400"/>
                <a:gd name="connsiteY238" fmla="*/ 130397 h 533400"/>
                <a:gd name="connsiteX239" fmla="*/ 492633 w 533400"/>
                <a:gd name="connsiteY239" fmla="*/ 132017 h 533400"/>
                <a:gd name="connsiteX240" fmla="*/ 459105 w 533400"/>
                <a:gd name="connsiteY240" fmla="*/ 88773 h 533400"/>
                <a:gd name="connsiteX241" fmla="*/ 465010 w 533400"/>
                <a:gd name="connsiteY241" fmla="*/ 83153 h 533400"/>
                <a:gd name="connsiteX242" fmla="*/ 463677 w 533400"/>
                <a:gd name="connsiteY242" fmla="*/ 81820 h 533400"/>
                <a:gd name="connsiteX243" fmla="*/ 457772 w 533400"/>
                <a:gd name="connsiteY243" fmla="*/ 87440 h 533400"/>
                <a:gd name="connsiteX244" fmla="*/ 459105 w 533400"/>
                <a:gd name="connsiteY244" fmla="*/ 88773 h 533400"/>
                <a:gd name="connsiteX245" fmla="*/ 509683 w 533400"/>
                <a:gd name="connsiteY245" fmla="*/ 164306 h 533400"/>
                <a:gd name="connsiteX246" fmla="*/ 517112 w 533400"/>
                <a:gd name="connsiteY246" fmla="*/ 160973 h 533400"/>
                <a:gd name="connsiteX247" fmla="*/ 516350 w 533400"/>
                <a:gd name="connsiteY247" fmla="*/ 159258 h 533400"/>
                <a:gd name="connsiteX248" fmla="*/ 508921 w 533400"/>
                <a:gd name="connsiteY248" fmla="*/ 162592 h 533400"/>
                <a:gd name="connsiteX249" fmla="*/ 509683 w 533400"/>
                <a:gd name="connsiteY249" fmla="*/ 164306 h 533400"/>
                <a:gd name="connsiteX250" fmla="*/ 465296 w 533400"/>
                <a:gd name="connsiteY250" fmla="*/ 95440 h 533400"/>
                <a:gd name="connsiteX251" fmla="*/ 471297 w 533400"/>
                <a:gd name="connsiteY251" fmla="*/ 90011 h 533400"/>
                <a:gd name="connsiteX252" fmla="*/ 470059 w 533400"/>
                <a:gd name="connsiteY252" fmla="*/ 88583 h 533400"/>
                <a:gd name="connsiteX253" fmla="*/ 463963 w 533400"/>
                <a:gd name="connsiteY253" fmla="*/ 94012 h 533400"/>
                <a:gd name="connsiteX254" fmla="*/ 465296 w 533400"/>
                <a:gd name="connsiteY254" fmla="*/ 95440 h 533400"/>
                <a:gd name="connsiteX255" fmla="*/ 487680 w 533400"/>
                <a:gd name="connsiteY255" fmla="*/ 124301 h 533400"/>
                <a:gd name="connsiteX256" fmla="*/ 494443 w 533400"/>
                <a:gd name="connsiteY256" fmla="*/ 119729 h 533400"/>
                <a:gd name="connsiteX257" fmla="*/ 493395 w 533400"/>
                <a:gd name="connsiteY257" fmla="*/ 118205 h 533400"/>
                <a:gd name="connsiteX258" fmla="*/ 486632 w 533400"/>
                <a:gd name="connsiteY258" fmla="*/ 122777 h 533400"/>
                <a:gd name="connsiteX259" fmla="*/ 487680 w 533400"/>
                <a:gd name="connsiteY259" fmla="*/ 124301 h 533400"/>
                <a:gd name="connsiteX260" fmla="*/ 513207 w 533400"/>
                <a:gd name="connsiteY260" fmla="*/ 172784 h 533400"/>
                <a:gd name="connsiteX261" fmla="*/ 520732 w 533400"/>
                <a:gd name="connsiteY261" fmla="*/ 169736 h 533400"/>
                <a:gd name="connsiteX262" fmla="*/ 520065 w 533400"/>
                <a:gd name="connsiteY262" fmla="*/ 168021 h 533400"/>
                <a:gd name="connsiteX263" fmla="*/ 512540 w 533400"/>
                <a:gd name="connsiteY263" fmla="*/ 171069 h 533400"/>
                <a:gd name="connsiteX264" fmla="*/ 513207 w 533400"/>
                <a:gd name="connsiteY264" fmla="*/ 172784 h 533400"/>
                <a:gd name="connsiteX265" fmla="*/ 471297 w 533400"/>
                <a:gd name="connsiteY265" fmla="*/ 102394 h 533400"/>
                <a:gd name="connsiteX266" fmla="*/ 477488 w 533400"/>
                <a:gd name="connsiteY266" fmla="*/ 97155 h 533400"/>
                <a:gd name="connsiteX267" fmla="*/ 476250 w 533400"/>
                <a:gd name="connsiteY267" fmla="*/ 95726 h 533400"/>
                <a:gd name="connsiteX268" fmla="*/ 470059 w 533400"/>
                <a:gd name="connsiteY268" fmla="*/ 100965 h 533400"/>
                <a:gd name="connsiteX269" fmla="*/ 471297 w 533400"/>
                <a:gd name="connsiteY269" fmla="*/ 102394 h 533400"/>
                <a:gd name="connsiteX270" fmla="*/ 477012 w 533400"/>
                <a:gd name="connsiteY270" fmla="*/ 109538 h 533400"/>
                <a:gd name="connsiteX271" fmla="*/ 483394 w 533400"/>
                <a:gd name="connsiteY271" fmla="*/ 104489 h 533400"/>
                <a:gd name="connsiteX272" fmla="*/ 482251 w 533400"/>
                <a:gd name="connsiteY272" fmla="*/ 103061 h 533400"/>
                <a:gd name="connsiteX273" fmla="*/ 475869 w 533400"/>
                <a:gd name="connsiteY273" fmla="*/ 108109 h 533400"/>
                <a:gd name="connsiteX274" fmla="*/ 477012 w 533400"/>
                <a:gd name="connsiteY274" fmla="*/ 109538 h 533400"/>
                <a:gd name="connsiteX275" fmla="*/ 482441 w 533400"/>
                <a:gd name="connsiteY275" fmla="*/ 116872 h 533400"/>
                <a:gd name="connsiteX276" fmla="*/ 489014 w 533400"/>
                <a:gd name="connsiteY276" fmla="*/ 112109 h 533400"/>
                <a:gd name="connsiteX277" fmla="*/ 487966 w 533400"/>
                <a:gd name="connsiteY277" fmla="*/ 110585 h 533400"/>
                <a:gd name="connsiteX278" fmla="*/ 481393 w 533400"/>
                <a:gd name="connsiteY278" fmla="*/ 115348 h 533400"/>
                <a:gd name="connsiteX279" fmla="*/ 482441 w 533400"/>
                <a:gd name="connsiteY279" fmla="*/ 116872 h 533400"/>
                <a:gd name="connsiteX280" fmla="*/ 505873 w 533400"/>
                <a:gd name="connsiteY280" fmla="*/ 156019 h 533400"/>
                <a:gd name="connsiteX281" fmla="*/ 513112 w 533400"/>
                <a:gd name="connsiteY281" fmla="*/ 152495 h 533400"/>
                <a:gd name="connsiteX282" fmla="*/ 512255 w 533400"/>
                <a:gd name="connsiteY282" fmla="*/ 150781 h 533400"/>
                <a:gd name="connsiteX283" fmla="*/ 505016 w 533400"/>
                <a:gd name="connsiteY283" fmla="*/ 154305 h 533400"/>
                <a:gd name="connsiteX284" fmla="*/ 505873 w 533400"/>
                <a:gd name="connsiteY284" fmla="*/ 156019 h 533400"/>
                <a:gd name="connsiteX285" fmla="*/ 8192 w 533400"/>
                <a:gd name="connsiteY285" fmla="*/ 270034 h 533400"/>
                <a:gd name="connsiteX286" fmla="*/ 8192 w 533400"/>
                <a:gd name="connsiteY286" fmla="*/ 269081 h 533400"/>
                <a:gd name="connsiteX287" fmla="*/ 0 w 533400"/>
                <a:gd name="connsiteY287" fmla="*/ 269081 h 533400"/>
                <a:gd name="connsiteX288" fmla="*/ 0 w 533400"/>
                <a:gd name="connsiteY288" fmla="*/ 270986 h 533400"/>
                <a:gd name="connsiteX289" fmla="*/ 8192 w 533400"/>
                <a:gd name="connsiteY289" fmla="*/ 270986 h 533400"/>
                <a:gd name="connsiteX290" fmla="*/ 8192 w 533400"/>
                <a:gd name="connsiteY290" fmla="*/ 270034 h 533400"/>
                <a:gd name="connsiteX291" fmla="*/ 530638 w 533400"/>
                <a:gd name="connsiteY291" fmla="*/ 243554 h 533400"/>
                <a:gd name="connsiteX292" fmla="*/ 538734 w 533400"/>
                <a:gd name="connsiteY292" fmla="*/ 242697 h 533400"/>
                <a:gd name="connsiteX293" fmla="*/ 538543 w 533400"/>
                <a:gd name="connsiteY293" fmla="*/ 240887 h 533400"/>
                <a:gd name="connsiteX294" fmla="*/ 530447 w 533400"/>
                <a:gd name="connsiteY294" fmla="*/ 241744 h 533400"/>
                <a:gd name="connsiteX295" fmla="*/ 530638 w 533400"/>
                <a:gd name="connsiteY295" fmla="*/ 243554 h 533400"/>
                <a:gd name="connsiteX296" fmla="*/ 531781 w 533400"/>
                <a:gd name="connsiteY296" fmla="*/ 261747 h 533400"/>
                <a:gd name="connsiteX297" fmla="*/ 539972 w 533400"/>
                <a:gd name="connsiteY297" fmla="*/ 261461 h 533400"/>
                <a:gd name="connsiteX298" fmla="*/ 539877 w 533400"/>
                <a:gd name="connsiteY298" fmla="*/ 259556 h 533400"/>
                <a:gd name="connsiteX299" fmla="*/ 531781 w 533400"/>
                <a:gd name="connsiteY299" fmla="*/ 259842 h 533400"/>
                <a:gd name="connsiteX300" fmla="*/ 531781 w 533400"/>
                <a:gd name="connsiteY300" fmla="*/ 261747 h 533400"/>
                <a:gd name="connsiteX301" fmla="*/ 531305 w 533400"/>
                <a:gd name="connsiteY301" fmla="*/ 252698 h 533400"/>
                <a:gd name="connsiteX302" fmla="*/ 539401 w 533400"/>
                <a:gd name="connsiteY302" fmla="*/ 252127 h 533400"/>
                <a:gd name="connsiteX303" fmla="*/ 539306 w 533400"/>
                <a:gd name="connsiteY303" fmla="*/ 250222 h 533400"/>
                <a:gd name="connsiteX304" fmla="*/ 531209 w 533400"/>
                <a:gd name="connsiteY304" fmla="*/ 250793 h 533400"/>
                <a:gd name="connsiteX305" fmla="*/ 531305 w 533400"/>
                <a:gd name="connsiteY305" fmla="*/ 252698 h 533400"/>
                <a:gd name="connsiteX306" fmla="*/ 528161 w 533400"/>
                <a:gd name="connsiteY306" fmla="*/ 225457 h 533400"/>
                <a:gd name="connsiteX307" fmla="*/ 536162 w 533400"/>
                <a:gd name="connsiteY307" fmla="*/ 224028 h 533400"/>
                <a:gd name="connsiteX308" fmla="*/ 535876 w 533400"/>
                <a:gd name="connsiteY308" fmla="*/ 222218 h 533400"/>
                <a:gd name="connsiteX309" fmla="*/ 527876 w 533400"/>
                <a:gd name="connsiteY309" fmla="*/ 223647 h 533400"/>
                <a:gd name="connsiteX310" fmla="*/ 528161 w 533400"/>
                <a:gd name="connsiteY310" fmla="*/ 225457 h 533400"/>
                <a:gd name="connsiteX311" fmla="*/ 529495 w 533400"/>
                <a:gd name="connsiteY311" fmla="*/ 234506 h 533400"/>
                <a:gd name="connsiteX312" fmla="*/ 537496 w 533400"/>
                <a:gd name="connsiteY312" fmla="*/ 233363 h 533400"/>
                <a:gd name="connsiteX313" fmla="*/ 537210 w 533400"/>
                <a:gd name="connsiteY313" fmla="*/ 231458 h 533400"/>
                <a:gd name="connsiteX314" fmla="*/ 529209 w 533400"/>
                <a:gd name="connsiteY314" fmla="*/ 232600 h 533400"/>
                <a:gd name="connsiteX315" fmla="*/ 529495 w 533400"/>
                <a:gd name="connsiteY315" fmla="*/ 234506 h 533400"/>
                <a:gd name="connsiteX316" fmla="*/ 526447 w 533400"/>
                <a:gd name="connsiteY316" fmla="*/ 216503 h 533400"/>
                <a:gd name="connsiteX317" fmla="*/ 534353 w 533400"/>
                <a:gd name="connsiteY317" fmla="*/ 214789 h 533400"/>
                <a:gd name="connsiteX318" fmla="*/ 533972 w 533400"/>
                <a:gd name="connsiteY318" fmla="*/ 212979 h 533400"/>
                <a:gd name="connsiteX319" fmla="*/ 526066 w 533400"/>
                <a:gd name="connsiteY319" fmla="*/ 214694 h 533400"/>
                <a:gd name="connsiteX320" fmla="*/ 526447 w 533400"/>
                <a:gd name="connsiteY320" fmla="*/ 216503 h 533400"/>
                <a:gd name="connsiteX321" fmla="*/ 522065 w 533400"/>
                <a:gd name="connsiteY321" fmla="*/ 198692 h 533400"/>
                <a:gd name="connsiteX322" fmla="*/ 529876 w 533400"/>
                <a:gd name="connsiteY322" fmla="*/ 196501 h 533400"/>
                <a:gd name="connsiteX323" fmla="*/ 529400 w 533400"/>
                <a:gd name="connsiteY323" fmla="*/ 194691 h 533400"/>
                <a:gd name="connsiteX324" fmla="*/ 521589 w 533400"/>
                <a:gd name="connsiteY324" fmla="*/ 196882 h 533400"/>
                <a:gd name="connsiteX325" fmla="*/ 522065 w 533400"/>
                <a:gd name="connsiteY325" fmla="*/ 198692 h 533400"/>
                <a:gd name="connsiteX326" fmla="*/ 519493 w 533400"/>
                <a:gd name="connsiteY326" fmla="*/ 189929 h 533400"/>
                <a:gd name="connsiteX327" fmla="*/ 527209 w 533400"/>
                <a:gd name="connsiteY327" fmla="*/ 187452 h 533400"/>
                <a:gd name="connsiteX328" fmla="*/ 526637 w 533400"/>
                <a:gd name="connsiteY328" fmla="*/ 185642 h 533400"/>
                <a:gd name="connsiteX329" fmla="*/ 518922 w 533400"/>
                <a:gd name="connsiteY329" fmla="*/ 188119 h 533400"/>
                <a:gd name="connsiteX330" fmla="*/ 519493 w 533400"/>
                <a:gd name="connsiteY330" fmla="*/ 189929 h 533400"/>
                <a:gd name="connsiteX331" fmla="*/ 524447 w 533400"/>
                <a:gd name="connsiteY331" fmla="*/ 207550 h 533400"/>
                <a:gd name="connsiteX332" fmla="*/ 532257 w 533400"/>
                <a:gd name="connsiteY332" fmla="*/ 205550 h 533400"/>
                <a:gd name="connsiteX333" fmla="*/ 531781 w 533400"/>
                <a:gd name="connsiteY333" fmla="*/ 203740 h 533400"/>
                <a:gd name="connsiteX334" fmla="*/ 523970 w 533400"/>
                <a:gd name="connsiteY334" fmla="*/ 205740 h 533400"/>
                <a:gd name="connsiteX335" fmla="*/ 524447 w 533400"/>
                <a:gd name="connsiteY335" fmla="*/ 207550 h 533400"/>
                <a:gd name="connsiteX336" fmla="*/ 369094 w 533400"/>
                <a:gd name="connsiteY336" fmla="*/ 27527 h 533400"/>
                <a:gd name="connsiteX337" fmla="*/ 372142 w 533400"/>
                <a:gd name="connsiteY337" fmla="*/ 20002 h 533400"/>
                <a:gd name="connsiteX338" fmla="*/ 370427 w 533400"/>
                <a:gd name="connsiteY338" fmla="*/ 19336 h 533400"/>
                <a:gd name="connsiteX339" fmla="*/ 367379 w 533400"/>
                <a:gd name="connsiteY339" fmla="*/ 26860 h 533400"/>
                <a:gd name="connsiteX340" fmla="*/ 369094 w 533400"/>
                <a:gd name="connsiteY340" fmla="*/ 27527 h 533400"/>
                <a:gd name="connsiteX341" fmla="*/ 334328 w 533400"/>
                <a:gd name="connsiteY341" fmla="*/ 16097 h 533400"/>
                <a:gd name="connsiteX342" fmla="*/ 336328 w 533400"/>
                <a:gd name="connsiteY342" fmla="*/ 8287 h 533400"/>
                <a:gd name="connsiteX343" fmla="*/ 334518 w 533400"/>
                <a:gd name="connsiteY343" fmla="*/ 7810 h 533400"/>
                <a:gd name="connsiteX344" fmla="*/ 332518 w 533400"/>
                <a:gd name="connsiteY344" fmla="*/ 15621 h 533400"/>
                <a:gd name="connsiteX345" fmla="*/ 334328 w 533400"/>
                <a:gd name="connsiteY345" fmla="*/ 16097 h 533400"/>
                <a:gd name="connsiteX346" fmla="*/ 343186 w 533400"/>
                <a:gd name="connsiteY346" fmla="*/ 18479 h 533400"/>
                <a:gd name="connsiteX347" fmla="*/ 345376 w 533400"/>
                <a:gd name="connsiteY347" fmla="*/ 10763 h 533400"/>
                <a:gd name="connsiteX348" fmla="*/ 343567 w 533400"/>
                <a:gd name="connsiteY348" fmla="*/ 10192 h 533400"/>
                <a:gd name="connsiteX349" fmla="*/ 341376 w 533400"/>
                <a:gd name="connsiteY349" fmla="*/ 17907 h 533400"/>
                <a:gd name="connsiteX350" fmla="*/ 343186 w 533400"/>
                <a:gd name="connsiteY350" fmla="*/ 18479 h 533400"/>
                <a:gd name="connsiteX351" fmla="*/ 360521 w 533400"/>
                <a:gd name="connsiteY351" fmla="*/ 24194 h 533400"/>
                <a:gd name="connsiteX352" fmla="*/ 363284 w 533400"/>
                <a:gd name="connsiteY352" fmla="*/ 16669 h 533400"/>
                <a:gd name="connsiteX353" fmla="*/ 361569 w 533400"/>
                <a:gd name="connsiteY353" fmla="*/ 16002 h 533400"/>
                <a:gd name="connsiteX354" fmla="*/ 358807 w 533400"/>
                <a:gd name="connsiteY354" fmla="*/ 23527 h 533400"/>
                <a:gd name="connsiteX355" fmla="*/ 360521 w 533400"/>
                <a:gd name="connsiteY355" fmla="*/ 24194 h 533400"/>
                <a:gd name="connsiteX356" fmla="*/ 351854 w 533400"/>
                <a:gd name="connsiteY356" fmla="*/ 21146 h 533400"/>
                <a:gd name="connsiteX357" fmla="*/ 354330 w 533400"/>
                <a:gd name="connsiteY357" fmla="*/ 13430 h 533400"/>
                <a:gd name="connsiteX358" fmla="*/ 352520 w 533400"/>
                <a:gd name="connsiteY358" fmla="*/ 12859 h 533400"/>
                <a:gd name="connsiteX359" fmla="*/ 350044 w 533400"/>
                <a:gd name="connsiteY359" fmla="*/ 20574 h 533400"/>
                <a:gd name="connsiteX360" fmla="*/ 351854 w 533400"/>
                <a:gd name="connsiteY360" fmla="*/ 21146 h 533400"/>
                <a:gd name="connsiteX361" fmla="*/ 325469 w 533400"/>
                <a:gd name="connsiteY361" fmla="*/ 14002 h 533400"/>
                <a:gd name="connsiteX362" fmla="*/ 327184 w 533400"/>
                <a:gd name="connsiteY362" fmla="*/ 6096 h 533400"/>
                <a:gd name="connsiteX363" fmla="*/ 325374 w 533400"/>
                <a:gd name="connsiteY363" fmla="*/ 5715 h 533400"/>
                <a:gd name="connsiteX364" fmla="*/ 323659 w 533400"/>
                <a:gd name="connsiteY364" fmla="*/ 13621 h 533400"/>
                <a:gd name="connsiteX365" fmla="*/ 325469 w 533400"/>
                <a:gd name="connsiteY365" fmla="*/ 14002 h 533400"/>
                <a:gd name="connsiteX366" fmla="*/ 289274 w 533400"/>
                <a:gd name="connsiteY366" fmla="*/ 8858 h 533400"/>
                <a:gd name="connsiteX367" fmla="*/ 289846 w 533400"/>
                <a:gd name="connsiteY367" fmla="*/ 762 h 533400"/>
                <a:gd name="connsiteX368" fmla="*/ 288036 w 533400"/>
                <a:gd name="connsiteY368" fmla="*/ 571 h 533400"/>
                <a:gd name="connsiteX369" fmla="*/ 287465 w 533400"/>
                <a:gd name="connsiteY369" fmla="*/ 8668 h 533400"/>
                <a:gd name="connsiteX370" fmla="*/ 289274 w 533400"/>
                <a:gd name="connsiteY370" fmla="*/ 8858 h 533400"/>
                <a:gd name="connsiteX371" fmla="*/ 316421 w 533400"/>
                <a:gd name="connsiteY371" fmla="*/ 12192 h 533400"/>
                <a:gd name="connsiteX372" fmla="*/ 317849 w 533400"/>
                <a:gd name="connsiteY372" fmla="*/ 4191 h 533400"/>
                <a:gd name="connsiteX373" fmla="*/ 316040 w 533400"/>
                <a:gd name="connsiteY373" fmla="*/ 3810 h 533400"/>
                <a:gd name="connsiteX374" fmla="*/ 314611 w 533400"/>
                <a:gd name="connsiteY374" fmla="*/ 11811 h 533400"/>
                <a:gd name="connsiteX375" fmla="*/ 316421 w 533400"/>
                <a:gd name="connsiteY375" fmla="*/ 12192 h 533400"/>
                <a:gd name="connsiteX376" fmla="*/ 270034 w 533400"/>
                <a:gd name="connsiteY376" fmla="*/ 8192 h 533400"/>
                <a:gd name="connsiteX377" fmla="*/ 270986 w 533400"/>
                <a:gd name="connsiteY377" fmla="*/ 8192 h 533400"/>
                <a:gd name="connsiteX378" fmla="*/ 270986 w 533400"/>
                <a:gd name="connsiteY378" fmla="*/ 0 h 533400"/>
                <a:gd name="connsiteX379" fmla="*/ 269081 w 533400"/>
                <a:gd name="connsiteY379" fmla="*/ 0 h 533400"/>
                <a:gd name="connsiteX380" fmla="*/ 269081 w 533400"/>
                <a:gd name="connsiteY380" fmla="*/ 8192 h 533400"/>
                <a:gd name="connsiteX381" fmla="*/ 270034 w 533400"/>
                <a:gd name="connsiteY381" fmla="*/ 8192 h 533400"/>
                <a:gd name="connsiteX382" fmla="*/ 280130 w 533400"/>
                <a:gd name="connsiteY382" fmla="*/ 8287 h 533400"/>
                <a:gd name="connsiteX383" fmla="*/ 280416 w 533400"/>
                <a:gd name="connsiteY383" fmla="*/ 190 h 533400"/>
                <a:gd name="connsiteX384" fmla="*/ 278511 w 533400"/>
                <a:gd name="connsiteY384" fmla="*/ 95 h 533400"/>
                <a:gd name="connsiteX385" fmla="*/ 278225 w 533400"/>
                <a:gd name="connsiteY385" fmla="*/ 8287 h 533400"/>
                <a:gd name="connsiteX386" fmla="*/ 280130 w 533400"/>
                <a:gd name="connsiteY386" fmla="*/ 8287 h 533400"/>
                <a:gd name="connsiteX387" fmla="*/ 298323 w 533400"/>
                <a:gd name="connsiteY387" fmla="*/ 9715 h 533400"/>
                <a:gd name="connsiteX388" fmla="*/ 299180 w 533400"/>
                <a:gd name="connsiteY388" fmla="*/ 1619 h 533400"/>
                <a:gd name="connsiteX389" fmla="*/ 297371 w 533400"/>
                <a:gd name="connsiteY389" fmla="*/ 1429 h 533400"/>
                <a:gd name="connsiteX390" fmla="*/ 296513 w 533400"/>
                <a:gd name="connsiteY390" fmla="*/ 9525 h 533400"/>
                <a:gd name="connsiteX391" fmla="*/ 298323 w 533400"/>
                <a:gd name="connsiteY391" fmla="*/ 9715 h 533400"/>
                <a:gd name="connsiteX392" fmla="*/ 307467 w 533400"/>
                <a:gd name="connsiteY392" fmla="*/ 10763 h 533400"/>
                <a:gd name="connsiteX393" fmla="*/ 308610 w 533400"/>
                <a:gd name="connsiteY393" fmla="*/ 2762 h 533400"/>
                <a:gd name="connsiteX394" fmla="*/ 306800 w 533400"/>
                <a:gd name="connsiteY394" fmla="*/ 2477 h 533400"/>
                <a:gd name="connsiteX395" fmla="*/ 305657 w 533400"/>
                <a:gd name="connsiteY395" fmla="*/ 10477 h 533400"/>
                <a:gd name="connsiteX396" fmla="*/ 307467 w 533400"/>
                <a:gd name="connsiteY396" fmla="*/ 10763 h 533400"/>
                <a:gd name="connsiteX397" fmla="*/ 445960 w 533400"/>
                <a:gd name="connsiteY397" fmla="*/ 76010 h 533400"/>
                <a:gd name="connsiteX398" fmla="*/ 451390 w 533400"/>
                <a:gd name="connsiteY398" fmla="*/ 70009 h 533400"/>
                <a:gd name="connsiteX399" fmla="*/ 450056 w 533400"/>
                <a:gd name="connsiteY399" fmla="*/ 68771 h 533400"/>
                <a:gd name="connsiteX400" fmla="*/ 444627 w 533400"/>
                <a:gd name="connsiteY400" fmla="*/ 74771 h 533400"/>
                <a:gd name="connsiteX401" fmla="*/ 445960 w 533400"/>
                <a:gd name="connsiteY401" fmla="*/ 76010 h 533400"/>
                <a:gd name="connsiteX402" fmla="*/ 377476 w 533400"/>
                <a:gd name="connsiteY402" fmla="*/ 31147 h 533400"/>
                <a:gd name="connsiteX403" fmla="*/ 380714 w 533400"/>
                <a:gd name="connsiteY403" fmla="*/ 23717 h 533400"/>
                <a:gd name="connsiteX404" fmla="*/ 379000 w 533400"/>
                <a:gd name="connsiteY404" fmla="*/ 22955 h 533400"/>
                <a:gd name="connsiteX405" fmla="*/ 375761 w 533400"/>
                <a:gd name="connsiteY405" fmla="*/ 30385 h 533400"/>
                <a:gd name="connsiteX406" fmla="*/ 377476 w 533400"/>
                <a:gd name="connsiteY406" fmla="*/ 31147 h 533400"/>
                <a:gd name="connsiteX407" fmla="*/ 424720 w 533400"/>
                <a:gd name="connsiteY407" fmla="*/ 58674 h 533400"/>
                <a:gd name="connsiteX408" fmla="*/ 429482 w 533400"/>
                <a:gd name="connsiteY408" fmla="*/ 52102 h 533400"/>
                <a:gd name="connsiteX409" fmla="*/ 427958 w 533400"/>
                <a:gd name="connsiteY409" fmla="*/ 50959 h 533400"/>
                <a:gd name="connsiteX410" fmla="*/ 423196 w 533400"/>
                <a:gd name="connsiteY410" fmla="*/ 57531 h 533400"/>
                <a:gd name="connsiteX411" fmla="*/ 424720 w 533400"/>
                <a:gd name="connsiteY411" fmla="*/ 58674 h 533400"/>
                <a:gd name="connsiteX412" fmla="*/ 432054 w 533400"/>
                <a:gd name="connsiteY412" fmla="*/ 64198 h 533400"/>
                <a:gd name="connsiteX413" fmla="*/ 437102 w 533400"/>
                <a:gd name="connsiteY413" fmla="*/ 57817 h 533400"/>
                <a:gd name="connsiteX414" fmla="*/ 435674 w 533400"/>
                <a:gd name="connsiteY414" fmla="*/ 56674 h 533400"/>
                <a:gd name="connsiteX415" fmla="*/ 430625 w 533400"/>
                <a:gd name="connsiteY415" fmla="*/ 63056 h 533400"/>
                <a:gd name="connsiteX416" fmla="*/ 432054 w 533400"/>
                <a:gd name="connsiteY416" fmla="*/ 64198 h 533400"/>
                <a:gd name="connsiteX417" fmla="*/ 452628 w 533400"/>
                <a:gd name="connsiteY417" fmla="*/ 82296 h 533400"/>
                <a:gd name="connsiteX418" fmla="*/ 458248 w 533400"/>
                <a:gd name="connsiteY418" fmla="*/ 76486 h 533400"/>
                <a:gd name="connsiteX419" fmla="*/ 456914 w 533400"/>
                <a:gd name="connsiteY419" fmla="*/ 75152 h 533400"/>
                <a:gd name="connsiteX420" fmla="*/ 451295 w 533400"/>
                <a:gd name="connsiteY420" fmla="*/ 81058 h 533400"/>
                <a:gd name="connsiteX421" fmla="*/ 452628 w 533400"/>
                <a:gd name="connsiteY421" fmla="*/ 82296 h 533400"/>
                <a:gd name="connsiteX422" fmla="*/ 439103 w 533400"/>
                <a:gd name="connsiteY422" fmla="*/ 70009 h 533400"/>
                <a:gd name="connsiteX423" fmla="*/ 444341 w 533400"/>
                <a:gd name="connsiteY423" fmla="*/ 63817 h 533400"/>
                <a:gd name="connsiteX424" fmla="*/ 442913 w 533400"/>
                <a:gd name="connsiteY424" fmla="*/ 62579 h 533400"/>
                <a:gd name="connsiteX425" fmla="*/ 437674 w 533400"/>
                <a:gd name="connsiteY425" fmla="*/ 68771 h 533400"/>
                <a:gd name="connsiteX426" fmla="*/ 439103 w 533400"/>
                <a:gd name="connsiteY426" fmla="*/ 70009 h 533400"/>
                <a:gd name="connsiteX427" fmla="*/ 417290 w 533400"/>
                <a:gd name="connsiteY427" fmla="*/ 53435 h 533400"/>
                <a:gd name="connsiteX428" fmla="*/ 421862 w 533400"/>
                <a:gd name="connsiteY428" fmla="*/ 46673 h 533400"/>
                <a:gd name="connsiteX429" fmla="*/ 420338 w 533400"/>
                <a:gd name="connsiteY429" fmla="*/ 45625 h 533400"/>
                <a:gd name="connsiteX430" fmla="*/ 415766 w 533400"/>
                <a:gd name="connsiteY430" fmla="*/ 52388 h 533400"/>
                <a:gd name="connsiteX431" fmla="*/ 417290 w 533400"/>
                <a:gd name="connsiteY431" fmla="*/ 53435 h 533400"/>
                <a:gd name="connsiteX432" fmla="*/ 393859 w 533400"/>
                <a:gd name="connsiteY432" fmla="*/ 39148 h 533400"/>
                <a:gd name="connsiteX433" fmla="*/ 397669 w 533400"/>
                <a:gd name="connsiteY433" fmla="*/ 32004 h 533400"/>
                <a:gd name="connsiteX434" fmla="*/ 396050 w 533400"/>
                <a:gd name="connsiteY434" fmla="*/ 31147 h 533400"/>
                <a:gd name="connsiteX435" fmla="*/ 392240 w 533400"/>
                <a:gd name="connsiteY435" fmla="*/ 38290 h 533400"/>
                <a:gd name="connsiteX436" fmla="*/ 393859 w 533400"/>
                <a:gd name="connsiteY436" fmla="*/ 39148 h 533400"/>
                <a:gd name="connsiteX437" fmla="*/ 385763 w 533400"/>
                <a:gd name="connsiteY437" fmla="*/ 35052 h 533400"/>
                <a:gd name="connsiteX438" fmla="*/ 389287 w 533400"/>
                <a:gd name="connsiteY438" fmla="*/ 27813 h 533400"/>
                <a:gd name="connsiteX439" fmla="*/ 387572 w 533400"/>
                <a:gd name="connsiteY439" fmla="*/ 26956 h 533400"/>
                <a:gd name="connsiteX440" fmla="*/ 384048 w 533400"/>
                <a:gd name="connsiteY440" fmla="*/ 34195 h 533400"/>
                <a:gd name="connsiteX441" fmla="*/ 385763 w 533400"/>
                <a:gd name="connsiteY441" fmla="*/ 35052 h 533400"/>
                <a:gd name="connsiteX442" fmla="*/ 409670 w 533400"/>
                <a:gd name="connsiteY442" fmla="*/ 48387 h 533400"/>
                <a:gd name="connsiteX443" fmla="*/ 413957 w 533400"/>
                <a:gd name="connsiteY443" fmla="*/ 41529 h 533400"/>
                <a:gd name="connsiteX444" fmla="*/ 412337 w 533400"/>
                <a:gd name="connsiteY444" fmla="*/ 40481 h 533400"/>
                <a:gd name="connsiteX445" fmla="*/ 408051 w 533400"/>
                <a:gd name="connsiteY445" fmla="*/ 47339 h 533400"/>
                <a:gd name="connsiteX446" fmla="*/ 409670 w 533400"/>
                <a:gd name="connsiteY446" fmla="*/ 48387 h 533400"/>
                <a:gd name="connsiteX447" fmla="*/ 401860 w 533400"/>
                <a:gd name="connsiteY447" fmla="*/ 43625 h 533400"/>
                <a:gd name="connsiteX448" fmla="*/ 405860 w 533400"/>
                <a:gd name="connsiteY448" fmla="*/ 36576 h 533400"/>
                <a:gd name="connsiteX449" fmla="*/ 404241 w 533400"/>
                <a:gd name="connsiteY449" fmla="*/ 35623 h 533400"/>
                <a:gd name="connsiteX450" fmla="*/ 400241 w 533400"/>
                <a:gd name="connsiteY450" fmla="*/ 42672 h 533400"/>
                <a:gd name="connsiteX451" fmla="*/ 401860 w 533400"/>
                <a:gd name="connsiteY451" fmla="*/ 43625 h 533400"/>
                <a:gd name="connsiteX452" fmla="*/ 23622 w 533400"/>
                <a:gd name="connsiteY452" fmla="*/ 358711 h 533400"/>
                <a:gd name="connsiteX453" fmla="*/ 16002 w 533400"/>
                <a:gd name="connsiteY453" fmla="*/ 361474 h 533400"/>
                <a:gd name="connsiteX454" fmla="*/ 16669 w 533400"/>
                <a:gd name="connsiteY454" fmla="*/ 363188 h 533400"/>
                <a:gd name="connsiteX455" fmla="*/ 24289 w 533400"/>
                <a:gd name="connsiteY455" fmla="*/ 360426 h 533400"/>
                <a:gd name="connsiteX456" fmla="*/ 23622 w 533400"/>
                <a:gd name="connsiteY456" fmla="*/ 358711 h 533400"/>
                <a:gd name="connsiteX457" fmla="*/ 415766 w 533400"/>
                <a:gd name="connsiteY457" fmla="*/ 487680 h 533400"/>
                <a:gd name="connsiteX458" fmla="*/ 420338 w 533400"/>
                <a:gd name="connsiteY458" fmla="*/ 494443 h 533400"/>
                <a:gd name="connsiteX459" fmla="*/ 421862 w 533400"/>
                <a:gd name="connsiteY459" fmla="*/ 493395 h 533400"/>
                <a:gd name="connsiteX460" fmla="*/ 417290 w 533400"/>
                <a:gd name="connsiteY460" fmla="*/ 486632 h 533400"/>
                <a:gd name="connsiteX461" fmla="*/ 415766 w 533400"/>
                <a:gd name="connsiteY461" fmla="*/ 487680 h 533400"/>
                <a:gd name="connsiteX462" fmla="*/ 408051 w 533400"/>
                <a:gd name="connsiteY462" fmla="*/ 492538 h 533400"/>
                <a:gd name="connsiteX463" fmla="*/ 412337 w 533400"/>
                <a:gd name="connsiteY463" fmla="*/ 499396 h 533400"/>
                <a:gd name="connsiteX464" fmla="*/ 413957 w 533400"/>
                <a:gd name="connsiteY464" fmla="*/ 498443 h 533400"/>
                <a:gd name="connsiteX465" fmla="*/ 409670 w 533400"/>
                <a:gd name="connsiteY465" fmla="*/ 491585 h 533400"/>
                <a:gd name="connsiteX466" fmla="*/ 408051 w 533400"/>
                <a:gd name="connsiteY466" fmla="*/ 492538 h 533400"/>
                <a:gd name="connsiteX467" fmla="*/ 384048 w 533400"/>
                <a:gd name="connsiteY467" fmla="*/ 505778 h 533400"/>
                <a:gd name="connsiteX468" fmla="*/ 387572 w 533400"/>
                <a:gd name="connsiteY468" fmla="*/ 513016 h 533400"/>
                <a:gd name="connsiteX469" fmla="*/ 389287 w 533400"/>
                <a:gd name="connsiteY469" fmla="*/ 512159 h 533400"/>
                <a:gd name="connsiteX470" fmla="*/ 385763 w 533400"/>
                <a:gd name="connsiteY470" fmla="*/ 504920 h 533400"/>
                <a:gd name="connsiteX471" fmla="*/ 384048 w 533400"/>
                <a:gd name="connsiteY471" fmla="*/ 505778 h 533400"/>
                <a:gd name="connsiteX472" fmla="*/ 423196 w 533400"/>
                <a:gd name="connsiteY472" fmla="*/ 482441 h 533400"/>
                <a:gd name="connsiteX473" fmla="*/ 427958 w 533400"/>
                <a:gd name="connsiteY473" fmla="*/ 489014 h 533400"/>
                <a:gd name="connsiteX474" fmla="*/ 429482 w 533400"/>
                <a:gd name="connsiteY474" fmla="*/ 487870 h 533400"/>
                <a:gd name="connsiteX475" fmla="*/ 424720 w 533400"/>
                <a:gd name="connsiteY475" fmla="*/ 481298 h 533400"/>
                <a:gd name="connsiteX476" fmla="*/ 423196 w 533400"/>
                <a:gd name="connsiteY476" fmla="*/ 482441 h 533400"/>
                <a:gd name="connsiteX477" fmla="*/ 400241 w 533400"/>
                <a:gd name="connsiteY477" fmla="*/ 497300 h 533400"/>
                <a:gd name="connsiteX478" fmla="*/ 404336 w 533400"/>
                <a:gd name="connsiteY478" fmla="*/ 504349 h 533400"/>
                <a:gd name="connsiteX479" fmla="*/ 405956 w 533400"/>
                <a:gd name="connsiteY479" fmla="*/ 503396 h 533400"/>
                <a:gd name="connsiteX480" fmla="*/ 401860 w 533400"/>
                <a:gd name="connsiteY480" fmla="*/ 496348 h 533400"/>
                <a:gd name="connsiteX481" fmla="*/ 400241 w 533400"/>
                <a:gd name="connsiteY481" fmla="*/ 497300 h 533400"/>
                <a:gd name="connsiteX482" fmla="*/ 392240 w 533400"/>
                <a:gd name="connsiteY482" fmla="*/ 501682 h 533400"/>
                <a:gd name="connsiteX483" fmla="*/ 396050 w 533400"/>
                <a:gd name="connsiteY483" fmla="*/ 508826 h 533400"/>
                <a:gd name="connsiteX484" fmla="*/ 397669 w 533400"/>
                <a:gd name="connsiteY484" fmla="*/ 507968 h 533400"/>
                <a:gd name="connsiteX485" fmla="*/ 393859 w 533400"/>
                <a:gd name="connsiteY485" fmla="*/ 500824 h 533400"/>
                <a:gd name="connsiteX486" fmla="*/ 392240 w 533400"/>
                <a:gd name="connsiteY486" fmla="*/ 501682 h 533400"/>
                <a:gd name="connsiteX487" fmla="*/ 457772 w 533400"/>
                <a:gd name="connsiteY487" fmla="*/ 452533 h 533400"/>
                <a:gd name="connsiteX488" fmla="*/ 463677 w 533400"/>
                <a:gd name="connsiteY488" fmla="*/ 458153 h 533400"/>
                <a:gd name="connsiteX489" fmla="*/ 465010 w 533400"/>
                <a:gd name="connsiteY489" fmla="*/ 456819 h 533400"/>
                <a:gd name="connsiteX490" fmla="*/ 459105 w 533400"/>
                <a:gd name="connsiteY490" fmla="*/ 451199 h 533400"/>
                <a:gd name="connsiteX491" fmla="*/ 457772 w 533400"/>
                <a:gd name="connsiteY491" fmla="*/ 452533 h 533400"/>
                <a:gd name="connsiteX492" fmla="*/ 430530 w 533400"/>
                <a:gd name="connsiteY492" fmla="*/ 476917 h 533400"/>
                <a:gd name="connsiteX493" fmla="*/ 435578 w 533400"/>
                <a:gd name="connsiteY493" fmla="*/ 483298 h 533400"/>
                <a:gd name="connsiteX494" fmla="*/ 437007 w 533400"/>
                <a:gd name="connsiteY494" fmla="*/ 482156 h 533400"/>
                <a:gd name="connsiteX495" fmla="*/ 431959 w 533400"/>
                <a:gd name="connsiteY495" fmla="*/ 475774 h 533400"/>
                <a:gd name="connsiteX496" fmla="*/ 430530 w 533400"/>
                <a:gd name="connsiteY496" fmla="*/ 476917 h 533400"/>
                <a:gd name="connsiteX497" fmla="*/ 451295 w 533400"/>
                <a:gd name="connsiteY497" fmla="*/ 459010 h 533400"/>
                <a:gd name="connsiteX498" fmla="*/ 456914 w 533400"/>
                <a:gd name="connsiteY498" fmla="*/ 464915 h 533400"/>
                <a:gd name="connsiteX499" fmla="*/ 458248 w 533400"/>
                <a:gd name="connsiteY499" fmla="*/ 463677 h 533400"/>
                <a:gd name="connsiteX500" fmla="*/ 452628 w 533400"/>
                <a:gd name="connsiteY500" fmla="*/ 457772 h 533400"/>
                <a:gd name="connsiteX501" fmla="*/ 451295 w 533400"/>
                <a:gd name="connsiteY501" fmla="*/ 459010 h 533400"/>
                <a:gd name="connsiteX502" fmla="*/ 444627 w 533400"/>
                <a:gd name="connsiteY502" fmla="*/ 465201 h 533400"/>
                <a:gd name="connsiteX503" fmla="*/ 450056 w 533400"/>
                <a:gd name="connsiteY503" fmla="*/ 471297 h 533400"/>
                <a:gd name="connsiteX504" fmla="*/ 451485 w 533400"/>
                <a:gd name="connsiteY504" fmla="*/ 470059 h 533400"/>
                <a:gd name="connsiteX505" fmla="*/ 446056 w 533400"/>
                <a:gd name="connsiteY505" fmla="*/ 464058 h 533400"/>
                <a:gd name="connsiteX506" fmla="*/ 444627 w 533400"/>
                <a:gd name="connsiteY506" fmla="*/ 465201 h 533400"/>
                <a:gd name="connsiteX507" fmla="*/ 287369 w 533400"/>
                <a:gd name="connsiteY507" fmla="*/ 531305 h 533400"/>
                <a:gd name="connsiteX508" fmla="*/ 287941 w 533400"/>
                <a:gd name="connsiteY508" fmla="*/ 539401 h 533400"/>
                <a:gd name="connsiteX509" fmla="*/ 289846 w 533400"/>
                <a:gd name="connsiteY509" fmla="*/ 539306 h 533400"/>
                <a:gd name="connsiteX510" fmla="*/ 289274 w 533400"/>
                <a:gd name="connsiteY510" fmla="*/ 531209 h 533400"/>
                <a:gd name="connsiteX511" fmla="*/ 287369 w 533400"/>
                <a:gd name="connsiteY511" fmla="*/ 531305 h 533400"/>
                <a:gd name="connsiteX512" fmla="*/ 437674 w 533400"/>
                <a:gd name="connsiteY512" fmla="*/ 471202 h 533400"/>
                <a:gd name="connsiteX513" fmla="*/ 442913 w 533400"/>
                <a:gd name="connsiteY513" fmla="*/ 477488 h 533400"/>
                <a:gd name="connsiteX514" fmla="*/ 444341 w 533400"/>
                <a:gd name="connsiteY514" fmla="*/ 476250 h 533400"/>
                <a:gd name="connsiteX515" fmla="*/ 439103 w 533400"/>
                <a:gd name="connsiteY515" fmla="*/ 469964 h 533400"/>
                <a:gd name="connsiteX516" fmla="*/ 437674 w 533400"/>
                <a:gd name="connsiteY516" fmla="*/ 471202 h 533400"/>
                <a:gd name="connsiteX517" fmla="*/ 323564 w 533400"/>
                <a:gd name="connsiteY517" fmla="*/ 526352 h 533400"/>
                <a:gd name="connsiteX518" fmla="*/ 325279 w 533400"/>
                <a:gd name="connsiteY518" fmla="*/ 534257 h 533400"/>
                <a:gd name="connsiteX519" fmla="*/ 327089 w 533400"/>
                <a:gd name="connsiteY519" fmla="*/ 533876 h 533400"/>
                <a:gd name="connsiteX520" fmla="*/ 325374 w 533400"/>
                <a:gd name="connsiteY520" fmla="*/ 525970 h 533400"/>
                <a:gd name="connsiteX521" fmla="*/ 323564 w 533400"/>
                <a:gd name="connsiteY521" fmla="*/ 526352 h 533400"/>
                <a:gd name="connsiteX522" fmla="*/ 314611 w 533400"/>
                <a:gd name="connsiteY522" fmla="*/ 528066 h 533400"/>
                <a:gd name="connsiteX523" fmla="*/ 316040 w 533400"/>
                <a:gd name="connsiteY523" fmla="*/ 536067 h 533400"/>
                <a:gd name="connsiteX524" fmla="*/ 317849 w 533400"/>
                <a:gd name="connsiteY524" fmla="*/ 535686 h 533400"/>
                <a:gd name="connsiteX525" fmla="*/ 316421 w 533400"/>
                <a:gd name="connsiteY525" fmla="*/ 527685 h 533400"/>
                <a:gd name="connsiteX526" fmla="*/ 314611 w 533400"/>
                <a:gd name="connsiteY526" fmla="*/ 528066 h 533400"/>
                <a:gd name="connsiteX527" fmla="*/ 296513 w 533400"/>
                <a:gd name="connsiteY527" fmla="*/ 530543 h 533400"/>
                <a:gd name="connsiteX528" fmla="*/ 297371 w 533400"/>
                <a:gd name="connsiteY528" fmla="*/ 538639 h 533400"/>
                <a:gd name="connsiteX529" fmla="*/ 299180 w 533400"/>
                <a:gd name="connsiteY529" fmla="*/ 538448 h 533400"/>
                <a:gd name="connsiteX530" fmla="*/ 298323 w 533400"/>
                <a:gd name="connsiteY530" fmla="*/ 530352 h 533400"/>
                <a:gd name="connsiteX531" fmla="*/ 296513 w 533400"/>
                <a:gd name="connsiteY531" fmla="*/ 530543 h 533400"/>
                <a:gd name="connsiteX532" fmla="*/ 375761 w 533400"/>
                <a:gd name="connsiteY532" fmla="*/ 509683 h 533400"/>
                <a:gd name="connsiteX533" fmla="*/ 379095 w 533400"/>
                <a:gd name="connsiteY533" fmla="*/ 517112 h 533400"/>
                <a:gd name="connsiteX534" fmla="*/ 380809 w 533400"/>
                <a:gd name="connsiteY534" fmla="*/ 516350 h 533400"/>
                <a:gd name="connsiteX535" fmla="*/ 377571 w 533400"/>
                <a:gd name="connsiteY535" fmla="*/ 508921 h 533400"/>
                <a:gd name="connsiteX536" fmla="*/ 375761 w 533400"/>
                <a:gd name="connsiteY536" fmla="*/ 509683 h 533400"/>
                <a:gd name="connsiteX537" fmla="*/ 305562 w 533400"/>
                <a:gd name="connsiteY537" fmla="*/ 529495 h 533400"/>
                <a:gd name="connsiteX538" fmla="*/ 306705 w 533400"/>
                <a:gd name="connsiteY538" fmla="*/ 537496 h 533400"/>
                <a:gd name="connsiteX539" fmla="*/ 308515 w 533400"/>
                <a:gd name="connsiteY539" fmla="*/ 537210 h 533400"/>
                <a:gd name="connsiteX540" fmla="*/ 307372 w 533400"/>
                <a:gd name="connsiteY540" fmla="*/ 529114 h 533400"/>
                <a:gd name="connsiteX541" fmla="*/ 305562 w 533400"/>
                <a:gd name="connsiteY541" fmla="*/ 529495 h 533400"/>
                <a:gd name="connsiteX542" fmla="*/ 332518 w 533400"/>
                <a:gd name="connsiteY542" fmla="*/ 524351 h 533400"/>
                <a:gd name="connsiteX543" fmla="*/ 334518 w 533400"/>
                <a:gd name="connsiteY543" fmla="*/ 532162 h 533400"/>
                <a:gd name="connsiteX544" fmla="*/ 336328 w 533400"/>
                <a:gd name="connsiteY544" fmla="*/ 531686 h 533400"/>
                <a:gd name="connsiteX545" fmla="*/ 334328 w 533400"/>
                <a:gd name="connsiteY545" fmla="*/ 523875 h 533400"/>
                <a:gd name="connsiteX546" fmla="*/ 332518 w 533400"/>
                <a:gd name="connsiteY546" fmla="*/ 524351 h 533400"/>
                <a:gd name="connsiteX547" fmla="*/ 358807 w 533400"/>
                <a:gd name="connsiteY547" fmla="*/ 516445 h 533400"/>
                <a:gd name="connsiteX548" fmla="*/ 361569 w 533400"/>
                <a:gd name="connsiteY548" fmla="*/ 524065 h 533400"/>
                <a:gd name="connsiteX549" fmla="*/ 363284 w 533400"/>
                <a:gd name="connsiteY549" fmla="*/ 523399 h 533400"/>
                <a:gd name="connsiteX550" fmla="*/ 360521 w 533400"/>
                <a:gd name="connsiteY550" fmla="*/ 515779 h 533400"/>
                <a:gd name="connsiteX551" fmla="*/ 358807 w 533400"/>
                <a:gd name="connsiteY551" fmla="*/ 516445 h 533400"/>
                <a:gd name="connsiteX552" fmla="*/ 341376 w 533400"/>
                <a:gd name="connsiteY552" fmla="*/ 522065 h 533400"/>
                <a:gd name="connsiteX553" fmla="*/ 343567 w 533400"/>
                <a:gd name="connsiteY553" fmla="*/ 529876 h 533400"/>
                <a:gd name="connsiteX554" fmla="*/ 345376 w 533400"/>
                <a:gd name="connsiteY554" fmla="*/ 529399 h 533400"/>
                <a:gd name="connsiteX555" fmla="*/ 343186 w 533400"/>
                <a:gd name="connsiteY555" fmla="*/ 521589 h 533400"/>
                <a:gd name="connsiteX556" fmla="*/ 341376 w 533400"/>
                <a:gd name="connsiteY556" fmla="*/ 522065 h 533400"/>
                <a:gd name="connsiteX557" fmla="*/ 367284 w 533400"/>
                <a:gd name="connsiteY557" fmla="*/ 513207 h 533400"/>
                <a:gd name="connsiteX558" fmla="*/ 370332 w 533400"/>
                <a:gd name="connsiteY558" fmla="*/ 520732 h 533400"/>
                <a:gd name="connsiteX559" fmla="*/ 372047 w 533400"/>
                <a:gd name="connsiteY559" fmla="*/ 520065 h 533400"/>
                <a:gd name="connsiteX560" fmla="*/ 368999 w 533400"/>
                <a:gd name="connsiteY560" fmla="*/ 512540 h 533400"/>
                <a:gd name="connsiteX561" fmla="*/ 367284 w 533400"/>
                <a:gd name="connsiteY561" fmla="*/ 513207 h 533400"/>
                <a:gd name="connsiteX562" fmla="*/ 350139 w 533400"/>
                <a:gd name="connsiteY562" fmla="*/ 519398 h 533400"/>
                <a:gd name="connsiteX563" fmla="*/ 352616 w 533400"/>
                <a:gd name="connsiteY563" fmla="*/ 527114 h 533400"/>
                <a:gd name="connsiteX564" fmla="*/ 354425 w 533400"/>
                <a:gd name="connsiteY564" fmla="*/ 526542 h 533400"/>
                <a:gd name="connsiteX565" fmla="*/ 351949 w 533400"/>
                <a:gd name="connsiteY565" fmla="*/ 518827 h 533400"/>
                <a:gd name="connsiteX566" fmla="*/ 350139 w 533400"/>
                <a:gd name="connsiteY566" fmla="*/ 519398 h 533400"/>
                <a:gd name="connsiteX567" fmla="*/ 464058 w 533400"/>
                <a:gd name="connsiteY567" fmla="*/ 445865 h 533400"/>
                <a:gd name="connsiteX568" fmla="*/ 470059 w 533400"/>
                <a:gd name="connsiteY568" fmla="*/ 451294 h 533400"/>
                <a:gd name="connsiteX569" fmla="*/ 471297 w 533400"/>
                <a:gd name="connsiteY569" fmla="*/ 449961 h 533400"/>
                <a:gd name="connsiteX570" fmla="*/ 465201 w 533400"/>
                <a:gd name="connsiteY570" fmla="*/ 444532 h 533400"/>
                <a:gd name="connsiteX571" fmla="*/ 464058 w 533400"/>
                <a:gd name="connsiteY571" fmla="*/ 445865 h 533400"/>
                <a:gd name="connsiteX572" fmla="*/ 526066 w 533400"/>
                <a:gd name="connsiteY572" fmla="*/ 325374 h 533400"/>
                <a:gd name="connsiteX573" fmla="*/ 533972 w 533400"/>
                <a:gd name="connsiteY573" fmla="*/ 327088 h 533400"/>
                <a:gd name="connsiteX574" fmla="*/ 534353 w 533400"/>
                <a:gd name="connsiteY574" fmla="*/ 325279 h 533400"/>
                <a:gd name="connsiteX575" fmla="*/ 526447 w 533400"/>
                <a:gd name="connsiteY575" fmla="*/ 323564 h 533400"/>
                <a:gd name="connsiteX576" fmla="*/ 526066 w 533400"/>
                <a:gd name="connsiteY576" fmla="*/ 325374 h 533400"/>
                <a:gd name="connsiteX577" fmla="*/ 529304 w 533400"/>
                <a:gd name="connsiteY577" fmla="*/ 307372 h 533400"/>
                <a:gd name="connsiteX578" fmla="*/ 537305 w 533400"/>
                <a:gd name="connsiteY578" fmla="*/ 308515 h 533400"/>
                <a:gd name="connsiteX579" fmla="*/ 537591 w 533400"/>
                <a:gd name="connsiteY579" fmla="*/ 306705 h 533400"/>
                <a:gd name="connsiteX580" fmla="*/ 529590 w 533400"/>
                <a:gd name="connsiteY580" fmla="*/ 305562 h 533400"/>
                <a:gd name="connsiteX581" fmla="*/ 529304 w 533400"/>
                <a:gd name="connsiteY581" fmla="*/ 307372 h 533400"/>
                <a:gd name="connsiteX582" fmla="*/ 527780 w 533400"/>
                <a:gd name="connsiteY582" fmla="*/ 316421 h 533400"/>
                <a:gd name="connsiteX583" fmla="*/ 535781 w 533400"/>
                <a:gd name="connsiteY583" fmla="*/ 317849 h 533400"/>
                <a:gd name="connsiteX584" fmla="*/ 536067 w 533400"/>
                <a:gd name="connsiteY584" fmla="*/ 316040 h 533400"/>
                <a:gd name="connsiteX585" fmla="*/ 528066 w 533400"/>
                <a:gd name="connsiteY585" fmla="*/ 314611 h 533400"/>
                <a:gd name="connsiteX586" fmla="*/ 527780 w 533400"/>
                <a:gd name="connsiteY586" fmla="*/ 316421 h 533400"/>
                <a:gd name="connsiteX587" fmla="*/ 518827 w 533400"/>
                <a:gd name="connsiteY587" fmla="*/ 351854 h 533400"/>
                <a:gd name="connsiteX588" fmla="*/ 526542 w 533400"/>
                <a:gd name="connsiteY588" fmla="*/ 354330 h 533400"/>
                <a:gd name="connsiteX589" fmla="*/ 527114 w 533400"/>
                <a:gd name="connsiteY589" fmla="*/ 352520 h 533400"/>
                <a:gd name="connsiteX590" fmla="*/ 519398 w 533400"/>
                <a:gd name="connsiteY590" fmla="*/ 350044 h 533400"/>
                <a:gd name="connsiteX591" fmla="*/ 518827 w 533400"/>
                <a:gd name="connsiteY591" fmla="*/ 351854 h 533400"/>
                <a:gd name="connsiteX592" fmla="*/ 521589 w 533400"/>
                <a:gd name="connsiteY592" fmla="*/ 343090 h 533400"/>
                <a:gd name="connsiteX593" fmla="*/ 529400 w 533400"/>
                <a:gd name="connsiteY593" fmla="*/ 345281 h 533400"/>
                <a:gd name="connsiteX594" fmla="*/ 529876 w 533400"/>
                <a:gd name="connsiteY594" fmla="*/ 343471 h 533400"/>
                <a:gd name="connsiteX595" fmla="*/ 522065 w 533400"/>
                <a:gd name="connsiteY595" fmla="*/ 341281 h 533400"/>
                <a:gd name="connsiteX596" fmla="*/ 521589 w 533400"/>
                <a:gd name="connsiteY596" fmla="*/ 343090 h 533400"/>
                <a:gd name="connsiteX597" fmla="*/ 523970 w 533400"/>
                <a:gd name="connsiteY597" fmla="*/ 334232 h 533400"/>
                <a:gd name="connsiteX598" fmla="*/ 531781 w 533400"/>
                <a:gd name="connsiteY598" fmla="*/ 336233 h 533400"/>
                <a:gd name="connsiteX599" fmla="*/ 532257 w 533400"/>
                <a:gd name="connsiteY599" fmla="*/ 334423 h 533400"/>
                <a:gd name="connsiteX600" fmla="*/ 524447 w 533400"/>
                <a:gd name="connsiteY600" fmla="*/ 332423 h 533400"/>
                <a:gd name="connsiteX601" fmla="*/ 523970 w 533400"/>
                <a:gd name="connsiteY601" fmla="*/ 334232 h 533400"/>
                <a:gd name="connsiteX602" fmla="*/ 531876 w 533400"/>
                <a:gd name="connsiteY602" fmla="*/ 269081 h 533400"/>
                <a:gd name="connsiteX603" fmla="*/ 531876 w 533400"/>
                <a:gd name="connsiteY603" fmla="*/ 270034 h 533400"/>
                <a:gd name="connsiteX604" fmla="*/ 531876 w 533400"/>
                <a:gd name="connsiteY604" fmla="*/ 270986 h 533400"/>
                <a:gd name="connsiteX605" fmla="*/ 540068 w 533400"/>
                <a:gd name="connsiteY605" fmla="*/ 270986 h 533400"/>
                <a:gd name="connsiteX606" fmla="*/ 540068 w 533400"/>
                <a:gd name="connsiteY606" fmla="*/ 269081 h 533400"/>
                <a:gd name="connsiteX607" fmla="*/ 531876 w 533400"/>
                <a:gd name="connsiteY607" fmla="*/ 269081 h 533400"/>
                <a:gd name="connsiteX608" fmla="*/ 531685 w 533400"/>
                <a:gd name="connsiteY608" fmla="*/ 280035 h 533400"/>
                <a:gd name="connsiteX609" fmla="*/ 539782 w 533400"/>
                <a:gd name="connsiteY609" fmla="*/ 280321 h 533400"/>
                <a:gd name="connsiteX610" fmla="*/ 539877 w 533400"/>
                <a:gd name="connsiteY610" fmla="*/ 278416 h 533400"/>
                <a:gd name="connsiteX611" fmla="*/ 531685 w 533400"/>
                <a:gd name="connsiteY611" fmla="*/ 278130 h 533400"/>
                <a:gd name="connsiteX612" fmla="*/ 531685 w 533400"/>
                <a:gd name="connsiteY612" fmla="*/ 280035 h 533400"/>
                <a:gd name="connsiteX613" fmla="*/ 530352 w 533400"/>
                <a:gd name="connsiteY613" fmla="*/ 298323 h 533400"/>
                <a:gd name="connsiteX614" fmla="*/ 538448 w 533400"/>
                <a:gd name="connsiteY614" fmla="*/ 299180 h 533400"/>
                <a:gd name="connsiteX615" fmla="*/ 538639 w 533400"/>
                <a:gd name="connsiteY615" fmla="*/ 297275 h 533400"/>
                <a:gd name="connsiteX616" fmla="*/ 530543 w 533400"/>
                <a:gd name="connsiteY616" fmla="*/ 296418 h 533400"/>
                <a:gd name="connsiteX617" fmla="*/ 530352 w 533400"/>
                <a:gd name="connsiteY617" fmla="*/ 298323 h 533400"/>
                <a:gd name="connsiteX618" fmla="*/ 531209 w 533400"/>
                <a:gd name="connsiteY618" fmla="*/ 289179 h 533400"/>
                <a:gd name="connsiteX619" fmla="*/ 539306 w 533400"/>
                <a:gd name="connsiteY619" fmla="*/ 289750 h 533400"/>
                <a:gd name="connsiteX620" fmla="*/ 539401 w 533400"/>
                <a:gd name="connsiteY620" fmla="*/ 287846 h 533400"/>
                <a:gd name="connsiteX621" fmla="*/ 531305 w 533400"/>
                <a:gd name="connsiteY621" fmla="*/ 287274 h 533400"/>
                <a:gd name="connsiteX622" fmla="*/ 531209 w 533400"/>
                <a:gd name="connsiteY622" fmla="*/ 289179 h 533400"/>
                <a:gd name="connsiteX623" fmla="*/ 8382 w 533400"/>
                <a:gd name="connsiteY623" fmla="*/ 278225 h 533400"/>
                <a:gd name="connsiteX624" fmla="*/ 286 w 533400"/>
                <a:gd name="connsiteY624" fmla="*/ 278511 h 533400"/>
                <a:gd name="connsiteX625" fmla="*/ 381 w 533400"/>
                <a:gd name="connsiteY625" fmla="*/ 280321 h 533400"/>
                <a:gd name="connsiteX626" fmla="*/ 8477 w 533400"/>
                <a:gd name="connsiteY626" fmla="*/ 280035 h 533400"/>
                <a:gd name="connsiteX627" fmla="*/ 8382 w 533400"/>
                <a:gd name="connsiteY627" fmla="*/ 278225 h 533400"/>
                <a:gd name="connsiteX628" fmla="*/ 470059 w 533400"/>
                <a:gd name="connsiteY628" fmla="*/ 439007 h 533400"/>
                <a:gd name="connsiteX629" fmla="*/ 476345 w 533400"/>
                <a:gd name="connsiteY629" fmla="*/ 444246 h 533400"/>
                <a:gd name="connsiteX630" fmla="*/ 477584 w 533400"/>
                <a:gd name="connsiteY630" fmla="*/ 442817 h 533400"/>
                <a:gd name="connsiteX631" fmla="*/ 471297 w 533400"/>
                <a:gd name="connsiteY631" fmla="*/ 437579 h 533400"/>
                <a:gd name="connsiteX632" fmla="*/ 470059 w 533400"/>
                <a:gd name="connsiteY632" fmla="*/ 439007 h 533400"/>
                <a:gd name="connsiteX633" fmla="*/ 496443 w 533400"/>
                <a:gd name="connsiteY633" fmla="*/ 401765 h 533400"/>
                <a:gd name="connsiteX634" fmla="*/ 503492 w 533400"/>
                <a:gd name="connsiteY634" fmla="*/ 405765 h 533400"/>
                <a:gd name="connsiteX635" fmla="*/ 504444 w 533400"/>
                <a:gd name="connsiteY635" fmla="*/ 404146 h 533400"/>
                <a:gd name="connsiteX636" fmla="*/ 497396 w 533400"/>
                <a:gd name="connsiteY636" fmla="*/ 400050 h 533400"/>
                <a:gd name="connsiteX637" fmla="*/ 496443 w 533400"/>
                <a:gd name="connsiteY637" fmla="*/ 401765 h 533400"/>
                <a:gd name="connsiteX638" fmla="*/ 486632 w 533400"/>
                <a:gd name="connsiteY638" fmla="*/ 417195 h 533400"/>
                <a:gd name="connsiteX639" fmla="*/ 493395 w 533400"/>
                <a:gd name="connsiteY639" fmla="*/ 421767 h 533400"/>
                <a:gd name="connsiteX640" fmla="*/ 494443 w 533400"/>
                <a:gd name="connsiteY640" fmla="*/ 420243 h 533400"/>
                <a:gd name="connsiteX641" fmla="*/ 487680 w 533400"/>
                <a:gd name="connsiteY641" fmla="*/ 415671 h 533400"/>
                <a:gd name="connsiteX642" fmla="*/ 486632 w 533400"/>
                <a:gd name="connsiteY642" fmla="*/ 417195 h 533400"/>
                <a:gd name="connsiteX643" fmla="*/ 515874 w 533400"/>
                <a:gd name="connsiteY643" fmla="*/ 360426 h 533400"/>
                <a:gd name="connsiteX644" fmla="*/ 523494 w 533400"/>
                <a:gd name="connsiteY644" fmla="*/ 363188 h 533400"/>
                <a:gd name="connsiteX645" fmla="*/ 524161 w 533400"/>
                <a:gd name="connsiteY645" fmla="*/ 361474 h 533400"/>
                <a:gd name="connsiteX646" fmla="*/ 516541 w 533400"/>
                <a:gd name="connsiteY646" fmla="*/ 358711 h 533400"/>
                <a:gd name="connsiteX647" fmla="*/ 515874 w 533400"/>
                <a:gd name="connsiteY647" fmla="*/ 360426 h 533400"/>
                <a:gd name="connsiteX648" fmla="*/ 481393 w 533400"/>
                <a:gd name="connsiteY648" fmla="*/ 424720 h 533400"/>
                <a:gd name="connsiteX649" fmla="*/ 487966 w 533400"/>
                <a:gd name="connsiteY649" fmla="*/ 429482 h 533400"/>
                <a:gd name="connsiteX650" fmla="*/ 489109 w 533400"/>
                <a:gd name="connsiteY650" fmla="*/ 427958 h 533400"/>
                <a:gd name="connsiteX651" fmla="*/ 482537 w 533400"/>
                <a:gd name="connsiteY651" fmla="*/ 423196 h 533400"/>
                <a:gd name="connsiteX652" fmla="*/ 481393 w 533400"/>
                <a:gd name="connsiteY652" fmla="*/ 424720 h 533400"/>
                <a:gd name="connsiteX653" fmla="*/ 475869 w 533400"/>
                <a:gd name="connsiteY653" fmla="*/ 431959 h 533400"/>
                <a:gd name="connsiteX654" fmla="*/ 482251 w 533400"/>
                <a:gd name="connsiteY654" fmla="*/ 437007 h 533400"/>
                <a:gd name="connsiteX655" fmla="*/ 483394 w 533400"/>
                <a:gd name="connsiteY655" fmla="*/ 435578 h 533400"/>
                <a:gd name="connsiteX656" fmla="*/ 477012 w 533400"/>
                <a:gd name="connsiteY656" fmla="*/ 430530 h 533400"/>
                <a:gd name="connsiteX657" fmla="*/ 475869 w 533400"/>
                <a:gd name="connsiteY657" fmla="*/ 431959 h 533400"/>
                <a:gd name="connsiteX658" fmla="*/ 500825 w 533400"/>
                <a:gd name="connsiteY658" fmla="*/ 393763 h 533400"/>
                <a:gd name="connsiteX659" fmla="*/ 507968 w 533400"/>
                <a:gd name="connsiteY659" fmla="*/ 397573 h 533400"/>
                <a:gd name="connsiteX660" fmla="*/ 508825 w 533400"/>
                <a:gd name="connsiteY660" fmla="*/ 395954 h 533400"/>
                <a:gd name="connsiteX661" fmla="*/ 501682 w 533400"/>
                <a:gd name="connsiteY661" fmla="*/ 392144 h 533400"/>
                <a:gd name="connsiteX662" fmla="*/ 500825 w 533400"/>
                <a:gd name="connsiteY662" fmla="*/ 393763 h 533400"/>
                <a:gd name="connsiteX663" fmla="*/ 508921 w 533400"/>
                <a:gd name="connsiteY663" fmla="*/ 377381 h 533400"/>
                <a:gd name="connsiteX664" fmla="*/ 516350 w 533400"/>
                <a:gd name="connsiteY664" fmla="*/ 380714 h 533400"/>
                <a:gd name="connsiteX665" fmla="*/ 517112 w 533400"/>
                <a:gd name="connsiteY665" fmla="*/ 379000 h 533400"/>
                <a:gd name="connsiteX666" fmla="*/ 509683 w 533400"/>
                <a:gd name="connsiteY666" fmla="*/ 375666 h 533400"/>
                <a:gd name="connsiteX667" fmla="*/ 508921 w 533400"/>
                <a:gd name="connsiteY667" fmla="*/ 377381 h 533400"/>
                <a:gd name="connsiteX668" fmla="*/ 512540 w 533400"/>
                <a:gd name="connsiteY668" fmla="*/ 368998 h 533400"/>
                <a:gd name="connsiteX669" fmla="*/ 520065 w 533400"/>
                <a:gd name="connsiteY669" fmla="*/ 372046 h 533400"/>
                <a:gd name="connsiteX670" fmla="*/ 520732 w 533400"/>
                <a:gd name="connsiteY670" fmla="*/ 370332 h 533400"/>
                <a:gd name="connsiteX671" fmla="*/ 513207 w 533400"/>
                <a:gd name="connsiteY671" fmla="*/ 367284 h 533400"/>
                <a:gd name="connsiteX672" fmla="*/ 512540 w 533400"/>
                <a:gd name="connsiteY672" fmla="*/ 368998 h 533400"/>
                <a:gd name="connsiteX673" fmla="*/ 505016 w 533400"/>
                <a:gd name="connsiteY673" fmla="*/ 385667 h 533400"/>
                <a:gd name="connsiteX674" fmla="*/ 512255 w 533400"/>
                <a:gd name="connsiteY674" fmla="*/ 389192 h 533400"/>
                <a:gd name="connsiteX675" fmla="*/ 513112 w 533400"/>
                <a:gd name="connsiteY675" fmla="*/ 387477 h 533400"/>
                <a:gd name="connsiteX676" fmla="*/ 505873 w 533400"/>
                <a:gd name="connsiteY676" fmla="*/ 383953 h 533400"/>
                <a:gd name="connsiteX677" fmla="*/ 505016 w 533400"/>
                <a:gd name="connsiteY677" fmla="*/ 385667 h 533400"/>
                <a:gd name="connsiteX678" fmla="*/ 491681 w 533400"/>
                <a:gd name="connsiteY678" fmla="*/ 409575 h 533400"/>
                <a:gd name="connsiteX679" fmla="*/ 498539 w 533400"/>
                <a:gd name="connsiteY679" fmla="*/ 413861 h 533400"/>
                <a:gd name="connsiteX680" fmla="*/ 499491 w 533400"/>
                <a:gd name="connsiteY680" fmla="*/ 412242 h 533400"/>
                <a:gd name="connsiteX681" fmla="*/ 492633 w 533400"/>
                <a:gd name="connsiteY681" fmla="*/ 407956 h 533400"/>
                <a:gd name="connsiteX682" fmla="*/ 491681 w 533400"/>
                <a:gd name="connsiteY682" fmla="*/ 409575 h 533400"/>
                <a:gd name="connsiteX683" fmla="*/ 52483 w 533400"/>
                <a:gd name="connsiteY683" fmla="*/ 415671 h 533400"/>
                <a:gd name="connsiteX684" fmla="*/ 45720 w 533400"/>
                <a:gd name="connsiteY684" fmla="*/ 420243 h 533400"/>
                <a:gd name="connsiteX685" fmla="*/ 46768 w 533400"/>
                <a:gd name="connsiteY685" fmla="*/ 421767 h 533400"/>
                <a:gd name="connsiteX686" fmla="*/ 53531 w 533400"/>
                <a:gd name="connsiteY686" fmla="*/ 417195 h 533400"/>
                <a:gd name="connsiteX687" fmla="*/ 52483 w 533400"/>
                <a:gd name="connsiteY687" fmla="*/ 415671 h 533400"/>
                <a:gd name="connsiteX688" fmla="*/ 34290 w 533400"/>
                <a:gd name="connsiteY688" fmla="*/ 383953 h 533400"/>
                <a:gd name="connsiteX689" fmla="*/ 27051 w 533400"/>
                <a:gd name="connsiteY689" fmla="*/ 387477 h 533400"/>
                <a:gd name="connsiteX690" fmla="*/ 27908 w 533400"/>
                <a:gd name="connsiteY690" fmla="*/ 389192 h 533400"/>
                <a:gd name="connsiteX691" fmla="*/ 35147 w 533400"/>
                <a:gd name="connsiteY691" fmla="*/ 385667 h 533400"/>
                <a:gd name="connsiteX692" fmla="*/ 34290 w 533400"/>
                <a:gd name="connsiteY692" fmla="*/ 383953 h 533400"/>
                <a:gd name="connsiteX693" fmla="*/ 42767 w 533400"/>
                <a:gd name="connsiteY693" fmla="*/ 400145 h 533400"/>
                <a:gd name="connsiteX694" fmla="*/ 35719 w 533400"/>
                <a:gd name="connsiteY694" fmla="*/ 404241 h 533400"/>
                <a:gd name="connsiteX695" fmla="*/ 36671 w 533400"/>
                <a:gd name="connsiteY695" fmla="*/ 405860 h 533400"/>
                <a:gd name="connsiteX696" fmla="*/ 43720 w 533400"/>
                <a:gd name="connsiteY696" fmla="*/ 401765 h 533400"/>
                <a:gd name="connsiteX697" fmla="*/ 42767 w 533400"/>
                <a:gd name="connsiteY697" fmla="*/ 400145 h 533400"/>
                <a:gd name="connsiteX698" fmla="*/ 38386 w 533400"/>
                <a:gd name="connsiteY698" fmla="*/ 392144 h 533400"/>
                <a:gd name="connsiteX699" fmla="*/ 31242 w 533400"/>
                <a:gd name="connsiteY699" fmla="*/ 395954 h 533400"/>
                <a:gd name="connsiteX700" fmla="*/ 32099 w 533400"/>
                <a:gd name="connsiteY700" fmla="*/ 397573 h 533400"/>
                <a:gd name="connsiteX701" fmla="*/ 39243 w 533400"/>
                <a:gd name="connsiteY701" fmla="*/ 393763 h 533400"/>
                <a:gd name="connsiteX702" fmla="*/ 38386 w 533400"/>
                <a:gd name="connsiteY702" fmla="*/ 392144 h 533400"/>
                <a:gd name="connsiteX703" fmla="*/ 57626 w 533400"/>
                <a:gd name="connsiteY703" fmla="*/ 423196 h 533400"/>
                <a:gd name="connsiteX704" fmla="*/ 51054 w 533400"/>
                <a:gd name="connsiteY704" fmla="*/ 427958 h 533400"/>
                <a:gd name="connsiteX705" fmla="*/ 52197 w 533400"/>
                <a:gd name="connsiteY705" fmla="*/ 429482 h 533400"/>
                <a:gd name="connsiteX706" fmla="*/ 58769 w 533400"/>
                <a:gd name="connsiteY706" fmla="*/ 424720 h 533400"/>
                <a:gd name="connsiteX707" fmla="*/ 57626 w 533400"/>
                <a:gd name="connsiteY707" fmla="*/ 423196 h 533400"/>
                <a:gd name="connsiteX708" fmla="*/ 47435 w 533400"/>
                <a:gd name="connsiteY708" fmla="*/ 407956 h 533400"/>
                <a:gd name="connsiteX709" fmla="*/ 40577 w 533400"/>
                <a:gd name="connsiteY709" fmla="*/ 412242 h 533400"/>
                <a:gd name="connsiteX710" fmla="*/ 41529 w 533400"/>
                <a:gd name="connsiteY710" fmla="*/ 413861 h 533400"/>
                <a:gd name="connsiteX711" fmla="*/ 48387 w 533400"/>
                <a:gd name="connsiteY711" fmla="*/ 409575 h 533400"/>
                <a:gd name="connsiteX712" fmla="*/ 47435 w 533400"/>
                <a:gd name="connsiteY712" fmla="*/ 407956 h 533400"/>
                <a:gd name="connsiteX713" fmla="*/ 87535 w 533400"/>
                <a:gd name="connsiteY713" fmla="*/ 457676 h 533400"/>
                <a:gd name="connsiteX714" fmla="*/ 81915 w 533400"/>
                <a:gd name="connsiteY714" fmla="*/ 463582 h 533400"/>
                <a:gd name="connsiteX715" fmla="*/ 83249 w 533400"/>
                <a:gd name="connsiteY715" fmla="*/ 464915 h 533400"/>
                <a:gd name="connsiteX716" fmla="*/ 88868 w 533400"/>
                <a:gd name="connsiteY716" fmla="*/ 459010 h 533400"/>
                <a:gd name="connsiteX717" fmla="*/ 87535 w 533400"/>
                <a:gd name="connsiteY717" fmla="*/ 457676 h 533400"/>
                <a:gd name="connsiteX718" fmla="*/ 63151 w 533400"/>
                <a:gd name="connsiteY718" fmla="*/ 430530 h 533400"/>
                <a:gd name="connsiteX719" fmla="*/ 56769 w 533400"/>
                <a:gd name="connsiteY719" fmla="*/ 435578 h 533400"/>
                <a:gd name="connsiteX720" fmla="*/ 57912 w 533400"/>
                <a:gd name="connsiteY720" fmla="*/ 437007 h 533400"/>
                <a:gd name="connsiteX721" fmla="*/ 64294 w 533400"/>
                <a:gd name="connsiteY721" fmla="*/ 431959 h 533400"/>
                <a:gd name="connsiteX722" fmla="*/ 63151 w 533400"/>
                <a:gd name="connsiteY722" fmla="*/ 430530 h 533400"/>
                <a:gd name="connsiteX723" fmla="*/ 81058 w 533400"/>
                <a:gd name="connsiteY723" fmla="*/ 451199 h 533400"/>
                <a:gd name="connsiteX724" fmla="*/ 75152 w 533400"/>
                <a:gd name="connsiteY724" fmla="*/ 456914 h 533400"/>
                <a:gd name="connsiteX725" fmla="*/ 76486 w 533400"/>
                <a:gd name="connsiteY725" fmla="*/ 458248 h 533400"/>
                <a:gd name="connsiteX726" fmla="*/ 82391 w 533400"/>
                <a:gd name="connsiteY726" fmla="*/ 452628 h 533400"/>
                <a:gd name="connsiteX727" fmla="*/ 81058 w 533400"/>
                <a:gd name="connsiteY727" fmla="*/ 451199 h 533400"/>
                <a:gd name="connsiteX728" fmla="*/ 68866 w 533400"/>
                <a:gd name="connsiteY728" fmla="*/ 437579 h 533400"/>
                <a:gd name="connsiteX729" fmla="*/ 62579 w 533400"/>
                <a:gd name="connsiteY729" fmla="*/ 442817 h 533400"/>
                <a:gd name="connsiteX730" fmla="*/ 63818 w 533400"/>
                <a:gd name="connsiteY730" fmla="*/ 444246 h 533400"/>
                <a:gd name="connsiteX731" fmla="*/ 70104 w 533400"/>
                <a:gd name="connsiteY731" fmla="*/ 439007 h 533400"/>
                <a:gd name="connsiteX732" fmla="*/ 68866 w 533400"/>
                <a:gd name="connsiteY732" fmla="*/ 437579 h 533400"/>
                <a:gd name="connsiteX733" fmla="*/ 94202 w 533400"/>
                <a:gd name="connsiteY733" fmla="*/ 463963 h 533400"/>
                <a:gd name="connsiteX734" fmla="*/ 88773 w 533400"/>
                <a:gd name="connsiteY734" fmla="*/ 470059 h 533400"/>
                <a:gd name="connsiteX735" fmla="*/ 90202 w 533400"/>
                <a:gd name="connsiteY735" fmla="*/ 471297 h 533400"/>
                <a:gd name="connsiteX736" fmla="*/ 95631 w 533400"/>
                <a:gd name="connsiteY736" fmla="*/ 465201 h 533400"/>
                <a:gd name="connsiteX737" fmla="*/ 94202 w 533400"/>
                <a:gd name="connsiteY737" fmla="*/ 463963 h 533400"/>
                <a:gd name="connsiteX738" fmla="*/ 74867 w 533400"/>
                <a:gd name="connsiteY738" fmla="*/ 444532 h 533400"/>
                <a:gd name="connsiteX739" fmla="*/ 68771 w 533400"/>
                <a:gd name="connsiteY739" fmla="*/ 449961 h 533400"/>
                <a:gd name="connsiteX740" fmla="*/ 70009 w 533400"/>
                <a:gd name="connsiteY740" fmla="*/ 451294 h 533400"/>
                <a:gd name="connsiteX741" fmla="*/ 76105 w 533400"/>
                <a:gd name="connsiteY741" fmla="*/ 445865 h 533400"/>
                <a:gd name="connsiteX742" fmla="*/ 74867 w 533400"/>
                <a:gd name="connsiteY742" fmla="*/ 444532 h 533400"/>
                <a:gd name="connsiteX743" fmla="*/ 30385 w 533400"/>
                <a:gd name="connsiteY743" fmla="*/ 375666 h 533400"/>
                <a:gd name="connsiteX744" fmla="*/ 22955 w 533400"/>
                <a:gd name="connsiteY744" fmla="*/ 379000 h 533400"/>
                <a:gd name="connsiteX745" fmla="*/ 23717 w 533400"/>
                <a:gd name="connsiteY745" fmla="*/ 380714 h 533400"/>
                <a:gd name="connsiteX746" fmla="*/ 31147 w 533400"/>
                <a:gd name="connsiteY746" fmla="*/ 377381 h 533400"/>
                <a:gd name="connsiteX747" fmla="*/ 30385 w 533400"/>
                <a:gd name="connsiteY747" fmla="*/ 375666 h 533400"/>
                <a:gd name="connsiteX748" fmla="*/ 12002 w 533400"/>
                <a:gd name="connsiteY748" fmla="*/ 314611 h 533400"/>
                <a:gd name="connsiteX749" fmla="*/ 4001 w 533400"/>
                <a:gd name="connsiteY749" fmla="*/ 316040 h 533400"/>
                <a:gd name="connsiteX750" fmla="*/ 4286 w 533400"/>
                <a:gd name="connsiteY750" fmla="*/ 317849 h 533400"/>
                <a:gd name="connsiteX751" fmla="*/ 12287 w 533400"/>
                <a:gd name="connsiteY751" fmla="*/ 316421 h 533400"/>
                <a:gd name="connsiteX752" fmla="*/ 12002 w 533400"/>
                <a:gd name="connsiteY752" fmla="*/ 314611 h 533400"/>
                <a:gd name="connsiteX753" fmla="*/ 13716 w 533400"/>
                <a:gd name="connsiteY753" fmla="*/ 323564 h 533400"/>
                <a:gd name="connsiteX754" fmla="*/ 5810 w 533400"/>
                <a:gd name="connsiteY754" fmla="*/ 325279 h 533400"/>
                <a:gd name="connsiteX755" fmla="*/ 6191 w 533400"/>
                <a:gd name="connsiteY755" fmla="*/ 327088 h 533400"/>
                <a:gd name="connsiteX756" fmla="*/ 14097 w 533400"/>
                <a:gd name="connsiteY756" fmla="*/ 325374 h 533400"/>
                <a:gd name="connsiteX757" fmla="*/ 13716 w 533400"/>
                <a:gd name="connsiteY757" fmla="*/ 323564 h 533400"/>
                <a:gd name="connsiteX758" fmla="*/ 9525 w 533400"/>
                <a:gd name="connsiteY758" fmla="*/ 296418 h 533400"/>
                <a:gd name="connsiteX759" fmla="*/ 1429 w 533400"/>
                <a:gd name="connsiteY759" fmla="*/ 297275 h 533400"/>
                <a:gd name="connsiteX760" fmla="*/ 1619 w 533400"/>
                <a:gd name="connsiteY760" fmla="*/ 299180 h 533400"/>
                <a:gd name="connsiteX761" fmla="*/ 9716 w 533400"/>
                <a:gd name="connsiteY761" fmla="*/ 298323 h 533400"/>
                <a:gd name="connsiteX762" fmla="*/ 9525 w 533400"/>
                <a:gd name="connsiteY762" fmla="*/ 296418 h 533400"/>
                <a:gd name="connsiteX763" fmla="*/ 8763 w 533400"/>
                <a:gd name="connsiteY763" fmla="*/ 287369 h 533400"/>
                <a:gd name="connsiteX764" fmla="*/ 667 w 533400"/>
                <a:gd name="connsiteY764" fmla="*/ 287941 h 533400"/>
                <a:gd name="connsiteX765" fmla="*/ 762 w 533400"/>
                <a:gd name="connsiteY765" fmla="*/ 289846 h 533400"/>
                <a:gd name="connsiteX766" fmla="*/ 8858 w 533400"/>
                <a:gd name="connsiteY766" fmla="*/ 289274 h 533400"/>
                <a:gd name="connsiteX767" fmla="*/ 8763 w 533400"/>
                <a:gd name="connsiteY767" fmla="*/ 287369 h 533400"/>
                <a:gd name="connsiteX768" fmla="*/ 10573 w 533400"/>
                <a:gd name="connsiteY768" fmla="*/ 305562 h 533400"/>
                <a:gd name="connsiteX769" fmla="*/ 2572 w 533400"/>
                <a:gd name="connsiteY769" fmla="*/ 306705 h 533400"/>
                <a:gd name="connsiteX770" fmla="*/ 2858 w 533400"/>
                <a:gd name="connsiteY770" fmla="*/ 308515 h 533400"/>
                <a:gd name="connsiteX771" fmla="*/ 10858 w 533400"/>
                <a:gd name="connsiteY771" fmla="*/ 307372 h 533400"/>
                <a:gd name="connsiteX772" fmla="*/ 10573 w 533400"/>
                <a:gd name="connsiteY772" fmla="*/ 305562 h 533400"/>
                <a:gd name="connsiteX773" fmla="*/ 20669 w 533400"/>
                <a:gd name="connsiteY773" fmla="*/ 350044 h 533400"/>
                <a:gd name="connsiteX774" fmla="*/ 12954 w 533400"/>
                <a:gd name="connsiteY774" fmla="*/ 352520 h 533400"/>
                <a:gd name="connsiteX775" fmla="*/ 13526 w 533400"/>
                <a:gd name="connsiteY775" fmla="*/ 354330 h 533400"/>
                <a:gd name="connsiteX776" fmla="*/ 21241 w 533400"/>
                <a:gd name="connsiteY776" fmla="*/ 351854 h 533400"/>
                <a:gd name="connsiteX777" fmla="*/ 20669 w 533400"/>
                <a:gd name="connsiteY777" fmla="*/ 350044 h 533400"/>
                <a:gd name="connsiteX778" fmla="*/ 15716 w 533400"/>
                <a:gd name="connsiteY778" fmla="*/ 332423 h 533400"/>
                <a:gd name="connsiteX779" fmla="*/ 7906 w 533400"/>
                <a:gd name="connsiteY779" fmla="*/ 334423 h 533400"/>
                <a:gd name="connsiteX780" fmla="*/ 8382 w 533400"/>
                <a:gd name="connsiteY780" fmla="*/ 336233 h 533400"/>
                <a:gd name="connsiteX781" fmla="*/ 16193 w 533400"/>
                <a:gd name="connsiteY781" fmla="*/ 334232 h 533400"/>
                <a:gd name="connsiteX782" fmla="*/ 15716 w 533400"/>
                <a:gd name="connsiteY782" fmla="*/ 332423 h 533400"/>
                <a:gd name="connsiteX783" fmla="*/ 26861 w 533400"/>
                <a:gd name="connsiteY783" fmla="*/ 367284 h 533400"/>
                <a:gd name="connsiteX784" fmla="*/ 19336 w 533400"/>
                <a:gd name="connsiteY784" fmla="*/ 370332 h 533400"/>
                <a:gd name="connsiteX785" fmla="*/ 20003 w 533400"/>
                <a:gd name="connsiteY785" fmla="*/ 372046 h 533400"/>
                <a:gd name="connsiteX786" fmla="*/ 27527 w 533400"/>
                <a:gd name="connsiteY786" fmla="*/ 368998 h 533400"/>
                <a:gd name="connsiteX787" fmla="*/ 26861 w 533400"/>
                <a:gd name="connsiteY787" fmla="*/ 367284 h 533400"/>
                <a:gd name="connsiteX788" fmla="*/ 18002 w 533400"/>
                <a:gd name="connsiteY788" fmla="*/ 341281 h 533400"/>
                <a:gd name="connsiteX789" fmla="*/ 10192 w 533400"/>
                <a:gd name="connsiteY789" fmla="*/ 343471 h 533400"/>
                <a:gd name="connsiteX790" fmla="*/ 10668 w 533400"/>
                <a:gd name="connsiteY790" fmla="*/ 345281 h 533400"/>
                <a:gd name="connsiteX791" fmla="*/ 18479 w 533400"/>
                <a:gd name="connsiteY791" fmla="*/ 343090 h 533400"/>
                <a:gd name="connsiteX792" fmla="*/ 18002 w 533400"/>
                <a:gd name="connsiteY792" fmla="*/ 341281 h 533400"/>
                <a:gd name="connsiteX793" fmla="*/ 108109 w 533400"/>
                <a:gd name="connsiteY793" fmla="*/ 475774 h 533400"/>
                <a:gd name="connsiteX794" fmla="*/ 103061 w 533400"/>
                <a:gd name="connsiteY794" fmla="*/ 482156 h 533400"/>
                <a:gd name="connsiteX795" fmla="*/ 104489 w 533400"/>
                <a:gd name="connsiteY795" fmla="*/ 483298 h 533400"/>
                <a:gd name="connsiteX796" fmla="*/ 109538 w 533400"/>
                <a:gd name="connsiteY796" fmla="*/ 476917 h 533400"/>
                <a:gd name="connsiteX797" fmla="*/ 108109 w 533400"/>
                <a:gd name="connsiteY797" fmla="*/ 475774 h 533400"/>
                <a:gd name="connsiteX798" fmla="*/ 232696 w 533400"/>
                <a:gd name="connsiteY798" fmla="*/ 529209 h 533400"/>
                <a:gd name="connsiteX799" fmla="*/ 231553 w 533400"/>
                <a:gd name="connsiteY799" fmla="*/ 537305 h 533400"/>
                <a:gd name="connsiteX800" fmla="*/ 233363 w 533400"/>
                <a:gd name="connsiteY800" fmla="*/ 537591 h 533400"/>
                <a:gd name="connsiteX801" fmla="*/ 234506 w 533400"/>
                <a:gd name="connsiteY801" fmla="*/ 529590 h 533400"/>
                <a:gd name="connsiteX802" fmla="*/ 232696 w 533400"/>
                <a:gd name="connsiteY802" fmla="*/ 529209 h 533400"/>
                <a:gd name="connsiteX803" fmla="*/ 223647 w 533400"/>
                <a:gd name="connsiteY803" fmla="*/ 527780 h 533400"/>
                <a:gd name="connsiteX804" fmla="*/ 222218 w 533400"/>
                <a:gd name="connsiteY804" fmla="*/ 535781 h 533400"/>
                <a:gd name="connsiteX805" fmla="*/ 224028 w 533400"/>
                <a:gd name="connsiteY805" fmla="*/ 536067 h 533400"/>
                <a:gd name="connsiteX806" fmla="*/ 225457 w 533400"/>
                <a:gd name="connsiteY806" fmla="*/ 528066 h 533400"/>
                <a:gd name="connsiteX807" fmla="*/ 223647 w 533400"/>
                <a:gd name="connsiteY807" fmla="*/ 527780 h 533400"/>
                <a:gd name="connsiteX808" fmla="*/ 214694 w 533400"/>
                <a:gd name="connsiteY808" fmla="*/ 525970 h 533400"/>
                <a:gd name="connsiteX809" fmla="*/ 212979 w 533400"/>
                <a:gd name="connsiteY809" fmla="*/ 533876 h 533400"/>
                <a:gd name="connsiteX810" fmla="*/ 214789 w 533400"/>
                <a:gd name="connsiteY810" fmla="*/ 534257 h 533400"/>
                <a:gd name="connsiteX811" fmla="*/ 216503 w 533400"/>
                <a:gd name="connsiteY811" fmla="*/ 526352 h 533400"/>
                <a:gd name="connsiteX812" fmla="*/ 214694 w 533400"/>
                <a:gd name="connsiteY812" fmla="*/ 525970 h 533400"/>
                <a:gd name="connsiteX813" fmla="*/ 205835 w 533400"/>
                <a:gd name="connsiteY813" fmla="*/ 523875 h 533400"/>
                <a:gd name="connsiteX814" fmla="*/ 203835 w 533400"/>
                <a:gd name="connsiteY814" fmla="*/ 531686 h 533400"/>
                <a:gd name="connsiteX815" fmla="*/ 205645 w 533400"/>
                <a:gd name="connsiteY815" fmla="*/ 532162 h 533400"/>
                <a:gd name="connsiteX816" fmla="*/ 207645 w 533400"/>
                <a:gd name="connsiteY816" fmla="*/ 524351 h 533400"/>
                <a:gd name="connsiteX817" fmla="*/ 205835 w 533400"/>
                <a:gd name="connsiteY817" fmla="*/ 523875 h 533400"/>
                <a:gd name="connsiteX818" fmla="*/ 188214 w 533400"/>
                <a:gd name="connsiteY818" fmla="*/ 518827 h 533400"/>
                <a:gd name="connsiteX819" fmla="*/ 185738 w 533400"/>
                <a:gd name="connsiteY819" fmla="*/ 526542 h 533400"/>
                <a:gd name="connsiteX820" fmla="*/ 187547 w 533400"/>
                <a:gd name="connsiteY820" fmla="*/ 527114 h 533400"/>
                <a:gd name="connsiteX821" fmla="*/ 190024 w 533400"/>
                <a:gd name="connsiteY821" fmla="*/ 519398 h 533400"/>
                <a:gd name="connsiteX822" fmla="*/ 188214 w 533400"/>
                <a:gd name="connsiteY822" fmla="*/ 518827 h 533400"/>
                <a:gd name="connsiteX823" fmla="*/ 196977 w 533400"/>
                <a:gd name="connsiteY823" fmla="*/ 521494 h 533400"/>
                <a:gd name="connsiteX824" fmla="*/ 194786 w 533400"/>
                <a:gd name="connsiteY824" fmla="*/ 529304 h 533400"/>
                <a:gd name="connsiteX825" fmla="*/ 196596 w 533400"/>
                <a:gd name="connsiteY825" fmla="*/ 529781 h 533400"/>
                <a:gd name="connsiteX826" fmla="*/ 198787 w 533400"/>
                <a:gd name="connsiteY826" fmla="*/ 521970 h 533400"/>
                <a:gd name="connsiteX827" fmla="*/ 196977 w 533400"/>
                <a:gd name="connsiteY827" fmla="*/ 521494 h 533400"/>
                <a:gd name="connsiteX828" fmla="*/ 260033 w 533400"/>
                <a:gd name="connsiteY828" fmla="*/ 531686 h 533400"/>
                <a:gd name="connsiteX829" fmla="*/ 259747 w 533400"/>
                <a:gd name="connsiteY829" fmla="*/ 539877 h 533400"/>
                <a:gd name="connsiteX830" fmla="*/ 261652 w 533400"/>
                <a:gd name="connsiteY830" fmla="*/ 539972 h 533400"/>
                <a:gd name="connsiteX831" fmla="*/ 261938 w 533400"/>
                <a:gd name="connsiteY831" fmla="*/ 531781 h 533400"/>
                <a:gd name="connsiteX832" fmla="*/ 260033 w 533400"/>
                <a:gd name="connsiteY832" fmla="*/ 531686 h 533400"/>
                <a:gd name="connsiteX833" fmla="*/ 270034 w 533400"/>
                <a:gd name="connsiteY833" fmla="*/ 531876 h 533400"/>
                <a:gd name="connsiteX834" fmla="*/ 269081 w 533400"/>
                <a:gd name="connsiteY834" fmla="*/ 531876 h 533400"/>
                <a:gd name="connsiteX835" fmla="*/ 269081 w 533400"/>
                <a:gd name="connsiteY835" fmla="*/ 540068 h 533400"/>
                <a:gd name="connsiteX836" fmla="*/ 270986 w 533400"/>
                <a:gd name="connsiteY836" fmla="*/ 540068 h 533400"/>
                <a:gd name="connsiteX837" fmla="*/ 270986 w 533400"/>
                <a:gd name="connsiteY837" fmla="*/ 531876 h 533400"/>
                <a:gd name="connsiteX838" fmla="*/ 270034 w 533400"/>
                <a:gd name="connsiteY838" fmla="*/ 531876 h 533400"/>
                <a:gd name="connsiteX839" fmla="*/ 241745 w 533400"/>
                <a:gd name="connsiteY839" fmla="*/ 530352 h 533400"/>
                <a:gd name="connsiteX840" fmla="*/ 240887 w 533400"/>
                <a:gd name="connsiteY840" fmla="*/ 538448 h 533400"/>
                <a:gd name="connsiteX841" fmla="*/ 242697 w 533400"/>
                <a:gd name="connsiteY841" fmla="*/ 538639 h 533400"/>
                <a:gd name="connsiteX842" fmla="*/ 243554 w 533400"/>
                <a:gd name="connsiteY842" fmla="*/ 530543 h 533400"/>
                <a:gd name="connsiteX843" fmla="*/ 241745 w 533400"/>
                <a:gd name="connsiteY843" fmla="*/ 530352 h 533400"/>
                <a:gd name="connsiteX844" fmla="*/ 250889 w 533400"/>
                <a:gd name="connsiteY844" fmla="*/ 531209 h 533400"/>
                <a:gd name="connsiteX845" fmla="*/ 250317 w 533400"/>
                <a:gd name="connsiteY845" fmla="*/ 539306 h 533400"/>
                <a:gd name="connsiteX846" fmla="*/ 252222 w 533400"/>
                <a:gd name="connsiteY846" fmla="*/ 539401 h 533400"/>
                <a:gd name="connsiteX847" fmla="*/ 252794 w 533400"/>
                <a:gd name="connsiteY847" fmla="*/ 531305 h 533400"/>
                <a:gd name="connsiteX848" fmla="*/ 250889 w 533400"/>
                <a:gd name="connsiteY848" fmla="*/ 531209 h 533400"/>
                <a:gd name="connsiteX849" fmla="*/ 154400 w 533400"/>
                <a:gd name="connsiteY849" fmla="*/ 505015 h 533400"/>
                <a:gd name="connsiteX850" fmla="*/ 150876 w 533400"/>
                <a:gd name="connsiteY850" fmla="*/ 512350 h 533400"/>
                <a:gd name="connsiteX851" fmla="*/ 152591 w 533400"/>
                <a:gd name="connsiteY851" fmla="*/ 513112 h 533400"/>
                <a:gd name="connsiteX852" fmla="*/ 156115 w 533400"/>
                <a:gd name="connsiteY852" fmla="*/ 505873 h 533400"/>
                <a:gd name="connsiteX853" fmla="*/ 154400 w 533400"/>
                <a:gd name="connsiteY853" fmla="*/ 505015 h 533400"/>
                <a:gd name="connsiteX854" fmla="*/ 130493 w 533400"/>
                <a:gd name="connsiteY854" fmla="*/ 491585 h 533400"/>
                <a:gd name="connsiteX855" fmla="*/ 126206 w 533400"/>
                <a:gd name="connsiteY855" fmla="*/ 498443 h 533400"/>
                <a:gd name="connsiteX856" fmla="*/ 127730 w 533400"/>
                <a:gd name="connsiteY856" fmla="*/ 499491 h 533400"/>
                <a:gd name="connsiteX857" fmla="*/ 132017 w 533400"/>
                <a:gd name="connsiteY857" fmla="*/ 492633 h 533400"/>
                <a:gd name="connsiteX858" fmla="*/ 130493 w 533400"/>
                <a:gd name="connsiteY858" fmla="*/ 491585 h 533400"/>
                <a:gd name="connsiteX859" fmla="*/ 122873 w 533400"/>
                <a:gd name="connsiteY859" fmla="*/ 486632 h 533400"/>
                <a:gd name="connsiteX860" fmla="*/ 118301 w 533400"/>
                <a:gd name="connsiteY860" fmla="*/ 493395 h 533400"/>
                <a:gd name="connsiteX861" fmla="*/ 119825 w 533400"/>
                <a:gd name="connsiteY861" fmla="*/ 494443 h 533400"/>
                <a:gd name="connsiteX862" fmla="*/ 124397 w 533400"/>
                <a:gd name="connsiteY862" fmla="*/ 487680 h 533400"/>
                <a:gd name="connsiteX863" fmla="*/ 122873 w 533400"/>
                <a:gd name="connsiteY863" fmla="*/ 486632 h 533400"/>
                <a:gd name="connsiteX864" fmla="*/ 138303 w 533400"/>
                <a:gd name="connsiteY864" fmla="*/ 496348 h 533400"/>
                <a:gd name="connsiteX865" fmla="*/ 134303 w 533400"/>
                <a:gd name="connsiteY865" fmla="*/ 503396 h 533400"/>
                <a:gd name="connsiteX866" fmla="*/ 135922 w 533400"/>
                <a:gd name="connsiteY866" fmla="*/ 504349 h 533400"/>
                <a:gd name="connsiteX867" fmla="*/ 140018 w 533400"/>
                <a:gd name="connsiteY867" fmla="*/ 497300 h 533400"/>
                <a:gd name="connsiteX868" fmla="*/ 138303 w 533400"/>
                <a:gd name="connsiteY868" fmla="*/ 496348 h 533400"/>
                <a:gd name="connsiteX869" fmla="*/ 115348 w 533400"/>
                <a:gd name="connsiteY869" fmla="*/ 481298 h 533400"/>
                <a:gd name="connsiteX870" fmla="*/ 110585 w 533400"/>
                <a:gd name="connsiteY870" fmla="*/ 487870 h 533400"/>
                <a:gd name="connsiteX871" fmla="*/ 112109 w 533400"/>
                <a:gd name="connsiteY871" fmla="*/ 489014 h 533400"/>
                <a:gd name="connsiteX872" fmla="*/ 116872 w 533400"/>
                <a:gd name="connsiteY872" fmla="*/ 482441 h 533400"/>
                <a:gd name="connsiteX873" fmla="*/ 115348 w 533400"/>
                <a:gd name="connsiteY873" fmla="*/ 481298 h 533400"/>
                <a:gd name="connsiteX874" fmla="*/ 278225 w 533400"/>
                <a:gd name="connsiteY874" fmla="*/ 531686 h 533400"/>
                <a:gd name="connsiteX875" fmla="*/ 278511 w 533400"/>
                <a:gd name="connsiteY875" fmla="*/ 539877 h 533400"/>
                <a:gd name="connsiteX876" fmla="*/ 280416 w 533400"/>
                <a:gd name="connsiteY876" fmla="*/ 539782 h 533400"/>
                <a:gd name="connsiteX877" fmla="*/ 280130 w 533400"/>
                <a:gd name="connsiteY877" fmla="*/ 531686 h 533400"/>
                <a:gd name="connsiteX878" fmla="*/ 278225 w 533400"/>
                <a:gd name="connsiteY878" fmla="*/ 531686 h 533400"/>
                <a:gd name="connsiteX879" fmla="*/ 101060 w 533400"/>
                <a:gd name="connsiteY879" fmla="*/ 469964 h 533400"/>
                <a:gd name="connsiteX880" fmla="*/ 95822 w 533400"/>
                <a:gd name="connsiteY880" fmla="*/ 476250 h 533400"/>
                <a:gd name="connsiteX881" fmla="*/ 97250 w 533400"/>
                <a:gd name="connsiteY881" fmla="*/ 477488 h 533400"/>
                <a:gd name="connsiteX882" fmla="*/ 102489 w 533400"/>
                <a:gd name="connsiteY882" fmla="*/ 471202 h 533400"/>
                <a:gd name="connsiteX883" fmla="*/ 101060 w 533400"/>
                <a:gd name="connsiteY883" fmla="*/ 469964 h 533400"/>
                <a:gd name="connsiteX884" fmla="*/ 162687 w 533400"/>
                <a:gd name="connsiteY884" fmla="*/ 508921 h 533400"/>
                <a:gd name="connsiteX885" fmla="*/ 159449 w 533400"/>
                <a:gd name="connsiteY885" fmla="*/ 516350 h 533400"/>
                <a:gd name="connsiteX886" fmla="*/ 161163 w 533400"/>
                <a:gd name="connsiteY886" fmla="*/ 517112 h 533400"/>
                <a:gd name="connsiteX887" fmla="*/ 164497 w 533400"/>
                <a:gd name="connsiteY887" fmla="*/ 509683 h 533400"/>
                <a:gd name="connsiteX888" fmla="*/ 162687 w 533400"/>
                <a:gd name="connsiteY888" fmla="*/ 508921 h 533400"/>
                <a:gd name="connsiteX889" fmla="*/ 171069 w 533400"/>
                <a:gd name="connsiteY889" fmla="*/ 512540 h 533400"/>
                <a:gd name="connsiteX890" fmla="*/ 168021 w 533400"/>
                <a:gd name="connsiteY890" fmla="*/ 520065 h 533400"/>
                <a:gd name="connsiteX891" fmla="*/ 169736 w 533400"/>
                <a:gd name="connsiteY891" fmla="*/ 520732 h 533400"/>
                <a:gd name="connsiteX892" fmla="*/ 172784 w 533400"/>
                <a:gd name="connsiteY892" fmla="*/ 513207 h 533400"/>
                <a:gd name="connsiteX893" fmla="*/ 171069 w 533400"/>
                <a:gd name="connsiteY893" fmla="*/ 512540 h 533400"/>
                <a:gd name="connsiteX894" fmla="*/ 179642 w 533400"/>
                <a:gd name="connsiteY894" fmla="*/ 515779 h 533400"/>
                <a:gd name="connsiteX895" fmla="*/ 176879 w 533400"/>
                <a:gd name="connsiteY895" fmla="*/ 523399 h 533400"/>
                <a:gd name="connsiteX896" fmla="*/ 178594 w 533400"/>
                <a:gd name="connsiteY896" fmla="*/ 524065 h 533400"/>
                <a:gd name="connsiteX897" fmla="*/ 181356 w 533400"/>
                <a:gd name="connsiteY897" fmla="*/ 516445 h 533400"/>
                <a:gd name="connsiteX898" fmla="*/ 179642 w 533400"/>
                <a:gd name="connsiteY898" fmla="*/ 515779 h 533400"/>
                <a:gd name="connsiteX899" fmla="*/ 146304 w 533400"/>
                <a:gd name="connsiteY899" fmla="*/ 500824 h 533400"/>
                <a:gd name="connsiteX900" fmla="*/ 142494 w 533400"/>
                <a:gd name="connsiteY900" fmla="*/ 507968 h 533400"/>
                <a:gd name="connsiteX901" fmla="*/ 144113 w 533400"/>
                <a:gd name="connsiteY901" fmla="*/ 508826 h 533400"/>
                <a:gd name="connsiteX902" fmla="*/ 147923 w 533400"/>
                <a:gd name="connsiteY902" fmla="*/ 501682 h 533400"/>
                <a:gd name="connsiteX903" fmla="*/ 146304 w 533400"/>
                <a:gd name="connsiteY903" fmla="*/ 500824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</a:cxnLst>
              <a:rect l="l" t="t" r="r" b="b"/>
              <a:pathLst>
                <a:path w="533400" h="533400">
                  <a:moveTo>
                    <a:pt x="122873" y="53435"/>
                  </a:moveTo>
                  <a:lnTo>
                    <a:pt x="118301" y="46673"/>
                  </a:lnTo>
                  <a:lnTo>
                    <a:pt x="119825" y="45625"/>
                  </a:lnTo>
                  <a:lnTo>
                    <a:pt x="124397" y="52388"/>
                  </a:lnTo>
                  <a:cubicBezTo>
                    <a:pt x="123920" y="52673"/>
                    <a:pt x="123349" y="53054"/>
                    <a:pt x="122873" y="53435"/>
                  </a:cubicBezTo>
                  <a:close/>
                  <a:moveTo>
                    <a:pt x="164402" y="30385"/>
                  </a:moveTo>
                  <a:lnTo>
                    <a:pt x="161068" y="22955"/>
                  </a:lnTo>
                  <a:lnTo>
                    <a:pt x="159353" y="23717"/>
                  </a:lnTo>
                  <a:lnTo>
                    <a:pt x="162592" y="31147"/>
                  </a:lnTo>
                  <a:cubicBezTo>
                    <a:pt x="163259" y="30861"/>
                    <a:pt x="163830" y="30575"/>
                    <a:pt x="164402" y="30385"/>
                  </a:cubicBezTo>
                  <a:close/>
                  <a:moveTo>
                    <a:pt x="132112" y="47435"/>
                  </a:moveTo>
                  <a:lnTo>
                    <a:pt x="127826" y="40577"/>
                  </a:lnTo>
                  <a:lnTo>
                    <a:pt x="126302" y="41529"/>
                  </a:lnTo>
                  <a:lnTo>
                    <a:pt x="130588" y="48387"/>
                  </a:lnTo>
                  <a:cubicBezTo>
                    <a:pt x="131064" y="48101"/>
                    <a:pt x="131540" y="47720"/>
                    <a:pt x="132112" y="47435"/>
                  </a:cubicBezTo>
                  <a:close/>
                  <a:moveTo>
                    <a:pt x="156115" y="34195"/>
                  </a:moveTo>
                  <a:lnTo>
                    <a:pt x="152591" y="26956"/>
                  </a:lnTo>
                  <a:lnTo>
                    <a:pt x="150876" y="27813"/>
                  </a:lnTo>
                  <a:lnTo>
                    <a:pt x="154400" y="35052"/>
                  </a:lnTo>
                  <a:cubicBezTo>
                    <a:pt x="154972" y="34766"/>
                    <a:pt x="155543" y="34481"/>
                    <a:pt x="156115" y="34195"/>
                  </a:cubicBezTo>
                  <a:close/>
                  <a:moveTo>
                    <a:pt x="147923" y="38290"/>
                  </a:moveTo>
                  <a:lnTo>
                    <a:pt x="144113" y="31147"/>
                  </a:lnTo>
                  <a:lnTo>
                    <a:pt x="142494" y="32004"/>
                  </a:lnTo>
                  <a:lnTo>
                    <a:pt x="146304" y="39148"/>
                  </a:lnTo>
                  <a:cubicBezTo>
                    <a:pt x="146876" y="38862"/>
                    <a:pt x="147352" y="38576"/>
                    <a:pt x="147923" y="38290"/>
                  </a:cubicBezTo>
                  <a:close/>
                  <a:moveTo>
                    <a:pt x="139922" y="42767"/>
                  </a:moveTo>
                  <a:lnTo>
                    <a:pt x="135922" y="35719"/>
                  </a:lnTo>
                  <a:lnTo>
                    <a:pt x="134303" y="36671"/>
                  </a:lnTo>
                  <a:lnTo>
                    <a:pt x="138398" y="43720"/>
                  </a:lnTo>
                  <a:cubicBezTo>
                    <a:pt x="138875" y="43339"/>
                    <a:pt x="139351" y="43053"/>
                    <a:pt x="139922" y="42767"/>
                  </a:cubicBezTo>
                  <a:close/>
                  <a:moveTo>
                    <a:pt x="88868" y="80963"/>
                  </a:moveTo>
                  <a:lnTo>
                    <a:pt x="83249" y="75057"/>
                  </a:lnTo>
                  <a:lnTo>
                    <a:pt x="81915" y="76295"/>
                  </a:lnTo>
                  <a:lnTo>
                    <a:pt x="87535" y="82201"/>
                  </a:lnTo>
                  <a:cubicBezTo>
                    <a:pt x="87916" y="81820"/>
                    <a:pt x="88392" y="81439"/>
                    <a:pt x="88868" y="80963"/>
                  </a:cubicBezTo>
                  <a:close/>
                  <a:moveTo>
                    <a:pt x="116872" y="57626"/>
                  </a:moveTo>
                  <a:lnTo>
                    <a:pt x="112109" y="51054"/>
                  </a:lnTo>
                  <a:lnTo>
                    <a:pt x="110585" y="52102"/>
                  </a:lnTo>
                  <a:lnTo>
                    <a:pt x="115348" y="58674"/>
                  </a:lnTo>
                  <a:cubicBezTo>
                    <a:pt x="115919" y="58293"/>
                    <a:pt x="116396" y="58007"/>
                    <a:pt x="116872" y="57626"/>
                  </a:cubicBezTo>
                  <a:close/>
                  <a:moveTo>
                    <a:pt x="95536" y="74771"/>
                  </a:moveTo>
                  <a:lnTo>
                    <a:pt x="90107" y="68771"/>
                  </a:lnTo>
                  <a:lnTo>
                    <a:pt x="88678" y="70009"/>
                  </a:lnTo>
                  <a:lnTo>
                    <a:pt x="94107" y="76105"/>
                  </a:lnTo>
                  <a:cubicBezTo>
                    <a:pt x="94583" y="75629"/>
                    <a:pt x="95060" y="75152"/>
                    <a:pt x="95536" y="74771"/>
                  </a:cubicBezTo>
                  <a:close/>
                  <a:moveTo>
                    <a:pt x="109538" y="63056"/>
                  </a:moveTo>
                  <a:lnTo>
                    <a:pt x="104489" y="56674"/>
                  </a:lnTo>
                  <a:lnTo>
                    <a:pt x="103061" y="57817"/>
                  </a:lnTo>
                  <a:lnTo>
                    <a:pt x="108109" y="64198"/>
                  </a:lnTo>
                  <a:cubicBezTo>
                    <a:pt x="108585" y="63817"/>
                    <a:pt x="109061" y="63436"/>
                    <a:pt x="109538" y="63056"/>
                  </a:cubicBezTo>
                  <a:close/>
                  <a:moveTo>
                    <a:pt x="102489" y="68771"/>
                  </a:moveTo>
                  <a:lnTo>
                    <a:pt x="97250" y="62579"/>
                  </a:lnTo>
                  <a:lnTo>
                    <a:pt x="95822" y="63817"/>
                  </a:lnTo>
                  <a:lnTo>
                    <a:pt x="101060" y="70009"/>
                  </a:lnTo>
                  <a:cubicBezTo>
                    <a:pt x="101537" y="69628"/>
                    <a:pt x="102013" y="69247"/>
                    <a:pt x="102489" y="68771"/>
                  </a:cubicBezTo>
                  <a:close/>
                  <a:moveTo>
                    <a:pt x="198787" y="18002"/>
                  </a:moveTo>
                  <a:lnTo>
                    <a:pt x="196501" y="10192"/>
                  </a:lnTo>
                  <a:lnTo>
                    <a:pt x="194691" y="10668"/>
                  </a:lnTo>
                  <a:lnTo>
                    <a:pt x="196882" y="18479"/>
                  </a:lnTo>
                  <a:cubicBezTo>
                    <a:pt x="197549" y="18288"/>
                    <a:pt x="198120" y="18098"/>
                    <a:pt x="198787" y="18002"/>
                  </a:cubicBezTo>
                  <a:close/>
                  <a:moveTo>
                    <a:pt x="172784" y="26765"/>
                  </a:moveTo>
                  <a:lnTo>
                    <a:pt x="169736" y="19240"/>
                  </a:lnTo>
                  <a:lnTo>
                    <a:pt x="168021" y="19907"/>
                  </a:lnTo>
                  <a:lnTo>
                    <a:pt x="171069" y="27432"/>
                  </a:lnTo>
                  <a:cubicBezTo>
                    <a:pt x="171641" y="27242"/>
                    <a:pt x="172212" y="27051"/>
                    <a:pt x="172784" y="26765"/>
                  </a:cubicBezTo>
                  <a:close/>
                  <a:moveTo>
                    <a:pt x="234506" y="10573"/>
                  </a:moveTo>
                  <a:lnTo>
                    <a:pt x="233363" y="2477"/>
                  </a:lnTo>
                  <a:lnTo>
                    <a:pt x="231553" y="2762"/>
                  </a:lnTo>
                  <a:lnTo>
                    <a:pt x="232696" y="10763"/>
                  </a:lnTo>
                  <a:cubicBezTo>
                    <a:pt x="233267" y="10668"/>
                    <a:pt x="233934" y="10573"/>
                    <a:pt x="234506" y="10573"/>
                  </a:cubicBezTo>
                  <a:close/>
                  <a:moveTo>
                    <a:pt x="225457" y="11906"/>
                  </a:moveTo>
                  <a:lnTo>
                    <a:pt x="224028" y="3905"/>
                  </a:lnTo>
                  <a:lnTo>
                    <a:pt x="222218" y="4191"/>
                  </a:lnTo>
                  <a:lnTo>
                    <a:pt x="223647" y="12192"/>
                  </a:lnTo>
                  <a:cubicBezTo>
                    <a:pt x="224314" y="12097"/>
                    <a:pt x="224885" y="12002"/>
                    <a:pt x="225457" y="11906"/>
                  </a:cubicBezTo>
                  <a:close/>
                  <a:moveTo>
                    <a:pt x="252698" y="8668"/>
                  </a:moveTo>
                  <a:lnTo>
                    <a:pt x="252127" y="571"/>
                  </a:lnTo>
                  <a:lnTo>
                    <a:pt x="250317" y="667"/>
                  </a:lnTo>
                  <a:lnTo>
                    <a:pt x="250889" y="8763"/>
                  </a:lnTo>
                  <a:cubicBezTo>
                    <a:pt x="251460" y="8763"/>
                    <a:pt x="252127" y="8763"/>
                    <a:pt x="252698" y="8668"/>
                  </a:cubicBezTo>
                  <a:close/>
                  <a:moveTo>
                    <a:pt x="243650" y="9430"/>
                  </a:moveTo>
                  <a:lnTo>
                    <a:pt x="242792" y="1333"/>
                  </a:lnTo>
                  <a:lnTo>
                    <a:pt x="240983" y="1524"/>
                  </a:lnTo>
                  <a:lnTo>
                    <a:pt x="241840" y="9620"/>
                  </a:lnTo>
                  <a:cubicBezTo>
                    <a:pt x="242411" y="9620"/>
                    <a:pt x="242983" y="9525"/>
                    <a:pt x="243650" y="9430"/>
                  </a:cubicBezTo>
                  <a:close/>
                  <a:moveTo>
                    <a:pt x="216503" y="13621"/>
                  </a:moveTo>
                  <a:lnTo>
                    <a:pt x="214789" y="5715"/>
                  </a:lnTo>
                  <a:lnTo>
                    <a:pt x="212979" y="6096"/>
                  </a:lnTo>
                  <a:lnTo>
                    <a:pt x="214694" y="14002"/>
                  </a:lnTo>
                  <a:cubicBezTo>
                    <a:pt x="215265" y="13906"/>
                    <a:pt x="215932" y="13716"/>
                    <a:pt x="216503" y="13621"/>
                  </a:cubicBezTo>
                  <a:close/>
                  <a:moveTo>
                    <a:pt x="261842" y="8287"/>
                  </a:moveTo>
                  <a:lnTo>
                    <a:pt x="261557" y="95"/>
                  </a:lnTo>
                  <a:lnTo>
                    <a:pt x="259652" y="190"/>
                  </a:lnTo>
                  <a:lnTo>
                    <a:pt x="259937" y="8287"/>
                  </a:lnTo>
                  <a:cubicBezTo>
                    <a:pt x="260604" y="8287"/>
                    <a:pt x="261271" y="8287"/>
                    <a:pt x="261842" y="8287"/>
                  </a:cubicBezTo>
                  <a:close/>
                  <a:moveTo>
                    <a:pt x="181356" y="23527"/>
                  </a:moveTo>
                  <a:lnTo>
                    <a:pt x="178594" y="15907"/>
                  </a:lnTo>
                  <a:lnTo>
                    <a:pt x="176879" y="16573"/>
                  </a:lnTo>
                  <a:lnTo>
                    <a:pt x="179642" y="24098"/>
                  </a:lnTo>
                  <a:cubicBezTo>
                    <a:pt x="180213" y="24003"/>
                    <a:pt x="180785" y="23813"/>
                    <a:pt x="181356" y="23527"/>
                  </a:cubicBezTo>
                  <a:close/>
                  <a:moveTo>
                    <a:pt x="190024" y="20574"/>
                  </a:moveTo>
                  <a:lnTo>
                    <a:pt x="187547" y="12859"/>
                  </a:lnTo>
                  <a:lnTo>
                    <a:pt x="185738" y="13430"/>
                  </a:lnTo>
                  <a:lnTo>
                    <a:pt x="188214" y="21146"/>
                  </a:lnTo>
                  <a:cubicBezTo>
                    <a:pt x="188786" y="20955"/>
                    <a:pt x="189452" y="20765"/>
                    <a:pt x="190024" y="20574"/>
                  </a:cubicBezTo>
                  <a:close/>
                  <a:moveTo>
                    <a:pt x="82391" y="87440"/>
                  </a:moveTo>
                  <a:lnTo>
                    <a:pt x="76486" y="81820"/>
                  </a:lnTo>
                  <a:lnTo>
                    <a:pt x="75248" y="83153"/>
                  </a:lnTo>
                  <a:lnTo>
                    <a:pt x="81153" y="88773"/>
                  </a:lnTo>
                  <a:cubicBezTo>
                    <a:pt x="81439" y="88297"/>
                    <a:pt x="81915" y="87916"/>
                    <a:pt x="82391" y="87440"/>
                  </a:cubicBezTo>
                  <a:close/>
                  <a:moveTo>
                    <a:pt x="207645" y="15621"/>
                  </a:moveTo>
                  <a:lnTo>
                    <a:pt x="205645" y="7810"/>
                  </a:lnTo>
                  <a:lnTo>
                    <a:pt x="203835" y="8287"/>
                  </a:lnTo>
                  <a:lnTo>
                    <a:pt x="205835" y="16097"/>
                  </a:lnTo>
                  <a:cubicBezTo>
                    <a:pt x="206407" y="15907"/>
                    <a:pt x="206978" y="15811"/>
                    <a:pt x="207645" y="15621"/>
                  </a:cubicBezTo>
                  <a:close/>
                  <a:moveTo>
                    <a:pt x="16193" y="205740"/>
                  </a:moveTo>
                  <a:lnTo>
                    <a:pt x="8382" y="203740"/>
                  </a:lnTo>
                  <a:lnTo>
                    <a:pt x="7906" y="205550"/>
                  </a:lnTo>
                  <a:lnTo>
                    <a:pt x="15716" y="207550"/>
                  </a:lnTo>
                  <a:cubicBezTo>
                    <a:pt x="15812" y="206978"/>
                    <a:pt x="16002" y="206311"/>
                    <a:pt x="16193" y="205740"/>
                  </a:cubicBezTo>
                  <a:close/>
                  <a:moveTo>
                    <a:pt x="24289" y="179546"/>
                  </a:moveTo>
                  <a:lnTo>
                    <a:pt x="16669" y="176784"/>
                  </a:lnTo>
                  <a:lnTo>
                    <a:pt x="16002" y="178498"/>
                  </a:lnTo>
                  <a:lnTo>
                    <a:pt x="23622" y="181261"/>
                  </a:lnTo>
                  <a:cubicBezTo>
                    <a:pt x="23813" y="180689"/>
                    <a:pt x="24003" y="180118"/>
                    <a:pt x="24289" y="179546"/>
                  </a:cubicBezTo>
                  <a:close/>
                  <a:moveTo>
                    <a:pt x="21241" y="188214"/>
                  </a:moveTo>
                  <a:lnTo>
                    <a:pt x="13526" y="185738"/>
                  </a:lnTo>
                  <a:lnTo>
                    <a:pt x="12954" y="187547"/>
                  </a:lnTo>
                  <a:lnTo>
                    <a:pt x="20669" y="190024"/>
                  </a:lnTo>
                  <a:cubicBezTo>
                    <a:pt x="20860" y="189357"/>
                    <a:pt x="21050" y="188786"/>
                    <a:pt x="21241" y="188214"/>
                  </a:cubicBezTo>
                  <a:close/>
                  <a:moveTo>
                    <a:pt x="18574" y="196882"/>
                  </a:moveTo>
                  <a:lnTo>
                    <a:pt x="10763" y="194691"/>
                  </a:lnTo>
                  <a:lnTo>
                    <a:pt x="10287" y="196501"/>
                  </a:lnTo>
                  <a:lnTo>
                    <a:pt x="18098" y="198692"/>
                  </a:lnTo>
                  <a:cubicBezTo>
                    <a:pt x="18193" y="198120"/>
                    <a:pt x="18383" y="197548"/>
                    <a:pt x="18574" y="196882"/>
                  </a:cubicBezTo>
                  <a:close/>
                  <a:moveTo>
                    <a:pt x="12287" y="223647"/>
                  </a:moveTo>
                  <a:lnTo>
                    <a:pt x="4286" y="222218"/>
                  </a:lnTo>
                  <a:lnTo>
                    <a:pt x="4001" y="224028"/>
                  </a:lnTo>
                  <a:lnTo>
                    <a:pt x="12002" y="225457"/>
                  </a:lnTo>
                  <a:cubicBezTo>
                    <a:pt x="12097" y="224885"/>
                    <a:pt x="12192" y="224219"/>
                    <a:pt x="12287" y="223647"/>
                  </a:cubicBezTo>
                  <a:close/>
                  <a:moveTo>
                    <a:pt x="14097" y="214598"/>
                  </a:moveTo>
                  <a:lnTo>
                    <a:pt x="6191" y="212884"/>
                  </a:lnTo>
                  <a:lnTo>
                    <a:pt x="5810" y="214694"/>
                  </a:lnTo>
                  <a:lnTo>
                    <a:pt x="13716" y="216408"/>
                  </a:lnTo>
                  <a:cubicBezTo>
                    <a:pt x="13811" y="215836"/>
                    <a:pt x="13907" y="215265"/>
                    <a:pt x="14097" y="214598"/>
                  </a:cubicBezTo>
                  <a:close/>
                  <a:moveTo>
                    <a:pt x="8382" y="259937"/>
                  </a:moveTo>
                  <a:lnTo>
                    <a:pt x="286" y="259652"/>
                  </a:lnTo>
                  <a:lnTo>
                    <a:pt x="191" y="261556"/>
                  </a:lnTo>
                  <a:lnTo>
                    <a:pt x="8382" y="261842"/>
                  </a:lnTo>
                  <a:cubicBezTo>
                    <a:pt x="8382" y="261175"/>
                    <a:pt x="8382" y="260604"/>
                    <a:pt x="8382" y="259937"/>
                  </a:cubicBezTo>
                  <a:close/>
                  <a:moveTo>
                    <a:pt x="8858" y="250793"/>
                  </a:moveTo>
                  <a:lnTo>
                    <a:pt x="762" y="250222"/>
                  </a:lnTo>
                  <a:lnTo>
                    <a:pt x="667" y="252127"/>
                  </a:lnTo>
                  <a:lnTo>
                    <a:pt x="8763" y="252698"/>
                  </a:lnTo>
                  <a:cubicBezTo>
                    <a:pt x="8763" y="252031"/>
                    <a:pt x="8858" y="251460"/>
                    <a:pt x="8858" y="250793"/>
                  </a:cubicBezTo>
                  <a:close/>
                  <a:moveTo>
                    <a:pt x="9716" y="241649"/>
                  </a:moveTo>
                  <a:lnTo>
                    <a:pt x="1619" y="240792"/>
                  </a:lnTo>
                  <a:lnTo>
                    <a:pt x="1429" y="242602"/>
                  </a:lnTo>
                  <a:lnTo>
                    <a:pt x="9525" y="243459"/>
                  </a:lnTo>
                  <a:cubicBezTo>
                    <a:pt x="9620" y="242983"/>
                    <a:pt x="9620" y="242316"/>
                    <a:pt x="9716" y="241649"/>
                  </a:cubicBezTo>
                  <a:close/>
                  <a:moveTo>
                    <a:pt x="10858" y="232600"/>
                  </a:moveTo>
                  <a:lnTo>
                    <a:pt x="2858" y="231458"/>
                  </a:lnTo>
                  <a:lnTo>
                    <a:pt x="2572" y="233363"/>
                  </a:lnTo>
                  <a:lnTo>
                    <a:pt x="10573" y="234506"/>
                  </a:lnTo>
                  <a:cubicBezTo>
                    <a:pt x="10668" y="233839"/>
                    <a:pt x="10763" y="233267"/>
                    <a:pt x="10858" y="232600"/>
                  </a:cubicBezTo>
                  <a:close/>
                  <a:moveTo>
                    <a:pt x="64294" y="108013"/>
                  </a:moveTo>
                  <a:lnTo>
                    <a:pt x="57912" y="102965"/>
                  </a:lnTo>
                  <a:lnTo>
                    <a:pt x="56769" y="104394"/>
                  </a:lnTo>
                  <a:lnTo>
                    <a:pt x="63151" y="109442"/>
                  </a:lnTo>
                  <a:cubicBezTo>
                    <a:pt x="63532" y="109061"/>
                    <a:pt x="63913" y="108490"/>
                    <a:pt x="64294" y="108013"/>
                  </a:cubicBezTo>
                  <a:close/>
                  <a:moveTo>
                    <a:pt x="27527" y="170974"/>
                  </a:moveTo>
                  <a:lnTo>
                    <a:pt x="20003" y="167926"/>
                  </a:lnTo>
                  <a:lnTo>
                    <a:pt x="19336" y="169640"/>
                  </a:lnTo>
                  <a:lnTo>
                    <a:pt x="26861" y="172688"/>
                  </a:lnTo>
                  <a:cubicBezTo>
                    <a:pt x="27051" y="172212"/>
                    <a:pt x="27337" y="171640"/>
                    <a:pt x="27527" y="170974"/>
                  </a:cubicBezTo>
                  <a:close/>
                  <a:moveTo>
                    <a:pt x="58769" y="115348"/>
                  </a:moveTo>
                  <a:lnTo>
                    <a:pt x="52197" y="110585"/>
                  </a:lnTo>
                  <a:lnTo>
                    <a:pt x="51054" y="112109"/>
                  </a:lnTo>
                  <a:lnTo>
                    <a:pt x="57626" y="116872"/>
                  </a:lnTo>
                  <a:cubicBezTo>
                    <a:pt x="58007" y="116300"/>
                    <a:pt x="58388" y="115824"/>
                    <a:pt x="58769" y="115348"/>
                  </a:cubicBezTo>
                  <a:close/>
                  <a:moveTo>
                    <a:pt x="53435" y="122777"/>
                  </a:moveTo>
                  <a:lnTo>
                    <a:pt x="46673" y="118205"/>
                  </a:lnTo>
                  <a:lnTo>
                    <a:pt x="45625" y="119729"/>
                  </a:lnTo>
                  <a:lnTo>
                    <a:pt x="52388" y="124301"/>
                  </a:lnTo>
                  <a:cubicBezTo>
                    <a:pt x="52769" y="123825"/>
                    <a:pt x="53150" y="123349"/>
                    <a:pt x="53435" y="122777"/>
                  </a:cubicBezTo>
                  <a:close/>
                  <a:moveTo>
                    <a:pt x="70104" y="100965"/>
                  </a:moveTo>
                  <a:lnTo>
                    <a:pt x="63818" y="95726"/>
                  </a:lnTo>
                  <a:lnTo>
                    <a:pt x="62579" y="97155"/>
                  </a:lnTo>
                  <a:lnTo>
                    <a:pt x="68866" y="102394"/>
                  </a:lnTo>
                  <a:cubicBezTo>
                    <a:pt x="69247" y="101917"/>
                    <a:pt x="69628" y="101441"/>
                    <a:pt x="70104" y="100965"/>
                  </a:cubicBezTo>
                  <a:close/>
                  <a:moveTo>
                    <a:pt x="76105" y="94107"/>
                  </a:moveTo>
                  <a:lnTo>
                    <a:pt x="70104" y="88678"/>
                  </a:lnTo>
                  <a:lnTo>
                    <a:pt x="68866" y="90106"/>
                  </a:lnTo>
                  <a:lnTo>
                    <a:pt x="74962" y="95536"/>
                  </a:lnTo>
                  <a:cubicBezTo>
                    <a:pt x="75248" y="95060"/>
                    <a:pt x="75629" y="94583"/>
                    <a:pt x="76105" y="94107"/>
                  </a:cubicBezTo>
                  <a:close/>
                  <a:moveTo>
                    <a:pt x="48482" y="130492"/>
                  </a:moveTo>
                  <a:lnTo>
                    <a:pt x="41624" y="126206"/>
                  </a:lnTo>
                  <a:lnTo>
                    <a:pt x="40672" y="127825"/>
                  </a:lnTo>
                  <a:lnTo>
                    <a:pt x="47530" y="132112"/>
                  </a:lnTo>
                  <a:cubicBezTo>
                    <a:pt x="47816" y="131445"/>
                    <a:pt x="48101" y="130969"/>
                    <a:pt x="48482" y="130492"/>
                  </a:cubicBezTo>
                  <a:close/>
                  <a:moveTo>
                    <a:pt x="35052" y="154305"/>
                  </a:moveTo>
                  <a:lnTo>
                    <a:pt x="27813" y="150781"/>
                  </a:lnTo>
                  <a:lnTo>
                    <a:pt x="26956" y="152495"/>
                  </a:lnTo>
                  <a:lnTo>
                    <a:pt x="34195" y="156019"/>
                  </a:lnTo>
                  <a:cubicBezTo>
                    <a:pt x="34481" y="155448"/>
                    <a:pt x="34766" y="154877"/>
                    <a:pt x="35052" y="154305"/>
                  </a:cubicBezTo>
                  <a:close/>
                  <a:moveTo>
                    <a:pt x="43720" y="138208"/>
                  </a:moveTo>
                  <a:lnTo>
                    <a:pt x="36671" y="134207"/>
                  </a:lnTo>
                  <a:lnTo>
                    <a:pt x="35719" y="135827"/>
                  </a:lnTo>
                  <a:lnTo>
                    <a:pt x="42767" y="139922"/>
                  </a:lnTo>
                  <a:cubicBezTo>
                    <a:pt x="43053" y="139351"/>
                    <a:pt x="43434" y="138779"/>
                    <a:pt x="43720" y="138208"/>
                  </a:cubicBezTo>
                  <a:close/>
                  <a:moveTo>
                    <a:pt x="31147" y="162592"/>
                  </a:moveTo>
                  <a:lnTo>
                    <a:pt x="23717" y="159258"/>
                  </a:lnTo>
                  <a:lnTo>
                    <a:pt x="22955" y="160973"/>
                  </a:lnTo>
                  <a:lnTo>
                    <a:pt x="30385" y="164306"/>
                  </a:lnTo>
                  <a:cubicBezTo>
                    <a:pt x="30671" y="163735"/>
                    <a:pt x="30956" y="163163"/>
                    <a:pt x="31147" y="162592"/>
                  </a:cubicBezTo>
                  <a:close/>
                  <a:moveTo>
                    <a:pt x="39243" y="146209"/>
                  </a:moveTo>
                  <a:lnTo>
                    <a:pt x="32099" y="142399"/>
                  </a:lnTo>
                  <a:lnTo>
                    <a:pt x="31242" y="144018"/>
                  </a:lnTo>
                  <a:lnTo>
                    <a:pt x="38386" y="147828"/>
                  </a:lnTo>
                  <a:cubicBezTo>
                    <a:pt x="38672" y="147352"/>
                    <a:pt x="38957" y="146780"/>
                    <a:pt x="39243" y="146209"/>
                  </a:cubicBezTo>
                  <a:close/>
                  <a:moveTo>
                    <a:pt x="516541" y="181261"/>
                  </a:moveTo>
                  <a:lnTo>
                    <a:pt x="524161" y="178498"/>
                  </a:lnTo>
                  <a:lnTo>
                    <a:pt x="523494" y="176784"/>
                  </a:lnTo>
                  <a:lnTo>
                    <a:pt x="515874" y="179546"/>
                  </a:lnTo>
                  <a:cubicBezTo>
                    <a:pt x="516065" y="180118"/>
                    <a:pt x="516255" y="180689"/>
                    <a:pt x="516541" y="181261"/>
                  </a:cubicBezTo>
                  <a:close/>
                  <a:moveTo>
                    <a:pt x="497300" y="139827"/>
                  </a:moveTo>
                  <a:lnTo>
                    <a:pt x="504349" y="135731"/>
                  </a:lnTo>
                  <a:lnTo>
                    <a:pt x="503396" y="134112"/>
                  </a:lnTo>
                  <a:lnTo>
                    <a:pt x="496348" y="138208"/>
                  </a:lnTo>
                  <a:cubicBezTo>
                    <a:pt x="496729" y="138779"/>
                    <a:pt x="497015" y="139351"/>
                    <a:pt x="497300" y="139827"/>
                  </a:cubicBezTo>
                  <a:close/>
                  <a:moveTo>
                    <a:pt x="501777" y="147923"/>
                  </a:moveTo>
                  <a:lnTo>
                    <a:pt x="508921" y="144113"/>
                  </a:lnTo>
                  <a:lnTo>
                    <a:pt x="508064" y="142494"/>
                  </a:lnTo>
                  <a:lnTo>
                    <a:pt x="500920" y="146304"/>
                  </a:lnTo>
                  <a:cubicBezTo>
                    <a:pt x="501206" y="146780"/>
                    <a:pt x="501491" y="147352"/>
                    <a:pt x="501777" y="147923"/>
                  </a:cubicBezTo>
                  <a:close/>
                  <a:moveTo>
                    <a:pt x="492633" y="132017"/>
                  </a:moveTo>
                  <a:lnTo>
                    <a:pt x="499491" y="127730"/>
                  </a:lnTo>
                  <a:lnTo>
                    <a:pt x="498539" y="126111"/>
                  </a:lnTo>
                  <a:lnTo>
                    <a:pt x="491681" y="130397"/>
                  </a:lnTo>
                  <a:cubicBezTo>
                    <a:pt x="491966" y="130969"/>
                    <a:pt x="492347" y="131445"/>
                    <a:pt x="492633" y="132017"/>
                  </a:cubicBezTo>
                  <a:close/>
                  <a:moveTo>
                    <a:pt x="459105" y="88773"/>
                  </a:moveTo>
                  <a:lnTo>
                    <a:pt x="465010" y="83153"/>
                  </a:lnTo>
                  <a:lnTo>
                    <a:pt x="463677" y="81820"/>
                  </a:lnTo>
                  <a:lnTo>
                    <a:pt x="457772" y="87440"/>
                  </a:lnTo>
                  <a:cubicBezTo>
                    <a:pt x="458248" y="87916"/>
                    <a:pt x="458629" y="88297"/>
                    <a:pt x="459105" y="88773"/>
                  </a:cubicBezTo>
                  <a:close/>
                  <a:moveTo>
                    <a:pt x="509683" y="164306"/>
                  </a:moveTo>
                  <a:lnTo>
                    <a:pt x="517112" y="160973"/>
                  </a:lnTo>
                  <a:lnTo>
                    <a:pt x="516350" y="159258"/>
                  </a:lnTo>
                  <a:lnTo>
                    <a:pt x="508921" y="162592"/>
                  </a:lnTo>
                  <a:cubicBezTo>
                    <a:pt x="509207" y="163163"/>
                    <a:pt x="509492" y="163735"/>
                    <a:pt x="509683" y="164306"/>
                  </a:cubicBezTo>
                  <a:close/>
                  <a:moveTo>
                    <a:pt x="465296" y="95440"/>
                  </a:moveTo>
                  <a:lnTo>
                    <a:pt x="471297" y="90011"/>
                  </a:lnTo>
                  <a:lnTo>
                    <a:pt x="470059" y="88583"/>
                  </a:lnTo>
                  <a:lnTo>
                    <a:pt x="463963" y="94012"/>
                  </a:lnTo>
                  <a:cubicBezTo>
                    <a:pt x="464439" y="94583"/>
                    <a:pt x="464820" y="95060"/>
                    <a:pt x="465296" y="95440"/>
                  </a:cubicBezTo>
                  <a:close/>
                  <a:moveTo>
                    <a:pt x="487680" y="124301"/>
                  </a:moveTo>
                  <a:lnTo>
                    <a:pt x="494443" y="119729"/>
                  </a:lnTo>
                  <a:lnTo>
                    <a:pt x="493395" y="118205"/>
                  </a:lnTo>
                  <a:lnTo>
                    <a:pt x="486632" y="122777"/>
                  </a:lnTo>
                  <a:cubicBezTo>
                    <a:pt x="487013" y="123349"/>
                    <a:pt x="487299" y="123825"/>
                    <a:pt x="487680" y="124301"/>
                  </a:cubicBezTo>
                  <a:close/>
                  <a:moveTo>
                    <a:pt x="513207" y="172784"/>
                  </a:moveTo>
                  <a:lnTo>
                    <a:pt x="520732" y="169736"/>
                  </a:lnTo>
                  <a:lnTo>
                    <a:pt x="520065" y="168021"/>
                  </a:lnTo>
                  <a:lnTo>
                    <a:pt x="512540" y="171069"/>
                  </a:lnTo>
                  <a:cubicBezTo>
                    <a:pt x="512826" y="171640"/>
                    <a:pt x="513017" y="172212"/>
                    <a:pt x="513207" y="172784"/>
                  </a:cubicBezTo>
                  <a:close/>
                  <a:moveTo>
                    <a:pt x="471297" y="102394"/>
                  </a:moveTo>
                  <a:lnTo>
                    <a:pt x="477488" y="97155"/>
                  </a:lnTo>
                  <a:lnTo>
                    <a:pt x="476250" y="95726"/>
                  </a:lnTo>
                  <a:lnTo>
                    <a:pt x="470059" y="100965"/>
                  </a:lnTo>
                  <a:cubicBezTo>
                    <a:pt x="470440" y="101441"/>
                    <a:pt x="470821" y="101917"/>
                    <a:pt x="471297" y="102394"/>
                  </a:cubicBezTo>
                  <a:close/>
                  <a:moveTo>
                    <a:pt x="477012" y="109538"/>
                  </a:moveTo>
                  <a:lnTo>
                    <a:pt x="483394" y="104489"/>
                  </a:lnTo>
                  <a:lnTo>
                    <a:pt x="482251" y="103061"/>
                  </a:lnTo>
                  <a:lnTo>
                    <a:pt x="475869" y="108109"/>
                  </a:lnTo>
                  <a:cubicBezTo>
                    <a:pt x="476250" y="108490"/>
                    <a:pt x="476631" y="109061"/>
                    <a:pt x="477012" y="109538"/>
                  </a:cubicBezTo>
                  <a:close/>
                  <a:moveTo>
                    <a:pt x="482441" y="116872"/>
                  </a:moveTo>
                  <a:lnTo>
                    <a:pt x="489014" y="112109"/>
                  </a:lnTo>
                  <a:lnTo>
                    <a:pt x="487966" y="110585"/>
                  </a:lnTo>
                  <a:lnTo>
                    <a:pt x="481393" y="115348"/>
                  </a:lnTo>
                  <a:cubicBezTo>
                    <a:pt x="481775" y="115824"/>
                    <a:pt x="482060" y="116300"/>
                    <a:pt x="482441" y="116872"/>
                  </a:cubicBezTo>
                  <a:close/>
                  <a:moveTo>
                    <a:pt x="505873" y="156019"/>
                  </a:moveTo>
                  <a:lnTo>
                    <a:pt x="513112" y="152495"/>
                  </a:lnTo>
                  <a:lnTo>
                    <a:pt x="512255" y="150781"/>
                  </a:lnTo>
                  <a:lnTo>
                    <a:pt x="505016" y="154305"/>
                  </a:lnTo>
                  <a:cubicBezTo>
                    <a:pt x="505301" y="154877"/>
                    <a:pt x="505587" y="155448"/>
                    <a:pt x="505873" y="156019"/>
                  </a:cubicBezTo>
                  <a:close/>
                  <a:moveTo>
                    <a:pt x="8192" y="270034"/>
                  </a:moveTo>
                  <a:cubicBezTo>
                    <a:pt x="8192" y="269748"/>
                    <a:pt x="8192" y="269462"/>
                    <a:pt x="8192" y="269081"/>
                  </a:cubicBezTo>
                  <a:lnTo>
                    <a:pt x="0" y="269081"/>
                  </a:lnTo>
                  <a:lnTo>
                    <a:pt x="0" y="270986"/>
                  </a:lnTo>
                  <a:lnTo>
                    <a:pt x="8192" y="270986"/>
                  </a:lnTo>
                  <a:cubicBezTo>
                    <a:pt x="8192" y="270605"/>
                    <a:pt x="8192" y="270319"/>
                    <a:pt x="8192" y="270034"/>
                  </a:cubicBezTo>
                  <a:close/>
                  <a:moveTo>
                    <a:pt x="530638" y="243554"/>
                  </a:moveTo>
                  <a:lnTo>
                    <a:pt x="538734" y="242697"/>
                  </a:lnTo>
                  <a:lnTo>
                    <a:pt x="538543" y="240887"/>
                  </a:lnTo>
                  <a:lnTo>
                    <a:pt x="530447" y="241744"/>
                  </a:lnTo>
                  <a:cubicBezTo>
                    <a:pt x="530447" y="242316"/>
                    <a:pt x="530543" y="242983"/>
                    <a:pt x="530638" y="243554"/>
                  </a:cubicBezTo>
                  <a:close/>
                  <a:moveTo>
                    <a:pt x="531781" y="261747"/>
                  </a:moveTo>
                  <a:lnTo>
                    <a:pt x="539972" y="261461"/>
                  </a:lnTo>
                  <a:lnTo>
                    <a:pt x="539877" y="259556"/>
                  </a:lnTo>
                  <a:lnTo>
                    <a:pt x="531781" y="259842"/>
                  </a:lnTo>
                  <a:cubicBezTo>
                    <a:pt x="531781" y="260604"/>
                    <a:pt x="531781" y="261175"/>
                    <a:pt x="531781" y="261747"/>
                  </a:cubicBezTo>
                  <a:close/>
                  <a:moveTo>
                    <a:pt x="531305" y="252698"/>
                  </a:moveTo>
                  <a:lnTo>
                    <a:pt x="539401" y="252127"/>
                  </a:lnTo>
                  <a:lnTo>
                    <a:pt x="539306" y="250222"/>
                  </a:lnTo>
                  <a:lnTo>
                    <a:pt x="531209" y="250793"/>
                  </a:lnTo>
                  <a:cubicBezTo>
                    <a:pt x="531305" y="251460"/>
                    <a:pt x="531305" y="252031"/>
                    <a:pt x="531305" y="252698"/>
                  </a:cubicBezTo>
                  <a:close/>
                  <a:moveTo>
                    <a:pt x="528161" y="225457"/>
                  </a:moveTo>
                  <a:lnTo>
                    <a:pt x="536162" y="224028"/>
                  </a:lnTo>
                  <a:lnTo>
                    <a:pt x="535876" y="222218"/>
                  </a:lnTo>
                  <a:lnTo>
                    <a:pt x="527876" y="223647"/>
                  </a:lnTo>
                  <a:cubicBezTo>
                    <a:pt x="527876" y="224219"/>
                    <a:pt x="528066" y="224885"/>
                    <a:pt x="528161" y="225457"/>
                  </a:cubicBezTo>
                  <a:close/>
                  <a:moveTo>
                    <a:pt x="529495" y="234506"/>
                  </a:moveTo>
                  <a:lnTo>
                    <a:pt x="537496" y="233363"/>
                  </a:lnTo>
                  <a:lnTo>
                    <a:pt x="537210" y="231458"/>
                  </a:lnTo>
                  <a:lnTo>
                    <a:pt x="529209" y="232600"/>
                  </a:lnTo>
                  <a:cubicBezTo>
                    <a:pt x="529400" y="233267"/>
                    <a:pt x="529400" y="233839"/>
                    <a:pt x="529495" y="234506"/>
                  </a:cubicBezTo>
                  <a:close/>
                  <a:moveTo>
                    <a:pt x="526447" y="216503"/>
                  </a:moveTo>
                  <a:lnTo>
                    <a:pt x="534353" y="214789"/>
                  </a:lnTo>
                  <a:lnTo>
                    <a:pt x="533972" y="212979"/>
                  </a:lnTo>
                  <a:lnTo>
                    <a:pt x="526066" y="214694"/>
                  </a:lnTo>
                  <a:cubicBezTo>
                    <a:pt x="526161" y="215265"/>
                    <a:pt x="526351" y="215836"/>
                    <a:pt x="526447" y="216503"/>
                  </a:cubicBezTo>
                  <a:close/>
                  <a:moveTo>
                    <a:pt x="522065" y="198692"/>
                  </a:moveTo>
                  <a:lnTo>
                    <a:pt x="529876" y="196501"/>
                  </a:lnTo>
                  <a:lnTo>
                    <a:pt x="529400" y="194691"/>
                  </a:lnTo>
                  <a:lnTo>
                    <a:pt x="521589" y="196882"/>
                  </a:lnTo>
                  <a:cubicBezTo>
                    <a:pt x="521780" y="197548"/>
                    <a:pt x="521970" y="198120"/>
                    <a:pt x="522065" y="198692"/>
                  </a:cubicBezTo>
                  <a:close/>
                  <a:moveTo>
                    <a:pt x="519493" y="189929"/>
                  </a:moveTo>
                  <a:lnTo>
                    <a:pt x="527209" y="187452"/>
                  </a:lnTo>
                  <a:lnTo>
                    <a:pt x="526637" y="185642"/>
                  </a:lnTo>
                  <a:lnTo>
                    <a:pt x="518922" y="188119"/>
                  </a:lnTo>
                  <a:cubicBezTo>
                    <a:pt x="519113" y="188786"/>
                    <a:pt x="519303" y="189357"/>
                    <a:pt x="519493" y="189929"/>
                  </a:cubicBezTo>
                  <a:close/>
                  <a:moveTo>
                    <a:pt x="524447" y="207550"/>
                  </a:moveTo>
                  <a:lnTo>
                    <a:pt x="532257" y="205550"/>
                  </a:lnTo>
                  <a:lnTo>
                    <a:pt x="531781" y="203740"/>
                  </a:lnTo>
                  <a:lnTo>
                    <a:pt x="523970" y="205740"/>
                  </a:lnTo>
                  <a:cubicBezTo>
                    <a:pt x="524161" y="206311"/>
                    <a:pt x="524256" y="206978"/>
                    <a:pt x="524447" y="207550"/>
                  </a:cubicBezTo>
                  <a:close/>
                  <a:moveTo>
                    <a:pt x="369094" y="27527"/>
                  </a:moveTo>
                  <a:lnTo>
                    <a:pt x="372142" y="20002"/>
                  </a:lnTo>
                  <a:lnTo>
                    <a:pt x="370427" y="19336"/>
                  </a:lnTo>
                  <a:lnTo>
                    <a:pt x="367379" y="26860"/>
                  </a:lnTo>
                  <a:cubicBezTo>
                    <a:pt x="367856" y="27051"/>
                    <a:pt x="368427" y="27242"/>
                    <a:pt x="369094" y="27527"/>
                  </a:cubicBezTo>
                  <a:close/>
                  <a:moveTo>
                    <a:pt x="334328" y="16097"/>
                  </a:moveTo>
                  <a:lnTo>
                    <a:pt x="336328" y="8287"/>
                  </a:lnTo>
                  <a:lnTo>
                    <a:pt x="334518" y="7810"/>
                  </a:lnTo>
                  <a:lnTo>
                    <a:pt x="332518" y="15621"/>
                  </a:lnTo>
                  <a:cubicBezTo>
                    <a:pt x="333089" y="15811"/>
                    <a:pt x="333756" y="15907"/>
                    <a:pt x="334328" y="16097"/>
                  </a:cubicBezTo>
                  <a:close/>
                  <a:moveTo>
                    <a:pt x="343186" y="18479"/>
                  </a:moveTo>
                  <a:lnTo>
                    <a:pt x="345376" y="10763"/>
                  </a:lnTo>
                  <a:lnTo>
                    <a:pt x="343567" y="10192"/>
                  </a:lnTo>
                  <a:lnTo>
                    <a:pt x="341376" y="17907"/>
                  </a:lnTo>
                  <a:cubicBezTo>
                    <a:pt x="341948" y="18098"/>
                    <a:pt x="342519" y="18288"/>
                    <a:pt x="343186" y="18479"/>
                  </a:cubicBezTo>
                  <a:close/>
                  <a:moveTo>
                    <a:pt x="360521" y="24194"/>
                  </a:moveTo>
                  <a:lnTo>
                    <a:pt x="363284" y="16669"/>
                  </a:lnTo>
                  <a:lnTo>
                    <a:pt x="361569" y="16002"/>
                  </a:lnTo>
                  <a:lnTo>
                    <a:pt x="358807" y="23527"/>
                  </a:lnTo>
                  <a:cubicBezTo>
                    <a:pt x="359378" y="23813"/>
                    <a:pt x="359950" y="24003"/>
                    <a:pt x="360521" y="24194"/>
                  </a:cubicBezTo>
                  <a:close/>
                  <a:moveTo>
                    <a:pt x="351854" y="21146"/>
                  </a:moveTo>
                  <a:lnTo>
                    <a:pt x="354330" y="13430"/>
                  </a:lnTo>
                  <a:lnTo>
                    <a:pt x="352520" y="12859"/>
                  </a:lnTo>
                  <a:lnTo>
                    <a:pt x="350044" y="20574"/>
                  </a:lnTo>
                  <a:cubicBezTo>
                    <a:pt x="350710" y="20765"/>
                    <a:pt x="351282" y="20955"/>
                    <a:pt x="351854" y="21146"/>
                  </a:cubicBezTo>
                  <a:close/>
                  <a:moveTo>
                    <a:pt x="325469" y="14002"/>
                  </a:moveTo>
                  <a:lnTo>
                    <a:pt x="327184" y="6096"/>
                  </a:lnTo>
                  <a:lnTo>
                    <a:pt x="325374" y="5715"/>
                  </a:lnTo>
                  <a:lnTo>
                    <a:pt x="323659" y="13621"/>
                  </a:lnTo>
                  <a:cubicBezTo>
                    <a:pt x="324231" y="13716"/>
                    <a:pt x="324803" y="13906"/>
                    <a:pt x="325469" y="14002"/>
                  </a:cubicBezTo>
                  <a:close/>
                  <a:moveTo>
                    <a:pt x="289274" y="8858"/>
                  </a:moveTo>
                  <a:lnTo>
                    <a:pt x="289846" y="762"/>
                  </a:lnTo>
                  <a:lnTo>
                    <a:pt x="288036" y="571"/>
                  </a:lnTo>
                  <a:lnTo>
                    <a:pt x="287465" y="8668"/>
                  </a:lnTo>
                  <a:cubicBezTo>
                    <a:pt x="288036" y="8763"/>
                    <a:pt x="288608" y="8763"/>
                    <a:pt x="289274" y="8858"/>
                  </a:cubicBezTo>
                  <a:close/>
                  <a:moveTo>
                    <a:pt x="316421" y="12192"/>
                  </a:moveTo>
                  <a:lnTo>
                    <a:pt x="317849" y="4191"/>
                  </a:lnTo>
                  <a:lnTo>
                    <a:pt x="316040" y="3810"/>
                  </a:lnTo>
                  <a:lnTo>
                    <a:pt x="314611" y="11811"/>
                  </a:lnTo>
                  <a:cubicBezTo>
                    <a:pt x="315278" y="12002"/>
                    <a:pt x="315849" y="12097"/>
                    <a:pt x="316421" y="12192"/>
                  </a:cubicBezTo>
                  <a:close/>
                  <a:moveTo>
                    <a:pt x="270034" y="8192"/>
                  </a:moveTo>
                  <a:cubicBezTo>
                    <a:pt x="270320" y="8192"/>
                    <a:pt x="270701" y="8192"/>
                    <a:pt x="270986" y="8192"/>
                  </a:cubicBezTo>
                  <a:lnTo>
                    <a:pt x="270986" y="0"/>
                  </a:lnTo>
                  <a:lnTo>
                    <a:pt x="269081" y="0"/>
                  </a:lnTo>
                  <a:lnTo>
                    <a:pt x="269081" y="8192"/>
                  </a:lnTo>
                  <a:cubicBezTo>
                    <a:pt x="269462" y="8192"/>
                    <a:pt x="269748" y="8192"/>
                    <a:pt x="270034" y="8192"/>
                  </a:cubicBezTo>
                  <a:close/>
                  <a:moveTo>
                    <a:pt x="280130" y="8287"/>
                  </a:moveTo>
                  <a:lnTo>
                    <a:pt x="280416" y="190"/>
                  </a:lnTo>
                  <a:lnTo>
                    <a:pt x="278511" y="95"/>
                  </a:lnTo>
                  <a:lnTo>
                    <a:pt x="278225" y="8287"/>
                  </a:lnTo>
                  <a:cubicBezTo>
                    <a:pt x="278892" y="8287"/>
                    <a:pt x="279559" y="8287"/>
                    <a:pt x="280130" y="8287"/>
                  </a:cubicBezTo>
                  <a:close/>
                  <a:moveTo>
                    <a:pt x="298323" y="9715"/>
                  </a:moveTo>
                  <a:lnTo>
                    <a:pt x="299180" y="1619"/>
                  </a:lnTo>
                  <a:lnTo>
                    <a:pt x="297371" y="1429"/>
                  </a:lnTo>
                  <a:lnTo>
                    <a:pt x="296513" y="9525"/>
                  </a:lnTo>
                  <a:cubicBezTo>
                    <a:pt x="297085" y="9525"/>
                    <a:pt x="297751" y="9620"/>
                    <a:pt x="298323" y="9715"/>
                  </a:cubicBezTo>
                  <a:close/>
                  <a:moveTo>
                    <a:pt x="307467" y="10763"/>
                  </a:moveTo>
                  <a:lnTo>
                    <a:pt x="308610" y="2762"/>
                  </a:lnTo>
                  <a:lnTo>
                    <a:pt x="306800" y="2477"/>
                  </a:lnTo>
                  <a:lnTo>
                    <a:pt x="305657" y="10477"/>
                  </a:lnTo>
                  <a:cubicBezTo>
                    <a:pt x="306229" y="10573"/>
                    <a:pt x="306800" y="10668"/>
                    <a:pt x="307467" y="10763"/>
                  </a:cubicBezTo>
                  <a:close/>
                  <a:moveTo>
                    <a:pt x="445960" y="76010"/>
                  </a:moveTo>
                  <a:lnTo>
                    <a:pt x="451390" y="70009"/>
                  </a:lnTo>
                  <a:lnTo>
                    <a:pt x="450056" y="68771"/>
                  </a:lnTo>
                  <a:lnTo>
                    <a:pt x="444627" y="74771"/>
                  </a:lnTo>
                  <a:cubicBezTo>
                    <a:pt x="445008" y="75152"/>
                    <a:pt x="445484" y="75629"/>
                    <a:pt x="445960" y="76010"/>
                  </a:cubicBezTo>
                  <a:close/>
                  <a:moveTo>
                    <a:pt x="377476" y="31147"/>
                  </a:moveTo>
                  <a:lnTo>
                    <a:pt x="380714" y="23717"/>
                  </a:lnTo>
                  <a:lnTo>
                    <a:pt x="379000" y="22955"/>
                  </a:lnTo>
                  <a:lnTo>
                    <a:pt x="375761" y="30385"/>
                  </a:lnTo>
                  <a:cubicBezTo>
                    <a:pt x="376333" y="30575"/>
                    <a:pt x="376904" y="30861"/>
                    <a:pt x="377476" y="31147"/>
                  </a:cubicBezTo>
                  <a:close/>
                  <a:moveTo>
                    <a:pt x="424720" y="58674"/>
                  </a:moveTo>
                  <a:lnTo>
                    <a:pt x="429482" y="52102"/>
                  </a:lnTo>
                  <a:lnTo>
                    <a:pt x="427958" y="50959"/>
                  </a:lnTo>
                  <a:lnTo>
                    <a:pt x="423196" y="57531"/>
                  </a:lnTo>
                  <a:cubicBezTo>
                    <a:pt x="423767" y="58007"/>
                    <a:pt x="424243" y="58293"/>
                    <a:pt x="424720" y="58674"/>
                  </a:cubicBezTo>
                  <a:close/>
                  <a:moveTo>
                    <a:pt x="432054" y="64198"/>
                  </a:moveTo>
                  <a:lnTo>
                    <a:pt x="437102" y="57817"/>
                  </a:lnTo>
                  <a:lnTo>
                    <a:pt x="435674" y="56674"/>
                  </a:lnTo>
                  <a:lnTo>
                    <a:pt x="430625" y="63056"/>
                  </a:lnTo>
                  <a:cubicBezTo>
                    <a:pt x="431006" y="63436"/>
                    <a:pt x="431483" y="63817"/>
                    <a:pt x="432054" y="64198"/>
                  </a:cubicBezTo>
                  <a:close/>
                  <a:moveTo>
                    <a:pt x="452628" y="82296"/>
                  </a:moveTo>
                  <a:lnTo>
                    <a:pt x="458248" y="76486"/>
                  </a:lnTo>
                  <a:lnTo>
                    <a:pt x="456914" y="75152"/>
                  </a:lnTo>
                  <a:lnTo>
                    <a:pt x="451295" y="81058"/>
                  </a:lnTo>
                  <a:cubicBezTo>
                    <a:pt x="451771" y="81439"/>
                    <a:pt x="452152" y="81820"/>
                    <a:pt x="452628" y="82296"/>
                  </a:cubicBezTo>
                  <a:close/>
                  <a:moveTo>
                    <a:pt x="439103" y="70009"/>
                  </a:moveTo>
                  <a:lnTo>
                    <a:pt x="444341" y="63817"/>
                  </a:lnTo>
                  <a:lnTo>
                    <a:pt x="442913" y="62579"/>
                  </a:lnTo>
                  <a:lnTo>
                    <a:pt x="437674" y="68771"/>
                  </a:lnTo>
                  <a:cubicBezTo>
                    <a:pt x="438150" y="69247"/>
                    <a:pt x="438626" y="69628"/>
                    <a:pt x="439103" y="70009"/>
                  </a:cubicBezTo>
                  <a:close/>
                  <a:moveTo>
                    <a:pt x="417290" y="53435"/>
                  </a:moveTo>
                  <a:lnTo>
                    <a:pt x="421862" y="46673"/>
                  </a:lnTo>
                  <a:lnTo>
                    <a:pt x="420338" y="45625"/>
                  </a:lnTo>
                  <a:lnTo>
                    <a:pt x="415766" y="52388"/>
                  </a:lnTo>
                  <a:cubicBezTo>
                    <a:pt x="416242" y="52673"/>
                    <a:pt x="416814" y="53054"/>
                    <a:pt x="417290" y="53435"/>
                  </a:cubicBezTo>
                  <a:close/>
                  <a:moveTo>
                    <a:pt x="393859" y="39148"/>
                  </a:moveTo>
                  <a:lnTo>
                    <a:pt x="397669" y="32004"/>
                  </a:lnTo>
                  <a:lnTo>
                    <a:pt x="396050" y="31147"/>
                  </a:lnTo>
                  <a:lnTo>
                    <a:pt x="392240" y="38290"/>
                  </a:lnTo>
                  <a:cubicBezTo>
                    <a:pt x="392716" y="38576"/>
                    <a:pt x="393287" y="38862"/>
                    <a:pt x="393859" y="39148"/>
                  </a:cubicBezTo>
                  <a:close/>
                  <a:moveTo>
                    <a:pt x="385763" y="35052"/>
                  </a:moveTo>
                  <a:lnTo>
                    <a:pt x="389287" y="27813"/>
                  </a:lnTo>
                  <a:lnTo>
                    <a:pt x="387572" y="26956"/>
                  </a:lnTo>
                  <a:lnTo>
                    <a:pt x="384048" y="34195"/>
                  </a:lnTo>
                  <a:cubicBezTo>
                    <a:pt x="384620" y="34481"/>
                    <a:pt x="385191" y="34766"/>
                    <a:pt x="385763" y="35052"/>
                  </a:cubicBezTo>
                  <a:close/>
                  <a:moveTo>
                    <a:pt x="409670" y="48387"/>
                  </a:moveTo>
                  <a:lnTo>
                    <a:pt x="413957" y="41529"/>
                  </a:lnTo>
                  <a:lnTo>
                    <a:pt x="412337" y="40481"/>
                  </a:lnTo>
                  <a:lnTo>
                    <a:pt x="408051" y="47339"/>
                  </a:lnTo>
                  <a:cubicBezTo>
                    <a:pt x="408623" y="47720"/>
                    <a:pt x="409099" y="48101"/>
                    <a:pt x="409670" y="48387"/>
                  </a:cubicBezTo>
                  <a:close/>
                  <a:moveTo>
                    <a:pt x="401860" y="43625"/>
                  </a:moveTo>
                  <a:lnTo>
                    <a:pt x="405860" y="36576"/>
                  </a:lnTo>
                  <a:lnTo>
                    <a:pt x="404241" y="35623"/>
                  </a:lnTo>
                  <a:lnTo>
                    <a:pt x="400241" y="42672"/>
                  </a:lnTo>
                  <a:cubicBezTo>
                    <a:pt x="400717" y="43053"/>
                    <a:pt x="401288" y="43339"/>
                    <a:pt x="401860" y="43625"/>
                  </a:cubicBezTo>
                  <a:close/>
                  <a:moveTo>
                    <a:pt x="23622" y="358711"/>
                  </a:moveTo>
                  <a:lnTo>
                    <a:pt x="16002" y="361474"/>
                  </a:lnTo>
                  <a:lnTo>
                    <a:pt x="16669" y="363188"/>
                  </a:lnTo>
                  <a:lnTo>
                    <a:pt x="24289" y="360426"/>
                  </a:lnTo>
                  <a:cubicBezTo>
                    <a:pt x="24003" y="359855"/>
                    <a:pt x="23813" y="359283"/>
                    <a:pt x="23622" y="358711"/>
                  </a:cubicBezTo>
                  <a:close/>
                  <a:moveTo>
                    <a:pt x="415766" y="487680"/>
                  </a:moveTo>
                  <a:lnTo>
                    <a:pt x="420338" y="494443"/>
                  </a:lnTo>
                  <a:lnTo>
                    <a:pt x="421862" y="493395"/>
                  </a:lnTo>
                  <a:lnTo>
                    <a:pt x="417290" y="486632"/>
                  </a:lnTo>
                  <a:cubicBezTo>
                    <a:pt x="416719" y="486918"/>
                    <a:pt x="416242" y="487299"/>
                    <a:pt x="415766" y="487680"/>
                  </a:cubicBezTo>
                  <a:close/>
                  <a:moveTo>
                    <a:pt x="408051" y="492538"/>
                  </a:moveTo>
                  <a:lnTo>
                    <a:pt x="412337" y="499396"/>
                  </a:lnTo>
                  <a:lnTo>
                    <a:pt x="413957" y="498443"/>
                  </a:lnTo>
                  <a:lnTo>
                    <a:pt x="409670" y="491585"/>
                  </a:lnTo>
                  <a:cubicBezTo>
                    <a:pt x="409099" y="491966"/>
                    <a:pt x="408527" y="492252"/>
                    <a:pt x="408051" y="492538"/>
                  </a:cubicBezTo>
                  <a:close/>
                  <a:moveTo>
                    <a:pt x="384048" y="505778"/>
                  </a:moveTo>
                  <a:lnTo>
                    <a:pt x="387572" y="513016"/>
                  </a:lnTo>
                  <a:lnTo>
                    <a:pt x="389287" y="512159"/>
                  </a:lnTo>
                  <a:lnTo>
                    <a:pt x="385763" y="504920"/>
                  </a:lnTo>
                  <a:cubicBezTo>
                    <a:pt x="385191" y="505301"/>
                    <a:pt x="384620" y="505587"/>
                    <a:pt x="384048" y="505778"/>
                  </a:cubicBezTo>
                  <a:close/>
                  <a:moveTo>
                    <a:pt x="423196" y="482441"/>
                  </a:moveTo>
                  <a:lnTo>
                    <a:pt x="427958" y="489014"/>
                  </a:lnTo>
                  <a:lnTo>
                    <a:pt x="429482" y="487870"/>
                  </a:lnTo>
                  <a:lnTo>
                    <a:pt x="424720" y="481298"/>
                  </a:lnTo>
                  <a:cubicBezTo>
                    <a:pt x="424243" y="481679"/>
                    <a:pt x="423767" y="482060"/>
                    <a:pt x="423196" y="482441"/>
                  </a:cubicBezTo>
                  <a:close/>
                  <a:moveTo>
                    <a:pt x="400241" y="497300"/>
                  </a:moveTo>
                  <a:lnTo>
                    <a:pt x="404336" y="504349"/>
                  </a:lnTo>
                  <a:lnTo>
                    <a:pt x="405956" y="503396"/>
                  </a:lnTo>
                  <a:lnTo>
                    <a:pt x="401860" y="496348"/>
                  </a:lnTo>
                  <a:cubicBezTo>
                    <a:pt x="401288" y="496634"/>
                    <a:pt x="400717" y="497015"/>
                    <a:pt x="400241" y="497300"/>
                  </a:cubicBezTo>
                  <a:close/>
                  <a:moveTo>
                    <a:pt x="392240" y="501682"/>
                  </a:moveTo>
                  <a:lnTo>
                    <a:pt x="396050" y="508826"/>
                  </a:lnTo>
                  <a:lnTo>
                    <a:pt x="397669" y="507968"/>
                  </a:lnTo>
                  <a:lnTo>
                    <a:pt x="393859" y="500824"/>
                  </a:lnTo>
                  <a:cubicBezTo>
                    <a:pt x="393287" y="501110"/>
                    <a:pt x="392716" y="501396"/>
                    <a:pt x="392240" y="501682"/>
                  </a:cubicBezTo>
                  <a:close/>
                  <a:moveTo>
                    <a:pt x="457772" y="452533"/>
                  </a:moveTo>
                  <a:lnTo>
                    <a:pt x="463677" y="458153"/>
                  </a:lnTo>
                  <a:lnTo>
                    <a:pt x="465010" y="456819"/>
                  </a:lnTo>
                  <a:lnTo>
                    <a:pt x="459105" y="451199"/>
                  </a:lnTo>
                  <a:cubicBezTo>
                    <a:pt x="458629" y="451676"/>
                    <a:pt x="458248" y="452152"/>
                    <a:pt x="457772" y="452533"/>
                  </a:cubicBezTo>
                  <a:close/>
                  <a:moveTo>
                    <a:pt x="430530" y="476917"/>
                  </a:moveTo>
                  <a:lnTo>
                    <a:pt x="435578" y="483298"/>
                  </a:lnTo>
                  <a:lnTo>
                    <a:pt x="437007" y="482156"/>
                  </a:lnTo>
                  <a:lnTo>
                    <a:pt x="431959" y="475774"/>
                  </a:lnTo>
                  <a:cubicBezTo>
                    <a:pt x="431483" y="476155"/>
                    <a:pt x="431006" y="476536"/>
                    <a:pt x="430530" y="476917"/>
                  </a:cubicBezTo>
                  <a:close/>
                  <a:moveTo>
                    <a:pt x="451295" y="459010"/>
                  </a:moveTo>
                  <a:lnTo>
                    <a:pt x="456914" y="464915"/>
                  </a:lnTo>
                  <a:lnTo>
                    <a:pt x="458248" y="463677"/>
                  </a:lnTo>
                  <a:lnTo>
                    <a:pt x="452628" y="457772"/>
                  </a:lnTo>
                  <a:cubicBezTo>
                    <a:pt x="452152" y="458153"/>
                    <a:pt x="451771" y="458534"/>
                    <a:pt x="451295" y="459010"/>
                  </a:cubicBezTo>
                  <a:close/>
                  <a:moveTo>
                    <a:pt x="444627" y="465201"/>
                  </a:moveTo>
                  <a:lnTo>
                    <a:pt x="450056" y="471297"/>
                  </a:lnTo>
                  <a:lnTo>
                    <a:pt x="451485" y="470059"/>
                  </a:lnTo>
                  <a:lnTo>
                    <a:pt x="446056" y="464058"/>
                  </a:lnTo>
                  <a:cubicBezTo>
                    <a:pt x="445484" y="464439"/>
                    <a:pt x="445008" y="464820"/>
                    <a:pt x="444627" y="465201"/>
                  </a:cubicBezTo>
                  <a:close/>
                  <a:moveTo>
                    <a:pt x="287369" y="531305"/>
                  </a:moveTo>
                  <a:lnTo>
                    <a:pt x="287941" y="539401"/>
                  </a:lnTo>
                  <a:lnTo>
                    <a:pt x="289846" y="539306"/>
                  </a:lnTo>
                  <a:lnTo>
                    <a:pt x="289274" y="531209"/>
                  </a:lnTo>
                  <a:cubicBezTo>
                    <a:pt x="288608" y="531209"/>
                    <a:pt x="288036" y="531305"/>
                    <a:pt x="287369" y="531305"/>
                  </a:cubicBezTo>
                  <a:close/>
                  <a:moveTo>
                    <a:pt x="437674" y="471202"/>
                  </a:moveTo>
                  <a:lnTo>
                    <a:pt x="442913" y="477488"/>
                  </a:lnTo>
                  <a:lnTo>
                    <a:pt x="444341" y="476250"/>
                  </a:lnTo>
                  <a:lnTo>
                    <a:pt x="439103" y="469964"/>
                  </a:lnTo>
                  <a:cubicBezTo>
                    <a:pt x="438626" y="470344"/>
                    <a:pt x="438150" y="470821"/>
                    <a:pt x="437674" y="471202"/>
                  </a:cubicBezTo>
                  <a:close/>
                  <a:moveTo>
                    <a:pt x="323564" y="526352"/>
                  </a:moveTo>
                  <a:lnTo>
                    <a:pt x="325279" y="534257"/>
                  </a:lnTo>
                  <a:lnTo>
                    <a:pt x="327089" y="533876"/>
                  </a:lnTo>
                  <a:lnTo>
                    <a:pt x="325374" y="525970"/>
                  </a:lnTo>
                  <a:cubicBezTo>
                    <a:pt x="324803" y="526161"/>
                    <a:pt x="324231" y="526256"/>
                    <a:pt x="323564" y="526352"/>
                  </a:cubicBezTo>
                  <a:close/>
                  <a:moveTo>
                    <a:pt x="314611" y="528066"/>
                  </a:moveTo>
                  <a:lnTo>
                    <a:pt x="316040" y="536067"/>
                  </a:lnTo>
                  <a:lnTo>
                    <a:pt x="317849" y="535686"/>
                  </a:lnTo>
                  <a:lnTo>
                    <a:pt x="316421" y="527685"/>
                  </a:lnTo>
                  <a:cubicBezTo>
                    <a:pt x="315849" y="527876"/>
                    <a:pt x="315278" y="527971"/>
                    <a:pt x="314611" y="528066"/>
                  </a:cubicBezTo>
                  <a:close/>
                  <a:moveTo>
                    <a:pt x="296513" y="530543"/>
                  </a:moveTo>
                  <a:lnTo>
                    <a:pt x="297371" y="538639"/>
                  </a:lnTo>
                  <a:lnTo>
                    <a:pt x="299180" y="538448"/>
                  </a:lnTo>
                  <a:lnTo>
                    <a:pt x="298323" y="530352"/>
                  </a:lnTo>
                  <a:cubicBezTo>
                    <a:pt x="297751" y="530447"/>
                    <a:pt x="297085" y="530447"/>
                    <a:pt x="296513" y="530543"/>
                  </a:cubicBezTo>
                  <a:close/>
                  <a:moveTo>
                    <a:pt x="375761" y="509683"/>
                  </a:moveTo>
                  <a:lnTo>
                    <a:pt x="379095" y="517112"/>
                  </a:lnTo>
                  <a:lnTo>
                    <a:pt x="380809" y="516350"/>
                  </a:lnTo>
                  <a:lnTo>
                    <a:pt x="377571" y="508921"/>
                  </a:lnTo>
                  <a:cubicBezTo>
                    <a:pt x="376904" y="509111"/>
                    <a:pt x="376333" y="509397"/>
                    <a:pt x="375761" y="509683"/>
                  </a:cubicBezTo>
                  <a:close/>
                  <a:moveTo>
                    <a:pt x="305562" y="529495"/>
                  </a:moveTo>
                  <a:lnTo>
                    <a:pt x="306705" y="537496"/>
                  </a:lnTo>
                  <a:lnTo>
                    <a:pt x="308515" y="537210"/>
                  </a:lnTo>
                  <a:lnTo>
                    <a:pt x="307372" y="529114"/>
                  </a:lnTo>
                  <a:cubicBezTo>
                    <a:pt x="306800" y="529304"/>
                    <a:pt x="306229" y="529399"/>
                    <a:pt x="305562" y="529495"/>
                  </a:cubicBezTo>
                  <a:close/>
                  <a:moveTo>
                    <a:pt x="332518" y="524351"/>
                  </a:moveTo>
                  <a:lnTo>
                    <a:pt x="334518" y="532162"/>
                  </a:lnTo>
                  <a:lnTo>
                    <a:pt x="336328" y="531686"/>
                  </a:lnTo>
                  <a:lnTo>
                    <a:pt x="334328" y="523875"/>
                  </a:lnTo>
                  <a:cubicBezTo>
                    <a:pt x="333756" y="524065"/>
                    <a:pt x="333089" y="524161"/>
                    <a:pt x="332518" y="524351"/>
                  </a:cubicBezTo>
                  <a:close/>
                  <a:moveTo>
                    <a:pt x="358807" y="516445"/>
                  </a:moveTo>
                  <a:lnTo>
                    <a:pt x="361569" y="524065"/>
                  </a:lnTo>
                  <a:lnTo>
                    <a:pt x="363284" y="523399"/>
                  </a:lnTo>
                  <a:lnTo>
                    <a:pt x="360521" y="515779"/>
                  </a:lnTo>
                  <a:cubicBezTo>
                    <a:pt x="359950" y="516065"/>
                    <a:pt x="359378" y="516255"/>
                    <a:pt x="358807" y="516445"/>
                  </a:cubicBezTo>
                  <a:close/>
                  <a:moveTo>
                    <a:pt x="341376" y="522065"/>
                  </a:moveTo>
                  <a:lnTo>
                    <a:pt x="343567" y="529876"/>
                  </a:lnTo>
                  <a:lnTo>
                    <a:pt x="345376" y="529399"/>
                  </a:lnTo>
                  <a:lnTo>
                    <a:pt x="343186" y="521589"/>
                  </a:lnTo>
                  <a:cubicBezTo>
                    <a:pt x="342519" y="521684"/>
                    <a:pt x="341948" y="521875"/>
                    <a:pt x="341376" y="522065"/>
                  </a:cubicBezTo>
                  <a:close/>
                  <a:moveTo>
                    <a:pt x="367284" y="513207"/>
                  </a:moveTo>
                  <a:lnTo>
                    <a:pt x="370332" y="520732"/>
                  </a:lnTo>
                  <a:lnTo>
                    <a:pt x="372047" y="520065"/>
                  </a:lnTo>
                  <a:lnTo>
                    <a:pt x="368999" y="512540"/>
                  </a:lnTo>
                  <a:cubicBezTo>
                    <a:pt x="368427" y="512731"/>
                    <a:pt x="367856" y="512921"/>
                    <a:pt x="367284" y="513207"/>
                  </a:cubicBezTo>
                  <a:close/>
                  <a:moveTo>
                    <a:pt x="350139" y="519398"/>
                  </a:moveTo>
                  <a:lnTo>
                    <a:pt x="352616" y="527114"/>
                  </a:lnTo>
                  <a:lnTo>
                    <a:pt x="354425" y="526542"/>
                  </a:lnTo>
                  <a:lnTo>
                    <a:pt x="351949" y="518827"/>
                  </a:lnTo>
                  <a:cubicBezTo>
                    <a:pt x="351282" y="519017"/>
                    <a:pt x="350710" y="519208"/>
                    <a:pt x="350139" y="519398"/>
                  </a:cubicBezTo>
                  <a:close/>
                  <a:moveTo>
                    <a:pt x="464058" y="445865"/>
                  </a:moveTo>
                  <a:lnTo>
                    <a:pt x="470059" y="451294"/>
                  </a:lnTo>
                  <a:lnTo>
                    <a:pt x="471297" y="449961"/>
                  </a:lnTo>
                  <a:lnTo>
                    <a:pt x="465201" y="444532"/>
                  </a:lnTo>
                  <a:cubicBezTo>
                    <a:pt x="464820" y="445008"/>
                    <a:pt x="464439" y="445484"/>
                    <a:pt x="464058" y="445865"/>
                  </a:cubicBezTo>
                  <a:close/>
                  <a:moveTo>
                    <a:pt x="526066" y="325374"/>
                  </a:moveTo>
                  <a:lnTo>
                    <a:pt x="533972" y="327088"/>
                  </a:lnTo>
                  <a:lnTo>
                    <a:pt x="534353" y="325279"/>
                  </a:lnTo>
                  <a:lnTo>
                    <a:pt x="526447" y="323564"/>
                  </a:lnTo>
                  <a:cubicBezTo>
                    <a:pt x="526351" y="324136"/>
                    <a:pt x="526161" y="324803"/>
                    <a:pt x="526066" y="325374"/>
                  </a:cubicBezTo>
                  <a:close/>
                  <a:moveTo>
                    <a:pt x="529304" y="307372"/>
                  </a:moveTo>
                  <a:lnTo>
                    <a:pt x="537305" y="308515"/>
                  </a:lnTo>
                  <a:lnTo>
                    <a:pt x="537591" y="306705"/>
                  </a:lnTo>
                  <a:lnTo>
                    <a:pt x="529590" y="305562"/>
                  </a:lnTo>
                  <a:cubicBezTo>
                    <a:pt x="529400" y="306134"/>
                    <a:pt x="529304" y="306705"/>
                    <a:pt x="529304" y="307372"/>
                  </a:cubicBezTo>
                  <a:close/>
                  <a:moveTo>
                    <a:pt x="527780" y="316421"/>
                  </a:moveTo>
                  <a:lnTo>
                    <a:pt x="535781" y="317849"/>
                  </a:lnTo>
                  <a:lnTo>
                    <a:pt x="536067" y="316040"/>
                  </a:lnTo>
                  <a:lnTo>
                    <a:pt x="528066" y="314611"/>
                  </a:lnTo>
                  <a:cubicBezTo>
                    <a:pt x="528066" y="315182"/>
                    <a:pt x="527876" y="315754"/>
                    <a:pt x="527780" y="316421"/>
                  </a:cubicBezTo>
                  <a:close/>
                  <a:moveTo>
                    <a:pt x="518827" y="351854"/>
                  </a:moveTo>
                  <a:lnTo>
                    <a:pt x="526542" y="354330"/>
                  </a:lnTo>
                  <a:lnTo>
                    <a:pt x="527114" y="352520"/>
                  </a:lnTo>
                  <a:lnTo>
                    <a:pt x="519398" y="350044"/>
                  </a:lnTo>
                  <a:cubicBezTo>
                    <a:pt x="519208" y="350615"/>
                    <a:pt x="519017" y="351187"/>
                    <a:pt x="518827" y="351854"/>
                  </a:cubicBezTo>
                  <a:close/>
                  <a:moveTo>
                    <a:pt x="521589" y="343090"/>
                  </a:moveTo>
                  <a:lnTo>
                    <a:pt x="529400" y="345281"/>
                  </a:lnTo>
                  <a:lnTo>
                    <a:pt x="529876" y="343471"/>
                  </a:lnTo>
                  <a:lnTo>
                    <a:pt x="522065" y="341281"/>
                  </a:lnTo>
                  <a:cubicBezTo>
                    <a:pt x="521970" y="341852"/>
                    <a:pt x="521780" y="342519"/>
                    <a:pt x="521589" y="343090"/>
                  </a:cubicBezTo>
                  <a:close/>
                  <a:moveTo>
                    <a:pt x="523970" y="334232"/>
                  </a:moveTo>
                  <a:lnTo>
                    <a:pt x="531781" y="336233"/>
                  </a:lnTo>
                  <a:lnTo>
                    <a:pt x="532257" y="334423"/>
                  </a:lnTo>
                  <a:lnTo>
                    <a:pt x="524447" y="332423"/>
                  </a:lnTo>
                  <a:cubicBezTo>
                    <a:pt x="524256" y="333089"/>
                    <a:pt x="524161" y="333661"/>
                    <a:pt x="523970" y="334232"/>
                  </a:cubicBezTo>
                  <a:close/>
                  <a:moveTo>
                    <a:pt x="531876" y="269081"/>
                  </a:moveTo>
                  <a:cubicBezTo>
                    <a:pt x="531876" y="269367"/>
                    <a:pt x="531876" y="269653"/>
                    <a:pt x="531876" y="270034"/>
                  </a:cubicBezTo>
                  <a:cubicBezTo>
                    <a:pt x="531876" y="270319"/>
                    <a:pt x="531876" y="270700"/>
                    <a:pt x="531876" y="270986"/>
                  </a:cubicBezTo>
                  <a:lnTo>
                    <a:pt x="540068" y="270986"/>
                  </a:lnTo>
                  <a:lnTo>
                    <a:pt x="540068" y="269081"/>
                  </a:lnTo>
                  <a:lnTo>
                    <a:pt x="531876" y="269081"/>
                  </a:lnTo>
                  <a:close/>
                  <a:moveTo>
                    <a:pt x="531685" y="280035"/>
                  </a:moveTo>
                  <a:lnTo>
                    <a:pt x="539782" y="280321"/>
                  </a:lnTo>
                  <a:lnTo>
                    <a:pt x="539877" y="278416"/>
                  </a:lnTo>
                  <a:lnTo>
                    <a:pt x="531685" y="278130"/>
                  </a:lnTo>
                  <a:cubicBezTo>
                    <a:pt x="531781" y="278797"/>
                    <a:pt x="531781" y="279463"/>
                    <a:pt x="531685" y="280035"/>
                  </a:cubicBezTo>
                  <a:close/>
                  <a:moveTo>
                    <a:pt x="530352" y="298323"/>
                  </a:moveTo>
                  <a:lnTo>
                    <a:pt x="538448" y="299180"/>
                  </a:lnTo>
                  <a:lnTo>
                    <a:pt x="538639" y="297275"/>
                  </a:lnTo>
                  <a:lnTo>
                    <a:pt x="530543" y="296418"/>
                  </a:lnTo>
                  <a:cubicBezTo>
                    <a:pt x="530543" y="297085"/>
                    <a:pt x="530447" y="297656"/>
                    <a:pt x="530352" y="298323"/>
                  </a:cubicBezTo>
                  <a:close/>
                  <a:moveTo>
                    <a:pt x="531209" y="289179"/>
                  </a:moveTo>
                  <a:lnTo>
                    <a:pt x="539306" y="289750"/>
                  </a:lnTo>
                  <a:lnTo>
                    <a:pt x="539401" y="287846"/>
                  </a:lnTo>
                  <a:lnTo>
                    <a:pt x="531305" y="287274"/>
                  </a:lnTo>
                  <a:cubicBezTo>
                    <a:pt x="531305" y="287941"/>
                    <a:pt x="531305" y="288608"/>
                    <a:pt x="531209" y="289179"/>
                  </a:cubicBezTo>
                  <a:close/>
                  <a:moveTo>
                    <a:pt x="8382" y="278225"/>
                  </a:moveTo>
                  <a:lnTo>
                    <a:pt x="286" y="278511"/>
                  </a:lnTo>
                  <a:lnTo>
                    <a:pt x="381" y="280321"/>
                  </a:lnTo>
                  <a:lnTo>
                    <a:pt x="8477" y="280035"/>
                  </a:lnTo>
                  <a:cubicBezTo>
                    <a:pt x="8382" y="279463"/>
                    <a:pt x="8382" y="278797"/>
                    <a:pt x="8382" y="278225"/>
                  </a:cubicBezTo>
                  <a:close/>
                  <a:moveTo>
                    <a:pt x="470059" y="439007"/>
                  </a:moveTo>
                  <a:lnTo>
                    <a:pt x="476345" y="444246"/>
                  </a:lnTo>
                  <a:lnTo>
                    <a:pt x="477584" y="442817"/>
                  </a:lnTo>
                  <a:lnTo>
                    <a:pt x="471297" y="437579"/>
                  </a:lnTo>
                  <a:cubicBezTo>
                    <a:pt x="470821" y="438055"/>
                    <a:pt x="470440" y="438531"/>
                    <a:pt x="470059" y="439007"/>
                  </a:cubicBezTo>
                  <a:close/>
                  <a:moveTo>
                    <a:pt x="496443" y="401765"/>
                  </a:moveTo>
                  <a:lnTo>
                    <a:pt x="503492" y="405765"/>
                  </a:lnTo>
                  <a:lnTo>
                    <a:pt x="504444" y="404146"/>
                  </a:lnTo>
                  <a:lnTo>
                    <a:pt x="497396" y="400050"/>
                  </a:lnTo>
                  <a:cubicBezTo>
                    <a:pt x="497015" y="400717"/>
                    <a:pt x="496729" y="401193"/>
                    <a:pt x="496443" y="401765"/>
                  </a:cubicBezTo>
                  <a:close/>
                  <a:moveTo>
                    <a:pt x="486632" y="417195"/>
                  </a:moveTo>
                  <a:lnTo>
                    <a:pt x="493395" y="421767"/>
                  </a:lnTo>
                  <a:lnTo>
                    <a:pt x="494443" y="420243"/>
                  </a:lnTo>
                  <a:lnTo>
                    <a:pt x="487680" y="415671"/>
                  </a:lnTo>
                  <a:cubicBezTo>
                    <a:pt x="487299" y="416147"/>
                    <a:pt x="487013" y="416719"/>
                    <a:pt x="486632" y="417195"/>
                  </a:cubicBezTo>
                  <a:close/>
                  <a:moveTo>
                    <a:pt x="515874" y="360426"/>
                  </a:moveTo>
                  <a:lnTo>
                    <a:pt x="523494" y="363188"/>
                  </a:lnTo>
                  <a:lnTo>
                    <a:pt x="524161" y="361474"/>
                  </a:lnTo>
                  <a:lnTo>
                    <a:pt x="516541" y="358711"/>
                  </a:lnTo>
                  <a:cubicBezTo>
                    <a:pt x="516255" y="359283"/>
                    <a:pt x="516065" y="359855"/>
                    <a:pt x="515874" y="360426"/>
                  </a:cubicBezTo>
                  <a:close/>
                  <a:moveTo>
                    <a:pt x="481393" y="424720"/>
                  </a:moveTo>
                  <a:lnTo>
                    <a:pt x="487966" y="429482"/>
                  </a:lnTo>
                  <a:lnTo>
                    <a:pt x="489109" y="427958"/>
                  </a:lnTo>
                  <a:lnTo>
                    <a:pt x="482537" y="423196"/>
                  </a:lnTo>
                  <a:cubicBezTo>
                    <a:pt x="482060" y="423672"/>
                    <a:pt x="481775" y="424148"/>
                    <a:pt x="481393" y="424720"/>
                  </a:cubicBezTo>
                  <a:close/>
                  <a:moveTo>
                    <a:pt x="475869" y="431959"/>
                  </a:moveTo>
                  <a:lnTo>
                    <a:pt x="482251" y="437007"/>
                  </a:lnTo>
                  <a:lnTo>
                    <a:pt x="483394" y="435578"/>
                  </a:lnTo>
                  <a:lnTo>
                    <a:pt x="477012" y="430530"/>
                  </a:lnTo>
                  <a:cubicBezTo>
                    <a:pt x="476631" y="431006"/>
                    <a:pt x="476250" y="431483"/>
                    <a:pt x="475869" y="431959"/>
                  </a:cubicBezTo>
                  <a:close/>
                  <a:moveTo>
                    <a:pt x="500825" y="393763"/>
                  </a:moveTo>
                  <a:lnTo>
                    <a:pt x="507968" y="397573"/>
                  </a:lnTo>
                  <a:lnTo>
                    <a:pt x="508825" y="395954"/>
                  </a:lnTo>
                  <a:lnTo>
                    <a:pt x="501682" y="392144"/>
                  </a:lnTo>
                  <a:cubicBezTo>
                    <a:pt x="501491" y="392716"/>
                    <a:pt x="501206" y="393192"/>
                    <a:pt x="500825" y="393763"/>
                  </a:cubicBezTo>
                  <a:close/>
                  <a:moveTo>
                    <a:pt x="508921" y="377381"/>
                  </a:moveTo>
                  <a:lnTo>
                    <a:pt x="516350" y="380714"/>
                  </a:lnTo>
                  <a:lnTo>
                    <a:pt x="517112" y="379000"/>
                  </a:lnTo>
                  <a:lnTo>
                    <a:pt x="509683" y="375666"/>
                  </a:lnTo>
                  <a:cubicBezTo>
                    <a:pt x="509492" y="376238"/>
                    <a:pt x="509207" y="376809"/>
                    <a:pt x="508921" y="377381"/>
                  </a:cubicBezTo>
                  <a:close/>
                  <a:moveTo>
                    <a:pt x="512540" y="368998"/>
                  </a:moveTo>
                  <a:lnTo>
                    <a:pt x="520065" y="372046"/>
                  </a:lnTo>
                  <a:lnTo>
                    <a:pt x="520732" y="370332"/>
                  </a:lnTo>
                  <a:lnTo>
                    <a:pt x="513207" y="367284"/>
                  </a:lnTo>
                  <a:cubicBezTo>
                    <a:pt x="513017" y="367856"/>
                    <a:pt x="512826" y="368427"/>
                    <a:pt x="512540" y="368998"/>
                  </a:cubicBezTo>
                  <a:close/>
                  <a:moveTo>
                    <a:pt x="505016" y="385667"/>
                  </a:moveTo>
                  <a:lnTo>
                    <a:pt x="512255" y="389192"/>
                  </a:lnTo>
                  <a:lnTo>
                    <a:pt x="513112" y="387477"/>
                  </a:lnTo>
                  <a:lnTo>
                    <a:pt x="505873" y="383953"/>
                  </a:lnTo>
                  <a:cubicBezTo>
                    <a:pt x="505587" y="384524"/>
                    <a:pt x="505301" y="385096"/>
                    <a:pt x="505016" y="385667"/>
                  </a:cubicBezTo>
                  <a:close/>
                  <a:moveTo>
                    <a:pt x="491681" y="409575"/>
                  </a:moveTo>
                  <a:lnTo>
                    <a:pt x="498539" y="413861"/>
                  </a:lnTo>
                  <a:lnTo>
                    <a:pt x="499491" y="412242"/>
                  </a:lnTo>
                  <a:lnTo>
                    <a:pt x="492633" y="407956"/>
                  </a:lnTo>
                  <a:cubicBezTo>
                    <a:pt x="492347" y="408527"/>
                    <a:pt x="491966" y="409004"/>
                    <a:pt x="491681" y="409575"/>
                  </a:cubicBezTo>
                  <a:close/>
                  <a:moveTo>
                    <a:pt x="52483" y="415671"/>
                  </a:moveTo>
                  <a:lnTo>
                    <a:pt x="45720" y="420243"/>
                  </a:lnTo>
                  <a:lnTo>
                    <a:pt x="46768" y="421767"/>
                  </a:lnTo>
                  <a:lnTo>
                    <a:pt x="53531" y="417195"/>
                  </a:lnTo>
                  <a:cubicBezTo>
                    <a:pt x="53150" y="416719"/>
                    <a:pt x="52769" y="416147"/>
                    <a:pt x="52483" y="415671"/>
                  </a:cubicBezTo>
                  <a:close/>
                  <a:moveTo>
                    <a:pt x="34290" y="383953"/>
                  </a:moveTo>
                  <a:lnTo>
                    <a:pt x="27051" y="387477"/>
                  </a:lnTo>
                  <a:lnTo>
                    <a:pt x="27908" y="389192"/>
                  </a:lnTo>
                  <a:lnTo>
                    <a:pt x="35147" y="385667"/>
                  </a:lnTo>
                  <a:cubicBezTo>
                    <a:pt x="34766" y="385096"/>
                    <a:pt x="34481" y="384524"/>
                    <a:pt x="34290" y="383953"/>
                  </a:cubicBezTo>
                  <a:close/>
                  <a:moveTo>
                    <a:pt x="42767" y="400145"/>
                  </a:moveTo>
                  <a:lnTo>
                    <a:pt x="35719" y="404241"/>
                  </a:lnTo>
                  <a:lnTo>
                    <a:pt x="36671" y="405860"/>
                  </a:lnTo>
                  <a:lnTo>
                    <a:pt x="43720" y="401765"/>
                  </a:lnTo>
                  <a:cubicBezTo>
                    <a:pt x="43434" y="401193"/>
                    <a:pt x="43053" y="400717"/>
                    <a:pt x="42767" y="400145"/>
                  </a:cubicBezTo>
                  <a:close/>
                  <a:moveTo>
                    <a:pt x="38386" y="392144"/>
                  </a:moveTo>
                  <a:lnTo>
                    <a:pt x="31242" y="395954"/>
                  </a:lnTo>
                  <a:lnTo>
                    <a:pt x="32099" y="397573"/>
                  </a:lnTo>
                  <a:lnTo>
                    <a:pt x="39243" y="393763"/>
                  </a:lnTo>
                  <a:cubicBezTo>
                    <a:pt x="38957" y="393192"/>
                    <a:pt x="38672" y="392716"/>
                    <a:pt x="38386" y="392144"/>
                  </a:cubicBezTo>
                  <a:close/>
                  <a:moveTo>
                    <a:pt x="57626" y="423196"/>
                  </a:moveTo>
                  <a:lnTo>
                    <a:pt x="51054" y="427958"/>
                  </a:lnTo>
                  <a:lnTo>
                    <a:pt x="52197" y="429482"/>
                  </a:lnTo>
                  <a:lnTo>
                    <a:pt x="58769" y="424720"/>
                  </a:lnTo>
                  <a:cubicBezTo>
                    <a:pt x="58388" y="424148"/>
                    <a:pt x="58007" y="423672"/>
                    <a:pt x="57626" y="423196"/>
                  </a:cubicBezTo>
                  <a:close/>
                  <a:moveTo>
                    <a:pt x="47435" y="407956"/>
                  </a:moveTo>
                  <a:lnTo>
                    <a:pt x="40577" y="412242"/>
                  </a:lnTo>
                  <a:lnTo>
                    <a:pt x="41529" y="413861"/>
                  </a:lnTo>
                  <a:lnTo>
                    <a:pt x="48387" y="409575"/>
                  </a:lnTo>
                  <a:cubicBezTo>
                    <a:pt x="48101" y="409099"/>
                    <a:pt x="47816" y="408527"/>
                    <a:pt x="47435" y="407956"/>
                  </a:cubicBezTo>
                  <a:close/>
                  <a:moveTo>
                    <a:pt x="87535" y="457676"/>
                  </a:moveTo>
                  <a:lnTo>
                    <a:pt x="81915" y="463582"/>
                  </a:lnTo>
                  <a:lnTo>
                    <a:pt x="83249" y="464915"/>
                  </a:lnTo>
                  <a:lnTo>
                    <a:pt x="88868" y="459010"/>
                  </a:lnTo>
                  <a:cubicBezTo>
                    <a:pt x="88392" y="458534"/>
                    <a:pt x="87916" y="458153"/>
                    <a:pt x="87535" y="457676"/>
                  </a:cubicBezTo>
                  <a:close/>
                  <a:moveTo>
                    <a:pt x="63151" y="430530"/>
                  </a:moveTo>
                  <a:lnTo>
                    <a:pt x="56769" y="435578"/>
                  </a:lnTo>
                  <a:lnTo>
                    <a:pt x="57912" y="437007"/>
                  </a:lnTo>
                  <a:lnTo>
                    <a:pt x="64294" y="431959"/>
                  </a:lnTo>
                  <a:cubicBezTo>
                    <a:pt x="63913" y="431483"/>
                    <a:pt x="63532" y="431006"/>
                    <a:pt x="63151" y="430530"/>
                  </a:cubicBezTo>
                  <a:close/>
                  <a:moveTo>
                    <a:pt x="81058" y="451199"/>
                  </a:moveTo>
                  <a:lnTo>
                    <a:pt x="75152" y="456914"/>
                  </a:lnTo>
                  <a:lnTo>
                    <a:pt x="76486" y="458248"/>
                  </a:lnTo>
                  <a:lnTo>
                    <a:pt x="82391" y="452628"/>
                  </a:lnTo>
                  <a:cubicBezTo>
                    <a:pt x="81915" y="452152"/>
                    <a:pt x="81534" y="451676"/>
                    <a:pt x="81058" y="451199"/>
                  </a:cubicBezTo>
                  <a:close/>
                  <a:moveTo>
                    <a:pt x="68866" y="437579"/>
                  </a:moveTo>
                  <a:lnTo>
                    <a:pt x="62579" y="442817"/>
                  </a:lnTo>
                  <a:lnTo>
                    <a:pt x="63818" y="444246"/>
                  </a:lnTo>
                  <a:lnTo>
                    <a:pt x="70104" y="439007"/>
                  </a:lnTo>
                  <a:cubicBezTo>
                    <a:pt x="69628" y="438531"/>
                    <a:pt x="69247" y="438055"/>
                    <a:pt x="68866" y="437579"/>
                  </a:cubicBezTo>
                  <a:close/>
                  <a:moveTo>
                    <a:pt x="94202" y="463963"/>
                  </a:moveTo>
                  <a:lnTo>
                    <a:pt x="88773" y="470059"/>
                  </a:lnTo>
                  <a:lnTo>
                    <a:pt x="90202" y="471297"/>
                  </a:lnTo>
                  <a:lnTo>
                    <a:pt x="95631" y="465201"/>
                  </a:lnTo>
                  <a:cubicBezTo>
                    <a:pt x="95060" y="464820"/>
                    <a:pt x="94583" y="464439"/>
                    <a:pt x="94202" y="463963"/>
                  </a:cubicBezTo>
                  <a:close/>
                  <a:moveTo>
                    <a:pt x="74867" y="444532"/>
                  </a:moveTo>
                  <a:lnTo>
                    <a:pt x="68771" y="449961"/>
                  </a:lnTo>
                  <a:lnTo>
                    <a:pt x="70009" y="451294"/>
                  </a:lnTo>
                  <a:lnTo>
                    <a:pt x="76105" y="445865"/>
                  </a:lnTo>
                  <a:cubicBezTo>
                    <a:pt x="75724" y="445484"/>
                    <a:pt x="75248" y="445008"/>
                    <a:pt x="74867" y="444532"/>
                  </a:cubicBezTo>
                  <a:close/>
                  <a:moveTo>
                    <a:pt x="30385" y="375666"/>
                  </a:moveTo>
                  <a:lnTo>
                    <a:pt x="22955" y="379000"/>
                  </a:lnTo>
                  <a:lnTo>
                    <a:pt x="23717" y="380714"/>
                  </a:lnTo>
                  <a:lnTo>
                    <a:pt x="31147" y="377381"/>
                  </a:lnTo>
                  <a:cubicBezTo>
                    <a:pt x="30956" y="376809"/>
                    <a:pt x="30671" y="376238"/>
                    <a:pt x="30385" y="375666"/>
                  </a:cubicBezTo>
                  <a:close/>
                  <a:moveTo>
                    <a:pt x="12002" y="314611"/>
                  </a:moveTo>
                  <a:lnTo>
                    <a:pt x="4001" y="316040"/>
                  </a:lnTo>
                  <a:lnTo>
                    <a:pt x="4286" y="317849"/>
                  </a:lnTo>
                  <a:lnTo>
                    <a:pt x="12287" y="316421"/>
                  </a:lnTo>
                  <a:cubicBezTo>
                    <a:pt x="12192" y="315754"/>
                    <a:pt x="12097" y="315182"/>
                    <a:pt x="12002" y="314611"/>
                  </a:cubicBezTo>
                  <a:close/>
                  <a:moveTo>
                    <a:pt x="13716" y="323564"/>
                  </a:moveTo>
                  <a:lnTo>
                    <a:pt x="5810" y="325279"/>
                  </a:lnTo>
                  <a:lnTo>
                    <a:pt x="6191" y="327088"/>
                  </a:lnTo>
                  <a:lnTo>
                    <a:pt x="14097" y="325374"/>
                  </a:lnTo>
                  <a:cubicBezTo>
                    <a:pt x="13907" y="324803"/>
                    <a:pt x="13811" y="324136"/>
                    <a:pt x="13716" y="323564"/>
                  </a:cubicBezTo>
                  <a:close/>
                  <a:moveTo>
                    <a:pt x="9525" y="296418"/>
                  </a:moveTo>
                  <a:lnTo>
                    <a:pt x="1429" y="297275"/>
                  </a:lnTo>
                  <a:lnTo>
                    <a:pt x="1619" y="299180"/>
                  </a:lnTo>
                  <a:lnTo>
                    <a:pt x="9716" y="298323"/>
                  </a:lnTo>
                  <a:cubicBezTo>
                    <a:pt x="9620" y="297656"/>
                    <a:pt x="9620" y="297085"/>
                    <a:pt x="9525" y="296418"/>
                  </a:cubicBezTo>
                  <a:close/>
                  <a:moveTo>
                    <a:pt x="8763" y="287369"/>
                  </a:moveTo>
                  <a:lnTo>
                    <a:pt x="667" y="287941"/>
                  </a:lnTo>
                  <a:lnTo>
                    <a:pt x="762" y="289846"/>
                  </a:lnTo>
                  <a:lnTo>
                    <a:pt x="8858" y="289274"/>
                  </a:lnTo>
                  <a:cubicBezTo>
                    <a:pt x="8858" y="288608"/>
                    <a:pt x="8858" y="287941"/>
                    <a:pt x="8763" y="287369"/>
                  </a:cubicBezTo>
                  <a:close/>
                  <a:moveTo>
                    <a:pt x="10573" y="305562"/>
                  </a:moveTo>
                  <a:lnTo>
                    <a:pt x="2572" y="306705"/>
                  </a:lnTo>
                  <a:lnTo>
                    <a:pt x="2858" y="308515"/>
                  </a:lnTo>
                  <a:lnTo>
                    <a:pt x="10858" y="307372"/>
                  </a:lnTo>
                  <a:cubicBezTo>
                    <a:pt x="10763" y="306705"/>
                    <a:pt x="10668" y="306134"/>
                    <a:pt x="10573" y="305562"/>
                  </a:cubicBezTo>
                  <a:close/>
                  <a:moveTo>
                    <a:pt x="20669" y="350044"/>
                  </a:moveTo>
                  <a:lnTo>
                    <a:pt x="12954" y="352520"/>
                  </a:lnTo>
                  <a:lnTo>
                    <a:pt x="13526" y="354330"/>
                  </a:lnTo>
                  <a:lnTo>
                    <a:pt x="21241" y="351854"/>
                  </a:lnTo>
                  <a:cubicBezTo>
                    <a:pt x="21050" y="351187"/>
                    <a:pt x="20860" y="350615"/>
                    <a:pt x="20669" y="350044"/>
                  </a:cubicBezTo>
                  <a:close/>
                  <a:moveTo>
                    <a:pt x="15716" y="332423"/>
                  </a:moveTo>
                  <a:lnTo>
                    <a:pt x="7906" y="334423"/>
                  </a:lnTo>
                  <a:lnTo>
                    <a:pt x="8382" y="336233"/>
                  </a:lnTo>
                  <a:lnTo>
                    <a:pt x="16193" y="334232"/>
                  </a:lnTo>
                  <a:cubicBezTo>
                    <a:pt x="16002" y="333661"/>
                    <a:pt x="15812" y="333089"/>
                    <a:pt x="15716" y="332423"/>
                  </a:cubicBezTo>
                  <a:close/>
                  <a:moveTo>
                    <a:pt x="26861" y="367284"/>
                  </a:moveTo>
                  <a:lnTo>
                    <a:pt x="19336" y="370332"/>
                  </a:lnTo>
                  <a:lnTo>
                    <a:pt x="20003" y="372046"/>
                  </a:lnTo>
                  <a:lnTo>
                    <a:pt x="27527" y="368998"/>
                  </a:lnTo>
                  <a:cubicBezTo>
                    <a:pt x="27337" y="368427"/>
                    <a:pt x="27051" y="367856"/>
                    <a:pt x="26861" y="367284"/>
                  </a:cubicBezTo>
                  <a:close/>
                  <a:moveTo>
                    <a:pt x="18002" y="341281"/>
                  </a:moveTo>
                  <a:lnTo>
                    <a:pt x="10192" y="343471"/>
                  </a:lnTo>
                  <a:lnTo>
                    <a:pt x="10668" y="345281"/>
                  </a:lnTo>
                  <a:lnTo>
                    <a:pt x="18479" y="343090"/>
                  </a:lnTo>
                  <a:cubicBezTo>
                    <a:pt x="18383" y="342519"/>
                    <a:pt x="18193" y="341948"/>
                    <a:pt x="18002" y="341281"/>
                  </a:cubicBezTo>
                  <a:close/>
                  <a:moveTo>
                    <a:pt x="108109" y="475774"/>
                  </a:moveTo>
                  <a:lnTo>
                    <a:pt x="103061" y="482156"/>
                  </a:lnTo>
                  <a:lnTo>
                    <a:pt x="104489" y="483298"/>
                  </a:lnTo>
                  <a:lnTo>
                    <a:pt x="109538" y="476917"/>
                  </a:lnTo>
                  <a:cubicBezTo>
                    <a:pt x="109061" y="476536"/>
                    <a:pt x="108585" y="476155"/>
                    <a:pt x="108109" y="475774"/>
                  </a:cubicBezTo>
                  <a:close/>
                  <a:moveTo>
                    <a:pt x="232696" y="529209"/>
                  </a:moveTo>
                  <a:lnTo>
                    <a:pt x="231553" y="537305"/>
                  </a:lnTo>
                  <a:lnTo>
                    <a:pt x="233363" y="537591"/>
                  </a:lnTo>
                  <a:lnTo>
                    <a:pt x="234506" y="529590"/>
                  </a:lnTo>
                  <a:cubicBezTo>
                    <a:pt x="233934" y="529399"/>
                    <a:pt x="233267" y="529304"/>
                    <a:pt x="232696" y="529209"/>
                  </a:cubicBezTo>
                  <a:close/>
                  <a:moveTo>
                    <a:pt x="223647" y="527780"/>
                  </a:moveTo>
                  <a:lnTo>
                    <a:pt x="222218" y="535781"/>
                  </a:lnTo>
                  <a:lnTo>
                    <a:pt x="224028" y="536067"/>
                  </a:lnTo>
                  <a:lnTo>
                    <a:pt x="225457" y="528066"/>
                  </a:lnTo>
                  <a:cubicBezTo>
                    <a:pt x="224885" y="527971"/>
                    <a:pt x="224314" y="527876"/>
                    <a:pt x="223647" y="527780"/>
                  </a:cubicBezTo>
                  <a:close/>
                  <a:moveTo>
                    <a:pt x="214694" y="525970"/>
                  </a:moveTo>
                  <a:lnTo>
                    <a:pt x="212979" y="533876"/>
                  </a:lnTo>
                  <a:lnTo>
                    <a:pt x="214789" y="534257"/>
                  </a:lnTo>
                  <a:lnTo>
                    <a:pt x="216503" y="526352"/>
                  </a:lnTo>
                  <a:cubicBezTo>
                    <a:pt x="215932" y="526256"/>
                    <a:pt x="215265" y="526161"/>
                    <a:pt x="214694" y="525970"/>
                  </a:cubicBezTo>
                  <a:close/>
                  <a:moveTo>
                    <a:pt x="205835" y="523875"/>
                  </a:moveTo>
                  <a:lnTo>
                    <a:pt x="203835" y="531686"/>
                  </a:lnTo>
                  <a:lnTo>
                    <a:pt x="205645" y="532162"/>
                  </a:lnTo>
                  <a:lnTo>
                    <a:pt x="207645" y="524351"/>
                  </a:lnTo>
                  <a:cubicBezTo>
                    <a:pt x="206978" y="524161"/>
                    <a:pt x="206407" y="524065"/>
                    <a:pt x="205835" y="523875"/>
                  </a:cubicBezTo>
                  <a:close/>
                  <a:moveTo>
                    <a:pt x="188214" y="518827"/>
                  </a:moveTo>
                  <a:lnTo>
                    <a:pt x="185738" y="526542"/>
                  </a:lnTo>
                  <a:lnTo>
                    <a:pt x="187547" y="527114"/>
                  </a:lnTo>
                  <a:lnTo>
                    <a:pt x="190024" y="519398"/>
                  </a:lnTo>
                  <a:cubicBezTo>
                    <a:pt x="189452" y="519208"/>
                    <a:pt x="188786" y="519017"/>
                    <a:pt x="188214" y="518827"/>
                  </a:cubicBezTo>
                  <a:close/>
                  <a:moveTo>
                    <a:pt x="196977" y="521494"/>
                  </a:moveTo>
                  <a:lnTo>
                    <a:pt x="194786" y="529304"/>
                  </a:lnTo>
                  <a:lnTo>
                    <a:pt x="196596" y="529781"/>
                  </a:lnTo>
                  <a:lnTo>
                    <a:pt x="198787" y="521970"/>
                  </a:lnTo>
                  <a:cubicBezTo>
                    <a:pt x="198120" y="521875"/>
                    <a:pt x="197549" y="521684"/>
                    <a:pt x="196977" y="521494"/>
                  </a:cubicBezTo>
                  <a:close/>
                  <a:moveTo>
                    <a:pt x="260033" y="531686"/>
                  </a:moveTo>
                  <a:lnTo>
                    <a:pt x="259747" y="539877"/>
                  </a:lnTo>
                  <a:lnTo>
                    <a:pt x="261652" y="539972"/>
                  </a:lnTo>
                  <a:lnTo>
                    <a:pt x="261938" y="531781"/>
                  </a:lnTo>
                  <a:cubicBezTo>
                    <a:pt x="261271" y="531686"/>
                    <a:pt x="260604" y="531686"/>
                    <a:pt x="260033" y="531686"/>
                  </a:cubicBezTo>
                  <a:close/>
                  <a:moveTo>
                    <a:pt x="270034" y="531876"/>
                  </a:moveTo>
                  <a:cubicBezTo>
                    <a:pt x="269748" y="531876"/>
                    <a:pt x="269462" y="531876"/>
                    <a:pt x="269081" y="531876"/>
                  </a:cubicBezTo>
                  <a:lnTo>
                    <a:pt x="269081" y="540068"/>
                  </a:lnTo>
                  <a:lnTo>
                    <a:pt x="270986" y="540068"/>
                  </a:lnTo>
                  <a:lnTo>
                    <a:pt x="270986" y="531876"/>
                  </a:lnTo>
                  <a:cubicBezTo>
                    <a:pt x="270701" y="531876"/>
                    <a:pt x="270415" y="531876"/>
                    <a:pt x="270034" y="531876"/>
                  </a:cubicBezTo>
                  <a:close/>
                  <a:moveTo>
                    <a:pt x="241745" y="530352"/>
                  </a:moveTo>
                  <a:lnTo>
                    <a:pt x="240887" y="538448"/>
                  </a:lnTo>
                  <a:lnTo>
                    <a:pt x="242697" y="538639"/>
                  </a:lnTo>
                  <a:lnTo>
                    <a:pt x="243554" y="530543"/>
                  </a:lnTo>
                  <a:cubicBezTo>
                    <a:pt x="242983" y="530447"/>
                    <a:pt x="242411" y="530447"/>
                    <a:pt x="241745" y="530352"/>
                  </a:cubicBezTo>
                  <a:close/>
                  <a:moveTo>
                    <a:pt x="250889" y="531209"/>
                  </a:moveTo>
                  <a:lnTo>
                    <a:pt x="250317" y="539306"/>
                  </a:lnTo>
                  <a:lnTo>
                    <a:pt x="252222" y="539401"/>
                  </a:lnTo>
                  <a:lnTo>
                    <a:pt x="252794" y="531305"/>
                  </a:lnTo>
                  <a:cubicBezTo>
                    <a:pt x="252127" y="531305"/>
                    <a:pt x="251460" y="531209"/>
                    <a:pt x="250889" y="531209"/>
                  </a:cubicBezTo>
                  <a:close/>
                  <a:moveTo>
                    <a:pt x="154400" y="505015"/>
                  </a:moveTo>
                  <a:lnTo>
                    <a:pt x="150876" y="512350"/>
                  </a:lnTo>
                  <a:lnTo>
                    <a:pt x="152591" y="513112"/>
                  </a:lnTo>
                  <a:lnTo>
                    <a:pt x="156115" y="505873"/>
                  </a:lnTo>
                  <a:cubicBezTo>
                    <a:pt x="155543" y="505587"/>
                    <a:pt x="154972" y="505301"/>
                    <a:pt x="154400" y="505015"/>
                  </a:cubicBezTo>
                  <a:close/>
                  <a:moveTo>
                    <a:pt x="130493" y="491585"/>
                  </a:moveTo>
                  <a:lnTo>
                    <a:pt x="126206" y="498443"/>
                  </a:lnTo>
                  <a:lnTo>
                    <a:pt x="127730" y="499491"/>
                  </a:lnTo>
                  <a:lnTo>
                    <a:pt x="132017" y="492633"/>
                  </a:lnTo>
                  <a:cubicBezTo>
                    <a:pt x="131540" y="492252"/>
                    <a:pt x="131064" y="491966"/>
                    <a:pt x="130493" y="491585"/>
                  </a:cubicBezTo>
                  <a:close/>
                  <a:moveTo>
                    <a:pt x="122873" y="486632"/>
                  </a:moveTo>
                  <a:lnTo>
                    <a:pt x="118301" y="493395"/>
                  </a:lnTo>
                  <a:lnTo>
                    <a:pt x="119825" y="494443"/>
                  </a:lnTo>
                  <a:lnTo>
                    <a:pt x="124397" y="487680"/>
                  </a:lnTo>
                  <a:cubicBezTo>
                    <a:pt x="123920" y="487299"/>
                    <a:pt x="123349" y="486918"/>
                    <a:pt x="122873" y="486632"/>
                  </a:cubicBezTo>
                  <a:close/>
                  <a:moveTo>
                    <a:pt x="138303" y="496348"/>
                  </a:moveTo>
                  <a:lnTo>
                    <a:pt x="134303" y="503396"/>
                  </a:lnTo>
                  <a:lnTo>
                    <a:pt x="135922" y="504349"/>
                  </a:lnTo>
                  <a:lnTo>
                    <a:pt x="140018" y="497300"/>
                  </a:lnTo>
                  <a:cubicBezTo>
                    <a:pt x="139351" y="497015"/>
                    <a:pt x="138875" y="496634"/>
                    <a:pt x="138303" y="496348"/>
                  </a:cubicBezTo>
                  <a:close/>
                  <a:moveTo>
                    <a:pt x="115348" y="481298"/>
                  </a:moveTo>
                  <a:lnTo>
                    <a:pt x="110585" y="487870"/>
                  </a:lnTo>
                  <a:lnTo>
                    <a:pt x="112109" y="489014"/>
                  </a:lnTo>
                  <a:lnTo>
                    <a:pt x="116872" y="482441"/>
                  </a:lnTo>
                  <a:cubicBezTo>
                    <a:pt x="116396" y="482060"/>
                    <a:pt x="115919" y="481679"/>
                    <a:pt x="115348" y="481298"/>
                  </a:cubicBezTo>
                  <a:close/>
                  <a:moveTo>
                    <a:pt x="278225" y="531686"/>
                  </a:moveTo>
                  <a:lnTo>
                    <a:pt x="278511" y="539877"/>
                  </a:lnTo>
                  <a:lnTo>
                    <a:pt x="280416" y="539782"/>
                  </a:lnTo>
                  <a:lnTo>
                    <a:pt x="280130" y="531686"/>
                  </a:lnTo>
                  <a:cubicBezTo>
                    <a:pt x="279464" y="531686"/>
                    <a:pt x="278892" y="531686"/>
                    <a:pt x="278225" y="531686"/>
                  </a:cubicBezTo>
                  <a:close/>
                  <a:moveTo>
                    <a:pt x="101060" y="469964"/>
                  </a:moveTo>
                  <a:lnTo>
                    <a:pt x="95822" y="476250"/>
                  </a:lnTo>
                  <a:lnTo>
                    <a:pt x="97250" y="477488"/>
                  </a:lnTo>
                  <a:lnTo>
                    <a:pt x="102489" y="471202"/>
                  </a:lnTo>
                  <a:cubicBezTo>
                    <a:pt x="102013" y="470821"/>
                    <a:pt x="101537" y="470440"/>
                    <a:pt x="101060" y="469964"/>
                  </a:cubicBezTo>
                  <a:close/>
                  <a:moveTo>
                    <a:pt x="162687" y="508921"/>
                  </a:moveTo>
                  <a:lnTo>
                    <a:pt x="159449" y="516350"/>
                  </a:lnTo>
                  <a:lnTo>
                    <a:pt x="161163" y="517112"/>
                  </a:lnTo>
                  <a:lnTo>
                    <a:pt x="164497" y="509683"/>
                  </a:lnTo>
                  <a:cubicBezTo>
                    <a:pt x="163830" y="509397"/>
                    <a:pt x="163259" y="509111"/>
                    <a:pt x="162687" y="508921"/>
                  </a:cubicBezTo>
                  <a:close/>
                  <a:moveTo>
                    <a:pt x="171069" y="512540"/>
                  </a:moveTo>
                  <a:lnTo>
                    <a:pt x="168021" y="520065"/>
                  </a:lnTo>
                  <a:lnTo>
                    <a:pt x="169736" y="520732"/>
                  </a:lnTo>
                  <a:lnTo>
                    <a:pt x="172784" y="513207"/>
                  </a:lnTo>
                  <a:cubicBezTo>
                    <a:pt x="172212" y="513016"/>
                    <a:pt x="171641" y="512731"/>
                    <a:pt x="171069" y="512540"/>
                  </a:cubicBezTo>
                  <a:close/>
                  <a:moveTo>
                    <a:pt x="179642" y="515779"/>
                  </a:moveTo>
                  <a:lnTo>
                    <a:pt x="176879" y="523399"/>
                  </a:lnTo>
                  <a:lnTo>
                    <a:pt x="178594" y="524065"/>
                  </a:lnTo>
                  <a:lnTo>
                    <a:pt x="181356" y="516445"/>
                  </a:lnTo>
                  <a:cubicBezTo>
                    <a:pt x="180785" y="516255"/>
                    <a:pt x="180213" y="516065"/>
                    <a:pt x="179642" y="515779"/>
                  </a:cubicBezTo>
                  <a:close/>
                  <a:moveTo>
                    <a:pt x="146304" y="500824"/>
                  </a:moveTo>
                  <a:lnTo>
                    <a:pt x="142494" y="507968"/>
                  </a:lnTo>
                  <a:lnTo>
                    <a:pt x="144113" y="508826"/>
                  </a:lnTo>
                  <a:lnTo>
                    <a:pt x="147923" y="501682"/>
                  </a:lnTo>
                  <a:cubicBezTo>
                    <a:pt x="147352" y="501396"/>
                    <a:pt x="146876" y="501110"/>
                    <a:pt x="146304" y="500824"/>
                  </a:cubicBezTo>
                  <a:close/>
                </a:path>
              </a:pathLst>
            </a:custGeom>
            <a:gradFill>
              <a:gsLst>
                <a:gs pos="50000">
                  <a:schemeClr val="accent2"/>
                </a:gs>
                <a:gs pos="0">
                  <a:schemeClr val="accent1"/>
                </a:gs>
                <a:gs pos="100000">
                  <a:schemeClr val="accent5"/>
                </a:gs>
              </a:gsLst>
              <a:lin ang="18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弧形 38"/>
            <p:cNvSpPr/>
            <p:nvPr/>
          </p:nvSpPr>
          <p:spPr>
            <a:xfrm>
              <a:off x="7727523" y="121921"/>
              <a:ext cx="2465162" cy="2465160"/>
            </a:xfrm>
            <a:prstGeom prst="arc">
              <a:avLst>
                <a:gd name="adj1" fmla="val 5213785"/>
                <a:gd name="adj2" fmla="val 16607388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0" name="弧形 39"/>
            <p:cNvSpPr/>
            <p:nvPr/>
          </p:nvSpPr>
          <p:spPr>
            <a:xfrm>
              <a:off x="7726988" y="121921"/>
              <a:ext cx="2465162" cy="2465160"/>
            </a:xfrm>
            <a:prstGeom prst="arc">
              <a:avLst>
                <a:gd name="adj1" fmla="val 16213092"/>
                <a:gd name="adj2" fmla="val 4050731"/>
              </a:avLst>
            </a:prstGeom>
            <a:ln w="12700">
              <a:gradFill>
                <a:gsLst>
                  <a:gs pos="55400">
                    <a:schemeClr val="accent1"/>
                  </a:gs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1169430" y="2656232"/>
            <a:ext cx="1252804" cy="1252803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82600" dist="1905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9" name="图片 2" descr="32313535353437353b32313535353436323bb9a4d7f7b0b2c5c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0088" y="2851618"/>
            <a:ext cx="819183" cy="819183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518160" y="4433438"/>
            <a:ext cx="255270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本年度工作回顾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293912" y="4433438"/>
            <a:ext cx="270065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存在的主要问题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253480" y="4433438"/>
            <a:ext cx="256857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明年工作举措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121139" y="4433438"/>
            <a:ext cx="2554924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对公司意见建议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02285" y="4885026"/>
            <a:ext cx="2552700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Review of work in 20xx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278037" y="4885026"/>
            <a:ext cx="2700655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Main problems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237605" y="4885026"/>
            <a:ext cx="2568575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Work initiatives in 20xx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105264" y="4885026"/>
            <a:ext cx="2554924" cy="607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Opinions and suggestions on the company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333438303937363b333438313038343bcecacce2bde2cef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2610" y="2971800"/>
            <a:ext cx="603885" cy="603885"/>
          </a:xfrm>
          <a:prstGeom prst="rect">
            <a:avLst/>
          </a:prstGeom>
        </p:spPr>
      </p:pic>
      <p:pic>
        <p:nvPicPr>
          <p:cNvPr id="3" name="图片 2" descr="32313534313136373b32313534313136363bd7dcbde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0025" y="2958465"/>
            <a:ext cx="657860" cy="65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1048176" y="1625352"/>
            <a:ext cx="1857135" cy="1580750"/>
          </a:xfrm>
          <a:custGeom>
            <a:avLst/>
            <a:gdLst>
              <a:gd name="connsiteX0" fmla="*/ 52155 w 1857135"/>
              <a:gd name="connsiteY0" fmla="*/ 0 h 1773572"/>
              <a:gd name="connsiteX1" fmla="*/ 1804980 w 1857135"/>
              <a:gd name="connsiteY1" fmla="*/ 0 h 1773572"/>
              <a:gd name="connsiteX2" fmla="*/ 1857135 w 1857135"/>
              <a:gd name="connsiteY2" fmla="*/ 52155 h 1773572"/>
              <a:gd name="connsiteX3" fmla="*/ 1857135 w 1857135"/>
              <a:gd name="connsiteY3" fmla="*/ 1412877 h 1773572"/>
              <a:gd name="connsiteX4" fmla="*/ 1804980 w 1857135"/>
              <a:gd name="connsiteY4" fmla="*/ 1465032 h 1773572"/>
              <a:gd name="connsiteX5" fmla="*/ 1107520 w 1857135"/>
              <a:gd name="connsiteY5" fmla="*/ 1465032 h 1773572"/>
              <a:gd name="connsiteX6" fmla="*/ 928567 w 1857135"/>
              <a:gd name="connsiteY6" fmla="*/ 1773572 h 1773572"/>
              <a:gd name="connsiteX7" fmla="*/ 749614 w 1857135"/>
              <a:gd name="connsiteY7" fmla="*/ 1465032 h 1773572"/>
              <a:gd name="connsiteX8" fmla="*/ 52155 w 1857135"/>
              <a:gd name="connsiteY8" fmla="*/ 1465032 h 1773572"/>
              <a:gd name="connsiteX9" fmla="*/ 0 w 1857135"/>
              <a:gd name="connsiteY9" fmla="*/ 1412877 h 1773572"/>
              <a:gd name="connsiteX10" fmla="*/ 0 w 1857135"/>
              <a:gd name="connsiteY10" fmla="*/ 52155 h 1773572"/>
              <a:gd name="connsiteX11" fmla="*/ 52155 w 1857135"/>
              <a:gd name="connsiteY11" fmla="*/ 0 h 177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7135" h="1773572">
                <a:moveTo>
                  <a:pt x="52155" y="0"/>
                </a:moveTo>
                <a:lnTo>
                  <a:pt x="1804980" y="0"/>
                </a:lnTo>
                <a:cubicBezTo>
                  <a:pt x="1833784" y="0"/>
                  <a:pt x="1857135" y="23351"/>
                  <a:pt x="1857135" y="52155"/>
                </a:cubicBezTo>
                <a:lnTo>
                  <a:pt x="1857135" y="1412877"/>
                </a:lnTo>
                <a:cubicBezTo>
                  <a:pt x="1857135" y="1441681"/>
                  <a:pt x="1833784" y="1465032"/>
                  <a:pt x="1804980" y="1465032"/>
                </a:cubicBezTo>
                <a:lnTo>
                  <a:pt x="1107520" y="1465032"/>
                </a:lnTo>
                <a:lnTo>
                  <a:pt x="928567" y="1773572"/>
                </a:lnTo>
                <a:lnTo>
                  <a:pt x="749614" y="1465032"/>
                </a:lnTo>
                <a:lnTo>
                  <a:pt x="52155" y="1465032"/>
                </a:lnTo>
                <a:cubicBezTo>
                  <a:pt x="23351" y="1465032"/>
                  <a:pt x="0" y="1441681"/>
                  <a:pt x="0" y="1412877"/>
                </a:cubicBezTo>
                <a:lnTo>
                  <a:pt x="0" y="52155"/>
                </a:lnTo>
                <a:cubicBezTo>
                  <a:pt x="0" y="23351"/>
                  <a:pt x="23351" y="0"/>
                  <a:pt x="52155" y="0"/>
                </a:cubicBezTo>
                <a:close/>
              </a:path>
            </a:pathLst>
          </a:cu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9" name="文本框 118"/>
          <p:cNvSpPr txBox="1"/>
          <p:nvPr/>
        </p:nvSpPr>
        <p:spPr>
          <a:xfrm>
            <a:off x="712314" y="1853729"/>
            <a:ext cx="2494736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制度流程</a:t>
            </a:r>
            <a:endParaRPr kumimoji="0" lang="en-US" altLang="zh-CN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优化</a:t>
            </a:r>
            <a:endParaRPr kumimoji="0" lang="zh-CN" altLang="en-US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3771497" y="1625352"/>
            <a:ext cx="1857135" cy="1580750"/>
          </a:xfrm>
          <a:custGeom>
            <a:avLst/>
            <a:gdLst>
              <a:gd name="connsiteX0" fmla="*/ 52155 w 1857135"/>
              <a:gd name="connsiteY0" fmla="*/ 0 h 1773572"/>
              <a:gd name="connsiteX1" fmla="*/ 1804980 w 1857135"/>
              <a:gd name="connsiteY1" fmla="*/ 0 h 1773572"/>
              <a:gd name="connsiteX2" fmla="*/ 1857135 w 1857135"/>
              <a:gd name="connsiteY2" fmla="*/ 52155 h 1773572"/>
              <a:gd name="connsiteX3" fmla="*/ 1857135 w 1857135"/>
              <a:gd name="connsiteY3" fmla="*/ 1412877 h 1773572"/>
              <a:gd name="connsiteX4" fmla="*/ 1804980 w 1857135"/>
              <a:gd name="connsiteY4" fmla="*/ 1465032 h 1773572"/>
              <a:gd name="connsiteX5" fmla="*/ 1107520 w 1857135"/>
              <a:gd name="connsiteY5" fmla="*/ 1465032 h 1773572"/>
              <a:gd name="connsiteX6" fmla="*/ 928567 w 1857135"/>
              <a:gd name="connsiteY6" fmla="*/ 1773572 h 1773572"/>
              <a:gd name="connsiteX7" fmla="*/ 749614 w 1857135"/>
              <a:gd name="connsiteY7" fmla="*/ 1465032 h 1773572"/>
              <a:gd name="connsiteX8" fmla="*/ 52155 w 1857135"/>
              <a:gd name="connsiteY8" fmla="*/ 1465032 h 1773572"/>
              <a:gd name="connsiteX9" fmla="*/ 0 w 1857135"/>
              <a:gd name="connsiteY9" fmla="*/ 1412877 h 1773572"/>
              <a:gd name="connsiteX10" fmla="*/ 0 w 1857135"/>
              <a:gd name="connsiteY10" fmla="*/ 52155 h 1773572"/>
              <a:gd name="connsiteX11" fmla="*/ 52155 w 1857135"/>
              <a:gd name="connsiteY11" fmla="*/ 0 h 177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7135" h="1773572">
                <a:moveTo>
                  <a:pt x="52155" y="0"/>
                </a:moveTo>
                <a:lnTo>
                  <a:pt x="1804980" y="0"/>
                </a:lnTo>
                <a:cubicBezTo>
                  <a:pt x="1833784" y="0"/>
                  <a:pt x="1857135" y="23351"/>
                  <a:pt x="1857135" y="52155"/>
                </a:cubicBezTo>
                <a:lnTo>
                  <a:pt x="1857135" y="1412877"/>
                </a:lnTo>
                <a:cubicBezTo>
                  <a:pt x="1857135" y="1441681"/>
                  <a:pt x="1833784" y="1465032"/>
                  <a:pt x="1804980" y="1465032"/>
                </a:cubicBezTo>
                <a:lnTo>
                  <a:pt x="1107520" y="1465032"/>
                </a:lnTo>
                <a:lnTo>
                  <a:pt x="928567" y="1773572"/>
                </a:lnTo>
                <a:lnTo>
                  <a:pt x="749614" y="1465032"/>
                </a:lnTo>
                <a:lnTo>
                  <a:pt x="52155" y="1465032"/>
                </a:lnTo>
                <a:cubicBezTo>
                  <a:pt x="23351" y="1465032"/>
                  <a:pt x="0" y="1441681"/>
                  <a:pt x="0" y="1412877"/>
                </a:cubicBezTo>
                <a:lnTo>
                  <a:pt x="0" y="52155"/>
                </a:lnTo>
                <a:cubicBezTo>
                  <a:pt x="0" y="23351"/>
                  <a:pt x="23351" y="0"/>
                  <a:pt x="52155" y="0"/>
                </a:cubicBezTo>
                <a:close/>
              </a:path>
            </a:pathLst>
          </a:cu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1" name="文本框 118"/>
          <p:cNvSpPr txBox="1"/>
          <p:nvPr/>
        </p:nvSpPr>
        <p:spPr>
          <a:xfrm>
            <a:off x="3435635" y="1853729"/>
            <a:ext cx="2494736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项目风险</a:t>
            </a:r>
            <a:endParaRPr kumimoji="0" lang="en-US" altLang="zh-CN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管控</a:t>
            </a:r>
            <a:endParaRPr kumimoji="0" lang="zh-CN" altLang="en-US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6494818" y="1625352"/>
            <a:ext cx="1857135" cy="1580750"/>
          </a:xfrm>
          <a:custGeom>
            <a:avLst/>
            <a:gdLst>
              <a:gd name="connsiteX0" fmla="*/ 52155 w 1857135"/>
              <a:gd name="connsiteY0" fmla="*/ 0 h 1773572"/>
              <a:gd name="connsiteX1" fmla="*/ 1804980 w 1857135"/>
              <a:gd name="connsiteY1" fmla="*/ 0 h 1773572"/>
              <a:gd name="connsiteX2" fmla="*/ 1857135 w 1857135"/>
              <a:gd name="connsiteY2" fmla="*/ 52155 h 1773572"/>
              <a:gd name="connsiteX3" fmla="*/ 1857135 w 1857135"/>
              <a:gd name="connsiteY3" fmla="*/ 1412877 h 1773572"/>
              <a:gd name="connsiteX4" fmla="*/ 1804980 w 1857135"/>
              <a:gd name="connsiteY4" fmla="*/ 1465032 h 1773572"/>
              <a:gd name="connsiteX5" fmla="*/ 1107520 w 1857135"/>
              <a:gd name="connsiteY5" fmla="*/ 1465032 h 1773572"/>
              <a:gd name="connsiteX6" fmla="*/ 928567 w 1857135"/>
              <a:gd name="connsiteY6" fmla="*/ 1773572 h 1773572"/>
              <a:gd name="connsiteX7" fmla="*/ 749614 w 1857135"/>
              <a:gd name="connsiteY7" fmla="*/ 1465032 h 1773572"/>
              <a:gd name="connsiteX8" fmla="*/ 52155 w 1857135"/>
              <a:gd name="connsiteY8" fmla="*/ 1465032 h 1773572"/>
              <a:gd name="connsiteX9" fmla="*/ 0 w 1857135"/>
              <a:gd name="connsiteY9" fmla="*/ 1412877 h 1773572"/>
              <a:gd name="connsiteX10" fmla="*/ 0 w 1857135"/>
              <a:gd name="connsiteY10" fmla="*/ 52155 h 1773572"/>
              <a:gd name="connsiteX11" fmla="*/ 52155 w 1857135"/>
              <a:gd name="connsiteY11" fmla="*/ 0 h 177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7135" h="1773572">
                <a:moveTo>
                  <a:pt x="52155" y="0"/>
                </a:moveTo>
                <a:lnTo>
                  <a:pt x="1804980" y="0"/>
                </a:lnTo>
                <a:cubicBezTo>
                  <a:pt x="1833784" y="0"/>
                  <a:pt x="1857135" y="23351"/>
                  <a:pt x="1857135" y="52155"/>
                </a:cubicBezTo>
                <a:lnTo>
                  <a:pt x="1857135" y="1412877"/>
                </a:lnTo>
                <a:cubicBezTo>
                  <a:pt x="1857135" y="1441681"/>
                  <a:pt x="1833784" y="1465032"/>
                  <a:pt x="1804980" y="1465032"/>
                </a:cubicBezTo>
                <a:lnTo>
                  <a:pt x="1107520" y="1465032"/>
                </a:lnTo>
                <a:lnTo>
                  <a:pt x="928567" y="1773572"/>
                </a:lnTo>
                <a:lnTo>
                  <a:pt x="749614" y="1465032"/>
                </a:lnTo>
                <a:lnTo>
                  <a:pt x="52155" y="1465032"/>
                </a:lnTo>
                <a:cubicBezTo>
                  <a:pt x="23351" y="1465032"/>
                  <a:pt x="0" y="1441681"/>
                  <a:pt x="0" y="1412877"/>
                </a:cubicBezTo>
                <a:lnTo>
                  <a:pt x="0" y="52155"/>
                </a:lnTo>
                <a:cubicBezTo>
                  <a:pt x="0" y="23351"/>
                  <a:pt x="23351" y="0"/>
                  <a:pt x="52155" y="0"/>
                </a:cubicBezTo>
                <a:close/>
              </a:path>
            </a:pathLst>
          </a:cu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2" name="文本框 118"/>
          <p:cNvSpPr txBox="1"/>
          <p:nvPr/>
        </p:nvSpPr>
        <p:spPr>
          <a:xfrm>
            <a:off x="6158956" y="1853729"/>
            <a:ext cx="2494736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人才梯队</a:t>
            </a:r>
            <a:endParaRPr kumimoji="0" lang="en-US" altLang="zh-CN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搭建</a:t>
            </a:r>
            <a:endParaRPr kumimoji="0" lang="zh-CN" altLang="en-US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9218139" y="1625352"/>
            <a:ext cx="1857135" cy="1580750"/>
          </a:xfrm>
          <a:custGeom>
            <a:avLst/>
            <a:gdLst>
              <a:gd name="connsiteX0" fmla="*/ 52155 w 1857135"/>
              <a:gd name="connsiteY0" fmla="*/ 0 h 1773572"/>
              <a:gd name="connsiteX1" fmla="*/ 1804980 w 1857135"/>
              <a:gd name="connsiteY1" fmla="*/ 0 h 1773572"/>
              <a:gd name="connsiteX2" fmla="*/ 1857135 w 1857135"/>
              <a:gd name="connsiteY2" fmla="*/ 52155 h 1773572"/>
              <a:gd name="connsiteX3" fmla="*/ 1857135 w 1857135"/>
              <a:gd name="connsiteY3" fmla="*/ 1412877 h 1773572"/>
              <a:gd name="connsiteX4" fmla="*/ 1804980 w 1857135"/>
              <a:gd name="connsiteY4" fmla="*/ 1465032 h 1773572"/>
              <a:gd name="connsiteX5" fmla="*/ 1107520 w 1857135"/>
              <a:gd name="connsiteY5" fmla="*/ 1465032 h 1773572"/>
              <a:gd name="connsiteX6" fmla="*/ 928567 w 1857135"/>
              <a:gd name="connsiteY6" fmla="*/ 1773572 h 1773572"/>
              <a:gd name="connsiteX7" fmla="*/ 749614 w 1857135"/>
              <a:gd name="connsiteY7" fmla="*/ 1465032 h 1773572"/>
              <a:gd name="connsiteX8" fmla="*/ 52155 w 1857135"/>
              <a:gd name="connsiteY8" fmla="*/ 1465032 h 1773572"/>
              <a:gd name="connsiteX9" fmla="*/ 0 w 1857135"/>
              <a:gd name="connsiteY9" fmla="*/ 1412877 h 1773572"/>
              <a:gd name="connsiteX10" fmla="*/ 0 w 1857135"/>
              <a:gd name="connsiteY10" fmla="*/ 52155 h 1773572"/>
              <a:gd name="connsiteX11" fmla="*/ 52155 w 1857135"/>
              <a:gd name="connsiteY11" fmla="*/ 0 h 177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7135" h="1773572">
                <a:moveTo>
                  <a:pt x="52155" y="0"/>
                </a:moveTo>
                <a:lnTo>
                  <a:pt x="1804980" y="0"/>
                </a:lnTo>
                <a:cubicBezTo>
                  <a:pt x="1833784" y="0"/>
                  <a:pt x="1857135" y="23351"/>
                  <a:pt x="1857135" y="52155"/>
                </a:cubicBezTo>
                <a:lnTo>
                  <a:pt x="1857135" y="1412877"/>
                </a:lnTo>
                <a:cubicBezTo>
                  <a:pt x="1857135" y="1441681"/>
                  <a:pt x="1833784" y="1465032"/>
                  <a:pt x="1804980" y="1465032"/>
                </a:cubicBezTo>
                <a:lnTo>
                  <a:pt x="1107520" y="1465032"/>
                </a:lnTo>
                <a:lnTo>
                  <a:pt x="928567" y="1773572"/>
                </a:lnTo>
                <a:lnTo>
                  <a:pt x="749614" y="1465032"/>
                </a:lnTo>
                <a:lnTo>
                  <a:pt x="52155" y="1465032"/>
                </a:lnTo>
                <a:cubicBezTo>
                  <a:pt x="23351" y="1465032"/>
                  <a:pt x="0" y="1441681"/>
                  <a:pt x="0" y="1412877"/>
                </a:cubicBezTo>
                <a:lnTo>
                  <a:pt x="0" y="52155"/>
                </a:lnTo>
                <a:cubicBezTo>
                  <a:pt x="0" y="23351"/>
                  <a:pt x="23351" y="0"/>
                  <a:pt x="52155" y="0"/>
                </a:cubicBezTo>
                <a:close/>
              </a:path>
            </a:pathLst>
          </a:cu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4" name="文本框 118"/>
          <p:cNvSpPr txBox="1"/>
          <p:nvPr/>
        </p:nvSpPr>
        <p:spPr>
          <a:xfrm>
            <a:off x="8882277" y="1853729"/>
            <a:ext cx="2494736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品牌打造</a:t>
            </a:r>
            <a:endParaRPr kumimoji="0" lang="en-US" altLang="zh-CN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升级</a:t>
            </a:r>
            <a:endParaRPr kumimoji="0" lang="zh-CN" altLang="en-US" sz="2400" b="0" i="0" u="none" strike="noStrike" kern="1200" cap="none" spc="0" normalizeH="0" baseline="0" noProof="0" dirty="0"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ym typeface="+mn-ea"/>
              </a:rPr>
              <a:t>对公司意见建议</a:t>
            </a:r>
            <a:endParaRPr lang="zh-CN" altLang="en-US" dirty="0"/>
          </a:p>
        </p:txBody>
      </p:sp>
      <p:sp>
        <p:nvSpPr>
          <p:cNvPr id="5" name="矩形: 圆角 31"/>
          <p:cNvSpPr/>
          <p:nvPr/>
        </p:nvSpPr>
        <p:spPr>
          <a:xfrm>
            <a:off x="857250" y="333438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业务部门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6" name="矩形: 圆角 31"/>
          <p:cNvSpPr/>
          <p:nvPr/>
        </p:nvSpPr>
        <p:spPr>
          <a:xfrm>
            <a:off x="3651250" y="333438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运营部门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7" name="矩形: 圆角 31"/>
          <p:cNvSpPr/>
          <p:nvPr/>
        </p:nvSpPr>
        <p:spPr>
          <a:xfrm>
            <a:off x="6443980" y="333438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采购部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0" name="矩形: 圆角 31"/>
          <p:cNvSpPr/>
          <p:nvPr/>
        </p:nvSpPr>
        <p:spPr>
          <a:xfrm>
            <a:off x="9236075" y="333438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核算部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"/>
            </p:custDataLst>
          </p:nvPr>
        </p:nvSpPr>
        <p:spPr>
          <a:xfrm>
            <a:off x="734060" y="4074160"/>
            <a:ext cx="2283460" cy="2192020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汇总客户需求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牵头进行项目评估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整合各部门意见，协商确认最终需求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3526790" y="4074160"/>
            <a:ext cx="2283460" cy="2195195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全程介入需求分析，参与项目评估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配合业务部门进行运营资源的规划和项目运营计划编制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320155" y="4074160"/>
            <a:ext cx="2283460" cy="2162810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负责社会资源的采购、资质审核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牵头组织项目所需资源的立项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9112885" y="4074160"/>
            <a:ext cx="2283460" cy="2131695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负责项目的预算、总体收益测算、结算流程及方案的编制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303905" y="1625600"/>
            <a:ext cx="0" cy="4581525"/>
          </a:xfrm>
          <a:prstGeom prst="line">
            <a:avLst/>
          </a:prstGeom>
          <a:ln>
            <a:gradFill>
              <a:gsLst>
                <a:gs pos="31000">
                  <a:schemeClr val="accent2">
                    <a:alpha val="50000"/>
                  </a:schemeClr>
                </a:gs>
                <a:gs pos="100000">
                  <a:schemeClr val="accent1">
                    <a:alpha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097270" y="1625600"/>
            <a:ext cx="0" cy="4581525"/>
          </a:xfrm>
          <a:prstGeom prst="line">
            <a:avLst/>
          </a:prstGeom>
          <a:ln>
            <a:gradFill>
              <a:gsLst>
                <a:gs pos="31000">
                  <a:schemeClr val="accent2">
                    <a:alpha val="50000"/>
                  </a:schemeClr>
                </a:gs>
                <a:gs pos="100000">
                  <a:schemeClr val="accent1">
                    <a:alpha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890000" y="1625600"/>
            <a:ext cx="0" cy="4581525"/>
          </a:xfrm>
          <a:prstGeom prst="line">
            <a:avLst/>
          </a:prstGeom>
          <a:ln>
            <a:gradFill>
              <a:gsLst>
                <a:gs pos="31000">
                  <a:schemeClr val="accent2">
                    <a:alpha val="50000"/>
                  </a:schemeClr>
                </a:gs>
                <a:gs pos="100000">
                  <a:schemeClr val="accent1">
                    <a:alpha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ym typeface="+mn-ea"/>
              </a:rPr>
              <a:t>对公司意见建议</a:t>
            </a:r>
            <a:endParaRPr lang="zh-CN" altLang="en-US" dirty="0"/>
          </a:p>
        </p:txBody>
      </p:sp>
      <p:sp>
        <p:nvSpPr>
          <p:cNvPr id="3" name="矩形: 圆角 2"/>
          <p:cNvSpPr/>
          <p:nvPr/>
        </p:nvSpPr>
        <p:spPr>
          <a:xfrm>
            <a:off x="635000" y="1870710"/>
            <a:ext cx="2544445" cy="4207510"/>
          </a:xfrm>
          <a:prstGeom prst="roundRect">
            <a:avLst>
              <a:gd name="adj" fmla="val 5456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"/>
            </p:custDataLst>
          </p:nvPr>
        </p:nvSpPr>
        <p:spPr>
          <a:xfrm>
            <a:off x="734060" y="2900680"/>
            <a:ext cx="2283460" cy="2512060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收集、汇总客户需求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牵头进行项目评估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整合各部门意见，协商确认最终需求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3427730" y="1870710"/>
            <a:ext cx="2544445" cy="4207510"/>
          </a:xfrm>
          <a:prstGeom prst="roundRect">
            <a:avLst>
              <a:gd name="adj" fmla="val 5456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3526790" y="2900680"/>
            <a:ext cx="2283460" cy="2962910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全程介入需求分析，参与项目评估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配合业务部门做好业务开发计划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进行运营资源的规划和项目运营计划编制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6221095" y="1870710"/>
            <a:ext cx="2544445" cy="4207510"/>
          </a:xfrm>
          <a:prstGeom prst="roundRect">
            <a:avLst>
              <a:gd name="adj" fmla="val 5456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6320155" y="2900680"/>
            <a:ext cx="2283460" cy="2512060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负责社会资源的采购、资质审核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牵头组织项目所需资源的立项审核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9013825" y="1870710"/>
            <a:ext cx="2544445" cy="4207510"/>
          </a:xfrm>
          <a:prstGeom prst="roundRect">
            <a:avLst>
              <a:gd name="adj" fmla="val 5456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9112885" y="2900680"/>
            <a:ext cx="2283460" cy="2131695"/>
          </a:xfrm>
          <a:prstGeom prst="rect">
            <a:avLst/>
          </a:prstGeom>
          <a:noFill/>
          <a:effectLst/>
        </p:spPr>
        <p:txBody>
          <a:bodyPr wrap="square" lIns="55778" tIns="27889" rIns="55778" bIns="27889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参与项目评估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charset="-122"/>
              <a:buChar char="•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负责项目的预算、总体收益测算、结算流程及方案的编制</a:t>
            </a:r>
            <a:r>
              <a:rPr lang="zh-CN" altLang="en-US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计划编制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647065" y="1535430"/>
            <a:ext cx="10897870" cy="130810"/>
          </a:xfrm>
          <a:custGeom>
            <a:avLst/>
            <a:gdLst>
              <a:gd name="connsiteX0" fmla="*/ 0 w 10898155"/>
              <a:gd name="connsiteY0" fmla="*/ 130628 h 130628"/>
              <a:gd name="connsiteX1" fmla="*/ 10898155 w 10898155"/>
              <a:gd name="connsiteY1" fmla="*/ 130628 h 130628"/>
              <a:gd name="connsiteX2" fmla="*/ 10758196 w 10898155"/>
              <a:gd name="connsiteY2" fmla="*/ 0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98155" h="130628">
                <a:moveTo>
                  <a:pt x="0" y="130628"/>
                </a:moveTo>
                <a:lnTo>
                  <a:pt x="10898155" y="130628"/>
                </a:lnTo>
                <a:lnTo>
                  <a:pt x="10758196" y="0"/>
                </a:ln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" name="矩形: 圆角 31"/>
          <p:cNvSpPr/>
          <p:nvPr/>
        </p:nvSpPr>
        <p:spPr>
          <a:xfrm>
            <a:off x="857250" y="222186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业务部门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6" name="矩形: 圆角 31"/>
          <p:cNvSpPr/>
          <p:nvPr/>
        </p:nvSpPr>
        <p:spPr>
          <a:xfrm>
            <a:off x="3651250" y="222186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运营部门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7" name="矩形: 圆角 31"/>
          <p:cNvSpPr/>
          <p:nvPr/>
        </p:nvSpPr>
        <p:spPr>
          <a:xfrm>
            <a:off x="6443980" y="222186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采购部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0" name="矩形: 圆角 31"/>
          <p:cNvSpPr/>
          <p:nvPr/>
        </p:nvSpPr>
        <p:spPr>
          <a:xfrm>
            <a:off x="9236075" y="2221865"/>
            <a:ext cx="2099310" cy="492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r>
              <a:rPr sz="24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核算部</a:t>
            </a:r>
            <a:endParaRPr sz="24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 rot="0">
            <a:off x="7673340" y="1626235"/>
            <a:ext cx="1043940" cy="1043940"/>
            <a:chOff x="9296989" y="2133713"/>
            <a:chExt cx="762220" cy="762220"/>
          </a:xfrm>
        </p:grpSpPr>
        <p:sp>
          <p:nvSpPr>
            <p:cNvPr id="66" name="椭圆 65"/>
            <p:cNvSpPr/>
            <p:nvPr/>
          </p:nvSpPr>
          <p:spPr>
            <a:xfrm>
              <a:off x="9296989" y="2133713"/>
              <a:ext cx="762220" cy="76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7" name="文本框 127"/>
            <p:cNvSpPr txBox="1"/>
            <p:nvPr/>
          </p:nvSpPr>
          <p:spPr>
            <a:xfrm>
              <a:off x="9338461" y="2217169"/>
              <a:ext cx="679276" cy="60598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X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 rot="5172224">
            <a:off x="6914318" y="5598574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椭圆 20"/>
          <p:cNvSpPr/>
          <p:nvPr/>
        </p:nvSpPr>
        <p:spPr>
          <a:xfrm rot="5172224">
            <a:off x="8344485" y="4553257"/>
            <a:ext cx="1029070" cy="102907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748530" y="4795520"/>
            <a:ext cx="2694940" cy="522888"/>
            <a:chOff x="2914661" y="4532270"/>
            <a:chExt cx="1661354" cy="523137"/>
          </a:xfrm>
        </p:grpSpPr>
        <p:sp>
          <p:nvSpPr>
            <p:cNvPr id="54" name="圆角矩形 53"/>
            <p:cNvSpPr/>
            <p:nvPr/>
          </p:nvSpPr>
          <p:spPr>
            <a:xfrm>
              <a:off x="2984694" y="4574009"/>
              <a:ext cx="1591321" cy="412242"/>
            </a:xfrm>
            <a:prstGeom prst="roundRect">
              <a:avLst>
                <a:gd name="adj" fmla="val 46704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文本框 119"/>
            <p:cNvSpPr txBox="1"/>
            <p:nvPr/>
          </p:nvSpPr>
          <p:spPr>
            <a:xfrm>
              <a:off x="2914661" y="4532270"/>
              <a:ext cx="1661150" cy="523137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汇报人：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OfficePLUS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 rot="5172224">
            <a:off x="1578324" y="1226466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椭圆 25"/>
          <p:cNvSpPr/>
          <p:nvPr/>
        </p:nvSpPr>
        <p:spPr>
          <a:xfrm rot="5172224">
            <a:off x="4488228" y="4842646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椭圆 26"/>
          <p:cNvSpPr/>
          <p:nvPr/>
        </p:nvSpPr>
        <p:spPr>
          <a:xfrm rot="5172224">
            <a:off x="6117230" y="1950807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 rot="5172224">
            <a:off x="8671174" y="2155498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 rot="7071791">
            <a:off x="430998" y="5025178"/>
            <a:ext cx="1538575" cy="1824842"/>
            <a:chOff x="236382" y="5222492"/>
            <a:chExt cx="1538575" cy="1824842"/>
          </a:xfrm>
        </p:grpSpPr>
        <p:grpSp>
          <p:nvGrpSpPr>
            <p:cNvPr id="33" name="组合 32"/>
            <p:cNvGrpSpPr/>
            <p:nvPr/>
          </p:nvGrpSpPr>
          <p:grpSpPr>
            <a:xfrm rot="19172373" flipH="1">
              <a:off x="236382" y="5506579"/>
              <a:ext cx="1538575" cy="1540755"/>
              <a:chOff x="4888901" y="3967785"/>
              <a:chExt cx="2157583" cy="2160640"/>
            </a:xfrm>
            <a:solidFill>
              <a:schemeClr val="bg1">
                <a:lumMod val="95000"/>
                <a:alpha val="21000"/>
              </a:schemeClr>
            </a:solidFill>
          </p:grpSpPr>
          <p:sp>
            <p:nvSpPr>
              <p:cNvPr id="34" name="任意多边形 33"/>
              <p:cNvSpPr/>
              <p:nvPr/>
            </p:nvSpPr>
            <p:spPr>
              <a:xfrm>
                <a:off x="5514752" y="3967785"/>
                <a:ext cx="905881" cy="100520"/>
              </a:xfrm>
              <a:custGeom>
                <a:avLst/>
                <a:gdLst>
                  <a:gd name="connsiteX0" fmla="*/ 452940 w 905881"/>
                  <a:gd name="connsiteY0" fmla="*/ 0 h 100520"/>
                  <a:gd name="connsiteX1" fmla="*/ 873449 w 905881"/>
                  <a:gd name="connsiteY1" fmla="*/ 84897 h 100520"/>
                  <a:gd name="connsiteX2" fmla="*/ 905881 w 905881"/>
                  <a:gd name="connsiteY2" fmla="*/ 100520 h 100520"/>
                  <a:gd name="connsiteX3" fmla="*/ 0 w 905881"/>
                  <a:gd name="connsiteY3" fmla="*/ 100520 h 100520"/>
                  <a:gd name="connsiteX4" fmla="*/ 32431 w 905881"/>
                  <a:gd name="connsiteY4" fmla="*/ 84897 h 100520"/>
                  <a:gd name="connsiteX5" fmla="*/ 452940 w 905881"/>
                  <a:gd name="connsiteY5" fmla="*/ 0 h 10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881" h="100520">
                    <a:moveTo>
                      <a:pt x="452940" y="0"/>
                    </a:moveTo>
                    <a:cubicBezTo>
                      <a:pt x="602101" y="0"/>
                      <a:pt x="744202" y="30230"/>
                      <a:pt x="873449" y="84897"/>
                    </a:cubicBezTo>
                    <a:lnTo>
                      <a:pt x="905881" y="100520"/>
                    </a:lnTo>
                    <a:lnTo>
                      <a:pt x="0" y="100520"/>
                    </a:lnTo>
                    <a:lnTo>
                      <a:pt x="32431" y="84897"/>
                    </a:lnTo>
                    <a:cubicBezTo>
                      <a:pt x="161679" y="30230"/>
                      <a:pt x="303779" y="0"/>
                      <a:pt x="452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5296029" y="4136399"/>
                <a:ext cx="1343327" cy="66473"/>
              </a:xfrm>
              <a:custGeom>
                <a:avLst/>
                <a:gdLst>
                  <a:gd name="connsiteX0" fmla="*/ 93798 w 1343327"/>
                  <a:gd name="connsiteY0" fmla="*/ 0 h 66473"/>
                  <a:gd name="connsiteX1" fmla="*/ 1249528 w 1343327"/>
                  <a:gd name="connsiteY1" fmla="*/ 0 h 66473"/>
                  <a:gd name="connsiteX2" fmla="*/ 1275680 w 1343327"/>
                  <a:gd name="connsiteY2" fmla="*/ 15888 h 66473"/>
                  <a:gd name="connsiteX3" fmla="*/ 1343327 w 1343327"/>
                  <a:gd name="connsiteY3" fmla="*/ 66473 h 66473"/>
                  <a:gd name="connsiteX4" fmla="*/ 0 w 1343327"/>
                  <a:gd name="connsiteY4" fmla="*/ 66473 h 66473"/>
                  <a:gd name="connsiteX5" fmla="*/ 67646 w 1343327"/>
                  <a:gd name="connsiteY5" fmla="*/ 15888 h 66473"/>
                  <a:gd name="connsiteX6" fmla="*/ 93798 w 1343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327" h="66473">
                    <a:moveTo>
                      <a:pt x="93798" y="0"/>
                    </a:moveTo>
                    <a:lnTo>
                      <a:pt x="1249528" y="0"/>
                    </a:lnTo>
                    <a:lnTo>
                      <a:pt x="1275680" y="15888"/>
                    </a:lnTo>
                    <a:lnTo>
                      <a:pt x="1343327" y="66473"/>
                    </a:lnTo>
                    <a:lnTo>
                      <a:pt x="0" y="66473"/>
                    </a:lnTo>
                    <a:lnTo>
                      <a:pt x="67646" y="15888"/>
                    </a:lnTo>
                    <a:lnTo>
                      <a:pt x="93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5155407" y="4270966"/>
                <a:ext cx="1624570" cy="66473"/>
              </a:xfrm>
              <a:custGeom>
                <a:avLst/>
                <a:gdLst>
                  <a:gd name="connsiteX0" fmla="*/ 62950 w 1624570"/>
                  <a:gd name="connsiteY0" fmla="*/ 0 h 66473"/>
                  <a:gd name="connsiteX1" fmla="*/ 1561622 w 1624570"/>
                  <a:gd name="connsiteY1" fmla="*/ 0 h 66473"/>
                  <a:gd name="connsiteX2" fmla="*/ 1576187 w 1624570"/>
                  <a:gd name="connsiteY2" fmla="*/ 13238 h 66473"/>
                  <a:gd name="connsiteX3" fmla="*/ 1624570 w 1624570"/>
                  <a:gd name="connsiteY3" fmla="*/ 66473 h 66473"/>
                  <a:gd name="connsiteX4" fmla="*/ 0 w 1624570"/>
                  <a:gd name="connsiteY4" fmla="*/ 66473 h 66473"/>
                  <a:gd name="connsiteX5" fmla="*/ 48384 w 1624570"/>
                  <a:gd name="connsiteY5" fmla="*/ 13238 h 66473"/>
                  <a:gd name="connsiteX6" fmla="*/ 62950 w 162457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4570" h="66473">
                    <a:moveTo>
                      <a:pt x="62950" y="0"/>
                    </a:moveTo>
                    <a:lnTo>
                      <a:pt x="1561622" y="0"/>
                    </a:lnTo>
                    <a:lnTo>
                      <a:pt x="1576187" y="13238"/>
                    </a:lnTo>
                    <a:lnTo>
                      <a:pt x="1624570" y="66473"/>
                    </a:lnTo>
                    <a:lnTo>
                      <a:pt x="0" y="66473"/>
                    </a:lnTo>
                    <a:lnTo>
                      <a:pt x="48384" y="13238"/>
                    </a:lnTo>
                    <a:lnTo>
                      <a:pt x="629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5054914" y="4405533"/>
                <a:ext cx="1825557" cy="66473"/>
              </a:xfrm>
              <a:custGeom>
                <a:avLst/>
                <a:gdLst>
                  <a:gd name="connsiteX0" fmla="*/ 45791 w 1825557"/>
                  <a:gd name="connsiteY0" fmla="*/ 0 h 66473"/>
                  <a:gd name="connsiteX1" fmla="*/ 1779765 w 1825557"/>
                  <a:gd name="connsiteY1" fmla="*/ 0 h 66473"/>
                  <a:gd name="connsiteX2" fmla="*/ 1808596 w 1825557"/>
                  <a:gd name="connsiteY2" fmla="*/ 38555 h 66473"/>
                  <a:gd name="connsiteX3" fmla="*/ 1825557 w 1825557"/>
                  <a:gd name="connsiteY3" fmla="*/ 66473 h 66473"/>
                  <a:gd name="connsiteX4" fmla="*/ 0 w 1825557"/>
                  <a:gd name="connsiteY4" fmla="*/ 66473 h 66473"/>
                  <a:gd name="connsiteX5" fmla="*/ 16960 w 1825557"/>
                  <a:gd name="connsiteY5" fmla="*/ 38555 h 66473"/>
                  <a:gd name="connsiteX6" fmla="*/ 45791 w 182555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557" h="66473">
                    <a:moveTo>
                      <a:pt x="45791" y="0"/>
                    </a:moveTo>
                    <a:lnTo>
                      <a:pt x="1779765" y="0"/>
                    </a:lnTo>
                    <a:lnTo>
                      <a:pt x="1808596" y="38555"/>
                    </a:lnTo>
                    <a:lnTo>
                      <a:pt x="1825557" y="66473"/>
                    </a:lnTo>
                    <a:lnTo>
                      <a:pt x="0" y="66473"/>
                    </a:lnTo>
                    <a:lnTo>
                      <a:pt x="16960" y="38555"/>
                    </a:lnTo>
                    <a:lnTo>
                      <a:pt x="457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4982397" y="4540100"/>
                <a:ext cx="1970591" cy="66473"/>
              </a:xfrm>
              <a:custGeom>
                <a:avLst/>
                <a:gdLst>
                  <a:gd name="connsiteX0" fmla="*/ 32021 w 1970591"/>
                  <a:gd name="connsiteY0" fmla="*/ 0 h 66473"/>
                  <a:gd name="connsiteX1" fmla="*/ 1938569 w 1970591"/>
                  <a:gd name="connsiteY1" fmla="*/ 0 h 66473"/>
                  <a:gd name="connsiteX2" fmla="*/ 1970591 w 1970591"/>
                  <a:gd name="connsiteY2" fmla="*/ 66473 h 66473"/>
                  <a:gd name="connsiteX3" fmla="*/ 0 w 1970591"/>
                  <a:gd name="connsiteY3" fmla="*/ 66473 h 66473"/>
                  <a:gd name="connsiteX4" fmla="*/ 32021 w 1970591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591" h="66473">
                    <a:moveTo>
                      <a:pt x="32021" y="0"/>
                    </a:moveTo>
                    <a:lnTo>
                      <a:pt x="1938569" y="0"/>
                    </a:lnTo>
                    <a:lnTo>
                      <a:pt x="1970591" y="66473"/>
                    </a:lnTo>
                    <a:lnTo>
                      <a:pt x="0" y="66473"/>
                    </a:lnTo>
                    <a:lnTo>
                      <a:pt x="320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932267" y="4674667"/>
                <a:ext cx="2070850" cy="66473"/>
              </a:xfrm>
              <a:custGeom>
                <a:avLst/>
                <a:gdLst>
                  <a:gd name="connsiteX0" fmla="*/ 22774 w 2070850"/>
                  <a:gd name="connsiteY0" fmla="*/ 0 h 66473"/>
                  <a:gd name="connsiteX1" fmla="*/ 2048077 w 2070850"/>
                  <a:gd name="connsiteY1" fmla="*/ 0 h 66473"/>
                  <a:gd name="connsiteX2" fmla="*/ 2067176 w 2070850"/>
                  <a:gd name="connsiteY2" fmla="*/ 52184 h 66473"/>
                  <a:gd name="connsiteX3" fmla="*/ 2070850 w 2070850"/>
                  <a:gd name="connsiteY3" fmla="*/ 66473 h 66473"/>
                  <a:gd name="connsiteX4" fmla="*/ 0 w 2070850"/>
                  <a:gd name="connsiteY4" fmla="*/ 66473 h 66473"/>
                  <a:gd name="connsiteX5" fmla="*/ 3674 w 2070850"/>
                  <a:gd name="connsiteY5" fmla="*/ 52184 h 66473"/>
                  <a:gd name="connsiteX6" fmla="*/ 22774 w 207085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850" h="66473">
                    <a:moveTo>
                      <a:pt x="22774" y="0"/>
                    </a:moveTo>
                    <a:lnTo>
                      <a:pt x="2048077" y="0"/>
                    </a:lnTo>
                    <a:lnTo>
                      <a:pt x="2067176" y="52184"/>
                    </a:lnTo>
                    <a:lnTo>
                      <a:pt x="2070850" y="66473"/>
                    </a:lnTo>
                    <a:lnTo>
                      <a:pt x="0" y="66473"/>
                    </a:lnTo>
                    <a:lnTo>
                      <a:pt x="3674" y="52184"/>
                    </a:lnTo>
                    <a:lnTo>
                      <a:pt x="227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4902403" y="4809234"/>
                <a:ext cx="2130578" cy="66473"/>
              </a:xfrm>
              <a:custGeom>
                <a:avLst/>
                <a:gdLst>
                  <a:gd name="connsiteX0" fmla="*/ 12355 w 2130578"/>
                  <a:gd name="connsiteY0" fmla="*/ 0 h 66473"/>
                  <a:gd name="connsiteX1" fmla="*/ 2118223 w 2130578"/>
                  <a:gd name="connsiteY1" fmla="*/ 0 h 66473"/>
                  <a:gd name="connsiteX2" fmla="*/ 2123661 w 2130578"/>
                  <a:gd name="connsiteY2" fmla="*/ 21149 h 66473"/>
                  <a:gd name="connsiteX3" fmla="*/ 2130578 w 2130578"/>
                  <a:gd name="connsiteY3" fmla="*/ 66473 h 66473"/>
                  <a:gd name="connsiteX4" fmla="*/ 0 w 2130578"/>
                  <a:gd name="connsiteY4" fmla="*/ 66473 h 66473"/>
                  <a:gd name="connsiteX5" fmla="*/ 6917 w 2130578"/>
                  <a:gd name="connsiteY5" fmla="*/ 21149 h 66473"/>
                  <a:gd name="connsiteX6" fmla="*/ 12355 w 213057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0578" h="66473">
                    <a:moveTo>
                      <a:pt x="12355" y="0"/>
                    </a:moveTo>
                    <a:lnTo>
                      <a:pt x="2118223" y="0"/>
                    </a:lnTo>
                    <a:lnTo>
                      <a:pt x="2123661" y="21149"/>
                    </a:lnTo>
                    <a:lnTo>
                      <a:pt x="2130578" y="66473"/>
                    </a:lnTo>
                    <a:lnTo>
                      <a:pt x="0" y="66473"/>
                    </a:lnTo>
                    <a:lnTo>
                      <a:pt x="6917" y="21149"/>
                    </a:lnTo>
                    <a:lnTo>
                      <a:pt x="123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889283" y="4943801"/>
                <a:ext cx="2156819" cy="66473"/>
              </a:xfrm>
              <a:custGeom>
                <a:avLst/>
                <a:gdLst>
                  <a:gd name="connsiteX0" fmla="*/ 3357 w 2156819"/>
                  <a:gd name="connsiteY0" fmla="*/ 0 h 66473"/>
                  <a:gd name="connsiteX1" fmla="*/ 2153462 w 2156819"/>
                  <a:gd name="connsiteY1" fmla="*/ 0 h 66473"/>
                  <a:gd name="connsiteX2" fmla="*/ 2156819 w 2156819"/>
                  <a:gd name="connsiteY2" fmla="*/ 66473 h 66473"/>
                  <a:gd name="connsiteX3" fmla="*/ 0 w 2156819"/>
                  <a:gd name="connsiteY3" fmla="*/ 66473 h 66473"/>
                  <a:gd name="connsiteX4" fmla="*/ 3357 w 2156819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6819" h="66473">
                    <a:moveTo>
                      <a:pt x="3357" y="0"/>
                    </a:moveTo>
                    <a:lnTo>
                      <a:pt x="2153462" y="0"/>
                    </a:lnTo>
                    <a:lnTo>
                      <a:pt x="2156819" y="66473"/>
                    </a:lnTo>
                    <a:lnTo>
                      <a:pt x="0" y="66473"/>
                    </a:lnTo>
                    <a:lnTo>
                      <a:pt x="33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888901" y="5078368"/>
                <a:ext cx="2157583" cy="66473"/>
              </a:xfrm>
              <a:custGeom>
                <a:avLst/>
                <a:gdLst>
                  <a:gd name="connsiteX0" fmla="*/ 0 w 2157583"/>
                  <a:gd name="connsiteY0" fmla="*/ 0 h 66473"/>
                  <a:gd name="connsiteX1" fmla="*/ 2157583 w 2157583"/>
                  <a:gd name="connsiteY1" fmla="*/ 0 h 66473"/>
                  <a:gd name="connsiteX2" fmla="*/ 2154226 w 2157583"/>
                  <a:gd name="connsiteY2" fmla="*/ 66473 h 66473"/>
                  <a:gd name="connsiteX3" fmla="*/ 3356 w 2157583"/>
                  <a:gd name="connsiteY3" fmla="*/ 66473 h 66473"/>
                  <a:gd name="connsiteX4" fmla="*/ 0 w 21575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7583" h="66473">
                    <a:moveTo>
                      <a:pt x="0" y="0"/>
                    </a:moveTo>
                    <a:lnTo>
                      <a:pt x="2157583" y="0"/>
                    </a:lnTo>
                    <a:lnTo>
                      <a:pt x="2154226" y="66473"/>
                    </a:lnTo>
                    <a:lnTo>
                      <a:pt x="3356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901248" y="5212935"/>
                <a:ext cx="2132888" cy="66473"/>
              </a:xfrm>
              <a:custGeom>
                <a:avLst/>
                <a:gdLst>
                  <a:gd name="connsiteX0" fmla="*/ 0 w 2132888"/>
                  <a:gd name="connsiteY0" fmla="*/ 0 h 66473"/>
                  <a:gd name="connsiteX1" fmla="*/ 2132888 w 2132888"/>
                  <a:gd name="connsiteY1" fmla="*/ 0 h 66473"/>
                  <a:gd name="connsiteX2" fmla="*/ 2124816 w 2132888"/>
                  <a:gd name="connsiteY2" fmla="*/ 52892 h 66473"/>
                  <a:gd name="connsiteX3" fmla="*/ 2121324 w 2132888"/>
                  <a:gd name="connsiteY3" fmla="*/ 66473 h 66473"/>
                  <a:gd name="connsiteX4" fmla="*/ 11564 w 2132888"/>
                  <a:gd name="connsiteY4" fmla="*/ 66473 h 66473"/>
                  <a:gd name="connsiteX5" fmla="*/ 8072 w 2132888"/>
                  <a:gd name="connsiteY5" fmla="*/ 52892 h 66473"/>
                  <a:gd name="connsiteX6" fmla="*/ 0 w 213288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2888" h="66473">
                    <a:moveTo>
                      <a:pt x="0" y="0"/>
                    </a:moveTo>
                    <a:lnTo>
                      <a:pt x="2132888" y="0"/>
                    </a:lnTo>
                    <a:lnTo>
                      <a:pt x="2124816" y="52892"/>
                    </a:lnTo>
                    <a:lnTo>
                      <a:pt x="2121324" y="66473"/>
                    </a:lnTo>
                    <a:lnTo>
                      <a:pt x="11564" y="66473"/>
                    </a:lnTo>
                    <a:lnTo>
                      <a:pt x="8072" y="528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930321" y="5347502"/>
                <a:ext cx="2074742" cy="66473"/>
              </a:xfrm>
              <a:custGeom>
                <a:avLst/>
                <a:gdLst>
                  <a:gd name="connsiteX0" fmla="*/ 0 w 2074742"/>
                  <a:gd name="connsiteY0" fmla="*/ 0 h 66473"/>
                  <a:gd name="connsiteX1" fmla="*/ 2074742 w 2074742"/>
                  <a:gd name="connsiteY1" fmla="*/ 0 h 66473"/>
                  <a:gd name="connsiteX2" fmla="*/ 2069122 w 2074742"/>
                  <a:gd name="connsiteY2" fmla="*/ 21857 h 66473"/>
                  <a:gd name="connsiteX3" fmla="*/ 2052792 w 2074742"/>
                  <a:gd name="connsiteY3" fmla="*/ 66473 h 66473"/>
                  <a:gd name="connsiteX4" fmla="*/ 21950 w 2074742"/>
                  <a:gd name="connsiteY4" fmla="*/ 66473 h 66473"/>
                  <a:gd name="connsiteX5" fmla="*/ 5620 w 2074742"/>
                  <a:gd name="connsiteY5" fmla="*/ 21857 h 66473"/>
                  <a:gd name="connsiteX6" fmla="*/ 0 w 2074742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742" h="66473">
                    <a:moveTo>
                      <a:pt x="0" y="0"/>
                    </a:moveTo>
                    <a:lnTo>
                      <a:pt x="2074742" y="0"/>
                    </a:lnTo>
                    <a:lnTo>
                      <a:pt x="2069122" y="21857"/>
                    </a:lnTo>
                    <a:lnTo>
                      <a:pt x="2052792" y="66473"/>
                    </a:lnTo>
                    <a:lnTo>
                      <a:pt x="21950" y="66473"/>
                    </a:lnTo>
                    <a:lnTo>
                      <a:pt x="5620" y="218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978751" y="5482069"/>
                <a:ext cx="1977883" cy="66473"/>
              </a:xfrm>
              <a:custGeom>
                <a:avLst/>
                <a:gdLst>
                  <a:gd name="connsiteX0" fmla="*/ 0 w 1977883"/>
                  <a:gd name="connsiteY0" fmla="*/ 0 h 66473"/>
                  <a:gd name="connsiteX1" fmla="*/ 1977883 w 1977883"/>
                  <a:gd name="connsiteY1" fmla="*/ 0 h 66473"/>
                  <a:gd name="connsiteX2" fmla="*/ 1945861 w 1977883"/>
                  <a:gd name="connsiteY2" fmla="*/ 66473 h 66473"/>
                  <a:gd name="connsiteX3" fmla="*/ 32021 w 1977883"/>
                  <a:gd name="connsiteY3" fmla="*/ 66473 h 66473"/>
                  <a:gd name="connsiteX4" fmla="*/ 0 w 19778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7883" h="66473">
                    <a:moveTo>
                      <a:pt x="0" y="0"/>
                    </a:moveTo>
                    <a:lnTo>
                      <a:pt x="1977883" y="0"/>
                    </a:lnTo>
                    <a:lnTo>
                      <a:pt x="1945861" y="66473"/>
                    </a:lnTo>
                    <a:lnTo>
                      <a:pt x="32021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5050316" y="5616636"/>
                <a:ext cx="1834753" cy="66473"/>
              </a:xfrm>
              <a:custGeom>
                <a:avLst/>
                <a:gdLst>
                  <a:gd name="connsiteX0" fmla="*/ 0 w 1834753"/>
                  <a:gd name="connsiteY0" fmla="*/ 0 h 66473"/>
                  <a:gd name="connsiteX1" fmla="*/ 1834753 w 1834753"/>
                  <a:gd name="connsiteY1" fmla="*/ 0 h 66473"/>
                  <a:gd name="connsiteX2" fmla="*/ 1813194 w 1834753"/>
                  <a:gd name="connsiteY2" fmla="*/ 35486 h 66473"/>
                  <a:gd name="connsiteX3" fmla="*/ 1790023 w 1834753"/>
                  <a:gd name="connsiteY3" fmla="*/ 66473 h 66473"/>
                  <a:gd name="connsiteX4" fmla="*/ 44730 w 1834753"/>
                  <a:gd name="connsiteY4" fmla="*/ 66473 h 66473"/>
                  <a:gd name="connsiteX5" fmla="*/ 21558 w 1834753"/>
                  <a:gd name="connsiteY5" fmla="*/ 35486 h 66473"/>
                  <a:gd name="connsiteX6" fmla="*/ 0 w 1834753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4753" h="66473">
                    <a:moveTo>
                      <a:pt x="0" y="0"/>
                    </a:moveTo>
                    <a:lnTo>
                      <a:pt x="1834753" y="0"/>
                    </a:lnTo>
                    <a:lnTo>
                      <a:pt x="1813194" y="35486"/>
                    </a:lnTo>
                    <a:lnTo>
                      <a:pt x="1790023" y="66473"/>
                    </a:lnTo>
                    <a:lnTo>
                      <a:pt x="44730" y="66473"/>
                    </a:lnTo>
                    <a:lnTo>
                      <a:pt x="21558" y="354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5148529" y="5751203"/>
                <a:ext cx="1638327" cy="66473"/>
              </a:xfrm>
              <a:custGeom>
                <a:avLst/>
                <a:gdLst>
                  <a:gd name="connsiteX0" fmla="*/ 0 w 1638327"/>
                  <a:gd name="connsiteY0" fmla="*/ 0 h 66473"/>
                  <a:gd name="connsiteX1" fmla="*/ 1638327 w 1638327"/>
                  <a:gd name="connsiteY1" fmla="*/ 0 h 66473"/>
                  <a:gd name="connsiteX2" fmla="*/ 1583065 w 1638327"/>
                  <a:gd name="connsiteY2" fmla="*/ 60804 h 66473"/>
                  <a:gd name="connsiteX3" fmla="*/ 1576828 w 1638327"/>
                  <a:gd name="connsiteY3" fmla="*/ 66473 h 66473"/>
                  <a:gd name="connsiteX4" fmla="*/ 61500 w 1638327"/>
                  <a:gd name="connsiteY4" fmla="*/ 66473 h 66473"/>
                  <a:gd name="connsiteX5" fmla="*/ 55262 w 1638327"/>
                  <a:gd name="connsiteY5" fmla="*/ 60804 h 66473"/>
                  <a:gd name="connsiteX6" fmla="*/ 0 w 1638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8327" h="66473">
                    <a:moveTo>
                      <a:pt x="0" y="0"/>
                    </a:moveTo>
                    <a:lnTo>
                      <a:pt x="1638327" y="0"/>
                    </a:lnTo>
                    <a:lnTo>
                      <a:pt x="1583065" y="60804"/>
                    </a:lnTo>
                    <a:lnTo>
                      <a:pt x="1576828" y="66473"/>
                    </a:lnTo>
                    <a:lnTo>
                      <a:pt x="61500" y="66473"/>
                    </a:lnTo>
                    <a:lnTo>
                      <a:pt x="55262" y="608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5285908" y="5885770"/>
                <a:ext cx="1363568" cy="66473"/>
              </a:xfrm>
              <a:custGeom>
                <a:avLst/>
                <a:gdLst>
                  <a:gd name="connsiteX0" fmla="*/ 0 w 1363568"/>
                  <a:gd name="connsiteY0" fmla="*/ 0 h 66473"/>
                  <a:gd name="connsiteX1" fmla="*/ 1363568 w 1363568"/>
                  <a:gd name="connsiteY1" fmla="*/ 0 h 66473"/>
                  <a:gd name="connsiteX2" fmla="*/ 1285801 w 1363568"/>
                  <a:gd name="connsiteY2" fmla="*/ 58153 h 66473"/>
                  <a:gd name="connsiteX3" fmla="*/ 1272106 w 1363568"/>
                  <a:gd name="connsiteY3" fmla="*/ 66473 h 66473"/>
                  <a:gd name="connsiteX4" fmla="*/ 91462 w 1363568"/>
                  <a:gd name="connsiteY4" fmla="*/ 66473 h 66473"/>
                  <a:gd name="connsiteX5" fmla="*/ 77767 w 1363568"/>
                  <a:gd name="connsiteY5" fmla="*/ 58153 h 66473"/>
                  <a:gd name="connsiteX6" fmla="*/ 0 w 136356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568" h="66473">
                    <a:moveTo>
                      <a:pt x="0" y="0"/>
                    </a:moveTo>
                    <a:lnTo>
                      <a:pt x="1363568" y="0"/>
                    </a:lnTo>
                    <a:lnTo>
                      <a:pt x="1285801" y="58153"/>
                    </a:lnTo>
                    <a:lnTo>
                      <a:pt x="1272106" y="66473"/>
                    </a:lnTo>
                    <a:lnTo>
                      <a:pt x="91462" y="66473"/>
                    </a:lnTo>
                    <a:lnTo>
                      <a:pt x="77767" y="581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499041" y="6020337"/>
                <a:ext cx="937302" cy="108088"/>
              </a:xfrm>
              <a:custGeom>
                <a:avLst/>
                <a:gdLst>
                  <a:gd name="connsiteX0" fmla="*/ 0 w 937302"/>
                  <a:gd name="connsiteY0" fmla="*/ 0 h 108088"/>
                  <a:gd name="connsiteX1" fmla="*/ 937302 w 937302"/>
                  <a:gd name="connsiteY1" fmla="*/ 0 h 108088"/>
                  <a:gd name="connsiteX2" fmla="*/ 889160 w 937302"/>
                  <a:gd name="connsiteY2" fmla="*/ 23191 h 108088"/>
                  <a:gd name="connsiteX3" fmla="*/ 468651 w 937302"/>
                  <a:gd name="connsiteY3" fmla="*/ 108088 h 108088"/>
                  <a:gd name="connsiteX4" fmla="*/ 48142 w 937302"/>
                  <a:gd name="connsiteY4" fmla="*/ 23191 h 108088"/>
                  <a:gd name="connsiteX5" fmla="*/ 0 w 937302"/>
                  <a:gd name="connsiteY5" fmla="*/ 0 h 10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302" h="108088">
                    <a:moveTo>
                      <a:pt x="0" y="0"/>
                    </a:moveTo>
                    <a:lnTo>
                      <a:pt x="937302" y="0"/>
                    </a:lnTo>
                    <a:lnTo>
                      <a:pt x="889160" y="23191"/>
                    </a:lnTo>
                    <a:cubicBezTo>
                      <a:pt x="759913" y="77858"/>
                      <a:pt x="617812" y="108088"/>
                      <a:pt x="468651" y="108088"/>
                    </a:cubicBezTo>
                    <a:cubicBezTo>
                      <a:pt x="319490" y="108088"/>
                      <a:pt x="177390" y="77858"/>
                      <a:pt x="48142" y="2319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 rot="68981" flipH="1">
              <a:off x="279951" y="5222492"/>
              <a:ext cx="643298" cy="64329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2" name="文本框 118"/>
          <p:cNvSpPr txBox="1"/>
          <p:nvPr/>
        </p:nvSpPr>
        <p:spPr>
          <a:xfrm>
            <a:off x="1256348" y="2811145"/>
            <a:ext cx="9679305" cy="156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9600" b="1" dirty="0"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感谢观看</a:t>
            </a:r>
            <a:endParaRPr lang="zh-CN" altLang="en-US" sz="9600" b="1" dirty="0"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 rot="0">
            <a:off x="3846195" y="1626235"/>
            <a:ext cx="1043940" cy="1043940"/>
            <a:chOff x="5912296" y="2133713"/>
            <a:chExt cx="762220" cy="762220"/>
          </a:xfrm>
        </p:grpSpPr>
        <p:sp>
          <p:nvSpPr>
            <p:cNvPr id="57" name="椭圆 56"/>
            <p:cNvSpPr/>
            <p:nvPr/>
          </p:nvSpPr>
          <p:spPr>
            <a:xfrm>
              <a:off x="5912296" y="2133713"/>
              <a:ext cx="762220" cy="76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" name="文本框 124"/>
            <p:cNvSpPr txBox="1"/>
            <p:nvPr/>
          </p:nvSpPr>
          <p:spPr>
            <a:xfrm>
              <a:off x="6000660" y="2188652"/>
              <a:ext cx="537986" cy="60598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rot="0">
            <a:off x="5102860" y="1626235"/>
            <a:ext cx="1043940" cy="1043940"/>
            <a:chOff x="7026531" y="2133713"/>
            <a:chExt cx="762220" cy="762220"/>
          </a:xfrm>
        </p:grpSpPr>
        <p:sp>
          <p:nvSpPr>
            <p:cNvPr id="60" name="椭圆 59"/>
            <p:cNvSpPr/>
            <p:nvPr/>
          </p:nvSpPr>
          <p:spPr>
            <a:xfrm>
              <a:off x="7026531" y="2133713"/>
              <a:ext cx="762220" cy="76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文本框 125"/>
            <p:cNvSpPr txBox="1"/>
            <p:nvPr/>
          </p:nvSpPr>
          <p:spPr>
            <a:xfrm>
              <a:off x="7128854" y="2211802"/>
              <a:ext cx="537986" cy="60598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358890" y="1626235"/>
            <a:ext cx="1043940" cy="1043940"/>
            <a:chOff x="10014" y="1889"/>
            <a:chExt cx="1644" cy="1644"/>
          </a:xfrm>
        </p:grpSpPr>
        <p:sp>
          <p:nvSpPr>
            <p:cNvPr id="63" name="椭圆 62"/>
            <p:cNvSpPr/>
            <p:nvPr/>
          </p:nvSpPr>
          <p:spPr>
            <a:xfrm>
              <a:off x="10014" y="1889"/>
              <a:ext cx="1644" cy="1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" name="文本框 126"/>
            <p:cNvSpPr txBox="1"/>
            <p:nvPr/>
          </p:nvSpPr>
          <p:spPr>
            <a:xfrm>
              <a:off x="10222" y="2056"/>
              <a:ext cx="1255" cy="130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X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 rot="3853795">
            <a:off x="1896745" y="5266690"/>
            <a:ext cx="678815" cy="678815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 rot="3853795">
            <a:off x="10498984" y="2583180"/>
            <a:ext cx="1691640" cy="169164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93" name="椭圆 92"/>
          <p:cNvSpPr/>
          <p:nvPr/>
        </p:nvSpPr>
        <p:spPr>
          <a:xfrm rot="3853795">
            <a:off x="9369450" y="604881"/>
            <a:ext cx="1172514" cy="1172514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</a:t>
            </a:r>
            <a:r>
              <a:rPr kumimoji="1" lang="en-GB" altLang="zh-CN" dirty="0" err="1"/>
              <a:t>Arail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  <a:endParaRPr kumimoji="1" lang="en-US" altLang="zh-CN" dirty="0"/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  <a:endParaRPr kumimoji="1" lang="en-US" altLang="zh-CN" dirty="0"/>
          </a:p>
          <a:p>
            <a:r>
              <a:rPr kumimoji="1" lang="en-GB" altLang="zh-CN" dirty="0" err="1"/>
              <a:t>Hippopx.com</a:t>
            </a:r>
            <a:endParaRPr kumimoji="1" lang="en-GB" altLang="zh-CN" dirty="0"/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沐雨橙风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  <a:endParaRPr kumimoji="1"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118"/>
          <p:cNvSpPr txBox="1"/>
          <p:nvPr/>
        </p:nvSpPr>
        <p:spPr>
          <a:xfrm>
            <a:off x="3261006" y="3319571"/>
            <a:ext cx="5656264" cy="110680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b="1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年度工作概述</a:t>
            </a:r>
            <a:endParaRPr lang="zh-CN" altLang="en-US" sz="6600" b="1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椭圆 18"/>
          <p:cNvSpPr/>
          <p:nvPr/>
        </p:nvSpPr>
        <p:spPr>
          <a:xfrm rot="3853795">
            <a:off x="10632166" y="3421902"/>
            <a:ext cx="1691640" cy="1691640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2"/>
              </a:gs>
            </a:gsLst>
            <a:lin ang="162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 rot="5172224">
            <a:off x="9123588" y="1121292"/>
            <a:ext cx="1118470" cy="1192741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 rot="5172224">
            <a:off x="3322883" y="1998830"/>
            <a:ext cx="630482" cy="630482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 rot="5172224">
            <a:off x="6540303" y="5506499"/>
            <a:ext cx="362109" cy="362109"/>
          </a:xfrm>
          <a:prstGeom prst="ellipse">
            <a:avLst/>
          </a:prstGeom>
          <a:gradFill>
            <a:gsLst>
              <a:gs pos="0">
                <a:schemeClr val="accent4"/>
              </a:gs>
              <a:gs pos="37000">
                <a:schemeClr val="accent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 rot="7071791">
            <a:off x="-359577" y="5676053"/>
            <a:ext cx="1538575" cy="1824842"/>
            <a:chOff x="236382" y="5222492"/>
            <a:chExt cx="1538575" cy="1824842"/>
          </a:xfrm>
        </p:grpSpPr>
        <p:grpSp>
          <p:nvGrpSpPr>
            <p:cNvPr id="33" name="组合 32"/>
            <p:cNvGrpSpPr/>
            <p:nvPr/>
          </p:nvGrpSpPr>
          <p:grpSpPr>
            <a:xfrm rot="19172373" flipH="1">
              <a:off x="236382" y="5506579"/>
              <a:ext cx="1538575" cy="1540755"/>
              <a:chOff x="4888901" y="3967785"/>
              <a:chExt cx="2157583" cy="2160640"/>
            </a:xfrm>
            <a:solidFill>
              <a:schemeClr val="bg1">
                <a:lumMod val="95000"/>
                <a:alpha val="21000"/>
              </a:schemeClr>
            </a:solidFill>
          </p:grpSpPr>
          <p:sp>
            <p:nvSpPr>
              <p:cNvPr id="34" name="任意多边形 33"/>
              <p:cNvSpPr/>
              <p:nvPr/>
            </p:nvSpPr>
            <p:spPr>
              <a:xfrm>
                <a:off x="5514752" y="3967785"/>
                <a:ext cx="905881" cy="100520"/>
              </a:xfrm>
              <a:custGeom>
                <a:avLst/>
                <a:gdLst>
                  <a:gd name="connsiteX0" fmla="*/ 452940 w 905881"/>
                  <a:gd name="connsiteY0" fmla="*/ 0 h 100520"/>
                  <a:gd name="connsiteX1" fmla="*/ 873449 w 905881"/>
                  <a:gd name="connsiteY1" fmla="*/ 84897 h 100520"/>
                  <a:gd name="connsiteX2" fmla="*/ 905881 w 905881"/>
                  <a:gd name="connsiteY2" fmla="*/ 100520 h 100520"/>
                  <a:gd name="connsiteX3" fmla="*/ 0 w 905881"/>
                  <a:gd name="connsiteY3" fmla="*/ 100520 h 100520"/>
                  <a:gd name="connsiteX4" fmla="*/ 32431 w 905881"/>
                  <a:gd name="connsiteY4" fmla="*/ 84897 h 100520"/>
                  <a:gd name="connsiteX5" fmla="*/ 452940 w 905881"/>
                  <a:gd name="connsiteY5" fmla="*/ 0 h 10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881" h="100520">
                    <a:moveTo>
                      <a:pt x="452940" y="0"/>
                    </a:moveTo>
                    <a:cubicBezTo>
                      <a:pt x="602101" y="0"/>
                      <a:pt x="744202" y="30230"/>
                      <a:pt x="873449" y="84897"/>
                    </a:cubicBezTo>
                    <a:lnTo>
                      <a:pt x="905881" y="100520"/>
                    </a:lnTo>
                    <a:lnTo>
                      <a:pt x="0" y="100520"/>
                    </a:lnTo>
                    <a:lnTo>
                      <a:pt x="32431" y="84897"/>
                    </a:lnTo>
                    <a:cubicBezTo>
                      <a:pt x="161679" y="30230"/>
                      <a:pt x="303779" y="0"/>
                      <a:pt x="452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5296029" y="4136399"/>
                <a:ext cx="1343327" cy="66473"/>
              </a:xfrm>
              <a:custGeom>
                <a:avLst/>
                <a:gdLst>
                  <a:gd name="connsiteX0" fmla="*/ 93798 w 1343327"/>
                  <a:gd name="connsiteY0" fmla="*/ 0 h 66473"/>
                  <a:gd name="connsiteX1" fmla="*/ 1249528 w 1343327"/>
                  <a:gd name="connsiteY1" fmla="*/ 0 h 66473"/>
                  <a:gd name="connsiteX2" fmla="*/ 1275680 w 1343327"/>
                  <a:gd name="connsiteY2" fmla="*/ 15888 h 66473"/>
                  <a:gd name="connsiteX3" fmla="*/ 1343327 w 1343327"/>
                  <a:gd name="connsiteY3" fmla="*/ 66473 h 66473"/>
                  <a:gd name="connsiteX4" fmla="*/ 0 w 1343327"/>
                  <a:gd name="connsiteY4" fmla="*/ 66473 h 66473"/>
                  <a:gd name="connsiteX5" fmla="*/ 67646 w 1343327"/>
                  <a:gd name="connsiteY5" fmla="*/ 15888 h 66473"/>
                  <a:gd name="connsiteX6" fmla="*/ 93798 w 1343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327" h="66473">
                    <a:moveTo>
                      <a:pt x="93798" y="0"/>
                    </a:moveTo>
                    <a:lnTo>
                      <a:pt x="1249528" y="0"/>
                    </a:lnTo>
                    <a:lnTo>
                      <a:pt x="1275680" y="15888"/>
                    </a:lnTo>
                    <a:lnTo>
                      <a:pt x="1343327" y="66473"/>
                    </a:lnTo>
                    <a:lnTo>
                      <a:pt x="0" y="66473"/>
                    </a:lnTo>
                    <a:lnTo>
                      <a:pt x="67646" y="15888"/>
                    </a:lnTo>
                    <a:lnTo>
                      <a:pt x="93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5155407" y="4270966"/>
                <a:ext cx="1624570" cy="66473"/>
              </a:xfrm>
              <a:custGeom>
                <a:avLst/>
                <a:gdLst>
                  <a:gd name="connsiteX0" fmla="*/ 62950 w 1624570"/>
                  <a:gd name="connsiteY0" fmla="*/ 0 h 66473"/>
                  <a:gd name="connsiteX1" fmla="*/ 1561622 w 1624570"/>
                  <a:gd name="connsiteY1" fmla="*/ 0 h 66473"/>
                  <a:gd name="connsiteX2" fmla="*/ 1576187 w 1624570"/>
                  <a:gd name="connsiteY2" fmla="*/ 13238 h 66473"/>
                  <a:gd name="connsiteX3" fmla="*/ 1624570 w 1624570"/>
                  <a:gd name="connsiteY3" fmla="*/ 66473 h 66473"/>
                  <a:gd name="connsiteX4" fmla="*/ 0 w 1624570"/>
                  <a:gd name="connsiteY4" fmla="*/ 66473 h 66473"/>
                  <a:gd name="connsiteX5" fmla="*/ 48384 w 1624570"/>
                  <a:gd name="connsiteY5" fmla="*/ 13238 h 66473"/>
                  <a:gd name="connsiteX6" fmla="*/ 62950 w 162457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4570" h="66473">
                    <a:moveTo>
                      <a:pt x="62950" y="0"/>
                    </a:moveTo>
                    <a:lnTo>
                      <a:pt x="1561622" y="0"/>
                    </a:lnTo>
                    <a:lnTo>
                      <a:pt x="1576187" y="13238"/>
                    </a:lnTo>
                    <a:lnTo>
                      <a:pt x="1624570" y="66473"/>
                    </a:lnTo>
                    <a:lnTo>
                      <a:pt x="0" y="66473"/>
                    </a:lnTo>
                    <a:lnTo>
                      <a:pt x="48384" y="13238"/>
                    </a:lnTo>
                    <a:lnTo>
                      <a:pt x="629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5054914" y="4405533"/>
                <a:ext cx="1825557" cy="66473"/>
              </a:xfrm>
              <a:custGeom>
                <a:avLst/>
                <a:gdLst>
                  <a:gd name="connsiteX0" fmla="*/ 45791 w 1825557"/>
                  <a:gd name="connsiteY0" fmla="*/ 0 h 66473"/>
                  <a:gd name="connsiteX1" fmla="*/ 1779765 w 1825557"/>
                  <a:gd name="connsiteY1" fmla="*/ 0 h 66473"/>
                  <a:gd name="connsiteX2" fmla="*/ 1808596 w 1825557"/>
                  <a:gd name="connsiteY2" fmla="*/ 38555 h 66473"/>
                  <a:gd name="connsiteX3" fmla="*/ 1825557 w 1825557"/>
                  <a:gd name="connsiteY3" fmla="*/ 66473 h 66473"/>
                  <a:gd name="connsiteX4" fmla="*/ 0 w 1825557"/>
                  <a:gd name="connsiteY4" fmla="*/ 66473 h 66473"/>
                  <a:gd name="connsiteX5" fmla="*/ 16960 w 1825557"/>
                  <a:gd name="connsiteY5" fmla="*/ 38555 h 66473"/>
                  <a:gd name="connsiteX6" fmla="*/ 45791 w 182555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557" h="66473">
                    <a:moveTo>
                      <a:pt x="45791" y="0"/>
                    </a:moveTo>
                    <a:lnTo>
                      <a:pt x="1779765" y="0"/>
                    </a:lnTo>
                    <a:lnTo>
                      <a:pt x="1808596" y="38555"/>
                    </a:lnTo>
                    <a:lnTo>
                      <a:pt x="1825557" y="66473"/>
                    </a:lnTo>
                    <a:lnTo>
                      <a:pt x="0" y="66473"/>
                    </a:lnTo>
                    <a:lnTo>
                      <a:pt x="16960" y="38555"/>
                    </a:lnTo>
                    <a:lnTo>
                      <a:pt x="457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4982397" y="4540100"/>
                <a:ext cx="1970591" cy="66473"/>
              </a:xfrm>
              <a:custGeom>
                <a:avLst/>
                <a:gdLst>
                  <a:gd name="connsiteX0" fmla="*/ 32021 w 1970591"/>
                  <a:gd name="connsiteY0" fmla="*/ 0 h 66473"/>
                  <a:gd name="connsiteX1" fmla="*/ 1938569 w 1970591"/>
                  <a:gd name="connsiteY1" fmla="*/ 0 h 66473"/>
                  <a:gd name="connsiteX2" fmla="*/ 1970591 w 1970591"/>
                  <a:gd name="connsiteY2" fmla="*/ 66473 h 66473"/>
                  <a:gd name="connsiteX3" fmla="*/ 0 w 1970591"/>
                  <a:gd name="connsiteY3" fmla="*/ 66473 h 66473"/>
                  <a:gd name="connsiteX4" fmla="*/ 32021 w 1970591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0591" h="66473">
                    <a:moveTo>
                      <a:pt x="32021" y="0"/>
                    </a:moveTo>
                    <a:lnTo>
                      <a:pt x="1938569" y="0"/>
                    </a:lnTo>
                    <a:lnTo>
                      <a:pt x="1970591" y="66473"/>
                    </a:lnTo>
                    <a:lnTo>
                      <a:pt x="0" y="66473"/>
                    </a:lnTo>
                    <a:lnTo>
                      <a:pt x="320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932267" y="4674667"/>
                <a:ext cx="2070850" cy="66473"/>
              </a:xfrm>
              <a:custGeom>
                <a:avLst/>
                <a:gdLst>
                  <a:gd name="connsiteX0" fmla="*/ 22774 w 2070850"/>
                  <a:gd name="connsiteY0" fmla="*/ 0 h 66473"/>
                  <a:gd name="connsiteX1" fmla="*/ 2048077 w 2070850"/>
                  <a:gd name="connsiteY1" fmla="*/ 0 h 66473"/>
                  <a:gd name="connsiteX2" fmla="*/ 2067176 w 2070850"/>
                  <a:gd name="connsiteY2" fmla="*/ 52184 h 66473"/>
                  <a:gd name="connsiteX3" fmla="*/ 2070850 w 2070850"/>
                  <a:gd name="connsiteY3" fmla="*/ 66473 h 66473"/>
                  <a:gd name="connsiteX4" fmla="*/ 0 w 2070850"/>
                  <a:gd name="connsiteY4" fmla="*/ 66473 h 66473"/>
                  <a:gd name="connsiteX5" fmla="*/ 3674 w 2070850"/>
                  <a:gd name="connsiteY5" fmla="*/ 52184 h 66473"/>
                  <a:gd name="connsiteX6" fmla="*/ 22774 w 2070850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850" h="66473">
                    <a:moveTo>
                      <a:pt x="22774" y="0"/>
                    </a:moveTo>
                    <a:lnTo>
                      <a:pt x="2048077" y="0"/>
                    </a:lnTo>
                    <a:lnTo>
                      <a:pt x="2067176" y="52184"/>
                    </a:lnTo>
                    <a:lnTo>
                      <a:pt x="2070850" y="66473"/>
                    </a:lnTo>
                    <a:lnTo>
                      <a:pt x="0" y="66473"/>
                    </a:lnTo>
                    <a:lnTo>
                      <a:pt x="3674" y="52184"/>
                    </a:lnTo>
                    <a:lnTo>
                      <a:pt x="227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4902403" y="4809234"/>
                <a:ext cx="2130578" cy="66473"/>
              </a:xfrm>
              <a:custGeom>
                <a:avLst/>
                <a:gdLst>
                  <a:gd name="connsiteX0" fmla="*/ 12355 w 2130578"/>
                  <a:gd name="connsiteY0" fmla="*/ 0 h 66473"/>
                  <a:gd name="connsiteX1" fmla="*/ 2118223 w 2130578"/>
                  <a:gd name="connsiteY1" fmla="*/ 0 h 66473"/>
                  <a:gd name="connsiteX2" fmla="*/ 2123661 w 2130578"/>
                  <a:gd name="connsiteY2" fmla="*/ 21149 h 66473"/>
                  <a:gd name="connsiteX3" fmla="*/ 2130578 w 2130578"/>
                  <a:gd name="connsiteY3" fmla="*/ 66473 h 66473"/>
                  <a:gd name="connsiteX4" fmla="*/ 0 w 2130578"/>
                  <a:gd name="connsiteY4" fmla="*/ 66473 h 66473"/>
                  <a:gd name="connsiteX5" fmla="*/ 6917 w 2130578"/>
                  <a:gd name="connsiteY5" fmla="*/ 21149 h 66473"/>
                  <a:gd name="connsiteX6" fmla="*/ 12355 w 213057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0578" h="66473">
                    <a:moveTo>
                      <a:pt x="12355" y="0"/>
                    </a:moveTo>
                    <a:lnTo>
                      <a:pt x="2118223" y="0"/>
                    </a:lnTo>
                    <a:lnTo>
                      <a:pt x="2123661" y="21149"/>
                    </a:lnTo>
                    <a:lnTo>
                      <a:pt x="2130578" y="66473"/>
                    </a:lnTo>
                    <a:lnTo>
                      <a:pt x="0" y="66473"/>
                    </a:lnTo>
                    <a:lnTo>
                      <a:pt x="6917" y="21149"/>
                    </a:lnTo>
                    <a:lnTo>
                      <a:pt x="123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889283" y="4943801"/>
                <a:ext cx="2156819" cy="66473"/>
              </a:xfrm>
              <a:custGeom>
                <a:avLst/>
                <a:gdLst>
                  <a:gd name="connsiteX0" fmla="*/ 3357 w 2156819"/>
                  <a:gd name="connsiteY0" fmla="*/ 0 h 66473"/>
                  <a:gd name="connsiteX1" fmla="*/ 2153462 w 2156819"/>
                  <a:gd name="connsiteY1" fmla="*/ 0 h 66473"/>
                  <a:gd name="connsiteX2" fmla="*/ 2156819 w 2156819"/>
                  <a:gd name="connsiteY2" fmla="*/ 66473 h 66473"/>
                  <a:gd name="connsiteX3" fmla="*/ 0 w 2156819"/>
                  <a:gd name="connsiteY3" fmla="*/ 66473 h 66473"/>
                  <a:gd name="connsiteX4" fmla="*/ 3357 w 2156819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6819" h="66473">
                    <a:moveTo>
                      <a:pt x="3357" y="0"/>
                    </a:moveTo>
                    <a:lnTo>
                      <a:pt x="2153462" y="0"/>
                    </a:lnTo>
                    <a:lnTo>
                      <a:pt x="2156819" y="66473"/>
                    </a:lnTo>
                    <a:lnTo>
                      <a:pt x="0" y="66473"/>
                    </a:lnTo>
                    <a:lnTo>
                      <a:pt x="33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888901" y="5078368"/>
                <a:ext cx="2157583" cy="66473"/>
              </a:xfrm>
              <a:custGeom>
                <a:avLst/>
                <a:gdLst>
                  <a:gd name="connsiteX0" fmla="*/ 0 w 2157583"/>
                  <a:gd name="connsiteY0" fmla="*/ 0 h 66473"/>
                  <a:gd name="connsiteX1" fmla="*/ 2157583 w 2157583"/>
                  <a:gd name="connsiteY1" fmla="*/ 0 h 66473"/>
                  <a:gd name="connsiteX2" fmla="*/ 2154226 w 2157583"/>
                  <a:gd name="connsiteY2" fmla="*/ 66473 h 66473"/>
                  <a:gd name="connsiteX3" fmla="*/ 3356 w 2157583"/>
                  <a:gd name="connsiteY3" fmla="*/ 66473 h 66473"/>
                  <a:gd name="connsiteX4" fmla="*/ 0 w 21575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7583" h="66473">
                    <a:moveTo>
                      <a:pt x="0" y="0"/>
                    </a:moveTo>
                    <a:lnTo>
                      <a:pt x="2157583" y="0"/>
                    </a:lnTo>
                    <a:lnTo>
                      <a:pt x="2154226" y="66473"/>
                    </a:lnTo>
                    <a:lnTo>
                      <a:pt x="3356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901248" y="5212935"/>
                <a:ext cx="2132888" cy="66473"/>
              </a:xfrm>
              <a:custGeom>
                <a:avLst/>
                <a:gdLst>
                  <a:gd name="connsiteX0" fmla="*/ 0 w 2132888"/>
                  <a:gd name="connsiteY0" fmla="*/ 0 h 66473"/>
                  <a:gd name="connsiteX1" fmla="*/ 2132888 w 2132888"/>
                  <a:gd name="connsiteY1" fmla="*/ 0 h 66473"/>
                  <a:gd name="connsiteX2" fmla="*/ 2124816 w 2132888"/>
                  <a:gd name="connsiteY2" fmla="*/ 52892 h 66473"/>
                  <a:gd name="connsiteX3" fmla="*/ 2121324 w 2132888"/>
                  <a:gd name="connsiteY3" fmla="*/ 66473 h 66473"/>
                  <a:gd name="connsiteX4" fmla="*/ 11564 w 2132888"/>
                  <a:gd name="connsiteY4" fmla="*/ 66473 h 66473"/>
                  <a:gd name="connsiteX5" fmla="*/ 8072 w 2132888"/>
                  <a:gd name="connsiteY5" fmla="*/ 52892 h 66473"/>
                  <a:gd name="connsiteX6" fmla="*/ 0 w 213288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2888" h="66473">
                    <a:moveTo>
                      <a:pt x="0" y="0"/>
                    </a:moveTo>
                    <a:lnTo>
                      <a:pt x="2132888" y="0"/>
                    </a:lnTo>
                    <a:lnTo>
                      <a:pt x="2124816" y="52892"/>
                    </a:lnTo>
                    <a:lnTo>
                      <a:pt x="2121324" y="66473"/>
                    </a:lnTo>
                    <a:lnTo>
                      <a:pt x="11564" y="66473"/>
                    </a:lnTo>
                    <a:lnTo>
                      <a:pt x="8072" y="528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930321" y="5347502"/>
                <a:ext cx="2074742" cy="66473"/>
              </a:xfrm>
              <a:custGeom>
                <a:avLst/>
                <a:gdLst>
                  <a:gd name="connsiteX0" fmla="*/ 0 w 2074742"/>
                  <a:gd name="connsiteY0" fmla="*/ 0 h 66473"/>
                  <a:gd name="connsiteX1" fmla="*/ 2074742 w 2074742"/>
                  <a:gd name="connsiteY1" fmla="*/ 0 h 66473"/>
                  <a:gd name="connsiteX2" fmla="*/ 2069122 w 2074742"/>
                  <a:gd name="connsiteY2" fmla="*/ 21857 h 66473"/>
                  <a:gd name="connsiteX3" fmla="*/ 2052792 w 2074742"/>
                  <a:gd name="connsiteY3" fmla="*/ 66473 h 66473"/>
                  <a:gd name="connsiteX4" fmla="*/ 21950 w 2074742"/>
                  <a:gd name="connsiteY4" fmla="*/ 66473 h 66473"/>
                  <a:gd name="connsiteX5" fmla="*/ 5620 w 2074742"/>
                  <a:gd name="connsiteY5" fmla="*/ 21857 h 66473"/>
                  <a:gd name="connsiteX6" fmla="*/ 0 w 2074742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742" h="66473">
                    <a:moveTo>
                      <a:pt x="0" y="0"/>
                    </a:moveTo>
                    <a:lnTo>
                      <a:pt x="2074742" y="0"/>
                    </a:lnTo>
                    <a:lnTo>
                      <a:pt x="2069122" y="21857"/>
                    </a:lnTo>
                    <a:lnTo>
                      <a:pt x="2052792" y="66473"/>
                    </a:lnTo>
                    <a:lnTo>
                      <a:pt x="21950" y="66473"/>
                    </a:lnTo>
                    <a:lnTo>
                      <a:pt x="5620" y="218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978751" y="5482069"/>
                <a:ext cx="1977883" cy="66473"/>
              </a:xfrm>
              <a:custGeom>
                <a:avLst/>
                <a:gdLst>
                  <a:gd name="connsiteX0" fmla="*/ 0 w 1977883"/>
                  <a:gd name="connsiteY0" fmla="*/ 0 h 66473"/>
                  <a:gd name="connsiteX1" fmla="*/ 1977883 w 1977883"/>
                  <a:gd name="connsiteY1" fmla="*/ 0 h 66473"/>
                  <a:gd name="connsiteX2" fmla="*/ 1945861 w 1977883"/>
                  <a:gd name="connsiteY2" fmla="*/ 66473 h 66473"/>
                  <a:gd name="connsiteX3" fmla="*/ 32021 w 1977883"/>
                  <a:gd name="connsiteY3" fmla="*/ 66473 h 66473"/>
                  <a:gd name="connsiteX4" fmla="*/ 0 w 1977883"/>
                  <a:gd name="connsiteY4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7883" h="66473">
                    <a:moveTo>
                      <a:pt x="0" y="0"/>
                    </a:moveTo>
                    <a:lnTo>
                      <a:pt x="1977883" y="0"/>
                    </a:lnTo>
                    <a:lnTo>
                      <a:pt x="1945861" y="66473"/>
                    </a:lnTo>
                    <a:lnTo>
                      <a:pt x="32021" y="6647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5050316" y="5616636"/>
                <a:ext cx="1834753" cy="66473"/>
              </a:xfrm>
              <a:custGeom>
                <a:avLst/>
                <a:gdLst>
                  <a:gd name="connsiteX0" fmla="*/ 0 w 1834753"/>
                  <a:gd name="connsiteY0" fmla="*/ 0 h 66473"/>
                  <a:gd name="connsiteX1" fmla="*/ 1834753 w 1834753"/>
                  <a:gd name="connsiteY1" fmla="*/ 0 h 66473"/>
                  <a:gd name="connsiteX2" fmla="*/ 1813194 w 1834753"/>
                  <a:gd name="connsiteY2" fmla="*/ 35486 h 66473"/>
                  <a:gd name="connsiteX3" fmla="*/ 1790023 w 1834753"/>
                  <a:gd name="connsiteY3" fmla="*/ 66473 h 66473"/>
                  <a:gd name="connsiteX4" fmla="*/ 44730 w 1834753"/>
                  <a:gd name="connsiteY4" fmla="*/ 66473 h 66473"/>
                  <a:gd name="connsiteX5" fmla="*/ 21558 w 1834753"/>
                  <a:gd name="connsiteY5" fmla="*/ 35486 h 66473"/>
                  <a:gd name="connsiteX6" fmla="*/ 0 w 1834753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4753" h="66473">
                    <a:moveTo>
                      <a:pt x="0" y="0"/>
                    </a:moveTo>
                    <a:lnTo>
                      <a:pt x="1834753" y="0"/>
                    </a:lnTo>
                    <a:lnTo>
                      <a:pt x="1813194" y="35486"/>
                    </a:lnTo>
                    <a:lnTo>
                      <a:pt x="1790023" y="66473"/>
                    </a:lnTo>
                    <a:lnTo>
                      <a:pt x="44730" y="66473"/>
                    </a:lnTo>
                    <a:lnTo>
                      <a:pt x="21558" y="354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5148529" y="5751203"/>
                <a:ext cx="1638327" cy="66473"/>
              </a:xfrm>
              <a:custGeom>
                <a:avLst/>
                <a:gdLst>
                  <a:gd name="connsiteX0" fmla="*/ 0 w 1638327"/>
                  <a:gd name="connsiteY0" fmla="*/ 0 h 66473"/>
                  <a:gd name="connsiteX1" fmla="*/ 1638327 w 1638327"/>
                  <a:gd name="connsiteY1" fmla="*/ 0 h 66473"/>
                  <a:gd name="connsiteX2" fmla="*/ 1583065 w 1638327"/>
                  <a:gd name="connsiteY2" fmla="*/ 60804 h 66473"/>
                  <a:gd name="connsiteX3" fmla="*/ 1576828 w 1638327"/>
                  <a:gd name="connsiteY3" fmla="*/ 66473 h 66473"/>
                  <a:gd name="connsiteX4" fmla="*/ 61500 w 1638327"/>
                  <a:gd name="connsiteY4" fmla="*/ 66473 h 66473"/>
                  <a:gd name="connsiteX5" fmla="*/ 55262 w 1638327"/>
                  <a:gd name="connsiteY5" fmla="*/ 60804 h 66473"/>
                  <a:gd name="connsiteX6" fmla="*/ 0 w 1638327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8327" h="66473">
                    <a:moveTo>
                      <a:pt x="0" y="0"/>
                    </a:moveTo>
                    <a:lnTo>
                      <a:pt x="1638327" y="0"/>
                    </a:lnTo>
                    <a:lnTo>
                      <a:pt x="1583065" y="60804"/>
                    </a:lnTo>
                    <a:lnTo>
                      <a:pt x="1576828" y="66473"/>
                    </a:lnTo>
                    <a:lnTo>
                      <a:pt x="61500" y="66473"/>
                    </a:lnTo>
                    <a:lnTo>
                      <a:pt x="55262" y="608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5285908" y="5885770"/>
                <a:ext cx="1363568" cy="66473"/>
              </a:xfrm>
              <a:custGeom>
                <a:avLst/>
                <a:gdLst>
                  <a:gd name="connsiteX0" fmla="*/ 0 w 1363568"/>
                  <a:gd name="connsiteY0" fmla="*/ 0 h 66473"/>
                  <a:gd name="connsiteX1" fmla="*/ 1363568 w 1363568"/>
                  <a:gd name="connsiteY1" fmla="*/ 0 h 66473"/>
                  <a:gd name="connsiteX2" fmla="*/ 1285801 w 1363568"/>
                  <a:gd name="connsiteY2" fmla="*/ 58153 h 66473"/>
                  <a:gd name="connsiteX3" fmla="*/ 1272106 w 1363568"/>
                  <a:gd name="connsiteY3" fmla="*/ 66473 h 66473"/>
                  <a:gd name="connsiteX4" fmla="*/ 91462 w 1363568"/>
                  <a:gd name="connsiteY4" fmla="*/ 66473 h 66473"/>
                  <a:gd name="connsiteX5" fmla="*/ 77767 w 1363568"/>
                  <a:gd name="connsiteY5" fmla="*/ 58153 h 66473"/>
                  <a:gd name="connsiteX6" fmla="*/ 0 w 1363568"/>
                  <a:gd name="connsiteY6" fmla="*/ 0 h 6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568" h="66473">
                    <a:moveTo>
                      <a:pt x="0" y="0"/>
                    </a:moveTo>
                    <a:lnTo>
                      <a:pt x="1363568" y="0"/>
                    </a:lnTo>
                    <a:lnTo>
                      <a:pt x="1285801" y="58153"/>
                    </a:lnTo>
                    <a:lnTo>
                      <a:pt x="1272106" y="66473"/>
                    </a:lnTo>
                    <a:lnTo>
                      <a:pt x="91462" y="66473"/>
                    </a:lnTo>
                    <a:lnTo>
                      <a:pt x="77767" y="581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5499041" y="6020337"/>
                <a:ext cx="937302" cy="108088"/>
              </a:xfrm>
              <a:custGeom>
                <a:avLst/>
                <a:gdLst>
                  <a:gd name="connsiteX0" fmla="*/ 0 w 937302"/>
                  <a:gd name="connsiteY0" fmla="*/ 0 h 108088"/>
                  <a:gd name="connsiteX1" fmla="*/ 937302 w 937302"/>
                  <a:gd name="connsiteY1" fmla="*/ 0 h 108088"/>
                  <a:gd name="connsiteX2" fmla="*/ 889160 w 937302"/>
                  <a:gd name="connsiteY2" fmla="*/ 23191 h 108088"/>
                  <a:gd name="connsiteX3" fmla="*/ 468651 w 937302"/>
                  <a:gd name="connsiteY3" fmla="*/ 108088 h 108088"/>
                  <a:gd name="connsiteX4" fmla="*/ 48142 w 937302"/>
                  <a:gd name="connsiteY4" fmla="*/ 23191 h 108088"/>
                  <a:gd name="connsiteX5" fmla="*/ 0 w 937302"/>
                  <a:gd name="connsiteY5" fmla="*/ 0 h 10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302" h="108088">
                    <a:moveTo>
                      <a:pt x="0" y="0"/>
                    </a:moveTo>
                    <a:lnTo>
                      <a:pt x="937302" y="0"/>
                    </a:lnTo>
                    <a:lnTo>
                      <a:pt x="889160" y="23191"/>
                    </a:lnTo>
                    <a:cubicBezTo>
                      <a:pt x="759913" y="77858"/>
                      <a:pt x="617812" y="108088"/>
                      <a:pt x="468651" y="108088"/>
                    </a:cubicBezTo>
                    <a:cubicBezTo>
                      <a:pt x="319490" y="108088"/>
                      <a:pt x="177390" y="77858"/>
                      <a:pt x="48142" y="2319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 rot="68981" flipH="1">
              <a:off x="279951" y="5222492"/>
              <a:ext cx="643298" cy="64329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53" name="文本框 118"/>
          <p:cNvSpPr txBox="1"/>
          <p:nvPr/>
        </p:nvSpPr>
        <p:spPr>
          <a:xfrm>
            <a:off x="3514090" y="2130958"/>
            <a:ext cx="51638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0" lang="en-US" altLang="zh-CN" sz="72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noFill/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文本框 118"/>
          <p:cNvSpPr txBox="1"/>
          <p:nvPr/>
        </p:nvSpPr>
        <p:spPr>
          <a:xfrm>
            <a:off x="4689475" y="1491080"/>
            <a:ext cx="2813685" cy="156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250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稻壳儿小白白(http://dwz.cn/Wu2UP)"/>
          <p:cNvSpPr txBox="1">
            <a:spLocks noChangeArrowheads="1"/>
          </p:cNvSpPr>
          <p:nvPr/>
        </p:nvSpPr>
        <p:spPr bwMode="auto">
          <a:xfrm>
            <a:off x="958709" y="5880132"/>
            <a:ext cx="4762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稻壳儿小白白(http://dwz.cn/Wu2UP)"/>
          <p:cNvSpPr txBox="1">
            <a:spLocks noChangeArrowheads="1"/>
          </p:cNvSpPr>
          <p:nvPr/>
        </p:nvSpPr>
        <p:spPr bwMode="auto">
          <a:xfrm>
            <a:off x="1793734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稻壳儿小白白(http://dwz.cn/Wu2UP)"/>
          <p:cNvSpPr txBox="1">
            <a:spLocks noChangeArrowheads="1"/>
          </p:cNvSpPr>
          <p:nvPr/>
        </p:nvSpPr>
        <p:spPr bwMode="auto">
          <a:xfrm>
            <a:off x="2689084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稻壳儿小白白(http://dwz.cn/Wu2UP)"/>
          <p:cNvSpPr txBox="1">
            <a:spLocks noChangeArrowheads="1"/>
          </p:cNvSpPr>
          <p:nvPr/>
        </p:nvSpPr>
        <p:spPr bwMode="auto">
          <a:xfrm>
            <a:off x="3562209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稻壳儿小白白(http://dwz.cn/Wu2UP)"/>
          <p:cNvSpPr txBox="1">
            <a:spLocks noChangeArrowheads="1"/>
          </p:cNvSpPr>
          <p:nvPr/>
        </p:nvSpPr>
        <p:spPr bwMode="auto">
          <a:xfrm>
            <a:off x="4441684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5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稻壳儿小白白(http://dwz.cn/Wu2UP)"/>
          <p:cNvSpPr txBox="1">
            <a:spLocks noChangeArrowheads="1"/>
          </p:cNvSpPr>
          <p:nvPr/>
        </p:nvSpPr>
        <p:spPr bwMode="auto">
          <a:xfrm>
            <a:off x="5314809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稻壳儿小白白(http://dwz.cn/Wu2UP)"/>
          <p:cNvSpPr txBox="1">
            <a:spLocks noChangeArrowheads="1"/>
          </p:cNvSpPr>
          <p:nvPr/>
        </p:nvSpPr>
        <p:spPr bwMode="auto">
          <a:xfrm>
            <a:off x="6210159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7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7095984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8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7994509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9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稻壳儿小白白(http://dwz.cn/Wu2UP)"/>
          <p:cNvSpPr txBox="1">
            <a:spLocks noChangeArrowheads="1"/>
          </p:cNvSpPr>
          <p:nvPr/>
        </p:nvSpPr>
        <p:spPr bwMode="auto">
          <a:xfrm>
            <a:off x="8899384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10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稻壳儿小白白(http://dwz.cn/Wu2UP)"/>
          <p:cNvSpPr txBox="1">
            <a:spLocks noChangeArrowheads="1"/>
          </p:cNvSpPr>
          <p:nvPr/>
        </p:nvSpPr>
        <p:spPr bwMode="auto">
          <a:xfrm>
            <a:off x="9750284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11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稻壳儿小白白(http://dwz.cn/Wu2UP)"/>
          <p:cNvSpPr txBox="1">
            <a:spLocks noChangeArrowheads="1"/>
          </p:cNvSpPr>
          <p:nvPr/>
        </p:nvSpPr>
        <p:spPr bwMode="auto">
          <a:xfrm>
            <a:off x="10672621" y="5875369"/>
            <a:ext cx="61595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12</a:t>
            </a:r>
            <a:r>
              <a:rPr lang="zh-CN" altLang="en-US" sz="14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MH_Other_7"/>
          <p:cNvSpPr/>
          <p:nvPr>
            <p:custDataLst>
              <p:tags r:id="rId1"/>
            </p:custDataLst>
          </p:nvPr>
        </p:nvSpPr>
        <p:spPr bwMode="gray">
          <a:xfrm>
            <a:off x="874662" y="2892302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8" name="MH_Text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71446" y="3224040"/>
            <a:ext cx="698366" cy="2584799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90%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MH_Other_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870735" y="2901039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0" name="MH_Other_7"/>
          <p:cNvSpPr/>
          <p:nvPr>
            <p:custDataLst>
              <p:tags r:id="rId4"/>
            </p:custDataLst>
          </p:nvPr>
        </p:nvSpPr>
        <p:spPr bwMode="gray">
          <a:xfrm>
            <a:off x="1756096" y="2898328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1" name="MH_Text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752600" y="4589145"/>
            <a:ext cx="698500" cy="1225550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44%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MH_Other_8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752169" y="2907065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3" name="MH_Other_7"/>
          <p:cNvSpPr/>
          <p:nvPr>
            <p:custDataLst>
              <p:tags r:id="rId7"/>
            </p:custDataLst>
          </p:nvPr>
        </p:nvSpPr>
        <p:spPr bwMode="gray">
          <a:xfrm>
            <a:off x="2637530" y="2882577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4" name="MH_Text_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634314" y="3811123"/>
            <a:ext cx="698366" cy="1987991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67%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MH_Other_8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633603" y="2891314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6" name="MH_Other_7"/>
          <p:cNvSpPr/>
          <p:nvPr>
            <p:custDataLst>
              <p:tags r:id="rId10"/>
            </p:custDataLst>
          </p:nvPr>
        </p:nvSpPr>
        <p:spPr bwMode="gray">
          <a:xfrm>
            <a:off x="3518964" y="2888603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7" name="MH_Text_4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515995" y="2872740"/>
            <a:ext cx="698500" cy="2932430"/>
          </a:xfrm>
          <a:prstGeom prst="can">
            <a:avLst>
              <a:gd name="adj" fmla="val 37272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100%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MH_Other_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515037" y="2897340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9" name="MH_Other_7"/>
          <p:cNvSpPr/>
          <p:nvPr>
            <p:custDataLst>
              <p:tags r:id="rId13"/>
            </p:custDataLst>
          </p:nvPr>
        </p:nvSpPr>
        <p:spPr bwMode="gray">
          <a:xfrm>
            <a:off x="4400398" y="2882575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0" name="MH_Text_4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397375" y="4363720"/>
            <a:ext cx="698500" cy="1435735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52%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MH_Other_8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396471" y="2891312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2" name="MH_Other_7"/>
          <p:cNvSpPr/>
          <p:nvPr>
            <p:custDataLst>
              <p:tags r:id="rId16"/>
            </p:custDataLst>
          </p:nvPr>
        </p:nvSpPr>
        <p:spPr bwMode="gray">
          <a:xfrm>
            <a:off x="5281832" y="2888601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3" name="MH_Text_4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5278755" y="4462780"/>
            <a:ext cx="698500" cy="1342390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48%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MH_Other_8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5277905" y="2897338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5" name="MH_Other_7"/>
          <p:cNvSpPr/>
          <p:nvPr>
            <p:custDataLst>
              <p:tags r:id="rId19"/>
            </p:custDataLst>
          </p:nvPr>
        </p:nvSpPr>
        <p:spPr bwMode="gray">
          <a:xfrm>
            <a:off x="6163266" y="2872850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6" name="MH_Text_4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160050" y="3429767"/>
            <a:ext cx="698366" cy="2359619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Autofit/>
          </a:bodyPr>
          <a:lstStyle/>
          <a:p>
            <a:pPr algn="ctr"/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</a:rPr>
              <a:t>87%</a:t>
            </a:r>
            <a:endParaRPr lang="zh-CN" altLang="en-US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7" name="MH_Other_8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6159339" y="2881587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8" name="MH_Other_7"/>
          <p:cNvSpPr/>
          <p:nvPr>
            <p:custDataLst>
              <p:tags r:id="rId22"/>
            </p:custDataLst>
          </p:nvPr>
        </p:nvSpPr>
        <p:spPr bwMode="gray">
          <a:xfrm>
            <a:off x="7044700" y="2878876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9" name="MH_Text_4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7041484" y="3614445"/>
            <a:ext cx="698366" cy="2180968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79%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MH_Other_8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7040773" y="2887613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1" name="MH_Other_7"/>
          <p:cNvSpPr/>
          <p:nvPr>
            <p:custDataLst>
              <p:tags r:id="rId25"/>
            </p:custDataLst>
          </p:nvPr>
        </p:nvSpPr>
        <p:spPr bwMode="gray">
          <a:xfrm>
            <a:off x="7967699" y="2882573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2" name="MH_Text_4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7964483" y="4105501"/>
            <a:ext cx="698366" cy="1693608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55%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3" name="MH_Other_8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7963772" y="2891310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4" name="MH_Other_7"/>
          <p:cNvSpPr/>
          <p:nvPr>
            <p:custDataLst>
              <p:tags r:id="rId28"/>
            </p:custDataLst>
          </p:nvPr>
        </p:nvSpPr>
        <p:spPr bwMode="gray">
          <a:xfrm>
            <a:off x="8849133" y="2888599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5" name="MH_Text_4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8845917" y="3811813"/>
            <a:ext cx="698366" cy="1993322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73%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6" name="MH_Other_8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8845206" y="2897336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7" name="MH_Other_7"/>
          <p:cNvSpPr/>
          <p:nvPr>
            <p:custDataLst>
              <p:tags r:id="rId31"/>
            </p:custDataLst>
          </p:nvPr>
        </p:nvSpPr>
        <p:spPr bwMode="gray">
          <a:xfrm>
            <a:off x="9730567" y="2872848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8" name="MH_Text_4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9727351" y="4104386"/>
            <a:ext cx="698366" cy="1684998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62%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9" name="MH_Other_8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9726640" y="2881585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0" name="MH_Other_7"/>
          <p:cNvSpPr/>
          <p:nvPr>
            <p:custDataLst>
              <p:tags r:id="rId34"/>
            </p:custDataLst>
          </p:nvPr>
        </p:nvSpPr>
        <p:spPr bwMode="gray">
          <a:xfrm>
            <a:off x="10612001" y="2878874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chemeClr val="accent3">
                  <a:alpha val="5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0" scaled="1"/>
          </a:gradFill>
          <a:ln>
            <a:noFill/>
          </a:ln>
        </p:spPr>
        <p:txBody>
          <a:bodyPr>
            <a:noAutofit/>
          </a:bodyPr>
          <a:lstStyle/>
          <a:p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1" name="MH_Text_4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10608785" y="3614444"/>
            <a:ext cx="698366" cy="2180965"/>
          </a:xfrm>
          <a:prstGeom prst="can">
            <a:avLst>
              <a:gd name="adj" fmla="val 44050"/>
            </a:avLst>
          </a:prstGeom>
          <a:gradFill>
            <a:gsLst>
              <a:gs pos="0">
                <a:schemeClr val="accent2">
                  <a:alpha val="42000"/>
                </a:schemeClr>
              </a:gs>
              <a:gs pos="71000">
                <a:schemeClr val="accent1"/>
              </a:gs>
            </a:gsLst>
            <a:lin ang="135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0" rIns="3600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rgbClr val="403F43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85%</a:t>
            </a:r>
            <a:endParaRPr lang="en-US" altLang="zh-CN" sz="1600" dirty="0">
              <a:solidFill>
                <a:srgbClr val="403F43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MH_Other_8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10608074" y="2887611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gradFill>
                <a:gsLst>
                  <a:gs pos="100000">
                    <a:srgbClr val="765D2A"/>
                  </a:gs>
                  <a:gs pos="0">
                    <a:srgbClr val="765D2A"/>
                  </a:gs>
                  <a:gs pos="52000">
                    <a:srgbClr val="CAB997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3" name="TextBox 22"/>
          <p:cNvSpPr txBox="1"/>
          <p:nvPr/>
        </p:nvSpPr>
        <p:spPr>
          <a:xfrm>
            <a:off x="782553" y="1529032"/>
            <a:ext cx="5046345" cy="11068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b="1" dirty="0">
                <a:latin typeface="+mj-ea"/>
                <a:ea typeface="+mj-ea"/>
                <a:cs typeface="微软雅黑" panose="020B0503020204020204" charset="-122"/>
              </a:rPr>
              <a:t>28, 625,361</a:t>
            </a:r>
            <a:endParaRPr lang="zh-CN" altLang="en-US" sz="66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4" name="稻壳儿小白白(http://dwz.cn/Wu2UP)"/>
          <p:cNvSpPr txBox="1">
            <a:spLocks noChangeArrowheads="1"/>
          </p:cNvSpPr>
          <p:nvPr/>
        </p:nvSpPr>
        <p:spPr bwMode="auto">
          <a:xfrm>
            <a:off x="5773832" y="1955341"/>
            <a:ext cx="5545794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今年完成业绩28, 625,361元，同比去年业绩数据实现</a:t>
            </a:r>
            <a:r>
              <a:rPr lang="en-US" altLang="zh-CN" sz="1400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xx%</a:t>
            </a:r>
            <a:r>
              <a:rPr lang="zh-CN" altLang="en-US" sz="1400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的增长，预计目标明年完成</a:t>
            </a:r>
            <a:r>
              <a:rPr lang="en-US" altLang="zh-CN" sz="1400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xx%</a:t>
            </a:r>
            <a:r>
              <a:rPr lang="zh-CN" altLang="en-US" sz="1400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的增长率</a:t>
            </a:r>
            <a:endParaRPr lang="zh-CN" altLang="en-US" sz="1400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稻壳儿小白白(http://dwz.cn/Wu2UP)"/>
          <p:cNvSpPr txBox="1">
            <a:spLocks noChangeArrowheads="1"/>
          </p:cNvSpPr>
          <p:nvPr/>
        </p:nvSpPr>
        <p:spPr bwMode="auto">
          <a:xfrm>
            <a:off x="5778844" y="1608723"/>
            <a:ext cx="2151062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全年销售总额</a:t>
            </a:r>
            <a:endParaRPr lang="en-US" altLang="zh-CN" sz="16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稻壳儿小白白(http://dwz.cn/Wu2UP)"/>
          <p:cNvSpPr txBox="1">
            <a:spLocks noChangeArrowheads="1"/>
          </p:cNvSpPr>
          <p:nvPr/>
        </p:nvSpPr>
        <p:spPr bwMode="auto">
          <a:xfrm>
            <a:off x="7095984" y="1608721"/>
            <a:ext cx="1313099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（单位：元）</a:t>
            </a:r>
            <a:endParaRPr lang="en-US" altLang="zh-CN" sz="1600" b="1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年度工作概述</a:t>
            </a:r>
            <a:endParaRPr lang="zh-CN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+mj-ea"/>
                <a:ea typeface="+mj-ea"/>
              </a:rPr>
              <a:t>年度工作概述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5" name="矩形: 圆角 11"/>
          <p:cNvSpPr/>
          <p:nvPr/>
        </p:nvSpPr>
        <p:spPr>
          <a:xfrm>
            <a:off x="515938" y="2571539"/>
            <a:ext cx="11160126" cy="35163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265208" y="6259822"/>
            <a:ext cx="6410855" cy="72000"/>
            <a:chOff x="1069340" y="4186446"/>
            <a:chExt cx="6973666" cy="57462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074579" y="4207075"/>
              <a:ext cx="696842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069340" y="4186446"/>
              <a:ext cx="2127250" cy="5746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761990" y="3608070"/>
            <a:ext cx="5701030" cy="2168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zh-CN" altLang="en-US" b="0" i="0" u="none" strike="noStrike" cap="none" spc="0" normalizeH="0" baseline="0" dirty="0">
                <a:latin typeface="+mj-ea"/>
                <a:ea typeface="+mj-ea"/>
                <a:cs typeface="微软雅黑" panose="020B0503020204020204" charset="-122"/>
              </a:rPr>
              <a:t>岁月常易，华章日新，20</a:t>
            </a:r>
            <a:r>
              <a:rPr kumimoji="0" lang="en-US" altLang="zh-CN" b="0" i="0" u="none" strike="noStrike" cap="none" spc="0" normalizeH="0" baseline="0" dirty="0">
                <a:latin typeface="+mj-ea"/>
                <a:ea typeface="+mj-ea"/>
                <a:cs typeface="微软雅黑" panose="020B0503020204020204" charset="-122"/>
              </a:rPr>
              <a:t>xx</a:t>
            </a:r>
            <a:r>
              <a:rPr kumimoji="0" lang="zh-CN" altLang="en-US" b="0" i="0" u="none" strike="noStrike" cap="none" spc="0" normalizeH="0" baseline="0" dirty="0">
                <a:latin typeface="+mj-ea"/>
                <a:ea typeface="+mj-ea"/>
                <a:cs typeface="微软雅黑" panose="020B0503020204020204" charset="-122"/>
              </a:rPr>
              <a:t>年在总经理的正确领导下、部门全体同仁的共同努力下，我们收获了丰收的一年，这和大家的努力分不开，因为有了我们这个优秀的团队，大家相互帮助，通过扎扎实实的努力20</a:t>
            </a:r>
            <a:r>
              <a:rPr kumimoji="0" lang="en-US" altLang="zh-CN" b="0" i="0" u="none" strike="noStrike" cap="none" spc="0" normalizeH="0" baseline="0" dirty="0">
                <a:latin typeface="+mj-ea"/>
                <a:ea typeface="+mj-ea"/>
                <a:cs typeface="微软雅黑" panose="020B0503020204020204" charset="-122"/>
              </a:rPr>
              <a:t>xx</a:t>
            </a:r>
            <a:r>
              <a:rPr kumimoji="0" lang="zh-CN" altLang="en-US" b="0" i="0" u="none" strike="noStrike" cap="none" spc="0" normalizeH="0" baseline="0" dirty="0">
                <a:latin typeface="+mj-ea"/>
                <a:ea typeface="+mj-ea"/>
                <a:cs typeface="微软雅黑" panose="020B0503020204020204" charset="-122"/>
              </a:rPr>
              <a:t>年画上了一个完美的句号回顾过去的一年现将总结如下：</a:t>
            </a:r>
            <a:endParaRPr kumimoji="0" lang="zh-CN" altLang="en-US" b="0" i="0" u="none" strike="noStrike" cap="none" spc="0" normalizeH="0" baseline="0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1063543" y="1374022"/>
            <a:ext cx="2646947" cy="5868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3252</a:t>
            </a:r>
            <a:r>
              <a:rPr lang="zh-CN" altLang="en-US" sz="16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万元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4772527" y="1374022"/>
            <a:ext cx="2646947" cy="5868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6254</a:t>
            </a:r>
            <a:r>
              <a:rPr lang="zh-CN" altLang="en-US" sz="16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万元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8481510" y="1374022"/>
            <a:ext cx="2646947" cy="5868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3134</a:t>
            </a:r>
            <a:r>
              <a:rPr lang="zh-CN" altLang="en-US" sz="1600" b="1" dirty="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</a:rPr>
              <a:t>万元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529449" y="2057163"/>
            <a:ext cx="1715135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  <a:cs typeface="微软雅黑" panose="020B0503020204020204" charset="-122"/>
              </a:rPr>
              <a:t>A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</a:rPr>
              <a:t>品类销售业绩</a:t>
            </a:r>
            <a:endParaRPr lang="zh-CN" altLang="en-US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247006" y="2041550"/>
            <a:ext cx="1697990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+mn-ea"/>
              </a:rPr>
              <a:t>B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+mn-ea"/>
              </a:rPr>
              <a:t>品类销售业绩</a:t>
            </a:r>
            <a:endParaRPr lang="zh-CN" altLang="en-US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941404" y="2057163"/>
            <a:ext cx="1707515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+mn-ea"/>
              </a:rPr>
              <a:t>C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+mn-ea"/>
              </a:rPr>
              <a:t>品类销售业绩</a:t>
            </a:r>
            <a:endParaRPr lang="zh-CN" altLang="en-US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61990" y="296862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atin typeface="+mj-ea"/>
                <a:ea typeface="+mj-ea"/>
                <a:cs typeface="微软雅黑" panose="020B0503020204020204" charset="-122"/>
                <a:sym typeface="+mn-ea"/>
              </a:rPr>
              <a:t>工作概述</a:t>
            </a:r>
            <a:endParaRPr kumimoji="0" lang="zh-CN" altLang="en-US" sz="2800" b="1" i="0" u="none" strike="noStrike" cap="none" spc="0" normalizeH="0" baseline="0" noProof="0" dirty="0"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2689225"/>
            <a:ext cx="4871085" cy="326136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700000" scaled="1"/>
              <a:tileRect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1"/>
          <p:cNvSpPr/>
          <p:nvPr/>
        </p:nvSpPr>
        <p:spPr>
          <a:xfrm>
            <a:off x="4296559" y="2002503"/>
            <a:ext cx="3597910" cy="3596400"/>
          </a:xfrm>
          <a:prstGeom prst="ellipse">
            <a:avLst/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rgbClr val="767DF5"/>
                </a:gs>
              </a:gsLst>
              <a:lin ang="246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35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41097" y="2336903"/>
            <a:ext cx="2908834" cy="2927599"/>
            <a:chOff x="4641097" y="1774282"/>
            <a:chExt cx="2908834" cy="2927599"/>
          </a:xfrm>
        </p:grpSpPr>
        <p:grpSp>
          <p:nvGrpSpPr>
            <p:cNvPr id="26" name="组合 25"/>
            <p:cNvGrpSpPr/>
            <p:nvPr/>
          </p:nvGrpSpPr>
          <p:grpSpPr>
            <a:xfrm>
              <a:off x="4641097" y="1774282"/>
              <a:ext cx="2908834" cy="2911654"/>
              <a:chOff x="2964416" y="224249"/>
              <a:chExt cx="6334078" cy="6340219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3334232" y="622400"/>
                <a:ext cx="5555489" cy="5555489"/>
              </a:xfrm>
              <a:prstGeom prst="ellipse">
                <a:avLst/>
              </a:prstGeom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>
                <a:outerShdw blurRad="482600" dist="190500" dir="5400000" sx="95000" sy="95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8" name="弧形 27"/>
              <p:cNvSpPr/>
              <p:nvPr/>
            </p:nvSpPr>
            <p:spPr>
              <a:xfrm>
                <a:off x="2969849" y="235823"/>
                <a:ext cx="6328645" cy="6328645"/>
              </a:xfrm>
              <a:prstGeom prst="arc">
                <a:avLst>
                  <a:gd name="adj1" fmla="val 16375826"/>
                  <a:gd name="adj2" fmla="val 21520513"/>
                </a:avLst>
              </a:prstGeom>
              <a:ln>
                <a:solidFill>
                  <a:schemeClr val="bg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  <p:sp>
            <p:nvSpPr>
              <p:cNvPr id="29" name="弧形 28"/>
              <p:cNvSpPr/>
              <p:nvPr/>
            </p:nvSpPr>
            <p:spPr>
              <a:xfrm>
                <a:off x="2964416" y="224249"/>
                <a:ext cx="6328645" cy="6328645"/>
              </a:xfrm>
              <a:prstGeom prst="arc">
                <a:avLst>
                  <a:gd name="adj1" fmla="val 10675449"/>
                  <a:gd name="adj2" fmla="val 16072870"/>
                </a:avLst>
              </a:prstGeom>
              <a:ln>
                <a:solidFill>
                  <a:schemeClr val="bg1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31" name="弧形 30"/>
            <p:cNvSpPr/>
            <p:nvPr/>
          </p:nvSpPr>
          <p:spPr>
            <a:xfrm>
              <a:off x="4642830" y="1784912"/>
              <a:ext cx="2906339" cy="2906339"/>
            </a:xfrm>
            <a:prstGeom prst="arc">
              <a:avLst>
                <a:gd name="adj1" fmla="val 217302"/>
                <a:gd name="adj2" fmla="val 5396971"/>
              </a:avLst>
            </a:prstGeom>
            <a:ln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sp>
          <p:nvSpPr>
            <p:cNvPr id="32" name="弧形 31"/>
            <p:cNvSpPr/>
            <p:nvPr/>
          </p:nvSpPr>
          <p:spPr>
            <a:xfrm>
              <a:off x="4642830" y="1795542"/>
              <a:ext cx="2906339" cy="2906339"/>
            </a:xfrm>
            <a:prstGeom prst="arc">
              <a:avLst>
                <a:gd name="adj1" fmla="val 5664818"/>
                <a:gd name="adj2" fmla="val 10491511"/>
              </a:avLst>
            </a:prstGeom>
            <a:ln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1675" y="1511934"/>
            <a:ext cx="4019550" cy="1718945"/>
            <a:chOff x="375213" y="1223406"/>
            <a:chExt cx="3575002" cy="1719037"/>
          </a:xfrm>
        </p:grpSpPr>
        <p:sp>
          <p:nvSpPr>
            <p:cNvPr id="55" name="矩形 54"/>
            <p:cNvSpPr/>
            <p:nvPr/>
          </p:nvSpPr>
          <p:spPr>
            <a:xfrm>
              <a:off x="375213" y="1223406"/>
              <a:ext cx="3575002" cy="6451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补贴</a:t>
              </a:r>
              <a:r>
                <a:rPr lang="en-US" altLang="zh-CN" sz="2400" b="1" dirty="0">
                  <a:latin typeface="+mj-ea"/>
                  <a:ea typeface="+mj-ea"/>
                  <a:cs typeface="微软雅黑" panose="020B0503020204020204" charset="-122"/>
                </a:rPr>
                <a:t>XX</a:t>
              </a: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万元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464664" y="1934267"/>
              <a:ext cx="2188972" cy="45719"/>
              <a:chOff x="1069340" y="4186446"/>
              <a:chExt cx="6973666" cy="57462"/>
            </a:xfrm>
          </p:grpSpPr>
          <p:cxnSp>
            <p:nvCxnSpPr>
              <p:cNvPr id="53" name="直接连接符 52"/>
              <p:cNvCxnSpPr/>
              <p:nvPr/>
            </p:nvCxnSpPr>
            <p:spPr>
              <a:xfrm>
                <a:off x="1074579" y="4207075"/>
                <a:ext cx="69684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4" name="矩形 53"/>
              <p:cNvSpPr/>
              <p:nvPr/>
            </p:nvSpPr>
            <p:spPr>
              <a:xfrm>
                <a:off x="1069340" y="4186446"/>
                <a:ext cx="2127250" cy="57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75213" y="2020374"/>
              <a:ext cx="3187569" cy="92206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dirty="0">
                  <a:latin typeface="+mj-ea"/>
                  <a:ea typeface="+mj-ea"/>
                  <a:cs typeface="微软雅黑" panose="020B0503020204020204" charset="-122"/>
                </a:rPr>
                <a:t>科技成果转换贷款补贴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款项补贴费用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合计</a:t>
              </a:r>
              <a:endParaRPr lang="zh-CN" dirty="0"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sp>
        <p:nvSpPr>
          <p:cNvPr id="77" name="文本框 118"/>
          <p:cNvSpPr txBox="1"/>
          <p:nvPr/>
        </p:nvSpPr>
        <p:spPr>
          <a:xfrm>
            <a:off x="4285714" y="3508920"/>
            <a:ext cx="361960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重点</a:t>
            </a:r>
            <a:r>
              <a:rPr kumimoji="0" lang="zh-CN" altLang="en-US" sz="3200" b="1" i="0" u="none" strike="noStrike" kern="120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工作</a:t>
            </a:r>
            <a:endParaRPr kumimoji="0" lang="zh-CN" altLang="en-US" sz="3200" b="1" i="0" u="none" strike="noStrike" kern="120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年度工作概述</a:t>
            </a:r>
            <a:endParaRPr lang="zh-CN" altLang="en-US" b="1" dirty="0"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01675" y="3990974"/>
            <a:ext cx="4019550" cy="1718945"/>
            <a:chOff x="375213" y="1223406"/>
            <a:chExt cx="3575002" cy="1719037"/>
          </a:xfrm>
        </p:grpSpPr>
        <p:sp>
          <p:nvSpPr>
            <p:cNvPr id="14" name="矩形 13"/>
            <p:cNvSpPr/>
            <p:nvPr/>
          </p:nvSpPr>
          <p:spPr>
            <a:xfrm>
              <a:off x="375213" y="1223406"/>
              <a:ext cx="3575002" cy="645194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补贴</a:t>
              </a:r>
              <a:r>
                <a:rPr lang="en-US" altLang="zh-CN" sz="2400" b="1" dirty="0">
                  <a:latin typeface="+mj-ea"/>
                  <a:ea typeface="+mj-ea"/>
                  <a:cs typeface="微软雅黑" panose="020B0503020204020204" charset="-122"/>
                </a:rPr>
                <a:t>XX</a:t>
              </a: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万元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64664" y="1934267"/>
              <a:ext cx="2188972" cy="45719"/>
              <a:chOff x="1069340" y="4186446"/>
              <a:chExt cx="6973666" cy="57462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1074579" y="4207075"/>
                <a:ext cx="69684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矩形 16"/>
              <p:cNvSpPr/>
              <p:nvPr/>
            </p:nvSpPr>
            <p:spPr>
              <a:xfrm>
                <a:off x="1069340" y="4186446"/>
                <a:ext cx="2127250" cy="57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375213" y="2020374"/>
              <a:ext cx="3187569" cy="92206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dirty="0">
                  <a:latin typeface="+mj-ea"/>
                  <a:ea typeface="+mj-ea"/>
                  <a:cs typeface="微软雅黑" panose="020B0503020204020204" charset="-122"/>
                </a:rPr>
                <a:t>科技成果转换贷款补贴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款项补贴费用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合计</a:t>
              </a:r>
              <a:endParaRPr lang="zh-CN" dirty="0"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flipH="1">
            <a:off x="7451725" y="1511934"/>
            <a:ext cx="4019550" cy="1718945"/>
            <a:chOff x="375213" y="1223406"/>
            <a:chExt cx="3575002" cy="1719037"/>
          </a:xfrm>
        </p:grpSpPr>
        <p:sp>
          <p:nvSpPr>
            <p:cNvPr id="21" name="矩形 20"/>
            <p:cNvSpPr/>
            <p:nvPr/>
          </p:nvSpPr>
          <p:spPr>
            <a:xfrm>
              <a:off x="375213" y="1223406"/>
              <a:ext cx="3575002" cy="645194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补贴</a:t>
              </a:r>
              <a:r>
                <a:rPr lang="en-US" altLang="zh-CN" sz="2400" b="1" dirty="0">
                  <a:latin typeface="+mj-ea"/>
                  <a:ea typeface="+mj-ea"/>
                  <a:cs typeface="微软雅黑" panose="020B0503020204020204" charset="-122"/>
                </a:rPr>
                <a:t>XX</a:t>
              </a: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万元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64664" y="1934267"/>
              <a:ext cx="2188972" cy="45719"/>
              <a:chOff x="1069340" y="4186446"/>
              <a:chExt cx="6973666" cy="57462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1074579" y="4207075"/>
                <a:ext cx="69684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矩形 23"/>
              <p:cNvSpPr/>
              <p:nvPr/>
            </p:nvSpPr>
            <p:spPr>
              <a:xfrm>
                <a:off x="1069340" y="4186446"/>
                <a:ext cx="2127250" cy="57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375213" y="2020374"/>
              <a:ext cx="3187569" cy="92206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dirty="0">
                  <a:latin typeface="+mj-ea"/>
                  <a:ea typeface="+mj-ea"/>
                  <a:cs typeface="微软雅黑" panose="020B0503020204020204" charset="-122"/>
                </a:rPr>
                <a:t>科技成果转换贷款补贴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款项补贴费用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合计</a:t>
              </a:r>
              <a:endParaRPr lang="zh-CN" dirty="0"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 flipH="1">
            <a:off x="7451725" y="3990974"/>
            <a:ext cx="4019550" cy="1718945"/>
            <a:chOff x="375213" y="1223406"/>
            <a:chExt cx="3575002" cy="1719037"/>
          </a:xfrm>
        </p:grpSpPr>
        <p:sp>
          <p:nvSpPr>
            <p:cNvPr id="64" name="矩形 63"/>
            <p:cNvSpPr/>
            <p:nvPr/>
          </p:nvSpPr>
          <p:spPr>
            <a:xfrm>
              <a:off x="375213" y="1223406"/>
              <a:ext cx="3575002" cy="645194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补贴</a:t>
              </a:r>
              <a:r>
                <a:rPr lang="en-US" altLang="zh-CN" sz="2400" b="1" dirty="0">
                  <a:latin typeface="+mj-ea"/>
                  <a:ea typeface="+mj-ea"/>
                  <a:cs typeface="微软雅黑" panose="020B0503020204020204" charset="-122"/>
                </a:rPr>
                <a:t>XX</a:t>
              </a:r>
              <a:r>
                <a:rPr lang="zh-CN" altLang="en-US" sz="2400" b="1" dirty="0">
                  <a:latin typeface="+mj-ea"/>
                  <a:ea typeface="+mj-ea"/>
                  <a:cs typeface="微软雅黑" panose="020B0503020204020204" charset="-122"/>
                </a:rPr>
                <a:t>万元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464664" y="1934267"/>
              <a:ext cx="2188972" cy="45719"/>
              <a:chOff x="1069340" y="4186446"/>
              <a:chExt cx="6973666" cy="57462"/>
            </a:xfrm>
          </p:grpSpPr>
          <p:cxnSp>
            <p:nvCxnSpPr>
              <p:cNvPr id="66" name="直接连接符 65"/>
              <p:cNvCxnSpPr/>
              <p:nvPr/>
            </p:nvCxnSpPr>
            <p:spPr>
              <a:xfrm>
                <a:off x="1074579" y="4207075"/>
                <a:ext cx="69684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7" name="矩形 66"/>
              <p:cNvSpPr/>
              <p:nvPr/>
            </p:nvSpPr>
            <p:spPr>
              <a:xfrm>
                <a:off x="1069340" y="4186446"/>
                <a:ext cx="2127250" cy="574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ea"/>
                  <a:ea typeface="+mj-ea"/>
                  <a:cs typeface="微软雅黑" panose="020B0503020204020204" charset="-122"/>
                </a:endParaRPr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375213" y="2020374"/>
              <a:ext cx="3187569" cy="92206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dirty="0">
                  <a:latin typeface="+mj-ea"/>
                  <a:ea typeface="+mj-ea"/>
                  <a:cs typeface="微软雅黑" panose="020B0503020204020204" charset="-122"/>
                </a:rPr>
                <a:t>科技成果转换贷款补贴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款项补贴费用</a:t>
              </a:r>
              <a:r>
                <a:rPr lang="zh-CN" dirty="0">
                  <a:latin typeface="+mj-ea"/>
                  <a:ea typeface="+mj-ea"/>
                  <a:cs typeface="微软雅黑" panose="020B0503020204020204" charset="-122"/>
                </a:rPr>
                <a:t>合计</a:t>
              </a:r>
              <a:endParaRPr lang="zh-CN" dirty="0">
                <a:latin typeface="+mj-ea"/>
                <a:ea typeface="+mj-ea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>
                <a:sym typeface="+mn-ea"/>
              </a:rPr>
              <a:t>年度工作概述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 rot="0">
            <a:off x="534035" y="1513205"/>
            <a:ext cx="3585210" cy="4685030"/>
            <a:chOff x="1079580" y="1320845"/>
            <a:chExt cx="2790972" cy="4471835"/>
          </a:xfrm>
        </p:grpSpPr>
        <p:sp>
          <p:nvSpPr>
            <p:cNvPr id="6" name="Rectangle 9"/>
            <p:cNvSpPr/>
            <p:nvPr/>
          </p:nvSpPr>
          <p:spPr>
            <a:xfrm>
              <a:off x="1080057" y="1320845"/>
              <a:ext cx="2790495" cy="4471835"/>
            </a:xfrm>
            <a:prstGeom prst="rect">
              <a:avLst/>
            </a:pr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rgbClr val="767DF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25" name="Group 42"/>
            <p:cNvGrpSpPr/>
            <p:nvPr/>
          </p:nvGrpSpPr>
          <p:grpSpPr>
            <a:xfrm>
              <a:off x="1079580" y="1320845"/>
              <a:ext cx="585412" cy="690906"/>
              <a:chOff x="1466196" y="1595050"/>
              <a:chExt cx="585412" cy="690906"/>
            </a:xfrm>
          </p:grpSpPr>
          <p:sp>
            <p:nvSpPr>
              <p:cNvPr id="26" name="Right Triangle 27"/>
              <p:cNvSpPr/>
              <p:nvPr/>
            </p:nvSpPr>
            <p:spPr bwMode="auto">
              <a:xfrm rot="5400000">
                <a:off x="1413449" y="1647797"/>
                <a:ext cx="690906" cy="585412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7" name="AutoShape 139"/>
              <p:cNvSpPr/>
              <p:nvPr/>
            </p:nvSpPr>
            <p:spPr bwMode="auto">
              <a:xfrm>
                <a:off x="1524036" y="1701724"/>
                <a:ext cx="199720" cy="222440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>
                <a:noAutofit/>
              </a:bodyPr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46" name="Rectangle: Rounded Corners 107"/>
            <p:cNvSpPr/>
            <p:nvPr/>
          </p:nvSpPr>
          <p:spPr bwMode="auto">
            <a:xfrm>
              <a:off x="1521805" y="4916131"/>
              <a:ext cx="1906523" cy="6527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收入规模稳步增长</a:t>
              </a:r>
              <a:endParaRPr lang="zh-CN" altLang="en-US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228716" y="1799814"/>
              <a:ext cx="2463783" cy="2686859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2021年通服收入</a:t>
              </a:r>
              <a:r>
                <a:rPr lang="en-US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XXX</a:t>
              </a:r>
              <a:r>
                <a:rPr sz="2000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亿元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，较去年同期增幅</a:t>
              </a:r>
              <a:r>
                <a:rPr lang="en-US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%，增幅排名全市</a:t>
              </a:r>
              <a:r>
                <a:rPr sz="2000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第三</a:t>
              </a:r>
              <a:endParaRPr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市场收入增量完成</a:t>
              </a:r>
              <a:r>
                <a:rPr lang="en-US" sz="2000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XXX</a:t>
              </a:r>
              <a:r>
                <a:rPr sz="2000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万元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，同比增幅</a:t>
              </a:r>
              <a:r>
                <a:rPr lang="en-US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%，增幅全名全市</a:t>
              </a:r>
              <a:r>
                <a:rPr sz="2000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第二</a:t>
              </a:r>
              <a:endParaRPr sz="2000" b="1"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0">
            <a:off x="4303395" y="1513205"/>
            <a:ext cx="3585210" cy="4685030"/>
            <a:chOff x="1079580" y="1320845"/>
            <a:chExt cx="2790972" cy="4471835"/>
          </a:xfrm>
        </p:grpSpPr>
        <p:sp>
          <p:nvSpPr>
            <p:cNvPr id="8" name="Rectangle 9"/>
            <p:cNvSpPr/>
            <p:nvPr/>
          </p:nvSpPr>
          <p:spPr>
            <a:xfrm>
              <a:off x="1080057" y="1320845"/>
              <a:ext cx="2790495" cy="4471835"/>
            </a:xfrm>
            <a:prstGeom prst="rect">
              <a:avLst/>
            </a:pr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rgbClr val="767DF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1079580" y="1320845"/>
              <a:ext cx="585412" cy="690906"/>
              <a:chOff x="1466196" y="1595050"/>
              <a:chExt cx="585412" cy="690906"/>
            </a:xfrm>
          </p:grpSpPr>
          <p:sp>
            <p:nvSpPr>
              <p:cNvPr id="10" name="Right Triangle 27"/>
              <p:cNvSpPr/>
              <p:nvPr/>
            </p:nvSpPr>
            <p:spPr bwMode="auto">
              <a:xfrm rot="5400000">
                <a:off x="1413449" y="1647797"/>
                <a:ext cx="690906" cy="585412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1" name="AutoShape 139"/>
              <p:cNvSpPr/>
              <p:nvPr/>
            </p:nvSpPr>
            <p:spPr bwMode="auto">
              <a:xfrm>
                <a:off x="1524036" y="1701724"/>
                <a:ext cx="199720" cy="222440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>
                <a:noAutofit/>
              </a:bodyPr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12" name="Rectangle: Rounded Corners 107"/>
            <p:cNvSpPr/>
            <p:nvPr/>
          </p:nvSpPr>
          <p:spPr bwMode="auto">
            <a:xfrm>
              <a:off x="1521805" y="4916254"/>
              <a:ext cx="1906523" cy="65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客户规模再创新高</a:t>
              </a:r>
              <a:endParaRPr lang="zh-CN" altLang="en-US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228716" y="1799814"/>
              <a:ext cx="2463783" cy="2466843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全年累计完成新入网</a:t>
              </a:r>
              <a:r>
                <a:rPr lang="en-US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XXX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万户，期末通信客户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净增1.23万</a:t>
              </a:r>
              <a:r>
                <a:rPr lang="en-US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,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排名全市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第二</a:t>
              </a:r>
              <a:endParaRPr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净增客户份额</a:t>
              </a:r>
              <a:r>
                <a:rPr lang="en-US"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%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，同比增长</a:t>
              </a:r>
              <a:r>
                <a:rPr lang="en-US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XX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1%，同比增幅38.39%，排全市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第一</a:t>
              </a:r>
              <a:endParaRPr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0">
            <a:off x="8072755" y="1513205"/>
            <a:ext cx="3585210" cy="4685030"/>
            <a:chOff x="1079580" y="1320845"/>
            <a:chExt cx="2790972" cy="4471835"/>
          </a:xfrm>
        </p:grpSpPr>
        <p:sp>
          <p:nvSpPr>
            <p:cNvPr id="15" name="Rectangle 9"/>
            <p:cNvSpPr/>
            <p:nvPr/>
          </p:nvSpPr>
          <p:spPr>
            <a:xfrm>
              <a:off x="1080057" y="1320845"/>
              <a:ext cx="2790495" cy="4471835"/>
            </a:xfrm>
            <a:prstGeom prst="rect">
              <a:avLst/>
            </a:pr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rgbClr val="767DF5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16" name="Group 42"/>
            <p:cNvGrpSpPr/>
            <p:nvPr/>
          </p:nvGrpSpPr>
          <p:grpSpPr>
            <a:xfrm>
              <a:off x="1079580" y="1320845"/>
              <a:ext cx="585412" cy="690906"/>
              <a:chOff x="1466196" y="1595050"/>
              <a:chExt cx="585412" cy="690906"/>
            </a:xfrm>
          </p:grpSpPr>
          <p:sp>
            <p:nvSpPr>
              <p:cNvPr id="17" name="Right Triangle 27"/>
              <p:cNvSpPr/>
              <p:nvPr/>
            </p:nvSpPr>
            <p:spPr bwMode="auto">
              <a:xfrm rot="5400000">
                <a:off x="1413449" y="1647797"/>
                <a:ext cx="690906" cy="585412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8" name="AutoShape 139"/>
              <p:cNvSpPr/>
              <p:nvPr/>
            </p:nvSpPr>
            <p:spPr bwMode="auto">
              <a:xfrm>
                <a:off x="1524036" y="1701724"/>
                <a:ext cx="199720" cy="222440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>
                <a:noAutofit/>
              </a:bodyPr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19" name="Rectangle: Rounded Corners 107"/>
            <p:cNvSpPr/>
            <p:nvPr/>
          </p:nvSpPr>
          <p:spPr bwMode="auto">
            <a:xfrm>
              <a:off x="1521805" y="4916254"/>
              <a:ext cx="1906523" cy="6527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个人市场持续领先</a:t>
              </a:r>
              <a:endParaRPr lang="zh-CN" altLang="en-US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228716" y="1799814"/>
              <a:ext cx="2463783" cy="2466843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整体运营排名全市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第二</a:t>
              </a:r>
              <a:endParaRPr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其中5G套包客户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净增15.04万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，完成率92.8%</a:t>
              </a:r>
              <a:endParaRPr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  <a:p>
              <a:pPr marL="285750" indent="-285750" algn="just">
                <a:lnSpc>
                  <a:spcPct val="150000"/>
                </a:lnSpc>
                <a:buFont typeface="微软雅黑" panose="020B0503020204020204" charset="-122"/>
                <a:buChar char="•"/>
              </a:pP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5G网络客户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净增9.53万</a:t>
              </a:r>
              <a:r>
                <a:rPr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，完成率84.5%，排名全市</a:t>
              </a:r>
              <a:r>
                <a:rPr b="1"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第二</a:t>
              </a:r>
              <a:endParaRPr b="1"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: 空心 1"/>
          <p:cNvSpPr/>
          <p:nvPr/>
        </p:nvSpPr>
        <p:spPr>
          <a:xfrm>
            <a:off x="1104866" y="2282132"/>
            <a:ext cx="2001657" cy="2001656"/>
          </a:xfrm>
          <a:prstGeom prst="donut">
            <a:avLst>
              <a:gd name="adj" fmla="val 14474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  <a:gs pos="52000">
                <a:schemeClr val="accent4"/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74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6" name="弧形 15"/>
          <p:cNvSpPr/>
          <p:nvPr/>
        </p:nvSpPr>
        <p:spPr>
          <a:xfrm>
            <a:off x="1254004" y="2431270"/>
            <a:ext cx="1703381" cy="1703380"/>
          </a:xfrm>
          <a:prstGeom prst="arc">
            <a:avLst>
              <a:gd name="adj1" fmla="val 12628180"/>
              <a:gd name="adj2" fmla="val 111342"/>
            </a:avLst>
          </a:prstGeom>
          <a:ln w="101600" cap="rnd">
            <a:solidFill>
              <a:schemeClr val="accent2"/>
            </a:solidFill>
            <a:round/>
          </a:ln>
          <a:effectLst>
            <a:outerShdw blurRad="215900" dist="38100" dir="8100000" algn="tr" rotWithShape="0">
              <a:prstClr val="black">
                <a:alpha val="3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0552" y="2969930"/>
            <a:ext cx="1020445" cy="583565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>
                <a:latin typeface="+mj-ea"/>
                <a:ea typeface="+mj-ea"/>
                <a:cs typeface="微软雅黑" panose="020B0503020204020204" charset="-122"/>
              </a:rPr>
              <a:t>42%</a:t>
            </a:r>
            <a:endParaRPr lang="zh-CN" altLang="en-US" sz="3200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9" name="圆: 空心 9"/>
          <p:cNvSpPr/>
          <p:nvPr/>
        </p:nvSpPr>
        <p:spPr>
          <a:xfrm>
            <a:off x="3750207" y="2282132"/>
            <a:ext cx="2001657" cy="2001656"/>
          </a:xfrm>
          <a:prstGeom prst="donut">
            <a:avLst>
              <a:gd name="adj" fmla="val 14474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  <a:gs pos="52000">
                <a:schemeClr val="accent4"/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74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0" name="弧形 19"/>
          <p:cNvSpPr/>
          <p:nvPr/>
        </p:nvSpPr>
        <p:spPr>
          <a:xfrm>
            <a:off x="3899345" y="2431270"/>
            <a:ext cx="1703381" cy="1703380"/>
          </a:xfrm>
          <a:prstGeom prst="arc">
            <a:avLst>
              <a:gd name="adj1" fmla="val 2301782"/>
              <a:gd name="adj2" fmla="val 0"/>
            </a:avLst>
          </a:prstGeom>
          <a:ln w="101600" cap="rnd">
            <a:solidFill>
              <a:schemeClr val="accent2"/>
            </a:solidFill>
            <a:round/>
          </a:ln>
          <a:effectLst>
            <a:outerShdw blurRad="215900" dist="38100" dir="8100000" algn="tr" rotWithShape="0">
              <a:prstClr val="black">
                <a:alpha val="3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40812" y="2969930"/>
            <a:ext cx="1020445" cy="583565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>
                <a:latin typeface="+mj-ea"/>
                <a:ea typeface="+mj-ea"/>
                <a:cs typeface="微软雅黑" panose="020B0503020204020204" charset="-122"/>
              </a:rPr>
              <a:t>91%</a:t>
            </a:r>
            <a:endParaRPr lang="zh-CN" altLang="en-US" sz="3200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3" name="圆: 空心 12"/>
          <p:cNvSpPr/>
          <p:nvPr/>
        </p:nvSpPr>
        <p:spPr>
          <a:xfrm>
            <a:off x="6395548" y="2282132"/>
            <a:ext cx="2001657" cy="2001656"/>
          </a:xfrm>
          <a:prstGeom prst="donut">
            <a:avLst>
              <a:gd name="adj" fmla="val 14474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  <a:gs pos="52000">
                <a:schemeClr val="accent4"/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74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4" name="弧形 23"/>
          <p:cNvSpPr/>
          <p:nvPr/>
        </p:nvSpPr>
        <p:spPr>
          <a:xfrm>
            <a:off x="6544686" y="2431270"/>
            <a:ext cx="1703381" cy="1703380"/>
          </a:xfrm>
          <a:prstGeom prst="arc">
            <a:avLst>
              <a:gd name="adj1" fmla="val 10203953"/>
              <a:gd name="adj2" fmla="val 19999186"/>
            </a:avLst>
          </a:prstGeom>
          <a:ln w="101600" cap="rnd">
            <a:solidFill>
              <a:schemeClr val="accent2"/>
            </a:solidFill>
            <a:round/>
          </a:ln>
          <a:effectLst>
            <a:outerShdw blurRad="215900" dist="38100" dir="8100000" algn="tr" rotWithShape="0">
              <a:prstClr val="black">
                <a:alpha val="3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886153" y="2969930"/>
            <a:ext cx="1020445" cy="583565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>
                <a:latin typeface="+mj-ea"/>
                <a:ea typeface="+mj-ea"/>
                <a:cs typeface="微软雅黑" panose="020B0503020204020204" charset="-122"/>
              </a:rPr>
              <a:t>48%</a:t>
            </a:r>
            <a:endParaRPr lang="zh-CN" altLang="en-US" sz="3200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7" name="圆: 空心 15"/>
          <p:cNvSpPr/>
          <p:nvPr/>
        </p:nvSpPr>
        <p:spPr>
          <a:xfrm>
            <a:off x="9040888" y="2282132"/>
            <a:ext cx="2001657" cy="2001656"/>
          </a:xfrm>
          <a:prstGeom prst="donut">
            <a:avLst>
              <a:gd name="adj" fmla="val 14474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  <a:gs pos="52000">
                <a:schemeClr val="accent4"/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74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8" name="弧形 27"/>
          <p:cNvSpPr/>
          <p:nvPr/>
        </p:nvSpPr>
        <p:spPr>
          <a:xfrm>
            <a:off x="9190026" y="2431270"/>
            <a:ext cx="1703381" cy="1703380"/>
          </a:xfrm>
          <a:prstGeom prst="arc">
            <a:avLst>
              <a:gd name="adj1" fmla="val 13387328"/>
              <a:gd name="adj2" fmla="val 4703845"/>
            </a:avLst>
          </a:prstGeom>
          <a:ln w="101600" cap="rnd">
            <a:solidFill>
              <a:schemeClr val="accent2"/>
            </a:solidFill>
            <a:round/>
          </a:ln>
          <a:effectLst>
            <a:outerShdw blurRad="215900" dist="38100" dir="8100000" algn="tr" rotWithShape="0">
              <a:prstClr val="black">
                <a:alpha val="3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531492" y="2969930"/>
            <a:ext cx="1020445" cy="583565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>
                <a:latin typeface="+mj-ea"/>
                <a:ea typeface="+mj-ea"/>
                <a:cs typeface="微软雅黑" panose="020B0503020204020204" charset="-122"/>
              </a:rPr>
              <a:t>73%</a:t>
            </a:r>
            <a:endParaRPr lang="zh-CN" altLang="en-US" sz="3200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901137" y="4446652"/>
            <a:ext cx="2281156" cy="4603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  <a:cs typeface="微软雅黑" panose="020B0503020204020204" charset="-122"/>
              </a:rPr>
              <a:t>网络客户</a:t>
            </a:r>
            <a:endParaRPr lang="zh-CN" altLang="en-US" sz="24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53805" y="4915535"/>
            <a:ext cx="2361565" cy="15684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20XX年全年</a:t>
            </a: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网络客户</a:t>
            </a: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任务目标xxxx亿元，实际网络客户完成xxx亿元，完成x%</a:t>
            </a:r>
            <a:endParaRPr lang="zh-CN" altLang="en-US" sz="160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55798" y="4446652"/>
            <a:ext cx="2281156" cy="4603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  <a:cs typeface="微软雅黑" panose="020B0503020204020204" charset="-122"/>
              </a:rPr>
              <a:t>净增客户</a:t>
            </a:r>
            <a:endParaRPr lang="zh-CN" altLang="en-US" sz="24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208395" y="4915535"/>
            <a:ext cx="2361565" cy="15684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20XX年全年</a:t>
            </a: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净增客户</a:t>
            </a: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任务目标xxxx亿元，实际净增客户完成xxx亿元，完成x%</a:t>
            </a:r>
            <a:endParaRPr lang="zh-CN" altLang="en-US" sz="160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610458" y="4446652"/>
            <a:ext cx="2281156" cy="4603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  <a:cs typeface="微软雅黑" panose="020B0503020204020204" charset="-122"/>
              </a:rPr>
              <a:t>市场增量</a:t>
            </a:r>
            <a:endParaRPr lang="zh-CN" altLang="en-US" sz="24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562985" y="4915535"/>
            <a:ext cx="2361565" cy="15684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20XX年全年</a:t>
            </a: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市场增量</a:t>
            </a:r>
            <a:r>
              <a:rPr lang="zh-CN" altLang="en-US" sz="1600">
                <a:solidFill>
                  <a:schemeClr val="tx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任务目标xxxx亿元，实际市场增量完成xxx亿元，完成x%</a:t>
            </a:r>
            <a:endParaRPr lang="zh-CN" altLang="en-US" sz="160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60198" y="4446652"/>
            <a:ext cx="2281156" cy="4603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  <a:cs typeface="微软雅黑" panose="020B0503020204020204" charset="-122"/>
              </a:rPr>
              <a:t>通服收入</a:t>
            </a:r>
            <a:endParaRPr lang="zh-CN" altLang="en-US" sz="24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12495" y="4915535"/>
            <a:ext cx="2361565" cy="15684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latin typeface="+mj-ea"/>
                <a:ea typeface="+mj-ea"/>
                <a:cs typeface="微软雅黑" panose="020B0503020204020204" charset="-122"/>
              </a:rPr>
              <a:t>20</a:t>
            </a:r>
            <a:r>
              <a:rPr lang="en-US" altLang="zh-CN" sz="1600">
                <a:latin typeface="+mj-ea"/>
                <a:ea typeface="+mj-ea"/>
                <a:cs typeface="微软雅黑" panose="020B0503020204020204" charset="-122"/>
              </a:rPr>
              <a:t>XX</a:t>
            </a:r>
            <a:r>
              <a:rPr lang="zh-CN" altLang="en-US" sz="1600">
                <a:latin typeface="+mj-ea"/>
                <a:ea typeface="+mj-ea"/>
                <a:cs typeface="微软雅黑" panose="020B0503020204020204" charset="-122"/>
              </a:rPr>
              <a:t>年全年</a:t>
            </a:r>
            <a:r>
              <a:rPr lang="zh-CN" altLang="en-US" sz="1600">
                <a:latin typeface="+mj-ea"/>
                <a:ea typeface="+mj-ea"/>
                <a:cs typeface="微软雅黑" panose="020B0503020204020204" charset="-122"/>
                <a:sym typeface="+mn-ea"/>
              </a:rPr>
              <a:t>通服收入</a:t>
            </a:r>
            <a:r>
              <a:rPr lang="zh-CN" altLang="en-US" sz="1600">
                <a:latin typeface="+mj-ea"/>
                <a:ea typeface="+mj-ea"/>
                <a:cs typeface="微软雅黑" panose="020B0503020204020204" charset="-122"/>
              </a:rPr>
              <a:t>任务目标</a:t>
            </a:r>
            <a:r>
              <a:rPr lang="en-US" altLang="zh-CN" sz="1600">
                <a:latin typeface="+mj-ea"/>
                <a:ea typeface="+mj-ea"/>
                <a:cs typeface="微软雅黑" panose="020B0503020204020204" charset="-122"/>
              </a:rPr>
              <a:t>xxxx</a:t>
            </a:r>
            <a:r>
              <a:rPr lang="zh-CN" altLang="en-US" sz="1600">
                <a:latin typeface="+mj-ea"/>
                <a:ea typeface="+mj-ea"/>
                <a:cs typeface="微软雅黑" panose="020B0503020204020204" charset="-122"/>
              </a:rPr>
              <a:t>亿元，实际通服收入完成</a:t>
            </a:r>
            <a:r>
              <a:rPr lang="en-US" altLang="zh-CN" sz="1600">
                <a:latin typeface="+mj-ea"/>
                <a:ea typeface="+mj-ea"/>
                <a:cs typeface="微软雅黑" panose="020B0503020204020204" charset="-122"/>
              </a:rPr>
              <a:t>xxx</a:t>
            </a:r>
            <a:r>
              <a:rPr lang="zh-CN" altLang="en-US" sz="1600">
                <a:latin typeface="+mj-ea"/>
                <a:ea typeface="+mj-ea"/>
                <a:cs typeface="微软雅黑" panose="020B0503020204020204" charset="-122"/>
              </a:rPr>
              <a:t>亿元，完成</a:t>
            </a:r>
            <a:r>
              <a:rPr lang="en-US" altLang="zh-CN" sz="1600">
                <a:latin typeface="+mj-ea"/>
                <a:ea typeface="+mj-ea"/>
                <a:cs typeface="微软雅黑" panose="020B0503020204020204" charset="-122"/>
              </a:rPr>
              <a:t>x%</a:t>
            </a:r>
            <a:endParaRPr lang="en-US" altLang="zh-CN" sz="160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15938" y="1228982"/>
            <a:ext cx="11160125" cy="92202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      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接待省督导组、</a:t>
            </a:r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XX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市应急据、街道安检站及市环保局、市工信局等各部门专项、全面安全生产及环保检查</a:t>
            </a:r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0余次，上报各类安全生产整改</a:t>
            </a:r>
            <a:r>
              <a:rPr 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xx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余次，开展</a:t>
            </a:r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XXX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培训2</a:t>
            </a:r>
            <a:r>
              <a:rPr lang="en-US" altLang="zh-CN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0</a:t>
            </a:r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次，确保了公司安全生产工作的顺利进行。</a:t>
            </a:r>
            <a:endParaRPr lang="zh-CN" altLang="en-US" dirty="0">
              <a:latin typeface="+mj-ea"/>
              <a:ea typeface="+mj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>
                <a:sym typeface="+mn-ea"/>
              </a:rPr>
              <a:t>年度工作概述</a:t>
            </a:r>
            <a:endParaRPr lang="zh-CN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305550" y="1553423"/>
            <a:ext cx="4932680" cy="4515272"/>
            <a:chOff x="1210" y="2324"/>
            <a:chExt cx="7768" cy="7111"/>
          </a:xfrm>
        </p:grpSpPr>
        <p:sp>
          <p:nvSpPr>
            <p:cNvPr id="23" name="矩形: 圆角 22"/>
            <p:cNvSpPr/>
            <p:nvPr/>
          </p:nvSpPr>
          <p:spPr>
            <a:xfrm>
              <a:off x="1210" y="2412"/>
              <a:ext cx="7768" cy="7023"/>
            </a:xfrm>
            <a:prstGeom prst="roundRect">
              <a:avLst>
                <a:gd name="adj" fmla="val 910"/>
              </a:avLst>
            </a:prstGeom>
            <a:gradFill flip="none" rotWithShape="1">
              <a:gsLst>
                <a:gs pos="35000">
                  <a:schemeClr val="bg1">
                    <a:alpha val="10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gradFill flip="none" rotWithShape="1">
                <a:gsLst>
                  <a:gs pos="31000">
                    <a:schemeClr val="bg1">
                      <a:alpha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246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noProof="0"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936" y="9239"/>
              <a:ext cx="4666" cy="1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0">
              <a:off x="1702" y="2324"/>
              <a:ext cx="6747" cy="2532"/>
              <a:chOff x="10035" y="2596"/>
              <a:chExt cx="7390" cy="3047"/>
            </a:xfrm>
          </p:grpSpPr>
          <p:sp>
            <p:nvSpPr>
              <p:cNvPr id="10" name="矩形 9"/>
              <p:cNvSpPr/>
              <p:nvPr/>
            </p:nvSpPr>
            <p:spPr bwMode="auto">
              <a:xfrm>
                <a:off x="10035" y="2983"/>
                <a:ext cx="7390" cy="239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84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endParaRPr lang="zh-CN" altLang="en-US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0387" y="3323"/>
                <a:ext cx="6685" cy="2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39700" dir="5400000" sx="97000" sy="97000" algn="t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 rot="0">
                <a:off x="15891" y="2596"/>
                <a:ext cx="1209" cy="1167"/>
                <a:chOff x="4846152" y="1430700"/>
                <a:chExt cx="767486" cy="740526"/>
              </a:xfrm>
            </p:grpSpPr>
            <p:sp>
              <p:nvSpPr>
                <p:cNvPr id="6" name="箭头: 五边形 112"/>
                <p:cNvSpPr/>
                <p:nvPr/>
              </p:nvSpPr>
              <p:spPr>
                <a:xfrm rot="5400000">
                  <a:off x="4910748" y="1483371"/>
                  <a:ext cx="674726" cy="569384"/>
                </a:xfrm>
                <a:prstGeom prst="homePlate">
                  <a:avLst>
                    <a:gd name="adj" fmla="val 26913"/>
                  </a:avLst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127000" dist="88900" dir="5400000" sx="98000" sy="98000" algn="t" rotWithShape="0">
                    <a:schemeClr val="accent4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noAutofit/>
                </a:bodyPr>
                <a:p>
                  <a:pPr algn="ctr"/>
                  <a:endParaRPr lang="zh-CN" altLang="en-US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4846152" y="1543176"/>
                  <a:ext cx="767486" cy="62805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p>
                  <a:pPr algn="ctr"/>
                  <a:r>
                    <a:rPr lang="en-US" altLang="zh-CN" sz="2800" dirty="0">
                      <a:solidFill>
                        <a:schemeClr val="lt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en-US" altLang="zh-CN" sz="2800" dirty="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85" name="文本框 84"/>
          <p:cNvSpPr txBox="1"/>
          <p:nvPr/>
        </p:nvSpPr>
        <p:spPr>
          <a:xfrm>
            <a:off x="515938" y="1735396"/>
            <a:ext cx="1685437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微软雅黑" panose="020B0503020204020204" charset="-122"/>
              </a:rPr>
              <a:t>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微软雅黑" panose="020B0503020204020204" charset="-122"/>
              </a:rPr>
              <a:t>销售产品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微软雅黑" panose="020B0503020204020204" charset="-122"/>
            </a:endParaRPr>
          </a:p>
        </p:txBody>
      </p:sp>
      <p:sp>
        <p:nvSpPr>
          <p:cNvPr id="134" name="矩形: 圆顶角 133"/>
          <p:cNvSpPr/>
          <p:nvPr/>
        </p:nvSpPr>
        <p:spPr>
          <a:xfrm rot="5400000">
            <a:off x="2134563" y="1264947"/>
            <a:ext cx="800214" cy="3678693"/>
          </a:xfrm>
          <a:prstGeom prst="round2SameRect">
            <a:avLst>
              <a:gd name="adj1" fmla="val 10079"/>
              <a:gd name="adj2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12829" y="2904238"/>
            <a:ext cx="838200" cy="4298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4256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75195" y="2919627"/>
            <a:ext cx="868680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一季度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40" name="矩形: 圆顶角 139"/>
          <p:cNvSpPr/>
          <p:nvPr/>
        </p:nvSpPr>
        <p:spPr>
          <a:xfrm rot="5400000">
            <a:off x="2578993" y="1970928"/>
            <a:ext cx="800214" cy="4567554"/>
          </a:xfrm>
          <a:prstGeom prst="round2SameRect">
            <a:avLst>
              <a:gd name="adj1" fmla="val 10079"/>
              <a:gd name="adj2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4238765" y="4039261"/>
            <a:ext cx="838200" cy="4298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200">
                <a:gradFill>
                  <a:gsLst>
                    <a:gs pos="18000">
                      <a:schemeClr val="accent5">
                        <a:lumMod val="40000"/>
                        <a:lumOff val="60000"/>
                      </a:schemeClr>
                    </a:gs>
                    <a:gs pos="97000">
                      <a:schemeClr val="accent5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cs typeface="微软雅黑" panose="020B0503020204020204" charset="-122"/>
              </a:rPr>
              <a:t>4405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cs typeface="微软雅黑" panose="020B0503020204020204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775195" y="4070038"/>
            <a:ext cx="868680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bg1">
                    <a:alpha val="51000"/>
                  </a:schemeClr>
                </a:solidFill>
                <a:latin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二季度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45" name="矩形: 圆顶角 144"/>
          <p:cNvSpPr/>
          <p:nvPr/>
        </p:nvSpPr>
        <p:spPr>
          <a:xfrm rot="5400000">
            <a:off x="2289433" y="3410898"/>
            <a:ext cx="800216" cy="3988436"/>
          </a:xfrm>
          <a:prstGeom prst="round2SameRect">
            <a:avLst>
              <a:gd name="adj1" fmla="val 10079"/>
              <a:gd name="adj2" fmla="val 0"/>
            </a:avLst>
          </a:prstGeom>
          <a:gradFill flip="none" rotWithShape="1">
            <a:gsLst>
              <a:gs pos="3500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gradFill flip="none" rotWithShape="1">
              <a:gsLst>
                <a:gs pos="31000">
                  <a:schemeClr val="bg1">
                    <a:alpha val="40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3719905" y="5189673"/>
            <a:ext cx="838200" cy="4298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200">
                <a:gradFill>
                  <a:gsLst>
                    <a:gs pos="18000">
                      <a:schemeClr val="accent5">
                        <a:lumMod val="40000"/>
                        <a:lumOff val="60000"/>
                      </a:schemeClr>
                    </a:gs>
                    <a:gs pos="97000">
                      <a:schemeClr val="accent5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cs typeface="微软雅黑" panose="020B0503020204020204" charset="-122"/>
              </a:rPr>
              <a:t>4331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cs typeface="微软雅黑" panose="020B0503020204020204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775195" y="5220450"/>
            <a:ext cx="868680" cy="36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bg1">
                    <a:alpha val="51000"/>
                  </a:schemeClr>
                </a:solidFill>
                <a:latin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三季度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2056049" y="1867781"/>
            <a:ext cx="71343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元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/>
              <a:t>年度工作概述</a:t>
            </a:r>
            <a:endParaRPr lang="zh-CN" altLang="en-US" dirty="0"/>
          </a:p>
        </p:txBody>
      </p:sp>
      <p:sp>
        <p:nvSpPr>
          <p:cNvPr id="65" name="文本框 64"/>
          <p:cNvSpPr txBox="1"/>
          <p:nvPr/>
        </p:nvSpPr>
        <p:spPr>
          <a:xfrm>
            <a:off x="7624098" y="2318742"/>
            <a:ext cx="1685437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微软雅黑" panose="020B0503020204020204" charset="-122"/>
              </a:rPr>
              <a:t>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微软雅黑" panose="020B0503020204020204" charset="-122"/>
              </a:rPr>
              <a:t>销售产品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微软雅黑" panose="020B050302020402020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164209" y="2451127"/>
            <a:ext cx="71343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微软雅黑" panose="020B0503020204020204" charset="-122"/>
              </a:rPr>
              <a:t>元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graphicFrame>
        <p:nvGraphicFramePr>
          <p:cNvPr id="9" name="图表 8"/>
          <p:cNvGraphicFramePr/>
          <p:nvPr>
            <p:custDataLst>
              <p:tags r:id="rId2"/>
            </p:custDataLst>
          </p:nvPr>
        </p:nvGraphicFramePr>
        <p:xfrm>
          <a:off x="6424295" y="3500755"/>
          <a:ext cx="4725670" cy="2120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10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11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12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13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14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15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16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17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18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19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2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20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21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22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23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24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25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26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27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28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29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3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30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31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32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33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34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35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36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37.xml><?xml version="1.0" encoding="utf-8"?>
<p:tagLst xmlns:p="http://schemas.openxmlformats.org/presentationml/2006/main">
  <p:tag name="TOP" val="103.2028"/>
  <p:tag name="LEFT" val="50.17457"/>
  <p:tag name="WIDTH" val="435.826"/>
  <p:tag name="HEIGHT" val="292.7972"/>
  <p:tag name="LINEWEIGHT" val="-2.147484E+09"/>
  <p:tag name="SHAPEGLOW" val="0"/>
  <p:tag name="SOFTEDGE" val="0"/>
</p:tagLst>
</file>

<file path=ppt/tags/tag38.xml><?xml version="1.0" encoding="utf-8"?>
<p:tagLst xmlns:p="http://schemas.openxmlformats.org/presentationml/2006/main">
  <p:tag name="TOP" val="103.2028"/>
  <p:tag name="LEFT" val="50.17457"/>
  <p:tag name="WIDTH" val="435.826"/>
  <p:tag name="HEIGHT" val="292.7972"/>
  <p:tag name="LINEWEIGHT" val="-2.147484E+09"/>
  <p:tag name="SHAPEGLOW" val="0"/>
  <p:tag name="SOFTEDGE" val="0"/>
</p:tagLst>
</file>

<file path=ppt/tags/tag39.xml><?xml version="1.0" encoding="utf-8"?>
<p:tagLst xmlns:p="http://schemas.openxmlformats.org/presentationml/2006/main">
  <p:tag name="TOP" val="103.2028"/>
  <p:tag name="LEFT" val="50.17457"/>
  <p:tag name="WIDTH" val="435.826"/>
  <p:tag name="HEIGHT" val="292.7972"/>
  <p:tag name="LINEWEIGHT" val="-2.147484E+09"/>
  <p:tag name="SHAPEGLOW" val="0"/>
  <p:tag name="SOFTEDGE" val="0"/>
</p:tagLst>
</file>

<file path=ppt/tags/tag4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40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1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2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3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4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5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6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7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8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49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50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1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2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3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4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5.xml><?xml version="1.0" encoding="utf-8"?>
<p:tagLst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6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ags/tag7.xml><?xml version="1.0" encoding="utf-8"?>
<p:tagLst xmlns:p="http://schemas.openxmlformats.org/presentationml/2006/main">
  <p:tag name="MH" val="20151107103918"/>
  <p:tag name="MH_LIBRARY" val="GRAPHIC"/>
  <p:tag name="MH_TYPE" val="Other"/>
  <p:tag name="MH_ORDER" val="7"/>
</p:tagLst>
</file>

<file path=ppt/tags/tag8.xml><?xml version="1.0" encoding="utf-8"?>
<p:tagLst xmlns:p="http://schemas.openxmlformats.org/presentationml/2006/main">
  <p:tag name="MH" val="20151107103918"/>
  <p:tag name="MH_LIBRARY" val="GRAPHIC"/>
  <p:tag name="MH_TYPE" val="Text"/>
  <p:tag name="MH_ORDER" val="4"/>
</p:tagLst>
</file>

<file path=ppt/tags/tag9.xml><?xml version="1.0" encoding="utf-8"?>
<p:tagLst xmlns:p="http://schemas.openxmlformats.org/presentationml/2006/main">
  <p:tag name="MH" val="20151107103918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81E5"/>
      </a:accent1>
      <a:accent2>
        <a:srgbClr val="E98CB6"/>
      </a:accent2>
      <a:accent3>
        <a:srgbClr val="A5A5A5"/>
      </a:accent3>
      <a:accent4>
        <a:srgbClr val="F7D7F6"/>
      </a:accent4>
      <a:accent5>
        <a:srgbClr val="EBDAE2"/>
      </a:accent5>
      <a:accent6>
        <a:srgbClr val="F2BCD4"/>
      </a:accent6>
      <a:hlink>
        <a:srgbClr val="A481E5"/>
      </a:hlink>
      <a:folHlink>
        <a:srgbClr val="A481E5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3037</Words>
  <Application>WPS 演示</Application>
  <PresentationFormat>宽屏</PresentationFormat>
  <Paragraphs>443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微软雅黑 Light</vt:lpstr>
      <vt:lpstr>Segoe UI Light</vt:lpstr>
      <vt:lpstr>Arial Unicode MS</vt:lpstr>
      <vt:lpstr>Office 主题</vt:lpstr>
      <vt:lpstr>PowerPoint 演示文稿</vt:lpstr>
      <vt:lpstr>PowerPoint 演示文稿</vt:lpstr>
      <vt:lpstr>PowerPoint 演示文稿</vt:lpstr>
      <vt:lpstr>年度工作概述</vt:lpstr>
      <vt:lpstr>年度工作概述</vt:lpstr>
      <vt:lpstr>年度工作概述</vt:lpstr>
      <vt:lpstr>年度工作概述</vt:lpstr>
      <vt:lpstr>年度工作概述</vt:lpstr>
      <vt:lpstr>年度工作概述</vt:lpstr>
      <vt:lpstr>PowerPoint 演示文稿</vt:lpstr>
      <vt:lpstr>存在的主要问题</vt:lpstr>
      <vt:lpstr>存在的主要问题</vt:lpstr>
      <vt:lpstr>PowerPoint 演示文稿</vt:lpstr>
      <vt:lpstr>明年工作举措</vt:lpstr>
      <vt:lpstr>明年工作举措</vt:lpstr>
      <vt:lpstr>明年工作举措</vt:lpstr>
      <vt:lpstr>明年工作举措</vt:lpstr>
      <vt:lpstr>PowerPoint 演示文稿</vt:lpstr>
      <vt:lpstr>对公司意见建议</vt:lpstr>
      <vt:lpstr>对公司意见建议</vt:lpstr>
      <vt:lpstr>对公司意见建议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宋艳萌</cp:lastModifiedBy>
  <cp:revision>22</cp:revision>
  <dcterms:created xsi:type="dcterms:W3CDTF">2021-12-27T11:46:00Z</dcterms:created>
  <dcterms:modified xsi:type="dcterms:W3CDTF">2022-02-28T12:15:31Z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E387D2F9ACC0448A843DBD26CFD53254</vt:lpwstr>
  </property>
  <property fmtid="{D5CDD505-2E9C-101B-9397-08002B2CF9AE}" pid="3" name="KSOProductBuildVer">
    <vt:lpwstr>2052-11.1.0.11365</vt:lpwstr>
  </property>
</Properties>
</file>