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58" r:id="rId4"/>
    <p:sldId id="267" r:id="rId5"/>
    <p:sldId id="268" r:id="rId6"/>
    <p:sldId id="269" r:id="rId7"/>
    <p:sldId id="262" r:id="rId8"/>
    <p:sldId id="270" r:id="rId9"/>
    <p:sldId id="271" r:id="rId10"/>
    <p:sldId id="263" r:id="rId11"/>
    <p:sldId id="273" r:id="rId12"/>
    <p:sldId id="274" r:id="rId13"/>
    <p:sldId id="264" r:id="rId14"/>
    <p:sldId id="272" r:id="rId15"/>
    <p:sldId id="276" r:id="rId16"/>
    <p:sldId id="278" r:id="rId17"/>
    <p:sldId id="265" r:id="rId18"/>
    <p:sldId id="277" r:id="rId19"/>
    <p:sldId id="261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56E"/>
    <a:srgbClr val="A670CA"/>
    <a:srgbClr val="7692FF"/>
    <a:srgbClr val="EDB159"/>
    <a:srgbClr val="235787"/>
    <a:srgbClr val="26A9E0"/>
    <a:srgbClr val="2A9CA2"/>
    <a:srgbClr val="258A8F"/>
    <a:srgbClr val="2283CD"/>
    <a:srgbClr val="E71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4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F3399766-BB16-402B-BE3C-4A3247BDA52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CADA692-B0F9-4E43-B2B1-8DC4CC6CA507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/>
              <a:srcRect/>
              <a:stretch>
                <a:fillRect t="-20481" b="-20481"/>
              </a:stretch>
            </a:blip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1C5DA309-7C77-4787-9A00-C4CD181B74A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05156E"/>
                </a:gs>
                <a:gs pos="55000">
                  <a:srgbClr val="3E54B7">
                    <a:alpha val="87000"/>
                  </a:srgbClr>
                </a:gs>
                <a:gs pos="0">
                  <a:srgbClr val="A670CA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副标题 14">
            <a:extLst>
              <a:ext uri="{FF2B5EF4-FFF2-40B4-BE49-F238E27FC236}">
                <a16:creationId xmlns:a16="http://schemas.microsoft.com/office/drawing/2014/main" id="{9E148D40-0F83-49E8-8AEB-D4B6080BB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3547408"/>
            <a:ext cx="5629276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标题 15">
            <a:extLst>
              <a:ext uri="{FF2B5EF4-FFF2-40B4-BE49-F238E27FC236}">
                <a16:creationId xmlns:a16="http://schemas.microsoft.com/office/drawing/2014/main" id="{05524390-B5DF-46E6-8850-0AD8F358D8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925" y="2009939"/>
            <a:ext cx="5629276" cy="1537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8C798132-20E9-43D5-B1B9-5852E3A836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25" y="4447406"/>
            <a:ext cx="56292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262E434A-447D-48C1-A0D7-7CE6FEA7BF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4743677"/>
            <a:ext cx="56292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箭头: 五边形 11">
            <a:extLst>
              <a:ext uri="{FF2B5EF4-FFF2-40B4-BE49-F238E27FC236}">
                <a16:creationId xmlns:a16="http://schemas.microsoft.com/office/drawing/2014/main" id="{EC03AB0F-93D5-4643-9A1D-39552BF06030}"/>
              </a:ext>
            </a:extLst>
          </p:cNvPr>
          <p:cNvSpPr/>
          <p:nvPr userDrawn="1"/>
        </p:nvSpPr>
        <p:spPr>
          <a:xfrm flipH="1">
            <a:off x="6772813" y="0"/>
            <a:ext cx="5419187" cy="6858000"/>
          </a:xfrm>
          <a:prstGeom prst="homePlate">
            <a:avLst/>
          </a:prstGeom>
          <a:blipFill>
            <a:blip r:embed="rId2"/>
            <a:srcRect/>
            <a:stretch>
              <a:fillRect l="-34367" r="-34367"/>
            </a:stretch>
          </a:blip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A27FF2A2-B9DF-4912-A8AE-BCABE236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98" y="2657929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FF84B6B-C3F0-4817-BF66-C2C86E86C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814" y="3553279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34C42E87-D418-4DF2-BB70-EF476C7AA635}"/>
              </a:ext>
            </a:extLst>
          </p:cNvPr>
          <p:cNvSpPr/>
          <p:nvPr userDrawn="1"/>
        </p:nvSpPr>
        <p:spPr>
          <a:xfrm flipH="1">
            <a:off x="6772813" y="0"/>
            <a:ext cx="5419187" cy="6858000"/>
          </a:xfrm>
          <a:prstGeom prst="homePlate">
            <a:avLst/>
          </a:prstGeom>
          <a:gradFill flip="none" rotWithShape="1">
            <a:gsLst>
              <a:gs pos="100000">
                <a:srgbClr val="05156E"/>
              </a:gs>
              <a:gs pos="55000">
                <a:srgbClr val="3E54B7">
                  <a:alpha val="87000"/>
                </a:srgbClr>
              </a:gs>
              <a:gs pos="0">
                <a:srgbClr val="A670CA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2022/9/22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OfficePLUS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284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2022/9/22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OfficePLUS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94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FA77C269-9FD5-409F-B4D9-88F7B81F41D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68203F9-05E7-4208-9A0F-2822C01A552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/>
              <a:srcRect/>
              <a:stretch>
                <a:fillRect t="-20481" b="-20481"/>
              </a:stretch>
            </a:blip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E41E5A6-6FA1-474B-B8A0-0968B15E4E38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05156E"/>
                </a:gs>
                <a:gs pos="55000">
                  <a:srgbClr val="3E54B7">
                    <a:alpha val="87000"/>
                  </a:srgbClr>
                </a:gs>
                <a:gs pos="0">
                  <a:srgbClr val="A670CA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50957B10-14CB-4FF3-BE4E-28D58F3D47B8}"/>
              </a:ext>
            </a:extLst>
          </p:cNvPr>
          <p:cNvSpPr/>
          <p:nvPr userDrawn="1"/>
        </p:nvSpPr>
        <p:spPr>
          <a:xfrm>
            <a:off x="-1" y="0"/>
            <a:ext cx="6781799" cy="6858000"/>
          </a:xfrm>
          <a:prstGeom prst="rect">
            <a:avLst/>
          </a:prstGeom>
          <a:gradFill flip="none" rotWithShape="1">
            <a:gsLst>
              <a:gs pos="100000">
                <a:srgbClr val="05156E"/>
              </a:gs>
              <a:gs pos="0">
                <a:srgbClr val="A670CA">
                  <a:alpha val="0"/>
                  <a:lumMod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F886C41A-8AE7-47EF-A3F9-E6E368717B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100" y="1130300"/>
            <a:ext cx="5426076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6487B6FD-C5F6-45CE-877A-682EADEB78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100" y="3436536"/>
            <a:ext cx="5426076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BF488E94-1756-4FBE-8771-1EAFA703D0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101" y="3140265"/>
            <a:ext cx="54260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7">
            <a:extLst>
              <a:ext uri="{FF2B5EF4-FFF2-40B4-BE49-F238E27FC236}">
                <a16:creationId xmlns:a16="http://schemas.microsoft.com/office/drawing/2014/main" id="{56BEB53F-6344-4DE5-845D-5CDC0D89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8A746F1F-5B6E-46DC-9761-835BFF1A4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7BBFA8E-CD81-42EC-BE2E-D717AC1A01EA}"/>
              </a:ext>
            </a:extLst>
          </p:cNvPr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1A553C98-1D53-47DA-BCC6-EEC8E9008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2022/9/22</a:t>
            </a:fld>
            <a:endParaRPr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4FC72514-405C-495B-BF56-6756AE789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OfficePLUS</a:t>
            </a:r>
            <a:endParaRPr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B3C826FC-2745-490E-9AD0-D8AA3FDE5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3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副标题 17">
            <a:extLst>
              <a:ext uri="{FF2B5EF4-FFF2-40B4-BE49-F238E27FC236}">
                <a16:creationId xmlns:a16="http://schemas.microsoft.com/office/drawing/2014/main" id="{0210DF03-38EF-494E-BE27-C55E3627C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pc="1000" dirty="0">
                <a:cs typeface="+mn-ea"/>
                <a:sym typeface="+mn-lt"/>
              </a:rPr>
              <a:t>保护自己就是保护他人</a:t>
            </a:r>
            <a:endParaRPr lang="en-US" altLang="zh-CN" spc="1000" dirty="0">
              <a:cs typeface="+mn-ea"/>
              <a:sym typeface="+mn-lt"/>
            </a:endParaRPr>
          </a:p>
        </p:txBody>
      </p:sp>
      <p:sp>
        <p:nvSpPr>
          <p:cNvPr id="19" name="标题 18">
            <a:extLst>
              <a:ext uri="{FF2B5EF4-FFF2-40B4-BE49-F238E27FC236}">
                <a16:creationId xmlns:a16="http://schemas.microsoft.com/office/drawing/2014/main" id="{E7257304-2BF8-465A-A41B-588943A125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>
                <a:latin typeface="+mn-lt"/>
                <a:ea typeface="+mn-ea"/>
                <a:cs typeface="+mn-ea"/>
                <a:sym typeface="+mn-lt"/>
              </a:rPr>
              <a:t>正确认识和防范</a:t>
            </a:r>
            <a:br>
              <a:rPr lang="en-US" altLang="zh-CN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新型冠状病毒</a:t>
            </a: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E8A128C6-0E9A-46C3-86A2-BAD8EFAF8E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汇报</a:t>
            </a:r>
            <a:r>
              <a:rPr lang="zh-CN" altLang="en-US">
                <a:cs typeface="+mn-ea"/>
                <a:sym typeface="+mn-lt"/>
              </a:rPr>
              <a:t>人：</a:t>
            </a:r>
            <a:r>
              <a:rPr lang="en-US" altLang="zh-CN">
                <a:cs typeface="+mn-ea"/>
                <a:sym typeface="+mn-lt"/>
              </a:rPr>
              <a:t>OfficePLUS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3F10BFD-92C6-4457-908F-581C36481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20XX/XX/XX</a:t>
            </a:r>
            <a:endParaRPr lang="en-US" altLang="en-US" dirty="0"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6DA700A-0E49-40FD-BA97-9BA9BB042BA7}"/>
              </a:ext>
            </a:extLst>
          </p:cNvPr>
          <p:cNvGrpSpPr/>
          <p:nvPr/>
        </p:nvGrpSpPr>
        <p:grpSpPr>
          <a:xfrm>
            <a:off x="701168" y="987035"/>
            <a:ext cx="2288776" cy="717106"/>
            <a:chOff x="5123032" y="2373367"/>
            <a:chExt cx="2801768" cy="877833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AC2D4A0-E395-461E-B12B-569B476443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3032" y="2373367"/>
              <a:ext cx="604667" cy="779836"/>
            </a:xfrm>
            <a:custGeom>
              <a:avLst/>
              <a:gdLst>
                <a:gd name="T0" fmla="*/ 1658 w 3066"/>
                <a:gd name="T1" fmla="*/ 1409 h 3960"/>
                <a:gd name="T2" fmla="*/ 2200 w 3066"/>
                <a:gd name="T3" fmla="*/ 1482 h 3960"/>
                <a:gd name="T4" fmla="*/ 2799 w 3066"/>
                <a:gd name="T5" fmla="*/ 1713 h 3960"/>
                <a:gd name="T6" fmla="*/ 2451 w 3066"/>
                <a:gd name="T7" fmla="*/ 2548 h 3960"/>
                <a:gd name="T8" fmla="*/ 2162 w 3066"/>
                <a:gd name="T9" fmla="*/ 2681 h 3960"/>
                <a:gd name="T10" fmla="*/ 2295 w 3066"/>
                <a:gd name="T11" fmla="*/ 3960 h 3960"/>
                <a:gd name="T12" fmla="*/ 2429 w 3066"/>
                <a:gd name="T13" fmla="*/ 2815 h 3960"/>
                <a:gd name="T14" fmla="*/ 3066 w 3066"/>
                <a:gd name="T15" fmla="*/ 2200 h 3960"/>
                <a:gd name="T16" fmla="*/ 2715 w 3066"/>
                <a:gd name="T17" fmla="*/ 212 h 3960"/>
                <a:gd name="T18" fmla="*/ 2407 w 3066"/>
                <a:gd name="T19" fmla="*/ 229 h 3960"/>
                <a:gd name="T20" fmla="*/ 1876 w 3066"/>
                <a:gd name="T21" fmla="*/ 0 h 3960"/>
                <a:gd name="T22" fmla="*/ 1441 w 3066"/>
                <a:gd name="T23" fmla="*/ 0 h 3960"/>
                <a:gd name="T24" fmla="*/ 1021 w 3066"/>
                <a:gd name="T25" fmla="*/ 76 h 3960"/>
                <a:gd name="T26" fmla="*/ 602 w 3066"/>
                <a:gd name="T27" fmla="*/ 0 h 3960"/>
                <a:gd name="T28" fmla="*/ 251 w 3066"/>
                <a:gd name="T29" fmla="*/ 1076 h 3960"/>
                <a:gd name="T30" fmla="*/ 0 w 3066"/>
                <a:gd name="T31" fmla="*/ 1614 h 3960"/>
                <a:gd name="T32" fmla="*/ 244 w 3066"/>
                <a:gd name="T33" fmla="*/ 2182 h 3960"/>
                <a:gd name="T34" fmla="*/ 888 w 3066"/>
                <a:gd name="T35" fmla="*/ 3827 h 3960"/>
                <a:gd name="T36" fmla="*/ 1155 w 3066"/>
                <a:gd name="T37" fmla="*/ 3827 h 3960"/>
                <a:gd name="T38" fmla="*/ 1021 w 3066"/>
                <a:gd name="T39" fmla="*/ 2548 h 3960"/>
                <a:gd name="T40" fmla="*/ 504 w 3066"/>
                <a:gd name="T41" fmla="*/ 2124 h 3960"/>
                <a:gd name="T42" fmla="*/ 1089 w 3066"/>
                <a:gd name="T43" fmla="*/ 1965 h 3960"/>
                <a:gd name="T44" fmla="*/ 1525 w 3066"/>
                <a:gd name="T45" fmla="*/ 2044 h 3960"/>
                <a:gd name="T46" fmla="*/ 1658 w 3066"/>
                <a:gd name="T47" fmla="*/ 2602 h 3960"/>
                <a:gd name="T48" fmla="*/ 1792 w 3066"/>
                <a:gd name="T49" fmla="*/ 2044 h 3960"/>
                <a:gd name="T50" fmla="*/ 1541 w 3066"/>
                <a:gd name="T51" fmla="*/ 1494 h 3960"/>
                <a:gd name="T52" fmla="*/ 804 w 3066"/>
                <a:gd name="T53" fmla="*/ 267 h 3960"/>
                <a:gd name="T54" fmla="*/ 888 w 3066"/>
                <a:gd name="T55" fmla="*/ 1062 h 3960"/>
                <a:gd name="T56" fmla="*/ 518 w 3066"/>
                <a:gd name="T57" fmla="*/ 351 h 3960"/>
                <a:gd name="T58" fmla="*/ 1089 w 3066"/>
                <a:gd name="T59" fmla="*/ 1699 h 3960"/>
                <a:gd name="T60" fmla="*/ 267 w 3066"/>
                <a:gd name="T61" fmla="*/ 1614 h 3960"/>
                <a:gd name="T62" fmla="*/ 351 w 3066"/>
                <a:gd name="T63" fmla="*/ 1328 h 3960"/>
                <a:gd name="T64" fmla="*/ 1274 w 3066"/>
                <a:gd name="T65" fmla="*/ 1513 h 3960"/>
                <a:gd name="T66" fmla="*/ 1155 w 3066"/>
                <a:gd name="T67" fmla="*/ 1067 h 3960"/>
                <a:gd name="T68" fmla="*/ 1239 w 3066"/>
                <a:gd name="T69" fmla="*/ 267 h 3960"/>
                <a:gd name="T70" fmla="*/ 1525 w 3066"/>
                <a:gd name="T71" fmla="*/ 351 h 3960"/>
                <a:gd name="T72" fmla="*/ 1448 w 3066"/>
                <a:gd name="T73" fmla="*/ 1239 h 3960"/>
                <a:gd name="T74" fmla="*/ 1977 w 3066"/>
                <a:gd name="T75" fmla="*/ 1274 h 3960"/>
                <a:gd name="T76" fmla="*/ 1792 w 3066"/>
                <a:gd name="T77" fmla="*/ 351 h 3960"/>
                <a:gd name="T78" fmla="*/ 2078 w 3066"/>
                <a:gd name="T79" fmla="*/ 267 h 3960"/>
                <a:gd name="T80" fmla="*/ 2162 w 3066"/>
                <a:gd name="T81" fmla="*/ 1089 h 3960"/>
                <a:gd name="T82" fmla="*/ 2614 w 3066"/>
                <a:gd name="T83" fmla="*/ 1486 h 3960"/>
                <a:gd name="T84" fmla="*/ 2429 w 3066"/>
                <a:gd name="T85" fmla="*/ 563 h 3960"/>
                <a:gd name="T86" fmla="*/ 2715 w 3066"/>
                <a:gd name="T87" fmla="*/ 479 h 3960"/>
                <a:gd name="T88" fmla="*/ 2799 w 3066"/>
                <a:gd name="T89" fmla="*/ 1301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6" h="3960">
                  <a:moveTo>
                    <a:pt x="1541" y="1494"/>
                  </a:moveTo>
                  <a:cubicBezTo>
                    <a:pt x="1584" y="1472"/>
                    <a:pt x="1624" y="1443"/>
                    <a:pt x="1658" y="1409"/>
                  </a:cubicBezTo>
                  <a:cubicBezTo>
                    <a:pt x="1740" y="1490"/>
                    <a:pt x="1853" y="1541"/>
                    <a:pt x="1977" y="1541"/>
                  </a:cubicBezTo>
                  <a:cubicBezTo>
                    <a:pt x="2058" y="1541"/>
                    <a:pt x="2134" y="1519"/>
                    <a:pt x="2200" y="1482"/>
                  </a:cubicBezTo>
                  <a:cubicBezTo>
                    <a:pt x="2270" y="1641"/>
                    <a:pt x="2429" y="1753"/>
                    <a:pt x="2614" y="1753"/>
                  </a:cubicBezTo>
                  <a:cubicBezTo>
                    <a:pt x="2680" y="1753"/>
                    <a:pt x="2743" y="1739"/>
                    <a:pt x="2799" y="1713"/>
                  </a:cubicBezTo>
                  <a:lnTo>
                    <a:pt x="2799" y="2200"/>
                  </a:lnTo>
                  <a:cubicBezTo>
                    <a:pt x="2799" y="2392"/>
                    <a:pt x="2643" y="2548"/>
                    <a:pt x="2451" y="2548"/>
                  </a:cubicBezTo>
                  <a:lnTo>
                    <a:pt x="2295" y="2548"/>
                  </a:lnTo>
                  <a:cubicBezTo>
                    <a:pt x="2222" y="2548"/>
                    <a:pt x="2162" y="2608"/>
                    <a:pt x="2162" y="2681"/>
                  </a:cubicBezTo>
                  <a:lnTo>
                    <a:pt x="2162" y="3827"/>
                  </a:lnTo>
                  <a:cubicBezTo>
                    <a:pt x="2162" y="3900"/>
                    <a:pt x="2222" y="3960"/>
                    <a:pt x="2295" y="3960"/>
                  </a:cubicBezTo>
                  <a:cubicBezTo>
                    <a:pt x="2369" y="3960"/>
                    <a:pt x="2429" y="3900"/>
                    <a:pt x="2429" y="3827"/>
                  </a:cubicBezTo>
                  <a:lnTo>
                    <a:pt x="2429" y="2815"/>
                  </a:lnTo>
                  <a:lnTo>
                    <a:pt x="2451" y="2815"/>
                  </a:lnTo>
                  <a:cubicBezTo>
                    <a:pt x="2790" y="2815"/>
                    <a:pt x="3066" y="2539"/>
                    <a:pt x="3066" y="2200"/>
                  </a:cubicBezTo>
                  <a:lnTo>
                    <a:pt x="3066" y="563"/>
                  </a:lnTo>
                  <a:cubicBezTo>
                    <a:pt x="3066" y="370"/>
                    <a:pt x="2908" y="212"/>
                    <a:pt x="2715" y="212"/>
                  </a:cubicBezTo>
                  <a:lnTo>
                    <a:pt x="2513" y="212"/>
                  </a:lnTo>
                  <a:cubicBezTo>
                    <a:pt x="2476" y="212"/>
                    <a:pt x="2440" y="218"/>
                    <a:pt x="2407" y="229"/>
                  </a:cubicBezTo>
                  <a:cubicBezTo>
                    <a:pt x="2357" y="95"/>
                    <a:pt x="2228" y="0"/>
                    <a:pt x="2078" y="0"/>
                  </a:cubicBezTo>
                  <a:lnTo>
                    <a:pt x="1876" y="0"/>
                  </a:lnTo>
                  <a:cubicBezTo>
                    <a:pt x="1794" y="0"/>
                    <a:pt x="1718" y="28"/>
                    <a:pt x="1658" y="76"/>
                  </a:cubicBezTo>
                  <a:cubicBezTo>
                    <a:pt x="1599" y="28"/>
                    <a:pt x="1523" y="0"/>
                    <a:pt x="1441" y="0"/>
                  </a:cubicBezTo>
                  <a:lnTo>
                    <a:pt x="1239" y="0"/>
                  </a:lnTo>
                  <a:cubicBezTo>
                    <a:pt x="1157" y="0"/>
                    <a:pt x="1081" y="28"/>
                    <a:pt x="1021" y="76"/>
                  </a:cubicBezTo>
                  <a:cubicBezTo>
                    <a:pt x="962" y="28"/>
                    <a:pt x="886" y="0"/>
                    <a:pt x="804" y="0"/>
                  </a:cubicBezTo>
                  <a:lnTo>
                    <a:pt x="602" y="0"/>
                  </a:lnTo>
                  <a:cubicBezTo>
                    <a:pt x="409" y="0"/>
                    <a:pt x="251" y="157"/>
                    <a:pt x="251" y="351"/>
                  </a:cubicBezTo>
                  <a:lnTo>
                    <a:pt x="251" y="1076"/>
                  </a:lnTo>
                  <a:cubicBezTo>
                    <a:pt x="106" y="1119"/>
                    <a:pt x="0" y="1254"/>
                    <a:pt x="0" y="1413"/>
                  </a:cubicBezTo>
                  <a:lnTo>
                    <a:pt x="0" y="1614"/>
                  </a:lnTo>
                  <a:cubicBezTo>
                    <a:pt x="0" y="1748"/>
                    <a:pt x="76" y="1865"/>
                    <a:pt x="187" y="1924"/>
                  </a:cubicBezTo>
                  <a:cubicBezTo>
                    <a:pt x="187" y="1924"/>
                    <a:pt x="230" y="2118"/>
                    <a:pt x="244" y="2182"/>
                  </a:cubicBezTo>
                  <a:cubicBezTo>
                    <a:pt x="316" y="2506"/>
                    <a:pt x="573" y="2750"/>
                    <a:pt x="888" y="2803"/>
                  </a:cubicBezTo>
                  <a:lnTo>
                    <a:pt x="888" y="3827"/>
                  </a:lnTo>
                  <a:cubicBezTo>
                    <a:pt x="888" y="3900"/>
                    <a:pt x="948" y="3960"/>
                    <a:pt x="1021" y="3960"/>
                  </a:cubicBezTo>
                  <a:cubicBezTo>
                    <a:pt x="1095" y="3960"/>
                    <a:pt x="1155" y="3900"/>
                    <a:pt x="1155" y="3827"/>
                  </a:cubicBezTo>
                  <a:lnTo>
                    <a:pt x="1155" y="2681"/>
                  </a:lnTo>
                  <a:cubicBezTo>
                    <a:pt x="1155" y="2608"/>
                    <a:pt x="1095" y="2548"/>
                    <a:pt x="1021" y="2548"/>
                  </a:cubicBezTo>
                  <a:cubicBezTo>
                    <a:pt x="1015" y="2548"/>
                    <a:pt x="1008" y="2548"/>
                    <a:pt x="1002" y="2548"/>
                  </a:cubicBezTo>
                  <a:cubicBezTo>
                    <a:pt x="762" y="2539"/>
                    <a:pt x="557" y="2365"/>
                    <a:pt x="504" y="2124"/>
                  </a:cubicBezTo>
                  <a:cubicBezTo>
                    <a:pt x="495" y="2085"/>
                    <a:pt x="469" y="1965"/>
                    <a:pt x="469" y="1965"/>
                  </a:cubicBezTo>
                  <a:lnTo>
                    <a:pt x="1089" y="1965"/>
                  </a:lnTo>
                  <a:cubicBezTo>
                    <a:pt x="1220" y="1965"/>
                    <a:pt x="1337" y="1910"/>
                    <a:pt x="1420" y="1821"/>
                  </a:cubicBezTo>
                  <a:cubicBezTo>
                    <a:pt x="1484" y="1874"/>
                    <a:pt x="1525" y="1954"/>
                    <a:pt x="1525" y="2044"/>
                  </a:cubicBezTo>
                  <a:lnTo>
                    <a:pt x="1525" y="2469"/>
                  </a:lnTo>
                  <a:cubicBezTo>
                    <a:pt x="1525" y="2543"/>
                    <a:pt x="1585" y="2602"/>
                    <a:pt x="1658" y="2602"/>
                  </a:cubicBezTo>
                  <a:cubicBezTo>
                    <a:pt x="1732" y="2602"/>
                    <a:pt x="1792" y="2543"/>
                    <a:pt x="1792" y="2469"/>
                  </a:cubicBezTo>
                  <a:lnTo>
                    <a:pt x="1792" y="2044"/>
                  </a:lnTo>
                  <a:cubicBezTo>
                    <a:pt x="1792" y="1848"/>
                    <a:pt x="1690" y="1675"/>
                    <a:pt x="1536" y="1576"/>
                  </a:cubicBezTo>
                  <a:cubicBezTo>
                    <a:pt x="1539" y="1556"/>
                    <a:pt x="1541" y="1515"/>
                    <a:pt x="1541" y="1494"/>
                  </a:cubicBezTo>
                  <a:close/>
                  <a:moveTo>
                    <a:pt x="602" y="267"/>
                  </a:moveTo>
                  <a:lnTo>
                    <a:pt x="804" y="267"/>
                  </a:lnTo>
                  <a:cubicBezTo>
                    <a:pt x="850" y="267"/>
                    <a:pt x="888" y="304"/>
                    <a:pt x="888" y="351"/>
                  </a:cubicBezTo>
                  <a:lnTo>
                    <a:pt x="888" y="1062"/>
                  </a:lnTo>
                  <a:lnTo>
                    <a:pt x="518" y="1062"/>
                  </a:lnTo>
                  <a:lnTo>
                    <a:pt x="518" y="351"/>
                  </a:lnTo>
                  <a:cubicBezTo>
                    <a:pt x="518" y="304"/>
                    <a:pt x="556" y="267"/>
                    <a:pt x="602" y="267"/>
                  </a:cubicBezTo>
                  <a:close/>
                  <a:moveTo>
                    <a:pt x="1089" y="1699"/>
                  </a:moveTo>
                  <a:lnTo>
                    <a:pt x="351" y="1699"/>
                  </a:lnTo>
                  <a:cubicBezTo>
                    <a:pt x="305" y="1699"/>
                    <a:pt x="267" y="1661"/>
                    <a:pt x="267" y="1614"/>
                  </a:cubicBezTo>
                  <a:lnTo>
                    <a:pt x="267" y="1413"/>
                  </a:lnTo>
                  <a:cubicBezTo>
                    <a:pt x="267" y="1366"/>
                    <a:pt x="305" y="1328"/>
                    <a:pt x="351" y="1328"/>
                  </a:cubicBezTo>
                  <a:lnTo>
                    <a:pt x="1089" y="1328"/>
                  </a:lnTo>
                  <a:cubicBezTo>
                    <a:pt x="1191" y="1328"/>
                    <a:pt x="1274" y="1411"/>
                    <a:pt x="1274" y="1513"/>
                  </a:cubicBezTo>
                  <a:cubicBezTo>
                    <a:pt x="1274" y="1616"/>
                    <a:pt x="1191" y="1699"/>
                    <a:pt x="1089" y="1699"/>
                  </a:cubicBezTo>
                  <a:close/>
                  <a:moveTo>
                    <a:pt x="1155" y="1067"/>
                  </a:moveTo>
                  <a:lnTo>
                    <a:pt x="1155" y="351"/>
                  </a:lnTo>
                  <a:cubicBezTo>
                    <a:pt x="1155" y="304"/>
                    <a:pt x="1193" y="267"/>
                    <a:pt x="1239" y="267"/>
                  </a:cubicBezTo>
                  <a:lnTo>
                    <a:pt x="1441" y="267"/>
                  </a:lnTo>
                  <a:cubicBezTo>
                    <a:pt x="1487" y="267"/>
                    <a:pt x="1525" y="304"/>
                    <a:pt x="1525" y="351"/>
                  </a:cubicBezTo>
                  <a:lnTo>
                    <a:pt x="1525" y="1089"/>
                  </a:lnTo>
                  <a:cubicBezTo>
                    <a:pt x="1525" y="1151"/>
                    <a:pt x="1495" y="1206"/>
                    <a:pt x="1448" y="1239"/>
                  </a:cubicBezTo>
                  <a:cubicBezTo>
                    <a:pt x="1378" y="1148"/>
                    <a:pt x="1274" y="1084"/>
                    <a:pt x="1155" y="1067"/>
                  </a:cubicBezTo>
                  <a:close/>
                  <a:moveTo>
                    <a:pt x="1977" y="1274"/>
                  </a:moveTo>
                  <a:cubicBezTo>
                    <a:pt x="1875" y="1274"/>
                    <a:pt x="1792" y="1191"/>
                    <a:pt x="1792" y="1089"/>
                  </a:cubicBezTo>
                  <a:lnTo>
                    <a:pt x="1792" y="351"/>
                  </a:lnTo>
                  <a:cubicBezTo>
                    <a:pt x="1792" y="304"/>
                    <a:pt x="1830" y="267"/>
                    <a:pt x="1876" y="267"/>
                  </a:cubicBezTo>
                  <a:lnTo>
                    <a:pt x="2078" y="267"/>
                  </a:lnTo>
                  <a:cubicBezTo>
                    <a:pt x="2124" y="267"/>
                    <a:pt x="2162" y="304"/>
                    <a:pt x="2162" y="351"/>
                  </a:cubicBezTo>
                  <a:lnTo>
                    <a:pt x="2162" y="1089"/>
                  </a:lnTo>
                  <a:cubicBezTo>
                    <a:pt x="2162" y="1191"/>
                    <a:pt x="2079" y="1274"/>
                    <a:pt x="1977" y="1274"/>
                  </a:cubicBezTo>
                  <a:close/>
                  <a:moveTo>
                    <a:pt x="2614" y="1486"/>
                  </a:moveTo>
                  <a:cubicBezTo>
                    <a:pt x="2512" y="1486"/>
                    <a:pt x="2429" y="1403"/>
                    <a:pt x="2429" y="1301"/>
                  </a:cubicBezTo>
                  <a:lnTo>
                    <a:pt x="2429" y="563"/>
                  </a:lnTo>
                  <a:cubicBezTo>
                    <a:pt x="2429" y="517"/>
                    <a:pt x="2467" y="479"/>
                    <a:pt x="2513" y="479"/>
                  </a:cubicBezTo>
                  <a:lnTo>
                    <a:pt x="2715" y="479"/>
                  </a:lnTo>
                  <a:cubicBezTo>
                    <a:pt x="2761" y="479"/>
                    <a:pt x="2799" y="517"/>
                    <a:pt x="2799" y="563"/>
                  </a:cubicBezTo>
                  <a:lnTo>
                    <a:pt x="2799" y="1301"/>
                  </a:lnTo>
                  <a:cubicBezTo>
                    <a:pt x="2799" y="1403"/>
                    <a:pt x="2716" y="1486"/>
                    <a:pt x="2614" y="14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2715B77-BB8B-472D-A249-3E791566A5AA}"/>
                </a:ext>
              </a:extLst>
            </p:cNvPr>
            <p:cNvSpPr txBox="1"/>
            <p:nvPr/>
          </p:nvSpPr>
          <p:spPr>
            <a:xfrm>
              <a:off x="5799472" y="2755900"/>
              <a:ext cx="1960228" cy="32461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zh-CN" altLang="en-US" spc="100" dirty="0">
                  <a:solidFill>
                    <a:schemeClr val="bg1"/>
                  </a:solidFill>
                  <a:cs typeface="+mn-ea"/>
                  <a:sym typeface="+mn-lt"/>
                </a:rPr>
                <a:t>抗击疫情专题</a:t>
              </a: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8433FFA4-8AAC-434B-9F88-44DA32C7D7D9}"/>
                </a:ext>
              </a:extLst>
            </p:cNvPr>
            <p:cNvSpPr/>
            <p:nvPr/>
          </p:nvSpPr>
          <p:spPr>
            <a:xfrm>
              <a:off x="5219700" y="2603500"/>
              <a:ext cx="2705100" cy="647700"/>
            </a:xfrm>
            <a:custGeom>
              <a:avLst/>
              <a:gdLst>
                <a:gd name="connsiteX0" fmla="*/ 558800 w 2616200"/>
                <a:gd name="connsiteY0" fmla="*/ 0 h 647700"/>
                <a:gd name="connsiteX1" fmla="*/ 2616200 w 2616200"/>
                <a:gd name="connsiteY1" fmla="*/ 0 h 647700"/>
                <a:gd name="connsiteX2" fmla="*/ 2616200 w 2616200"/>
                <a:gd name="connsiteY2" fmla="*/ 647700 h 647700"/>
                <a:gd name="connsiteX3" fmla="*/ 0 w 261620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200" h="647700">
                  <a:moveTo>
                    <a:pt x="558800" y="0"/>
                  </a:moveTo>
                  <a:lnTo>
                    <a:pt x="2616200" y="0"/>
                  </a:lnTo>
                  <a:lnTo>
                    <a:pt x="2616200" y="647700"/>
                  </a:lnTo>
                  <a:lnTo>
                    <a:pt x="0" y="64770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206A4280-2CE3-4AD0-9F9A-B0A3DB2A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症状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235D5F6-0F34-4360-8CC1-E7F1788CB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CED11A-B5BD-4079-A4EB-BCF25D6F4975}"/>
              </a:ext>
            </a:extLst>
          </p:cNvPr>
          <p:cNvSpPr txBox="1"/>
          <p:nvPr/>
        </p:nvSpPr>
        <p:spPr>
          <a:xfrm>
            <a:off x="674582" y="2103931"/>
            <a:ext cx="1401346" cy="1107996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6600" spc="100" dirty="0">
                <a:solidFill>
                  <a:schemeClr val="accent1"/>
                </a:solidFill>
                <a:cs typeface="+mn-ea"/>
                <a:sym typeface="+mn-lt"/>
              </a:rPr>
              <a:t>/03</a:t>
            </a:r>
            <a:endParaRPr lang="zh-CN" altLang="en-US" sz="6600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556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典型症状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11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C61F54D-667B-484C-A098-BEC19B5B8098}"/>
              </a:ext>
            </a:extLst>
          </p:cNvPr>
          <p:cNvSpPr/>
          <p:nvPr/>
        </p:nvSpPr>
        <p:spPr>
          <a:xfrm>
            <a:off x="4023788" y="2852936"/>
            <a:ext cx="1239015" cy="12390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…te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xt</a:t>
            </a:r>
            <a:endParaRPr lang="id-ID" altLang="zh-CN" sz="1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D7142D9-DDAA-43DF-A6FE-D4F66C1A6EA2}"/>
              </a:ext>
            </a:extLst>
          </p:cNvPr>
          <p:cNvSpPr/>
          <p:nvPr/>
        </p:nvSpPr>
        <p:spPr>
          <a:xfrm>
            <a:off x="2347879" y="4560553"/>
            <a:ext cx="1239015" cy="12390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…te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xt</a:t>
            </a:r>
            <a:endParaRPr lang="id-ID" altLang="zh-CN" sz="1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CB108CC-C20F-489A-AB91-9594E790EE41}"/>
              </a:ext>
            </a:extLst>
          </p:cNvPr>
          <p:cNvSpPr/>
          <p:nvPr/>
        </p:nvSpPr>
        <p:spPr>
          <a:xfrm>
            <a:off x="682808" y="2852936"/>
            <a:ext cx="1239015" cy="12390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…te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xt</a:t>
            </a:r>
            <a:endParaRPr lang="id-ID" altLang="zh-CN" sz="1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520D4E4-7BAE-4F75-9A0B-12FD280EA0DA}"/>
              </a:ext>
            </a:extLst>
          </p:cNvPr>
          <p:cNvSpPr/>
          <p:nvPr/>
        </p:nvSpPr>
        <p:spPr>
          <a:xfrm>
            <a:off x="2357818" y="1207684"/>
            <a:ext cx="1239015" cy="12390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cs typeface="+mn-ea"/>
                <a:sym typeface="+mn-lt"/>
              </a:rPr>
              <a:t>…</a:t>
            </a: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te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xt</a:t>
            </a:r>
            <a:endParaRPr lang="id-ID" sz="1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4BCD3645-A56C-45DE-A517-3BACE753B7BD}"/>
              </a:ext>
            </a:extLst>
          </p:cNvPr>
          <p:cNvSpPr/>
          <p:nvPr/>
        </p:nvSpPr>
        <p:spPr bwMode="auto">
          <a:xfrm>
            <a:off x="1430536" y="2701376"/>
            <a:ext cx="61913" cy="82550"/>
          </a:xfrm>
          <a:custGeom>
            <a:avLst/>
            <a:gdLst>
              <a:gd name="T0" fmla="*/ 39 w 39"/>
              <a:gd name="T1" fmla="*/ 10 h 52"/>
              <a:gd name="T2" fmla="*/ 22 w 39"/>
              <a:gd name="T3" fmla="*/ 0 h 52"/>
              <a:gd name="T4" fmla="*/ 0 w 39"/>
              <a:gd name="T5" fmla="*/ 43 h 52"/>
              <a:gd name="T6" fmla="*/ 17 w 39"/>
              <a:gd name="T7" fmla="*/ 52 h 52"/>
              <a:gd name="T8" fmla="*/ 39 w 39"/>
              <a:gd name="T9" fmla="*/ 1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52">
                <a:moveTo>
                  <a:pt x="39" y="10"/>
                </a:moveTo>
                <a:lnTo>
                  <a:pt x="22" y="0"/>
                </a:lnTo>
                <a:lnTo>
                  <a:pt x="0" y="43"/>
                </a:lnTo>
                <a:lnTo>
                  <a:pt x="17" y="52"/>
                </a:lnTo>
                <a:lnTo>
                  <a:pt x="39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8C9F9C0D-EB14-450F-80E6-90277DD0903C}"/>
              </a:ext>
            </a:extLst>
          </p:cNvPr>
          <p:cNvSpPr/>
          <p:nvPr/>
        </p:nvSpPr>
        <p:spPr bwMode="auto">
          <a:xfrm>
            <a:off x="1482924" y="2598188"/>
            <a:ext cx="68263" cy="82550"/>
          </a:xfrm>
          <a:custGeom>
            <a:avLst/>
            <a:gdLst>
              <a:gd name="T0" fmla="*/ 23 w 23"/>
              <a:gd name="T1" fmla="*/ 6 h 28"/>
              <a:gd name="T2" fmla="*/ 14 w 23"/>
              <a:gd name="T3" fmla="*/ 0 h 28"/>
              <a:gd name="T4" fmla="*/ 12 w 23"/>
              <a:gd name="T5" fmla="*/ 4 h 28"/>
              <a:gd name="T6" fmla="*/ 7 w 23"/>
              <a:gd name="T7" fmla="*/ 12 h 28"/>
              <a:gd name="T8" fmla="*/ 0 w 23"/>
              <a:gd name="T9" fmla="*/ 23 h 28"/>
              <a:gd name="T10" fmla="*/ 10 w 23"/>
              <a:gd name="T11" fmla="*/ 28 h 28"/>
              <a:gd name="T12" fmla="*/ 16 w 23"/>
              <a:gd name="T13" fmla="*/ 17 h 28"/>
              <a:gd name="T14" fmla="*/ 21 w 23"/>
              <a:gd name="T15" fmla="*/ 9 h 28"/>
              <a:gd name="T16" fmla="*/ 23 w 23"/>
              <a:gd name="T17" fmla="*/ 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28">
                <a:moveTo>
                  <a:pt x="23" y="6"/>
                </a:move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2"/>
                  <a:pt x="12" y="4"/>
                </a:cubicBezTo>
                <a:cubicBezTo>
                  <a:pt x="11" y="6"/>
                  <a:pt x="9" y="9"/>
                  <a:pt x="7" y="12"/>
                </a:cubicBezTo>
                <a:cubicBezTo>
                  <a:pt x="4" y="17"/>
                  <a:pt x="0" y="23"/>
                  <a:pt x="0" y="23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3" y="23"/>
                  <a:pt x="16" y="17"/>
                </a:cubicBezTo>
                <a:cubicBezTo>
                  <a:pt x="18" y="14"/>
                  <a:pt x="20" y="11"/>
                  <a:pt x="21" y="9"/>
                </a:cubicBezTo>
                <a:cubicBezTo>
                  <a:pt x="22" y="7"/>
                  <a:pt x="23" y="6"/>
                  <a:pt x="23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52B2446F-FAFB-42F3-8628-C5834B500990}"/>
              </a:ext>
            </a:extLst>
          </p:cNvPr>
          <p:cNvSpPr/>
          <p:nvPr/>
        </p:nvSpPr>
        <p:spPr bwMode="auto">
          <a:xfrm>
            <a:off x="1544836" y="2501351"/>
            <a:ext cx="71438" cy="82550"/>
          </a:xfrm>
          <a:custGeom>
            <a:avLst/>
            <a:gdLst>
              <a:gd name="T0" fmla="*/ 24 w 24"/>
              <a:gd name="T1" fmla="*/ 7 h 28"/>
              <a:gd name="T2" fmla="*/ 16 w 24"/>
              <a:gd name="T3" fmla="*/ 0 h 28"/>
              <a:gd name="T4" fmla="*/ 8 w 24"/>
              <a:gd name="T5" fmla="*/ 11 h 28"/>
              <a:gd name="T6" fmla="*/ 3 w 24"/>
              <a:gd name="T7" fmla="*/ 19 h 28"/>
              <a:gd name="T8" fmla="*/ 0 w 24"/>
              <a:gd name="T9" fmla="*/ 22 h 28"/>
              <a:gd name="T10" fmla="*/ 9 w 24"/>
              <a:gd name="T11" fmla="*/ 28 h 28"/>
              <a:gd name="T12" fmla="*/ 11 w 24"/>
              <a:gd name="T13" fmla="*/ 25 h 28"/>
              <a:gd name="T14" fmla="*/ 17 w 24"/>
              <a:gd name="T15" fmla="*/ 17 h 28"/>
              <a:gd name="T16" fmla="*/ 24 w 24"/>
              <a:gd name="T17" fmla="*/ 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28">
                <a:moveTo>
                  <a:pt x="24" y="7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2" y="6"/>
                  <a:pt x="8" y="11"/>
                </a:cubicBezTo>
                <a:cubicBezTo>
                  <a:pt x="6" y="14"/>
                  <a:pt x="4" y="17"/>
                  <a:pt x="3" y="19"/>
                </a:cubicBezTo>
                <a:cubicBezTo>
                  <a:pt x="1" y="21"/>
                  <a:pt x="0" y="22"/>
                  <a:pt x="0" y="22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10" y="27"/>
                  <a:pt x="11" y="25"/>
                </a:cubicBezTo>
                <a:cubicBezTo>
                  <a:pt x="13" y="23"/>
                  <a:pt x="15" y="20"/>
                  <a:pt x="17" y="17"/>
                </a:cubicBezTo>
                <a:cubicBezTo>
                  <a:pt x="20" y="12"/>
                  <a:pt x="24" y="7"/>
                  <a:pt x="24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05428027-07C8-4A25-A516-AB836C68AB84}"/>
              </a:ext>
            </a:extLst>
          </p:cNvPr>
          <p:cNvSpPr/>
          <p:nvPr/>
        </p:nvSpPr>
        <p:spPr bwMode="auto">
          <a:xfrm>
            <a:off x="1616274" y="2410863"/>
            <a:ext cx="73025" cy="79375"/>
          </a:xfrm>
          <a:custGeom>
            <a:avLst/>
            <a:gdLst>
              <a:gd name="T0" fmla="*/ 25 w 25"/>
              <a:gd name="T1" fmla="*/ 7 h 27"/>
              <a:gd name="T2" fmla="*/ 16 w 25"/>
              <a:gd name="T3" fmla="*/ 0 h 27"/>
              <a:gd name="T4" fmla="*/ 14 w 25"/>
              <a:gd name="T5" fmla="*/ 3 h 27"/>
              <a:gd name="T6" fmla="*/ 8 w 25"/>
              <a:gd name="T7" fmla="*/ 10 h 27"/>
              <a:gd name="T8" fmla="*/ 0 w 25"/>
              <a:gd name="T9" fmla="*/ 21 h 27"/>
              <a:gd name="T10" fmla="*/ 8 w 25"/>
              <a:gd name="T11" fmla="*/ 27 h 27"/>
              <a:gd name="T12" fmla="*/ 16 w 25"/>
              <a:gd name="T13" fmla="*/ 17 h 27"/>
              <a:gd name="T14" fmla="*/ 22 w 25"/>
              <a:gd name="T15" fmla="*/ 10 h 27"/>
              <a:gd name="T16" fmla="*/ 25 w 25"/>
              <a:gd name="T17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27">
                <a:moveTo>
                  <a:pt x="25" y="7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5" y="1"/>
                  <a:pt x="14" y="3"/>
                </a:cubicBezTo>
                <a:cubicBezTo>
                  <a:pt x="12" y="5"/>
                  <a:pt x="10" y="8"/>
                  <a:pt x="8" y="10"/>
                </a:cubicBezTo>
                <a:cubicBezTo>
                  <a:pt x="4" y="15"/>
                  <a:pt x="0" y="21"/>
                  <a:pt x="0" y="21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12" y="22"/>
                  <a:pt x="16" y="17"/>
                </a:cubicBezTo>
                <a:cubicBezTo>
                  <a:pt x="18" y="14"/>
                  <a:pt x="20" y="12"/>
                  <a:pt x="22" y="10"/>
                </a:cubicBezTo>
                <a:cubicBezTo>
                  <a:pt x="23" y="8"/>
                  <a:pt x="25" y="7"/>
                  <a:pt x="25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F851D236-75E0-46A8-B618-C40E5F2A945F}"/>
              </a:ext>
            </a:extLst>
          </p:cNvPr>
          <p:cNvSpPr/>
          <p:nvPr/>
        </p:nvSpPr>
        <p:spPr bwMode="auto">
          <a:xfrm>
            <a:off x="1689299" y="2321963"/>
            <a:ext cx="76200" cy="79375"/>
          </a:xfrm>
          <a:custGeom>
            <a:avLst/>
            <a:gdLst>
              <a:gd name="T0" fmla="*/ 26 w 26"/>
              <a:gd name="T1" fmla="*/ 8 h 27"/>
              <a:gd name="T2" fmla="*/ 18 w 26"/>
              <a:gd name="T3" fmla="*/ 0 h 27"/>
              <a:gd name="T4" fmla="*/ 9 w 26"/>
              <a:gd name="T5" fmla="*/ 10 h 27"/>
              <a:gd name="T6" fmla="*/ 3 w 26"/>
              <a:gd name="T7" fmla="*/ 17 h 27"/>
              <a:gd name="T8" fmla="*/ 0 w 26"/>
              <a:gd name="T9" fmla="*/ 20 h 27"/>
              <a:gd name="T10" fmla="*/ 8 w 26"/>
              <a:gd name="T11" fmla="*/ 27 h 27"/>
              <a:gd name="T12" fmla="*/ 11 w 26"/>
              <a:gd name="T13" fmla="*/ 24 h 27"/>
              <a:gd name="T14" fmla="*/ 17 w 26"/>
              <a:gd name="T15" fmla="*/ 17 h 27"/>
              <a:gd name="T16" fmla="*/ 26 w 26"/>
              <a:gd name="T17" fmla="*/ 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27">
                <a:moveTo>
                  <a:pt x="26" y="8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4" y="5"/>
                  <a:pt x="9" y="10"/>
                </a:cubicBezTo>
                <a:cubicBezTo>
                  <a:pt x="7" y="12"/>
                  <a:pt x="4" y="15"/>
                  <a:pt x="3" y="17"/>
                </a:cubicBezTo>
                <a:cubicBezTo>
                  <a:pt x="1" y="19"/>
                  <a:pt x="0" y="20"/>
                  <a:pt x="0" y="20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9" y="26"/>
                  <a:pt x="11" y="24"/>
                </a:cubicBezTo>
                <a:cubicBezTo>
                  <a:pt x="12" y="22"/>
                  <a:pt x="15" y="20"/>
                  <a:pt x="17" y="17"/>
                </a:cubicBezTo>
                <a:cubicBezTo>
                  <a:pt x="21" y="13"/>
                  <a:pt x="26" y="8"/>
                  <a:pt x="26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CDC3A72E-FA9B-4730-8820-84A114DD9790}"/>
              </a:ext>
            </a:extLst>
          </p:cNvPr>
          <p:cNvSpPr/>
          <p:nvPr/>
        </p:nvSpPr>
        <p:spPr bwMode="auto">
          <a:xfrm>
            <a:off x="1768674" y="2242588"/>
            <a:ext cx="79375" cy="77788"/>
          </a:xfrm>
          <a:custGeom>
            <a:avLst/>
            <a:gdLst>
              <a:gd name="T0" fmla="*/ 27 w 27"/>
              <a:gd name="T1" fmla="*/ 8 h 26"/>
              <a:gd name="T2" fmla="*/ 20 w 27"/>
              <a:gd name="T3" fmla="*/ 0 h 26"/>
              <a:gd name="T4" fmla="*/ 17 w 27"/>
              <a:gd name="T5" fmla="*/ 2 h 26"/>
              <a:gd name="T6" fmla="*/ 10 w 27"/>
              <a:gd name="T7" fmla="*/ 9 h 26"/>
              <a:gd name="T8" fmla="*/ 0 w 27"/>
              <a:gd name="T9" fmla="*/ 18 h 26"/>
              <a:gd name="T10" fmla="*/ 8 w 27"/>
              <a:gd name="T11" fmla="*/ 26 h 26"/>
              <a:gd name="T12" fmla="*/ 17 w 27"/>
              <a:gd name="T13" fmla="*/ 17 h 26"/>
              <a:gd name="T14" fmla="*/ 24 w 27"/>
              <a:gd name="T15" fmla="*/ 10 h 26"/>
              <a:gd name="T16" fmla="*/ 27 w 27"/>
              <a:gd name="T17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26">
                <a:moveTo>
                  <a:pt x="27" y="8"/>
                </a:move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19" y="1"/>
                  <a:pt x="17" y="2"/>
                </a:cubicBezTo>
                <a:cubicBezTo>
                  <a:pt x="15" y="4"/>
                  <a:pt x="13" y="6"/>
                  <a:pt x="10" y="9"/>
                </a:cubicBezTo>
                <a:cubicBezTo>
                  <a:pt x="5" y="13"/>
                  <a:pt x="0" y="18"/>
                  <a:pt x="0" y="18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13" y="21"/>
                  <a:pt x="17" y="17"/>
                </a:cubicBezTo>
                <a:cubicBezTo>
                  <a:pt x="20" y="14"/>
                  <a:pt x="22" y="12"/>
                  <a:pt x="24" y="10"/>
                </a:cubicBezTo>
                <a:cubicBezTo>
                  <a:pt x="26" y="9"/>
                  <a:pt x="27" y="8"/>
                  <a:pt x="27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032BECC0-02DF-4827-BAAA-748EF5451CED}"/>
              </a:ext>
            </a:extLst>
          </p:cNvPr>
          <p:cNvSpPr/>
          <p:nvPr/>
        </p:nvSpPr>
        <p:spPr bwMode="auto">
          <a:xfrm>
            <a:off x="1857574" y="2166388"/>
            <a:ext cx="79375" cy="74613"/>
          </a:xfrm>
          <a:custGeom>
            <a:avLst/>
            <a:gdLst>
              <a:gd name="T0" fmla="*/ 27 w 27"/>
              <a:gd name="T1" fmla="*/ 9 h 25"/>
              <a:gd name="T2" fmla="*/ 21 w 27"/>
              <a:gd name="T3" fmla="*/ 0 h 25"/>
              <a:gd name="T4" fmla="*/ 10 w 27"/>
              <a:gd name="T5" fmla="*/ 8 h 25"/>
              <a:gd name="T6" fmla="*/ 3 w 27"/>
              <a:gd name="T7" fmla="*/ 14 h 25"/>
              <a:gd name="T8" fmla="*/ 0 w 27"/>
              <a:gd name="T9" fmla="*/ 17 h 25"/>
              <a:gd name="T10" fmla="*/ 7 w 27"/>
              <a:gd name="T11" fmla="*/ 25 h 25"/>
              <a:gd name="T12" fmla="*/ 10 w 27"/>
              <a:gd name="T13" fmla="*/ 22 h 25"/>
              <a:gd name="T14" fmla="*/ 17 w 27"/>
              <a:gd name="T15" fmla="*/ 17 h 25"/>
              <a:gd name="T16" fmla="*/ 27 w 27"/>
              <a:gd name="T17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25">
                <a:moveTo>
                  <a:pt x="27" y="9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15" y="4"/>
                  <a:pt x="10" y="8"/>
                </a:cubicBezTo>
                <a:cubicBezTo>
                  <a:pt x="7" y="10"/>
                  <a:pt x="5" y="13"/>
                  <a:pt x="3" y="14"/>
                </a:cubicBezTo>
                <a:cubicBezTo>
                  <a:pt x="1" y="16"/>
                  <a:pt x="0" y="17"/>
                  <a:pt x="0" y="17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8" y="24"/>
                  <a:pt x="10" y="22"/>
                </a:cubicBezTo>
                <a:cubicBezTo>
                  <a:pt x="12" y="21"/>
                  <a:pt x="14" y="19"/>
                  <a:pt x="17" y="17"/>
                </a:cubicBezTo>
                <a:cubicBezTo>
                  <a:pt x="22" y="13"/>
                  <a:pt x="27" y="9"/>
                  <a:pt x="27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9EF34ECD-8012-4B06-BE02-AA7FEE595262}"/>
              </a:ext>
            </a:extLst>
          </p:cNvPr>
          <p:cNvSpPr/>
          <p:nvPr/>
        </p:nvSpPr>
        <p:spPr bwMode="auto">
          <a:xfrm>
            <a:off x="1948061" y="2099713"/>
            <a:ext cx="82550" cy="69850"/>
          </a:xfrm>
          <a:custGeom>
            <a:avLst/>
            <a:gdLst>
              <a:gd name="T0" fmla="*/ 52 w 52"/>
              <a:gd name="T1" fmla="*/ 15 h 44"/>
              <a:gd name="T2" fmla="*/ 41 w 52"/>
              <a:gd name="T3" fmla="*/ 0 h 44"/>
              <a:gd name="T4" fmla="*/ 0 w 52"/>
              <a:gd name="T5" fmla="*/ 27 h 44"/>
              <a:gd name="T6" fmla="*/ 11 w 52"/>
              <a:gd name="T7" fmla="*/ 44 h 44"/>
              <a:gd name="T8" fmla="*/ 52 w 52"/>
              <a:gd name="T9" fmla="*/ 15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44">
                <a:moveTo>
                  <a:pt x="52" y="15"/>
                </a:moveTo>
                <a:lnTo>
                  <a:pt x="41" y="0"/>
                </a:lnTo>
                <a:lnTo>
                  <a:pt x="0" y="27"/>
                </a:lnTo>
                <a:lnTo>
                  <a:pt x="11" y="44"/>
                </a:lnTo>
                <a:lnTo>
                  <a:pt x="52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id="{AEA12D47-CB69-4C6E-B578-70E24161C942}"/>
              </a:ext>
            </a:extLst>
          </p:cNvPr>
          <p:cNvSpPr/>
          <p:nvPr/>
        </p:nvSpPr>
        <p:spPr bwMode="auto">
          <a:xfrm>
            <a:off x="2044899" y="2037801"/>
            <a:ext cx="82550" cy="65088"/>
          </a:xfrm>
          <a:custGeom>
            <a:avLst/>
            <a:gdLst>
              <a:gd name="T0" fmla="*/ 28 w 28"/>
              <a:gd name="T1" fmla="*/ 9 h 22"/>
              <a:gd name="T2" fmla="*/ 23 w 28"/>
              <a:gd name="T3" fmla="*/ 0 h 22"/>
              <a:gd name="T4" fmla="*/ 11 w 28"/>
              <a:gd name="T5" fmla="*/ 6 h 22"/>
              <a:gd name="T6" fmla="*/ 0 w 28"/>
              <a:gd name="T7" fmla="*/ 13 h 22"/>
              <a:gd name="T8" fmla="*/ 6 w 28"/>
              <a:gd name="T9" fmla="*/ 22 h 22"/>
              <a:gd name="T10" fmla="*/ 17 w 28"/>
              <a:gd name="T11" fmla="*/ 15 h 22"/>
              <a:gd name="T12" fmla="*/ 28 w 28"/>
              <a:gd name="T13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2">
                <a:moveTo>
                  <a:pt x="28" y="9"/>
                </a:move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17" y="3"/>
                  <a:pt x="11" y="6"/>
                </a:cubicBezTo>
                <a:cubicBezTo>
                  <a:pt x="6" y="10"/>
                  <a:pt x="0" y="13"/>
                  <a:pt x="0" y="13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11" y="19"/>
                  <a:pt x="17" y="15"/>
                </a:cubicBezTo>
                <a:cubicBezTo>
                  <a:pt x="22" y="12"/>
                  <a:pt x="28" y="9"/>
                  <a:pt x="28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id="{7D3E40AD-4C49-4CB1-8AED-DA6A8596B878}"/>
              </a:ext>
            </a:extLst>
          </p:cNvPr>
          <p:cNvSpPr/>
          <p:nvPr/>
        </p:nvSpPr>
        <p:spPr bwMode="auto">
          <a:xfrm>
            <a:off x="2114749" y="1955251"/>
            <a:ext cx="177800" cy="155575"/>
          </a:xfrm>
          <a:custGeom>
            <a:avLst/>
            <a:gdLst>
              <a:gd name="T0" fmla="*/ 0 w 112"/>
              <a:gd name="T1" fmla="*/ 0 h 98"/>
              <a:gd name="T2" fmla="*/ 112 w 112"/>
              <a:gd name="T3" fmla="*/ 2 h 98"/>
              <a:gd name="T4" fmla="*/ 54 w 112"/>
              <a:gd name="T5" fmla="*/ 98 h 98"/>
              <a:gd name="T6" fmla="*/ 0 w 112"/>
              <a:gd name="T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98">
                <a:moveTo>
                  <a:pt x="0" y="0"/>
                </a:moveTo>
                <a:lnTo>
                  <a:pt x="112" y="2"/>
                </a:lnTo>
                <a:lnTo>
                  <a:pt x="54" y="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0A44B4CE-9535-4386-84B2-87962E36D568}"/>
              </a:ext>
            </a:extLst>
          </p:cNvPr>
          <p:cNvSpPr/>
          <p:nvPr/>
        </p:nvSpPr>
        <p:spPr bwMode="auto">
          <a:xfrm>
            <a:off x="3711774" y="1990176"/>
            <a:ext cx="82550" cy="65088"/>
          </a:xfrm>
          <a:custGeom>
            <a:avLst/>
            <a:gdLst>
              <a:gd name="T0" fmla="*/ 23 w 28"/>
              <a:gd name="T1" fmla="*/ 22 h 22"/>
              <a:gd name="T2" fmla="*/ 28 w 28"/>
              <a:gd name="T3" fmla="*/ 12 h 22"/>
              <a:gd name="T4" fmla="*/ 25 w 28"/>
              <a:gd name="T5" fmla="*/ 10 h 22"/>
              <a:gd name="T6" fmla="*/ 17 w 28"/>
              <a:gd name="T7" fmla="*/ 6 h 22"/>
              <a:gd name="T8" fmla="*/ 5 w 28"/>
              <a:gd name="T9" fmla="*/ 0 h 22"/>
              <a:gd name="T10" fmla="*/ 0 w 28"/>
              <a:gd name="T11" fmla="*/ 9 h 22"/>
              <a:gd name="T12" fmla="*/ 11 w 28"/>
              <a:gd name="T13" fmla="*/ 15 h 22"/>
              <a:gd name="T14" fmla="*/ 19 w 28"/>
              <a:gd name="T15" fmla="*/ 20 h 22"/>
              <a:gd name="T16" fmla="*/ 23 w 28"/>
              <a:gd name="T1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22">
                <a:moveTo>
                  <a:pt x="23" y="22"/>
                </a:move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7" y="12"/>
                  <a:pt x="25" y="10"/>
                </a:cubicBezTo>
                <a:cubicBezTo>
                  <a:pt x="22" y="9"/>
                  <a:pt x="20" y="7"/>
                  <a:pt x="17" y="6"/>
                </a:cubicBezTo>
                <a:cubicBezTo>
                  <a:pt x="11" y="3"/>
                  <a:pt x="5" y="0"/>
                  <a:pt x="5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6" y="12"/>
                  <a:pt x="11" y="15"/>
                </a:cubicBezTo>
                <a:cubicBezTo>
                  <a:pt x="14" y="17"/>
                  <a:pt x="17" y="18"/>
                  <a:pt x="19" y="20"/>
                </a:cubicBezTo>
                <a:cubicBezTo>
                  <a:pt x="22" y="21"/>
                  <a:pt x="23" y="22"/>
                  <a:pt x="23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78DA15D2-E7B5-4887-8845-FAB579485B70}"/>
              </a:ext>
            </a:extLst>
          </p:cNvPr>
          <p:cNvGrpSpPr/>
          <p:nvPr/>
        </p:nvGrpSpPr>
        <p:grpSpPr>
          <a:xfrm>
            <a:off x="3811786" y="2045738"/>
            <a:ext cx="711200" cy="803276"/>
            <a:chOff x="4079875" y="2346325"/>
            <a:chExt cx="711200" cy="803276"/>
          </a:xfrm>
          <a:solidFill>
            <a:schemeClr val="bg1">
              <a:lumMod val="85000"/>
            </a:schemeClr>
          </a:solidFill>
        </p:grpSpPr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FDD4D7ED-E7C0-40EC-A43D-837E0E1752B6}"/>
                </a:ext>
              </a:extLst>
            </p:cNvPr>
            <p:cNvSpPr/>
            <p:nvPr/>
          </p:nvSpPr>
          <p:spPr bwMode="auto">
            <a:xfrm>
              <a:off x="4079875" y="2346325"/>
              <a:ext cx="82550" cy="68263"/>
            </a:xfrm>
            <a:custGeom>
              <a:avLst/>
              <a:gdLst>
                <a:gd name="T0" fmla="*/ 22 w 28"/>
                <a:gd name="T1" fmla="*/ 23 h 23"/>
                <a:gd name="T2" fmla="*/ 28 w 28"/>
                <a:gd name="T3" fmla="*/ 14 h 23"/>
                <a:gd name="T4" fmla="*/ 17 w 28"/>
                <a:gd name="T5" fmla="*/ 7 h 23"/>
                <a:gd name="T6" fmla="*/ 6 w 28"/>
                <a:gd name="T7" fmla="*/ 0 h 23"/>
                <a:gd name="T8" fmla="*/ 0 w 28"/>
                <a:gd name="T9" fmla="*/ 9 h 23"/>
                <a:gd name="T10" fmla="*/ 11 w 28"/>
                <a:gd name="T11" fmla="*/ 16 h 23"/>
                <a:gd name="T12" fmla="*/ 22 w 28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3">
                  <a:moveTo>
                    <a:pt x="22" y="23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3" y="11"/>
                    <a:pt x="17" y="7"/>
                  </a:cubicBezTo>
                  <a:cubicBezTo>
                    <a:pt x="11" y="3"/>
                    <a:pt x="6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6" y="12"/>
                    <a:pt x="11" y="16"/>
                  </a:cubicBezTo>
                  <a:cubicBezTo>
                    <a:pt x="17" y="20"/>
                    <a:pt x="22" y="23"/>
                    <a:pt x="2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5047D050-C5E7-45E4-98F6-D855DD2934C7}"/>
                </a:ext>
              </a:extLst>
            </p:cNvPr>
            <p:cNvSpPr/>
            <p:nvPr/>
          </p:nvSpPr>
          <p:spPr bwMode="auto">
            <a:xfrm>
              <a:off x="4176713" y="2411413"/>
              <a:ext cx="82550" cy="71438"/>
            </a:xfrm>
            <a:custGeom>
              <a:avLst/>
              <a:gdLst>
                <a:gd name="T0" fmla="*/ 21 w 28"/>
                <a:gd name="T1" fmla="*/ 24 h 24"/>
                <a:gd name="T2" fmla="*/ 28 w 28"/>
                <a:gd name="T3" fmla="*/ 15 h 24"/>
                <a:gd name="T4" fmla="*/ 25 w 28"/>
                <a:gd name="T5" fmla="*/ 13 h 24"/>
                <a:gd name="T6" fmla="*/ 17 w 28"/>
                <a:gd name="T7" fmla="*/ 7 h 24"/>
                <a:gd name="T8" fmla="*/ 6 w 28"/>
                <a:gd name="T9" fmla="*/ 0 h 24"/>
                <a:gd name="T10" fmla="*/ 0 w 28"/>
                <a:gd name="T11" fmla="*/ 8 h 24"/>
                <a:gd name="T12" fmla="*/ 11 w 28"/>
                <a:gd name="T13" fmla="*/ 16 h 24"/>
                <a:gd name="T14" fmla="*/ 18 w 28"/>
                <a:gd name="T15" fmla="*/ 21 h 24"/>
                <a:gd name="T16" fmla="*/ 21 w 28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4">
                  <a:moveTo>
                    <a:pt x="21" y="24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4"/>
                    <a:pt x="25" y="13"/>
                  </a:cubicBezTo>
                  <a:cubicBezTo>
                    <a:pt x="23" y="11"/>
                    <a:pt x="20" y="9"/>
                    <a:pt x="17" y="7"/>
                  </a:cubicBezTo>
                  <a:cubicBezTo>
                    <a:pt x="12" y="3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5" y="12"/>
                    <a:pt x="11" y="16"/>
                  </a:cubicBezTo>
                  <a:cubicBezTo>
                    <a:pt x="14" y="18"/>
                    <a:pt x="16" y="20"/>
                    <a:pt x="18" y="21"/>
                  </a:cubicBezTo>
                  <a:cubicBezTo>
                    <a:pt x="20" y="23"/>
                    <a:pt x="21" y="24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4F57E951-61AD-4A90-A133-8EB880EEC097}"/>
                </a:ext>
              </a:extLst>
            </p:cNvPr>
            <p:cNvSpPr/>
            <p:nvPr/>
          </p:nvSpPr>
          <p:spPr bwMode="auto">
            <a:xfrm>
              <a:off x="4270375" y="2479675"/>
              <a:ext cx="79375" cy="76200"/>
            </a:xfrm>
            <a:custGeom>
              <a:avLst/>
              <a:gdLst>
                <a:gd name="T0" fmla="*/ 20 w 27"/>
                <a:gd name="T1" fmla="*/ 26 h 26"/>
                <a:gd name="T2" fmla="*/ 27 w 27"/>
                <a:gd name="T3" fmla="*/ 18 h 26"/>
                <a:gd name="T4" fmla="*/ 17 w 27"/>
                <a:gd name="T5" fmla="*/ 9 h 26"/>
                <a:gd name="T6" fmla="*/ 9 w 27"/>
                <a:gd name="T7" fmla="*/ 3 h 26"/>
                <a:gd name="T8" fmla="*/ 6 w 27"/>
                <a:gd name="T9" fmla="*/ 0 h 26"/>
                <a:gd name="T10" fmla="*/ 0 w 27"/>
                <a:gd name="T11" fmla="*/ 9 h 26"/>
                <a:gd name="T12" fmla="*/ 3 w 27"/>
                <a:gd name="T13" fmla="*/ 11 h 26"/>
                <a:gd name="T14" fmla="*/ 10 w 27"/>
                <a:gd name="T15" fmla="*/ 17 h 26"/>
                <a:gd name="T16" fmla="*/ 20 w 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0" y="26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2" y="13"/>
                    <a:pt x="17" y="9"/>
                  </a:cubicBezTo>
                  <a:cubicBezTo>
                    <a:pt x="14" y="7"/>
                    <a:pt x="11" y="4"/>
                    <a:pt x="9" y="3"/>
                  </a:cubicBezTo>
                  <a:cubicBezTo>
                    <a:pt x="8" y="1"/>
                    <a:pt x="6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10"/>
                    <a:pt x="3" y="11"/>
                  </a:cubicBezTo>
                  <a:cubicBezTo>
                    <a:pt x="5" y="13"/>
                    <a:pt x="7" y="15"/>
                    <a:pt x="10" y="17"/>
                  </a:cubicBezTo>
                  <a:cubicBezTo>
                    <a:pt x="15" y="21"/>
                    <a:pt x="20" y="26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8A849C7E-BFD4-4A35-B47F-1F5D0A0CDD6A}"/>
                </a:ext>
              </a:extLst>
            </p:cNvPr>
            <p:cNvSpPr/>
            <p:nvPr/>
          </p:nvSpPr>
          <p:spPr bwMode="auto">
            <a:xfrm>
              <a:off x="4356100" y="2555875"/>
              <a:ext cx="79375" cy="76200"/>
            </a:xfrm>
            <a:custGeom>
              <a:avLst/>
              <a:gdLst>
                <a:gd name="T0" fmla="*/ 19 w 27"/>
                <a:gd name="T1" fmla="*/ 26 h 26"/>
                <a:gd name="T2" fmla="*/ 27 w 27"/>
                <a:gd name="T3" fmla="*/ 19 h 26"/>
                <a:gd name="T4" fmla="*/ 24 w 27"/>
                <a:gd name="T5" fmla="*/ 16 h 26"/>
                <a:gd name="T6" fmla="*/ 17 w 27"/>
                <a:gd name="T7" fmla="*/ 9 h 26"/>
                <a:gd name="T8" fmla="*/ 8 w 27"/>
                <a:gd name="T9" fmla="*/ 0 h 26"/>
                <a:gd name="T10" fmla="*/ 0 w 27"/>
                <a:gd name="T11" fmla="*/ 8 h 26"/>
                <a:gd name="T12" fmla="*/ 10 w 27"/>
                <a:gd name="T13" fmla="*/ 17 h 26"/>
                <a:gd name="T14" fmla="*/ 16 w 27"/>
                <a:gd name="T15" fmla="*/ 23 h 26"/>
                <a:gd name="T16" fmla="*/ 19 w 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6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6" y="18"/>
                    <a:pt x="24" y="16"/>
                  </a:cubicBezTo>
                  <a:cubicBezTo>
                    <a:pt x="22" y="14"/>
                    <a:pt x="20" y="12"/>
                    <a:pt x="17" y="9"/>
                  </a:cubicBezTo>
                  <a:cubicBezTo>
                    <a:pt x="12" y="5"/>
                    <a:pt x="8" y="0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5" y="13"/>
                    <a:pt x="10" y="17"/>
                  </a:cubicBezTo>
                  <a:cubicBezTo>
                    <a:pt x="12" y="19"/>
                    <a:pt x="15" y="22"/>
                    <a:pt x="16" y="23"/>
                  </a:cubicBezTo>
                  <a:cubicBezTo>
                    <a:pt x="18" y="25"/>
                    <a:pt x="19" y="26"/>
                    <a:pt x="1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DA8B91F1-AA40-444A-8867-B61ECCA7CD57}"/>
                </a:ext>
              </a:extLst>
            </p:cNvPr>
            <p:cNvSpPr/>
            <p:nvPr/>
          </p:nvSpPr>
          <p:spPr bwMode="auto">
            <a:xfrm>
              <a:off x="4438650" y="2638425"/>
              <a:ext cx="76200" cy="79375"/>
            </a:xfrm>
            <a:custGeom>
              <a:avLst/>
              <a:gdLst>
                <a:gd name="T0" fmla="*/ 18 w 26"/>
                <a:gd name="T1" fmla="*/ 27 h 27"/>
                <a:gd name="T2" fmla="*/ 26 w 26"/>
                <a:gd name="T3" fmla="*/ 20 h 27"/>
                <a:gd name="T4" fmla="*/ 17 w 26"/>
                <a:gd name="T5" fmla="*/ 10 h 27"/>
                <a:gd name="T6" fmla="*/ 8 w 26"/>
                <a:gd name="T7" fmla="*/ 0 h 27"/>
                <a:gd name="T8" fmla="*/ 0 w 26"/>
                <a:gd name="T9" fmla="*/ 8 h 27"/>
                <a:gd name="T10" fmla="*/ 9 w 26"/>
                <a:gd name="T11" fmla="*/ 17 h 27"/>
                <a:gd name="T12" fmla="*/ 18 w 26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18" y="27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2" y="15"/>
                    <a:pt x="17" y="10"/>
                  </a:cubicBezTo>
                  <a:cubicBezTo>
                    <a:pt x="13" y="5"/>
                    <a:pt x="8" y="0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5" y="12"/>
                    <a:pt x="9" y="17"/>
                  </a:cubicBezTo>
                  <a:cubicBezTo>
                    <a:pt x="14" y="22"/>
                    <a:pt x="18" y="27"/>
                    <a:pt x="1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A6D6E540-77B6-4910-A51A-91BCD8DC8225}"/>
                </a:ext>
              </a:extLst>
            </p:cNvPr>
            <p:cNvSpPr/>
            <p:nvPr/>
          </p:nvSpPr>
          <p:spPr bwMode="auto">
            <a:xfrm>
              <a:off x="4514850" y="2725738"/>
              <a:ext cx="73025" cy="82550"/>
            </a:xfrm>
            <a:custGeom>
              <a:avLst/>
              <a:gdLst>
                <a:gd name="T0" fmla="*/ 32 w 46"/>
                <a:gd name="T1" fmla="*/ 52 h 52"/>
                <a:gd name="T2" fmla="*/ 46 w 46"/>
                <a:gd name="T3" fmla="*/ 39 h 52"/>
                <a:gd name="T4" fmla="*/ 17 w 46"/>
                <a:gd name="T5" fmla="*/ 0 h 52"/>
                <a:gd name="T6" fmla="*/ 0 w 46"/>
                <a:gd name="T7" fmla="*/ 13 h 52"/>
                <a:gd name="T8" fmla="*/ 32 w 4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">
                  <a:moveTo>
                    <a:pt x="32" y="52"/>
                  </a:moveTo>
                  <a:lnTo>
                    <a:pt x="46" y="39"/>
                  </a:lnTo>
                  <a:lnTo>
                    <a:pt x="17" y="0"/>
                  </a:lnTo>
                  <a:lnTo>
                    <a:pt x="0" y="13"/>
                  </a:lnTo>
                  <a:lnTo>
                    <a:pt x="3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5635DE79-A26F-4085-9B90-878C0CB04DAC}"/>
                </a:ext>
              </a:extLst>
            </p:cNvPr>
            <p:cNvSpPr/>
            <p:nvPr/>
          </p:nvSpPr>
          <p:spPr bwMode="auto">
            <a:xfrm>
              <a:off x="4584700" y="2819400"/>
              <a:ext cx="71438" cy="82550"/>
            </a:xfrm>
            <a:custGeom>
              <a:avLst/>
              <a:gdLst>
                <a:gd name="T0" fmla="*/ 15 w 24"/>
                <a:gd name="T1" fmla="*/ 28 h 28"/>
                <a:gd name="T2" fmla="*/ 24 w 24"/>
                <a:gd name="T3" fmla="*/ 22 h 28"/>
                <a:gd name="T4" fmla="*/ 22 w 24"/>
                <a:gd name="T5" fmla="*/ 18 h 28"/>
                <a:gd name="T6" fmla="*/ 17 w 24"/>
                <a:gd name="T7" fmla="*/ 11 h 28"/>
                <a:gd name="T8" fmla="*/ 9 w 24"/>
                <a:gd name="T9" fmla="*/ 0 h 28"/>
                <a:gd name="T10" fmla="*/ 0 w 24"/>
                <a:gd name="T11" fmla="*/ 6 h 28"/>
                <a:gd name="T12" fmla="*/ 8 w 24"/>
                <a:gd name="T13" fmla="*/ 17 h 28"/>
                <a:gd name="T14" fmla="*/ 13 w 24"/>
                <a:gd name="T15" fmla="*/ 24 h 28"/>
                <a:gd name="T16" fmla="*/ 15 w 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8">
                  <a:moveTo>
                    <a:pt x="15" y="28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3" y="21"/>
                    <a:pt x="22" y="18"/>
                  </a:cubicBezTo>
                  <a:cubicBezTo>
                    <a:pt x="20" y="16"/>
                    <a:pt x="19" y="13"/>
                    <a:pt x="17" y="11"/>
                  </a:cubicBezTo>
                  <a:cubicBezTo>
                    <a:pt x="13" y="5"/>
                    <a:pt x="9" y="0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11"/>
                    <a:pt x="8" y="17"/>
                  </a:cubicBezTo>
                  <a:cubicBezTo>
                    <a:pt x="10" y="19"/>
                    <a:pt x="11" y="22"/>
                    <a:pt x="13" y="24"/>
                  </a:cubicBezTo>
                  <a:cubicBezTo>
                    <a:pt x="14" y="26"/>
                    <a:pt x="15" y="28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296798E7-0FDC-46E7-AA06-079B2F35D16A}"/>
                </a:ext>
              </a:extLst>
            </p:cNvPr>
            <p:cNvSpPr/>
            <p:nvPr/>
          </p:nvSpPr>
          <p:spPr bwMode="auto">
            <a:xfrm>
              <a:off x="4649788" y="2917825"/>
              <a:ext cx="68263" cy="80963"/>
            </a:xfrm>
            <a:custGeom>
              <a:avLst/>
              <a:gdLst>
                <a:gd name="T0" fmla="*/ 13 w 23"/>
                <a:gd name="T1" fmla="*/ 28 h 28"/>
                <a:gd name="T2" fmla="*/ 23 w 23"/>
                <a:gd name="T3" fmla="*/ 23 h 28"/>
                <a:gd name="T4" fmla="*/ 16 w 23"/>
                <a:gd name="T5" fmla="*/ 11 h 28"/>
                <a:gd name="T6" fmla="*/ 11 w 23"/>
                <a:gd name="T7" fmla="*/ 3 h 28"/>
                <a:gd name="T8" fmla="*/ 9 w 23"/>
                <a:gd name="T9" fmla="*/ 0 h 28"/>
                <a:gd name="T10" fmla="*/ 0 w 23"/>
                <a:gd name="T11" fmla="*/ 6 h 28"/>
                <a:gd name="T12" fmla="*/ 2 w 23"/>
                <a:gd name="T13" fmla="*/ 9 h 28"/>
                <a:gd name="T14" fmla="*/ 7 w 23"/>
                <a:gd name="T15" fmla="*/ 17 h 28"/>
                <a:gd name="T16" fmla="*/ 13 w 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8">
                  <a:moveTo>
                    <a:pt x="13" y="28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19" y="17"/>
                    <a:pt x="16" y="11"/>
                  </a:cubicBezTo>
                  <a:cubicBezTo>
                    <a:pt x="14" y="9"/>
                    <a:pt x="13" y="6"/>
                    <a:pt x="11" y="3"/>
                  </a:cubicBezTo>
                  <a:cubicBezTo>
                    <a:pt x="10" y="1"/>
                    <a:pt x="9" y="0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7"/>
                    <a:pt x="2" y="9"/>
                  </a:cubicBezTo>
                  <a:cubicBezTo>
                    <a:pt x="3" y="11"/>
                    <a:pt x="5" y="14"/>
                    <a:pt x="7" y="17"/>
                  </a:cubicBezTo>
                  <a:cubicBezTo>
                    <a:pt x="10" y="23"/>
                    <a:pt x="13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0EB29EFE-872E-43C9-A347-3E695351925B}"/>
                </a:ext>
              </a:extLst>
            </p:cNvPr>
            <p:cNvSpPr/>
            <p:nvPr/>
          </p:nvSpPr>
          <p:spPr bwMode="auto">
            <a:xfrm>
              <a:off x="4638675" y="2973388"/>
              <a:ext cx="152400" cy="176213"/>
            </a:xfrm>
            <a:custGeom>
              <a:avLst/>
              <a:gdLst>
                <a:gd name="T0" fmla="*/ 96 w 96"/>
                <a:gd name="T1" fmla="*/ 0 h 111"/>
                <a:gd name="T2" fmla="*/ 94 w 96"/>
                <a:gd name="T3" fmla="*/ 111 h 111"/>
                <a:gd name="T4" fmla="*/ 0 w 96"/>
                <a:gd name="T5" fmla="*/ 55 h 111"/>
                <a:gd name="T6" fmla="*/ 96 w 96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11">
                  <a:moveTo>
                    <a:pt x="96" y="0"/>
                  </a:moveTo>
                  <a:lnTo>
                    <a:pt x="94" y="111"/>
                  </a:lnTo>
                  <a:lnTo>
                    <a:pt x="0" y="55"/>
                  </a:ln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B5F9A5EC-B1E8-4976-A0B9-86AC0A9D11CE}"/>
              </a:ext>
            </a:extLst>
          </p:cNvPr>
          <p:cNvSpPr/>
          <p:nvPr/>
        </p:nvSpPr>
        <p:spPr bwMode="auto">
          <a:xfrm>
            <a:off x="4456311" y="4180926"/>
            <a:ext cx="60325" cy="82550"/>
          </a:xfrm>
          <a:custGeom>
            <a:avLst/>
            <a:gdLst>
              <a:gd name="T0" fmla="*/ 0 w 21"/>
              <a:gd name="T1" fmla="*/ 24 h 28"/>
              <a:gd name="T2" fmla="*/ 10 w 21"/>
              <a:gd name="T3" fmla="*/ 28 h 28"/>
              <a:gd name="T4" fmla="*/ 12 w 21"/>
              <a:gd name="T5" fmla="*/ 25 h 28"/>
              <a:gd name="T6" fmla="*/ 16 w 21"/>
              <a:gd name="T7" fmla="*/ 16 h 28"/>
              <a:gd name="T8" fmla="*/ 21 w 21"/>
              <a:gd name="T9" fmla="*/ 4 h 28"/>
              <a:gd name="T10" fmla="*/ 11 w 21"/>
              <a:gd name="T11" fmla="*/ 0 h 28"/>
              <a:gd name="T12" fmla="*/ 6 w 21"/>
              <a:gd name="T13" fmla="*/ 12 h 28"/>
              <a:gd name="T14" fmla="*/ 2 w 21"/>
              <a:gd name="T15" fmla="*/ 20 h 28"/>
              <a:gd name="T16" fmla="*/ 0 w 21"/>
              <a:gd name="T17" fmla="*/ 2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28">
                <a:moveTo>
                  <a:pt x="0" y="24"/>
                </a:move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1" y="27"/>
                  <a:pt x="12" y="25"/>
                </a:cubicBezTo>
                <a:cubicBezTo>
                  <a:pt x="13" y="22"/>
                  <a:pt x="14" y="19"/>
                  <a:pt x="16" y="16"/>
                </a:cubicBezTo>
                <a:cubicBezTo>
                  <a:pt x="18" y="10"/>
                  <a:pt x="21" y="4"/>
                  <a:pt x="2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9" y="6"/>
                  <a:pt x="6" y="12"/>
                </a:cubicBezTo>
                <a:cubicBezTo>
                  <a:pt x="5" y="15"/>
                  <a:pt x="3" y="18"/>
                  <a:pt x="2" y="20"/>
                </a:cubicBezTo>
                <a:cubicBezTo>
                  <a:pt x="1" y="22"/>
                  <a:pt x="0" y="24"/>
                  <a:pt x="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E8FE9805-5775-48CD-B2FB-3D75B563C2F5}"/>
              </a:ext>
            </a:extLst>
          </p:cNvPr>
          <p:cNvSpPr/>
          <p:nvPr/>
        </p:nvSpPr>
        <p:spPr bwMode="auto">
          <a:xfrm>
            <a:off x="4402336" y="4282526"/>
            <a:ext cx="65088" cy="85725"/>
          </a:xfrm>
          <a:custGeom>
            <a:avLst/>
            <a:gdLst>
              <a:gd name="T0" fmla="*/ 0 w 22"/>
              <a:gd name="T1" fmla="*/ 23 h 29"/>
              <a:gd name="T2" fmla="*/ 9 w 22"/>
              <a:gd name="T3" fmla="*/ 29 h 29"/>
              <a:gd name="T4" fmla="*/ 15 w 22"/>
              <a:gd name="T5" fmla="*/ 17 h 29"/>
              <a:gd name="T6" fmla="*/ 20 w 22"/>
              <a:gd name="T7" fmla="*/ 9 h 29"/>
              <a:gd name="T8" fmla="*/ 22 w 22"/>
              <a:gd name="T9" fmla="*/ 5 h 29"/>
              <a:gd name="T10" fmla="*/ 12 w 22"/>
              <a:gd name="T11" fmla="*/ 0 h 29"/>
              <a:gd name="T12" fmla="*/ 10 w 22"/>
              <a:gd name="T13" fmla="*/ 4 h 29"/>
              <a:gd name="T14" fmla="*/ 6 w 22"/>
              <a:gd name="T15" fmla="*/ 12 h 29"/>
              <a:gd name="T16" fmla="*/ 0 w 22"/>
              <a:gd name="T17" fmla="*/ 2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29">
                <a:moveTo>
                  <a:pt x="0" y="23"/>
                </a:move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12" y="23"/>
                  <a:pt x="15" y="17"/>
                </a:cubicBezTo>
                <a:cubicBezTo>
                  <a:pt x="17" y="14"/>
                  <a:pt x="19" y="11"/>
                  <a:pt x="20" y="9"/>
                </a:cubicBezTo>
                <a:cubicBezTo>
                  <a:pt x="21" y="7"/>
                  <a:pt x="22" y="5"/>
                  <a:pt x="22" y="5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2"/>
                  <a:pt x="10" y="4"/>
                </a:cubicBezTo>
                <a:cubicBezTo>
                  <a:pt x="9" y="6"/>
                  <a:pt x="8" y="9"/>
                  <a:pt x="6" y="12"/>
                </a:cubicBezTo>
                <a:cubicBezTo>
                  <a:pt x="3" y="17"/>
                  <a:pt x="0" y="23"/>
                  <a:pt x="0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AC6A3CF0-A4B0-486B-A08B-AB5D92F2C441}"/>
              </a:ext>
            </a:extLst>
          </p:cNvPr>
          <p:cNvSpPr/>
          <p:nvPr/>
        </p:nvSpPr>
        <p:spPr bwMode="auto">
          <a:xfrm>
            <a:off x="4340424" y="4382538"/>
            <a:ext cx="68263" cy="82550"/>
          </a:xfrm>
          <a:custGeom>
            <a:avLst/>
            <a:gdLst>
              <a:gd name="T0" fmla="*/ 0 w 23"/>
              <a:gd name="T1" fmla="*/ 22 h 28"/>
              <a:gd name="T2" fmla="*/ 8 w 23"/>
              <a:gd name="T3" fmla="*/ 28 h 28"/>
              <a:gd name="T4" fmla="*/ 11 w 23"/>
              <a:gd name="T5" fmla="*/ 25 h 28"/>
              <a:gd name="T6" fmla="*/ 16 w 23"/>
              <a:gd name="T7" fmla="*/ 17 h 28"/>
              <a:gd name="T8" fmla="*/ 23 w 23"/>
              <a:gd name="T9" fmla="*/ 6 h 28"/>
              <a:gd name="T10" fmla="*/ 14 w 23"/>
              <a:gd name="T11" fmla="*/ 0 h 28"/>
              <a:gd name="T12" fmla="*/ 7 w 23"/>
              <a:gd name="T13" fmla="*/ 11 h 28"/>
              <a:gd name="T14" fmla="*/ 2 w 23"/>
              <a:gd name="T15" fmla="*/ 19 h 28"/>
              <a:gd name="T16" fmla="*/ 0 w 23"/>
              <a:gd name="T17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28">
                <a:moveTo>
                  <a:pt x="0" y="22"/>
                </a:move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9" y="27"/>
                  <a:pt x="11" y="25"/>
                </a:cubicBezTo>
                <a:cubicBezTo>
                  <a:pt x="12" y="23"/>
                  <a:pt x="14" y="20"/>
                  <a:pt x="16" y="17"/>
                </a:cubicBezTo>
                <a:cubicBezTo>
                  <a:pt x="19" y="11"/>
                  <a:pt x="23" y="6"/>
                  <a:pt x="23" y="6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0" y="6"/>
                  <a:pt x="7" y="11"/>
                </a:cubicBezTo>
                <a:cubicBezTo>
                  <a:pt x="5" y="14"/>
                  <a:pt x="3" y="17"/>
                  <a:pt x="2" y="19"/>
                </a:cubicBezTo>
                <a:cubicBezTo>
                  <a:pt x="1" y="21"/>
                  <a:pt x="0" y="22"/>
                  <a:pt x="0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6BB20B57-6607-4774-AC12-AED8E0B91E5A}"/>
              </a:ext>
            </a:extLst>
          </p:cNvPr>
          <p:cNvSpPr/>
          <p:nvPr/>
        </p:nvSpPr>
        <p:spPr bwMode="auto">
          <a:xfrm>
            <a:off x="4270574" y="4480963"/>
            <a:ext cx="73025" cy="79375"/>
          </a:xfrm>
          <a:custGeom>
            <a:avLst/>
            <a:gdLst>
              <a:gd name="T0" fmla="*/ 0 w 25"/>
              <a:gd name="T1" fmla="*/ 21 h 27"/>
              <a:gd name="T2" fmla="*/ 9 w 25"/>
              <a:gd name="T3" fmla="*/ 27 h 27"/>
              <a:gd name="T4" fmla="*/ 17 w 25"/>
              <a:gd name="T5" fmla="*/ 17 h 27"/>
              <a:gd name="T6" fmla="*/ 22 w 25"/>
              <a:gd name="T7" fmla="*/ 9 h 27"/>
              <a:gd name="T8" fmla="*/ 25 w 25"/>
              <a:gd name="T9" fmla="*/ 6 h 27"/>
              <a:gd name="T10" fmla="*/ 16 w 25"/>
              <a:gd name="T11" fmla="*/ 0 h 27"/>
              <a:gd name="T12" fmla="*/ 14 w 25"/>
              <a:gd name="T13" fmla="*/ 3 h 27"/>
              <a:gd name="T14" fmla="*/ 8 w 25"/>
              <a:gd name="T15" fmla="*/ 10 h 27"/>
              <a:gd name="T16" fmla="*/ 0 w 25"/>
              <a:gd name="T17" fmla="*/ 2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27">
                <a:moveTo>
                  <a:pt x="0" y="21"/>
                </a:move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13" y="22"/>
                  <a:pt x="17" y="17"/>
                </a:cubicBezTo>
                <a:cubicBezTo>
                  <a:pt x="19" y="14"/>
                  <a:pt x="21" y="11"/>
                  <a:pt x="22" y="9"/>
                </a:cubicBezTo>
                <a:cubicBezTo>
                  <a:pt x="24" y="7"/>
                  <a:pt x="25" y="6"/>
                  <a:pt x="25" y="6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5" y="1"/>
                  <a:pt x="14" y="3"/>
                </a:cubicBezTo>
                <a:cubicBezTo>
                  <a:pt x="12" y="5"/>
                  <a:pt x="11" y="8"/>
                  <a:pt x="8" y="10"/>
                </a:cubicBezTo>
                <a:cubicBezTo>
                  <a:pt x="4" y="16"/>
                  <a:pt x="0" y="21"/>
                  <a:pt x="0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9FA135E5-CBA8-421E-B0E7-1929E4BA79A3}"/>
              </a:ext>
            </a:extLst>
          </p:cNvPr>
          <p:cNvSpPr/>
          <p:nvPr/>
        </p:nvSpPr>
        <p:spPr bwMode="auto">
          <a:xfrm>
            <a:off x="4197549" y="4571451"/>
            <a:ext cx="76200" cy="79375"/>
          </a:xfrm>
          <a:custGeom>
            <a:avLst/>
            <a:gdLst>
              <a:gd name="T0" fmla="*/ 0 w 48"/>
              <a:gd name="T1" fmla="*/ 37 h 50"/>
              <a:gd name="T2" fmla="*/ 14 w 48"/>
              <a:gd name="T3" fmla="*/ 50 h 50"/>
              <a:gd name="T4" fmla="*/ 48 w 48"/>
              <a:gd name="T5" fmla="*/ 13 h 50"/>
              <a:gd name="T6" fmla="*/ 31 w 48"/>
              <a:gd name="T7" fmla="*/ 0 h 50"/>
              <a:gd name="T8" fmla="*/ 0 w 48"/>
              <a:gd name="T9" fmla="*/ 3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50">
                <a:moveTo>
                  <a:pt x="0" y="37"/>
                </a:moveTo>
                <a:lnTo>
                  <a:pt x="14" y="50"/>
                </a:lnTo>
                <a:lnTo>
                  <a:pt x="48" y="13"/>
                </a:lnTo>
                <a:lnTo>
                  <a:pt x="31" y="0"/>
                </a:lnTo>
                <a:lnTo>
                  <a:pt x="0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67E2BA76-5ADA-468C-9B71-8A7348F91C20}"/>
              </a:ext>
            </a:extLst>
          </p:cNvPr>
          <p:cNvSpPr/>
          <p:nvPr/>
        </p:nvSpPr>
        <p:spPr bwMode="auto">
          <a:xfrm>
            <a:off x="4118174" y="4657176"/>
            <a:ext cx="76200" cy="76200"/>
          </a:xfrm>
          <a:custGeom>
            <a:avLst/>
            <a:gdLst>
              <a:gd name="T0" fmla="*/ 0 w 26"/>
              <a:gd name="T1" fmla="*/ 19 h 26"/>
              <a:gd name="T2" fmla="*/ 7 w 26"/>
              <a:gd name="T3" fmla="*/ 26 h 26"/>
              <a:gd name="T4" fmla="*/ 17 w 26"/>
              <a:gd name="T5" fmla="*/ 17 h 26"/>
              <a:gd name="T6" fmla="*/ 26 w 26"/>
              <a:gd name="T7" fmla="*/ 7 h 26"/>
              <a:gd name="T8" fmla="*/ 18 w 26"/>
              <a:gd name="T9" fmla="*/ 0 h 26"/>
              <a:gd name="T10" fmla="*/ 9 w 26"/>
              <a:gd name="T11" fmla="*/ 10 h 26"/>
              <a:gd name="T12" fmla="*/ 0 w 26"/>
              <a:gd name="T13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6">
                <a:moveTo>
                  <a:pt x="0" y="19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12" y="22"/>
                  <a:pt x="17" y="17"/>
                </a:cubicBezTo>
                <a:cubicBezTo>
                  <a:pt x="21" y="12"/>
                  <a:pt x="26" y="7"/>
                  <a:pt x="26" y="7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4" y="5"/>
                  <a:pt x="9" y="10"/>
                </a:cubicBezTo>
                <a:cubicBezTo>
                  <a:pt x="5" y="14"/>
                  <a:pt x="0" y="19"/>
                  <a:pt x="0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74097F35-ECAC-4071-AE4B-750899AB8D21}"/>
              </a:ext>
            </a:extLst>
          </p:cNvPr>
          <p:cNvSpPr/>
          <p:nvPr/>
        </p:nvSpPr>
        <p:spPr bwMode="auto">
          <a:xfrm>
            <a:off x="4032449" y="4738138"/>
            <a:ext cx="79375" cy="74613"/>
          </a:xfrm>
          <a:custGeom>
            <a:avLst/>
            <a:gdLst>
              <a:gd name="T0" fmla="*/ 0 w 27"/>
              <a:gd name="T1" fmla="*/ 17 h 25"/>
              <a:gd name="T2" fmla="*/ 6 w 27"/>
              <a:gd name="T3" fmla="*/ 25 h 25"/>
              <a:gd name="T4" fmla="*/ 17 w 27"/>
              <a:gd name="T5" fmla="*/ 16 h 25"/>
              <a:gd name="T6" fmla="*/ 23 w 27"/>
              <a:gd name="T7" fmla="*/ 10 h 25"/>
              <a:gd name="T8" fmla="*/ 27 w 27"/>
              <a:gd name="T9" fmla="*/ 8 h 25"/>
              <a:gd name="T10" fmla="*/ 19 w 27"/>
              <a:gd name="T11" fmla="*/ 0 h 25"/>
              <a:gd name="T12" fmla="*/ 16 w 27"/>
              <a:gd name="T13" fmla="*/ 2 h 25"/>
              <a:gd name="T14" fmla="*/ 10 w 27"/>
              <a:gd name="T15" fmla="*/ 8 h 25"/>
              <a:gd name="T16" fmla="*/ 0 w 27"/>
              <a:gd name="T17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25">
                <a:moveTo>
                  <a:pt x="0" y="17"/>
                </a:move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11" y="21"/>
                  <a:pt x="17" y="16"/>
                </a:cubicBezTo>
                <a:cubicBezTo>
                  <a:pt x="19" y="14"/>
                  <a:pt x="22" y="12"/>
                  <a:pt x="23" y="10"/>
                </a:cubicBezTo>
                <a:cubicBezTo>
                  <a:pt x="25" y="9"/>
                  <a:pt x="27" y="8"/>
                  <a:pt x="27" y="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1"/>
                  <a:pt x="16" y="2"/>
                </a:cubicBezTo>
                <a:cubicBezTo>
                  <a:pt x="14" y="4"/>
                  <a:pt x="12" y="6"/>
                  <a:pt x="10" y="8"/>
                </a:cubicBezTo>
                <a:cubicBezTo>
                  <a:pt x="5" y="13"/>
                  <a:pt x="0" y="17"/>
                  <a:pt x="0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30E8EC3F-B1AE-4DF7-9A60-EC2A406B8DAF}"/>
              </a:ext>
            </a:extLst>
          </p:cNvPr>
          <p:cNvSpPr/>
          <p:nvPr/>
        </p:nvSpPr>
        <p:spPr bwMode="auto">
          <a:xfrm>
            <a:off x="3940374" y="4812751"/>
            <a:ext cx="79375" cy="73025"/>
          </a:xfrm>
          <a:custGeom>
            <a:avLst/>
            <a:gdLst>
              <a:gd name="T0" fmla="*/ 0 w 27"/>
              <a:gd name="T1" fmla="*/ 16 h 25"/>
              <a:gd name="T2" fmla="*/ 6 w 27"/>
              <a:gd name="T3" fmla="*/ 25 h 25"/>
              <a:gd name="T4" fmla="*/ 9 w 27"/>
              <a:gd name="T5" fmla="*/ 22 h 25"/>
              <a:gd name="T6" fmla="*/ 17 w 27"/>
              <a:gd name="T7" fmla="*/ 17 h 25"/>
              <a:gd name="T8" fmla="*/ 27 w 27"/>
              <a:gd name="T9" fmla="*/ 8 h 25"/>
              <a:gd name="T10" fmla="*/ 21 w 27"/>
              <a:gd name="T11" fmla="*/ 0 h 25"/>
              <a:gd name="T12" fmla="*/ 10 w 27"/>
              <a:gd name="T13" fmla="*/ 8 h 25"/>
              <a:gd name="T14" fmla="*/ 3 w 27"/>
              <a:gd name="T15" fmla="*/ 14 h 25"/>
              <a:gd name="T16" fmla="*/ 0 w 27"/>
              <a:gd name="T17" fmla="*/ 1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25">
                <a:moveTo>
                  <a:pt x="0" y="16"/>
                </a:move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7" y="24"/>
                  <a:pt x="9" y="22"/>
                </a:cubicBezTo>
                <a:cubicBezTo>
                  <a:pt x="11" y="21"/>
                  <a:pt x="14" y="19"/>
                  <a:pt x="17" y="17"/>
                </a:cubicBezTo>
                <a:cubicBezTo>
                  <a:pt x="22" y="13"/>
                  <a:pt x="27" y="8"/>
                  <a:pt x="27" y="8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15" y="4"/>
                  <a:pt x="10" y="8"/>
                </a:cubicBezTo>
                <a:cubicBezTo>
                  <a:pt x="8" y="10"/>
                  <a:pt x="5" y="12"/>
                  <a:pt x="3" y="14"/>
                </a:cubicBezTo>
                <a:cubicBezTo>
                  <a:pt x="1" y="15"/>
                  <a:pt x="0" y="16"/>
                  <a:pt x="0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8521081A-818F-4510-9CBD-B4D0612CD807}"/>
              </a:ext>
            </a:extLst>
          </p:cNvPr>
          <p:cNvSpPr/>
          <p:nvPr/>
        </p:nvSpPr>
        <p:spPr bwMode="auto">
          <a:xfrm>
            <a:off x="3843536" y="4879426"/>
            <a:ext cx="82550" cy="71438"/>
          </a:xfrm>
          <a:custGeom>
            <a:avLst/>
            <a:gdLst>
              <a:gd name="T0" fmla="*/ 0 w 28"/>
              <a:gd name="T1" fmla="*/ 15 h 24"/>
              <a:gd name="T2" fmla="*/ 6 w 28"/>
              <a:gd name="T3" fmla="*/ 24 h 24"/>
              <a:gd name="T4" fmla="*/ 17 w 28"/>
              <a:gd name="T5" fmla="*/ 17 h 24"/>
              <a:gd name="T6" fmla="*/ 28 w 28"/>
              <a:gd name="T7" fmla="*/ 9 h 24"/>
              <a:gd name="T8" fmla="*/ 22 w 28"/>
              <a:gd name="T9" fmla="*/ 0 h 24"/>
              <a:gd name="T10" fmla="*/ 11 w 28"/>
              <a:gd name="T11" fmla="*/ 8 h 24"/>
              <a:gd name="T12" fmla="*/ 0 w 28"/>
              <a:gd name="T13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4">
                <a:moveTo>
                  <a:pt x="0" y="15"/>
                </a:move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11" y="20"/>
                  <a:pt x="17" y="17"/>
                </a:cubicBezTo>
                <a:cubicBezTo>
                  <a:pt x="23" y="13"/>
                  <a:pt x="28" y="9"/>
                  <a:pt x="28" y="9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17" y="4"/>
                  <a:pt x="11" y="8"/>
                </a:cubicBezTo>
                <a:cubicBezTo>
                  <a:pt x="6" y="11"/>
                  <a:pt x="0" y="15"/>
                  <a:pt x="0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AED57A2E-3F67-431B-8475-1B163A81E996}"/>
              </a:ext>
            </a:extLst>
          </p:cNvPr>
          <p:cNvSpPr/>
          <p:nvPr/>
        </p:nvSpPr>
        <p:spPr bwMode="auto">
          <a:xfrm>
            <a:off x="3743524" y="4944513"/>
            <a:ext cx="85725" cy="65088"/>
          </a:xfrm>
          <a:custGeom>
            <a:avLst/>
            <a:gdLst>
              <a:gd name="T0" fmla="*/ 0 w 29"/>
              <a:gd name="T1" fmla="*/ 13 h 22"/>
              <a:gd name="T2" fmla="*/ 5 w 29"/>
              <a:gd name="T3" fmla="*/ 22 h 22"/>
              <a:gd name="T4" fmla="*/ 9 w 29"/>
              <a:gd name="T5" fmla="*/ 20 h 22"/>
              <a:gd name="T6" fmla="*/ 17 w 29"/>
              <a:gd name="T7" fmla="*/ 16 h 22"/>
              <a:gd name="T8" fmla="*/ 29 w 29"/>
              <a:gd name="T9" fmla="*/ 9 h 22"/>
              <a:gd name="T10" fmla="*/ 23 w 29"/>
              <a:gd name="T11" fmla="*/ 0 h 22"/>
              <a:gd name="T12" fmla="*/ 12 w 29"/>
              <a:gd name="T13" fmla="*/ 6 h 22"/>
              <a:gd name="T14" fmla="*/ 4 w 29"/>
              <a:gd name="T15" fmla="*/ 11 h 22"/>
              <a:gd name="T16" fmla="*/ 0 w 29"/>
              <a:gd name="T17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22">
                <a:moveTo>
                  <a:pt x="0" y="13"/>
                </a:move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7" y="21"/>
                  <a:pt x="9" y="20"/>
                </a:cubicBezTo>
                <a:cubicBezTo>
                  <a:pt x="11" y="19"/>
                  <a:pt x="14" y="17"/>
                  <a:pt x="17" y="16"/>
                </a:cubicBezTo>
                <a:cubicBezTo>
                  <a:pt x="23" y="12"/>
                  <a:pt x="29" y="9"/>
                  <a:pt x="29" y="9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17" y="3"/>
                  <a:pt x="12" y="6"/>
                </a:cubicBezTo>
                <a:cubicBezTo>
                  <a:pt x="9" y="8"/>
                  <a:pt x="6" y="9"/>
                  <a:pt x="4" y="11"/>
                </a:cubicBezTo>
                <a:cubicBezTo>
                  <a:pt x="2" y="12"/>
                  <a:pt x="0" y="13"/>
                  <a:pt x="0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151EB365-84B8-40F4-BF54-B909918FE040}"/>
              </a:ext>
            </a:extLst>
          </p:cNvPr>
          <p:cNvSpPr/>
          <p:nvPr/>
        </p:nvSpPr>
        <p:spPr bwMode="auto">
          <a:xfrm>
            <a:off x="3621286" y="4915938"/>
            <a:ext cx="176213" cy="158750"/>
          </a:xfrm>
          <a:custGeom>
            <a:avLst/>
            <a:gdLst>
              <a:gd name="T0" fmla="*/ 111 w 111"/>
              <a:gd name="T1" fmla="*/ 100 h 100"/>
              <a:gd name="T2" fmla="*/ 0 w 111"/>
              <a:gd name="T3" fmla="*/ 90 h 100"/>
              <a:gd name="T4" fmla="*/ 63 w 111"/>
              <a:gd name="T5" fmla="*/ 0 h 100"/>
              <a:gd name="T6" fmla="*/ 111 w 111"/>
              <a:gd name="T7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00">
                <a:moveTo>
                  <a:pt x="111" y="100"/>
                </a:moveTo>
                <a:lnTo>
                  <a:pt x="0" y="90"/>
                </a:lnTo>
                <a:lnTo>
                  <a:pt x="63" y="0"/>
                </a:lnTo>
                <a:lnTo>
                  <a:pt x="111" y="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5D52973F-97EF-4ECB-BA53-788EFEAA128D}"/>
              </a:ext>
            </a:extLst>
          </p:cNvPr>
          <p:cNvSpPr/>
          <p:nvPr/>
        </p:nvSpPr>
        <p:spPr bwMode="auto">
          <a:xfrm>
            <a:off x="2179836" y="4988963"/>
            <a:ext cx="82550" cy="65088"/>
          </a:xfrm>
          <a:custGeom>
            <a:avLst/>
            <a:gdLst>
              <a:gd name="T0" fmla="*/ 5 w 28"/>
              <a:gd name="T1" fmla="*/ 0 h 22"/>
              <a:gd name="T2" fmla="*/ 0 w 28"/>
              <a:gd name="T3" fmla="*/ 10 h 22"/>
              <a:gd name="T4" fmla="*/ 12 w 28"/>
              <a:gd name="T5" fmla="*/ 16 h 22"/>
              <a:gd name="T6" fmla="*/ 20 w 28"/>
              <a:gd name="T7" fmla="*/ 20 h 22"/>
              <a:gd name="T8" fmla="*/ 24 w 28"/>
              <a:gd name="T9" fmla="*/ 22 h 22"/>
              <a:gd name="T10" fmla="*/ 28 w 28"/>
              <a:gd name="T11" fmla="*/ 12 h 22"/>
              <a:gd name="T12" fmla="*/ 25 w 28"/>
              <a:gd name="T13" fmla="*/ 10 h 22"/>
              <a:gd name="T14" fmla="*/ 16 w 28"/>
              <a:gd name="T15" fmla="*/ 6 h 22"/>
              <a:gd name="T16" fmla="*/ 5 w 28"/>
              <a:gd name="T1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22">
                <a:moveTo>
                  <a:pt x="5" y="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6" y="13"/>
                  <a:pt x="12" y="16"/>
                </a:cubicBezTo>
                <a:cubicBezTo>
                  <a:pt x="15" y="18"/>
                  <a:pt x="18" y="19"/>
                  <a:pt x="20" y="20"/>
                </a:cubicBezTo>
                <a:cubicBezTo>
                  <a:pt x="22" y="21"/>
                  <a:pt x="24" y="22"/>
                  <a:pt x="24" y="2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7" y="11"/>
                  <a:pt x="25" y="10"/>
                </a:cubicBezTo>
                <a:cubicBezTo>
                  <a:pt x="22" y="9"/>
                  <a:pt x="19" y="8"/>
                  <a:pt x="16" y="6"/>
                </a:cubicBezTo>
                <a:cubicBezTo>
                  <a:pt x="11" y="3"/>
                  <a:pt x="5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E54A70EE-F61A-4C60-AE01-C6F6194B75E9}"/>
              </a:ext>
            </a:extLst>
          </p:cNvPr>
          <p:cNvSpPr/>
          <p:nvPr/>
        </p:nvSpPr>
        <p:spPr bwMode="auto">
          <a:xfrm>
            <a:off x="2076649" y="4933401"/>
            <a:ext cx="82550" cy="66675"/>
          </a:xfrm>
          <a:custGeom>
            <a:avLst/>
            <a:gdLst>
              <a:gd name="T0" fmla="*/ 6 w 28"/>
              <a:gd name="T1" fmla="*/ 0 h 23"/>
              <a:gd name="T2" fmla="*/ 0 w 28"/>
              <a:gd name="T3" fmla="*/ 9 h 23"/>
              <a:gd name="T4" fmla="*/ 4 w 28"/>
              <a:gd name="T5" fmla="*/ 11 h 23"/>
              <a:gd name="T6" fmla="*/ 12 w 28"/>
              <a:gd name="T7" fmla="*/ 16 h 23"/>
              <a:gd name="T8" fmla="*/ 23 w 28"/>
              <a:gd name="T9" fmla="*/ 23 h 23"/>
              <a:gd name="T10" fmla="*/ 28 w 28"/>
              <a:gd name="T11" fmla="*/ 13 h 23"/>
              <a:gd name="T12" fmla="*/ 17 w 28"/>
              <a:gd name="T13" fmla="*/ 7 h 23"/>
              <a:gd name="T14" fmla="*/ 9 w 28"/>
              <a:gd name="T15" fmla="*/ 2 h 23"/>
              <a:gd name="T16" fmla="*/ 6 w 28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23">
                <a:moveTo>
                  <a:pt x="6" y="0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1" y="10"/>
                  <a:pt x="4" y="11"/>
                </a:cubicBezTo>
                <a:cubicBezTo>
                  <a:pt x="6" y="13"/>
                  <a:pt x="9" y="14"/>
                  <a:pt x="12" y="16"/>
                </a:cubicBezTo>
                <a:cubicBezTo>
                  <a:pt x="17" y="19"/>
                  <a:pt x="23" y="23"/>
                  <a:pt x="23" y="23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3"/>
                  <a:pt x="23" y="10"/>
                  <a:pt x="17" y="7"/>
                </a:cubicBezTo>
                <a:cubicBezTo>
                  <a:pt x="14" y="5"/>
                  <a:pt x="11" y="4"/>
                  <a:pt x="9" y="2"/>
                </a:cubicBezTo>
                <a:cubicBezTo>
                  <a:pt x="7" y="1"/>
                  <a:pt x="6" y="0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7426C7DC-2331-4727-9576-984065BDC428}"/>
              </a:ext>
            </a:extLst>
          </p:cNvPr>
          <p:cNvSpPr/>
          <p:nvPr/>
        </p:nvSpPr>
        <p:spPr bwMode="auto">
          <a:xfrm>
            <a:off x="1979811" y="4871488"/>
            <a:ext cx="82550" cy="66675"/>
          </a:xfrm>
          <a:custGeom>
            <a:avLst/>
            <a:gdLst>
              <a:gd name="T0" fmla="*/ 6 w 28"/>
              <a:gd name="T1" fmla="*/ 0 h 23"/>
              <a:gd name="T2" fmla="*/ 0 w 28"/>
              <a:gd name="T3" fmla="*/ 8 h 23"/>
              <a:gd name="T4" fmla="*/ 11 w 28"/>
              <a:gd name="T5" fmla="*/ 16 h 23"/>
              <a:gd name="T6" fmla="*/ 22 w 28"/>
              <a:gd name="T7" fmla="*/ 23 h 23"/>
              <a:gd name="T8" fmla="*/ 28 w 28"/>
              <a:gd name="T9" fmla="*/ 14 h 23"/>
              <a:gd name="T10" fmla="*/ 17 w 28"/>
              <a:gd name="T11" fmla="*/ 7 h 23"/>
              <a:gd name="T12" fmla="*/ 6 w 28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3">
                <a:moveTo>
                  <a:pt x="6" y="0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5" y="12"/>
                  <a:pt x="11" y="16"/>
                </a:cubicBezTo>
                <a:cubicBezTo>
                  <a:pt x="16" y="20"/>
                  <a:pt x="22" y="23"/>
                  <a:pt x="22" y="23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2" y="11"/>
                  <a:pt x="17" y="7"/>
                </a:cubicBezTo>
                <a:cubicBezTo>
                  <a:pt x="11" y="3"/>
                  <a:pt x="6" y="0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EC8BD300-FF1D-46D8-8F61-F83E482E966E}"/>
              </a:ext>
            </a:extLst>
          </p:cNvPr>
          <p:cNvSpPr/>
          <p:nvPr/>
        </p:nvSpPr>
        <p:spPr bwMode="auto">
          <a:xfrm>
            <a:off x="1886149" y="4800051"/>
            <a:ext cx="79375" cy="74613"/>
          </a:xfrm>
          <a:custGeom>
            <a:avLst/>
            <a:gdLst>
              <a:gd name="T0" fmla="*/ 7 w 27"/>
              <a:gd name="T1" fmla="*/ 0 h 25"/>
              <a:gd name="T2" fmla="*/ 0 w 27"/>
              <a:gd name="T3" fmla="*/ 8 h 25"/>
              <a:gd name="T4" fmla="*/ 10 w 27"/>
              <a:gd name="T5" fmla="*/ 16 h 25"/>
              <a:gd name="T6" fmla="*/ 18 w 27"/>
              <a:gd name="T7" fmla="*/ 22 h 25"/>
              <a:gd name="T8" fmla="*/ 21 w 27"/>
              <a:gd name="T9" fmla="*/ 25 h 25"/>
              <a:gd name="T10" fmla="*/ 27 w 27"/>
              <a:gd name="T11" fmla="*/ 16 h 25"/>
              <a:gd name="T12" fmla="*/ 24 w 27"/>
              <a:gd name="T13" fmla="*/ 14 h 25"/>
              <a:gd name="T14" fmla="*/ 17 w 27"/>
              <a:gd name="T15" fmla="*/ 8 h 25"/>
              <a:gd name="T16" fmla="*/ 7 w 27"/>
              <a:gd name="T1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25">
                <a:moveTo>
                  <a:pt x="7" y="0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5" y="12"/>
                  <a:pt x="10" y="16"/>
                </a:cubicBezTo>
                <a:cubicBezTo>
                  <a:pt x="13" y="19"/>
                  <a:pt x="16" y="21"/>
                  <a:pt x="18" y="22"/>
                </a:cubicBezTo>
                <a:cubicBezTo>
                  <a:pt x="20" y="24"/>
                  <a:pt x="21" y="25"/>
                  <a:pt x="21" y="2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6" y="15"/>
                  <a:pt x="24" y="14"/>
                </a:cubicBezTo>
                <a:cubicBezTo>
                  <a:pt x="22" y="12"/>
                  <a:pt x="20" y="10"/>
                  <a:pt x="17" y="8"/>
                </a:cubicBezTo>
                <a:cubicBezTo>
                  <a:pt x="12" y="4"/>
                  <a:pt x="7" y="0"/>
                  <a:pt x="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236AF6B9-74FF-4DB1-B197-3B193E99E6BC}"/>
              </a:ext>
            </a:extLst>
          </p:cNvPr>
          <p:cNvSpPr/>
          <p:nvPr/>
        </p:nvSpPr>
        <p:spPr bwMode="auto">
          <a:xfrm>
            <a:off x="1798836" y="4723851"/>
            <a:ext cx="79375" cy="76200"/>
          </a:xfrm>
          <a:custGeom>
            <a:avLst/>
            <a:gdLst>
              <a:gd name="T0" fmla="*/ 7 w 27"/>
              <a:gd name="T1" fmla="*/ 0 h 26"/>
              <a:gd name="T2" fmla="*/ 0 w 27"/>
              <a:gd name="T3" fmla="*/ 8 h 26"/>
              <a:gd name="T4" fmla="*/ 3 w 27"/>
              <a:gd name="T5" fmla="*/ 11 h 26"/>
              <a:gd name="T6" fmla="*/ 10 w 27"/>
              <a:gd name="T7" fmla="*/ 17 h 26"/>
              <a:gd name="T8" fmla="*/ 20 w 27"/>
              <a:gd name="T9" fmla="*/ 26 h 26"/>
              <a:gd name="T10" fmla="*/ 27 w 27"/>
              <a:gd name="T11" fmla="*/ 18 h 26"/>
              <a:gd name="T12" fmla="*/ 17 w 27"/>
              <a:gd name="T13" fmla="*/ 9 h 26"/>
              <a:gd name="T14" fmla="*/ 10 w 27"/>
              <a:gd name="T15" fmla="*/ 3 h 26"/>
              <a:gd name="T16" fmla="*/ 7 w 27"/>
              <a:gd name="T1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26">
                <a:moveTo>
                  <a:pt x="7" y="0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1" y="9"/>
                  <a:pt x="3" y="11"/>
                </a:cubicBezTo>
                <a:cubicBezTo>
                  <a:pt x="5" y="12"/>
                  <a:pt x="7" y="15"/>
                  <a:pt x="10" y="17"/>
                </a:cubicBezTo>
                <a:cubicBezTo>
                  <a:pt x="15" y="21"/>
                  <a:pt x="20" y="26"/>
                  <a:pt x="20" y="26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2" y="13"/>
                  <a:pt x="17" y="9"/>
                </a:cubicBezTo>
                <a:cubicBezTo>
                  <a:pt x="14" y="7"/>
                  <a:pt x="12" y="5"/>
                  <a:pt x="10" y="3"/>
                </a:cubicBezTo>
                <a:cubicBezTo>
                  <a:pt x="8" y="1"/>
                  <a:pt x="7" y="0"/>
                  <a:pt x="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0057B788-FA57-4FC9-91A3-E6E25488FD18}"/>
              </a:ext>
            </a:extLst>
          </p:cNvPr>
          <p:cNvSpPr/>
          <p:nvPr/>
        </p:nvSpPr>
        <p:spPr bwMode="auto">
          <a:xfrm>
            <a:off x="1716286" y="4641301"/>
            <a:ext cx="76200" cy="79375"/>
          </a:xfrm>
          <a:custGeom>
            <a:avLst/>
            <a:gdLst>
              <a:gd name="T0" fmla="*/ 8 w 26"/>
              <a:gd name="T1" fmla="*/ 0 h 27"/>
              <a:gd name="T2" fmla="*/ 0 w 26"/>
              <a:gd name="T3" fmla="*/ 8 h 27"/>
              <a:gd name="T4" fmla="*/ 9 w 26"/>
              <a:gd name="T5" fmla="*/ 17 h 27"/>
              <a:gd name="T6" fmla="*/ 15 w 26"/>
              <a:gd name="T7" fmla="*/ 24 h 27"/>
              <a:gd name="T8" fmla="*/ 18 w 26"/>
              <a:gd name="T9" fmla="*/ 27 h 27"/>
              <a:gd name="T10" fmla="*/ 26 w 26"/>
              <a:gd name="T11" fmla="*/ 19 h 27"/>
              <a:gd name="T12" fmla="*/ 23 w 26"/>
              <a:gd name="T13" fmla="*/ 16 h 27"/>
              <a:gd name="T14" fmla="*/ 17 w 26"/>
              <a:gd name="T15" fmla="*/ 10 h 27"/>
              <a:gd name="T16" fmla="*/ 8 w 26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27">
                <a:moveTo>
                  <a:pt x="8" y="0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4" y="12"/>
                  <a:pt x="9" y="17"/>
                </a:cubicBezTo>
                <a:cubicBezTo>
                  <a:pt x="11" y="20"/>
                  <a:pt x="14" y="22"/>
                  <a:pt x="15" y="24"/>
                </a:cubicBezTo>
                <a:cubicBezTo>
                  <a:pt x="17" y="26"/>
                  <a:pt x="18" y="27"/>
                  <a:pt x="18" y="27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5" y="18"/>
                  <a:pt x="23" y="16"/>
                </a:cubicBezTo>
                <a:cubicBezTo>
                  <a:pt x="21" y="15"/>
                  <a:pt x="19" y="12"/>
                  <a:pt x="17" y="10"/>
                </a:cubicBezTo>
                <a:cubicBezTo>
                  <a:pt x="12" y="5"/>
                  <a:pt x="8" y="0"/>
                  <a:pt x="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2350D0D9-94E9-4BDC-9583-F05BA857A268}"/>
              </a:ext>
            </a:extLst>
          </p:cNvPr>
          <p:cNvSpPr/>
          <p:nvPr/>
        </p:nvSpPr>
        <p:spPr bwMode="auto">
          <a:xfrm>
            <a:off x="1640086" y="4557163"/>
            <a:ext cx="73025" cy="79375"/>
          </a:xfrm>
          <a:custGeom>
            <a:avLst/>
            <a:gdLst>
              <a:gd name="T0" fmla="*/ 8 w 25"/>
              <a:gd name="T1" fmla="*/ 0 h 27"/>
              <a:gd name="T2" fmla="*/ 0 w 25"/>
              <a:gd name="T3" fmla="*/ 6 h 27"/>
              <a:gd name="T4" fmla="*/ 8 w 25"/>
              <a:gd name="T5" fmla="*/ 17 h 27"/>
              <a:gd name="T6" fmla="*/ 17 w 25"/>
              <a:gd name="T7" fmla="*/ 27 h 27"/>
              <a:gd name="T8" fmla="*/ 25 w 25"/>
              <a:gd name="T9" fmla="*/ 20 h 27"/>
              <a:gd name="T10" fmla="*/ 16 w 25"/>
              <a:gd name="T11" fmla="*/ 10 h 27"/>
              <a:gd name="T12" fmla="*/ 8 w 25"/>
              <a:gd name="T1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7">
                <a:moveTo>
                  <a:pt x="8" y="0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4" y="12"/>
                  <a:pt x="8" y="17"/>
                </a:cubicBezTo>
                <a:cubicBezTo>
                  <a:pt x="13" y="22"/>
                  <a:pt x="17" y="27"/>
                  <a:pt x="17" y="27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1" y="15"/>
                  <a:pt x="16" y="10"/>
                </a:cubicBezTo>
                <a:cubicBezTo>
                  <a:pt x="12" y="5"/>
                  <a:pt x="8" y="0"/>
                  <a:pt x="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359AEB74-1FDF-4DAC-BC04-6D95E11FBF08}"/>
              </a:ext>
            </a:extLst>
          </p:cNvPr>
          <p:cNvSpPr/>
          <p:nvPr/>
        </p:nvSpPr>
        <p:spPr bwMode="auto">
          <a:xfrm>
            <a:off x="1568649" y="4461913"/>
            <a:ext cx="71438" cy="82550"/>
          </a:xfrm>
          <a:custGeom>
            <a:avLst/>
            <a:gdLst>
              <a:gd name="T0" fmla="*/ 8 w 24"/>
              <a:gd name="T1" fmla="*/ 0 h 28"/>
              <a:gd name="T2" fmla="*/ 0 w 24"/>
              <a:gd name="T3" fmla="*/ 6 h 28"/>
              <a:gd name="T4" fmla="*/ 7 w 24"/>
              <a:gd name="T5" fmla="*/ 17 h 28"/>
              <a:gd name="T6" fmla="*/ 13 w 24"/>
              <a:gd name="T7" fmla="*/ 25 h 28"/>
              <a:gd name="T8" fmla="*/ 16 w 24"/>
              <a:gd name="T9" fmla="*/ 28 h 28"/>
              <a:gd name="T10" fmla="*/ 24 w 24"/>
              <a:gd name="T11" fmla="*/ 22 h 28"/>
              <a:gd name="T12" fmla="*/ 21 w 24"/>
              <a:gd name="T13" fmla="*/ 18 h 28"/>
              <a:gd name="T14" fmla="*/ 16 w 24"/>
              <a:gd name="T15" fmla="*/ 11 h 28"/>
              <a:gd name="T16" fmla="*/ 8 w 24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28">
                <a:moveTo>
                  <a:pt x="8" y="0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4" y="12"/>
                  <a:pt x="7" y="17"/>
                </a:cubicBezTo>
                <a:cubicBezTo>
                  <a:pt x="9" y="20"/>
                  <a:pt x="11" y="23"/>
                  <a:pt x="13" y="25"/>
                </a:cubicBezTo>
                <a:cubicBezTo>
                  <a:pt x="14" y="27"/>
                  <a:pt x="16" y="28"/>
                  <a:pt x="16" y="28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3" y="20"/>
                  <a:pt x="21" y="18"/>
                </a:cubicBezTo>
                <a:cubicBezTo>
                  <a:pt x="20" y="16"/>
                  <a:pt x="18" y="14"/>
                  <a:pt x="16" y="11"/>
                </a:cubicBezTo>
                <a:cubicBezTo>
                  <a:pt x="12" y="6"/>
                  <a:pt x="8" y="0"/>
                  <a:pt x="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EDF0A73F-56ED-47BB-A231-C1F114C36120}"/>
              </a:ext>
            </a:extLst>
          </p:cNvPr>
          <p:cNvSpPr/>
          <p:nvPr/>
        </p:nvSpPr>
        <p:spPr bwMode="auto">
          <a:xfrm>
            <a:off x="1503561" y="4365076"/>
            <a:ext cx="68263" cy="85725"/>
          </a:xfrm>
          <a:custGeom>
            <a:avLst/>
            <a:gdLst>
              <a:gd name="T0" fmla="*/ 9 w 23"/>
              <a:gd name="T1" fmla="*/ 0 h 29"/>
              <a:gd name="T2" fmla="*/ 0 w 23"/>
              <a:gd name="T3" fmla="*/ 6 h 29"/>
              <a:gd name="T4" fmla="*/ 2 w 23"/>
              <a:gd name="T5" fmla="*/ 10 h 29"/>
              <a:gd name="T6" fmla="*/ 7 w 23"/>
              <a:gd name="T7" fmla="*/ 17 h 29"/>
              <a:gd name="T8" fmla="*/ 14 w 23"/>
              <a:gd name="T9" fmla="*/ 29 h 29"/>
              <a:gd name="T10" fmla="*/ 23 w 23"/>
              <a:gd name="T11" fmla="*/ 23 h 29"/>
              <a:gd name="T12" fmla="*/ 16 w 23"/>
              <a:gd name="T13" fmla="*/ 12 h 29"/>
              <a:gd name="T14" fmla="*/ 11 w 23"/>
              <a:gd name="T15" fmla="*/ 4 h 29"/>
              <a:gd name="T16" fmla="*/ 9 w 23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29">
                <a:moveTo>
                  <a:pt x="9" y="0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1" y="7"/>
                  <a:pt x="2" y="10"/>
                </a:cubicBezTo>
                <a:cubicBezTo>
                  <a:pt x="3" y="12"/>
                  <a:pt x="5" y="15"/>
                  <a:pt x="7" y="17"/>
                </a:cubicBezTo>
                <a:cubicBezTo>
                  <a:pt x="11" y="23"/>
                  <a:pt x="14" y="29"/>
                  <a:pt x="14" y="29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0" y="17"/>
                  <a:pt x="16" y="12"/>
                </a:cubicBezTo>
                <a:cubicBezTo>
                  <a:pt x="14" y="9"/>
                  <a:pt x="12" y="6"/>
                  <a:pt x="11" y="4"/>
                </a:cubicBezTo>
                <a:cubicBezTo>
                  <a:pt x="10" y="2"/>
                  <a:pt x="9" y="0"/>
                  <a:pt x="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1C984B82-2F2C-4FE8-9570-2A68414AF0D8}"/>
              </a:ext>
            </a:extLst>
          </p:cNvPr>
          <p:cNvSpPr/>
          <p:nvPr/>
        </p:nvSpPr>
        <p:spPr bwMode="auto">
          <a:xfrm>
            <a:off x="1447999" y="4265063"/>
            <a:ext cx="65088" cy="85725"/>
          </a:xfrm>
          <a:custGeom>
            <a:avLst/>
            <a:gdLst>
              <a:gd name="T0" fmla="*/ 9 w 22"/>
              <a:gd name="T1" fmla="*/ 0 h 29"/>
              <a:gd name="T2" fmla="*/ 0 w 22"/>
              <a:gd name="T3" fmla="*/ 5 h 29"/>
              <a:gd name="T4" fmla="*/ 6 w 22"/>
              <a:gd name="T5" fmla="*/ 17 h 29"/>
              <a:gd name="T6" fmla="*/ 12 w 22"/>
              <a:gd name="T7" fmla="*/ 29 h 29"/>
              <a:gd name="T8" fmla="*/ 22 w 22"/>
              <a:gd name="T9" fmla="*/ 23 h 29"/>
              <a:gd name="T10" fmla="*/ 15 w 22"/>
              <a:gd name="T11" fmla="*/ 12 h 29"/>
              <a:gd name="T12" fmla="*/ 9 w 22"/>
              <a:gd name="T1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9">
                <a:moveTo>
                  <a:pt x="9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3" y="11"/>
                  <a:pt x="6" y="17"/>
                </a:cubicBezTo>
                <a:cubicBezTo>
                  <a:pt x="9" y="23"/>
                  <a:pt x="12" y="29"/>
                  <a:pt x="12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18" y="18"/>
                  <a:pt x="15" y="12"/>
                </a:cubicBezTo>
                <a:cubicBezTo>
                  <a:pt x="12" y="6"/>
                  <a:pt x="9" y="0"/>
                  <a:pt x="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99FA63F1-B3CC-4606-928E-485F0A6E96BD}"/>
              </a:ext>
            </a:extLst>
          </p:cNvPr>
          <p:cNvSpPr/>
          <p:nvPr/>
        </p:nvSpPr>
        <p:spPr bwMode="auto">
          <a:xfrm>
            <a:off x="1395611" y="4157113"/>
            <a:ext cx="161925" cy="176213"/>
          </a:xfrm>
          <a:custGeom>
            <a:avLst/>
            <a:gdLst>
              <a:gd name="T0" fmla="*/ 0 w 102"/>
              <a:gd name="T1" fmla="*/ 111 h 111"/>
              <a:gd name="T2" fmla="*/ 11 w 102"/>
              <a:gd name="T3" fmla="*/ 0 h 111"/>
              <a:gd name="T4" fmla="*/ 102 w 102"/>
              <a:gd name="T5" fmla="*/ 67 h 111"/>
              <a:gd name="T6" fmla="*/ 0 w 102"/>
              <a:gd name="T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11">
                <a:moveTo>
                  <a:pt x="0" y="111"/>
                </a:moveTo>
                <a:lnTo>
                  <a:pt x="11" y="0"/>
                </a:lnTo>
                <a:lnTo>
                  <a:pt x="102" y="67"/>
                </a:lnTo>
                <a:lnTo>
                  <a:pt x="0" y="1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62F2998-7939-4A42-AC57-757D7BDEE81B}"/>
              </a:ext>
            </a:extLst>
          </p:cNvPr>
          <p:cNvSpPr txBox="1"/>
          <p:nvPr/>
        </p:nvSpPr>
        <p:spPr>
          <a:xfrm>
            <a:off x="2165231" y="3747214"/>
            <a:ext cx="1546852" cy="3385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1600" b="1">
                <a:solidFill>
                  <a:schemeClr val="accent1"/>
                </a:solidFill>
                <a:cs typeface="+mn-ea"/>
                <a:sym typeface="+mn-lt"/>
              </a:rPr>
              <a:t>Te</a:t>
            </a:r>
            <a:r>
              <a:rPr lang="en-US" altLang="zh-CN" sz="100" b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chemeClr val="accent1"/>
                </a:solidFill>
                <a:cs typeface="+mn-ea"/>
                <a:sym typeface="+mn-lt"/>
              </a:rPr>
              <a:t>xt here</a:t>
            </a:r>
            <a:endParaRPr lang="id-ID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99E8D26C-A114-40E8-8F7C-52E5729A7E7B}"/>
              </a:ext>
            </a:extLst>
          </p:cNvPr>
          <p:cNvSpPr/>
          <p:nvPr/>
        </p:nvSpPr>
        <p:spPr>
          <a:xfrm>
            <a:off x="2570819" y="2811727"/>
            <a:ext cx="782488" cy="781310"/>
          </a:xfrm>
          <a:custGeom>
            <a:avLst/>
            <a:gdLst>
              <a:gd name="T0" fmla="*/ 9608 w 10667"/>
              <a:gd name="T1" fmla="*/ 4056 h 10667"/>
              <a:gd name="T2" fmla="*/ 9642 w 10667"/>
              <a:gd name="T3" fmla="*/ 4561 h 10667"/>
              <a:gd name="T4" fmla="*/ 9398 w 10667"/>
              <a:gd name="T5" fmla="*/ 5365 h 10667"/>
              <a:gd name="T6" fmla="*/ 9237 w 10667"/>
              <a:gd name="T7" fmla="*/ 4433 h 10667"/>
              <a:gd name="T8" fmla="*/ 8869 w 10667"/>
              <a:gd name="T9" fmla="*/ 4582 h 10667"/>
              <a:gd name="T10" fmla="*/ 8709 w 10667"/>
              <a:gd name="T11" fmla="*/ 5514 h 10667"/>
              <a:gd name="T12" fmla="*/ 8952 w 10667"/>
              <a:gd name="T13" fmla="*/ 5395 h 10667"/>
              <a:gd name="T14" fmla="*/ 8998 w 10667"/>
              <a:gd name="T15" fmla="*/ 6944 h 10667"/>
              <a:gd name="T16" fmla="*/ 9239 w 10667"/>
              <a:gd name="T17" fmla="*/ 5720 h 10667"/>
              <a:gd name="T18" fmla="*/ 9377 w 10667"/>
              <a:gd name="T19" fmla="*/ 6807 h 10667"/>
              <a:gd name="T20" fmla="*/ 9687 w 10667"/>
              <a:gd name="T21" fmla="*/ 6787 h 10667"/>
              <a:gd name="T22" fmla="*/ 9559 w 10667"/>
              <a:gd name="T23" fmla="*/ 4821 h 10667"/>
              <a:gd name="T24" fmla="*/ 9939 w 10667"/>
              <a:gd name="T25" fmla="*/ 5391 h 10667"/>
              <a:gd name="T26" fmla="*/ 6566 w 10667"/>
              <a:gd name="T27" fmla="*/ 1130 h 10667"/>
              <a:gd name="T28" fmla="*/ 5448 w 10667"/>
              <a:gd name="T29" fmla="*/ 2261 h 10667"/>
              <a:gd name="T30" fmla="*/ 7197 w 10667"/>
              <a:gd name="T31" fmla="*/ 8282 h 10667"/>
              <a:gd name="T32" fmla="*/ 6553 w 10667"/>
              <a:gd name="T33" fmla="*/ 5860 h 10667"/>
              <a:gd name="T34" fmla="*/ 6867 w 10667"/>
              <a:gd name="T35" fmla="*/ 5540 h 10667"/>
              <a:gd name="T36" fmla="*/ 6677 w 10667"/>
              <a:gd name="T37" fmla="*/ 2794 h 10667"/>
              <a:gd name="T38" fmla="*/ 5875 w 10667"/>
              <a:gd name="T39" fmla="*/ 5440 h 10667"/>
              <a:gd name="T40" fmla="*/ 5344 w 10667"/>
              <a:gd name="T41" fmla="*/ 2372 h 10667"/>
              <a:gd name="T42" fmla="*/ 4134 w 10667"/>
              <a:gd name="T43" fmla="*/ 2863 h 10667"/>
              <a:gd name="T44" fmla="*/ 3606 w 10667"/>
              <a:gd name="T45" fmla="*/ 5931 h 10667"/>
              <a:gd name="T46" fmla="*/ 4406 w 10667"/>
              <a:gd name="T47" fmla="*/ 5536 h 10667"/>
              <a:gd name="T48" fmla="*/ 3036 w 10667"/>
              <a:gd name="T49" fmla="*/ 8836 h 10667"/>
              <a:gd name="T50" fmla="*/ 1301 w 10667"/>
              <a:gd name="T51" fmla="*/ 9187 h 10667"/>
              <a:gd name="T52" fmla="*/ 3942 w 10667"/>
              <a:gd name="T53" fmla="*/ 10566 h 10667"/>
              <a:gd name="T54" fmla="*/ 8368 w 10667"/>
              <a:gd name="T55" fmla="*/ 10227 h 10667"/>
              <a:gd name="T56" fmla="*/ 5409 w 10667"/>
              <a:gd name="T57" fmla="*/ 9687 h 10667"/>
              <a:gd name="T58" fmla="*/ 5462 w 10667"/>
              <a:gd name="T59" fmla="*/ 6588 h 10667"/>
              <a:gd name="T60" fmla="*/ 5409 w 10667"/>
              <a:gd name="T61" fmla="*/ 9687 h 10667"/>
              <a:gd name="T62" fmla="*/ 9674 w 10667"/>
              <a:gd name="T63" fmla="*/ 7185 h 10667"/>
              <a:gd name="T64" fmla="*/ 9255 w 10667"/>
              <a:gd name="T65" fmla="*/ 7228 h 10667"/>
              <a:gd name="T66" fmla="*/ 8691 w 10667"/>
              <a:gd name="T67" fmla="*/ 6602 h 10667"/>
              <a:gd name="T68" fmla="*/ 10667 w 10667"/>
              <a:gd name="T69" fmla="*/ 7058 h 10667"/>
              <a:gd name="T70" fmla="*/ 1068 w 10667"/>
              <a:gd name="T71" fmla="*/ 4056 h 10667"/>
              <a:gd name="T72" fmla="*/ 1407 w 10667"/>
              <a:gd name="T73" fmla="*/ 4399 h 10667"/>
              <a:gd name="T74" fmla="*/ 1620 w 10667"/>
              <a:gd name="T75" fmla="*/ 4469 h 10667"/>
              <a:gd name="T76" fmla="*/ 1410 w 10667"/>
              <a:gd name="T77" fmla="*/ 5515 h 10667"/>
              <a:gd name="T78" fmla="*/ 1189 w 10667"/>
              <a:gd name="T79" fmla="*/ 4467 h 10667"/>
              <a:gd name="T80" fmla="*/ 728 w 10667"/>
              <a:gd name="T81" fmla="*/ 5387 h 10667"/>
              <a:gd name="T82" fmla="*/ 967 w 10667"/>
              <a:gd name="T83" fmla="*/ 5399 h 10667"/>
              <a:gd name="T84" fmla="*/ 1088 w 10667"/>
              <a:gd name="T85" fmla="*/ 5407 h 10667"/>
              <a:gd name="T86" fmla="*/ 1148 w 10667"/>
              <a:gd name="T87" fmla="*/ 6944 h 10667"/>
              <a:gd name="T88" fmla="*/ 1411 w 10667"/>
              <a:gd name="T89" fmla="*/ 5714 h 10667"/>
              <a:gd name="T90" fmla="*/ 1671 w 10667"/>
              <a:gd name="T91" fmla="*/ 6954 h 10667"/>
              <a:gd name="T92" fmla="*/ 1743 w 10667"/>
              <a:gd name="T93" fmla="*/ 5493 h 10667"/>
              <a:gd name="T94" fmla="*/ 1838 w 10667"/>
              <a:gd name="T95" fmla="*/ 5396 h 10667"/>
              <a:gd name="T96" fmla="*/ 1780 w 10667"/>
              <a:gd name="T97" fmla="*/ 4561 h 10667"/>
              <a:gd name="T98" fmla="*/ 1813 w 10667"/>
              <a:gd name="T99" fmla="*/ 7185 h 10667"/>
              <a:gd name="T100" fmla="*/ 1394 w 10667"/>
              <a:gd name="T101" fmla="*/ 7228 h 10667"/>
              <a:gd name="T102" fmla="*/ 830 w 10667"/>
              <a:gd name="T103" fmla="*/ 6602 h 10667"/>
              <a:gd name="T104" fmla="*/ 2805 w 10667"/>
              <a:gd name="T105" fmla="*/ 7058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67" h="10667">
                <a:moveTo>
                  <a:pt x="8929" y="4056"/>
                </a:moveTo>
                <a:cubicBezTo>
                  <a:pt x="8929" y="3866"/>
                  <a:pt x="9081" y="3713"/>
                  <a:pt x="9268" y="3713"/>
                </a:cubicBezTo>
                <a:cubicBezTo>
                  <a:pt x="9456" y="3713"/>
                  <a:pt x="9608" y="3866"/>
                  <a:pt x="9608" y="4056"/>
                </a:cubicBezTo>
                <a:cubicBezTo>
                  <a:pt x="9608" y="4246"/>
                  <a:pt x="9456" y="4399"/>
                  <a:pt x="9268" y="4399"/>
                </a:cubicBezTo>
                <a:cubicBezTo>
                  <a:pt x="9081" y="4399"/>
                  <a:pt x="8929" y="4246"/>
                  <a:pt x="8929" y="4056"/>
                </a:cubicBezTo>
                <a:close/>
                <a:moveTo>
                  <a:pt x="9642" y="4561"/>
                </a:moveTo>
                <a:cubicBezTo>
                  <a:pt x="9592" y="4523"/>
                  <a:pt x="9541" y="4489"/>
                  <a:pt x="9482" y="4469"/>
                </a:cubicBezTo>
                <a:cubicBezTo>
                  <a:pt x="9427" y="4449"/>
                  <a:pt x="9369" y="4439"/>
                  <a:pt x="9310" y="4434"/>
                </a:cubicBezTo>
                <a:lnTo>
                  <a:pt x="9398" y="5365"/>
                </a:lnTo>
                <a:lnTo>
                  <a:pt x="9272" y="5515"/>
                </a:lnTo>
                <a:lnTo>
                  <a:pt x="9127" y="5365"/>
                </a:lnTo>
                <a:lnTo>
                  <a:pt x="9237" y="4433"/>
                </a:lnTo>
                <a:cubicBezTo>
                  <a:pt x="9173" y="4435"/>
                  <a:pt x="9110" y="4446"/>
                  <a:pt x="9050" y="4467"/>
                </a:cubicBezTo>
                <a:cubicBezTo>
                  <a:pt x="9025" y="4476"/>
                  <a:pt x="9002" y="4487"/>
                  <a:pt x="8979" y="4500"/>
                </a:cubicBezTo>
                <a:cubicBezTo>
                  <a:pt x="8940" y="4523"/>
                  <a:pt x="8903" y="4551"/>
                  <a:pt x="8869" y="4582"/>
                </a:cubicBezTo>
                <a:cubicBezTo>
                  <a:pt x="8700" y="4734"/>
                  <a:pt x="8609" y="4997"/>
                  <a:pt x="8589" y="5387"/>
                </a:cubicBezTo>
                <a:cubicBezTo>
                  <a:pt x="8586" y="5454"/>
                  <a:pt x="8637" y="5511"/>
                  <a:pt x="8703" y="5514"/>
                </a:cubicBezTo>
                <a:cubicBezTo>
                  <a:pt x="8705" y="5514"/>
                  <a:pt x="8707" y="5514"/>
                  <a:pt x="8709" y="5514"/>
                </a:cubicBezTo>
                <a:cubicBezTo>
                  <a:pt x="8772" y="5514"/>
                  <a:pt x="8825" y="5464"/>
                  <a:pt x="8828" y="5399"/>
                </a:cubicBezTo>
                <a:cubicBezTo>
                  <a:pt x="8842" y="5135"/>
                  <a:pt x="8893" y="4938"/>
                  <a:pt x="8978" y="4821"/>
                </a:cubicBezTo>
                <a:cubicBezTo>
                  <a:pt x="8972" y="4944"/>
                  <a:pt x="8961" y="5167"/>
                  <a:pt x="8952" y="5395"/>
                </a:cubicBezTo>
                <a:cubicBezTo>
                  <a:pt x="8951" y="5399"/>
                  <a:pt x="8950" y="5403"/>
                  <a:pt x="8950" y="5407"/>
                </a:cubicBezTo>
                <a:lnTo>
                  <a:pt x="8854" y="6776"/>
                </a:lnTo>
                <a:cubicBezTo>
                  <a:pt x="8848" y="6863"/>
                  <a:pt x="8912" y="6938"/>
                  <a:pt x="8998" y="6944"/>
                </a:cubicBezTo>
                <a:cubicBezTo>
                  <a:pt x="9002" y="6944"/>
                  <a:pt x="9005" y="6944"/>
                  <a:pt x="9009" y="6944"/>
                </a:cubicBezTo>
                <a:cubicBezTo>
                  <a:pt x="9090" y="6944"/>
                  <a:pt x="9158" y="6881"/>
                  <a:pt x="9163" y="6798"/>
                </a:cubicBezTo>
                <a:lnTo>
                  <a:pt x="9239" y="5720"/>
                </a:lnTo>
                <a:cubicBezTo>
                  <a:pt x="9251" y="5717"/>
                  <a:pt x="9262" y="5714"/>
                  <a:pt x="9273" y="5714"/>
                </a:cubicBezTo>
                <a:cubicBezTo>
                  <a:pt x="9284" y="5714"/>
                  <a:pt x="9296" y="5716"/>
                  <a:pt x="9307" y="5717"/>
                </a:cubicBezTo>
                <a:lnTo>
                  <a:pt x="9377" y="6807"/>
                </a:lnTo>
                <a:cubicBezTo>
                  <a:pt x="9382" y="6890"/>
                  <a:pt x="9451" y="6954"/>
                  <a:pt x="9532" y="6954"/>
                </a:cubicBezTo>
                <a:cubicBezTo>
                  <a:pt x="9535" y="6954"/>
                  <a:pt x="9539" y="6954"/>
                  <a:pt x="9542" y="6954"/>
                </a:cubicBezTo>
                <a:cubicBezTo>
                  <a:pt x="9628" y="6948"/>
                  <a:pt x="9692" y="6873"/>
                  <a:pt x="9687" y="6787"/>
                </a:cubicBezTo>
                <a:lnTo>
                  <a:pt x="9604" y="5493"/>
                </a:lnTo>
                <a:cubicBezTo>
                  <a:pt x="9604" y="5486"/>
                  <a:pt x="9602" y="5479"/>
                  <a:pt x="9601" y="5472"/>
                </a:cubicBezTo>
                <a:cubicBezTo>
                  <a:pt x="9594" y="5274"/>
                  <a:pt x="9571" y="4981"/>
                  <a:pt x="9559" y="4821"/>
                </a:cubicBezTo>
                <a:cubicBezTo>
                  <a:pt x="9645" y="4939"/>
                  <a:pt x="9694" y="5134"/>
                  <a:pt x="9700" y="5396"/>
                </a:cubicBezTo>
                <a:cubicBezTo>
                  <a:pt x="9701" y="5462"/>
                  <a:pt x="9754" y="5514"/>
                  <a:pt x="9822" y="5514"/>
                </a:cubicBezTo>
                <a:cubicBezTo>
                  <a:pt x="9888" y="5513"/>
                  <a:pt x="9940" y="5458"/>
                  <a:pt x="9939" y="5391"/>
                </a:cubicBezTo>
                <a:cubicBezTo>
                  <a:pt x="9931" y="4988"/>
                  <a:pt x="9831" y="4709"/>
                  <a:pt x="9642" y="4561"/>
                </a:cubicBezTo>
                <a:close/>
                <a:moveTo>
                  <a:pt x="5448" y="2261"/>
                </a:moveTo>
                <a:cubicBezTo>
                  <a:pt x="6065" y="2261"/>
                  <a:pt x="6566" y="1755"/>
                  <a:pt x="6566" y="1130"/>
                </a:cubicBezTo>
                <a:cubicBezTo>
                  <a:pt x="6566" y="506"/>
                  <a:pt x="6065" y="0"/>
                  <a:pt x="5448" y="0"/>
                </a:cubicBezTo>
                <a:cubicBezTo>
                  <a:pt x="4832" y="0"/>
                  <a:pt x="4332" y="506"/>
                  <a:pt x="4332" y="1130"/>
                </a:cubicBezTo>
                <a:cubicBezTo>
                  <a:pt x="4332" y="1755"/>
                  <a:pt x="4832" y="2261"/>
                  <a:pt x="5448" y="2261"/>
                </a:cubicBezTo>
                <a:close/>
                <a:moveTo>
                  <a:pt x="9566" y="9187"/>
                </a:moveTo>
                <a:cubicBezTo>
                  <a:pt x="9566" y="8589"/>
                  <a:pt x="8569" y="8079"/>
                  <a:pt x="7146" y="7846"/>
                </a:cubicBezTo>
                <a:lnTo>
                  <a:pt x="7197" y="8282"/>
                </a:lnTo>
                <a:cubicBezTo>
                  <a:pt x="7559" y="8431"/>
                  <a:pt x="7781" y="8624"/>
                  <a:pt x="7781" y="8836"/>
                </a:cubicBezTo>
                <a:cubicBezTo>
                  <a:pt x="7781" y="9120"/>
                  <a:pt x="7386" y="9369"/>
                  <a:pt x="6788" y="9523"/>
                </a:cubicBezTo>
                <a:lnTo>
                  <a:pt x="6553" y="5860"/>
                </a:lnTo>
                <a:cubicBezTo>
                  <a:pt x="6552" y="5836"/>
                  <a:pt x="6547" y="5814"/>
                  <a:pt x="6542" y="5791"/>
                </a:cubicBezTo>
                <a:cubicBezTo>
                  <a:pt x="6519" y="5139"/>
                  <a:pt x="6446" y="4174"/>
                  <a:pt x="6403" y="3649"/>
                </a:cubicBezTo>
                <a:cubicBezTo>
                  <a:pt x="6689" y="4036"/>
                  <a:pt x="6850" y="4677"/>
                  <a:pt x="6867" y="5540"/>
                </a:cubicBezTo>
                <a:cubicBezTo>
                  <a:pt x="6872" y="5758"/>
                  <a:pt x="7047" y="5931"/>
                  <a:pt x="7269" y="5931"/>
                </a:cubicBezTo>
                <a:cubicBezTo>
                  <a:pt x="7487" y="5926"/>
                  <a:pt x="7660" y="5744"/>
                  <a:pt x="7655" y="5524"/>
                </a:cubicBezTo>
                <a:cubicBezTo>
                  <a:pt x="7628" y="4200"/>
                  <a:pt x="7299" y="3281"/>
                  <a:pt x="6677" y="2794"/>
                </a:cubicBezTo>
                <a:cubicBezTo>
                  <a:pt x="6515" y="2666"/>
                  <a:pt x="6346" y="2557"/>
                  <a:pt x="6150" y="2489"/>
                </a:cubicBezTo>
                <a:cubicBezTo>
                  <a:pt x="5969" y="2425"/>
                  <a:pt x="5778" y="2390"/>
                  <a:pt x="5587" y="2376"/>
                </a:cubicBezTo>
                <a:lnTo>
                  <a:pt x="5875" y="5440"/>
                </a:lnTo>
                <a:lnTo>
                  <a:pt x="5459" y="5934"/>
                </a:lnTo>
                <a:lnTo>
                  <a:pt x="4983" y="5440"/>
                </a:lnTo>
                <a:lnTo>
                  <a:pt x="5344" y="2372"/>
                </a:lnTo>
                <a:cubicBezTo>
                  <a:pt x="5135" y="2379"/>
                  <a:pt x="4926" y="2413"/>
                  <a:pt x="4729" y="2484"/>
                </a:cubicBezTo>
                <a:cubicBezTo>
                  <a:pt x="4648" y="2513"/>
                  <a:pt x="4570" y="2548"/>
                  <a:pt x="4496" y="2592"/>
                </a:cubicBezTo>
                <a:cubicBezTo>
                  <a:pt x="4366" y="2669"/>
                  <a:pt x="4247" y="2762"/>
                  <a:pt x="4134" y="2863"/>
                </a:cubicBezTo>
                <a:cubicBezTo>
                  <a:pt x="3578" y="3362"/>
                  <a:pt x="3276" y="4228"/>
                  <a:pt x="3213" y="5512"/>
                </a:cubicBezTo>
                <a:cubicBezTo>
                  <a:pt x="3202" y="5732"/>
                  <a:pt x="3369" y="5919"/>
                  <a:pt x="3586" y="5930"/>
                </a:cubicBezTo>
                <a:cubicBezTo>
                  <a:pt x="3593" y="5931"/>
                  <a:pt x="3600" y="5931"/>
                  <a:pt x="3606" y="5931"/>
                </a:cubicBezTo>
                <a:cubicBezTo>
                  <a:pt x="3815" y="5931"/>
                  <a:pt x="3989" y="5765"/>
                  <a:pt x="4000" y="5552"/>
                </a:cubicBezTo>
                <a:cubicBezTo>
                  <a:pt x="4043" y="4683"/>
                  <a:pt x="4213" y="4034"/>
                  <a:pt x="4493" y="3649"/>
                </a:cubicBezTo>
                <a:cubicBezTo>
                  <a:pt x="4473" y="4053"/>
                  <a:pt x="4437" y="4787"/>
                  <a:pt x="4406" y="5536"/>
                </a:cubicBezTo>
                <a:cubicBezTo>
                  <a:pt x="4404" y="5550"/>
                  <a:pt x="4400" y="5563"/>
                  <a:pt x="4399" y="5577"/>
                </a:cubicBezTo>
                <a:lnTo>
                  <a:pt x="4121" y="9550"/>
                </a:lnTo>
                <a:cubicBezTo>
                  <a:pt x="3469" y="9398"/>
                  <a:pt x="3036" y="9136"/>
                  <a:pt x="3036" y="8836"/>
                </a:cubicBezTo>
                <a:cubicBezTo>
                  <a:pt x="3036" y="8606"/>
                  <a:pt x="3298" y="8398"/>
                  <a:pt x="3715" y="8245"/>
                </a:cubicBezTo>
                <a:lnTo>
                  <a:pt x="3745" y="7843"/>
                </a:lnTo>
                <a:cubicBezTo>
                  <a:pt x="2309" y="8075"/>
                  <a:pt x="1301" y="8586"/>
                  <a:pt x="1301" y="9187"/>
                </a:cubicBezTo>
                <a:cubicBezTo>
                  <a:pt x="1301" y="9666"/>
                  <a:pt x="1867" y="9963"/>
                  <a:pt x="2241" y="10125"/>
                </a:cubicBezTo>
                <a:cubicBezTo>
                  <a:pt x="2579" y="10272"/>
                  <a:pt x="2936" y="10374"/>
                  <a:pt x="3295" y="10452"/>
                </a:cubicBezTo>
                <a:cubicBezTo>
                  <a:pt x="3509" y="10498"/>
                  <a:pt x="3725" y="10536"/>
                  <a:pt x="3942" y="10566"/>
                </a:cubicBezTo>
                <a:cubicBezTo>
                  <a:pt x="4438" y="10635"/>
                  <a:pt x="4931" y="10667"/>
                  <a:pt x="5434" y="10667"/>
                </a:cubicBezTo>
                <a:cubicBezTo>
                  <a:pt x="5609" y="10667"/>
                  <a:pt x="5784" y="10662"/>
                  <a:pt x="5959" y="10654"/>
                </a:cubicBezTo>
                <a:cubicBezTo>
                  <a:pt x="6767" y="10615"/>
                  <a:pt x="7596" y="10506"/>
                  <a:pt x="8368" y="10227"/>
                </a:cubicBezTo>
                <a:cubicBezTo>
                  <a:pt x="8794" y="10073"/>
                  <a:pt x="9463" y="9799"/>
                  <a:pt x="9557" y="9286"/>
                </a:cubicBezTo>
                <a:cubicBezTo>
                  <a:pt x="9563" y="9253"/>
                  <a:pt x="9566" y="9220"/>
                  <a:pt x="9566" y="9187"/>
                </a:cubicBezTo>
                <a:close/>
                <a:moveTo>
                  <a:pt x="5409" y="9687"/>
                </a:moveTo>
                <a:cubicBezTo>
                  <a:pt x="5316" y="9687"/>
                  <a:pt x="5226" y="9685"/>
                  <a:pt x="5136" y="9681"/>
                </a:cubicBezTo>
                <a:lnTo>
                  <a:pt x="5351" y="6608"/>
                </a:lnTo>
                <a:cubicBezTo>
                  <a:pt x="5390" y="6597"/>
                  <a:pt x="5429" y="6588"/>
                  <a:pt x="5462" y="6588"/>
                </a:cubicBezTo>
                <a:cubicBezTo>
                  <a:pt x="5501" y="6588"/>
                  <a:pt x="5539" y="6595"/>
                  <a:pt x="5577" y="6599"/>
                </a:cubicBezTo>
                <a:lnTo>
                  <a:pt x="5773" y="9671"/>
                </a:lnTo>
                <a:cubicBezTo>
                  <a:pt x="5653" y="9678"/>
                  <a:pt x="5535" y="9687"/>
                  <a:pt x="5409" y="9687"/>
                </a:cubicBezTo>
                <a:close/>
                <a:moveTo>
                  <a:pt x="9863" y="6751"/>
                </a:moveTo>
                <a:cubicBezTo>
                  <a:pt x="9985" y="6801"/>
                  <a:pt x="10061" y="6867"/>
                  <a:pt x="10061" y="6939"/>
                </a:cubicBezTo>
                <a:cubicBezTo>
                  <a:pt x="10061" y="7043"/>
                  <a:pt x="9905" y="7134"/>
                  <a:pt x="9674" y="7185"/>
                </a:cubicBezTo>
                <a:cubicBezTo>
                  <a:pt x="9657" y="7190"/>
                  <a:pt x="9638" y="7195"/>
                  <a:pt x="9619" y="7197"/>
                </a:cubicBezTo>
                <a:cubicBezTo>
                  <a:pt x="9614" y="7198"/>
                  <a:pt x="9609" y="7198"/>
                  <a:pt x="9605" y="7198"/>
                </a:cubicBezTo>
                <a:cubicBezTo>
                  <a:pt x="9499" y="7217"/>
                  <a:pt x="9382" y="7228"/>
                  <a:pt x="9255" y="7228"/>
                </a:cubicBezTo>
                <a:cubicBezTo>
                  <a:pt x="8811" y="7228"/>
                  <a:pt x="8451" y="7098"/>
                  <a:pt x="8451" y="6939"/>
                </a:cubicBezTo>
                <a:cubicBezTo>
                  <a:pt x="8451" y="6861"/>
                  <a:pt x="8539" y="6790"/>
                  <a:pt x="8681" y="6739"/>
                </a:cubicBezTo>
                <a:lnTo>
                  <a:pt x="8691" y="6602"/>
                </a:lnTo>
                <a:cubicBezTo>
                  <a:pt x="8203" y="6681"/>
                  <a:pt x="7861" y="6854"/>
                  <a:pt x="7861" y="7058"/>
                </a:cubicBezTo>
                <a:cubicBezTo>
                  <a:pt x="7861" y="7335"/>
                  <a:pt x="8489" y="7560"/>
                  <a:pt x="9264" y="7560"/>
                </a:cubicBezTo>
                <a:cubicBezTo>
                  <a:pt x="10039" y="7560"/>
                  <a:pt x="10667" y="7335"/>
                  <a:pt x="10667" y="7058"/>
                </a:cubicBezTo>
                <a:cubicBezTo>
                  <a:pt x="10667" y="6855"/>
                  <a:pt x="10328" y="6682"/>
                  <a:pt x="9845" y="6603"/>
                </a:cubicBezTo>
                <a:lnTo>
                  <a:pt x="9863" y="6751"/>
                </a:lnTo>
                <a:close/>
                <a:moveTo>
                  <a:pt x="1068" y="4056"/>
                </a:moveTo>
                <a:cubicBezTo>
                  <a:pt x="1068" y="3866"/>
                  <a:pt x="1220" y="3713"/>
                  <a:pt x="1407" y="3713"/>
                </a:cubicBezTo>
                <a:cubicBezTo>
                  <a:pt x="1594" y="3713"/>
                  <a:pt x="1747" y="3866"/>
                  <a:pt x="1747" y="4056"/>
                </a:cubicBezTo>
                <a:cubicBezTo>
                  <a:pt x="1747" y="4246"/>
                  <a:pt x="1594" y="4399"/>
                  <a:pt x="1407" y="4399"/>
                </a:cubicBezTo>
                <a:cubicBezTo>
                  <a:pt x="1220" y="4399"/>
                  <a:pt x="1068" y="4246"/>
                  <a:pt x="1068" y="4056"/>
                </a:cubicBezTo>
                <a:close/>
                <a:moveTo>
                  <a:pt x="1780" y="4561"/>
                </a:moveTo>
                <a:cubicBezTo>
                  <a:pt x="1731" y="4523"/>
                  <a:pt x="1680" y="4489"/>
                  <a:pt x="1620" y="4469"/>
                </a:cubicBezTo>
                <a:cubicBezTo>
                  <a:pt x="1565" y="4449"/>
                  <a:pt x="1507" y="4439"/>
                  <a:pt x="1449" y="4434"/>
                </a:cubicBezTo>
                <a:lnTo>
                  <a:pt x="1537" y="5365"/>
                </a:lnTo>
                <a:lnTo>
                  <a:pt x="1410" y="5515"/>
                </a:lnTo>
                <a:lnTo>
                  <a:pt x="1266" y="5365"/>
                </a:lnTo>
                <a:lnTo>
                  <a:pt x="1376" y="4433"/>
                </a:lnTo>
                <a:cubicBezTo>
                  <a:pt x="1312" y="4435"/>
                  <a:pt x="1248" y="4446"/>
                  <a:pt x="1189" y="4467"/>
                </a:cubicBezTo>
                <a:cubicBezTo>
                  <a:pt x="1164" y="4476"/>
                  <a:pt x="1140" y="4487"/>
                  <a:pt x="1118" y="4500"/>
                </a:cubicBezTo>
                <a:cubicBezTo>
                  <a:pt x="1078" y="4523"/>
                  <a:pt x="1042" y="4551"/>
                  <a:pt x="1008" y="4582"/>
                </a:cubicBezTo>
                <a:cubicBezTo>
                  <a:pt x="839" y="4734"/>
                  <a:pt x="747" y="4997"/>
                  <a:pt x="728" y="5387"/>
                </a:cubicBezTo>
                <a:cubicBezTo>
                  <a:pt x="725" y="5454"/>
                  <a:pt x="775" y="5511"/>
                  <a:pt x="841" y="5514"/>
                </a:cubicBezTo>
                <a:cubicBezTo>
                  <a:pt x="843" y="5514"/>
                  <a:pt x="845" y="5514"/>
                  <a:pt x="848" y="5514"/>
                </a:cubicBezTo>
                <a:cubicBezTo>
                  <a:pt x="911" y="5514"/>
                  <a:pt x="964" y="5464"/>
                  <a:pt x="967" y="5399"/>
                </a:cubicBezTo>
                <a:cubicBezTo>
                  <a:pt x="980" y="5135"/>
                  <a:pt x="1032" y="4938"/>
                  <a:pt x="1117" y="4821"/>
                </a:cubicBezTo>
                <a:cubicBezTo>
                  <a:pt x="1111" y="4944"/>
                  <a:pt x="1100" y="5167"/>
                  <a:pt x="1090" y="5395"/>
                </a:cubicBezTo>
                <a:cubicBezTo>
                  <a:pt x="1090" y="5399"/>
                  <a:pt x="1089" y="5403"/>
                  <a:pt x="1088" y="5407"/>
                </a:cubicBezTo>
                <a:lnTo>
                  <a:pt x="993" y="6776"/>
                </a:lnTo>
                <a:cubicBezTo>
                  <a:pt x="987" y="6863"/>
                  <a:pt x="1051" y="6938"/>
                  <a:pt x="1136" y="6944"/>
                </a:cubicBezTo>
                <a:cubicBezTo>
                  <a:pt x="1140" y="6944"/>
                  <a:pt x="1144" y="6944"/>
                  <a:pt x="1148" y="6944"/>
                </a:cubicBezTo>
                <a:cubicBezTo>
                  <a:pt x="1228" y="6944"/>
                  <a:pt x="1296" y="6881"/>
                  <a:pt x="1302" y="6798"/>
                </a:cubicBezTo>
                <a:lnTo>
                  <a:pt x="1378" y="5720"/>
                </a:lnTo>
                <a:cubicBezTo>
                  <a:pt x="1389" y="5717"/>
                  <a:pt x="1401" y="5714"/>
                  <a:pt x="1411" y="5714"/>
                </a:cubicBezTo>
                <a:cubicBezTo>
                  <a:pt x="1423" y="5714"/>
                  <a:pt x="1435" y="5716"/>
                  <a:pt x="1446" y="5717"/>
                </a:cubicBezTo>
                <a:lnTo>
                  <a:pt x="1516" y="6807"/>
                </a:lnTo>
                <a:cubicBezTo>
                  <a:pt x="1521" y="6890"/>
                  <a:pt x="1589" y="6954"/>
                  <a:pt x="1671" y="6954"/>
                </a:cubicBezTo>
                <a:cubicBezTo>
                  <a:pt x="1674" y="6954"/>
                  <a:pt x="1677" y="6954"/>
                  <a:pt x="1681" y="6954"/>
                </a:cubicBezTo>
                <a:cubicBezTo>
                  <a:pt x="1766" y="6948"/>
                  <a:pt x="1831" y="6873"/>
                  <a:pt x="1826" y="6787"/>
                </a:cubicBezTo>
                <a:lnTo>
                  <a:pt x="1743" y="5493"/>
                </a:lnTo>
                <a:cubicBezTo>
                  <a:pt x="1742" y="5486"/>
                  <a:pt x="1741" y="5479"/>
                  <a:pt x="1739" y="5472"/>
                </a:cubicBezTo>
                <a:cubicBezTo>
                  <a:pt x="1732" y="5274"/>
                  <a:pt x="1710" y="4981"/>
                  <a:pt x="1697" y="4821"/>
                </a:cubicBezTo>
                <a:cubicBezTo>
                  <a:pt x="1784" y="4939"/>
                  <a:pt x="1833" y="5134"/>
                  <a:pt x="1838" y="5396"/>
                </a:cubicBezTo>
                <a:cubicBezTo>
                  <a:pt x="1840" y="5462"/>
                  <a:pt x="1893" y="5514"/>
                  <a:pt x="1960" y="5514"/>
                </a:cubicBezTo>
                <a:cubicBezTo>
                  <a:pt x="2027" y="5513"/>
                  <a:pt x="2079" y="5458"/>
                  <a:pt x="2078" y="5391"/>
                </a:cubicBezTo>
                <a:cubicBezTo>
                  <a:pt x="2069" y="4988"/>
                  <a:pt x="1969" y="4709"/>
                  <a:pt x="1780" y="4561"/>
                </a:cubicBezTo>
                <a:close/>
                <a:moveTo>
                  <a:pt x="2002" y="6751"/>
                </a:moveTo>
                <a:cubicBezTo>
                  <a:pt x="2124" y="6801"/>
                  <a:pt x="2200" y="6867"/>
                  <a:pt x="2200" y="6939"/>
                </a:cubicBezTo>
                <a:cubicBezTo>
                  <a:pt x="2200" y="7043"/>
                  <a:pt x="2044" y="7134"/>
                  <a:pt x="1813" y="7185"/>
                </a:cubicBezTo>
                <a:cubicBezTo>
                  <a:pt x="1795" y="7190"/>
                  <a:pt x="1777" y="7195"/>
                  <a:pt x="1758" y="7197"/>
                </a:cubicBezTo>
                <a:cubicBezTo>
                  <a:pt x="1753" y="7198"/>
                  <a:pt x="1748" y="7198"/>
                  <a:pt x="1743" y="7198"/>
                </a:cubicBezTo>
                <a:cubicBezTo>
                  <a:pt x="1637" y="7217"/>
                  <a:pt x="1520" y="7228"/>
                  <a:pt x="1394" y="7228"/>
                </a:cubicBezTo>
                <a:cubicBezTo>
                  <a:pt x="950" y="7228"/>
                  <a:pt x="589" y="7098"/>
                  <a:pt x="589" y="6939"/>
                </a:cubicBezTo>
                <a:cubicBezTo>
                  <a:pt x="589" y="6861"/>
                  <a:pt x="678" y="6790"/>
                  <a:pt x="820" y="6739"/>
                </a:cubicBezTo>
                <a:lnTo>
                  <a:pt x="830" y="6602"/>
                </a:lnTo>
                <a:cubicBezTo>
                  <a:pt x="342" y="6681"/>
                  <a:pt x="0" y="6854"/>
                  <a:pt x="0" y="7058"/>
                </a:cubicBezTo>
                <a:cubicBezTo>
                  <a:pt x="0" y="7335"/>
                  <a:pt x="628" y="7560"/>
                  <a:pt x="1403" y="7560"/>
                </a:cubicBezTo>
                <a:cubicBezTo>
                  <a:pt x="2177" y="7560"/>
                  <a:pt x="2805" y="7335"/>
                  <a:pt x="2805" y="7058"/>
                </a:cubicBezTo>
                <a:cubicBezTo>
                  <a:pt x="2805" y="6855"/>
                  <a:pt x="2467" y="6682"/>
                  <a:pt x="1984" y="6603"/>
                </a:cubicBezTo>
                <a:lnTo>
                  <a:pt x="2002" y="67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D3600AB-5605-425B-8648-AE063E4FE88C}"/>
              </a:ext>
            </a:extLst>
          </p:cNvPr>
          <p:cNvCxnSpPr>
            <a:cxnSpLocks/>
          </p:cNvCxnSpPr>
          <p:nvPr/>
        </p:nvCxnSpPr>
        <p:spPr>
          <a:xfrm>
            <a:off x="5514975" y="3502679"/>
            <a:ext cx="6003925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590771A5-A120-4088-AA8F-A355EBBFF74C}"/>
              </a:ext>
            </a:extLst>
          </p:cNvPr>
          <p:cNvSpPr/>
          <p:nvPr/>
        </p:nvSpPr>
        <p:spPr>
          <a:xfrm>
            <a:off x="5514975" y="2019363"/>
            <a:ext cx="406400" cy="405788"/>
          </a:xfrm>
          <a:custGeom>
            <a:avLst/>
            <a:gdLst>
              <a:gd name="T0" fmla="*/ 9608 w 10667"/>
              <a:gd name="T1" fmla="*/ 4056 h 10667"/>
              <a:gd name="T2" fmla="*/ 9642 w 10667"/>
              <a:gd name="T3" fmla="*/ 4561 h 10667"/>
              <a:gd name="T4" fmla="*/ 9398 w 10667"/>
              <a:gd name="T5" fmla="*/ 5365 h 10667"/>
              <a:gd name="T6" fmla="*/ 9237 w 10667"/>
              <a:gd name="T7" fmla="*/ 4433 h 10667"/>
              <a:gd name="T8" fmla="*/ 8869 w 10667"/>
              <a:gd name="T9" fmla="*/ 4582 h 10667"/>
              <a:gd name="T10" fmla="*/ 8709 w 10667"/>
              <a:gd name="T11" fmla="*/ 5514 h 10667"/>
              <a:gd name="T12" fmla="*/ 8952 w 10667"/>
              <a:gd name="T13" fmla="*/ 5395 h 10667"/>
              <a:gd name="T14" fmla="*/ 8998 w 10667"/>
              <a:gd name="T15" fmla="*/ 6944 h 10667"/>
              <a:gd name="T16" fmla="*/ 9239 w 10667"/>
              <a:gd name="T17" fmla="*/ 5720 h 10667"/>
              <a:gd name="T18" fmla="*/ 9377 w 10667"/>
              <a:gd name="T19" fmla="*/ 6807 h 10667"/>
              <a:gd name="T20" fmla="*/ 9687 w 10667"/>
              <a:gd name="T21" fmla="*/ 6787 h 10667"/>
              <a:gd name="T22" fmla="*/ 9559 w 10667"/>
              <a:gd name="T23" fmla="*/ 4821 h 10667"/>
              <a:gd name="T24" fmla="*/ 9939 w 10667"/>
              <a:gd name="T25" fmla="*/ 5391 h 10667"/>
              <a:gd name="T26" fmla="*/ 6566 w 10667"/>
              <a:gd name="T27" fmla="*/ 1130 h 10667"/>
              <a:gd name="T28" fmla="*/ 5448 w 10667"/>
              <a:gd name="T29" fmla="*/ 2261 h 10667"/>
              <a:gd name="T30" fmla="*/ 7197 w 10667"/>
              <a:gd name="T31" fmla="*/ 8282 h 10667"/>
              <a:gd name="T32" fmla="*/ 6553 w 10667"/>
              <a:gd name="T33" fmla="*/ 5860 h 10667"/>
              <a:gd name="T34" fmla="*/ 6867 w 10667"/>
              <a:gd name="T35" fmla="*/ 5540 h 10667"/>
              <a:gd name="T36" fmla="*/ 6677 w 10667"/>
              <a:gd name="T37" fmla="*/ 2794 h 10667"/>
              <a:gd name="T38" fmla="*/ 5875 w 10667"/>
              <a:gd name="T39" fmla="*/ 5440 h 10667"/>
              <a:gd name="T40" fmla="*/ 5344 w 10667"/>
              <a:gd name="T41" fmla="*/ 2372 h 10667"/>
              <a:gd name="T42" fmla="*/ 4134 w 10667"/>
              <a:gd name="T43" fmla="*/ 2863 h 10667"/>
              <a:gd name="T44" fmla="*/ 3606 w 10667"/>
              <a:gd name="T45" fmla="*/ 5931 h 10667"/>
              <a:gd name="T46" fmla="*/ 4406 w 10667"/>
              <a:gd name="T47" fmla="*/ 5536 h 10667"/>
              <a:gd name="T48" fmla="*/ 3036 w 10667"/>
              <a:gd name="T49" fmla="*/ 8836 h 10667"/>
              <a:gd name="T50" fmla="*/ 1301 w 10667"/>
              <a:gd name="T51" fmla="*/ 9187 h 10667"/>
              <a:gd name="T52" fmla="*/ 3942 w 10667"/>
              <a:gd name="T53" fmla="*/ 10566 h 10667"/>
              <a:gd name="T54" fmla="*/ 8368 w 10667"/>
              <a:gd name="T55" fmla="*/ 10227 h 10667"/>
              <a:gd name="T56" fmla="*/ 5409 w 10667"/>
              <a:gd name="T57" fmla="*/ 9687 h 10667"/>
              <a:gd name="T58" fmla="*/ 5462 w 10667"/>
              <a:gd name="T59" fmla="*/ 6588 h 10667"/>
              <a:gd name="T60" fmla="*/ 5409 w 10667"/>
              <a:gd name="T61" fmla="*/ 9687 h 10667"/>
              <a:gd name="T62" fmla="*/ 9674 w 10667"/>
              <a:gd name="T63" fmla="*/ 7185 h 10667"/>
              <a:gd name="T64" fmla="*/ 9255 w 10667"/>
              <a:gd name="T65" fmla="*/ 7228 h 10667"/>
              <a:gd name="T66" fmla="*/ 8691 w 10667"/>
              <a:gd name="T67" fmla="*/ 6602 h 10667"/>
              <a:gd name="T68" fmla="*/ 10667 w 10667"/>
              <a:gd name="T69" fmla="*/ 7058 h 10667"/>
              <a:gd name="T70" fmla="*/ 1068 w 10667"/>
              <a:gd name="T71" fmla="*/ 4056 h 10667"/>
              <a:gd name="T72" fmla="*/ 1407 w 10667"/>
              <a:gd name="T73" fmla="*/ 4399 h 10667"/>
              <a:gd name="T74" fmla="*/ 1620 w 10667"/>
              <a:gd name="T75" fmla="*/ 4469 h 10667"/>
              <a:gd name="T76" fmla="*/ 1410 w 10667"/>
              <a:gd name="T77" fmla="*/ 5515 h 10667"/>
              <a:gd name="T78" fmla="*/ 1189 w 10667"/>
              <a:gd name="T79" fmla="*/ 4467 h 10667"/>
              <a:gd name="T80" fmla="*/ 728 w 10667"/>
              <a:gd name="T81" fmla="*/ 5387 h 10667"/>
              <a:gd name="T82" fmla="*/ 967 w 10667"/>
              <a:gd name="T83" fmla="*/ 5399 h 10667"/>
              <a:gd name="T84" fmla="*/ 1088 w 10667"/>
              <a:gd name="T85" fmla="*/ 5407 h 10667"/>
              <a:gd name="T86" fmla="*/ 1148 w 10667"/>
              <a:gd name="T87" fmla="*/ 6944 h 10667"/>
              <a:gd name="T88" fmla="*/ 1411 w 10667"/>
              <a:gd name="T89" fmla="*/ 5714 h 10667"/>
              <a:gd name="T90" fmla="*/ 1671 w 10667"/>
              <a:gd name="T91" fmla="*/ 6954 h 10667"/>
              <a:gd name="T92" fmla="*/ 1743 w 10667"/>
              <a:gd name="T93" fmla="*/ 5493 h 10667"/>
              <a:gd name="T94" fmla="*/ 1838 w 10667"/>
              <a:gd name="T95" fmla="*/ 5396 h 10667"/>
              <a:gd name="T96" fmla="*/ 1780 w 10667"/>
              <a:gd name="T97" fmla="*/ 4561 h 10667"/>
              <a:gd name="T98" fmla="*/ 1813 w 10667"/>
              <a:gd name="T99" fmla="*/ 7185 h 10667"/>
              <a:gd name="T100" fmla="*/ 1394 w 10667"/>
              <a:gd name="T101" fmla="*/ 7228 h 10667"/>
              <a:gd name="T102" fmla="*/ 830 w 10667"/>
              <a:gd name="T103" fmla="*/ 6602 h 10667"/>
              <a:gd name="T104" fmla="*/ 2805 w 10667"/>
              <a:gd name="T105" fmla="*/ 7058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67" h="10667">
                <a:moveTo>
                  <a:pt x="8929" y="4056"/>
                </a:moveTo>
                <a:cubicBezTo>
                  <a:pt x="8929" y="3866"/>
                  <a:pt x="9081" y="3713"/>
                  <a:pt x="9268" y="3713"/>
                </a:cubicBezTo>
                <a:cubicBezTo>
                  <a:pt x="9456" y="3713"/>
                  <a:pt x="9608" y="3866"/>
                  <a:pt x="9608" y="4056"/>
                </a:cubicBezTo>
                <a:cubicBezTo>
                  <a:pt x="9608" y="4246"/>
                  <a:pt x="9456" y="4399"/>
                  <a:pt x="9268" y="4399"/>
                </a:cubicBezTo>
                <a:cubicBezTo>
                  <a:pt x="9081" y="4399"/>
                  <a:pt x="8929" y="4246"/>
                  <a:pt x="8929" y="4056"/>
                </a:cubicBezTo>
                <a:close/>
                <a:moveTo>
                  <a:pt x="9642" y="4561"/>
                </a:moveTo>
                <a:cubicBezTo>
                  <a:pt x="9592" y="4523"/>
                  <a:pt x="9541" y="4489"/>
                  <a:pt x="9482" y="4469"/>
                </a:cubicBezTo>
                <a:cubicBezTo>
                  <a:pt x="9427" y="4449"/>
                  <a:pt x="9369" y="4439"/>
                  <a:pt x="9310" y="4434"/>
                </a:cubicBezTo>
                <a:lnTo>
                  <a:pt x="9398" y="5365"/>
                </a:lnTo>
                <a:lnTo>
                  <a:pt x="9272" y="5515"/>
                </a:lnTo>
                <a:lnTo>
                  <a:pt x="9127" y="5365"/>
                </a:lnTo>
                <a:lnTo>
                  <a:pt x="9237" y="4433"/>
                </a:lnTo>
                <a:cubicBezTo>
                  <a:pt x="9173" y="4435"/>
                  <a:pt x="9110" y="4446"/>
                  <a:pt x="9050" y="4467"/>
                </a:cubicBezTo>
                <a:cubicBezTo>
                  <a:pt x="9025" y="4476"/>
                  <a:pt x="9002" y="4487"/>
                  <a:pt x="8979" y="4500"/>
                </a:cubicBezTo>
                <a:cubicBezTo>
                  <a:pt x="8940" y="4523"/>
                  <a:pt x="8903" y="4551"/>
                  <a:pt x="8869" y="4582"/>
                </a:cubicBezTo>
                <a:cubicBezTo>
                  <a:pt x="8700" y="4734"/>
                  <a:pt x="8609" y="4997"/>
                  <a:pt x="8589" y="5387"/>
                </a:cubicBezTo>
                <a:cubicBezTo>
                  <a:pt x="8586" y="5454"/>
                  <a:pt x="8637" y="5511"/>
                  <a:pt x="8703" y="5514"/>
                </a:cubicBezTo>
                <a:cubicBezTo>
                  <a:pt x="8705" y="5514"/>
                  <a:pt x="8707" y="5514"/>
                  <a:pt x="8709" y="5514"/>
                </a:cubicBezTo>
                <a:cubicBezTo>
                  <a:pt x="8772" y="5514"/>
                  <a:pt x="8825" y="5464"/>
                  <a:pt x="8828" y="5399"/>
                </a:cubicBezTo>
                <a:cubicBezTo>
                  <a:pt x="8842" y="5135"/>
                  <a:pt x="8893" y="4938"/>
                  <a:pt x="8978" y="4821"/>
                </a:cubicBezTo>
                <a:cubicBezTo>
                  <a:pt x="8972" y="4944"/>
                  <a:pt x="8961" y="5167"/>
                  <a:pt x="8952" y="5395"/>
                </a:cubicBezTo>
                <a:cubicBezTo>
                  <a:pt x="8951" y="5399"/>
                  <a:pt x="8950" y="5403"/>
                  <a:pt x="8950" y="5407"/>
                </a:cubicBezTo>
                <a:lnTo>
                  <a:pt x="8854" y="6776"/>
                </a:lnTo>
                <a:cubicBezTo>
                  <a:pt x="8848" y="6863"/>
                  <a:pt x="8912" y="6938"/>
                  <a:pt x="8998" y="6944"/>
                </a:cubicBezTo>
                <a:cubicBezTo>
                  <a:pt x="9002" y="6944"/>
                  <a:pt x="9005" y="6944"/>
                  <a:pt x="9009" y="6944"/>
                </a:cubicBezTo>
                <a:cubicBezTo>
                  <a:pt x="9090" y="6944"/>
                  <a:pt x="9158" y="6881"/>
                  <a:pt x="9163" y="6798"/>
                </a:cubicBezTo>
                <a:lnTo>
                  <a:pt x="9239" y="5720"/>
                </a:lnTo>
                <a:cubicBezTo>
                  <a:pt x="9251" y="5717"/>
                  <a:pt x="9262" y="5714"/>
                  <a:pt x="9273" y="5714"/>
                </a:cubicBezTo>
                <a:cubicBezTo>
                  <a:pt x="9284" y="5714"/>
                  <a:pt x="9296" y="5716"/>
                  <a:pt x="9307" y="5717"/>
                </a:cubicBezTo>
                <a:lnTo>
                  <a:pt x="9377" y="6807"/>
                </a:lnTo>
                <a:cubicBezTo>
                  <a:pt x="9382" y="6890"/>
                  <a:pt x="9451" y="6954"/>
                  <a:pt x="9532" y="6954"/>
                </a:cubicBezTo>
                <a:cubicBezTo>
                  <a:pt x="9535" y="6954"/>
                  <a:pt x="9539" y="6954"/>
                  <a:pt x="9542" y="6954"/>
                </a:cubicBezTo>
                <a:cubicBezTo>
                  <a:pt x="9628" y="6948"/>
                  <a:pt x="9692" y="6873"/>
                  <a:pt x="9687" y="6787"/>
                </a:cubicBezTo>
                <a:lnTo>
                  <a:pt x="9604" y="5493"/>
                </a:lnTo>
                <a:cubicBezTo>
                  <a:pt x="9604" y="5486"/>
                  <a:pt x="9602" y="5479"/>
                  <a:pt x="9601" y="5472"/>
                </a:cubicBezTo>
                <a:cubicBezTo>
                  <a:pt x="9594" y="5274"/>
                  <a:pt x="9571" y="4981"/>
                  <a:pt x="9559" y="4821"/>
                </a:cubicBezTo>
                <a:cubicBezTo>
                  <a:pt x="9645" y="4939"/>
                  <a:pt x="9694" y="5134"/>
                  <a:pt x="9700" y="5396"/>
                </a:cubicBezTo>
                <a:cubicBezTo>
                  <a:pt x="9701" y="5462"/>
                  <a:pt x="9754" y="5514"/>
                  <a:pt x="9822" y="5514"/>
                </a:cubicBezTo>
                <a:cubicBezTo>
                  <a:pt x="9888" y="5513"/>
                  <a:pt x="9940" y="5458"/>
                  <a:pt x="9939" y="5391"/>
                </a:cubicBezTo>
                <a:cubicBezTo>
                  <a:pt x="9931" y="4988"/>
                  <a:pt x="9831" y="4709"/>
                  <a:pt x="9642" y="4561"/>
                </a:cubicBezTo>
                <a:close/>
                <a:moveTo>
                  <a:pt x="5448" y="2261"/>
                </a:moveTo>
                <a:cubicBezTo>
                  <a:pt x="6065" y="2261"/>
                  <a:pt x="6566" y="1755"/>
                  <a:pt x="6566" y="1130"/>
                </a:cubicBezTo>
                <a:cubicBezTo>
                  <a:pt x="6566" y="506"/>
                  <a:pt x="6065" y="0"/>
                  <a:pt x="5448" y="0"/>
                </a:cubicBezTo>
                <a:cubicBezTo>
                  <a:pt x="4832" y="0"/>
                  <a:pt x="4332" y="506"/>
                  <a:pt x="4332" y="1130"/>
                </a:cubicBezTo>
                <a:cubicBezTo>
                  <a:pt x="4332" y="1755"/>
                  <a:pt x="4832" y="2261"/>
                  <a:pt x="5448" y="2261"/>
                </a:cubicBezTo>
                <a:close/>
                <a:moveTo>
                  <a:pt x="9566" y="9187"/>
                </a:moveTo>
                <a:cubicBezTo>
                  <a:pt x="9566" y="8589"/>
                  <a:pt x="8569" y="8079"/>
                  <a:pt x="7146" y="7846"/>
                </a:cubicBezTo>
                <a:lnTo>
                  <a:pt x="7197" y="8282"/>
                </a:lnTo>
                <a:cubicBezTo>
                  <a:pt x="7559" y="8431"/>
                  <a:pt x="7781" y="8624"/>
                  <a:pt x="7781" y="8836"/>
                </a:cubicBezTo>
                <a:cubicBezTo>
                  <a:pt x="7781" y="9120"/>
                  <a:pt x="7386" y="9369"/>
                  <a:pt x="6788" y="9523"/>
                </a:cubicBezTo>
                <a:lnTo>
                  <a:pt x="6553" y="5860"/>
                </a:lnTo>
                <a:cubicBezTo>
                  <a:pt x="6552" y="5836"/>
                  <a:pt x="6547" y="5814"/>
                  <a:pt x="6542" y="5791"/>
                </a:cubicBezTo>
                <a:cubicBezTo>
                  <a:pt x="6519" y="5139"/>
                  <a:pt x="6446" y="4174"/>
                  <a:pt x="6403" y="3649"/>
                </a:cubicBezTo>
                <a:cubicBezTo>
                  <a:pt x="6689" y="4036"/>
                  <a:pt x="6850" y="4677"/>
                  <a:pt x="6867" y="5540"/>
                </a:cubicBezTo>
                <a:cubicBezTo>
                  <a:pt x="6872" y="5758"/>
                  <a:pt x="7047" y="5931"/>
                  <a:pt x="7269" y="5931"/>
                </a:cubicBezTo>
                <a:cubicBezTo>
                  <a:pt x="7487" y="5926"/>
                  <a:pt x="7660" y="5744"/>
                  <a:pt x="7655" y="5524"/>
                </a:cubicBezTo>
                <a:cubicBezTo>
                  <a:pt x="7628" y="4200"/>
                  <a:pt x="7299" y="3281"/>
                  <a:pt x="6677" y="2794"/>
                </a:cubicBezTo>
                <a:cubicBezTo>
                  <a:pt x="6515" y="2666"/>
                  <a:pt x="6346" y="2557"/>
                  <a:pt x="6150" y="2489"/>
                </a:cubicBezTo>
                <a:cubicBezTo>
                  <a:pt x="5969" y="2425"/>
                  <a:pt x="5778" y="2390"/>
                  <a:pt x="5587" y="2376"/>
                </a:cubicBezTo>
                <a:lnTo>
                  <a:pt x="5875" y="5440"/>
                </a:lnTo>
                <a:lnTo>
                  <a:pt x="5459" y="5934"/>
                </a:lnTo>
                <a:lnTo>
                  <a:pt x="4983" y="5440"/>
                </a:lnTo>
                <a:lnTo>
                  <a:pt x="5344" y="2372"/>
                </a:lnTo>
                <a:cubicBezTo>
                  <a:pt x="5135" y="2379"/>
                  <a:pt x="4926" y="2413"/>
                  <a:pt x="4729" y="2484"/>
                </a:cubicBezTo>
                <a:cubicBezTo>
                  <a:pt x="4648" y="2513"/>
                  <a:pt x="4570" y="2548"/>
                  <a:pt x="4496" y="2592"/>
                </a:cubicBezTo>
                <a:cubicBezTo>
                  <a:pt x="4366" y="2669"/>
                  <a:pt x="4247" y="2762"/>
                  <a:pt x="4134" y="2863"/>
                </a:cubicBezTo>
                <a:cubicBezTo>
                  <a:pt x="3578" y="3362"/>
                  <a:pt x="3276" y="4228"/>
                  <a:pt x="3213" y="5512"/>
                </a:cubicBezTo>
                <a:cubicBezTo>
                  <a:pt x="3202" y="5732"/>
                  <a:pt x="3369" y="5919"/>
                  <a:pt x="3586" y="5930"/>
                </a:cubicBezTo>
                <a:cubicBezTo>
                  <a:pt x="3593" y="5931"/>
                  <a:pt x="3600" y="5931"/>
                  <a:pt x="3606" y="5931"/>
                </a:cubicBezTo>
                <a:cubicBezTo>
                  <a:pt x="3815" y="5931"/>
                  <a:pt x="3989" y="5765"/>
                  <a:pt x="4000" y="5552"/>
                </a:cubicBezTo>
                <a:cubicBezTo>
                  <a:pt x="4043" y="4683"/>
                  <a:pt x="4213" y="4034"/>
                  <a:pt x="4493" y="3649"/>
                </a:cubicBezTo>
                <a:cubicBezTo>
                  <a:pt x="4473" y="4053"/>
                  <a:pt x="4437" y="4787"/>
                  <a:pt x="4406" y="5536"/>
                </a:cubicBezTo>
                <a:cubicBezTo>
                  <a:pt x="4404" y="5550"/>
                  <a:pt x="4400" y="5563"/>
                  <a:pt x="4399" y="5577"/>
                </a:cubicBezTo>
                <a:lnTo>
                  <a:pt x="4121" y="9550"/>
                </a:lnTo>
                <a:cubicBezTo>
                  <a:pt x="3469" y="9398"/>
                  <a:pt x="3036" y="9136"/>
                  <a:pt x="3036" y="8836"/>
                </a:cubicBezTo>
                <a:cubicBezTo>
                  <a:pt x="3036" y="8606"/>
                  <a:pt x="3298" y="8398"/>
                  <a:pt x="3715" y="8245"/>
                </a:cubicBezTo>
                <a:lnTo>
                  <a:pt x="3745" y="7843"/>
                </a:lnTo>
                <a:cubicBezTo>
                  <a:pt x="2309" y="8075"/>
                  <a:pt x="1301" y="8586"/>
                  <a:pt x="1301" y="9187"/>
                </a:cubicBezTo>
                <a:cubicBezTo>
                  <a:pt x="1301" y="9666"/>
                  <a:pt x="1867" y="9963"/>
                  <a:pt x="2241" y="10125"/>
                </a:cubicBezTo>
                <a:cubicBezTo>
                  <a:pt x="2579" y="10272"/>
                  <a:pt x="2936" y="10374"/>
                  <a:pt x="3295" y="10452"/>
                </a:cubicBezTo>
                <a:cubicBezTo>
                  <a:pt x="3509" y="10498"/>
                  <a:pt x="3725" y="10536"/>
                  <a:pt x="3942" y="10566"/>
                </a:cubicBezTo>
                <a:cubicBezTo>
                  <a:pt x="4438" y="10635"/>
                  <a:pt x="4931" y="10667"/>
                  <a:pt x="5434" y="10667"/>
                </a:cubicBezTo>
                <a:cubicBezTo>
                  <a:pt x="5609" y="10667"/>
                  <a:pt x="5784" y="10662"/>
                  <a:pt x="5959" y="10654"/>
                </a:cubicBezTo>
                <a:cubicBezTo>
                  <a:pt x="6767" y="10615"/>
                  <a:pt x="7596" y="10506"/>
                  <a:pt x="8368" y="10227"/>
                </a:cubicBezTo>
                <a:cubicBezTo>
                  <a:pt x="8794" y="10073"/>
                  <a:pt x="9463" y="9799"/>
                  <a:pt x="9557" y="9286"/>
                </a:cubicBezTo>
                <a:cubicBezTo>
                  <a:pt x="9563" y="9253"/>
                  <a:pt x="9566" y="9220"/>
                  <a:pt x="9566" y="9187"/>
                </a:cubicBezTo>
                <a:close/>
                <a:moveTo>
                  <a:pt x="5409" y="9687"/>
                </a:moveTo>
                <a:cubicBezTo>
                  <a:pt x="5316" y="9687"/>
                  <a:pt x="5226" y="9685"/>
                  <a:pt x="5136" y="9681"/>
                </a:cubicBezTo>
                <a:lnTo>
                  <a:pt x="5351" y="6608"/>
                </a:lnTo>
                <a:cubicBezTo>
                  <a:pt x="5390" y="6597"/>
                  <a:pt x="5429" y="6588"/>
                  <a:pt x="5462" y="6588"/>
                </a:cubicBezTo>
                <a:cubicBezTo>
                  <a:pt x="5501" y="6588"/>
                  <a:pt x="5539" y="6595"/>
                  <a:pt x="5577" y="6599"/>
                </a:cubicBezTo>
                <a:lnTo>
                  <a:pt x="5773" y="9671"/>
                </a:lnTo>
                <a:cubicBezTo>
                  <a:pt x="5653" y="9678"/>
                  <a:pt x="5535" y="9687"/>
                  <a:pt x="5409" y="9687"/>
                </a:cubicBezTo>
                <a:close/>
                <a:moveTo>
                  <a:pt x="9863" y="6751"/>
                </a:moveTo>
                <a:cubicBezTo>
                  <a:pt x="9985" y="6801"/>
                  <a:pt x="10061" y="6867"/>
                  <a:pt x="10061" y="6939"/>
                </a:cubicBezTo>
                <a:cubicBezTo>
                  <a:pt x="10061" y="7043"/>
                  <a:pt x="9905" y="7134"/>
                  <a:pt x="9674" y="7185"/>
                </a:cubicBezTo>
                <a:cubicBezTo>
                  <a:pt x="9657" y="7190"/>
                  <a:pt x="9638" y="7195"/>
                  <a:pt x="9619" y="7197"/>
                </a:cubicBezTo>
                <a:cubicBezTo>
                  <a:pt x="9614" y="7198"/>
                  <a:pt x="9609" y="7198"/>
                  <a:pt x="9605" y="7198"/>
                </a:cubicBezTo>
                <a:cubicBezTo>
                  <a:pt x="9499" y="7217"/>
                  <a:pt x="9382" y="7228"/>
                  <a:pt x="9255" y="7228"/>
                </a:cubicBezTo>
                <a:cubicBezTo>
                  <a:pt x="8811" y="7228"/>
                  <a:pt x="8451" y="7098"/>
                  <a:pt x="8451" y="6939"/>
                </a:cubicBezTo>
                <a:cubicBezTo>
                  <a:pt x="8451" y="6861"/>
                  <a:pt x="8539" y="6790"/>
                  <a:pt x="8681" y="6739"/>
                </a:cubicBezTo>
                <a:lnTo>
                  <a:pt x="8691" y="6602"/>
                </a:lnTo>
                <a:cubicBezTo>
                  <a:pt x="8203" y="6681"/>
                  <a:pt x="7861" y="6854"/>
                  <a:pt x="7861" y="7058"/>
                </a:cubicBezTo>
                <a:cubicBezTo>
                  <a:pt x="7861" y="7335"/>
                  <a:pt x="8489" y="7560"/>
                  <a:pt x="9264" y="7560"/>
                </a:cubicBezTo>
                <a:cubicBezTo>
                  <a:pt x="10039" y="7560"/>
                  <a:pt x="10667" y="7335"/>
                  <a:pt x="10667" y="7058"/>
                </a:cubicBezTo>
                <a:cubicBezTo>
                  <a:pt x="10667" y="6855"/>
                  <a:pt x="10328" y="6682"/>
                  <a:pt x="9845" y="6603"/>
                </a:cubicBezTo>
                <a:lnTo>
                  <a:pt x="9863" y="6751"/>
                </a:lnTo>
                <a:close/>
                <a:moveTo>
                  <a:pt x="1068" y="4056"/>
                </a:moveTo>
                <a:cubicBezTo>
                  <a:pt x="1068" y="3866"/>
                  <a:pt x="1220" y="3713"/>
                  <a:pt x="1407" y="3713"/>
                </a:cubicBezTo>
                <a:cubicBezTo>
                  <a:pt x="1594" y="3713"/>
                  <a:pt x="1747" y="3866"/>
                  <a:pt x="1747" y="4056"/>
                </a:cubicBezTo>
                <a:cubicBezTo>
                  <a:pt x="1747" y="4246"/>
                  <a:pt x="1594" y="4399"/>
                  <a:pt x="1407" y="4399"/>
                </a:cubicBezTo>
                <a:cubicBezTo>
                  <a:pt x="1220" y="4399"/>
                  <a:pt x="1068" y="4246"/>
                  <a:pt x="1068" y="4056"/>
                </a:cubicBezTo>
                <a:close/>
                <a:moveTo>
                  <a:pt x="1780" y="4561"/>
                </a:moveTo>
                <a:cubicBezTo>
                  <a:pt x="1731" y="4523"/>
                  <a:pt x="1680" y="4489"/>
                  <a:pt x="1620" y="4469"/>
                </a:cubicBezTo>
                <a:cubicBezTo>
                  <a:pt x="1565" y="4449"/>
                  <a:pt x="1507" y="4439"/>
                  <a:pt x="1449" y="4434"/>
                </a:cubicBezTo>
                <a:lnTo>
                  <a:pt x="1537" y="5365"/>
                </a:lnTo>
                <a:lnTo>
                  <a:pt x="1410" y="5515"/>
                </a:lnTo>
                <a:lnTo>
                  <a:pt x="1266" y="5365"/>
                </a:lnTo>
                <a:lnTo>
                  <a:pt x="1376" y="4433"/>
                </a:lnTo>
                <a:cubicBezTo>
                  <a:pt x="1312" y="4435"/>
                  <a:pt x="1248" y="4446"/>
                  <a:pt x="1189" y="4467"/>
                </a:cubicBezTo>
                <a:cubicBezTo>
                  <a:pt x="1164" y="4476"/>
                  <a:pt x="1140" y="4487"/>
                  <a:pt x="1118" y="4500"/>
                </a:cubicBezTo>
                <a:cubicBezTo>
                  <a:pt x="1078" y="4523"/>
                  <a:pt x="1042" y="4551"/>
                  <a:pt x="1008" y="4582"/>
                </a:cubicBezTo>
                <a:cubicBezTo>
                  <a:pt x="839" y="4734"/>
                  <a:pt x="747" y="4997"/>
                  <a:pt x="728" y="5387"/>
                </a:cubicBezTo>
                <a:cubicBezTo>
                  <a:pt x="725" y="5454"/>
                  <a:pt x="775" y="5511"/>
                  <a:pt x="841" y="5514"/>
                </a:cubicBezTo>
                <a:cubicBezTo>
                  <a:pt x="843" y="5514"/>
                  <a:pt x="845" y="5514"/>
                  <a:pt x="848" y="5514"/>
                </a:cubicBezTo>
                <a:cubicBezTo>
                  <a:pt x="911" y="5514"/>
                  <a:pt x="964" y="5464"/>
                  <a:pt x="967" y="5399"/>
                </a:cubicBezTo>
                <a:cubicBezTo>
                  <a:pt x="980" y="5135"/>
                  <a:pt x="1032" y="4938"/>
                  <a:pt x="1117" y="4821"/>
                </a:cubicBezTo>
                <a:cubicBezTo>
                  <a:pt x="1111" y="4944"/>
                  <a:pt x="1100" y="5167"/>
                  <a:pt x="1090" y="5395"/>
                </a:cubicBezTo>
                <a:cubicBezTo>
                  <a:pt x="1090" y="5399"/>
                  <a:pt x="1089" y="5403"/>
                  <a:pt x="1088" y="5407"/>
                </a:cubicBezTo>
                <a:lnTo>
                  <a:pt x="993" y="6776"/>
                </a:lnTo>
                <a:cubicBezTo>
                  <a:pt x="987" y="6863"/>
                  <a:pt x="1051" y="6938"/>
                  <a:pt x="1136" y="6944"/>
                </a:cubicBezTo>
                <a:cubicBezTo>
                  <a:pt x="1140" y="6944"/>
                  <a:pt x="1144" y="6944"/>
                  <a:pt x="1148" y="6944"/>
                </a:cubicBezTo>
                <a:cubicBezTo>
                  <a:pt x="1228" y="6944"/>
                  <a:pt x="1296" y="6881"/>
                  <a:pt x="1302" y="6798"/>
                </a:cubicBezTo>
                <a:lnTo>
                  <a:pt x="1378" y="5720"/>
                </a:lnTo>
                <a:cubicBezTo>
                  <a:pt x="1389" y="5717"/>
                  <a:pt x="1401" y="5714"/>
                  <a:pt x="1411" y="5714"/>
                </a:cubicBezTo>
                <a:cubicBezTo>
                  <a:pt x="1423" y="5714"/>
                  <a:pt x="1435" y="5716"/>
                  <a:pt x="1446" y="5717"/>
                </a:cubicBezTo>
                <a:lnTo>
                  <a:pt x="1516" y="6807"/>
                </a:lnTo>
                <a:cubicBezTo>
                  <a:pt x="1521" y="6890"/>
                  <a:pt x="1589" y="6954"/>
                  <a:pt x="1671" y="6954"/>
                </a:cubicBezTo>
                <a:cubicBezTo>
                  <a:pt x="1674" y="6954"/>
                  <a:pt x="1677" y="6954"/>
                  <a:pt x="1681" y="6954"/>
                </a:cubicBezTo>
                <a:cubicBezTo>
                  <a:pt x="1766" y="6948"/>
                  <a:pt x="1831" y="6873"/>
                  <a:pt x="1826" y="6787"/>
                </a:cubicBezTo>
                <a:lnTo>
                  <a:pt x="1743" y="5493"/>
                </a:lnTo>
                <a:cubicBezTo>
                  <a:pt x="1742" y="5486"/>
                  <a:pt x="1741" y="5479"/>
                  <a:pt x="1739" y="5472"/>
                </a:cubicBezTo>
                <a:cubicBezTo>
                  <a:pt x="1732" y="5274"/>
                  <a:pt x="1710" y="4981"/>
                  <a:pt x="1697" y="4821"/>
                </a:cubicBezTo>
                <a:cubicBezTo>
                  <a:pt x="1784" y="4939"/>
                  <a:pt x="1833" y="5134"/>
                  <a:pt x="1838" y="5396"/>
                </a:cubicBezTo>
                <a:cubicBezTo>
                  <a:pt x="1840" y="5462"/>
                  <a:pt x="1893" y="5514"/>
                  <a:pt x="1960" y="5514"/>
                </a:cubicBezTo>
                <a:cubicBezTo>
                  <a:pt x="2027" y="5513"/>
                  <a:pt x="2079" y="5458"/>
                  <a:pt x="2078" y="5391"/>
                </a:cubicBezTo>
                <a:cubicBezTo>
                  <a:pt x="2069" y="4988"/>
                  <a:pt x="1969" y="4709"/>
                  <a:pt x="1780" y="4561"/>
                </a:cubicBezTo>
                <a:close/>
                <a:moveTo>
                  <a:pt x="2002" y="6751"/>
                </a:moveTo>
                <a:cubicBezTo>
                  <a:pt x="2124" y="6801"/>
                  <a:pt x="2200" y="6867"/>
                  <a:pt x="2200" y="6939"/>
                </a:cubicBezTo>
                <a:cubicBezTo>
                  <a:pt x="2200" y="7043"/>
                  <a:pt x="2044" y="7134"/>
                  <a:pt x="1813" y="7185"/>
                </a:cubicBezTo>
                <a:cubicBezTo>
                  <a:pt x="1795" y="7190"/>
                  <a:pt x="1777" y="7195"/>
                  <a:pt x="1758" y="7197"/>
                </a:cubicBezTo>
                <a:cubicBezTo>
                  <a:pt x="1753" y="7198"/>
                  <a:pt x="1748" y="7198"/>
                  <a:pt x="1743" y="7198"/>
                </a:cubicBezTo>
                <a:cubicBezTo>
                  <a:pt x="1637" y="7217"/>
                  <a:pt x="1520" y="7228"/>
                  <a:pt x="1394" y="7228"/>
                </a:cubicBezTo>
                <a:cubicBezTo>
                  <a:pt x="950" y="7228"/>
                  <a:pt x="589" y="7098"/>
                  <a:pt x="589" y="6939"/>
                </a:cubicBezTo>
                <a:cubicBezTo>
                  <a:pt x="589" y="6861"/>
                  <a:pt x="678" y="6790"/>
                  <a:pt x="820" y="6739"/>
                </a:cubicBezTo>
                <a:lnTo>
                  <a:pt x="830" y="6602"/>
                </a:lnTo>
                <a:cubicBezTo>
                  <a:pt x="342" y="6681"/>
                  <a:pt x="0" y="6854"/>
                  <a:pt x="0" y="7058"/>
                </a:cubicBezTo>
                <a:cubicBezTo>
                  <a:pt x="0" y="7335"/>
                  <a:pt x="628" y="7560"/>
                  <a:pt x="1403" y="7560"/>
                </a:cubicBezTo>
                <a:cubicBezTo>
                  <a:pt x="2177" y="7560"/>
                  <a:pt x="2805" y="7335"/>
                  <a:pt x="2805" y="7058"/>
                </a:cubicBezTo>
                <a:cubicBezTo>
                  <a:pt x="2805" y="6855"/>
                  <a:pt x="2467" y="6682"/>
                  <a:pt x="1984" y="6603"/>
                </a:cubicBezTo>
                <a:lnTo>
                  <a:pt x="2002" y="675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B88D188-B063-493D-ABEA-6160CAE7A2C8}"/>
              </a:ext>
            </a:extLst>
          </p:cNvPr>
          <p:cNvGrpSpPr/>
          <p:nvPr/>
        </p:nvGrpSpPr>
        <p:grpSpPr>
          <a:xfrm>
            <a:off x="6040437" y="2038839"/>
            <a:ext cx="2074863" cy="1167783"/>
            <a:chOff x="6273357" y="2038839"/>
            <a:chExt cx="2074863" cy="1167783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39BDF22F-30F2-4D52-84A8-116B22879F50}"/>
                </a:ext>
              </a:extLst>
            </p:cNvPr>
            <p:cNvSpPr/>
            <p:nvPr/>
          </p:nvSpPr>
          <p:spPr bwMode="auto">
            <a:xfrm>
              <a:off x="6273357" y="2426436"/>
              <a:ext cx="2074863" cy="78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Copy paste fonts.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 Choose the only option to retain text.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9DFD3A7-4B86-4E76-9BA8-0971F9620E1C}"/>
                </a:ext>
              </a:extLst>
            </p:cNvPr>
            <p:cNvSpPr txBox="1"/>
            <p:nvPr/>
          </p:nvSpPr>
          <p:spPr bwMode="auto">
            <a:xfrm>
              <a:off x="6273357" y="2038839"/>
              <a:ext cx="20748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cs typeface="+mn-ea"/>
                  <a:sym typeface="+mn-lt"/>
                </a:rPr>
                <a:t>Te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800" b="1">
                  <a:cs typeface="+mn-ea"/>
                  <a:sym typeface="+mn-lt"/>
                </a:rPr>
                <a:t>xt </a:t>
              </a:r>
              <a:r>
                <a:rPr lang="en-US" altLang="zh-CN" sz="1800" b="1" dirty="0">
                  <a:cs typeface="+mn-ea"/>
                  <a:sym typeface="+mn-lt"/>
                </a:rPr>
                <a:t>here</a:t>
              </a:r>
            </a:p>
          </p:txBody>
        </p:sp>
      </p:grp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A073BEA2-4CC4-40CC-B855-BC2B8C832659}"/>
              </a:ext>
            </a:extLst>
          </p:cNvPr>
          <p:cNvSpPr/>
          <p:nvPr/>
        </p:nvSpPr>
        <p:spPr>
          <a:xfrm>
            <a:off x="8908867" y="2019363"/>
            <a:ext cx="406400" cy="405788"/>
          </a:xfrm>
          <a:custGeom>
            <a:avLst/>
            <a:gdLst>
              <a:gd name="T0" fmla="*/ 9608 w 10667"/>
              <a:gd name="T1" fmla="*/ 4056 h 10667"/>
              <a:gd name="T2" fmla="*/ 9642 w 10667"/>
              <a:gd name="T3" fmla="*/ 4561 h 10667"/>
              <a:gd name="T4" fmla="*/ 9398 w 10667"/>
              <a:gd name="T5" fmla="*/ 5365 h 10667"/>
              <a:gd name="T6" fmla="*/ 9237 w 10667"/>
              <a:gd name="T7" fmla="*/ 4433 h 10667"/>
              <a:gd name="T8" fmla="*/ 8869 w 10667"/>
              <a:gd name="T9" fmla="*/ 4582 h 10667"/>
              <a:gd name="T10" fmla="*/ 8709 w 10667"/>
              <a:gd name="T11" fmla="*/ 5514 h 10667"/>
              <a:gd name="T12" fmla="*/ 8952 w 10667"/>
              <a:gd name="T13" fmla="*/ 5395 h 10667"/>
              <a:gd name="T14" fmla="*/ 8998 w 10667"/>
              <a:gd name="T15" fmla="*/ 6944 h 10667"/>
              <a:gd name="T16" fmla="*/ 9239 w 10667"/>
              <a:gd name="T17" fmla="*/ 5720 h 10667"/>
              <a:gd name="T18" fmla="*/ 9377 w 10667"/>
              <a:gd name="T19" fmla="*/ 6807 h 10667"/>
              <a:gd name="T20" fmla="*/ 9687 w 10667"/>
              <a:gd name="T21" fmla="*/ 6787 h 10667"/>
              <a:gd name="T22" fmla="*/ 9559 w 10667"/>
              <a:gd name="T23" fmla="*/ 4821 h 10667"/>
              <a:gd name="T24" fmla="*/ 9939 w 10667"/>
              <a:gd name="T25" fmla="*/ 5391 h 10667"/>
              <a:gd name="T26" fmla="*/ 6566 w 10667"/>
              <a:gd name="T27" fmla="*/ 1130 h 10667"/>
              <a:gd name="T28" fmla="*/ 5448 w 10667"/>
              <a:gd name="T29" fmla="*/ 2261 h 10667"/>
              <a:gd name="T30" fmla="*/ 7197 w 10667"/>
              <a:gd name="T31" fmla="*/ 8282 h 10667"/>
              <a:gd name="T32" fmla="*/ 6553 w 10667"/>
              <a:gd name="T33" fmla="*/ 5860 h 10667"/>
              <a:gd name="T34" fmla="*/ 6867 w 10667"/>
              <a:gd name="T35" fmla="*/ 5540 h 10667"/>
              <a:gd name="T36" fmla="*/ 6677 w 10667"/>
              <a:gd name="T37" fmla="*/ 2794 h 10667"/>
              <a:gd name="T38" fmla="*/ 5875 w 10667"/>
              <a:gd name="T39" fmla="*/ 5440 h 10667"/>
              <a:gd name="T40" fmla="*/ 5344 w 10667"/>
              <a:gd name="T41" fmla="*/ 2372 h 10667"/>
              <a:gd name="T42" fmla="*/ 4134 w 10667"/>
              <a:gd name="T43" fmla="*/ 2863 h 10667"/>
              <a:gd name="T44" fmla="*/ 3606 w 10667"/>
              <a:gd name="T45" fmla="*/ 5931 h 10667"/>
              <a:gd name="T46" fmla="*/ 4406 w 10667"/>
              <a:gd name="T47" fmla="*/ 5536 h 10667"/>
              <a:gd name="T48" fmla="*/ 3036 w 10667"/>
              <a:gd name="T49" fmla="*/ 8836 h 10667"/>
              <a:gd name="T50" fmla="*/ 1301 w 10667"/>
              <a:gd name="T51" fmla="*/ 9187 h 10667"/>
              <a:gd name="T52" fmla="*/ 3942 w 10667"/>
              <a:gd name="T53" fmla="*/ 10566 h 10667"/>
              <a:gd name="T54" fmla="*/ 8368 w 10667"/>
              <a:gd name="T55" fmla="*/ 10227 h 10667"/>
              <a:gd name="T56" fmla="*/ 5409 w 10667"/>
              <a:gd name="T57" fmla="*/ 9687 h 10667"/>
              <a:gd name="T58" fmla="*/ 5462 w 10667"/>
              <a:gd name="T59" fmla="*/ 6588 h 10667"/>
              <a:gd name="T60" fmla="*/ 5409 w 10667"/>
              <a:gd name="T61" fmla="*/ 9687 h 10667"/>
              <a:gd name="T62" fmla="*/ 9674 w 10667"/>
              <a:gd name="T63" fmla="*/ 7185 h 10667"/>
              <a:gd name="T64" fmla="*/ 9255 w 10667"/>
              <a:gd name="T65" fmla="*/ 7228 h 10667"/>
              <a:gd name="T66" fmla="*/ 8691 w 10667"/>
              <a:gd name="T67" fmla="*/ 6602 h 10667"/>
              <a:gd name="T68" fmla="*/ 10667 w 10667"/>
              <a:gd name="T69" fmla="*/ 7058 h 10667"/>
              <a:gd name="T70" fmla="*/ 1068 w 10667"/>
              <a:gd name="T71" fmla="*/ 4056 h 10667"/>
              <a:gd name="T72" fmla="*/ 1407 w 10667"/>
              <a:gd name="T73" fmla="*/ 4399 h 10667"/>
              <a:gd name="T74" fmla="*/ 1620 w 10667"/>
              <a:gd name="T75" fmla="*/ 4469 h 10667"/>
              <a:gd name="T76" fmla="*/ 1410 w 10667"/>
              <a:gd name="T77" fmla="*/ 5515 h 10667"/>
              <a:gd name="T78" fmla="*/ 1189 w 10667"/>
              <a:gd name="T79" fmla="*/ 4467 h 10667"/>
              <a:gd name="T80" fmla="*/ 728 w 10667"/>
              <a:gd name="T81" fmla="*/ 5387 h 10667"/>
              <a:gd name="T82" fmla="*/ 967 w 10667"/>
              <a:gd name="T83" fmla="*/ 5399 h 10667"/>
              <a:gd name="T84" fmla="*/ 1088 w 10667"/>
              <a:gd name="T85" fmla="*/ 5407 h 10667"/>
              <a:gd name="T86" fmla="*/ 1148 w 10667"/>
              <a:gd name="T87" fmla="*/ 6944 h 10667"/>
              <a:gd name="T88" fmla="*/ 1411 w 10667"/>
              <a:gd name="T89" fmla="*/ 5714 h 10667"/>
              <a:gd name="T90" fmla="*/ 1671 w 10667"/>
              <a:gd name="T91" fmla="*/ 6954 h 10667"/>
              <a:gd name="T92" fmla="*/ 1743 w 10667"/>
              <a:gd name="T93" fmla="*/ 5493 h 10667"/>
              <a:gd name="T94" fmla="*/ 1838 w 10667"/>
              <a:gd name="T95" fmla="*/ 5396 h 10667"/>
              <a:gd name="T96" fmla="*/ 1780 w 10667"/>
              <a:gd name="T97" fmla="*/ 4561 h 10667"/>
              <a:gd name="T98" fmla="*/ 1813 w 10667"/>
              <a:gd name="T99" fmla="*/ 7185 h 10667"/>
              <a:gd name="T100" fmla="*/ 1394 w 10667"/>
              <a:gd name="T101" fmla="*/ 7228 h 10667"/>
              <a:gd name="T102" fmla="*/ 830 w 10667"/>
              <a:gd name="T103" fmla="*/ 6602 h 10667"/>
              <a:gd name="T104" fmla="*/ 2805 w 10667"/>
              <a:gd name="T105" fmla="*/ 7058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67" h="10667">
                <a:moveTo>
                  <a:pt x="8929" y="4056"/>
                </a:moveTo>
                <a:cubicBezTo>
                  <a:pt x="8929" y="3866"/>
                  <a:pt x="9081" y="3713"/>
                  <a:pt x="9268" y="3713"/>
                </a:cubicBezTo>
                <a:cubicBezTo>
                  <a:pt x="9456" y="3713"/>
                  <a:pt x="9608" y="3866"/>
                  <a:pt x="9608" y="4056"/>
                </a:cubicBezTo>
                <a:cubicBezTo>
                  <a:pt x="9608" y="4246"/>
                  <a:pt x="9456" y="4399"/>
                  <a:pt x="9268" y="4399"/>
                </a:cubicBezTo>
                <a:cubicBezTo>
                  <a:pt x="9081" y="4399"/>
                  <a:pt x="8929" y="4246"/>
                  <a:pt x="8929" y="4056"/>
                </a:cubicBezTo>
                <a:close/>
                <a:moveTo>
                  <a:pt x="9642" y="4561"/>
                </a:moveTo>
                <a:cubicBezTo>
                  <a:pt x="9592" y="4523"/>
                  <a:pt x="9541" y="4489"/>
                  <a:pt x="9482" y="4469"/>
                </a:cubicBezTo>
                <a:cubicBezTo>
                  <a:pt x="9427" y="4449"/>
                  <a:pt x="9369" y="4439"/>
                  <a:pt x="9310" y="4434"/>
                </a:cubicBezTo>
                <a:lnTo>
                  <a:pt x="9398" y="5365"/>
                </a:lnTo>
                <a:lnTo>
                  <a:pt x="9272" y="5515"/>
                </a:lnTo>
                <a:lnTo>
                  <a:pt x="9127" y="5365"/>
                </a:lnTo>
                <a:lnTo>
                  <a:pt x="9237" y="4433"/>
                </a:lnTo>
                <a:cubicBezTo>
                  <a:pt x="9173" y="4435"/>
                  <a:pt x="9110" y="4446"/>
                  <a:pt x="9050" y="4467"/>
                </a:cubicBezTo>
                <a:cubicBezTo>
                  <a:pt x="9025" y="4476"/>
                  <a:pt x="9002" y="4487"/>
                  <a:pt x="8979" y="4500"/>
                </a:cubicBezTo>
                <a:cubicBezTo>
                  <a:pt x="8940" y="4523"/>
                  <a:pt x="8903" y="4551"/>
                  <a:pt x="8869" y="4582"/>
                </a:cubicBezTo>
                <a:cubicBezTo>
                  <a:pt x="8700" y="4734"/>
                  <a:pt x="8609" y="4997"/>
                  <a:pt x="8589" y="5387"/>
                </a:cubicBezTo>
                <a:cubicBezTo>
                  <a:pt x="8586" y="5454"/>
                  <a:pt x="8637" y="5511"/>
                  <a:pt x="8703" y="5514"/>
                </a:cubicBezTo>
                <a:cubicBezTo>
                  <a:pt x="8705" y="5514"/>
                  <a:pt x="8707" y="5514"/>
                  <a:pt x="8709" y="5514"/>
                </a:cubicBezTo>
                <a:cubicBezTo>
                  <a:pt x="8772" y="5514"/>
                  <a:pt x="8825" y="5464"/>
                  <a:pt x="8828" y="5399"/>
                </a:cubicBezTo>
                <a:cubicBezTo>
                  <a:pt x="8842" y="5135"/>
                  <a:pt x="8893" y="4938"/>
                  <a:pt x="8978" y="4821"/>
                </a:cubicBezTo>
                <a:cubicBezTo>
                  <a:pt x="8972" y="4944"/>
                  <a:pt x="8961" y="5167"/>
                  <a:pt x="8952" y="5395"/>
                </a:cubicBezTo>
                <a:cubicBezTo>
                  <a:pt x="8951" y="5399"/>
                  <a:pt x="8950" y="5403"/>
                  <a:pt x="8950" y="5407"/>
                </a:cubicBezTo>
                <a:lnTo>
                  <a:pt x="8854" y="6776"/>
                </a:lnTo>
                <a:cubicBezTo>
                  <a:pt x="8848" y="6863"/>
                  <a:pt x="8912" y="6938"/>
                  <a:pt x="8998" y="6944"/>
                </a:cubicBezTo>
                <a:cubicBezTo>
                  <a:pt x="9002" y="6944"/>
                  <a:pt x="9005" y="6944"/>
                  <a:pt x="9009" y="6944"/>
                </a:cubicBezTo>
                <a:cubicBezTo>
                  <a:pt x="9090" y="6944"/>
                  <a:pt x="9158" y="6881"/>
                  <a:pt x="9163" y="6798"/>
                </a:cubicBezTo>
                <a:lnTo>
                  <a:pt x="9239" y="5720"/>
                </a:lnTo>
                <a:cubicBezTo>
                  <a:pt x="9251" y="5717"/>
                  <a:pt x="9262" y="5714"/>
                  <a:pt x="9273" y="5714"/>
                </a:cubicBezTo>
                <a:cubicBezTo>
                  <a:pt x="9284" y="5714"/>
                  <a:pt x="9296" y="5716"/>
                  <a:pt x="9307" y="5717"/>
                </a:cubicBezTo>
                <a:lnTo>
                  <a:pt x="9377" y="6807"/>
                </a:lnTo>
                <a:cubicBezTo>
                  <a:pt x="9382" y="6890"/>
                  <a:pt x="9451" y="6954"/>
                  <a:pt x="9532" y="6954"/>
                </a:cubicBezTo>
                <a:cubicBezTo>
                  <a:pt x="9535" y="6954"/>
                  <a:pt x="9539" y="6954"/>
                  <a:pt x="9542" y="6954"/>
                </a:cubicBezTo>
                <a:cubicBezTo>
                  <a:pt x="9628" y="6948"/>
                  <a:pt x="9692" y="6873"/>
                  <a:pt x="9687" y="6787"/>
                </a:cubicBezTo>
                <a:lnTo>
                  <a:pt x="9604" y="5493"/>
                </a:lnTo>
                <a:cubicBezTo>
                  <a:pt x="9604" y="5486"/>
                  <a:pt x="9602" y="5479"/>
                  <a:pt x="9601" y="5472"/>
                </a:cubicBezTo>
                <a:cubicBezTo>
                  <a:pt x="9594" y="5274"/>
                  <a:pt x="9571" y="4981"/>
                  <a:pt x="9559" y="4821"/>
                </a:cubicBezTo>
                <a:cubicBezTo>
                  <a:pt x="9645" y="4939"/>
                  <a:pt x="9694" y="5134"/>
                  <a:pt x="9700" y="5396"/>
                </a:cubicBezTo>
                <a:cubicBezTo>
                  <a:pt x="9701" y="5462"/>
                  <a:pt x="9754" y="5514"/>
                  <a:pt x="9822" y="5514"/>
                </a:cubicBezTo>
                <a:cubicBezTo>
                  <a:pt x="9888" y="5513"/>
                  <a:pt x="9940" y="5458"/>
                  <a:pt x="9939" y="5391"/>
                </a:cubicBezTo>
                <a:cubicBezTo>
                  <a:pt x="9931" y="4988"/>
                  <a:pt x="9831" y="4709"/>
                  <a:pt x="9642" y="4561"/>
                </a:cubicBezTo>
                <a:close/>
                <a:moveTo>
                  <a:pt x="5448" y="2261"/>
                </a:moveTo>
                <a:cubicBezTo>
                  <a:pt x="6065" y="2261"/>
                  <a:pt x="6566" y="1755"/>
                  <a:pt x="6566" y="1130"/>
                </a:cubicBezTo>
                <a:cubicBezTo>
                  <a:pt x="6566" y="506"/>
                  <a:pt x="6065" y="0"/>
                  <a:pt x="5448" y="0"/>
                </a:cubicBezTo>
                <a:cubicBezTo>
                  <a:pt x="4832" y="0"/>
                  <a:pt x="4332" y="506"/>
                  <a:pt x="4332" y="1130"/>
                </a:cubicBezTo>
                <a:cubicBezTo>
                  <a:pt x="4332" y="1755"/>
                  <a:pt x="4832" y="2261"/>
                  <a:pt x="5448" y="2261"/>
                </a:cubicBezTo>
                <a:close/>
                <a:moveTo>
                  <a:pt x="9566" y="9187"/>
                </a:moveTo>
                <a:cubicBezTo>
                  <a:pt x="9566" y="8589"/>
                  <a:pt x="8569" y="8079"/>
                  <a:pt x="7146" y="7846"/>
                </a:cubicBezTo>
                <a:lnTo>
                  <a:pt x="7197" y="8282"/>
                </a:lnTo>
                <a:cubicBezTo>
                  <a:pt x="7559" y="8431"/>
                  <a:pt x="7781" y="8624"/>
                  <a:pt x="7781" y="8836"/>
                </a:cubicBezTo>
                <a:cubicBezTo>
                  <a:pt x="7781" y="9120"/>
                  <a:pt x="7386" y="9369"/>
                  <a:pt x="6788" y="9523"/>
                </a:cubicBezTo>
                <a:lnTo>
                  <a:pt x="6553" y="5860"/>
                </a:lnTo>
                <a:cubicBezTo>
                  <a:pt x="6552" y="5836"/>
                  <a:pt x="6547" y="5814"/>
                  <a:pt x="6542" y="5791"/>
                </a:cubicBezTo>
                <a:cubicBezTo>
                  <a:pt x="6519" y="5139"/>
                  <a:pt x="6446" y="4174"/>
                  <a:pt x="6403" y="3649"/>
                </a:cubicBezTo>
                <a:cubicBezTo>
                  <a:pt x="6689" y="4036"/>
                  <a:pt x="6850" y="4677"/>
                  <a:pt x="6867" y="5540"/>
                </a:cubicBezTo>
                <a:cubicBezTo>
                  <a:pt x="6872" y="5758"/>
                  <a:pt x="7047" y="5931"/>
                  <a:pt x="7269" y="5931"/>
                </a:cubicBezTo>
                <a:cubicBezTo>
                  <a:pt x="7487" y="5926"/>
                  <a:pt x="7660" y="5744"/>
                  <a:pt x="7655" y="5524"/>
                </a:cubicBezTo>
                <a:cubicBezTo>
                  <a:pt x="7628" y="4200"/>
                  <a:pt x="7299" y="3281"/>
                  <a:pt x="6677" y="2794"/>
                </a:cubicBezTo>
                <a:cubicBezTo>
                  <a:pt x="6515" y="2666"/>
                  <a:pt x="6346" y="2557"/>
                  <a:pt x="6150" y="2489"/>
                </a:cubicBezTo>
                <a:cubicBezTo>
                  <a:pt x="5969" y="2425"/>
                  <a:pt x="5778" y="2390"/>
                  <a:pt x="5587" y="2376"/>
                </a:cubicBezTo>
                <a:lnTo>
                  <a:pt x="5875" y="5440"/>
                </a:lnTo>
                <a:lnTo>
                  <a:pt x="5459" y="5934"/>
                </a:lnTo>
                <a:lnTo>
                  <a:pt x="4983" y="5440"/>
                </a:lnTo>
                <a:lnTo>
                  <a:pt x="5344" y="2372"/>
                </a:lnTo>
                <a:cubicBezTo>
                  <a:pt x="5135" y="2379"/>
                  <a:pt x="4926" y="2413"/>
                  <a:pt x="4729" y="2484"/>
                </a:cubicBezTo>
                <a:cubicBezTo>
                  <a:pt x="4648" y="2513"/>
                  <a:pt x="4570" y="2548"/>
                  <a:pt x="4496" y="2592"/>
                </a:cubicBezTo>
                <a:cubicBezTo>
                  <a:pt x="4366" y="2669"/>
                  <a:pt x="4247" y="2762"/>
                  <a:pt x="4134" y="2863"/>
                </a:cubicBezTo>
                <a:cubicBezTo>
                  <a:pt x="3578" y="3362"/>
                  <a:pt x="3276" y="4228"/>
                  <a:pt x="3213" y="5512"/>
                </a:cubicBezTo>
                <a:cubicBezTo>
                  <a:pt x="3202" y="5732"/>
                  <a:pt x="3369" y="5919"/>
                  <a:pt x="3586" y="5930"/>
                </a:cubicBezTo>
                <a:cubicBezTo>
                  <a:pt x="3593" y="5931"/>
                  <a:pt x="3600" y="5931"/>
                  <a:pt x="3606" y="5931"/>
                </a:cubicBezTo>
                <a:cubicBezTo>
                  <a:pt x="3815" y="5931"/>
                  <a:pt x="3989" y="5765"/>
                  <a:pt x="4000" y="5552"/>
                </a:cubicBezTo>
                <a:cubicBezTo>
                  <a:pt x="4043" y="4683"/>
                  <a:pt x="4213" y="4034"/>
                  <a:pt x="4493" y="3649"/>
                </a:cubicBezTo>
                <a:cubicBezTo>
                  <a:pt x="4473" y="4053"/>
                  <a:pt x="4437" y="4787"/>
                  <a:pt x="4406" y="5536"/>
                </a:cubicBezTo>
                <a:cubicBezTo>
                  <a:pt x="4404" y="5550"/>
                  <a:pt x="4400" y="5563"/>
                  <a:pt x="4399" y="5577"/>
                </a:cubicBezTo>
                <a:lnTo>
                  <a:pt x="4121" y="9550"/>
                </a:lnTo>
                <a:cubicBezTo>
                  <a:pt x="3469" y="9398"/>
                  <a:pt x="3036" y="9136"/>
                  <a:pt x="3036" y="8836"/>
                </a:cubicBezTo>
                <a:cubicBezTo>
                  <a:pt x="3036" y="8606"/>
                  <a:pt x="3298" y="8398"/>
                  <a:pt x="3715" y="8245"/>
                </a:cubicBezTo>
                <a:lnTo>
                  <a:pt x="3745" y="7843"/>
                </a:lnTo>
                <a:cubicBezTo>
                  <a:pt x="2309" y="8075"/>
                  <a:pt x="1301" y="8586"/>
                  <a:pt x="1301" y="9187"/>
                </a:cubicBezTo>
                <a:cubicBezTo>
                  <a:pt x="1301" y="9666"/>
                  <a:pt x="1867" y="9963"/>
                  <a:pt x="2241" y="10125"/>
                </a:cubicBezTo>
                <a:cubicBezTo>
                  <a:pt x="2579" y="10272"/>
                  <a:pt x="2936" y="10374"/>
                  <a:pt x="3295" y="10452"/>
                </a:cubicBezTo>
                <a:cubicBezTo>
                  <a:pt x="3509" y="10498"/>
                  <a:pt x="3725" y="10536"/>
                  <a:pt x="3942" y="10566"/>
                </a:cubicBezTo>
                <a:cubicBezTo>
                  <a:pt x="4438" y="10635"/>
                  <a:pt x="4931" y="10667"/>
                  <a:pt x="5434" y="10667"/>
                </a:cubicBezTo>
                <a:cubicBezTo>
                  <a:pt x="5609" y="10667"/>
                  <a:pt x="5784" y="10662"/>
                  <a:pt x="5959" y="10654"/>
                </a:cubicBezTo>
                <a:cubicBezTo>
                  <a:pt x="6767" y="10615"/>
                  <a:pt x="7596" y="10506"/>
                  <a:pt x="8368" y="10227"/>
                </a:cubicBezTo>
                <a:cubicBezTo>
                  <a:pt x="8794" y="10073"/>
                  <a:pt x="9463" y="9799"/>
                  <a:pt x="9557" y="9286"/>
                </a:cubicBezTo>
                <a:cubicBezTo>
                  <a:pt x="9563" y="9253"/>
                  <a:pt x="9566" y="9220"/>
                  <a:pt x="9566" y="9187"/>
                </a:cubicBezTo>
                <a:close/>
                <a:moveTo>
                  <a:pt x="5409" y="9687"/>
                </a:moveTo>
                <a:cubicBezTo>
                  <a:pt x="5316" y="9687"/>
                  <a:pt x="5226" y="9685"/>
                  <a:pt x="5136" y="9681"/>
                </a:cubicBezTo>
                <a:lnTo>
                  <a:pt x="5351" y="6608"/>
                </a:lnTo>
                <a:cubicBezTo>
                  <a:pt x="5390" y="6597"/>
                  <a:pt x="5429" y="6588"/>
                  <a:pt x="5462" y="6588"/>
                </a:cubicBezTo>
                <a:cubicBezTo>
                  <a:pt x="5501" y="6588"/>
                  <a:pt x="5539" y="6595"/>
                  <a:pt x="5577" y="6599"/>
                </a:cubicBezTo>
                <a:lnTo>
                  <a:pt x="5773" y="9671"/>
                </a:lnTo>
                <a:cubicBezTo>
                  <a:pt x="5653" y="9678"/>
                  <a:pt x="5535" y="9687"/>
                  <a:pt x="5409" y="9687"/>
                </a:cubicBezTo>
                <a:close/>
                <a:moveTo>
                  <a:pt x="9863" y="6751"/>
                </a:moveTo>
                <a:cubicBezTo>
                  <a:pt x="9985" y="6801"/>
                  <a:pt x="10061" y="6867"/>
                  <a:pt x="10061" y="6939"/>
                </a:cubicBezTo>
                <a:cubicBezTo>
                  <a:pt x="10061" y="7043"/>
                  <a:pt x="9905" y="7134"/>
                  <a:pt x="9674" y="7185"/>
                </a:cubicBezTo>
                <a:cubicBezTo>
                  <a:pt x="9657" y="7190"/>
                  <a:pt x="9638" y="7195"/>
                  <a:pt x="9619" y="7197"/>
                </a:cubicBezTo>
                <a:cubicBezTo>
                  <a:pt x="9614" y="7198"/>
                  <a:pt x="9609" y="7198"/>
                  <a:pt x="9605" y="7198"/>
                </a:cubicBezTo>
                <a:cubicBezTo>
                  <a:pt x="9499" y="7217"/>
                  <a:pt x="9382" y="7228"/>
                  <a:pt x="9255" y="7228"/>
                </a:cubicBezTo>
                <a:cubicBezTo>
                  <a:pt x="8811" y="7228"/>
                  <a:pt x="8451" y="7098"/>
                  <a:pt x="8451" y="6939"/>
                </a:cubicBezTo>
                <a:cubicBezTo>
                  <a:pt x="8451" y="6861"/>
                  <a:pt x="8539" y="6790"/>
                  <a:pt x="8681" y="6739"/>
                </a:cubicBezTo>
                <a:lnTo>
                  <a:pt x="8691" y="6602"/>
                </a:lnTo>
                <a:cubicBezTo>
                  <a:pt x="8203" y="6681"/>
                  <a:pt x="7861" y="6854"/>
                  <a:pt x="7861" y="7058"/>
                </a:cubicBezTo>
                <a:cubicBezTo>
                  <a:pt x="7861" y="7335"/>
                  <a:pt x="8489" y="7560"/>
                  <a:pt x="9264" y="7560"/>
                </a:cubicBezTo>
                <a:cubicBezTo>
                  <a:pt x="10039" y="7560"/>
                  <a:pt x="10667" y="7335"/>
                  <a:pt x="10667" y="7058"/>
                </a:cubicBezTo>
                <a:cubicBezTo>
                  <a:pt x="10667" y="6855"/>
                  <a:pt x="10328" y="6682"/>
                  <a:pt x="9845" y="6603"/>
                </a:cubicBezTo>
                <a:lnTo>
                  <a:pt x="9863" y="6751"/>
                </a:lnTo>
                <a:close/>
                <a:moveTo>
                  <a:pt x="1068" y="4056"/>
                </a:moveTo>
                <a:cubicBezTo>
                  <a:pt x="1068" y="3866"/>
                  <a:pt x="1220" y="3713"/>
                  <a:pt x="1407" y="3713"/>
                </a:cubicBezTo>
                <a:cubicBezTo>
                  <a:pt x="1594" y="3713"/>
                  <a:pt x="1747" y="3866"/>
                  <a:pt x="1747" y="4056"/>
                </a:cubicBezTo>
                <a:cubicBezTo>
                  <a:pt x="1747" y="4246"/>
                  <a:pt x="1594" y="4399"/>
                  <a:pt x="1407" y="4399"/>
                </a:cubicBezTo>
                <a:cubicBezTo>
                  <a:pt x="1220" y="4399"/>
                  <a:pt x="1068" y="4246"/>
                  <a:pt x="1068" y="4056"/>
                </a:cubicBezTo>
                <a:close/>
                <a:moveTo>
                  <a:pt x="1780" y="4561"/>
                </a:moveTo>
                <a:cubicBezTo>
                  <a:pt x="1731" y="4523"/>
                  <a:pt x="1680" y="4489"/>
                  <a:pt x="1620" y="4469"/>
                </a:cubicBezTo>
                <a:cubicBezTo>
                  <a:pt x="1565" y="4449"/>
                  <a:pt x="1507" y="4439"/>
                  <a:pt x="1449" y="4434"/>
                </a:cubicBezTo>
                <a:lnTo>
                  <a:pt x="1537" y="5365"/>
                </a:lnTo>
                <a:lnTo>
                  <a:pt x="1410" y="5515"/>
                </a:lnTo>
                <a:lnTo>
                  <a:pt x="1266" y="5365"/>
                </a:lnTo>
                <a:lnTo>
                  <a:pt x="1376" y="4433"/>
                </a:lnTo>
                <a:cubicBezTo>
                  <a:pt x="1312" y="4435"/>
                  <a:pt x="1248" y="4446"/>
                  <a:pt x="1189" y="4467"/>
                </a:cubicBezTo>
                <a:cubicBezTo>
                  <a:pt x="1164" y="4476"/>
                  <a:pt x="1140" y="4487"/>
                  <a:pt x="1118" y="4500"/>
                </a:cubicBezTo>
                <a:cubicBezTo>
                  <a:pt x="1078" y="4523"/>
                  <a:pt x="1042" y="4551"/>
                  <a:pt x="1008" y="4582"/>
                </a:cubicBezTo>
                <a:cubicBezTo>
                  <a:pt x="839" y="4734"/>
                  <a:pt x="747" y="4997"/>
                  <a:pt x="728" y="5387"/>
                </a:cubicBezTo>
                <a:cubicBezTo>
                  <a:pt x="725" y="5454"/>
                  <a:pt x="775" y="5511"/>
                  <a:pt x="841" y="5514"/>
                </a:cubicBezTo>
                <a:cubicBezTo>
                  <a:pt x="843" y="5514"/>
                  <a:pt x="845" y="5514"/>
                  <a:pt x="848" y="5514"/>
                </a:cubicBezTo>
                <a:cubicBezTo>
                  <a:pt x="911" y="5514"/>
                  <a:pt x="964" y="5464"/>
                  <a:pt x="967" y="5399"/>
                </a:cubicBezTo>
                <a:cubicBezTo>
                  <a:pt x="980" y="5135"/>
                  <a:pt x="1032" y="4938"/>
                  <a:pt x="1117" y="4821"/>
                </a:cubicBezTo>
                <a:cubicBezTo>
                  <a:pt x="1111" y="4944"/>
                  <a:pt x="1100" y="5167"/>
                  <a:pt x="1090" y="5395"/>
                </a:cubicBezTo>
                <a:cubicBezTo>
                  <a:pt x="1090" y="5399"/>
                  <a:pt x="1089" y="5403"/>
                  <a:pt x="1088" y="5407"/>
                </a:cubicBezTo>
                <a:lnTo>
                  <a:pt x="993" y="6776"/>
                </a:lnTo>
                <a:cubicBezTo>
                  <a:pt x="987" y="6863"/>
                  <a:pt x="1051" y="6938"/>
                  <a:pt x="1136" y="6944"/>
                </a:cubicBezTo>
                <a:cubicBezTo>
                  <a:pt x="1140" y="6944"/>
                  <a:pt x="1144" y="6944"/>
                  <a:pt x="1148" y="6944"/>
                </a:cubicBezTo>
                <a:cubicBezTo>
                  <a:pt x="1228" y="6944"/>
                  <a:pt x="1296" y="6881"/>
                  <a:pt x="1302" y="6798"/>
                </a:cubicBezTo>
                <a:lnTo>
                  <a:pt x="1378" y="5720"/>
                </a:lnTo>
                <a:cubicBezTo>
                  <a:pt x="1389" y="5717"/>
                  <a:pt x="1401" y="5714"/>
                  <a:pt x="1411" y="5714"/>
                </a:cubicBezTo>
                <a:cubicBezTo>
                  <a:pt x="1423" y="5714"/>
                  <a:pt x="1435" y="5716"/>
                  <a:pt x="1446" y="5717"/>
                </a:cubicBezTo>
                <a:lnTo>
                  <a:pt x="1516" y="6807"/>
                </a:lnTo>
                <a:cubicBezTo>
                  <a:pt x="1521" y="6890"/>
                  <a:pt x="1589" y="6954"/>
                  <a:pt x="1671" y="6954"/>
                </a:cubicBezTo>
                <a:cubicBezTo>
                  <a:pt x="1674" y="6954"/>
                  <a:pt x="1677" y="6954"/>
                  <a:pt x="1681" y="6954"/>
                </a:cubicBezTo>
                <a:cubicBezTo>
                  <a:pt x="1766" y="6948"/>
                  <a:pt x="1831" y="6873"/>
                  <a:pt x="1826" y="6787"/>
                </a:cubicBezTo>
                <a:lnTo>
                  <a:pt x="1743" y="5493"/>
                </a:lnTo>
                <a:cubicBezTo>
                  <a:pt x="1742" y="5486"/>
                  <a:pt x="1741" y="5479"/>
                  <a:pt x="1739" y="5472"/>
                </a:cubicBezTo>
                <a:cubicBezTo>
                  <a:pt x="1732" y="5274"/>
                  <a:pt x="1710" y="4981"/>
                  <a:pt x="1697" y="4821"/>
                </a:cubicBezTo>
                <a:cubicBezTo>
                  <a:pt x="1784" y="4939"/>
                  <a:pt x="1833" y="5134"/>
                  <a:pt x="1838" y="5396"/>
                </a:cubicBezTo>
                <a:cubicBezTo>
                  <a:pt x="1840" y="5462"/>
                  <a:pt x="1893" y="5514"/>
                  <a:pt x="1960" y="5514"/>
                </a:cubicBezTo>
                <a:cubicBezTo>
                  <a:pt x="2027" y="5513"/>
                  <a:pt x="2079" y="5458"/>
                  <a:pt x="2078" y="5391"/>
                </a:cubicBezTo>
                <a:cubicBezTo>
                  <a:pt x="2069" y="4988"/>
                  <a:pt x="1969" y="4709"/>
                  <a:pt x="1780" y="4561"/>
                </a:cubicBezTo>
                <a:close/>
                <a:moveTo>
                  <a:pt x="2002" y="6751"/>
                </a:moveTo>
                <a:cubicBezTo>
                  <a:pt x="2124" y="6801"/>
                  <a:pt x="2200" y="6867"/>
                  <a:pt x="2200" y="6939"/>
                </a:cubicBezTo>
                <a:cubicBezTo>
                  <a:pt x="2200" y="7043"/>
                  <a:pt x="2044" y="7134"/>
                  <a:pt x="1813" y="7185"/>
                </a:cubicBezTo>
                <a:cubicBezTo>
                  <a:pt x="1795" y="7190"/>
                  <a:pt x="1777" y="7195"/>
                  <a:pt x="1758" y="7197"/>
                </a:cubicBezTo>
                <a:cubicBezTo>
                  <a:pt x="1753" y="7198"/>
                  <a:pt x="1748" y="7198"/>
                  <a:pt x="1743" y="7198"/>
                </a:cubicBezTo>
                <a:cubicBezTo>
                  <a:pt x="1637" y="7217"/>
                  <a:pt x="1520" y="7228"/>
                  <a:pt x="1394" y="7228"/>
                </a:cubicBezTo>
                <a:cubicBezTo>
                  <a:pt x="950" y="7228"/>
                  <a:pt x="589" y="7098"/>
                  <a:pt x="589" y="6939"/>
                </a:cubicBezTo>
                <a:cubicBezTo>
                  <a:pt x="589" y="6861"/>
                  <a:pt x="678" y="6790"/>
                  <a:pt x="820" y="6739"/>
                </a:cubicBezTo>
                <a:lnTo>
                  <a:pt x="830" y="6602"/>
                </a:lnTo>
                <a:cubicBezTo>
                  <a:pt x="342" y="6681"/>
                  <a:pt x="0" y="6854"/>
                  <a:pt x="0" y="7058"/>
                </a:cubicBezTo>
                <a:cubicBezTo>
                  <a:pt x="0" y="7335"/>
                  <a:pt x="628" y="7560"/>
                  <a:pt x="1403" y="7560"/>
                </a:cubicBezTo>
                <a:cubicBezTo>
                  <a:pt x="2177" y="7560"/>
                  <a:pt x="2805" y="7335"/>
                  <a:pt x="2805" y="7058"/>
                </a:cubicBezTo>
                <a:cubicBezTo>
                  <a:pt x="2805" y="6855"/>
                  <a:pt x="2467" y="6682"/>
                  <a:pt x="1984" y="6603"/>
                </a:cubicBezTo>
                <a:lnTo>
                  <a:pt x="2002" y="675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26ADCA1-5C7F-49C5-98B8-36A05AD73702}"/>
              </a:ext>
            </a:extLst>
          </p:cNvPr>
          <p:cNvGrpSpPr/>
          <p:nvPr/>
        </p:nvGrpSpPr>
        <p:grpSpPr>
          <a:xfrm>
            <a:off x="9434329" y="2038839"/>
            <a:ext cx="2074863" cy="1167783"/>
            <a:chOff x="6273357" y="2038839"/>
            <a:chExt cx="2074863" cy="1167783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B3F1C77-B820-4F02-BCAD-7D575CF5A9AE}"/>
                </a:ext>
              </a:extLst>
            </p:cNvPr>
            <p:cNvSpPr/>
            <p:nvPr/>
          </p:nvSpPr>
          <p:spPr bwMode="auto">
            <a:xfrm>
              <a:off x="6273357" y="2426436"/>
              <a:ext cx="2074863" cy="78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Copy paste fonts.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 Choose the only option to retain text.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BF2ED49-D42D-4934-975E-87EBF1ECDD48}"/>
                </a:ext>
              </a:extLst>
            </p:cNvPr>
            <p:cNvSpPr txBox="1"/>
            <p:nvPr/>
          </p:nvSpPr>
          <p:spPr bwMode="auto">
            <a:xfrm>
              <a:off x="6273357" y="2038839"/>
              <a:ext cx="20748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cs typeface="+mn-ea"/>
                  <a:sym typeface="+mn-lt"/>
                </a:rPr>
                <a:t>Te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800" b="1">
                  <a:cs typeface="+mn-ea"/>
                  <a:sym typeface="+mn-lt"/>
                </a:rPr>
                <a:t>xt </a:t>
              </a:r>
              <a:r>
                <a:rPr lang="en-US" altLang="zh-CN" sz="1800" b="1" dirty="0">
                  <a:cs typeface="+mn-ea"/>
                  <a:sym typeface="+mn-lt"/>
                </a:rPr>
                <a:t>here</a:t>
              </a:r>
            </a:p>
          </p:txBody>
        </p:sp>
      </p:grp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7CDA05C3-60B6-487C-96BF-5C1F0093DF00}"/>
              </a:ext>
            </a:extLst>
          </p:cNvPr>
          <p:cNvSpPr/>
          <p:nvPr/>
        </p:nvSpPr>
        <p:spPr>
          <a:xfrm>
            <a:off x="5514975" y="4127046"/>
            <a:ext cx="406400" cy="405788"/>
          </a:xfrm>
          <a:custGeom>
            <a:avLst/>
            <a:gdLst>
              <a:gd name="T0" fmla="*/ 9608 w 10667"/>
              <a:gd name="T1" fmla="*/ 4056 h 10667"/>
              <a:gd name="T2" fmla="*/ 9642 w 10667"/>
              <a:gd name="T3" fmla="*/ 4561 h 10667"/>
              <a:gd name="T4" fmla="*/ 9398 w 10667"/>
              <a:gd name="T5" fmla="*/ 5365 h 10667"/>
              <a:gd name="T6" fmla="*/ 9237 w 10667"/>
              <a:gd name="T7" fmla="*/ 4433 h 10667"/>
              <a:gd name="T8" fmla="*/ 8869 w 10667"/>
              <a:gd name="T9" fmla="*/ 4582 h 10667"/>
              <a:gd name="T10" fmla="*/ 8709 w 10667"/>
              <a:gd name="T11" fmla="*/ 5514 h 10667"/>
              <a:gd name="T12" fmla="*/ 8952 w 10667"/>
              <a:gd name="T13" fmla="*/ 5395 h 10667"/>
              <a:gd name="T14" fmla="*/ 8998 w 10667"/>
              <a:gd name="T15" fmla="*/ 6944 h 10667"/>
              <a:gd name="T16" fmla="*/ 9239 w 10667"/>
              <a:gd name="T17" fmla="*/ 5720 h 10667"/>
              <a:gd name="T18" fmla="*/ 9377 w 10667"/>
              <a:gd name="T19" fmla="*/ 6807 h 10667"/>
              <a:gd name="T20" fmla="*/ 9687 w 10667"/>
              <a:gd name="T21" fmla="*/ 6787 h 10667"/>
              <a:gd name="T22" fmla="*/ 9559 w 10667"/>
              <a:gd name="T23" fmla="*/ 4821 h 10667"/>
              <a:gd name="T24" fmla="*/ 9939 w 10667"/>
              <a:gd name="T25" fmla="*/ 5391 h 10667"/>
              <a:gd name="T26" fmla="*/ 6566 w 10667"/>
              <a:gd name="T27" fmla="*/ 1130 h 10667"/>
              <a:gd name="T28" fmla="*/ 5448 w 10667"/>
              <a:gd name="T29" fmla="*/ 2261 h 10667"/>
              <a:gd name="T30" fmla="*/ 7197 w 10667"/>
              <a:gd name="T31" fmla="*/ 8282 h 10667"/>
              <a:gd name="T32" fmla="*/ 6553 w 10667"/>
              <a:gd name="T33" fmla="*/ 5860 h 10667"/>
              <a:gd name="T34" fmla="*/ 6867 w 10667"/>
              <a:gd name="T35" fmla="*/ 5540 h 10667"/>
              <a:gd name="T36" fmla="*/ 6677 w 10667"/>
              <a:gd name="T37" fmla="*/ 2794 h 10667"/>
              <a:gd name="T38" fmla="*/ 5875 w 10667"/>
              <a:gd name="T39" fmla="*/ 5440 h 10667"/>
              <a:gd name="T40" fmla="*/ 5344 w 10667"/>
              <a:gd name="T41" fmla="*/ 2372 h 10667"/>
              <a:gd name="T42" fmla="*/ 4134 w 10667"/>
              <a:gd name="T43" fmla="*/ 2863 h 10667"/>
              <a:gd name="T44" fmla="*/ 3606 w 10667"/>
              <a:gd name="T45" fmla="*/ 5931 h 10667"/>
              <a:gd name="T46" fmla="*/ 4406 w 10667"/>
              <a:gd name="T47" fmla="*/ 5536 h 10667"/>
              <a:gd name="T48" fmla="*/ 3036 w 10667"/>
              <a:gd name="T49" fmla="*/ 8836 h 10667"/>
              <a:gd name="T50" fmla="*/ 1301 w 10667"/>
              <a:gd name="T51" fmla="*/ 9187 h 10667"/>
              <a:gd name="T52" fmla="*/ 3942 w 10667"/>
              <a:gd name="T53" fmla="*/ 10566 h 10667"/>
              <a:gd name="T54" fmla="*/ 8368 w 10667"/>
              <a:gd name="T55" fmla="*/ 10227 h 10667"/>
              <a:gd name="T56" fmla="*/ 5409 w 10667"/>
              <a:gd name="T57" fmla="*/ 9687 h 10667"/>
              <a:gd name="T58" fmla="*/ 5462 w 10667"/>
              <a:gd name="T59" fmla="*/ 6588 h 10667"/>
              <a:gd name="T60" fmla="*/ 5409 w 10667"/>
              <a:gd name="T61" fmla="*/ 9687 h 10667"/>
              <a:gd name="T62" fmla="*/ 9674 w 10667"/>
              <a:gd name="T63" fmla="*/ 7185 h 10667"/>
              <a:gd name="T64" fmla="*/ 9255 w 10667"/>
              <a:gd name="T65" fmla="*/ 7228 h 10667"/>
              <a:gd name="T66" fmla="*/ 8691 w 10667"/>
              <a:gd name="T67" fmla="*/ 6602 h 10667"/>
              <a:gd name="T68" fmla="*/ 10667 w 10667"/>
              <a:gd name="T69" fmla="*/ 7058 h 10667"/>
              <a:gd name="T70" fmla="*/ 1068 w 10667"/>
              <a:gd name="T71" fmla="*/ 4056 h 10667"/>
              <a:gd name="T72" fmla="*/ 1407 w 10667"/>
              <a:gd name="T73" fmla="*/ 4399 h 10667"/>
              <a:gd name="T74" fmla="*/ 1620 w 10667"/>
              <a:gd name="T75" fmla="*/ 4469 h 10667"/>
              <a:gd name="T76" fmla="*/ 1410 w 10667"/>
              <a:gd name="T77" fmla="*/ 5515 h 10667"/>
              <a:gd name="T78" fmla="*/ 1189 w 10667"/>
              <a:gd name="T79" fmla="*/ 4467 h 10667"/>
              <a:gd name="T80" fmla="*/ 728 w 10667"/>
              <a:gd name="T81" fmla="*/ 5387 h 10667"/>
              <a:gd name="T82" fmla="*/ 967 w 10667"/>
              <a:gd name="T83" fmla="*/ 5399 h 10667"/>
              <a:gd name="T84" fmla="*/ 1088 w 10667"/>
              <a:gd name="T85" fmla="*/ 5407 h 10667"/>
              <a:gd name="T86" fmla="*/ 1148 w 10667"/>
              <a:gd name="T87" fmla="*/ 6944 h 10667"/>
              <a:gd name="T88" fmla="*/ 1411 w 10667"/>
              <a:gd name="T89" fmla="*/ 5714 h 10667"/>
              <a:gd name="T90" fmla="*/ 1671 w 10667"/>
              <a:gd name="T91" fmla="*/ 6954 h 10667"/>
              <a:gd name="T92" fmla="*/ 1743 w 10667"/>
              <a:gd name="T93" fmla="*/ 5493 h 10667"/>
              <a:gd name="T94" fmla="*/ 1838 w 10667"/>
              <a:gd name="T95" fmla="*/ 5396 h 10667"/>
              <a:gd name="T96" fmla="*/ 1780 w 10667"/>
              <a:gd name="T97" fmla="*/ 4561 h 10667"/>
              <a:gd name="T98" fmla="*/ 1813 w 10667"/>
              <a:gd name="T99" fmla="*/ 7185 h 10667"/>
              <a:gd name="T100" fmla="*/ 1394 w 10667"/>
              <a:gd name="T101" fmla="*/ 7228 h 10667"/>
              <a:gd name="T102" fmla="*/ 830 w 10667"/>
              <a:gd name="T103" fmla="*/ 6602 h 10667"/>
              <a:gd name="T104" fmla="*/ 2805 w 10667"/>
              <a:gd name="T105" fmla="*/ 7058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67" h="10667">
                <a:moveTo>
                  <a:pt x="8929" y="4056"/>
                </a:moveTo>
                <a:cubicBezTo>
                  <a:pt x="8929" y="3866"/>
                  <a:pt x="9081" y="3713"/>
                  <a:pt x="9268" y="3713"/>
                </a:cubicBezTo>
                <a:cubicBezTo>
                  <a:pt x="9456" y="3713"/>
                  <a:pt x="9608" y="3866"/>
                  <a:pt x="9608" y="4056"/>
                </a:cubicBezTo>
                <a:cubicBezTo>
                  <a:pt x="9608" y="4246"/>
                  <a:pt x="9456" y="4399"/>
                  <a:pt x="9268" y="4399"/>
                </a:cubicBezTo>
                <a:cubicBezTo>
                  <a:pt x="9081" y="4399"/>
                  <a:pt x="8929" y="4246"/>
                  <a:pt x="8929" y="4056"/>
                </a:cubicBezTo>
                <a:close/>
                <a:moveTo>
                  <a:pt x="9642" y="4561"/>
                </a:moveTo>
                <a:cubicBezTo>
                  <a:pt x="9592" y="4523"/>
                  <a:pt x="9541" y="4489"/>
                  <a:pt x="9482" y="4469"/>
                </a:cubicBezTo>
                <a:cubicBezTo>
                  <a:pt x="9427" y="4449"/>
                  <a:pt x="9369" y="4439"/>
                  <a:pt x="9310" y="4434"/>
                </a:cubicBezTo>
                <a:lnTo>
                  <a:pt x="9398" y="5365"/>
                </a:lnTo>
                <a:lnTo>
                  <a:pt x="9272" y="5515"/>
                </a:lnTo>
                <a:lnTo>
                  <a:pt x="9127" y="5365"/>
                </a:lnTo>
                <a:lnTo>
                  <a:pt x="9237" y="4433"/>
                </a:lnTo>
                <a:cubicBezTo>
                  <a:pt x="9173" y="4435"/>
                  <a:pt x="9110" y="4446"/>
                  <a:pt x="9050" y="4467"/>
                </a:cubicBezTo>
                <a:cubicBezTo>
                  <a:pt x="9025" y="4476"/>
                  <a:pt x="9002" y="4487"/>
                  <a:pt x="8979" y="4500"/>
                </a:cubicBezTo>
                <a:cubicBezTo>
                  <a:pt x="8940" y="4523"/>
                  <a:pt x="8903" y="4551"/>
                  <a:pt x="8869" y="4582"/>
                </a:cubicBezTo>
                <a:cubicBezTo>
                  <a:pt x="8700" y="4734"/>
                  <a:pt x="8609" y="4997"/>
                  <a:pt x="8589" y="5387"/>
                </a:cubicBezTo>
                <a:cubicBezTo>
                  <a:pt x="8586" y="5454"/>
                  <a:pt x="8637" y="5511"/>
                  <a:pt x="8703" y="5514"/>
                </a:cubicBezTo>
                <a:cubicBezTo>
                  <a:pt x="8705" y="5514"/>
                  <a:pt x="8707" y="5514"/>
                  <a:pt x="8709" y="5514"/>
                </a:cubicBezTo>
                <a:cubicBezTo>
                  <a:pt x="8772" y="5514"/>
                  <a:pt x="8825" y="5464"/>
                  <a:pt x="8828" y="5399"/>
                </a:cubicBezTo>
                <a:cubicBezTo>
                  <a:pt x="8842" y="5135"/>
                  <a:pt x="8893" y="4938"/>
                  <a:pt x="8978" y="4821"/>
                </a:cubicBezTo>
                <a:cubicBezTo>
                  <a:pt x="8972" y="4944"/>
                  <a:pt x="8961" y="5167"/>
                  <a:pt x="8952" y="5395"/>
                </a:cubicBezTo>
                <a:cubicBezTo>
                  <a:pt x="8951" y="5399"/>
                  <a:pt x="8950" y="5403"/>
                  <a:pt x="8950" y="5407"/>
                </a:cubicBezTo>
                <a:lnTo>
                  <a:pt x="8854" y="6776"/>
                </a:lnTo>
                <a:cubicBezTo>
                  <a:pt x="8848" y="6863"/>
                  <a:pt x="8912" y="6938"/>
                  <a:pt x="8998" y="6944"/>
                </a:cubicBezTo>
                <a:cubicBezTo>
                  <a:pt x="9002" y="6944"/>
                  <a:pt x="9005" y="6944"/>
                  <a:pt x="9009" y="6944"/>
                </a:cubicBezTo>
                <a:cubicBezTo>
                  <a:pt x="9090" y="6944"/>
                  <a:pt x="9158" y="6881"/>
                  <a:pt x="9163" y="6798"/>
                </a:cubicBezTo>
                <a:lnTo>
                  <a:pt x="9239" y="5720"/>
                </a:lnTo>
                <a:cubicBezTo>
                  <a:pt x="9251" y="5717"/>
                  <a:pt x="9262" y="5714"/>
                  <a:pt x="9273" y="5714"/>
                </a:cubicBezTo>
                <a:cubicBezTo>
                  <a:pt x="9284" y="5714"/>
                  <a:pt x="9296" y="5716"/>
                  <a:pt x="9307" y="5717"/>
                </a:cubicBezTo>
                <a:lnTo>
                  <a:pt x="9377" y="6807"/>
                </a:lnTo>
                <a:cubicBezTo>
                  <a:pt x="9382" y="6890"/>
                  <a:pt x="9451" y="6954"/>
                  <a:pt x="9532" y="6954"/>
                </a:cubicBezTo>
                <a:cubicBezTo>
                  <a:pt x="9535" y="6954"/>
                  <a:pt x="9539" y="6954"/>
                  <a:pt x="9542" y="6954"/>
                </a:cubicBezTo>
                <a:cubicBezTo>
                  <a:pt x="9628" y="6948"/>
                  <a:pt x="9692" y="6873"/>
                  <a:pt x="9687" y="6787"/>
                </a:cubicBezTo>
                <a:lnTo>
                  <a:pt x="9604" y="5493"/>
                </a:lnTo>
                <a:cubicBezTo>
                  <a:pt x="9604" y="5486"/>
                  <a:pt x="9602" y="5479"/>
                  <a:pt x="9601" y="5472"/>
                </a:cubicBezTo>
                <a:cubicBezTo>
                  <a:pt x="9594" y="5274"/>
                  <a:pt x="9571" y="4981"/>
                  <a:pt x="9559" y="4821"/>
                </a:cubicBezTo>
                <a:cubicBezTo>
                  <a:pt x="9645" y="4939"/>
                  <a:pt x="9694" y="5134"/>
                  <a:pt x="9700" y="5396"/>
                </a:cubicBezTo>
                <a:cubicBezTo>
                  <a:pt x="9701" y="5462"/>
                  <a:pt x="9754" y="5514"/>
                  <a:pt x="9822" y="5514"/>
                </a:cubicBezTo>
                <a:cubicBezTo>
                  <a:pt x="9888" y="5513"/>
                  <a:pt x="9940" y="5458"/>
                  <a:pt x="9939" y="5391"/>
                </a:cubicBezTo>
                <a:cubicBezTo>
                  <a:pt x="9931" y="4988"/>
                  <a:pt x="9831" y="4709"/>
                  <a:pt x="9642" y="4561"/>
                </a:cubicBezTo>
                <a:close/>
                <a:moveTo>
                  <a:pt x="5448" y="2261"/>
                </a:moveTo>
                <a:cubicBezTo>
                  <a:pt x="6065" y="2261"/>
                  <a:pt x="6566" y="1755"/>
                  <a:pt x="6566" y="1130"/>
                </a:cubicBezTo>
                <a:cubicBezTo>
                  <a:pt x="6566" y="506"/>
                  <a:pt x="6065" y="0"/>
                  <a:pt x="5448" y="0"/>
                </a:cubicBezTo>
                <a:cubicBezTo>
                  <a:pt x="4832" y="0"/>
                  <a:pt x="4332" y="506"/>
                  <a:pt x="4332" y="1130"/>
                </a:cubicBezTo>
                <a:cubicBezTo>
                  <a:pt x="4332" y="1755"/>
                  <a:pt x="4832" y="2261"/>
                  <a:pt x="5448" y="2261"/>
                </a:cubicBezTo>
                <a:close/>
                <a:moveTo>
                  <a:pt x="9566" y="9187"/>
                </a:moveTo>
                <a:cubicBezTo>
                  <a:pt x="9566" y="8589"/>
                  <a:pt x="8569" y="8079"/>
                  <a:pt x="7146" y="7846"/>
                </a:cubicBezTo>
                <a:lnTo>
                  <a:pt x="7197" y="8282"/>
                </a:lnTo>
                <a:cubicBezTo>
                  <a:pt x="7559" y="8431"/>
                  <a:pt x="7781" y="8624"/>
                  <a:pt x="7781" y="8836"/>
                </a:cubicBezTo>
                <a:cubicBezTo>
                  <a:pt x="7781" y="9120"/>
                  <a:pt x="7386" y="9369"/>
                  <a:pt x="6788" y="9523"/>
                </a:cubicBezTo>
                <a:lnTo>
                  <a:pt x="6553" y="5860"/>
                </a:lnTo>
                <a:cubicBezTo>
                  <a:pt x="6552" y="5836"/>
                  <a:pt x="6547" y="5814"/>
                  <a:pt x="6542" y="5791"/>
                </a:cubicBezTo>
                <a:cubicBezTo>
                  <a:pt x="6519" y="5139"/>
                  <a:pt x="6446" y="4174"/>
                  <a:pt x="6403" y="3649"/>
                </a:cubicBezTo>
                <a:cubicBezTo>
                  <a:pt x="6689" y="4036"/>
                  <a:pt x="6850" y="4677"/>
                  <a:pt x="6867" y="5540"/>
                </a:cubicBezTo>
                <a:cubicBezTo>
                  <a:pt x="6872" y="5758"/>
                  <a:pt x="7047" y="5931"/>
                  <a:pt x="7269" y="5931"/>
                </a:cubicBezTo>
                <a:cubicBezTo>
                  <a:pt x="7487" y="5926"/>
                  <a:pt x="7660" y="5744"/>
                  <a:pt x="7655" y="5524"/>
                </a:cubicBezTo>
                <a:cubicBezTo>
                  <a:pt x="7628" y="4200"/>
                  <a:pt x="7299" y="3281"/>
                  <a:pt x="6677" y="2794"/>
                </a:cubicBezTo>
                <a:cubicBezTo>
                  <a:pt x="6515" y="2666"/>
                  <a:pt x="6346" y="2557"/>
                  <a:pt x="6150" y="2489"/>
                </a:cubicBezTo>
                <a:cubicBezTo>
                  <a:pt x="5969" y="2425"/>
                  <a:pt x="5778" y="2390"/>
                  <a:pt x="5587" y="2376"/>
                </a:cubicBezTo>
                <a:lnTo>
                  <a:pt x="5875" y="5440"/>
                </a:lnTo>
                <a:lnTo>
                  <a:pt x="5459" y="5934"/>
                </a:lnTo>
                <a:lnTo>
                  <a:pt x="4983" y="5440"/>
                </a:lnTo>
                <a:lnTo>
                  <a:pt x="5344" y="2372"/>
                </a:lnTo>
                <a:cubicBezTo>
                  <a:pt x="5135" y="2379"/>
                  <a:pt x="4926" y="2413"/>
                  <a:pt x="4729" y="2484"/>
                </a:cubicBezTo>
                <a:cubicBezTo>
                  <a:pt x="4648" y="2513"/>
                  <a:pt x="4570" y="2548"/>
                  <a:pt x="4496" y="2592"/>
                </a:cubicBezTo>
                <a:cubicBezTo>
                  <a:pt x="4366" y="2669"/>
                  <a:pt x="4247" y="2762"/>
                  <a:pt x="4134" y="2863"/>
                </a:cubicBezTo>
                <a:cubicBezTo>
                  <a:pt x="3578" y="3362"/>
                  <a:pt x="3276" y="4228"/>
                  <a:pt x="3213" y="5512"/>
                </a:cubicBezTo>
                <a:cubicBezTo>
                  <a:pt x="3202" y="5732"/>
                  <a:pt x="3369" y="5919"/>
                  <a:pt x="3586" y="5930"/>
                </a:cubicBezTo>
                <a:cubicBezTo>
                  <a:pt x="3593" y="5931"/>
                  <a:pt x="3600" y="5931"/>
                  <a:pt x="3606" y="5931"/>
                </a:cubicBezTo>
                <a:cubicBezTo>
                  <a:pt x="3815" y="5931"/>
                  <a:pt x="3989" y="5765"/>
                  <a:pt x="4000" y="5552"/>
                </a:cubicBezTo>
                <a:cubicBezTo>
                  <a:pt x="4043" y="4683"/>
                  <a:pt x="4213" y="4034"/>
                  <a:pt x="4493" y="3649"/>
                </a:cubicBezTo>
                <a:cubicBezTo>
                  <a:pt x="4473" y="4053"/>
                  <a:pt x="4437" y="4787"/>
                  <a:pt x="4406" y="5536"/>
                </a:cubicBezTo>
                <a:cubicBezTo>
                  <a:pt x="4404" y="5550"/>
                  <a:pt x="4400" y="5563"/>
                  <a:pt x="4399" y="5577"/>
                </a:cubicBezTo>
                <a:lnTo>
                  <a:pt x="4121" y="9550"/>
                </a:lnTo>
                <a:cubicBezTo>
                  <a:pt x="3469" y="9398"/>
                  <a:pt x="3036" y="9136"/>
                  <a:pt x="3036" y="8836"/>
                </a:cubicBezTo>
                <a:cubicBezTo>
                  <a:pt x="3036" y="8606"/>
                  <a:pt x="3298" y="8398"/>
                  <a:pt x="3715" y="8245"/>
                </a:cubicBezTo>
                <a:lnTo>
                  <a:pt x="3745" y="7843"/>
                </a:lnTo>
                <a:cubicBezTo>
                  <a:pt x="2309" y="8075"/>
                  <a:pt x="1301" y="8586"/>
                  <a:pt x="1301" y="9187"/>
                </a:cubicBezTo>
                <a:cubicBezTo>
                  <a:pt x="1301" y="9666"/>
                  <a:pt x="1867" y="9963"/>
                  <a:pt x="2241" y="10125"/>
                </a:cubicBezTo>
                <a:cubicBezTo>
                  <a:pt x="2579" y="10272"/>
                  <a:pt x="2936" y="10374"/>
                  <a:pt x="3295" y="10452"/>
                </a:cubicBezTo>
                <a:cubicBezTo>
                  <a:pt x="3509" y="10498"/>
                  <a:pt x="3725" y="10536"/>
                  <a:pt x="3942" y="10566"/>
                </a:cubicBezTo>
                <a:cubicBezTo>
                  <a:pt x="4438" y="10635"/>
                  <a:pt x="4931" y="10667"/>
                  <a:pt x="5434" y="10667"/>
                </a:cubicBezTo>
                <a:cubicBezTo>
                  <a:pt x="5609" y="10667"/>
                  <a:pt x="5784" y="10662"/>
                  <a:pt x="5959" y="10654"/>
                </a:cubicBezTo>
                <a:cubicBezTo>
                  <a:pt x="6767" y="10615"/>
                  <a:pt x="7596" y="10506"/>
                  <a:pt x="8368" y="10227"/>
                </a:cubicBezTo>
                <a:cubicBezTo>
                  <a:pt x="8794" y="10073"/>
                  <a:pt x="9463" y="9799"/>
                  <a:pt x="9557" y="9286"/>
                </a:cubicBezTo>
                <a:cubicBezTo>
                  <a:pt x="9563" y="9253"/>
                  <a:pt x="9566" y="9220"/>
                  <a:pt x="9566" y="9187"/>
                </a:cubicBezTo>
                <a:close/>
                <a:moveTo>
                  <a:pt x="5409" y="9687"/>
                </a:moveTo>
                <a:cubicBezTo>
                  <a:pt x="5316" y="9687"/>
                  <a:pt x="5226" y="9685"/>
                  <a:pt x="5136" y="9681"/>
                </a:cubicBezTo>
                <a:lnTo>
                  <a:pt x="5351" y="6608"/>
                </a:lnTo>
                <a:cubicBezTo>
                  <a:pt x="5390" y="6597"/>
                  <a:pt x="5429" y="6588"/>
                  <a:pt x="5462" y="6588"/>
                </a:cubicBezTo>
                <a:cubicBezTo>
                  <a:pt x="5501" y="6588"/>
                  <a:pt x="5539" y="6595"/>
                  <a:pt x="5577" y="6599"/>
                </a:cubicBezTo>
                <a:lnTo>
                  <a:pt x="5773" y="9671"/>
                </a:lnTo>
                <a:cubicBezTo>
                  <a:pt x="5653" y="9678"/>
                  <a:pt x="5535" y="9687"/>
                  <a:pt x="5409" y="9687"/>
                </a:cubicBezTo>
                <a:close/>
                <a:moveTo>
                  <a:pt x="9863" y="6751"/>
                </a:moveTo>
                <a:cubicBezTo>
                  <a:pt x="9985" y="6801"/>
                  <a:pt x="10061" y="6867"/>
                  <a:pt x="10061" y="6939"/>
                </a:cubicBezTo>
                <a:cubicBezTo>
                  <a:pt x="10061" y="7043"/>
                  <a:pt x="9905" y="7134"/>
                  <a:pt x="9674" y="7185"/>
                </a:cubicBezTo>
                <a:cubicBezTo>
                  <a:pt x="9657" y="7190"/>
                  <a:pt x="9638" y="7195"/>
                  <a:pt x="9619" y="7197"/>
                </a:cubicBezTo>
                <a:cubicBezTo>
                  <a:pt x="9614" y="7198"/>
                  <a:pt x="9609" y="7198"/>
                  <a:pt x="9605" y="7198"/>
                </a:cubicBezTo>
                <a:cubicBezTo>
                  <a:pt x="9499" y="7217"/>
                  <a:pt x="9382" y="7228"/>
                  <a:pt x="9255" y="7228"/>
                </a:cubicBezTo>
                <a:cubicBezTo>
                  <a:pt x="8811" y="7228"/>
                  <a:pt x="8451" y="7098"/>
                  <a:pt x="8451" y="6939"/>
                </a:cubicBezTo>
                <a:cubicBezTo>
                  <a:pt x="8451" y="6861"/>
                  <a:pt x="8539" y="6790"/>
                  <a:pt x="8681" y="6739"/>
                </a:cubicBezTo>
                <a:lnTo>
                  <a:pt x="8691" y="6602"/>
                </a:lnTo>
                <a:cubicBezTo>
                  <a:pt x="8203" y="6681"/>
                  <a:pt x="7861" y="6854"/>
                  <a:pt x="7861" y="7058"/>
                </a:cubicBezTo>
                <a:cubicBezTo>
                  <a:pt x="7861" y="7335"/>
                  <a:pt x="8489" y="7560"/>
                  <a:pt x="9264" y="7560"/>
                </a:cubicBezTo>
                <a:cubicBezTo>
                  <a:pt x="10039" y="7560"/>
                  <a:pt x="10667" y="7335"/>
                  <a:pt x="10667" y="7058"/>
                </a:cubicBezTo>
                <a:cubicBezTo>
                  <a:pt x="10667" y="6855"/>
                  <a:pt x="10328" y="6682"/>
                  <a:pt x="9845" y="6603"/>
                </a:cubicBezTo>
                <a:lnTo>
                  <a:pt x="9863" y="6751"/>
                </a:lnTo>
                <a:close/>
                <a:moveTo>
                  <a:pt x="1068" y="4056"/>
                </a:moveTo>
                <a:cubicBezTo>
                  <a:pt x="1068" y="3866"/>
                  <a:pt x="1220" y="3713"/>
                  <a:pt x="1407" y="3713"/>
                </a:cubicBezTo>
                <a:cubicBezTo>
                  <a:pt x="1594" y="3713"/>
                  <a:pt x="1747" y="3866"/>
                  <a:pt x="1747" y="4056"/>
                </a:cubicBezTo>
                <a:cubicBezTo>
                  <a:pt x="1747" y="4246"/>
                  <a:pt x="1594" y="4399"/>
                  <a:pt x="1407" y="4399"/>
                </a:cubicBezTo>
                <a:cubicBezTo>
                  <a:pt x="1220" y="4399"/>
                  <a:pt x="1068" y="4246"/>
                  <a:pt x="1068" y="4056"/>
                </a:cubicBezTo>
                <a:close/>
                <a:moveTo>
                  <a:pt x="1780" y="4561"/>
                </a:moveTo>
                <a:cubicBezTo>
                  <a:pt x="1731" y="4523"/>
                  <a:pt x="1680" y="4489"/>
                  <a:pt x="1620" y="4469"/>
                </a:cubicBezTo>
                <a:cubicBezTo>
                  <a:pt x="1565" y="4449"/>
                  <a:pt x="1507" y="4439"/>
                  <a:pt x="1449" y="4434"/>
                </a:cubicBezTo>
                <a:lnTo>
                  <a:pt x="1537" y="5365"/>
                </a:lnTo>
                <a:lnTo>
                  <a:pt x="1410" y="5515"/>
                </a:lnTo>
                <a:lnTo>
                  <a:pt x="1266" y="5365"/>
                </a:lnTo>
                <a:lnTo>
                  <a:pt x="1376" y="4433"/>
                </a:lnTo>
                <a:cubicBezTo>
                  <a:pt x="1312" y="4435"/>
                  <a:pt x="1248" y="4446"/>
                  <a:pt x="1189" y="4467"/>
                </a:cubicBezTo>
                <a:cubicBezTo>
                  <a:pt x="1164" y="4476"/>
                  <a:pt x="1140" y="4487"/>
                  <a:pt x="1118" y="4500"/>
                </a:cubicBezTo>
                <a:cubicBezTo>
                  <a:pt x="1078" y="4523"/>
                  <a:pt x="1042" y="4551"/>
                  <a:pt x="1008" y="4582"/>
                </a:cubicBezTo>
                <a:cubicBezTo>
                  <a:pt x="839" y="4734"/>
                  <a:pt x="747" y="4997"/>
                  <a:pt x="728" y="5387"/>
                </a:cubicBezTo>
                <a:cubicBezTo>
                  <a:pt x="725" y="5454"/>
                  <a:pt x="775" y="5511"/>
                  <a:pt x="841" y="5514"/>
                </a:cubicBezTo>
                <a:cubicBezTo>
                  <a:pt x="843" y="5514"/>
                  <a:pt x="845" y="5514"/>
                  <a:pt x="848" y="5514"/>
                </a:cubicBezTo>
                <a:cubicBezTo>
                  <a:pt x="911" y="5514"/>
                  <a:pt x="964" y="5464"/>
                  <a:pt x="967" y="5399"/>
                </a:cubicBezTo>
                <a:cubicBezTo>
                  <a:pt x="980" y="5135"/>
                  <a:pt x="1032" y="4938"/>
                  <a:pt x="1117" y="4821"/>
                </a:cubicBezTo>
                <a:cubicBezTo>
                  <a:pt x="1111" y="4944"/>
                  <a:pt x="1100" y="5167"/>
                  <a:pt x="1090" y="5395"/>
                </a:cubicBezTo>
                <a:cubicBezTo>
                  <a:pt x="1090" y="5399"/>
                  <a:pt x="1089" y="5403"/>
                  <a:pt x="1088" y="5407"/>
                </a:cubicBezTo>
                <a:lnTo>
                  <a:pt x="993" y="6776"/>
                </a:lnTo>
                <a:cubicBezTo>
                  <a:pt x="987" y="6863"/>
                  <a:pt x="1051" y="6938"/>
                  <a:pt x="1136" y="6944"/>
                </a:cubicBezTo>
                <a:cubicBezTo>
                  <a:pt x="1140" y="6944"/>
                  <a:pt x="1144" y="6944"/>
                  <a:pt x="1148" y="6944"/>
                </a:cubicBezTo>
                <a:cubicBezTo>
                  <a:pt x="1228" y="6944"/>
                  <a:pt x="1296" y="6881"/>
                  <a:pt x="1302" y="6798"/>
                </a:cubicBezTo>
                <a:lnTo>
                  <a:pt x="1378" y="5720"/>
                </a:lnTo>
                <a:cubicBezTo>
                  <a:pt x="1389" y="5717"/>
                  <a:pt x="1401" y="5714"/>
                  <a:pt x="1411" y="5714"/>
                </a:cubicBezTo>
                <a:cubicBezTo>
                  <a:pt x="1423" y="5714"/>
                  <a:pt x="1435" y="5716"/>
                  <a:pt x="1446" y="5717"/>
                </a:cubicBezTo>
                <a:lnTo>
                  <a:pt x="1516" y="6807"/>
                </a:lnTo>
                <a:cubicBezTo>
                  <a:pt x="1521" y="6890"/>
                  <a:pt x="1589" y="6954"/>
                  <a:pt x="1671" y="6954"/>
                </a:cubicBezTo>
                <a:cubicBezTo>
                  <a:pt x="1674" y="6954"/>
                  <a:pt x="1677" y="6954"/>
                  <a:pt x="1681" y="6954"/>
                </a:cubicBezTo>
                <a:cubicBezTo>
                  <a:pt x="1766" y="6948"/>
                  <a:pt x="1831" y="6873"/>
                  <a:pt x="1826" y="6787"/>
                </a:cubicBezTo>
                <a:lnTo>
                  <a:pt x="1743" y="5493"/>
                </a:lnTo>
                <a:cubicBezTo>
                  <a:pt x="1742" y="5486"/>
                  <a:pt x="1741" y="5479"/>
                  <a:pt x="1739" y="5472"/>
                </a:cubicBezTo>
                <a:cubicBezTo>
                  <a:pt x="1732" y="5274"/>
                  <a:pt x="1710" y="4981"/>
                  <a:pt x="1697" y="4821"/>
                </a:cubicBezTo>
                <a:cubicBezTo>
                  <a:pt x="1784" y="4939"/>
                  <a:pt x="1833" y="5134"/>
                  <a:pt x="1838" y="5396"/>
                </a:cubicBezTo>
                <a:cubicBezTo>
                  <a:pt x="1840" y="5462"/>
                  <a:pt x="1893" y="5514"/>
                  <a:pt x="1960" y="5514"/>
                </a:cubicBezTo>
                <a:cubicBezTo>
                  <a:pt x="2027" y="5513"/>
                  <a:pt x="2079" y="5458"/>
                  <a:pt x="2078" y="5391"/>
                </a:cubicBezTo>
                <a:cubicBezTo>
                  <a:pt x="2069" y="4988"/>
                  <a:pt x="1969" y="4709"/>
                  <a:pt x="1780" y="4561"/>
                </a:cubicBezTo>
                <a:close/>
                <a:moveTo>
                  <a:pt x="2002" y="6751"/>
                </a:moveTo>
                <a:cubicBezTo>
                  <a:pt x="2124" y="6801"/>
                  <a:pt x="2200" y="6867"/>
                  <a:pt x="2200" y="6939"/>
                </a:cubicBezTo>
                <a:cubicBezTo>
                  <a:pt x="2200" y="7043"/>
                  <a:pt x="2044" y="7134"/>
                  <a:pt x="1813" y="7185"/>
                </a:cubicBezTo>
                <a:cubicBezTo>
                  <a:pt x="1795" y="7190"/>
                  <a:pt x="1777" y="7195"/>
                  <a:pt x="1758" y="7197"/>
                </a:cubicBezTo>
                <a:cubicBezTo>
                  <a:pt x="1753" y="7198"/>
                  <a:pt x="1748" y="7198"/>
                  <a:pt x="1743" y="7198"/>
                </a:cubicBezTo>
                <a:cubicBezTo>
                  <a:pt x="1637" y="7217"/>
                  <a:pt x="1520" y="7228"/>
                  <a:pt x="1394" y="7228"/>
                </a:cubicBezTo>
                <a:cubicBezTo>
                  <a:pt x="950" y="7228"/>
                  <a:pt x="589" y="7098"/>
                  <a:pt x="589" y="6939"/>
                </a:cubicBezTo>
                <a:cubicBezTo>
                  <a:pt x="589" y="6861"/>
                  <a:pt x="678" y="6790"/>
                  <a:pt x="820" y="6739"/>
                </a:cubicBezTo>
                <a:lnTo>
                  <a:pt x="830" y="6602"/>
                </a:lnTo>
                <a:cubicBezTo>
                  <a:pt x="342" y="6681"/>
                  <a:pt x="0" y="6854"/>
                  <a:pt x="0" y="7058"/>
                </a:cubicBezTo>
                <a:cubicBezTo>
                  <a:pt x="0" y="7335"/>
                  <a:pt x="628" y="7560"/>
                  <a:pt x="1403" y="7560"/>
                </a:cubicBezTo>
                <a:cubicBezTo>
                  <a:pt x="2177" y="7560"/>
                  <a:pt x="2805" y="7335"/>
                  <a:pt x="2805" y="7058"/>
                </a:cubicBezTo>
                <a:cubicBezTo>
                  <a:pt x="2805" y="6855"/>
                  <a:pt x="2467" y="6682"/>
                  <a:pt x="1984" y="6603"/>
                </a:cubicBezTo>
                <a:lnTo>
                  <a:pt x="2002" y="675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4DFE074-5C14-41AD-B017-77436DA98FE4}"/>
              </a:ext>
            </a:extLst>
          </p:cNvPr>
          <p:cNvGrpSpPr/>
          <p:nvPr/>
        </p:nvGrpSpPr>
        <p:grpSpPr>
          <a:xfrm>
            <a:off x="6040437" y="4146522"/>
            <a:ext cx="2074863" cy="1167783"/>
            <a:chOff x="6273357" y="2038839"/>
            <a:chExt cx="2074863" cy="1167783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58CB0C1-872E-44FA-97B5-39CE60BB6659}"/>
                </a:ext>
              </a:extLst>
            </p:cNvPr>
            <p:cNvSpPr/>
            <p:nvPr/>
          </p:nvSpPr>
          <p:spPr bwMode="auto">
            <a:xfrm>
              <a:off x="6273357" y="2426436"/>
              <a:ext cx="2074863" cy="78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Copy paste fonts.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 Choose the only option to retain text.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F63316C-5FAF-45E1-A8F3-5E53C176DD9B}"/>
                </a:ext>
              </a:extLst>
            </p:cNvPr>
            <p:cNvSpPr txBox="1"/>
            <p:nvPr/>
          </p:nvSpPr>
          <p:spPr bwMode="auto">
            <a:xfrm>
              <a:off x="6273357" y="2038839"/>
              <a:ext cx="20748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cs typeface="+mn-ea"/>
                  <a:sym typeface="+mn-lt"/>
                </a:rPr>
                <a:t>Te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800" b="1">
                  <a:cs typeface="+mn-ea"/>
                  <a:sym typeface="+mn-lt"/>
                </a:rPr>
                <a:t>xt </a:t>
              </a:r>
              <a:r>
                <a:rPr lang="en-US" altLang="zh-CN" sz="1800" b="1" dirty="0">
                  <a:cs typeface="+mn-ea"/>
                  <a:sym typeface="+mn-lt"/>
                </a:rPr>
                <a:t>here</a:t>
              </a:r>
            </a:p>
          </p:txBody>
        </p:sp>
      </p:grp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50102E95-1853-4129-B28D-3E6AB4A9710A}"/>
              </a:ext>
            </a:extLst>
          </p:cNvPr>
          <p:cNvSpPr/>
          <p:nvPr/>
        </p:nvSpPr>
        <p:spPr>
          <a:xfrm>
            <a:off x="8908867" y="4127046"/>
            <a:ext cx="406400" cy="405788"/>
          </a:xfrm>
          <a:custGeom>
            <a:avLst/>
            <a:gdLst>
              <a:gd name="T0" fmla="*/ 9608 w 10667"/>
              <a:gd name="T1" fmla="*/ 4056 h 10667"/>
              <a:gd name="T2" fmla="*/ 9642 w 10667"/>
              <a:gd name="T3" fmla="*/ 4561 h 10667"/>
              <a:gd name="T4" fmla="*/ 9398 w 10667"/>
              <a:gd name="T5" fmla="*/ 5365 h 10667"/>
              <a:gd name="T6" fmla="*/ 9237 w 10667"/>
              <a:gd name="T7" fmla="*/ 4433 h 10667"/>
              <a:gd name="T8" fmla="*/ 8869 w 10667"/>
              <a:gd name="T9" fmla="*/ 4582 h 10667"/>
              <a:gd name="T10" fmla="*/ 8709 w 10667"/>
              <a:gd name="T11" fmla="*/ 5514 h 10667"/>
              <a:gd name="T12" fmla="*/ 8952 w 10667"/>
              <a:gd name="T13" fmla="*/ 5395 h 10667"/>
              <a:gd name="T14" fmla="*/ 8998 w 10667"/>
              <a:gd name="T15" fmla="*/ 6944 h 10667"/>
              <a:gd name="T16" fmla="*/ 9239 w 10667"/>
              <a:gd name="T17" fmla="*/ 5720 h 10667"/>
              <a:gd name="T18" fmla="*/ 9377 w 10667"/>
              <a:gd name="T19" fmla="*/ 6807 h 10667"/>
              <a:gd name="T20" fmla="*/ 9687 w 10667"/>
              <a:gd name="T21" fmla="*/ 6787 h 10667"/>
              <a:gd name="T22" fmla="*/ 9559 w 10667"/>
              <a:gd name="T23" fmla="*/ 4821 h 10667"/>
              <a:gd name="T24" fmla="*/ 9939 w 10667"/>
              <a:gd name="T25" fmla="*/ 5391 h 10667"/>
              <a:gd name="T26" fmla="*/ 6566 w 10667"/>
              <a:gd name="T27" fmla="*/ 1130 h 10667"/>
              <a:gd name="T28" fmla="*/ 5448 w 10667"/>
              <a:gd name="T29" fmla="*/ 2261 h 10667"/>
              <a:gd name="T30" fmla="*/ 7197 w 10667"/>
              <a:gd name="T31" fmla="*/ 8282 h 10667"/>
              <a:gd name="T32" fmla="*/ 6553 w 10667"/>
              <a:gd name="T33" fmla="*/ 5860 h 10667"/>
              <a:gd name="T34" fmla="*/ 6867 w 10667"/>
              <a:gd name="T35" fmla="*/ 5540 h 10667"/>
              <a:gd name="T36" fmla="*/ 6677 w 10667"/>
              <a:gd name="T37" fmla="*/ 2794 h 10667"/>
              <a:gd name="T38" fmla="*/ 5875 w 10667"/>
              <a:gd name="T39" fmla="*/ 5440 h 10667"/>
              <a:gd name="T40" fmla="*/ 5344 w 10667"/>
              <a:gd name="T41" fmla="*/ 2372 h 10667"/>
              <a:gd name="T42" fmla="*/ 4134 w 10667"/>
              <a:gd name="T43" fmla="*/ 2863 h 10667"/>
              <a:gd name="T44" fmla="*/ 3606 w 10667"/>
              <a:gd name="T45" fmla="*/ 5931 h 10667"/>
              <a:gd name="T46" fmla="*/ 4406 w 10667"/>
              <a:gd name="T47" fmla="*/ 5536 h 10667"/>
              <a:gd name="T48" fmla="*/ 3036 w 10667"/>
              <a:gd name="T49" fmla="*/ 8836 h 10667"/>
              <a:gd name="T50" fmla="*/ 1301 w 10667"/>
              <a:gd name="T51" fmla="*/ 9187 h 10667"/>
              <a:gd name="T52" fmla="*/ 3942 w 10667"/>
              <a:gd name="T53" fmla="*/ 10566 h 10667"/>
              <a:gd name="T54" fmla="*/ 8368 w 10667"/>
              <a:gd name="T55" fmla="*/ 10227 h 10667"/>
              <a:gd name="T56" fmla="*/ 5409 w 10667"/>
              <a:gd name="T57" fmla="*/ 9687 h 10667"/>
              <a:gd name="T58" fmla="*/ 5462 w 10667"/>
              <a:gd name="T59" fmla="*/ 6588 h 10667"/>
              <a:gd name="T60" fmla="*/ 5409 w 10667"/>
              <a:gd name="T61" fmla="*/ 9687 h 10667"/>
              <a:gd name="T62" fmla="*/ 9674 w 10667"/>
              <a:gd name="T63" fmla="*/ 7185 h 10667"/>
              <a:gd name="T64" fmla="*/ 9255 w 10667"/>
              <a:gd name="T65" fmla="*/ 7228 h 10667"/>
              <a:gd name="T66" fmla="*/ 8691 w 10667"/>
              <a:gd name="T67" fmla="*/ 6602 h 10667"/>
              <a:gd name="T68" fmla="*/ 10667 w 10667"/>
              <a:gd name="T69" fmla="*/ 7058 h 10667"/>
              <a:gd name="T70" fmla="*/ 1068 w 10667"/>
              <a:gd name="T71" fmla="*/ 4056 h 10667"/>
              <a:gd name="T72" fmla="*/ 1407 w 10667"/>
              <a:gd name="T73" fmla="*/ 4399 h 10667"/>
              <a:gd name="T74" fmla="*/ 1620 w 10667"/>
              <a:gd name="T75" fmla="*/ 4469 h 10667"/>
              <a:gd name="T76" fmla="*/ 1410 w 10667"/>
              <a:gd name="T77" fmla="*/ 5515 h 10667"/>
              <a:gd name="T78" fmla="*/ 1189 w 10667"/>
              <a:gd name="T79" fmla="*/ 4467 h 10667"/>
              <a:gd name="T80" fmla="*/ 728 w 10667"/>
              <a:gd name="T81" fmla="*/ 5387 h 10667"/>
              <a:gd name="T82" fmla="*/ 967 w 10667"/>
              <a:gd name="T83" fmla="*/ 5399 h 10667"/>
              <a:gd name="T84" fmla="*/ 1088 w 10667"/>
              <a:gd name="T85" fmla="*/ 5407 h 10667"/>
              <a:gd name="T86" fmla="*/ 1148 w 10667"/>
              <a:gd name="T87" fmla="*/ 6944 h 10667"/>
              <a:gd name="T88" fmla="*/ 1411 w 10667"/>
              <a:gd name="T89" fmla="*/ 5714 h 10667"/>
              <a:gd name="T90" fmla="*/ 1671 w 10667"/>
              <a:gd name="T91" fmla="*/ 6954 h 10667"/>
              <a:gd name="T92" fmla="*/ 1743 w 10667"/>
              <a:gd name="T93" fmla="*/ 5493 h 10667"/>
              <a:gd name="T94" fmla="*/ 1838 w 10667"/>
              <a:gd name="T95" fmla="*/ 5396 h 10667"/>
              <a:gd name="T96" fmla="*/ 1780 w 10667"/>
              <a:gd name="T97" fmla="*/ 4561 h 10667"/>
              <a:gd name="T98" fmla="*/ 1813 w 10667"/>
              <a:gd name="T99" fmla="*/ 7185 h 10667"/>
              <a:gd name="T100" fmla="*/ 1394 w 10667"/>
              <a:gd name="T101" fmla="*/ 7228 h 10667"/>
              <a:gd name="T102" fmla="*/ 830 w 10667"/>
              <a:gd name="T103" fmla="*/ 6602 h 10667"/>
              <a:gd name="T104" fmla="*/ 2805 w 10667"/>
              <a:gd name="T105" fmla="*/ 7058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67" h="10667">
                <a:moveTo>
                  <a:pt x="8929" y="4056"/>
                </a:moveTo>
                <a:cubicBezTo>
                  <a:pt x="8929" y="3866"/>
                  <a:pt x="9081" y="3713"/>
                  <a:pt x="9268" y="3713"/>
                </a:cubicBezTo>
                <a:cubicBezTo>
                  <a:pt x="9456" y="3713"/>
                  <a:pt x="9608" y="3866"/>
                  <a:pt x="9608" y="4056"/>
                </a:cubicBezTo>
                <a:cubicBezTo>
                  <a:pt x="9608" y="4246"/>
                  <a:pt x="9456" y="4399"/>
                  <a:pt x="9268" y="4399"/>
                </a:cubicBezTo>
                <a:cubicBezTo>
                  <a:pt x="9081" y="4399"/>
                  <a:pt x="8929" y="4246"/>
                  <a:pt x="8929" y="4056"/>
                </a:cubicBezTo>
                <a:close/>
                <a:moveTo>
                  <a:pt x="9642" y="4561"/>
                </a:moveTo>
                <a:cubicBezTo>
                  <a:pt x="9592" y="4523"/>
                  <a:pt x="9541" y="4489"/>
                  <a:pt x="9482" y="4469"/>
                </a:cubicBezTo>
                <a:cubicBezTo>
                  <a:pt x="9427" y="4449"/>
                  <a:pt x="9369" y="4439"/>
                  <a:pt x="9310" y="4434"/>
                </a:cubicBezTo>
                <a:lnTo>
                  <a:pt x="9398" y="5365"/>
                </a:lnTo>
                <a:lnTo>
                  <a:pt x="9272" y="5515"/>
                </a:lnTo>
                <a:lnTo>
                  <a:pt x="9127" y="5365"/>
                </a:lnTo>
                <a:lnTo>
                  <a:pt x="9237" y="4433"/>
                </a:lnTo>
                <a:cubicBezTo>
                  <a:pt x="9173" y="4435"/>
                  <a:pt x="9110" y="4446"/>
                  <a:pt x="9050" y="4467"/>
                </a:cubicBezTo>
                <a:cubicBezTo>
                  <a:pt x="9025" y="4476"/>
                  <a:pt x="9002" y="4487"/>
                  <a:pt x="8979" y="4500"/>
                </a:cubicBezTo>
                <a:cubicBezTo>
                  <a:pt x="8940" y="4523"/>
                  <a:pt x="8903" y="4551"/>
                  <a:pt x="8869" y="4582"/>
                </a:cubicBezTo>
                <a:cubicBezTo>
                  <a:pt x="8700" y="4734"/>
                  <a:pt x="8609" y="4997"/>
                  <a:pt x="8589" y="5387"/>
                </a:cubicBezTo>
                <a:cubicBezTo>
                  <a:pt x="8586" y="5454"/>
                  <a:pt x="8637" y="5511"/>
                  <a:pt x="8703" y="5514"/>
                </a:cubicBezTo>
                <a:cubicBezTo>
                  <a:pt x="8705" y="5514"/>
                  <a:pt x="8707" y="5514"/>
                  <a:pt x="8709" y="5514"/>
                </a:cubicBezTo>
                <a:cubicBezTo>
                  <a:pt x="8772" y="5514"/>
                  <a:pt x="8825" y="5464"/>
                  <a:pt x="8828" y="5399"/>
                </a:cubicBezTo>
                <a:cubicBezTo>
                  <a:pt x="8842" y="5135"/>
                  <a:pt x="8893" y="4938"/>
                  <a:pt x="8978" y="4821"/>
                </a:cubicBezTo>
                <a:cubicBezTo>
                  <a:pt x="8972" y="4944"/>
                  <a:pt x="8961" y="5167"/>
                  <a:pt x="8952" y="5395"/>
                </a:cubicBezTo>
                <a:cubicBezTo>
                  <a:pt x="8951" y="5399"/>
                  <a:pt x="8950" y="5403"/>
                  <a:pt x="8950" y="5407"/>
                </a:cubicBezTo>
                <a:lnTo>
                  <a:pt x="8854" y="6776"/>
                </a:lnTo>
                <a:cubicBezTo>
                  <a:pt x="8848" y="6863"/>
                  <a:pt x="8912" y="6938"/>
                  <a:pt x="8998" y="6944"/>
                </a:cubicBezTo>
                <a:cubicBezTo>
                  <a:pt x="9002" y="6944"/>
                  <a:pt x="9005" y="6944"/>
                  <a:pt x="9009" y="6944"/>
                </a:cubicBezTo>
                <a:cubicBezTo>
                  <a:pt x="9090" y="6944"/>
                  <a:pt x="9158" y="6881"/>
                  <a:pt x="9163" y="6798"/>
                </a:cubicBezTo>
                <a:lnTo>
                  <a:pt x="9239" y="5720"/>
                </a:lnTo>
                <a:cubicBezTo>
                  <a:pt x="9251" y="5717"/>
                  <a:pt x="9262" y="5714"/>
                  <a:pt x="9273" y="5714"/>
                </a:cubicBezTo>
                <a:cubicBezTo>
                  <a:pt x="9284" y="5714"/>
                  <a:pt x="9296" y="5716"/>
                  <a:pt x="9307" y="5717"/>
                </a:cubicBezTo>
                <a:lnTo>
                  <a:pt x="9377" y="6807"/>
                </a:lnTo>
                <a:cubicBezTo>
                  <a:pt x="9382" y="6890"/>
                  <a:pt x="9451" y="6954"/>
                  <a:pt x="9532" y="6954"/>
                </a:cubicBezTo>
                <a:cubicBezTo>
                  <a:pt x="9535" y="6954"/>
                  <a:pt x="9539" y="6954"/>
                  <a:pt x="9542" y="6954"/>
                </a:cubicBezTo>
                <a:cubicBezTo>
                  <a:pt x="9628" y="6948"/>
                  <a:pt x="9692" y="6873"/>
                  <a:pt x="9687" y="6787"/>
                </a:cubicBezTo>
                <a:lnTo>
                  <a:pt x="9604" y="5493"/>
                </a:lnTo>
                <a:cubicBezTo>
                  <a:pt x="9604" y="5486"/>
                  <a:pt x="9602" y="5479"/>
                  <a:pt x="9601" y="5472"/>
                </a:cubicBezTo>
                <a:cubicBezTo>
                  <a:pt x="9594" y="5274"/>
                  <a:pt x="9571" y="4981"/>
                  <a:pt x="9559" y="4821"/>
                </a:cubicBezTo>
                <a:cubicBezTo>
                  <a:pt x="9645" y="4939"/>
                  <a:pt x="9694" y="5134"/>
                  <a:pt x="9700" y="5396"/>
                </a:cubicBezTo>
                <a:cubicBezTo>
                  <a:pt x="9701" y="5462"/>
                  <a:pt x="9754" y="5514"/>
                  <a:pt x="9822" y="5514"/>
                </a:cubicBezTo>
                <a:cubicBezTo>
                  <a:pt x="9888" y="5513"/>
                  <a:pt x="9940" y="5458"/>
                  <a:pt x="9939" y="5391"/>
                </a:cubicBezTo>
                <a:cubicBezTo>
                  <a:pt x="9931" y="4988"/>
                  <a:pt x="9831" y="4709"/>
                  <a:pt x="9642" y="4561"/>
                </a:cubicBezTo>
                <a:close/>
                <a:moveTo>
                  <a:pt x="5448" y="2261"/>
                </a:moveTo>
                <a:cubicBezTo>
                  <a:pt x="6065" y="2261"/>
                  <a:pt x="6566" y="1755"/>
                  <a:pt x="6566" y="1130"/>
                </a:cubicBezTo>
                <a:cubicBezTo>
                  <a:pt x="6566" y="506"/>
                  <a:pt x="6065" y="0"/>
                  <a:pt x="5448" y="0"/>
                </a:cubicBezTo>
                <a:cubicBezTo>
                  <a:pt x="4832" y="0"/>
                  <a:pt x="4332" y="506"/>
                  <a:pt x="4332" y="1130"/>
                </a:cubicBezTo>
                <a:cubicBezTo>
                  <a:pt x="4332" y="1755"/>
                  <a:pt x="4832" y="2261"/>
                  <a:pt x="5448" y="2261"/>
                </a:cubicBezTo>
                <a:close/>
                <a:moveTo>
                  <a:pt x="9566" y="9187"/>
                </a:moveTo>
                <a:cubicBezTo>
                  <a:pt x="9566" y="8589"/>
                  <a:pt x="8569" y="8079"/>
                  <a:pt x="7146" y="7846"/>
                </a:cubicBezTo>
                <a:lnTo>
                  <a:pt x="7197" y="8282"/>
                </a:lnTo>
                <a:cubicBezTo>
                  <a:pt x="7559" y="8431"/>
                  <a:pt x="7781" y="8624"/>
                  <a:pt x="7781" y="8836"/>
                </a:cubicBezTo>
                <a:cubicBezTo>
                  <a:pt x="7781" y="9120"/>
                  <a:pt x="7386" y="9369"/>
                  <a:pt x="6788" y="9523"/>
                </a:cubicBezTo>
                <a:lnTo>
                  <a:pt x="6553" y="5860"/>
                </a:lnTo>
                <a:cubicBezTo>
                  <a:pt x="6552" y="5836"/>
                  <a:pt x="6547" y="5814"/>
                  <a:pt x="6542" y="5791"/>
                </a:cubicBezTo>
                <a:cubicBezTo>
                  <a:pt x="6519" y="5139"/>
                  <a:pt x="6446" y="4174"/>
                  <a:pt x="6403" y="3649"/>
                </a:cubicBezTo>
                <a:cubicBezTo>
                  <a:pt x="6689" y="4036"/>
                  <a:pt x="6850" y="4677"/>
                  <a:pt x="6867" y="5540"/>
                </a:cubicBezTo>
                <a:cubicBezTo>
                  <a:pt x="6872" y="5758"/>
                  <a:pt x="7047" y="5931"/>
                  <a:pt x="7269" y="5931"/>
                </a:cubicBezTo>
                <a:cubicBezTo>
                  <a:pt x="7487" y="5926"/>
                  <a:pt x="7660" y="5744"/>
                  <a:pt x="7655" y="5524"/>
                </a:cubicBezTo>
                <a:cubicBezTo>
                  <a:pt x="7628" y="4200"/>
                  <a:pt x="7299" y="3281"/>
                  <a:pt x="6677" y="2794"/>
                </a:cubicBezTo>
                <a:cubicBezTo>
                  <a:pt x="6515" y="2666"/>
                  <a:pt x="6346" y="2557"/>
                  <a:pt x="6150" y="2489"/>
                </a:cubicBezTo>
                <a:cubicBezTo>
                  <a:pt x="5969" y="2425"/>
                  <a:pt x="5778" y="2390"/>
                  <a:pt x="5587" y="2376"/>
                </a:cubicBezTo>
                <a:lnTo>
                  <a:pt x="5875" y="5440"/>
                </a:lnTo>
                <a:lnTo>
                  <a:pt x="5459" y="5934"/>
                </a:lnTo>
                <a:lnTo>
                  <a:pt x="4983" y="5440"/>
                </a:lnTo>
                <a:lnTo>
                  <a:pt x="5344" y="2372"/>
                </a:lnTo>
                <a:cubicBezTo>
                  <a:pt x="5135" y="2379"/>
                  <a:pt x="4926" y="2413"/>
                  <a:pt x="4729" y="2484"/>
                </a:cubicBezTo>
                <a:cubicBezTo>
                  <a:pt x="4648" y="2513"/>
                  <a:pt x="4570" y="2548"/>
                  <a:pt x="4496" y="2592"/>
                </a:cubicBezTo>
                <a:cubicBezTo>
                  <a:pt x="4366" y="2669"/>
                  <a:pt x="4247" y="2762"/>
                  <a:pt x="4134" y="2863"/>
                </a:cubicBezTo>
                <a:cubicBezTo>
                  <a:pt x="3578" y="3362"/>
                  <a:pt x="3276" y="4228"/>
                  <a:pt x="3213" y="5512"/>
                </a:cubicBezTo>
                <a:cubicBezTo>
                  <a:pt x="3202" y="5732"/>
                  <a:pt x="3369" y="5919"/>
                  <a:pt x="3586" y="5930"/>
                </a:cubicBezTo>
                <a:cubicBezTo>
                  <a:pt x="3593" y="5931"/>
                  <a:pt x="3600" y="5931"/>
                  <a:pt x="3606" y="5931"/>
                </a:cubicBezTo>
                <a:cubicBezTo>
                  <a:pt x="3815" y="5931"/>
                  <a:pt x="3989" y="5765"/>
                  <a:pt x="4000" y="5552"/>
                </a:cubicBezTo>
                <a:cubicBezTo>
                  <a:pt x="4043" y="4683"/>
                  <a:pt x="4213" y="4034"/>
                  <a:pt x="4493" y="3649"/>
                </a:cubicBezTo>
                <a:cubicBezTo>
                  <a:pt x="4473" y="4053"/>
                  <a:pt x="4437" y="4787"/>
                  <a:pt x="4406" y="5536"/>
                </a:cubicBezTo>
                <a:cubicBezTo>
                  <a:pt x="4404" y="5550"/>
                  <a:pt x="4400" y="5563"/>
                  <a:pt x="4399" y="5577"/>
                </a:cubicBezTo>
                <a:lnTo>
                  <a:pt x="4121" y="9550"/>
                </a:lnTo>
                <a:cubicBezTo>
                  <a:pt x="3469" y="9398"/>
                  <a:pt x="3036" y="9136"/>
                  <a:pt x="3036" y="8836"/>
                </a:cubicBezTo>
                <a:cubicBezTo>
                  <a:pt x="3036" y="8606"/>
                  <a:pt x="3298" y="8398"/>
                  <a:pt x="3715" y="8245"/>
                </a:cubicBezTo>
                <a:lnTo>
                  <a:pt x="3745" y="7843"/>
                </a:lnTo>
                <a:cubicBezTo>
                  <a:pt x="2309" y="8075"/>
                  <a:pt x="1301" y="8586"/>
                  <a:pt x="1301" y="9187"/>
                </a:cubicBezTo>
                <a:cubicBezTo>
                  <a:pt x="1301" y="9666"/>
                  <a:pt x="1867" y="9963"/>
                  <a:pt x="2241" y="10125"/>
                </a:cubicBezTo>
                <a:cubicBezTo>
                  <a:pt x="2579" y="10272"/>
                  <a:pt x="2936" y="10374"/>
                  <a:pt x="3295" y="10452"/>
                </a:cubicBezTo>
                <a:cubicBezTo>
                  <a:pt x="3509" y="10498"/>
                  <a:pt x="3725" y="10536"/>
                  <a:pt x="3942" y="10566"/>
                </a:cubicBezTo>
                <a:cubicBezTo>
                  <a:pt x="4438" y="10635"/>
                  <a:pt x="4931" y="10667"/>
                  <a:pt x="5434" y="10667"/>
                </a:cubicBezTo>
                <a:cubicBezTo>
                  <a:pt x="5609" y="10667"/>
                  <a:pt x="5784" y="10662"/>
                  <a:pt x="5959" y="10654"/>
                </a:cubicBezTo>
                <a:cubicBezTo>
                  <a:pt x="6767" y="10615"/>
                  <a:pt x="7596" y="10506"/>
                  <a:pt x="8368" y="10227"/>
                </a:cubicBezTo>
                <a:cubicBezTo>
                  <a:pt x="8794" y="10073"/>
                  <a:pt x="9463" y="9799"/>
                  <a:pt x="9557" y="9286"/>
                </a:cubicBezTo>
                <a:cubicBezTo>
                  <a:pt x="9563" y="9253"/>
                  <a:pt x="9566" y="9220"/>
                  <a:pt x="9566" y="9187"/>
                </a:cubicBezTo>
                <a:close/>
                <a:moveTo>
                  <a:pt x="5409" y="9687"/>
                </a:moveTo>
                <a:cubicBezTo>
                  <a:pt x="5316" y="9687"/>
                  <a:pt x="5226" y="9685"/>
                  <a:pt x="5136" y="9681"/>
                </a:cubicBezTo>
                <a:lnTo>
                  <a:pt x="5351" y="6608"/>
                </a:lnTo>
                <a:cubicBezTo>
                  <a:pt x="5390" y="6597"/>
                  <a:pt x="5429" y="6588"/>
                  <a:pt x="5462" y="6588"/>
                </a:cubicBezTo>
                <a:cubicBezTo>
                  <a:pt x="5501" y="6588"/>
                  <a:pt x="5539" y="6595"/>
                  <a:pt x="5577" y="6599"/>
                </a:cubicBezTo>
                <a:lnTo>
                  <a:pt x="5773" y="9671"/>
                </a:lnTo>
                <a:cubicBezTo>
                  <a:pt x="5653" y="9678"/>
                  <a:pt x="5535" y="9687"/>
                  <a:pt x="5409" y="9687"/>
                </a:cubicBezTo>
                <a:close/>
                <a:moveTo>
                  <a:pt x="9863" y="6751"/>
                </a:moveTo>
                <a:cubicBezTo>
                  <a:pt x="9985" y="6801"/>
                  <a:pt x="10061" y="6867"/>
                  <a:pt x="10061" y="6939"/>
                </a:cubicBezTo>
                <a:cubicBezTo>
                  <a:pt x="10061" y="7043"/>
                  <a:pt x="9905" y="7134"/>
                  <a:pt x="9674" y="7185"/>
                </a:cubicBezTo>
                <a:cubicBezTo>
                  <a:pt x="9657" y="7190"/>
                  <a:pt x="9638" y="7195"/>
                  <a:pt x="9619" y="7197"/>
                </a:cubicBezTo>
                <a:cubicBezTo>
                  <a:pt x="9614" y="7198"/>
                  <a:pt x="9609" y="7198"/>
                  <a:pt x="9605" y="7198"/>
                </a:cubicBezTo>
                <a:cubicBezTo>
                  <a:pt x="9499" y="7217"/>
                  <a:pt x="9382" y="7228"/>
                  <a:pt x="9255" y="7228"/>
                </a:cubicBezTo>
                <a:cubicBezTo>
                  <a:pt x="8811" y="7228"/>
                  <a:pt x="8451" y="7098"/>
                  <a:pt x="8451" y="6939"/>
                </a:cubicBezTo>
                <a:cubicBezTo>
                  <a:pt x="8451" y="6861"/>
                  <a:pt x="8539" y="6790"/>
                  <a:pt x="8681" y="6739"/>
                </a:cubicBezTo>
                <a:lnTo>
                  <a:pt x="8691" y="6602"/>
                </a:lnTo>
                <a:cubicBezTo>
                  <a:pt x="8203" y="6681"/>
                  <a:pt x="7861" y="6854"/>
                  <a:pt x="7861" y="7058"/>
                </a:cubicBezTo>
                <a:cubicBezTo>
                  <a:pt x="7861" y="7335"/>
                  <a:pt x="8489" y="7560"/>
                  <a:pt x="9264" y="7560"/>
                </a:cubicBezTo>
                <a:cubicBezTo>
                  <a:pt x="10039" y="7560"/>
                  <a:pt x="10667" y="7335"/>
                  <a:pt x="10667" y="7058"/>
                </a:cubicBezTo>
                <a:cubicBezTo>
                  <a:pt x="10667" y="6855"/>
                  <a:pt x="10328" y="6682"/>
                  <a:pt x="9845" y="6603"/>
                </a:cubicBezTo>
                <a:lnTo>
                  <a:pt x="9863" y="6751"/>
                </a:lnTo>
                <a:close/>
                <a:moveTo>
                  <a:pt x="1068" y="4056"/>
                </a:moveTo>
                <a:cubicBezTo>
                  <a:pt x="1068" y="3866"/>
                  <a:pt x="1220" y="3713"/>
                  <a:pt x="1407" y="3713"/>
                </a:cubicBezTo>
                <a:cubicBezTo>
                  <a:pt x="1594" y="3713"/>
                  <a:pt x="1747" y="3866"/>
                  <a:pt x="1747" y="4056"/>
                </a:cubicBezTo>
                <a:cubicBezTo>
                  <a:pt x="1747" y="4246"/>
                  <a:pt x="1594" y="4399"/>
                  <a:pt x="1407" y="4399"/>
                </a:cubicBezTo>
                <a:cubicBezTo>
                  <a:pt x="1220" y="4399"/>
                  <a:pt x="1068" y="4246"/>
                  <a:pt x="1068" y="4056"/>
                </a:cubicBezTo>
                <a:close/>
                <a:moveTo>
                  <a:pt x="1780" y="4561"/>
                </a:moveTo>
                <a:cubicBezTo>
                  <a:pt x="1731" y="4523"/>
                  <a:pt x="1680" y="4489"/>
                  <a:pt x="1620" y="4469"/>
                </a:cubicBezTo>
                <a:cubicBezTo>
                  <a:pt x="1565" y="4449"/>
                  <a:pt x="1507" y="4439"/>
                  <a:pt x="1449" y="4434"/>
                </a:cubicBezTo>
                <a:lnTo>
                  <a:pt x="1537" y="5365"/>
                </a:lnTo>
                <a:lnTo>
                  <a:pt x="1410" y="5515"/>
                </a:lnTo>
                <a:lnTo>
                  <a:pt x="1266" y="5365"/>
                </a:lnTo>
                <a:lnTo>
                  <a:pt x="1376" y="4433"/>
                </a:lnTo>
                <a:cubicBezTo>
                  <a:pt x="1312" y="4435"/>
                  <a:pt x="1248" y="4446"/>
                  <a:pt x="1189" y="4467"/>
                </a:cubicBezTo>
                <a:cubicBezTo>
                  <a:pt x="1164" y="4476"/>
                  <a:pt x="1140" y="4487"/>
                  <a:pt x="1118" y="4500"/>
                </a:cubicBezTo>
                <a:cubicBezTo>
                  <a:pt x="1078" y="4523"/>
                  <a:pt x="1042" y="4551"/>
                  <a:pt x="1008" y="4582"/>
                </a:cubicBezTo>
                <a:cubicBezTo>
                  <a:pt x="839" y="4734"/>
                  <a:pt x="747" y="4997"/>
                  <a:pt x="728" y="5387"/>
                </a:cubicBezTo>
                <a:cubicBezTo>
                  <a:pt x="725" y="5454"/>
                  <a:pt x="775" y="5511"/>
                  <a:pt x="841" y="5514"/>
                </a:cubicBezTo>
                <a:cubicBezTo>
                  <a:pt x="843" y="5514"/>
                  <a:pt x="845" y="5514"/>
                  <a:pt x="848" y="5514"/>
                </a:cubicBezTo>
                <a:cubicBezTo>
                  <a:pt x="911" y="5514"/>
                  <a:pt x="964" y="5464"/>
                  <a:pt x="967" y="5399"/>
                </a:cubicBezTo>
                <a:cubicBezTo>
                  <a:pt x="980" y="5135"/>
                  <a:pt x="1032" y="4938"/>
                  <a:pt x="1117" y="4821"/>
                </a:cubicBezTo>
                <a:cubicBezTo>
                  <a:pt x="1111" y="4944"/>
                  <a:pt x="1100" y="5167"/>
                  <a:pt x="1090" y="5395"/>
                </a:cubicBezTo>
                <a:cubicBezTo>
                  <a:pt x="1090" y="5399"/>
                  <a:pt x="1089" y="5403"/>
                  <a:pt x="1088" y="5407"/>
                </a:cubicBezTo>
                <a:lnTo>
                  <a:pt x="993" y="6776"/>
                </a:lnTo>
                <a:cubicBezTo>
                  <a:pt x="987" y="6863"/>
                  <a:pt x="1051" y="6938"/>
                  <a:pt x="1136" y="6944"/>
                </a:cubicBezTo>
                <a:cubicBezTo>
                  <a:pt x="1140" y="6944"/>
                  <a:pt x="1144" y="6944"/>
                  <a:pt x="1148" y="6944"/>
                </a:cubicBezTo>
                <a:cubicBezTo>
                  <a:pt x="1228" y="6944"/>
                  <a:pt x="1296" y="6881"/>
                  <a:pt x="1302" y="6798"/>
                </a:cubicBezTo>
                <a:lnTo>
                  <a:pt x="1378" y="5720"/>
                </a:lnTo>
                <a:cubicBezTo>
                  <a:pt x="1389" y="5717"/>
                  <a:pt x="1401" y="5714"/>
                  <a:pt x="1411" y="5714"/>
                </a:cubicBezTo>
                <a:cubicBezTo>
                  <a:pt x="1423" y="5714"/>
                  <a:pt x="1435" y="5716"/>
                  <a:pt x="1446" y="5717"/>
                </a:cubicBezTo>
                <a:lnTo>
                  <a:pt x="1516" y="6807"/>
                </a:lnTo>
                <a:cubicBezTo>
                  <a:pt x="1521" y="6890"/>
                  <a:pt x="1589" y="6954"/>
                  <a:pt x="1671" y="6954"/>
                </a:cubicBezTo>
                <a:cubicBezTo>
                  <a:pt x="1674" y="6954"/>
                  <a:pt x="1677" y="6954"/>
                  <a:pt x="1681" y="6954"/>
                </a:cubicBezTo>
                <a:cubicBezTo>
                  <a:pt x="1766" y="6948"/>
                  <a:pt x="1831" y="6873"/>
                  <a:pt x="1826" y="6787"/>
                </a:cubicBezTo>
                <a:lnTo>
                  <a:pt x="1743" y="5493"/>
                </a:lnTo>
                <a:cubicBezTo>
                  <a:pt x="1742" y="5486"/>
                  <a:pt x="1741" y="5479"/>
                  <a:pt x="1739" y="5472"/>
                </a:cubicBezTo>
                <a:cubicBezTo>
                  <a:pt x="1732" y="5274"/>
                  <a:pt x="1710" y="4981"/>
                  <a:pt x="1697" y="4821"/>
                </a:cubicBezTo>
                <a:cubicBezTo>
                  <a:pt x="1784" y="4939"/>
                  <a:pt x="1833" y="5134"/>
                  <a:pt x="1838" y="5396"/>
                </a:cubicBezTo>
                <a:cubicBezTo>
                  <a:pt x="1840" y="5462"/>
                  <a:pt x="1893" y="5514"/>
                  <a:pt x="1960" y="5514"/>
                </a:cubicBezTo>
                <a:cubicBezTo>
                  <a:pt x="2027" y="5513"/>
                  <a:pt x="2079" y="5458"/>
                  <a:pt x="2078" y="5391"/>
                </a:cubicBezTo>
                <a:cubicBezTo>
                  <a:pt x="2069" y="4988"/>
                  <a:pt x="1969" y="4709"/>
                  <a:pt x="1780" y="4561"/>
                </a:cubicBezTo>
                <a:close/>
                <a:moveTo>
                  <a:pt x="2002" y="6751"/>
                </a:moveTo>
                <a:cubicBezTo>
                  <a:pt x="2124" y="6801"/>
                  <a:pt x="2200" y="6867"/>
                  <a:pt x="2200" y="6939"/>
                </a:cubicBezTo>
                <a:cubicBezTo>
                  <a:pt x="2200" y="7043"/>
                  <a:pt x="2044" y="7134"/>
                  <a:pt x="1813" y="7185"/>
                </a:cubicBezTo>
                <a:cubicBezTo>
                  <a:pt x="1795" y="7190"/>
                  <a:pt x="1777" y="7195"/>
                  <a:pt x="1758" y="7197"/>
                </a:cubicBezTo>
                <a:cubicBezTo>
                  <a:pt x="1753" y="7198"/>
                  <a:pt x="1748" y="7198"/>
                  <a:pt x="1743" y="7198"/>
                </a:cubicBezTo>
                <a:cubicBezTo>
                  <a:pt x="1637" y="7217"/>
                  <a:pt x="1520" y="7228"/>
                  <a:pt x="1394" y="7228"/>
                </a:cubicBezTo>
                <a:cubicBezTo>
                  <a:pt x="950" y="7228"/>
                  <a:pt x="589" y="7098"/>
                  <a:pt x="589" y="6939"/>
                </a:cubicBezTo>
                <a:cubicBezTo>
                  <a:pt x="589" y="6861"/>
                  <a:pt x="678" y="6790"/>
                  <a:pt x="820" y="6739"/>
                </a:cubicBezTo>
                <a:lnTo>
                  <a:pt x="830" y="6602"/>
                </a:lnTo>
                <a:cubicBezTo>
                  <a:pt x="342" y="6681"/>
                  <a:pt x="0" y="6854"/>
                  <a:pt x="0" y="7058"/>
                </a:cubicBezTo>
                <a:cubicBezTo>
                  <a:pt x="0" y="7335"/>
                  <a:pt x="628" y="7560"/>
                  <a:pt x="1403" y="7560"/>
                </a:cubicBezTo>
                <a:cubicBezTo>
                  <a:pt x="2177" y="7560"/>
                  <a:pt x="2805" y="7335"/>
                  <a:pt x="2805" y="7058"/>
                </a:cubicBezTo>
                <a:cubicBezTo>
                  <a:pt x="2805" y="6855"/>
                  <a:pt x="2467" y="6682"/>
                  <a:pt x="1984" y="6603"/>
                </a:cubicBezTo>
                <a:lnTo>
                  <a:pt x="2002" y="675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84BF6C5-464F-41EA-A01F-649AC5BF6CF4}"/>
              </a:ext>
            </a:extLst>
          </p:cNvPr>
          <p:cNvGrpSpPr/>
          <p:nvPr/>
        </p:nvGrpSpPr>
        <p:grpSpPr>
          <a:xfrm>
            <a:off x="9434329" y="4146522"/>
            <a:ext cx="2074863" cy="1167783"/>
            <a:chOff x="6273357" y="2038839"/>
            <a:chExt cx="2074863" cy="1167783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04A71BD-7C47-4C7D-B4DB-03425928395B}"/>
                </a:ext>
              </a:extLst>
            </p:cNvPr>
            <p:cNvSpPr/>
            <p:nvPr/>
          </p:nvSpPr>
          <p:spPr bwMode="auto">
            <a:xfrm>
              <a:off x="6273357" y="2426436"/>
              <a:ext cx="2074863" cy="78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Copy paste fonts.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 Choose the only option to retain text.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C96E1E2-B842-400C-A20C-143508F83E12}"/>
                </a:ext>
              </a:extLst>
            </p:cNvPr>
            <p:cNvSpPr txBox="1"/>
            <p:nvPr/>
          </p:nvSpPr>
          <p:spPr bwMode="auto">
            <a:xfrm>
              <a:off x="6273357" y="2038839"/>
              <a:ext cx="20748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cs typeface="+mn-ea"/>
                  <a:sym typeface="+mn-lt"/>
                </a:rPr>
                <a:t>Te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800" b="1">
                  <a:cs typeface="+mn-ea"/>
                  <a:sym typeface="+mn-lt"/>
                </a:rPr>
                <a:t>xt </a:t>
              </a:r>
              <a:r>
                <a:rPr lang="en-US" altLang="zh-CN" sz="1800" b="1" dirty="0">
                  <a:cs typeface="+mn-ea"/>
                  <a:sym typeface="+mn-lt"/>
                </a:rPr>
                <a:t>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55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就医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12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A792DE4-E756-4EBD-9C74-5A1CC52E3EE7}"/>
              </a:ext>
            </a:extLst>
          </p:cNvPr>
          <p:cNvSpPr/>
          <p:nvPr/>
        </p:nvSpPr>
        <p:spPr>
          <a:xfrm>
            <a:off x="9682437" y="1815957"/>
            <a:ext cx="1836463" cy="1738619"/>
          </a:xfrm>
          <a:prstGeom prst="roundRect">
            <a:avLst>
              <a:gd name="adj" fmla="val 680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94D6F4D-52F5-4AD4-BA8B-0596646B67C3}"/>
              </a:ext>
            </a:extLst>
          </p:cNvPr>
          <p:cNvSpPr/>
          <p:nvPr/>
        </p:nvSpPr>
        <p:spPr>
          <a:xfrm>
            <a:off x="7723512" y="3672504"/>
            <a:ext cx="1836463" cy="1738619"/>
          </a:xfrm>
          <a:prstGeom prst="roundRect">
            <a:avLst>
              <a:gd name="adj" fmla="val 680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8A963E3-16A0-4122-9F2D-471FFC98FB6D}"/>
              </a:ext>
            </a:extLst>
          </p:cNvPr>
          <p:cNvSpPr/>
          <p:nvPr/>
        </p:nvSpPr>
        <p:spPr>
          <a:xfrm>
            <a:off x="9682437" y="3672504"/>
            <a:ext cx="1836463" cy="1738619"/>
          </a:xfrm>
          <a:prstGeom prst="roundRect">
            <a:avLst>
              <a:gd name="adj" fmla="val 680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AE74140-37AE-4B87-B4FF-135AE3B5B49A}"/>
              </a:ext>
            </a:extLst>
          </p:cNvPr>
          <p:cNvSpPr/>
          <p:nvPr/>
        </p:nvSpPr>
        <p:spPr>
          <a:xfrm>
            <a:off x="7723512" y="1815957"/>
            <a:ext cx="1836463" cy="1738619"/>
          </a:xfrm>
          <a:prstGeom prst="roundRect">
            <a:avLst>
              <a:gd name="adj" fmla="val 680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A6EE6D0-5E4D-4907-BD64-1C88D8D2998C}"/>
              </a:ext>
            </a:extLst>
          </p:cNvPr>
          <p:cNvSpPr/>
          <p:nvPr/>
        </p:nvSpPr>
        <p:spPr>
          <a:xfrm>
            <a:off x="9116979" y="3061416"/>
            <a:ext cx="986310" cy="98630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b="1">
                <a:cs typeface="+mn-ea"/>
                <a:sym typeface="+mn-lt"/>
              </a:rPr>
              <a:t>Te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600" b="1">
                <a:cs typeface="+mn-ea"/>
                <a:sym typeface="+mn-lt"/>
              </a:rPr>
              <a:t>xt</a:t>
            </a:r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8B36469-E4E4-4592-81AD-4031A52C6912}"/>
              </a:ext>
            </a:extLst>
          </p:cNvPr>
          <p:cNvSpPr txBox="1"/>
          <p:nvPr/>
        </p:nvSpPr>
        <p:spPr>
          <a:xfrm>
            <a:off x="8006263" y="2055067"/>
            <a:ext cx="1270974" cy="3196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1400">
                <a:cs typeface="+mn-ea"/>
                <a:sym typeface="+mn-lt"/>
              </a:rPr>
              <a:t>Text he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400">
                <a:cs typeface="+mn-ea"/>
                <a:sym typeface="+mn-lt"/>
              </a:rPr>
              <a:t>re</a:t>
            </a: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0D9E1B-8AD7-4ED7-AD28-EC419138F8D9}"/>
              </a:ext>
            </a:extLst>
          </p:cNvPr>
          <p:cNvSpPr txBox="1"/>
          <p:nvPr/>
        </p:nvSpPr>
        <p:spPr>
          <a:xfrm>
            <a:off x="9965187" y="2055067"/>
            <a:ext cx="1270974" cy="3196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1400">
                <a:cs typeface="+mn-ea"/>
                <a:sym typeface="+mn-lt"/>
              </a:rPr>
              <a:t>Text he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400">
                <a:cs typeface="+mn-ea"/>
                <a:sym typeface="+mn-lt"/>
              </a:rPr>
              <a:t>re</a:t>
            </a: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676031D-BD41-4CF1-8D0E-5728CE183C21}"/>
              </a:ext>
            </a:extLst>
          </p:cNvPr>
          <p:cNvSpPr txBox="1"/>
          <p:nvPr/>
        </p:nvSpPr>
        <p:spPr>
          <a:xfrm>
            <a:off x="8006263" y="4046578"/>
            <a:ext cx="1270974" cy="3196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1400">
                <a:cs typeface="+mn-ea"/>
                <a:sym typeface="+mn-lt"/>
              </a:rPr>
              <a:t>Text he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400">
                <a:cs typeface="+mn-ea"/>
                <a:sym typeface="+mn-lt"/>
              </a:rPr>
              <a:t>re</a:t>
            </a: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A7BFF1B-4764-402D-BB56-7C501E81D6A5}"/>
              </a:ext>
            </a:extLst>
          </p:cNvPr>
          <p:cNvSpPr txBox="1"/>
          <p:nvPr/>
        </p:nvSpPr>
        <p:spPr>
          <a:xfrm>
            <a:off x="9965187" y="4046578"/>
            <a:ext cx="1270974" cy="3196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1400">
                <a:cs typeface="+mn-ea"/>
                <a:sym typeface="+mn-lt"/>
              </a:rPr>
              <a:t>Text he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400">
                <a:cs typeface="+mn-ea"/>
                <a:sym typeface="+mn-lt"/>
              </a:rPr>
              <a:t>re</a:t>
            </a: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AB2669C-531A-4B61-81A2-1441A1E9FA8A}"/>
              </a:ext>
            </a:extLst>
          </p:cNvPr>
          <p:cNvSpPr/>
          <p:nvPr/>
        </p:nvSpPr>
        <p:spPr bwMode="auto">
          <a:xfrm>
            <a:off x="8388443" y="2571015"/>
            <a:ext cx="506614" cy="518829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A30A7E2E-0CAA-4A1A-A4C0-1039C92EF0E8}"/>
              </a:ext>
            </a:extLst>
          </p:cNvPr>
          <p:cNvSpPr/>
          <p:nvPr/>
        </p:nvSpPr>
        <p:spPr bwMode="auto">
          <a:xfrm>
            <a:off x="10347361" y="2571015"/>
            <a:ext cx="506614" cy="518829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7F08053-2234-4DA4-9693-3DB72FD158ED}"/>
              </a:ext>
            </a:extLst>
          </p:cNvPr>
          <p:cNvSpPr/>
          <p:nvPr/>
        </p:nvSpPr>
        <p:spPr bwMode="auto">
          <a:xfrm>
            <a:off x="8388443" y="4629278"/>
            <a:ext cx="506614" cy="518829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47024B99-E662-4B0A-A3EE-87F535B91CAA}"/>
              </a:ext>
            </a:extLst>
          </p:cNvPr>
          <p:cNvSpPr/>
          <p:nvPr/>
        </p:nvSpPr>
        <p:spPr bwMode="auto">
          <a:xfrm>
            <a:off x="10347361" y="4629278"/>
            <a:ext cx="506614" cy="518829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E6FEF23-CBF1-4469-BD1C-7C9F2FBE654B}"/>
              </a:ext>
            </a:extLst>
          </p:cNvPr>
          <p:cNvCxnSpPr/>
          <p:nvPr/>
        </p:nvCxnSpPr>
        <p:spPr>
          <a:xfrm flipH="1">
            <a:off x="660400" y="3605829"/>
            <a:ext cx="706311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96C55EA0-6512-4B8D-9D7C-65B68FC201B4}"/>
              </a:ext>
            </a:extLst>
          </p:cNvPr>
          <p:cNvSpPr txBox="1"/>
          <p:nvPr/>
        </p:nvSpPr>
        <p:spPr>
          <a:xfrm>
            <a:off x="673102" y="1358039"/>
            <a:ext cx="5206875" cy="85216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rmAutofit/>
          </a:bodyPr>
          <a:lstStyle/>
          <a:p>
            <a:pPr>
              <a:buSzPct val="25000"/>
            </a:pPr>
            <a:r>
              <a:rPr lang="en-US" sz="2000" b="1" dirty="0">
                <a:cs typeface="+mn-ea"/>
                <a:sym typeface="+mn-lt"/>
              </a:rPr>
              <a:t>Unified fonts make</a:t>
            </a:r>
          </a:p>
          <a:p>
            <a:pPr>
              <a:buSzPct val="25000"/>
            </a:pPr>
            <a:r>
              <a:rPr lang="en-US" sz="2000" b="1">
                <a:cs typeface="+mn-ea"/>
                <a:sym typeface="+mn-lt"/>
              </a:rPr>
              <a:t>reading</a:t>
            </a:r>
            <a:r>
              <a:rPr lang="en-US" sz="100" b="1">
                <a:cs typeface="+mn-ea"/>
                <a:sym typeface="+mn-lt"/>
              </a:rPr>
              <a:t> </a:t>
            </a:r>
            <a:r>
              <a:rPr lang="en-US" sz="2000" b="1">
                <a:cs typeface="+mn-ea"/>
                <a:sym typeface="+mn-lt"/>
              </a:rPr>
              <a:t> </a:t>
            </a:r>
            <a:r>
              <a:rPr lang="en-US" sz="2000" b="1" dirty="0">
                <a:cs typeface="+mn-ea"/>
                <a:sym typeface="+mn-lt"/>
              </a:rPr>
              <a:t>more fluent.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38079D2-9BB6-43BF-A7E4-26FAB7505A36}"/>
              </a:ext>
            </a:extLst>
          </p:cNvPr>
          <p:cNvSpPr txBox="1"/>
          <p:nvPr/>
        </p:nvSpPr>
        <p:spPr>
          <a:xfrm>
            <a:off x="673101" y="2210200"/>
            <a:ext cx="5206876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Adjust the spacing to adapt to </a:t>
            </a:r>
            <a:r>
              <a:rPr lang="en-US" sz="1200">
                <a:cs typeface="+mn-ea"/>
                <a:sym typeface="+mn-lt"/>
              </a:rPr>
              <a:t>Chinese typ</a:t>
            </a:r>
            <a:r>
              <a:rPr lang="en-US" sz="100">
                <a:cs typeface="+mn-ea"/>
                <a:sym typeface="+mn-lt"/>
              </a:rPr>
              <a:t> </a:t>
            </a:r>
            <a:r>
              <a:rPr lang="en-US" sz="1200">
                <a:cs typeface="+mn-ea"/>
                <a:sym typeface="+mn-lt"/>
              </a:rPr>
              <a:t>esetting</a:t>
            </a:r>
            <a:r>
              <a:rPr lang="en-US" sz="1200" dirty="0">
                <a:cs typeface="+mn-ea"/>
                <a:sym typeface="+mn-lt"/>
              </a:rPr>
              <a:t>, use the reference line in PPT.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C028F3F-4614-47C3-B3A9-6201B87ECFC8}"/>
              </a:ext>
            </a:extLst>
          </p:cNvPr>
          <p:cNvSpPr/>
          <p:nvPr/>
        </p:nvSpPr>
        <p:spPr bwMode="auto">
          <a:xfrm>
            <a:off x="660400" y="4579376"/>
            <a:ext cx="1836463" cy="7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Supporting text h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ere.</a:t>
            </a:r>
          </a:p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BDFA906-F777-4A58-9E9D-81B3FAC054C3}"/>
              </a:ext>
            </a:extLst>
          </p:cNvPr>
          <p:cNvSpPr txBox="1"/>
          <p:nvPr/>
        </p:nvSpPr>
        <p:spPr bwMode="auto">
          <a:xfrm>
            <a:off x="660400" y="4191778"/>
            <a:ext cx="1836463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cs typeface="+mn-ea"/>
                <a:sym typeface="+mn-lt"/>
              </a:rPr>
              <a:t>Text 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800" b="1">
                <a:cs typeface="+mn-ea"/>
                <a:sym typeface="+mn-lt"/>
              </a:rPr>
              <a:t>here</a:t>
            </a:r>
            <a:endParaRPr lang="en-US" altLang="zh-CN" sz="1800" b="1" dirty="0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639B152-4C7D-4AA1-A454-C7955DE8DBEC}"/>
              </a:ext>
            </a:extLst>
          </p:cNvPr>
          <p:cNvSpPr/>
          <p:nvPr/>
        </p:nvSpPr>
        <p:spPr bwMode="auto">
          <a:xfrm>
            <a:off x="3166404" y="4579376"/>
            <a:ext cx="1836463" cy="7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Supporting text h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ere.</a:t>
            </a:r>
          </a:p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C593CD5-0F73-49EC-898D-71B91D76CADD}"/>
              </a:ext>
            </a:extLst>
          </p:cNvPr>
          <p:cNvSpPr txBox="1"/>
          <p:nvPr/>
        </p:nvSpPr>
        <p:spPr bwMode="auto">
          <a:xfrm>
            <a:off x="3166404" y="4191778"/>
            <a:ext cx="1836463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cs typeface="+mn-ea"/>
                <a:sym typeface="+mn-lt"/>
              </a:rPr>
              <a:t>Text 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800" b="1">
                <a:cs typeface="+mn-ea"/>
                <a:sym typeface="+mn-lt"/>
              </a:rPr>
              <a:t>here</a:t>
            </a:r>
            <a:endParaRPr lang="en-US" altLang="zh-CN" sz="1800" b="1" dirty="0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5E27961-8A23-405D-B9B6-FF2C9C77EF62}"/>
              </a:ext>
            </a:extLst>
          </p:cNvPr>
          <p:cNvSpPr/>
          <p:nvPr/>
        </p:nvSpPr>
        <p:spPr bwMode="auto">
          <a:xfrm>
            <a:off x="5672408" y="4579376"/>
            <a:ext cx="1836463" cy="7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Supporting text h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ere.</a:t>
            </a:r>
          </a:p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F4488E2-F645-459B-847A-D4F7DCCE4BEC}"/>
              </a:ext>
            </a:extLst>
          </p:cNvPr>
          <p:cNvSpPr txBox="1"/>
          <p:nvPr/>
        </p:nvSpPr>
        <p:spPr bwMode="auto">
          <a:xfrm>
            <a:off x="5672408" y="4191778"/>
            <a:ext cx="1836463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cs typeface="+mn-ea"/>
                <a:sym typeface="+mn-lt"/>
              </a:rPr>
              <a:t>Text 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800" b="1">
                <a:cs typeface="+mn-ea"/>
                <a:sym typeface="+mn-lt"/>
              </a:rPr>
              <a:t>here</a:t>
            </a:r>
            <a:endParaRPr lang="en-US" altLang="zh-CN" sz="1800" b="1" dirty="0"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3716DC3-F893-4DAA-AC79-15F486F9759B}"/>
              </a:ext>
            </a:extLst>
          </p:cNvPr>
          <p:cNvCxnSpPr/>
          <p:nvPr/>
        </p:nvCxnSpPr>
        <p:spPr>
          <a:xfrm>
            <a:off x="5448300" y="4114800"/>
            <a:ext cx="0" cy="1271432"/>
          </a:xfrm>
          <a:prstGeom prst="line">
            <a:avLst/>
          </a:prstGeom>
          <a:ln w="317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6E0E7EE-ED32-4C39-A408-AA410C8FE00E}"/>
              </a:ext>
            </a:extLst>
          </p:cNvPr>
          <p:cNvCxnSpPr/>
          <p:nvPr/>
        </p:nvCxnSpPr>
        <p:spPr>
          <a:xfrm>
            <a:off x="2838450" y="4114800"/>
            <a:ext cx="0" cy="1271432"/>
          </a:xfrm>
          <a:prstGeom prst="line">
            <a:avLst/>
          </a:prstGeom>
          <a:ln w="317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099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206A4280-2CE3-4AD0-9F9A-B0A3DB2A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诊断与治疗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235D5F6-0F34-4360-8CC1-E7F1788CB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CED11A-B5BD-4079-A4EB-BCF25D6F4975}"/>
              </a:ext>
            </a:extLst>
          </p:cNvPr>
          <p:cNvSpPr txBox="1"/>
          <p:nvPr/>
        </p:nvSpPr>
        <p:spPr>
          <a:xfrm>
            <a:off x="674582" y="2103931"/>
            <a:ext cx="1435008" cy="1107996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6600" spc="100" dirty="0">
                <a:solidFill>
                  <a:schemeClr val="accent1"/>
                </a:solidFill>
                <a:cs typeface="+mn-ea"/>
                <a:sym typeface="+mn-lt"/>
              </a:rPr>
              <a:t>/04</a:t>
            </a:r>
            <a:endParaRPr lang="zh-CN" altLang="en-US" sz="6600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987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确诊病例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14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5063A06-7CF7-47C4-8B1D-F652C82C033C}"/>
              </a:ext>
            </a:extLst>
          </p:cNvPr>
          <p:cNvSpPr/>
          <p:nvPr/>
        </p:nvSpPr>
        <p:spPr bwMode="auto">
          <a:xfrm>
            <a:off x="4933214" y="2486784"/>
            <a:ext cx="2323978" cy="23256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412959AB-4A5D-425B-BD17-A6BB46D60F40}"/>
              </a:ext>
            </a:extLst>
          </p:cNvPr>
          <p:cNvSpPr/>
          <p:nvPr/>
        </p:nvSpPr>
        <p:spPr bwMode="auto">
          <a:xfrm>
            <a:off x="6103362" y="1975965"/>
            <a:ext cx="1667912" cy="1667912"/>
          </a:xfrm>
          <a:custGeom>
            <a:avLst/>
            <a:gdLst>
              <a:gd name="T0" fmla="*/ 827 w 827"/>
              <a:gd name="T1" fmla="*/ 827 h 827"/>
              <a:gd name="T2" fmla="*/ 788 w 827"/>
              <a:gd name="T3" fmla="*/ 827 h 827"/>
              <a:gd name="T4" fmla="*/ 0 w 827"/>
              <a:gd name="T5" fmla="*/ 40 h 827"/>
              <a:gd name="T6" fmla="*/ 0 w 827"/>
              <a:gd name="T7" fmla="*/ 0 h 827"/>
              <a:gd name="T8" fmla="*/ 585 w 827"/>
              <a:gd name="T9" fmla="*/ 242 h 827"/>
              <a:gd name="T10" fmla="*/ 827 w 827"/>
              <a:gd name="T11" fmla="*/ 827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7" h="827">
                <a:moveTo>
                  <a:pt x="827" y="827"/>
                </a:moveTo>
                <a:cubicBezTo>
                  <a:pt x="788" y="827"/>
                  <a:pt x="788" y="827"/>
                  <a:pt x="788" y="827"/>
                </a:cubicBezTo>
                <a:cubicBezTo>
                  <a:pt x="788" y="395"/>
                  <a:pt x="436" y="40"/>
                  <a:pt x="0" y="40"/>
                </a:cubicBezTo>
                <a:cubicBezTo>
                  <a:pt x="0" y="0"/>
                  <a:pt x="0" y="0"/>
                  <a:pt x="0" y="0"/>
                </a:cubicBezTo>
                <a:cubicBezTo>
                  <a:pt x="220" y="0"/>
                  <a:pt x="429" y="86"/>
                  <a:pt x="585" y="242"/>
                </a:cubicBezTo>
                <a:cubicBezTo>
                  <a:pt x="742" y="399"/>
                  <a:pt x="827" y="607"/>
                  <a:pt x="827" y="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045CF1B8-B608-4040-8D7C-58630FBA0ABB}"/>
              </a:ext>
            </a:extLst>
          </p:cNvPr>
          <p:cNvSpPr/>
          <p:nvPr/>
        </p:nvSpPr>
        <p:spPr bwMode="auto">
          <a:xfrm>
            <a:off x="4430556" y="1975965"/>
            <a:ext cx="1672808" cy="1667912"/>
          </a:xfrm>
          <a:custGeom>
            <a:avLst/>
            <a:gdLst>
              <a:gd name="T0" fmla="*/ 40 w 830"/>
              <a:gd name="T1" fmla="*/ 827 h 827"/>
              <a:gd name="T2" fmla="*/ 0 w 830"/>
              <a:gd name="T3" fmla="*/ 827 h 827"/>
              <a:gd name="T4" fmla="*/ 244 w 830"/>
              <a:gd name="T5" fmla="*/ 242 h 827"/>
              <a:gd name="T6" fmla="*/ 830 w 830"/>
              <a:gd name="T7" fmla="*/ 0 h 827"/>
              <a:gd name="T8" fmla="*/ 830 w 830"/>
              <a:gd name="T9" fmla="*/ 40 h 827"/>
              <a:gd name="T10" fmla="*/ 40 w 830"/>
              <a:gd name="T11" fmla="*/ 827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0" h="827">
                <a:moveTo>
                  <a:pt x="40" y="827"/>
                </a:moveTo>
                <a:cubicBezTo>
                  <a:pt x="0" y="827"/>
                  <a:pt x="0" y="827"/>
                  <a:pt x="0" y="827"/>
                </a:cubicBezTo>
                <a:cubicBezTo>
                  <a:pt x="0" y="607"/>
                  <a:pt x="87" y="399"/>
                  <a:pt x="244" y="242"/>
                </a:cubicBezTo>
                <a:cubicBezTo>
                  <a:pt x="400" y="86"/>
                  <a:pt x="610" y="0"/>
                  <a:pt x="830" y="0"/>
                </a:cubicBezTo>
                <a:cubicBezTo>
                  <a:pt x="830" y="40"/>
                  <a:pt x="830" y="40"/>
                  <a:pt x="830" y="40"/>
                </a:cubicBezTo>
                <a:cubicBezTo>
                  <a:pt x="394" y="40"/>
                  <a:pt x="40" y="395"/>
                  <a:pt x="40" y="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BC815A5-D7E9-44EF-8F65-915170743153}"/>
              </a:ext>
            </a:extLst>
          </p:cNvPr>
          <p:cNvSpPr/>
          <p:nvPr/>
        </p:nvSpPr>
        <p:spPr bwMode="auto">
          <a:xfrm>
            <a:off x="4430556" y="3643877"/>
            <a:ext cx="1672808" cy="1674440"/>
          </a:xfrm>
          <a:custGeom>
            <a:avLst/>
            <a:gdLst>
              <a:gd name="T0" fmla="*/ 830 w 830"/>
              <a:gd name="T1" fmla="*/ 830 h 830"/>
              <a:gd name="T2" fmla="*/ 244 w 830"/>
              <a:gd name="T3" fmla="*/ 587 h 830"/>
              <a:gd name="T4" fmla="*/ 0 w 830"/>
              <a:gd name="T5" fmla="*/ 0 h 830"/>
              <a:gd name="T6" fmla="*/ 40 w 830"/>
              <a:gd name="T7" fmla="*/ 0 h 830"/>
              <a:gd name="T8" fmla="*/ 830 w 830"/>
              <a:gd name="T9" fmla="*/ 791 h 830"/>
              <a:gd name="T10" fmla="*/ 830 w 830"/>
              <a:gd name="T11" fmla="*/ 830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0" h="830">
                <a:moveTo>
                  <a:pt x="830" y="830"/>
                </a:moveTo>
                <a:cubicBezTo>
                  <a:pt x="610" y="830"/>
                  <a:pt x="400" y="743"/>
                  <a:pt x="244" y="587"/>
                </a:cubicBezTo>
                <a:cubicBezTo>
                  <a:pt x="87" y="430"/>
                  <a:pt x="0" y="224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436"/>
                  <a:pt x="394" y="791"/>
                  <a:pt x="830" y="791"/>
                </a:cubicBezTo>
                <a:lnTo>
                  <a:pt x="830" y="8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BD4295C3-2819-4CA5-9627-2EC5C8A30DAA}"/>
              </a:ext>
            </a:extLst>
          </p:cNvPr>
          <p:cNvSpPr/>
          <p:nvPr/>
        </p:nvSpPr>
        <p:spPr bwMode="auto">
          <a:xfrm>
            <a:off x="6103362" y="3643877"/>
            <a:ext cx="1667912" cy="1674440"/>
          </a:xfrm>
          <a:custGeom>
            <a:avLst/>
            <a:gdLst>
              <a:gd name="T0" fmla="*/ 0 w 827"/>
              <a:gd name="T1" fmla="*/ 830 h 830"/>
              <a:gd name="T2" fmla="*/ 0 w 827"/>
              <a:gd name="T3" fmla="*/ 791 h 830"/>
              <a:gd name="T4" fmla="*/ 788 w 827"/>
              <a:gd name="T5" fmla="*/ 0 h 830"/>
              <a:gd name="T6" fmla="*/ 827 w 827"/>
              <a:gd name="T7" fmla="*/ 0 h 830"/>
              <a:gd name="T8" fmla="*/ 585 w 827"/>
              <a:gd name="T9" fmla="*/ 587 h 830"/>
              <a:gd name="T10" fmla="*/ 0 w 827"/>
              <a:gd name="T11" fmla="*/ 830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7" h="830">
                <a:moveTo>
                  <a:pt x="0" y="830"/>
                </a:moveTo>
                <a:cubicBezTo>
                  <a:pt x="0" y="791"/>
                  <a:pt x="0" y="791"/>
                  <a:pt x="0" y="791"/>
                </a:cubicBezTo>
                <a:cubicBezTo>
                  <a:pt x="436" y="791"/>
                  <a:pt x="788" y="436"/>
                  <a:pt x="788" y="0"/>
                </a:cubicBezTo>
                <a:cubicBezTo>
                  <a:pt x="827" y="0"/>
                  <a:pt x="827" y="0"/>
                  <a:pt x="827" y="0"/>
                </a:cubicBezTo>
                <a:cubicBezTo>
                  <a:pt x="827" y="224"/>
                  <a:pt x="742" y="430"/>
                  <a:pt x="585" y="587"/>
                </a:cubicBezTo>
                <a:cubicBezTo>
                  <a:pt x="429" y="743"/>
                  <a:pt x="220" y="830"/>
                  <a:pt x="0" y="8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15669FEF-3778-4E58-9CF7-54DBE774E7D6}"/>
              </a:ext>
            </a:extLst>
          </p:cNvPr>
          <p:cNvSpPr/>
          <p:nvPr/>
        </p:nvSpPr>
        <p:spPr bwMode="auto">
          <a:xfrm>
            <a:off x="6023395" y="1933533"/>
            <a:ext cx="161569" cy="161569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FC57B3D-EE4B-4B78-81B0-B3272EC54C73}"/>
              </a:ext>
            </a:extLst>
          </p:cNvPr>
          <p:cNvSpPr/>
          <p:nvPr/>
        </p:nvSpPr>
        <p:spPr bwMode="auto">
          <a:xfrm>
            <a:off x="6023395" y="5194283"/>
            <a:ext cx="161569" cy="161569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7DEB7F95-8BD1-4D7D-A5F3-2E035220411D}"/>
              </a:ext>
            </a:extLst>
          </p:cNvPr>
          <p:cNvSpPr/>
          <p:nvPr/>
        </p:nvSpPr>
        <p:spPr bwMode="auto">
          <a:xfrm>
            <a:off x="7652138" y="3563909"/>
            <a:ext cx="164833" cy="16320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A36F04D1-7C19-4D91-94EE-0B82A897F0EF}"/>
              </a:ext>
            </a:extLst>
          </p:cNvPr>
          <p:cNvSpPr/>
          <p:nvPr/>
        </p:nvSpPr>
        <p:spPr bwMode="auto">
          <a:xfrm>
            <a:off x="6091940" y="3645508"/>
            <a:ext cx="1165254" cy="1166886"/>
          </a:xfrm>
          <a:custGeom>
            <a:avLst/>
            <a:gdLst>
              <a:gd name="T0" fmla="*/ 1 w 578"/>
              <a:gd name="T1" fmla="*/ 578 h 578"/>
              <a:gd name="T2" fmla="*/ 1 w 578"/>
              <a:gd name="T3" fmla="*/ 578 h 578"/>
              <a:gd name="T4" fmla="*/ 1 w 578"/>
              <a:gd name="T5" fmla="*/ 578 h 578"/>
              <a:gd name="T6" fmla="*/ 0 w 578"/>
              <a:gd name="T7" fmla="*/ 578 h 578"/>
              <a:gd name="T8" fmla="*/ 0 w 578"/>
              <a:gd name="T9" fmla="*/ 578 h 578"/>
              <a:gd name="T10" fmla="*/ 0 w 578"/>
              <a:gd name="T11" fmla="*/ 578 h 578"/>
              <a:gd name="T12" fmla="*/ 578 w 578"/>
              <a:gd name="T13" fmla="*/ 1 h 578"/>
              <a:gd name="T14" fmla="*/ 578 w 578"/>
              <a:gd name="T15" fmla="*/ 1 h 578"/>
              <a:gd name="T16" fmla="*/ 578 w 578"/>
              <a:gd name="T17" fmla="*/ 1 h 578"/>
              <a:gd name="T18" fmla="*/ 578 w 578"/>
              <a:gd name="T19" fmla="*/ 0 h 578"/>
              <a:gd name="T20" fmla="*/ 578 w 578"/>
              <a:gd name="T21" fmla="*/ 0 h 578"/>
              <a:gd name="T22" fmla="*/ 578 w 578"/>
              <a:gd name="T23" fmla="*/ 0 h 578"/>
              <a:gd name="T24" fmla="*/ 578 w 578"/>
              <a:gd name="T25" fmla="*/ 0 h 578"/>
              <a:gd name="T26" fmla="*/ 578 w 578"/>
              <a:gd name="T27" fmla="*/ 0 h 578"/>
              <a:gd name="T28" fmla="*/ 578 w 578"/>
              <a:gd name="T29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8" h="578">
                <a:moveTo>
                  <a:pt x="1" y="578"/>
                </a:moveTo>
                <a:cubicBezTo>
                  <a:pt x="1" y="578"/>
                  <a:pt x="1" y="578"/>
                  <a:pt x="1" y="578"/>
                </a:cubicBezTo>
                <a:cubicBezTo>
                  <a:pt x="1" y="578"/>
                  <a:pt x="1" y="578"/>
                  <a:pt x="1" y="578"/>
                </a:cubicBezTo>
                <a:moveTo>
                  <a:pt x="0" y="578"/>
                </a:moveTo>
                <a:cubicBezTo>
                  <a:pt x="0" y="578"/>
                  <a:pt x="0" y="578"/>
                  <a:pt x="0" y="578"/>
                </a:cubicBezTo>
                <a:cubicBezTo>
                  <a:pt x="0" y="578"/>
                  <a:pt x="0" y="578"/>
                  <a:pt x="0" y="578"/>
                </a:cubicBezTo>
                <a:moveTo>
                  <a:pt x="578" y="1"/>
                </a:moveTo>
                <a:cubicBezTo>
                  <a:pt x="578" y="1"/>
                  <a:pt x="578" y="1"/>
                  <a:pt x="578" y="1"/>
                </a:cubicBezTo>
                <a:cubicBezTo>
                  <a:pt x="578" y="1"/>
                  <a:pt x="578" y="1"/>
                  <a:pt x="578" y="1"/>
                </a:cubicBezTo>
                <a:moveTo>
                  <a:pt x="578" y="0"/>
                </a:moveTo>
                <a:cubicBezTo>
                  <a:pt x="578" y="0"/>
                  <a:pt x="578" y="0"/>
                  <a:pt x="578" y="0"/>
                </a:cubicBezTo>
                <a:cubicBezTo>
                  <a:pt x="578" y="0"/>
                  <a:pt x="578" y="0"/>
                  <a:pt x="578" y="0"/>
                </a:cubicBezTo>
                <a:moveTo>
                  <a:pt x="578" y="0"/>
                </a:moveTo>
                <a:cubicBezTo>
                  <a:pt x="578" y="0"/>
                  <a:pt x="578" y="0"/>
                  <a:pt x="578" y="0"/>
                </a:cubicBezTo>
                <a:cubicBezTo>
                  <a:pt x="578" y="0"/>
                  <a:pt x="578" y="0"/>
                  <a:pt x="578" y="0"/>
                </a:cubicBezTo>
              </a:path>
            </a:pathLst>
          </a:custGeom>
          <a:solidFill>
            <a:srgbClr val="DCF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37BCF7F8-F817-4D38-AEFF-553CD3100BD8}"/>
              </a:ext>
            </a:extLst>
          </p:cNvPr>
          <p:cNvSpPr/>
          <p:nvPr/>
        </p:nvSpPr>
        <p:spPr bwMode="auto">
          <a:xfrm>
            <a:off x="5169854" y="2725057"/>
            <a:ext cx="1847432" cy="18490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333F762A-4FF0-42E6-BD2B-EFCE4695AF5D}"/>
              </a:ext>
            </a:extLst>
          </p:cNvPr>
          <p:cNvSpPr/>
          <p:nvPr/>
        </p:nvSpPr>
        <p:spPr bwMode="auto">
          <a:xfrm>
            <a:off x="5191072" y="2743008"/>
            <a:ext cx="1806632" cy="18066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0788B0E-D43C-4AC7-BE2A-AF24F449EBE3}"/>
              </a:ext>
            </a:extLst>
          </p:cNvPr>
          <p:cNvSpPr/>
          <p:nvPr/>
        </p:nvSpPr>
        <p:spPr bwMode="auto">
          <a:xfrm>
            <a:off x="5463616" y="3018818"/>
            <a:ext cx="1261542" cy="12794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D85B711D-7884-4090-86B8-A045865C44F7}"/>
              </a:ext>
            </a:extLst>
          </p:cNvPr>
          <p:cNvSpPr/>
          <p:nvPr/>
        </p:nvSpPr>
        <p:spPr bwMode="auto">
          <a:xfrm>
            <a:off x="5781857" y="3335427"/>
            <a:ext cx="625060" cy="6266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42210878-87EF-419C-BDBF-D0BB6D524853}"/>
              </a:ext>
            </a:extLst>
          </p:cNvPr>
          <p:cNvSpPr/>
          <p:nvPr/>
        </p:nvSpPr>
        <p:spPr bwMode="auto">
          <a:xfrm>
            <a:off x="5799809" y="3353379"/>
            <a:ext cx="590787" cy="590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2267BF69-C477-4A82-9151-06541E16B476}"/>
              </a:ext>
            </a:extLst>
          </p:cNvPr>
          <p:cNvSpPr/>
          <p:nvPr/>
        </p:nvSpPr>
        <p:spPr bwMode="auto">
          <a:xfrm>
            <a:off x="4391388" y="3563909"/>
            <a:ext cx="164833" cy="16320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58718835-71A2-4CBD-B464-F15ED3474547}"/>
              </a:ext>
            </a:extLst>
          </p:cNvPr>
          <p:cNvSpPr/>
          <p:nvPr/>
        </p:nvSpPr>
        <p:spPr bwMode="auto">
          <a:xfrm>
            <a:off x="7947776" y="3463540"/>
            <a:ext cx="422691" cy="362306"/>
          </a:xfrm>
          <a:custGeom>
            <a:avLst/>
            <a:gdLst>
              <a:gd name="T0" fmla="*/ 65 w 259"/>
              <a:gd name="T1" fmla="*/ 222 h 222"/>
              <a:gd name="T2" fmla="*/ 0 w 259"/>
              <a:gd name="T3" fmla="*/ 111 h 222"/>
              <a:gd name="T4" fmla="*/ 65 w 259"/>
              <a:gd name="T5" fmla="*/ 0 h 222"/>
              <a:gd name="T6" fmla="*/ 195 w 259"/>
              <a:gd name="T7" fmla="*/ 0 h 222"/>
              <a:gd name="T8" fmla="*/ 259 w 259"/>
              <a:gd name="T9" fmla="*/ 111 h 222"/>
              <a:gd name="T10" fmla="*/ 195 w 259"/>
              <a:gd name="T11" fmla="*/ 222 h 222"/>
              <a:gd name="T12" fmla="*/ 65 w 259"/>
              <a:gd name="T13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9" h="222">
                <a:moveTo>
                  <a:pt x="65" y="222"/>
                </a:moveTo>
                <a:lnTo>
                  <a:pt x="0" y="111"/>
                </a:lnTo>
                <a:lnTo>
                  <a:pt x="65" y="0"/>
                </a:lnTo>
                <a:lnTo>
                  <a:pt x="195" y="0"/>
                </a:lnTo>
                <a:lnTo>
                  <a:pt x="259" y="111"/>
                </a:lnTo>
                <a:lnTo>
                  <a:pt x="195" y="222"/>
                </a:lnTo>
                <a:lnTo>
                  <a:pt x="65" y="2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1C3A315D-D151-40A9-B132-DEB204D6C51E}"/>
              </a:ext>
            </a:extLst>
          </p:cNvPr>
          <p:cNvSpPr/>
          <p:nvPr/>
        </p:nvSpPr>
        <p:spPr bwMode="auto">
          <a:xfrm>
            <a:off x="5895772" y="5506307"/>
            <a:ext cx="425955" cy="363938"/>
          </a:xfrm>
          <a:custGeom>
            <a:avLst/>
            <a:gdLst>
              <a:gd name="T0" fmla="*/ 66 w 261"/>
              <a:gd name="T1" fmla="*/ 223 h 223"/>
              <a:gd name="T2" fmla="*/ 0 w 261"/>
              <a:gd name="T3" fmla="*/ 111 h 223"/>
              <a:gd name="T4" fmla="*/ 66 w 261"/>
              <a:gd name="T5" fmla="*/ 0 h 223"/>
              <a:gd name="T6" fmla="*/ 196 w 261"/>
              <a:gd name="T7" fmla="*/ 0 h 223"/>
              <a:gd name="T8" fmla="*/ 261 w 261"/>
              <a:gd name="T9" fmla="*/ 111 h 223"/>
              <a:gd name="T10" fmla="*/ 196 w 261"/>
              <a:gd name="T11" fmla="*/ 223 h 223"/>
              <a:gd name="T12" fmla="*/ 66 w 261"/>
              <a:gd name="T13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1" h="223">
                <a:moveTo>
                  <a:pt x="66" y="223"/>
                </a:moveTo>
                <a:lnTo>
                  <a:pt x="0" y="111"/>
                </a:lnTo>
                <a:lnTo>
                  <a:pt x="66" y="0"/>
                </a:lnTo>
                <a:lnTo>
                  <a:pt x="196" y="0"/>
                </a:lnTo>
                <a:lnTo>
                  <a:pt x="261" y="111"/>
                </a:lnTo>
                <a:lnTo>
                  <a:pt x="196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1DC2A29F-290D-46A4-B739-91749B05F672}"/>
              </a:ext>
            </a:extLst>
          </p:cNvPr>
          <p:cNvSpPr/>
          <p:nvPr/>
        </p:nvSpPr>
        <p:spPr bwMode="auto">
          <a:xfrm>
            <a:off x="3821533" y="3463540"/>
            <a:ext cx="422691" cy="362306"/>
          </a:xfrm>
          <a:custGeom>
            <a:avLst/>
            <a:gdLst>
              <a:gd name="T0" fmla="*/ 64 w 259"/>
              <a:gd name="T1" fmla="*/ 222 h 222"/>
              <a:gd name="T2" fmla="*/ 0 w 259"/>
              <a:gd name="T3" fmla="*/ 111 h 222"/>
              <a:gd name="T4" fmla="*/ 64 w 259"/>
              <a:gd name="T5" fmla="*/ 0 h 222"/>
              <a:gd name="T6" fmla="*/ 195 w 259"/>
              <a:gd name="T7" fmla="*/ 0 h 222"/>
              <a:gd name="T8" fmla="*/ 259 w 259"/>
              <a:gd name="T9" fmla="*/ 111 h 222"/>
              <a:gd name="T10" fmla="*/ 195 w 259"/>
              <a:gd name="T11" fmla="*/ 222 h 222"/>
              <a:gd name="T12" fmla="*/ 64 w 259"/>
              <a:gd name="T13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9" h="222">
                <a:moveTo>
                  <a:pt x="64" y="222"/>
                </a:moveTo>
                <a:lnTo>
                  <a:pt x="0" y="111"/>
                </a:lnTo>
                <a:lnTo>
                  <a:pt x="64" y="0"/>
                </a:lnTo>
                <a:lnTo>
                  <a:pt x="195" y="0"/>
                </a:lnTo>
                <a:lnTo>
                  <a:pt x="259" y="111"/>
                </a:lnTo>
                <a:lnTo>
                  <a:pt x="195" y="222"/>
                </a:lnTo>
                <a:lnTo>
                  <a:pt x="64" y="2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192D58B1-783D-476E-828C-16C01FAAD164}"/>
              </a:ext>
            </a:extLst>
          </p:cNvPr>
          <p:cNvSpPr/>
          <p:nvPr/>
        </p:nvSpPr>
        <p:spPr bwMode="auto">
          <a:xfrm>
            <a:off x="5895772" y="1394155"/>
            <a:ext cx="425955" cy="363938"/>
          </a:xfrm>
          <a:custGeom>
            <a:avLst/>
            <a:gdLst>
              <a:gd name="T0" fmla="*/ 66 w 261"/>
              <a:gd name="T1" fmla="*/ 223 h 223"/>
              <a:gd name="T2" fmla="*/ 0 w 261"/>
              <a:gd name="T3" fmla="*/ 111 h 223"/>
              <a:gd name="T4" fmla="*/ 66 w 261"/>
              <a:gd name="T5" fmla="*/ 0 h 223"/>
              <a:gd name="T6" fmla="*/ 196 w 261"/>
              <a:gd name="T7" fmla="*/ 0 h 223"/>
              <a:gd name="T8" fmla="*/ 261 w 261"/>
              <a:gd name="T9" fmla="*/ 111 h 223"/>
              <a:gd name="T10" fmla="*/ 196 w 261"/>
              <a:gd name="T11" fmla="*/ 223 h 223"/>
              <a:gd name="T12" fmla="*/ 66 w 261"/>
              <a:gd name="T13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1" h="223">
                <a:moveTo>
                  <a:pt x="66" y="223"/>
                </a:moveTo>
                <a:lnTo>
                  <a:pt x="0" y="111"/>
                </a:lnTo>
                <a:lnTo>
                  <a:pt x="66" y="0"/>
                </a:lnTo>
                <a:lnTo>
                  <a:pt x="196" y="0"/>
                </a:lnTo>
                <a:lnTo>
                  <a:pt x="261" y="111"/>
                </a:lnTo>
                <a:lnTo>
                  <a:pt x="196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50EC6A-1820-4993-B517-2B5690CA5D4F}"/>
              </a:ext>
            </a:extLst>
          </p:cNvPr>
          <p:cNvSpPr/>
          <p:nvPr/>
        </p:nvSpPr>
        <p:spPr bwMode="auto">
          <a:xfrm>
            <a:off x="5999536" y="1487521"/>
            <a:ext cx="220353" cy="193232"/>
          </a:xfrm>
          <a:custGeom>
            <a:avLst/>
            <a:gdLst>
              <a:gd name="connsiteX0" fmla="*/ 63603 w 220353"/>
              <a:gd name="connsiteY0" fmla="*/ 34659 h 193232"/>
              <a:gd name="connsiteX1" fmla="*/ 67052 w 220353"/>
              <a:gd name="connsiteY1" fmla="*/ 38108 h 193232"/>
              <a:gd name="connsiteX2" fmla="*/ 63603 w 220353"/>
              <a:gd name="connsiteY2" fmla="*/ 41558 h 193232"/>
              <a:gd name="connsiteX3" fmla="*/ 63596 w 220353"/>
              <a:gd name="connsiteY3" fmla="*/ 41558 h 193232"/>
              <a:gd name="connsiteX4" fmla="*/ 41181 w 220353"/>
              <a:gd name="connsiteY4" fmla="*/ 63972 h 193232"/>
              <a:gd name="connsiteX5" fmla="*/ 41181 w 220353"/>
              <a:gd name="connsiteY5" fmla="*/ 63980 h 193232"/>
              <a:gd name="connsiteX6" fmla="*/ 37731 w 220353"/>
              <a:gd name="connsiteY6" fmla="*/ 67430 h 193232"/>
              <a:gd name="connsiteX7" fmla="*/ 34282 w 220353"/>
              <a:gd name="connsiteY7" fmla="*/ 63980 h 193232"/>
              <a:gd name="connsiteX8" fmla="*/ 63576 w 220353"/>
              <a:gd name="connsiteY8" fmla="*/ 34665 h 193232"/>
              <a:gd name="connsiteX9" fmla="*/ 63603 w 220353"/>
              <a:gd name="connsiteY9" fmla="*/ 34659 h 193232"/>
              <a:gd name="connsiteX10" fmla="*/ 64605 w 220353"/>
              <a:gd name="connsiteY10" fmla="*/ 13784 h 193232"/>
              <a:gd name="connsiteX11" fmla="*/ 29149 w 220353"/>
              <a:gd name="connsiteY11" fmla="*/ 28806 h 193232"/>
              <a:gd name="connsiteX12" fmla="*/ 29149 w 220353"/>
              <a:gd name="connsiteY12" fmla="*/ 101903 h 193232"/>
              <a:gd name="connsiteX13" fmla="*/ 105265 w 220353"/>
              <a:gd name="connsiteY13" fmla="*/ 177426 h 193232"/>
              <a:gd name="connsiteX14" fmla="*/ 115080 w 220353"/>
              <a:gd name="connsiteY14" fmla="*/ 177426 h 193232"/>
              <a:gd name="connsiteX15" fmla="*/ 191196 w 220353"/>
              <a:gd name="connsiteY15" fmla="*/ 101903 h 193232"/>
              <a:gd name="connsiteX16" fmla="*/ 191196 w 220353"/>
              <a:gd name="connsiteY16" fmla="*/ 28806 h 193232"/>
              <a:gd name="connsiteX17" fmla="*/ 119507 w 220353"/>
              <a:gd name="connsiteY17" fmla="*/ 27276 h 193232"/>
              <a:gd name="connsiteX18" fmla="*/ 110167 w 220353"/>
              <a:gd name="connsiteY18" fmla="*/ 35691 h 193232"/>
              <a:gd name="connsiteX19" fmla="*/ 100838 w 220353"/>
              <a:gd name="connsiteY19" fmla="*/ 27276 h 193232"/>
              <a:gd name="connsiteX20" fmla="*/ 64605 w 220353"/>
              <a:gd name="connsiteY20" fmla="*/ 13784 h 193232"/>
              <a:gd name="connsiteX21" fmla="*/ 64413 w 220353"/>
              <a:gd name="connsiteY21" fmla="*/ 12 h 193232"/>
              <a:gd name="connsiteX22" fmla="*/ 110167 w 220353"/>
              <a:gd name="connsiteY22" fmla="*/ 17078 h 193232"/>
              <a:gd name="connsiteX23" fmla="*/ 201022 w 220353"/>
              <a:gd name="connsiteY23" fmla="*/ 19065 h 193232"/>
              <a:gd name="connsiteX24" fmla="*/ 201022 w 220353"/>
              <a:gd name="connsiteY24" fmla="*/ 111653 h 193232"/>
              <a:gd name="connsiteX25" fmla="*/ 124906 w 220353"/>
              <a:gd name="connsiteY25" fmla="*/ 187166 h 193232"/>
              <a:gd name="connsiteX26" fmla="*/ 95438 w 220353"/>
              <a:gd name="connsiteY26" fmla="*/ 187166 h 193232"/>
              <a:gd name="connsiteX27" fmla="*/ 19323 w 220353"/>
              <a:gd name="connsiteY27" fmla="*/ 111653 h 193232"/>
              <a:gd name="connsiteX28" fmla="*/ 19323 w 220353"/>
              <a:gd name="connsiteY28" fmla="*/ 19065 h 193232"/>
              <a:gd name="connsiteX29" fmla="*/ 64413 w 220353"/>
              <a:gd name="connsiteY29" fmla="*/ 12 h 19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0353" h="193232">
                <a:moveTo>
                  <a:pt x="63603" y="34659"/>
                </a:moveTo>
                <a:cubicBezTo>
                  <a:pt x="65506" y="34659"/>
                  <a:pt x="67052" y="36205"/>
                  <a:pt x="67052" y="38108"/>
                </a:cubicBezTo>
                <a:cubicBezTo>
                  <a:pt x="67052" y="40012"/>
                  <a:pt x="65506" y="41558"/>
                  <a:pt x="63603" y="41558"/>
                </a:cubicBezTo>
                <a:lnTo>
                  <a:pt x="63596" y="41558"/>
                </a:lnTo>
                <a:cubicBezTo>
                  <a:pt x="51220" y="41558"/>
                  <a:pt x="41181" y="51597"/>
                  <a:pt x="41181" y="63972"/>
                </a:cubicBezTo>
                <a:lnTo>
                  <a:pt x="41181" y="63980"/>
                </a:lnTo>
                <a:cubicBezTo>
                  <a:pt x="41181" y="65883"/>
                  <a:pt x="39635" y="67430"/>
                  <a:pt x="37731" y="67430"/>
                </a:cubicBezTo>
                <a:cubicBezTo>
                  <a:pt x="35828" y="67430"/>
                  <a:pt x="34282" y="65883"/>
                  <a:pt x="34282" y="63980"/>
                </a:cubicBezTo>
                <a:cubicBezTo>
                  <a:pt x="34282" y="47796"/>
                  <a:pt x="47395" y="34679"/>
                  <a:pt x="63576" y="34665"/>
                </a:cubicBezTo>
                <a:cubicBezTo>
                  <a:pt x="63590" y="34665"/>
                  <a:pt x="63590" y="34659"/>
                  <a:pt x="63603" y="34659"/>
                </a:cubicBezTo>
                <a:close/>
                <a:moveTo>
                  <a:pt x="64605" y="13784"/>
                </a:moveTo>
                <a:cubicBezTo>
                  <a:pt x="51707" y="14060"/>
                  <a:pt x="38938" y="19089"/>
                  <a:pt x="29149" y="28806"/>
                </a:cubicBezTo>
                <a:cubicBezTo>
                  <a:pt x="8827" y="48958"/>
                  <a:pt x="8827" y="81751"/>
                  <a:pt x="29149" y="101903"/>
                </a:cubicBezTo>
                <a:lnTo>
                  <a:pt x="105265" y="177426"/>
                </a:lnTo>
                <a:cubicBezTo>
                  <a:pt x="107964" y="180113"/>
                  <a:pt x="112381" y="180113"/>
                  <a:pt x="115080" y="177426"/>
                </a:cubicBezTo>
                <a:lnTo>
                  <a:pt x="191196" y="101903"/>
                </a:lnTo>
                <a:cubicBezTo>
                  <a:pt x="211518" y="81751"/>
                  <a:pt x="211518" y="48958"/>
                  <a:pt x="191196" y="28806"/>
                </a:cubicBezTo>
                <a:cubicBezTo>
                  <a:pt x="171619" y="9372"/>
                  <a:pt x="140121" y="8691"/>
                  <a:pt x="119507" y="27276"/>
                </a:cubicBezTo>
                <a:lnTo>
                  <a:pt x="110167" y="35691"/>
                </a:lnTo>
                <a:lnTo>
                  <a:pt x="100838" y="27276"/>
                </a:lnTo>
                <a:cubicBezTo>
                  <a:pt x="90531" y="17983"/>
                  <a:pt x="77503" y="13507"/>
                  <a:pt x="64605" y="13784"/>
                </a:cubicBezTo>
                <a:close/>
                <a:moveTo>
                  <a:pt x="64413" y="12"/>
                </a:moveTo>
                <a:cubicBezTo>
                  <a:pt x="80764" y="-301"/>
                  <a:pt x="97226" y="5407"/>
                  <a:pt x="110167" y="17078"/>
                </a:cubicBezTo>
                <a:cubicBezTo>
                  <a:pt x="136072" y="-6265"/>
                  <a:pt x="176024" y="-5751"/>
                  <a:pt x="201022" y="19065"/>
                </a:cubicBezTo>
                <a:cubicBezTo>
                  <a:pt x="226797" y="44629"/>
                  <a:pt x="226797" y="86080"/>
                  <a:pt x="201022" y="111653"/>
                </a:cubicBezTo>
                <a:cubicBezTo>
                  <a:pt x="200190" y="112483"/>
                  <a:pt x="124906" y="187166"/>
                  <a:pt x="124906" y="187166"/>
                </a:cubicBezTo>
                <a:cubicBezTo>
                  <a:pt x="116754" y="195255"/>
                  <a:pt x="103580" y="195255"/>
                  <a:pt x="95438" y="187166"/>
                </a:cubicBezTo>
                <a:cubicBezTo>
                  <a:pt x="95438" y="187166"/>
                  <a:pt x="26676" y="118958"/>
                  <a:pt x="19323" y="111653"/>
                </a:cubicBezTo>
                <a:cubicBezTo>
                  <a:pt x="-6442" y="86080"/>
                  <a:pt x="-6442" y="44629"/>
                  <a:pt x="19323" y="19065"/>
                </a:cubicBezTo>
                <a:cubicBezTo>
                  <a:pt x="31822" y="6657"/>
                  <a:pt x="48062" y="325"/>
                  <a:pt x="64413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C636F2FB-2B7F-4645-BCC2-F8BB46957963}"/>
              </a:ext>
            </a:extLst>
          </p:cNvPr>
          <p:cNvSpPr/>
          <p:nvPr/>
        </p:nvSpPr>
        <p:spPr bwMode="auto">
          <a:xfrm>
            <a:off x="5999536" y="5591660"/>
            <a:ext cx="220353" cy="193232"/>
          </a:xfrm>
          <a:custGeom>
            <a:avLst/>
            <a:gdLst>
              <a:gd name="connsiteX0" fmla="*/ 63603 w 220353"/>
              <a:gd name="connsiteY0" fmla="*/ 34659 h 193232"/>
              <a:gd name="connsiteX1" fmla="*/ 67052 w 220353"/>
              <a:gd name="connsiteY1" fmla="*/ 38108 h 193232"/>
              <a:gd name="connsiteX2" fmla="*/ 63603 w 220353"/>
              <a:gd name="connsiteY2" fmla="*/ 41558 h 193232"/>
              <a:gd name="connsiteX3" fmla="*/ 63596 w 220353"/>
              <a:gd name="connsiteY3" fmla="*/ 41558 h 193232"/>
              <a:gd name="connsiteX4" fmla="*/ 41181 w 220353"/>
              <a:gd name="connsiteY4" fmla="*/ 63972 h 193232"/>
              <a:gd name="connsiteX5" fmla="*/ 41181 w 220353"/>
              <a:gd name="connsiteY5" fmla="*/ 63980 h 193232"/>
              <a:gd name="connsiteX6" fmla="*/ 37731 w 220353"/>
              <a:gd name="connsiteY6" fmla="*/ 67430 h 193232"/>
              <a:gd name="connsiteX7" fmla="*/ 34282 w 220353"/>
              <a:gd name="connsiteY7" fmla="*/ 63980 h 193232"/>
              <a:gd name="connsiteX8" fmla="*/ 63576 w 220353"/>
              <a:gd name="connsiteY8" fmla="*/ 34665 h 193232"/>
              <a:gd name="connsiteX9" fmla="*/ 63603 w 220353"/>
              <a:gd name="connsiteY9" fmla="*/ 34659 h 193232"/>
              <a:gd name="connsiteX10" fmla="*/ 64605 w 220353"/>
              <a:gd name="connsiteY10" fmla="*/ 13784 h 193232"/>
              <a:gd name="connsiteX11" fmla="*/ 29149 w 220353"/>
              <a:gd name="connsiteY11" fmla="*/ 28806 h 193232"/>
              <a:gd name="connsiteX12" fmla="*/ 29149 w 220353"/>
              <a:gd name="connsiteY12" fmla="*/ 101903 h 193232"/>
              <a:gd name="connsiteX13" fmla="*/ 105265 w 220353"/>
              <a:gd name="connsiteY13" fmla="*/ 177426 h 193232"/>
              <a:gd name="connsiteX14" fmla="*/ 115080 w 220353"/>
              <a:gd name="connsiteY14" fmla="*/ 177426 h 193232"/>
              <a:gd name="connsiteX15" fmla="*/ 191196 w 220353"/>
              <a:gd name="connsiteY15" fmla="*/ 101903 h 193232"/>
              <a:gd name="connsiteX16" fmla="*/ 191196 w 220353"/>
              <a:gd name="connsiteY16" fmla="*/ 28806 h 193232"/>
              <a:gd name="connsiteX17" fmla="*/ 119507 w 220353"/>
              <a:gd name="connsiteY17" fmla="*/ 27276 h 193232"/>
              <a:gd name="connsiteX18" fmla="*/ 110167 w 220353"/>
              <a:gd name="connsiteY18" fmla="*/ 35691 h 193232"/>
              <a:gd name="connsiteX19" fmla="*/ 100838 w 220353"/>
              <a:gd name="connsiteY19" fmla="*/ 27276 h 193232"/>
              <a:gd name="connsiteX20" fmla="*/ 64605 w 220353"/>
              <a:gd name="connsiteY20" fmla="*/ 13784 h 193232"/>
              <a:gd name="connsiteX21" fmla="*/ 64413 w 220353"/>
              <a:gd name="connsiteY21" fmla="*/ 12 h 193232"/>
              <a:gd name="connsiteX22" fmla="*/ 110167 w 220353"/>
              <a:gd name="connsiteY22" fmla="*/ 17078 h 193232"/>
              <a:gd name="connsiteX23" fmla="*/ 201022 w 220353"/>
              <a:gd name="connsiteY23" fmla="*/ 19065 h 193232"/>
              <a:gd name="connsiteX24" fmla="*/ 201022 w 220353"/>
              <a:gd name="connsiteY24" fmla="*/ 111653 h 193232"/>
              <a:gd name="connsiteX25" fmla="*/ 124906 w 220353"/>
              <a:gd name="connsiteY25" fmla="*/ 187166 h 193232"/>
              <a:gd name="connsiteX26" fmla="*/ 95438 w 220353"/>
              <a:gd name="connsiteY26" fmla="*/ 187166 h 193232"/>
              <a:gd name="connsiteX27" fmla="*/ 19323 w 220353"/>
              <a:gd name="connsiteY27" fmla="*/ 111653 h 193232"/>
              <a:gd name="connsiteX28" fmla="*/ 19323 w 220353"/>
              <a:gd name="connsiteY28" fmla="*/ 19065 h 193232"/>
              <a:gd name="connsiteX29" fmla="*/ 64413 w 220353"/>
              <a:gd name="connsiteY29" fmla="*/ 12 h 19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0353" h="193232">
                <a:moveTo>
                  <a:pt x="63603" y="34659"/>
                </a:moveTo>
                <a:cubicBezTo>
                  <a:pt x="65506" y="34659"/>
                  <a:pt x="67052" y="36205"/>
                  <a:pt x="67052" y="38108"/>
                </a:cubicBezTo>
                <a:cubicBezTo>
                  <a:pt x="67052" y="40012"/>
                  <a:pt x="65506" y="41558"/>
                  <a:pt x="63603" y="41558"/>
                </a:cubicBezTo>
                <a:lnTo>
                  <a:pt x="63596" y="41558"/>
                </a:lnTo>
                <a:cubicBezTo>
                  <a:pt x="51220" y="41558"/>
                  <a:pt x="41181" y="51597"/>
                  <a:pt x="41181" y="63972"/>
                </a:cubicBezTo>
                <a:lnTo>
                  <a:pt x="41181" y="63980"/>
                </a:lnTo>
                <a:cubicBezTo>
                  <a:pt x="41181" y="65883"/>
                  <a:pt x="39635" y="67430"/>
                  <a:pt x="37731" y="67430"/>
                </a:cubicBezTo>
                <a:cubicBezTo>
                  <a:pt x="35828" y="67430"/>
                  <a:pt x="34282" y="65883"/>
                  <a:pt x="34282" y="63980"/>
                </a:cubicBezTo>
                <a:cubicBezTo>
                  <a:pt x="34282" y="47796"/>
                  <a:pt x="47395" y="34679"/>
                  <a:pt x="63576" y="34665"/>
                </a:cubicBezTo>
                <a:cubicBezTo>
                  <a:pt x="63590" y="34665"/>
                  <a:pt x="63590" y="34659"/>
                  <a:pt x="63603" y="34659"/>
                </a:cubicBezTo>
                <a:close/>
                <a:moveTo>
                  <a:pt x="64605" y="13784"/>
                </a:moveTo>
                <a:cubicBezTo>
                  <a:pt x="51707" y="14060"/>
                  <a:pt x="38938" y="19089"/>
                  <a:pt x="29149" y="28806"/>
                </a:cubicBezTo>
                <a:cubicBezTo>
                  <a:pt x="8827" y="48958"/>
                  <a:pt x="8827" y="81751"/>
                  <a:pt x="29149" y="101903"/>
                </a:cubicBezTo>
                <a:lnTo>
                  <a:pt x="105265" y="177426"/>
                </a:lnTo>
                <a:cubicBezTo>
                  <a:pt x="107964" y="180113"/>
                  <a:pt x="112381" y="180113"/>
                  <a:pt x="115080" y="177426"/>
                </a:cubicBezTo>
                <a:lnTo>
                  <a:pt x="191196" y="101903"/>
                </a:lnTo>
                <a:cubicBezTo>
                  <a:pt x="211518" y="81751"/>
                  <a:pt x="211518" y="48958"/>
                  <a:pt x="191196" y="28806"/>
                </a:cubicBezTo>
                <a:cubicBezTo>
                  <a:pt x="171619" y="9372"/>
                  <a:pt x="140121" y="8691"/>
                  <a:pt x="119507" y="27276"/>
                </a:cubicBezTo>
                <a:lnTo>
                  <a:pt x="110167" y="35691"/>
                </a:lnTo>
                <a:lnTo>
                  <a:pt x="100838" y="27276"/>
                </a:lnTo>
                <a:cubicBezTo>
                  <a:pt x="90531" y="17983"/>
                  <a:pt x="77503" y="13507"/>
                  <a:pt x="64605" y="13784"/>
                </a:cubicBezTo>
                <a:close/>
                <a:moveTo>
                  <a:pt x="64413" y="12"/>
                </a:moveTo>
                <a:cubicBezTo>
                  <a:pt x="80764" y="-301"/>
                  <a:pt x="97226" y="5407"/>
                  <a:pt x="110167" y="17078"/>
                </a:cubicBezTo>
                <a:cubicBezTo>
                  <a:pt x="136072" y="-6265"/>
                  <a:pt x="176024" y="-5751"/>
                  <a:pt x="201022" y="19065"/>
                </a:cubicBezTo>
                <a:cubicBezTo>
                  <a:pt x="226797" y="44629"/>
                  <a:pt x="226797" y="86080"/>
                  <a:pt x="201022" y="111653"/>
                </a:cubicBezTo>
                <a:cubicBezTo>
                  <a:pt x="200190" y="112483"/>
                  <a:pt x="124906" y="187166"/>
                  <a:pt x="124906" y="187166"/>
                </a:cubicBezTo>
                <a:cubicBezTo>
                  <a:pt x="116754" y="195255"/>
                  <a:pt x="103580" y="195255"/>
                  <a:pt x="95438" y="187166"/>
                </a:cubicBezTo>
                <a:cubicBezTo>
                  <a:pt x="95438" y="187166"/>
                  <a:pt x="26676" y="118958"/>
                  <a:pt x="19323" y="111653"/>
                </a:cubicBezTo>
                <a:cubicBezTo>
                  <a:pt x="-6442" y="86080"/>
                  <a:pt x="-6442" y="44629"/>
                  <a:pt x="19323" y="19065"/>
                </a:cubicBezTo>
                <a:cubicBezTo>
                  <a:pt x="31822" y="6657"/>
                  <a:pt x="48062" y="325"/>
                  <a:pt x="64413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2E05AEDD-6CFA-43AD-9573-BC4378F3C963}"/>
              </a:ext>
            </a:extLst>
          </p:cNvPr>
          <p:cNvSpPr/>
          <p:nvPr/>
        </p:nvSpPr>
        <p:spPr bwMode="auto">
          <a:xfrm>
            <a:off x="3922702" y="3548077"/>
            <a:ext cx="220353" cy="193232"/>
          </a:xfrm>
          <a:custGeom>
            <a:avLst/>
            <a:gdLst>
              <a:gd name="connsiteX0" fmla="*/ 63603 w 220353"/>
              <a:gd name="connsiteY0" fmla="*/ 34659 h 193232"/>
              <a:gd name="connsiteX1" fmla="*/ 67052 w 220353"/>
              <a:gd name="connsiteY1" fmla="*/ 38108 h 193232"/>
              <a:gd name="connsiteX2" fmla="*/ 63603 w 220353"/>
              <a:gd name="connsiteY2" fmla="*/ 41558 h 193232"/>
              <a:gd name="connsiteX3" fmla="*/ 63596 w 220353"/>
              <a:gd name="connsiteY3" fmla="*/ 41558 h 193232"/>
              <a:gd name="connsiteX4" fmla="*/ 41181 w 220353"/>
              <a:gd name="connsiteY4" fmla="*/ 63972 h 193232"/>
              <a:gd name="connsiteX5" fmla="*/ 41181 w 220353"/>
              <a:gd name="connsiteY5" fmla="*/ 63980 h 193232"/>
              <a:gd name="connsiteX6" fmla="*/ 37731 w 220353"/>
              <a:gd name="connsiteY6" fmla="*/ 67430 h 193232"/>
              <a:gd name="connsiteX7" fmla="*/ 34282 w 220353"/>
              <a:gd name="connsiteY7" fmla="*/ 63980 h 193232"/>
              <a:gd name="connsiteX8" fmla="*/ 63576 w 220353"/>
              <a:gd name="connsiteY8" fmla="*/ 34665 h 193232"/>
              <a:gd name="connsiteX9" fmla="*/ 63603 w 220353"/>
              <a:gd name="connsiteY9" fmla="*/ 34659 h 193232"/>
              <a:gd name="connsiteX10" fmla="*/ 64605 w 220353"/>
              <a:gd name="connsiteY10" fmla="*/ 13784 h 193232"/>
              <a:gd name="connsiteX11" fmla="*/ 29149 w 220353"/>
              <a:gd name="connsiteY11" fmla="*/ 28806 h 193232"/>
              <a:gd name="connsiteX12" fmla="*/ 29149 w 220353"/>
              <a:gd name="connsiteY12" fmla="*/ 101903 h 193232"/>
              <a:gd name="connsiteX13" fmla="*/ 105265 w 220353"/>
              <a:gd name="connsiteY13" fmla="*/ 177426 h 193232"/>
              <a:gd name="connsiteX14" fmla="*/ 115080 w 220353"/>
              <a:gd name="connsiteY14" fmla="*/ 177426 h 193232"/>
              <a:gd name="connsiteX15" fmla="*/ 191196 w 220353"/>
              <a:gd name="connsiteY15" fmla="*/ 101903 h 193232"/>
              <a:gd name="connsiteX16" fmla="*/ 191196 w 220353"/>
              <a:gd name="connsiteY16" fmla="*/ 28806 h 193232"/>
              <a:gd name="connsiteX17" fmla="*/ 119507 w 220353"/>
              <a:gd name="connsiteY17" fmla="*/ 27276 h 193232"/>
              <a:gd name="connsiteX18" fmla="*/ 110167 w 220353"/>
              <a:gd name="connsiteY18" fmla="*/ 35691 h 193232"/>
              <a:gd name="connsiteX19" fmla="*/ 100838 w 220353"/>
              <a:gd name="connsiteY19" fmla="*/ 27276 h 193232"/>
              <a:gd name="connsiteX20" fmla="*/ 64605 w 220353"/>
              <a:gd name="connsiteY20" fmla="*/ 13784 h 193232"/>
              <a:gd name="connsiteX21" fmla="*/ 64413 w 220353"/>
              <a:gd name="connsiteY21" fmla="*/ 12 h 193232"/>
              <a:gd name="connsiteX22" fmla="*/ 110167 w 220353"/>
              <a:gd name="connsiteY22" fmla="*/ 17078 h 193232"/>
              <a:gd name="connsiteX23" fmla="*/ 201022 w 220353"/>
              <a:gd name="connsiteY23" fmla="*/ 19065 h 193232"/>
              <a:gd name="connsiteX24" fmla="*/ 201022 w 220353"/>
              <a:gd name="connsiteY24" fmla="*/ 111653 h 193232"/>
              <a:gd name="connsiteX25" fmla="*/ 124906 w 220353"/>
              <a:gd name="connsiteY25" fmla="*/ 187166 h 193232"/>
              <a:gd name="connsiteX26" fmla="*/ 95438 w 220353"/>
              <a:gd name="connsiteY26" fmla="*/ 187166 h 193232"/>
              <a:gd name="connsiteX27" fmla="*/ 19323 w 220353"/>
              <a:gd name="connsiteY27" fmla="*/ 111653 h 193232"/>
              <a:gd name="connsiteX28" fmla="*/ 19323 w 220353"/>
              <a:gd name="connsiteY28" fmla="*/ 19065 h 193232"/>
              <a:gd name="connsiteX29" fmla="*/ 64413 w 220353"/>
              <a:gd name="connsiteY29" fmla="*/ 12 h 19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0353" h="193232">
                <a:moveTo>
                  <a:pt x="63603" y="34659"/>
                </a:moveTo>
                <a:cubicBezTo>
                  <a:pt x="65506" y="34659"/>
                  <a:pt x="67052" y="36205"/>
                  <a:pt x="67052" y="38108"/>
                </a:cubicBezTo>
                <a:cubicBezTo>
                  <a:pt x="67052" y="40012"/>
                  <a:pt x="65506" y="41558"/>
                  <a:pt x="63603" y="41558"/>
                </a:cubicBezTo>
                <a:lnTo>
                  <a:pt x="63596" y="41558"/>
                </a:lnTo>
                <a:cubicBezTo>
                  <a:pt x="51220" y="41558"/>
                  <a:pt x="41181" y="51597"/>
                  <a:pt x="41181" y="63972"/>
                </a:cubicBezTo>
                <a:lnTo>
                  <a:pt x="41181" y="63980"/>
                </a:lnTo>
                <a:cubicBezTo>
                  <a:pt x="41181" y="65883"/>
                  <a:pt x="39635" y="67430"/>
                  <a:pt x="37731" y="67430"/>
                </a:cubicBezTo>
                <a:cubicBezTo>
                  <a:pt x="35828" y="67430"/>
                  <a:pt x="34282" y="65883"/>
                  <a:pt x="34282" y="63980"/>
                </a:cubicBezTo>
                <a:cubicBezTo>
                  <a:pt x="34282" y="47796"/>
                  <a:pt x="47395" y="34679"/>
                  <a:pt x="63576" y="34665"/>
                </a:cubicBezTo>
                <a:cubicBezTo>
                  <a:pt x="63590" y="34665"/>
                  <a:pt x="63590" y="34659"/>
                  <a:pt x="63603" y="34659"/>
                </a:cubicBezTo>
                <a:close/>
                <a:moveTo>
                  <a:pt x="64605" y="13784"/>
                </a:moveTo>
                <a:cubicBezTo>
                  <a:pt x="51707" y="14060"/>
                  <a:pt x="38938" y="19089"/>
                  <a:pt x="29149" y="28806"/>
                </a:cubicBezTo>
                <a:cubicBezTo>
                  <a:pt x="8827" y="48958"/>
                  <a:pt x="8827" y="81751"/>
                  <a:pt x="29149" y="101903"/>
                </a:cubicBezTo>
                <a:lnTo>
                  <a:pt x="105265" y="177426"/>
                </a:lnTo>
                <a:cubicBezTo>
                  <a:pt x="107964" y="180113"/>
                  <a:pt x="112381" y="180113"/>
                  <a:pt x="115080" y="177426"/>
                </a:cubicBezTo>
                <a:lnTo>
                  <a:pt x="191196" y="101903"/>
                </a:lnTo>
                <a:cubicBezTo>
                  <a:pt x="211518" y="81751"/>
                  <a:pt x="211518" y="48958"/>
                  <a:pt x="191196" y="28806"/>
                </a:cubicBezTo>
                <a:cubicBezTo>
                  <a:pt x="171619" y="9372"/>
                  <a:pt x="140121" y="8691"/>
                  <a:pt x="119507" y="27276"/>
                </a:cubicBezTo>
                <a:lnTo>
                  <a:pt x="110167" y="35691"/>
                </a:lnTo>
                <a:lnTo>
                  <a:pt x="100838" y="27276"/>
                </a:lnTo>
                <a:cubicBezTo>
                  <a:pt x="90531" y="17983"/>
                  <a:pt x="77503" y="13507"/>
                  <a:pt x="64605" y="13784"/>
                </a:cubicBezTo>
                <a:close/>
                <a:moveTo>
                  <a:pt x="64413" y="12"/>
                </a:moveTo>
                <a:cubicBezTo>
                  <a:pt x="80764" y="-301"/>
                  <a:pt x="97226" y="5407"/>
                  <a:pt x="110167" y="17078"/>
                </a:cubicBezTo>
                <a:cubicBezTo>
                  <a:pt x="136072" y="-6265"/>
                  <a:pt x="176024" y="-5751"/>
                  <a:pt x="201022" y="19065"/>
                </a:cubicBezTo>
                <a:cubicBezTo>
                  <a:pt x="226797" y="44629"/>
                  <a:pt x="226797" y="86080"/>
                  <a:pt x="201022" y="111653"/>
                </a:cubicBezTo>
                <a:cubicBezTo>
                  <a:pt x="200190" y="112483"/>
                  <a:pt x="124906" y="187166"/>
                  <a:pt x="124906" y="187166"/>
                </a:cubicBezTo>
                <a:cubicBezTo>
                  <a:pt x="116754" y="195255"/>
                  <a:pt x="103580" y="195255"/>
                  <a:pt x="95438" y="187166"/>
                </a:cubicBezTo>
                <a:cubicBezTo>
                  <a:pt x="95438" y="187166"/>
                  <a:pt x="26676" y="118958"/>
                  <a:pt x="19323" y="111653"/>
                </a:cubicBezTo>
                <a:cubicBezTo>
                  <a:pt x="-6442" y="86080"/>
                  <a:pt x="-6442" y="44629"/>
                  <a:pt x="19323" y="19065"/>
                </a:cubicBezTo>
                <a:cubicBezTo>
                  <a:pt x="31822" y="6657"/>
                  <a:pt x="48062" y="325"/>
                  <a:pt x="64413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A28B70F7-C9AE-4C71-8F0C-A288587B4674}"/>
              </a:ext>
            </a:extLst>
          </p:cNvPr>
          <p:cNvSpPr/>
          <p:nvPr/>
        </p:nvSpPr>
        <p:spPr bwMode="auto">
          <a:xfrm>
            <a:off x="8046253" y="3548077"/>
            <a:ext cx="220353" cy="193232"/>
          </a:xfrm>
          <a:custGeom>
            <a:avLst/>
            <a:gdLst>
              <a:gd name="connsiteX0" fmla="*/ 63603 w 220353"/>
              <a:gd name="connsiteY0" fmla="*/ 34659 h 193232"/>
              <a:gd name="connsiteX1" fmla="*/ 67052 w 220353"/>
              <a:gd name="connsiteY1" fmla="*/ 38108 h 193232"/>
              <a:gd name="connsiteX2" fmla="*/ 63603 w 220353"/>
              <a:gd name="connsiteY2" fmla="*/ 41558 h 193232"/>
              <a:gd name="connsiteX3" fmla="*/ 63596 w 220353"/>
              <a:gd name="connsiteY3" fmla="*/ 41558 h 193232"/>
              <a:gd name="connsiteX4" fmla="*/ 41181 w 220353"/>
              <a:gd name="connsiteY4" fmla="*/ 63972 h 193232"/>
              <a:gd name="connsiteX5" fmla="*/ 41181 w 220353"/>
              <a:gd name="connsiteY5" fmla="*/ 63980 h 193232"/>
              <a:gd name="connsiteX6" fmla="*/ 37731 w 220353"/>
              <a:gd name="connsiteY6" fmla="*/ 67430 h 193232"/>
              <a:gd name="connsiteX7" fmla="*/ 34282 w 220353"/>
              <a:gd name="connsiteY7" fmla="*/ 63980 h 193232"/>
              <a:gd name="connsiteX8" fmla="*/ 63576 w 220353"/>
              <a:gd name="connsiteY8" fmla="*/ 34665 h 193232"/>
              <a:gd name="connsiteX9" fmla="*/ 63603 w 220353"/>
              <a:gd name="connsiteY9" fmla="*/ 34659 h 193232"/>
              <a:gd name="connsiteX10" fmla="*/ 64605 w 220353"/>
              <a:gd name="connsiteY10" fmla="*/ 13784 h 193232"/>
              <a:gd name="connsiteX11" fmla="*/ 29149 w 220353"/>
              <a:gd name="connsiteY11" fmla="*/ 28806 h 193232"/>
              <a:gd name="connsiteX12" fmla="*/ 29149 w 220353"/>
              <a:gd name="connsiteY12" fmla="*/ 101903 h 193232"/>
              <a:gd name="connsiteX13" fmla="*/ 105265 w 220353"/>
              <a:gd name="connsiteY13" fmla="*/ 177426 h 193232"/>
              <a:gd name="connsiteX14" fmla="*/ 115080 w 220353"/>
              <a:gd name="connsiteY14" fmla="*/ 177426 h 193232"/>
              <a:gd name="connsiteX15" fmla="*/ 191196 w 220353"/>
              <a:gd name="connsiteY15" fmla="*/ 101903 h 193232"/>
              <a:gd name="connsiteX16" fmla="*/ 191196 w 220353"/>
              <a:gd name="connsiteY16" fmla="*/ 28806 h 193232"/>
              <a:gd name="connsiteX17" fmla="*/ 119507 w 220353"/>
              <a:gd name="connsiteY17" fmla="*/ 27276 h 193232"/>
              <a:gd name="connsiteX18" fmla="*/ 110167 w 220353"/>
              <a:gd name="connsiteY18" fmla="*/ 35691 h 193232"/>
              <a:gd name="connsiteX19" fmla="*/ 100838 w 220353"/>
              <a:gd name="connsiteY19" fmla="*/ 27276 h 193232"/>
              <a:gd name="connsiteX20" fmla="*/ 64605 w 220353"/>
              <a:gd name="connsiteY20" fmla="*/ 13784 h 193232"/>
              <a:gd name="connsiteX21" fmla="*/ 64413 w 220353"/>
              <a:gd name="connsiteY21" fmla="*/ 12 h 193232"/>
              <a:gd name="connsiteX22" fmla="*/ 110167 w 220353"/>
              <a:gd name="connsiteY22" fmla="*/ 17078 h 193232"/>
              <a:gd name="connsiteX23" fmla="*/ 201022 w 220353"/>
              <a:gd name="connsiteY23" fmla="*/ 19065 h 193232"/>
              <a:gd name="connsiteX24" fmla="*/ 201022 w 220353"/>
              <a:gd name="connsiteY24" fmla="*/ 111653 h 193232"/>
              <a:gd name="connsiteX25" fmla="*/ 124906 w 220353"/>
              <a:gd name="connsiteY25" fmla="*/ 187166 h 193232"/>
              <a:gd name="connsiteX26" fmla="*/ 95438 w 220353"/>
              <a:gd name="connsiteY26" fmla="*/ 187166 h 193232"/>
              <a:gd name="connsiteX27" fmla="*/ 19323 w 220353"/>
              <a:gd name="connsiteY27" fmla="*/ 111653 h 193232"/>
              <a:gd name="connsiteX28" fmla="*/ 19323 w 220353"/>
              <a:gd name="connsiteY28" fmla="*/ 19065 h 193232"/>
              <a:gd name="connsiteX29" fmla="*/ 64413 w 220353"/>
              <a:gd name="connsiteY29" fmla="*/ 12 h 19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0353" h="193232">
                <a:moveTo>
                  <a:pt x="63603" y="34659"/>
                </a:moveTo>
                <a:cubicBezTo>
                  <a:pt x="65506" y="34659"/>
                  <a:pt x="67052" y="36205"/>
                  <a:pt x="67052" y="38108"/>
                </a:cubicBezTo>
                <a:cubicBezTo>
                  <a:pt x="67052" y="40012"/>
                  <a:pt x="65506" y="41558"/>
                  <a:pt x="63603" y="41558"/>
                </a:cubicBezTo>
                <a:lnTo>
                  <a:pt x="63596" y="41558"/>
                </a:lnTo>
                <a:cubicBezTo>
                  <a:pt x="51220" y="41558"/>
                  <a:pt x="41181" y="51597"/>
                  <a:pt x="41181" y="63972"/>
                </a:cubicBezTo>
                <a:lnTo>
                  <a:pt x="41181" y="63980"/>
                </a:lnTo>
                <a:cubicBezTo>
                  <a:pt x="41181" y="65883"/>
                  <a:pt x="39635" y="67430"/>
                  <a:pt x="37731" y="67430"/>
                </a:cubicBezTo>
                <a:cubicBezTo>
                  <a:pt x="35828" y="67430"/>
                  <a:pt x="34282" y="65883"/>
                  <a:pt x="34282" y="63980"/>
                </a:cubicBezTo>
                <a:cubicBezTo>
                  <a:pt x="34282" y="47796"/>
                  <a:pt x="47395" y="34679"/>
                  <a:pt x="63576" y="34665"/>
                </a:cubicBezTo>
                <a:cubicBezTo>
                  <a:pt x="63590" y="34665"/>
                  <a:pt x="63590" y="34659"/>
                  <a:pt x="63603" y="34659"/>
                </a:cubicBezTo>
                <a:close/>
                <a:moveTo>
                  <a:pt x="64605" y="13784"/>
                </a:moveTo>
                <a:cubicBezTo>
                  <a:pt x="51707" y="14060"/>
                  <a:pt x="38938" y="19089"/>
                  <a:pt x="29149" y="28806"/>
                </a:cubicBezTo>
                <a:cubicBezTo>
                  <a:pt x="8827" y="48958"/>
                  <a:pt x="8827" y="81751"/>
                  <a:pt x="29149" y="101903"/>
                </a:cubicBezTo>
                <a:lnTo>
                  <a:pt x="105265" y="177426"/>
                </a:lnTo>
                <a:cubicBezTo>
                  <a:pt x="107964" y="180113"/>
                  <a:pt x="112381" y="180113"/>
                  <a:pt x="115080" y="177426"/>
                </a:cubicBezTo>
                <a:lnTo>
                  <a:pt x="191196" y="101903"/>
                </a:lnTo>
                <a:cubicBezTo>
                  <a:pt x="211518" y="81751"/>
                  <a:pt x="211518" y="48958"/>
                  <a:pt x="191196" y="28806"/>
                </a:cubicBezTo>
                <a:cubicBezTo>
                  <a:pt x="171619" y="9372"/>
                  <a:pt x="140121" y="8691"/>
                  <a:pt x="119507" y="27276"/>
                </a:cubicBezTo>
                <a:lnTo>
                  <a:pt x="110167" y="35691"/>
                </a:lnTo>
                <a:lnTo>
                  <a:pt x="100838" y="27276"/>
                </a:lnTo>
                <a:cubicBezTo>
                  <a:pt x="90531" y="17983"/>
                  <a:pt x="77503" y="13507"/>
                  <a:pt x="64605" y="13784"/>
                </a:cubicBezTo>
                <a:close/>
                <a:moveTo>
                  <a:pt x="64413" y="12"/>
                </a:moveTo>
                <a:cubicBezTo>
                  <a:pt x="80764" y="-301"/>
                  <a:pt x="97226" y="5407"/>
                  <a:pt x="110167" y="17078"/>
                </a:cubicBezTo>
                <a:cubicBezTo>
                  <a:pt x="136072" y="-6265"/>
                  <a:pt x="176024" y="-5751"/>
                  <a:pt x="201022" y="19065"/>
                </a:cubicBezTo>
                <a:cubicBezTo>
                  <a:pt x="226797" y="44629"/>
                  <a:pt x="226797" y="86080"/>
                  <a:pt x="201022" y="111653"/>
                </a:cubicBezTo>
                <a:cubicBezTo>
                  <a:pt x="200190" y="112483"/>
                  <a:pt x="124906" y="187166"/>
                  <a:pt x="124906" y="187166"/>
                </a:cubicBezTo>
                <a:cubicBezTo>
                  <a:pt x="116754" y="195255"/>
                  <a:pt x="103580" y="195255"/>
                  <a:pt x="95438" y="187166"/>
                </a:cubicBezTo>
                <a:cubicBezTo>
                  <a:pt x="95438" y="187166"/>
                  <a:pt x="26676" y="118958"/>
                  <a:pt x="19323" y="111653"/>
                </a:cubicBezTo>
                <a:cubicBezTo>
                  <a:pt x="-6442" y="86080"/>
                  <a:pt x="-6442" y="44629"/>
                  <a:pt x="19323" y="19065"/>
                </a:cubicBezTo>
                <a:cubicBezTo>
                  <a:pt x="31822" y="6657"/>
                  <a:pt x="48062" y="325"/>
                  <a:pt x="64413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24A203F-7CA0-4A53-805B-EAABB8FDBDC9}"/>
              </a:ext>
            </a:extLst>
          </p:cNvPr>
          <p:cNvSpPr/>
          <p:nvPr/>
        </p:nvSpPr>
        <p:spPr bwMode="auto">
          <a:xfrm>
            <a:off x="8266609" y="1897014"/>
            <a:ext cx="3252291" cy="81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zh-CN" sz="1100">
                <a:cs typeface="+mn-ea"/>
                <a:sym typeface="+mn-lt"/>
              </a:rPr>
              <a:t>Copy pas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te </a:t>
            </a:r>
            <a:r>
              <a:rPr lang="en-US" altLang="zh-CN" sz="1100" dirty="0">
                <a:cs typeface="+mn-ea"/>
                <a:sym typeface="+mn-lt"/>
              </a:rPr>
              <a:t>fonts. Choose the only option to retain </a:t>
            </a:r>
            <a:r>
              <a:rPr lang="en-US" altLang="zh-CN" sz="1100">
                <a:cs typeface="+mn-ea"/>
                <a:sym typeface="+mn-lt"/>
              </a:rPr>
              <a:t>text.</a:t>
            </a:r>
          </a:p>
          <a:p>
            <a:pPr algn="r">
              <a:lnSpc>
                <a:spcPct val="13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EAEA48B-9DE5-4D20-88C0-4E50B141CECB}"/>
              </a:ext>
            </a:extLst>
          </p:cNvPr>
          <p:cNvSpPr txBox="1"/>
          <p:nvPr/>
        </p:nvSpPr>
        <p:spPr bwMode="auto">
          <a:xfrm>
            <a:off x="8266606" y="1509416"/>
            <a:ext cx="3252293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cs typeface="+mn-ea"/>
                <a:sym typeface="+mn-lt"/>
              </a:rPr>
              <a:t>T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800" b="1">
                <a:cs typeface="+mn-ea"/>
                <a:sym typeface="+mn-lt"/>
              </a:rPr>
              <a:t>ext </a:t>
            </a:r>
            <a:r>
              <a:rPr lang="en-US" altLang="zh-CN" sz="1800" b="1" dirty="0">
                <a:cs typeface="+mn-ea"/>
                <a:sym typeface="+mn-lt"/>
              </a:rPr>
              <a:t>here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95CAF92-1154-47AA-BFD7-42CFA2F45ABE}"/>
              </a:ext>
            </a:extLst>
          </p:cNvPr>
          <p:cNvSpPr/>
          <p:nvPr/>
        </p:nvSpPr>
        <p:spPr bwMode="auto">
          <a:xfrm>
            <a:off x="8266609" y="4871169"/>
            <a:ext cx="3252291" cy="81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zh-CN" sz="1100">
                <a:cs typeface="+mn-ea"/>
                <a:sym typeface="+mn-lt"/>
              </a:rPr>
              <a:t>Copy pas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te </a:t>
            </a:r>
            <a:r>
              <a:rPr lang="en-US" altLang="zh-CN" sz="1100" dirty="0">
                <a:cs typeface="+mn-ea"/>
                <a:sym typeface="+mn-lt"/>
              </a:rPr>
              <a:t>fonts. Choose the only option to retain </a:t>
            </a:r>
            <a:r>
              <a:rPr lang="en-US" altLang="zh-CN" sz="1100">
                <a:cs typeface="+mn-ea"/>
                <a:sym typeface="+mn-lt"/>
              </a:rPr>
              <a:t>text.</a:t>
            </a:r>
          </a:p>
          <a:p>
            <a:pPr algn="r">
              <a:lnSpc>
                <a:spcPct val="13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6A94748-4AF7-4719-A641-6B2B8DE82B82}"/>
              </a:ext>
            </a:extLst>
          </p:cNvPr>
          <p:cNvSpPr txBox="1"/>
          <p:nvPr/>
        </p:nvSpPr>
        <p:spPr bwMode="auto">
          <a:xfrm>
            <a:off x="8266606" y="4483571"/>
            <a:ext cx="3252293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cs typeface="+mn-ea"/>
                <a:sym typeface="+mn-lt"/>
              </a:rPr>
              <a:t>T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800" b="1">
                <a:cs typeface="+mn-ea"/>
                <a:sym typeface="+mn-lt"/>
              </a:rPr>
              <a:t>ext </a:t>
            </a:r>
            <a:r>
              <a:rPr lang="en-US" altLang="zh-CN" sz="1800" b="1" dirty="0">
                <a:cs typeface="+mn-ea"/>
                <a:sym typeface="+mn-lt"/>
              </a:rPr>
              <a:t>here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AB84F91-16C1-41F4-928F-92760E713CC8}"/>
              </a:ext>
            </a:extLst>
          </p:cNvPr>
          <p:cNvSpPr/>
          <p:nvPr/>
        </p:nvSpPr>
        <p:spPr bwMode="auto">
          <a:xfrm>
            <a:off x="668008" y="1897014"/>
            <a:ext cx="3252291" cy="81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>
                <a:cs typeface="+mn-ea"/>
                <a:sym typeface="+mn-lt"/>
              </a:rPr>
              <a:t>Copy pas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te </a:t>
            </a:r>
            <a:r>
              <a:rPr lang="en-US" altLang="zh-CN" sz="1100" dirty="0">
                <a:cs typeface="+mn-ea"/>
                <a:sym typeface="+mn-lt"/>
              </a:rPr>
              <a:t>fonts. Choose the only option to retain </a:t>
            </a:r>
            <a:r>
              <a:rPr lang="en-US" altLang="zh-CN" sz="1100">
                <a:cs typeface="+mn-ea"/>
                <a:sym typeface="+mn-lt"/>
              </a:rPr>
              <a:t>text.</a:t>
            </a:r>
          </a:p>
          <a:p>
            <a:pPr>
              <a:lnSpc>
                <a:spcPct val="13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56B4D7C-D3FD-4DB3-B99E-67FE47CF4793}"/>
              </a:ext>
            </a:extLst>
          </p:cNvPr>
          <p:cNvSpPr txBox="1"/>
          <p:nvPr/>
        </p:nvSpPr>
        <p:spPr bwMode="auto">
          <a:xfrm>
            <a:off x="668005" y="1509416"/>
            <a:ext cx="3252293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cs typeface="+mn-ea"/>
                <a:sym typeface="+mn-lt"/>
              </a:rPr>
              <a:t>T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800" b="1">
                <a:cs typeface="+mn-ea"/>
                <a:sym typeface="+mn-lt"/>
              </a:rPr>
              <a:t>ext </a:t>
            </a:r>
            <a:r>
              <a:rPr lang="en-US" altLang="zh-CN" sz="1800" b="1" dirty="0">
                <a:cs typeface="+mn-ea"/>
                <a:sym typeface="+mn-lt"/>
              </a:rPr>
              <a:t>here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D607146-F31A-47D1-846D-B9DF4084593A}"/>
              </a:ext>
            </a:extLst>
          </p:cNvPr>
          <p:cNvSpPr/>
          <p:nvPr/>
        </p:nvSpPr>
        <p:spPr bwMode="auto">
          <a:xfrm>
            <a:off x="668008" y="4871169"/>
            <a:ext cx="3252291" cy="81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>
                <a:cs typeface="+mn-ea"/>
                <a:sym typeface="+mn-lt"/>
              </a:rPr>
              <a:t>Copy pas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te </a:t>
            </a:r>
            <a:r>
              <a:rPr lang="en-US" altLang="zh-CN" sz="1100" dirty="0">
                <a:cs typeface="+mn-ea"/>
                <a:sym typeface="+mn-lt"/>
              </a:rPr>
              <a:t>fonts. Choose the only option to retain </a:t>
            </a:r>
            <a:r>
              <a:rPr lang="en-US" altLang="zh-CN" sz="1100">
                <a:cs typeface="+mn-ea"/>
                <a:sym typeface="+mn-lt"/>
              </a:rPr>
              <a:t>text.</a:t>
            </a:r>
          </a:p>
          <a:p>
            <a:pPr>
              <a:lnSpc>
                <a:spcPct val="13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2333A4-F82B-4411-9692-79D5C7CCB807}"/>
              </a:ext>
            </a:extLst>
          </p:cNvPr>
          <p:cNvSpPr txBox="1"/>
          <p:nvPr/>
        </p:nvSpPr>
        <p:spPr bwMode="auto">
          <a:xfrm>
            <a:off x="668005" y="4483571"/>
            <a:ext cx="3252293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cs typeface="+mn-ea"/>
                <a:sym typeface="+mn-lt"/>
              </a:rPr>
              <a:t>T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800" b="1">
                <a:cs typeface="+mn-ea"/>
                <a:sym typeface="+mn-lt"/>
              </a:rPr>
              <a:t>ext </a:t>
            </a:r>
            <a:r>
              <a:rPr lang="en-US" altLang="zh-CN" sz="1800" b="1" dirty="0">
                <a:cs typeface="+mn-ea"/>
                <a:sym typeface="+mn-lt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21366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鉴别诊断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15</a:t>
            </a:fld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BE92FC6-4257-4AF6-A466-3E56EDF794C9}"/>
              </a:ext>
            </a:extLst>
          </p:cNvPr>
          <p:cNvGrpSpPr/>
          <p:nvPr/>
        </p:nvGrpSpPr>
        <p:grpSpPr>
          <a:xfrm>
            <a:off x="594995" y="2633578"/>
            <a:ext cx="10996930" cy="1944687"/>
            <a:chOff x="1039872" y="2808614"/>
            <a:chExt cx="10107176" cy="1787344"/>
          </a:xfrm>
          <a:solidFill>
            <a:schemeClr val="bg1">
              <a:lumMod val="95000"/>
            </a:schemeClr>
          </a:solidFill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F89E5788-6F03-4B7E-9AC6-E5663C019821}"/>
                </a:ext>
              </a:extLst>
            </p:cNvPr>
            <p:cNvSpPr/>
            <p:nvPr/>
          </p:nvSpPr>
          <p:spPr bwMode="auto">
            <a:xfrm>
              <a:off x="2767900" y="2808618"/>
              <a:ext cx="1783386" cy="89367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18" y="0"/>
                </a:cxn>
                <a:cxn ang="0">
                  <a:pos x="267" y="31"/>
                </a:cxn>
                <a:cxn ang="0">
                  <a:pos x="274" y="59"/>
                </a:cxn>
                <a:cxn ang="0">
                  <a:pos x="274" y="137"/>
                </a:cxn>
                <a:cxn ang="0">
                  <a:pos x="249" y="137"/>
                </a:cxn>
                <a:cxn ang="0">
                  <a:pos x="249" y="59"/>
                </a:cxn>
                <a:cxn ang="0">
                  <a:pos x="215" y="25"/>
                </a:cxn>
                <a:cxn ang="0">
                  <a:pos x="59" y="25"/>
                </a:cxn>
                <a:cxn ang="0">
                  <a:pos x="25" y="59"/>
                </a:cxn>
                <a:cxn ang="0">
                  <a:pos x="25" y="137"/>
                </a:cxn>
                <a:cxn ang="0">
                  <a:pos x="0" y="137"/>
                </a:cxn>
                <a:cxn ang="0">
                  <a:pos x="0" y="56"/>
                </a:cxn>
                <a:cxn ang="0">
                  <a:pos x="31" y="7"/>
                </a:cxn>
                <a:cxn ang="0">
                  <a:pos x="59" y="0"/>
                </a:cxn>
              </a:cxnLst>
              <a:rect l="0" t="0" r="r" b="b"/>
              <a:pathLst>
                <a:path w="274" h="137">
                  <a:moveTo>
                    <a:pt x="59" y="0"/>
                  </a:moveTo>
                  <a:cubicBezTo>
                    <a:pt x="218" y="0"/>
                    <a:pt x="218" y="0"/>
                    <a:pt x="218" y="0"/>
                  </a:cubicBezTo>
                  <a:cubicBezTo>
                    <a:pt x="239" y="1"/>
                    <a:pt x="256" y="12"/>
                    <a:pt x="267" y="31"/>
                  </a:cubicBezTo>
                  <a:cubicBezTo>
                    <a:pt x="272" y="40"/>
                    <a:pt x="274" y="49"/>
                    <a:pt x="274" y="59"/>
                  </a:cubicBezTo>
                  <a:cubicBezTo>
                    <a:pt x="274" y="137"/>
                    <a:pt x="274" y="137"/>
                    <a:pt x="274" y="137"/>
                  </a:cubicBezTo>
                  <a:cubicBezTo>
                    <a:pt x="249" y="137"/>
                    <a:pt x="249" y="137"/>
                    <a:pt x="249" y="137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49" y="40"/>
                    <a:pt x="233" y="25"/>
                    <a:pt x="215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1" y="25"/>
                    <a:pt x="25" y="40"/>
                    <a:pt x="25" y="59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" y="35"/>
                    <a:pt x="12" y="18"/>
                    <a:pt x="31" y="7"/>
                  </a:cubicBezTo>
                  <a:cubicBezTo>
                    <a:pt x="40" y="2"/>
                    <a:pt x="49" y="0"/>
                    <a:pt x="5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A94F9260-7D03-4AE6-B8AE-DB9E01F750C0}"/>
                </a:ext>
              </a:extLst>
            </p:cNvPr>
            <p:cNvSpPr/>
            <p:nvPr/>
          </p:nvSpPr>
          <p:spPr bwMode="auto">
            <a:xfrm>
              <a:off x="4389159" y="3702288"/>
              <a:ext cx="1787339" cy="893670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274" y="81"/>
                </a:cxn>
                <a:cxn ang="0">
                  <a:pos x="273" y="87"/>
                </a:cxn>
                <a:cxn ang="0">
                  <a:pos x="215" y="137"/>
                </a:cxn>
                <a:cxn ang="0">
                  <a:pos x="56" y="137"/>
                </a:cxn>
                <a:cxn ang="0">
                  <a:pos x="7" y="106"/>
                </a:cxn>
                <a:cxn ang="0">
                  <a:pos x="0" y="78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77"/>
                </a:cxn>
                <a:cxn ang="0">
                  <a:pos x="59" y="112"/>
                </a:cxn>
                <a:cxn ang="0">
                  <a:pos x="215" y="112"/>
                </a:cxn>
                <a:cxn ang="0">
                  <a:pos x="249" y="77"/>
                </a:cxn>
                <a:cxn ang="0">
                  <a:pos x="249" y="0"/>
                </a:cxn>
                <a:cxn ang="0">
                  <a:pos x="274" y="0"/>
                </a:cxn>
              </a:cxnLst>
              <a:rect l="0" t="0" r="r" b="b"/>
              <a:pathLst>
                <a:path w="274" h="137">
                  <a:moveTo>
                    <a:pt x="274" y="0"/>
                  </a:moveTo>
                  <a:cubicBezTo>
                    <a:pt x="274" y="81"/>
                    <a:pt x="274" y="81"/>
                    <a:pt x="274" y="81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68" y="116"/>
                    <a:pt x="245" y="136"/>
                    <a:pt x="215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35" y="135"/>
                    <a:pt x="18" y="125"/>
                    <a:pt x="7" y="106"/>
                  </a:cubicBezTo>
                  <a:cubicBezTo>
                    <a:pt x="2" y="97"/>
                    <a:pt x="0" y="88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96"/>
                    <a:pt x="41" y="112"/>
                    <a:pt x="59" y="112"/>
                  </a:cubicBezTo>
                  <a:cubicBezTo>
                    <a:pt x="215" y="112"/>
                    <a:pt x="215" y="112"/>
                    <a:pt x="215" y="112"/>
                  </a:cubicBezTo>
                  <a:cubicBezTo>
                    <a:pt x="233" y="112"/>
                    <a:pt x="249" y="96"/>
                    <a:pt x="249" y="77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74" y="0"/>
                    <a:pt x="274" y="0"/>
                    <a:pt x="27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80111269-E4FF-4B8E-A92C-8FC3C5B3D7DC}"/>
                </a:ext>
              </a:extLst>
            </p:cNvPr>
            <p:cNvSpPr/>
            <p:nvPr/>
          </p:nvSpPr>
          <p:spPr bwMode="auto">
            <a:xfrm>
              <a:off x="6014371" y="2808618"/>
              <a:ext cx="1783386" cy="89367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18" y="0"/>
                </a:cxn>
                <a:cxn ang="0">
                  <a:pos x="267" y="31"/>
                </a:cxn>
                <a:cxn ang="0">
                  <a:pos x="274" y="59"/>
                </a:cxn>
                <a:cxn ang="0">
                  <a:pos x="274" y="137"/>
                </a:cxn>
                <a:cxn ang="0">
                  <a:pos x="249" y="137"/>
                </a:cxn>
                <a:cxn ang="0">
                  <a:pos x="249" y="59"/>
                </a:cxn>
                <a:cxn ang="0">
                  <a:pos x="215" y="25"/>
                </a:cxn>
                <a:cxn ang="0">
                  <a:pos x="59" y="25"/>
                </a:cxn>
                <a:cxn ang="0">
                  <a:pos x="25" y="59"/>
                </a:cxn>
                <a:cxn ang="0">
                  <a:pos x="25" y="137"/>
                </a:cxn>
                <a:cxn ang="0">
                  <a:pos x="0" y="137"/>
                </a:cxn>
                <a:cxn ang="0">
                  <a:pos x="0" y="56"/>
                </a:cxn>
                <a:cxn ang="0">
                  <a:pos x="31" y="7"/>
                </a:cxn>
                <a:cxn ang="0">
                  <a:pos x="59" y="0"/>
                </a:cxn>
              </a:cxnLst>
              <a:rect l="0" t="0" r="r" b="b"/>
              <a:pathLst>
                <a:path w="274" h="137">
                  <a:moveTo>
                    <a:pt x="59" y="0"/>
                  </a:moveTo>
                  <a:cubicBezTo>
                    <a:pt x="218" y="0"/>
                    <a:pt x="218" y="0"/>
                    <a:pt x="218" y="0"/>
                  </a:cubicBezTo>
                  <a:cubicBezTo>
                    <a:pt x="239" y="1"/>
                    <a:pt x="256" y="12"/>
                    <a:pt x="267" y="31"/>
                  </a:cubicBezTo>
                  <a:cubicBezTo>
                    <a:pt x="272" y="40"/>
                    <a:pt x="274" y="49"/>
                    <a:pt x="274" y="59"/>
                  </a:cubicBezTo>
                  <a:cubicBezTo>
                    <a:pt x="274" y="137"/>
                    <a:pt x="274" y="137"/>
                    <a:pt x="274" y="137"/>
                  </a:cubicBezTo>
                  <a:cubicBezTo>
                    <a:pt x="249" y="137"/>
                    <a:pt x="249" y="137"/>
                    <a:pt x="249" y="137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49" y="40"/>
                    <a:pt x="233" y="25"/>
                    <a:pt x="215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0" y="25"/>
                    <a:pt x="25" y="40"/>
                    <a:pt x="25" y="59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" y="35"/>
                    <a:pt x="12" y="18"/>
                    <a:pt x="31" y="7"/>
                  </a:cubicBezTo>
                  <a:cubicBezTo>
                    <a:pt x="40" y="2"/>
                    <a:pt x="49" y="0"/>
                    <a:pt x="5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F52B2C7-8389-45DB-B743-C04055BA852E}"/>
                </a:ext>
              </a:extLst>
            </p:cNvPr>
            <p:cNvSpPr/>
            <p:nvPr/>
          </p:nvSpPr>
          <p:spPr bwMode="auto">
            <a:xfrm>
              <a:off x="7635630" y="3702288"/>
              <a:ext cx="1787339" cy="893670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274" y="81"/>
                </a:cxn>
                <a:cxn ang="0">
                  <a:pos x="273" y="87"/>
                </a:cxn>
                <a:cxn ang="0">
                  <a:pos x="215" y="137"/>
                </a:cxn>
                <a:cxn ang="0">
                  <a:pos x="56" y="137"/>
                </a:cxn>
                <a:cxn ang="0">
                  <a:pos x="7" y="106"/>
                </a:cxn>
                <a:cxn ang="0">
                  <a:pos x="0" y="78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77"/>
                </a:cxn>
                <a:cxn ang="0">
                  <a:pos x="59" y="112"/>
                </a:cxn>
                <a:cxn ang="0">
                  <a:pos x="215" y="112"/>
                </a:cxn>
                <a:cxn ang="0">
                  <a:pos x="249" y="77"/>
                </a:cxn>
                <a:cxn ang="0">
                  <a:pos x="249" y="0"/>
                </a:cxn>
                <a:cxn ang="0">
                  <a:pos x="274" y="0"/>
                </a:cxn>
              </a:cxnLst>
              <a:rect l="0" t="0" r="r" b="b"/>
              <a:pathLst>
                <a:path w="274" h="137">
                  <a:moveTo>
                    <a:pt x="274" y="0"/>
                  </a:moveTo>
                  <a:cubicBezTo>
                    <a:pt x="274" y="81"/>
                    <a:pt x="274" y="81"/>
                    <a:pt x="274" y="81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68" y="116"/>
                    <a:pt x="245" y="136"/>
                    <a:pt x="215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35" y="135"/>
                    <a:pt x="18" y="125"/>
                    <a:pt x="7" y="106"/>
                  </a:cubicBezTo>
                  <a:cubicBezTo>
                    <a:pt x="2" y="97"/>
                    <a:pt x="0" y="88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96"/>
                    <a:pt x="40" y="112"/>
                    <a:pt x="59" y="112"/>
                  </a:cubicBezTo>
                  <a:cubicBezTo>
                    <a:pt x="215" y="112"/>
                    <a:pt x="215" y="112"/>
                    <a:pt x="215" y="112"/>
                  </a:cubicBezTo>
                  <a:cubicBezTo>
                    <a:pt x="233" y="112"/>
                    <a:pt x="249" y="96"/>
                    <a:pt x="249" y="77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74" y="0"/>
                    <a:pt x="274" y="0"/>
                    <a:pt x="27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70C793F-B3EE-49B8-9FC0-C81386A02509}"/>
                </a:ext>
              </a:extLst>
            </p:cNvPr>
            <p:cNvGrpSpPr/>
            <p:nvPr/>
          </p:nvGrpSpPr>
          <p:grpSpPr>
            <a:xfrm>
              <a:off x="9256896" y="2808618"/>
              <a:ext cx="1890152" cy="1787339"/>
              <a:chOff x="6606248" y="2292350"/>
              <a:chExt cx="1215463" cy="1149350"/>
            </a:xfrm>
            <a:grpFill/>
          </p:grpSpPr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428B8CF1-F964-4E81-BDA0-1F7C3AE45818}"/>
                  </a:ext>
                </a:extLst>
              </p:cNvPr>
              <p:cNvSpPr/>
              <p:nvPr/>
            </p:nvSpPr>
            <p:spPr bwMode="auto">
              <a:xfrm>
                <a:off x="6606248" y="2292350"/>
                <a:ext cx="1149350" cy="991696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218" y="0"/>
                  </a:cxn>
                  <a:cxn ang="0">
                    <a:pos x="267" y="31"/>
                  </a:cxn>
                  <a:cxn ang="0">
                    <a:pos x="274" y="59"/>
                  </a:cxn>
                  <a:cxn ang="0">
                    <a:pos x="274" y="236"/>
                  </a:cxn>
                  <a:cxn ang="0">
                    <a:pos x="249" y="236"/>
                  </a:cxn>
                  <a:cxn ang="0">
                    <a:pos x="249" y="59"/>
                  </a:cxn>
                  <a:cxn ang="0">
                    <a:pos x="214" y="25"/>
                  </a:cxn>
                  <a:cxn ang="0">
                    <a:pos x="59" y="25"/>
                  </a:cxn>
                  <a:cxn ang="0">
                    <a:pos x="25" y="59"/>
                  </a:cxn>
                  <a:cxn ang="0">
                    <a:pos x="25" y="137"/>
                  </a:cxn>
                  <a:cxn ang="0">
                    <a:pos x="0" y="137"/>
                  </a:cxn>
                  <a:cxn ang="0">
                    <a:pos x="0" y="56"/>
                  </a:cxn>
                  <a:cxn ang="0">
                    <a:pos x="31" y="7"/>
                  </a:cxn>
                  <a:cxn ang="0">
                    <a:pos x="59" y="0"/>
                  </a:cxn>
                </a:cxnLst>
                <a:rect l="0" t="0" r="r" b="b"/>
                <a:pathLst>
                  <a:path w="274" h="236">
                    <a:moveTo>
                      <a:pt x="59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39" y="1"/>
                      <a:pt x="256" y="12"/>
                      <a:pt x="267" y="31"/>
                    </a:cubicBezTo>
                    <a:cubicBezTo>
                      <a:pt x="271" y="40"/>
                      <a:pt x="274" y="49"/>
                      <a:pt x="274" y="59"/>
                    </a:cubicBezTo>
                    <a:cubicBezTo>
                      <a:pt x="274" y="236"/>
                      <a:pt x="274" y="236"/>
                      <a:pt x="274" y="236"/>
                    </a:cubicBezTo>
                    <a:cubicBezTo>
                      <a:pt x="249" y="236"/>
                      <a:pt x="249" y="236"/>
                      <a:pt x="249" y="236"/>
                    </a:cubicBezTo>
                    <a:cubicBezTo>
                      <a:pt x="249" y="59"/>
                      <a:pt x="249" y="59"/>
                      <a:pt x="249" y="59"/>
                    </a:cubicBezTo>
                    <a:cubicBezTo>
                      <a:pt x="249" y="40"/>
                      <a:pt x="233" y="25"/>
                      <a:pt x="214" y="25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40" y="25"/>
                      <a:pt x="25" y="40"/>
                      <a:pt x="25" y="59"/>
                    </a:cubicBezTo>
                    <a:cubicBezTo>
                      <a:pt x="25" y="137"/>
                      <a:pt x="25" y="137"/>
                      <a:pt x="25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" y="35"/>
                      <a:pt x="12" y="18"/>
                      <a:pt x="31" y="7"/>
                    </a:cubicBezTo>
                    <a:cubicBezTo>
                      <a:pt x="40" y="2"/>
                      <a:pt x="49" y="0"/>
                      <a:pt x="5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711C6D8D-849B-4A45-9F1E-E29A8F82F3CA}"/>
                  </a:ext>
                </a:extLst>
              </p:cNvPr>
              <p:cNvSpPr/>
              <p:nvPr/>
            </p:nvSpPr>
            <p:spPr bwMode="auto">
              <a:xfrm>
                <a:off x="7582687" y="3225560"/>
                <a:ext cx="239024" cy="21614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47" y="85"/>
                  </a:cxn>
                  <a:cxn ang="0">
                    <a:pos x="0" y="0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4" h="85">
                    <a:moveTo>
                      <a:pt x="94" y="0"/>
                    </a:moveTo>
                    <a:lnTo>
                      <a:pt x="47" y="85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1C71B680-8368-466E-8CD4-52264DCC7C56}"/>
                </a:ext>
              </a:extLst>
            </p:cNvPr>
            <p:cNvGrpSpPr/>
            <p:nvPr/>
          </p:nvGrpSpPr>
          <p:grpSpPr>
            <a:xfrm>
              <a:off x="1039872" y="2808614"/>
              <a:ext cx="1890150" cy="1787337"/>
              <a:chOff x="1322289" y="2292350"/>
              <a:chExt cx="1215463" cy="1149350"/>
            </a:xfrm>
            <a:grpFill/>
          </p:grpSpPr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DB9DF19F-83BC-44FB-BF8F-82C36540AA22}"/>
                  </a:ext>
                </a:extLst>
              </p:cNvPr>
              <p:cNvSpPr/>
              <p:nvPr/>
            </p:nvSpPr>
            <p:spPr bwMode="auto">
              <a:xfrm>
                <a:off x="1322289" y="2292350"/>
                <a:ext cx="239024" cy="21359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48" y="84"/>
                  </a:cxn>
                  <a:cxn ang="0">
                    <a:pos x="0" y="0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4" h="84">
                    <a:moveTo>
                      <a:pt x="94" y="0"/>
                    </a:moveTo>
                    <a:lnTo>
                      <a:pt x="48" y="84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04C97D99-EF2F-441F-8FF0-64F6F7799FCD}"/>
                  </a:ext>
                </a:extLst>
              </p:cNvPr>
              <p:cNvSpPr/>
              <p:nvPr/>
            </p:nvSpPr>
            <p:spPr bwMode="auto">
              <a:xfrm>
                <a:off x="1388402" y="2480518"/>
                <a:ext cx="1149350" cy="961182"/>
              </a:xfrm>
              <a:custGeom>
                <a:avLst/>
                <a:gdLst/>
                <a:ahLst/>
                <a:cxnLst>
                  <a:cxn ang="0">
                    <a:pos x="274" y="92"/>
                  </a:cxn>
                  <a:cxn ang="0">
                    <a:pos x="274" y="173"/>
                  </a:cxn>
                  <a:cxn ang="0">
                    <a:pos x="273" y="179"/>
                  </a:cxn>
                  <a:cxn ang="0">
                    <a:pos x="215" y="229"/>
                  </a:cxn>
                  <a:cxn ang="0">
                    <a:pos x="56" y="229"/>
                  </a:cxn>
                  <a:cxn ang="0">
                    <a:pos x="7" y="198"/>
                  </a:cxn>
                  <a:cxn ang="0">
                    <a:pos x="0" y="170"/>
                  </a:cxn>
                  <a:cxn ang="0">
                    <a:pos x="0" y="0"/>
                  </a:cxn>
                  <a:cxn ang="0">
                    <a:pos x="13" y="23"/>
                  </a:cxn>
                  <a:cxn ang="0">
                    <a:pos x="25" y="0"/>
                  </a:cxn>
                  <a:cxn ang="0">
                    <a:pos x="25" y="169"/>
                  </a:cxn>
                  <a:cxn ang="0">
                    <a:pos x="59" y="204"/>
                  </a:cxn>
                  <a:cxn ang="0">
                    <a:pos x="215" y="204"/>
                  </a:cxn>
                  <a:cxn ang="0">
                    <a:pos x="249" y="169"/>
                  </a:cxn>
                  <a:cxn ang="0">
                    <a:pos x="249" y="92"/>
                  </a:cxn>
                  <a:cxn ang="0">
                    <a:pos x="274" y="92"/>
                  </a:cxn>
                </a:cxnLst>
                <a:rect l="0" t="0" r="r" b="b"/>
                <a:pathLst>
                  <a:path w="274" h="229">
                    <a:moveTo>
                      <a:pt x="274" y="92"/>
                    </a:moveTo>
                    <a:cubicBezTo>
                      <a:pt x="274" y="173"/>
                      <a:pt x="274" y="173"/>
                      <a:pt x="274" y="173"/>
                    </a:cubicBezTo>
                    <a:cubicBezTo>
                      <a:pt x="273" y="179"/>
                      <a:pt x="273" y="179"/>
                      <a:pt x="273" y="179"/>
                    </a:cubicBezTo>
                    <a:cubicBezTo>
                      <a:pt x="268" y="208"/>
                      <a:pt x="245" y="228"/>
                      <a:pt x="215" y="229"/>
                    </a:cubicBezTo>
                    <a:cubicBezTo>
                      <a:pt x="56" y="229"/>
                      <a:pt x="56" y="229"/>
                      <a:pt x="56" y="229"/>
                    </a:cubicBezTo>
                    <a:cubicBezTo>
                      <a:pt x="35" y="227"/>
                      <a:pt x="18" y="217"/>
                      <a:pt x="7" y="198"/>
                    </a:cubicBezTo>
                    <a:cubicBezTo>
                      <a:pt x="2" y="189"/>
                      <a:pt x="0" y="180"/>
                      <a:pt x="0" y="17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69"/>
                      <a:pt x="25" y="169"/>
                      <a:pt x="25" y="169"/>
                    </a:cubicBezTo>
                    <a:cubicBezTo>
                      <a:pt x="25" y="188"/>
                      <a:pt x="41" y="204"/>
                      <a:pt x="59" y="204"/>
                    </a:cubicBezTo>
                    <a:cubicBezTo>
                      <a:pt x="215" y="204"/>
                      <a:pt x="215" y="204"/>
                      <a:pt x="215" y="204"/>
                    </a:cubicBezTo>
                    <a:cubicBezTo>
                      <a:pt x="234" y="204"/>
                      <a:pt x="249" y="188"/>
                      <a:pt x="249" y="169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74" y="92"/>
                      <a:pt x="274" y="92"/>
                      <a:pt x="274" y="9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30FEF0F-6A14-4740-A21E-C7CC74B4DA94}"/>
              </a:ext>
            </a:extLst>
          </p:cNvPr>
          <p:cNvGrpSpPr/>
          <p:nvPr/>
        </p:nvGrpSpPr>
        <p:grpSpPr>
          <a:xfrm>
            <a:off x="1289464" y="4125150"/>
            <a:ext cx="748886" cy="748886"/>
            <a:chOff x="1568942" y="2292350"/>
            <a:chExt cx="788271" cy="788271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3C436D79-83CE-4A45-AE0B-1D5B567C9A30}"/>
                </a:ext>
              </a:extLst>
            </p:cNvPr>
            <p:cNvSpPr/>
            <p:nvPr/>
          </p:nvSpPr>
          <p:spPr bwMode="auto">
            <a:xfrm>
              <a:off x="1568942" y="2292350"/>
              <a:ext cx="788271" cy="7882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CA69FA7D-1032-46B7-9ECD-8C77186E42A3}"/>
                </a:ext>
              </a:extLst>
            </p:cNvPr>
            <p:cNvSpPr/>
            <p:nvPr/>
          </p:nvSpPr>
          <p:spPr bwMode="auto">
            <a:xfrm>
              <a:off x="1770262" y="2530990"/>
              <a:ext cx="385630" cy="310990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5081268-1CE0-4564-B766-471AEE93E1CC}"/>
              </a:ext>
            </a:extLst>
          </p:cNvPr>
          <p:cNvGrpSpPr/>
          <p:nvPr/>
        </p:nvGrpSpPr>
        <p:grpSpPr>
          <a:xfrm>
            <a:off x="4837023" y="4125150"/>
            <a:ext cx="748886" cy="748886"/>
            <a:chOff x="1568942" y="2292350"/>
            <a:chExt cx="788271" cy="788271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EED140C3-6BAB-44A1-A214-E61D89707FDF}"/>
                </a:ext>
              </a:extLst>
            </p:cNvPr>
            <p:cNvSpPr/>
            <p:nvPr/>
          </p:nvSpPr>
          <p:spPr bwMode="auto">
            <a:xfrm>
              <a:off x="1568942" y="2292350"/>
              <a:ext cx="788271" cy="7882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7095CC5A-5523-47AB-AE7D-8952E245B801}"/>
                </a:ext>
              </a:extLst>
            </p:cNvPr>
            <p:cNvSpPr/>
            <p:nvPr/>
          </p:nvSpPr>
          <p:spPr bwMode="auto">
            <a:xfrm>
              <a:off x="1770262" y="2530990"/>
              <a:ext cx="385630" cy="310990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034955F-B6B9-4A3C-9361-09878098F913}"/>
              </a:ext>
            </a:extLst>
          </p:cNvPr>
          <p:cNvGrpSpPr/>
          <p:nvPr/>
        </p:nvGrpSpPr>
        <p:grpSpPr>
          <a:xfrm>
            <a:off x="8384583" y="4125150"/>
            <a:ext cx="748886" cy="748886"/>
            <a:chOff x="1568942" y="2292350"/>
            <a:chExt cx="788271" cy="78827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AF1F7CF6-213F-45DE-9CEC-5FE05097F50D}"/>
                </a:ext>
              </a:extLst>
            </p:cNvPr>
            <p:cNvSpPr/>
            <p:nvPr/>
          </p:nvSpPr>
          <p:spPr bwMode="auto">
            <a:xfrm>
              <a:off x="1568942" y="2292350"/>
              <a:ext cx="788271" cy="7882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15609853-0045-4DC3-B270-B70C17BB2F0C}"/>
                </a:ext>
              </a:extLst>
            </p:cNvPr>
            <p:cNvSpPr/>
            <p:nvPr/>
          </p:nvSpPr>
          <p:spPr bwMode="auto">
            <a:xfrm>
              <a:off x="1770262" y="2530990"/>
              <a:ext cx="385630" cy="310990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213B100-4481-458E-BBC6-EB6A013B5101}"/>
              </a:ext>
            </a:extLst>
          </p:cNvPr>
          <p:cNvGrpSpPr/>
          <p:nvPr/>
        </p:nvGrpSpPr>
        <p:grpSpPr>
          <a:xfrm>
            <a:off x="3070889" y="2326865"/>
            <a:ext cx="748886" cy="748886"/>
            <a:chOff x="1568942" y="2292350"/>
            <a:chExt cx="788271" cy="788271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379E461-D5D3-48EA-AE6E-271FBB2F3582}"/>
                </a:ext>
              </a:extLst>
            </p:cNvPr>
            <p:cNvSpPr/>
            <p:nvPr/>
          </p:nvSpPr>
          <p:spPr bwMode="auto">
            <a:xfrm>
              <a:off x="1568942" y="2292350"/>
              <a:ext cx="788271" cy="78827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A8E06F6-2D3E-4071-8F87-35B1C6290D29}"/>
                </a:ext>
              </a:extLst>
            </p:cNvPr>
            <p:cNvSpPr/>
            <p:nvPr/>
          </p:nvSpPr>
          <p:spPr bwMode="auto">
            <a:xfrm>
              <a:off x="1770262" y="2530990"/>
              <a:ext cx="385630" cy="310990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5A0D96C-0C32-4FE7-B7AA-C6FCCFABEAE8}"/>
              </a:ext>
            </a:extLst>
          </p:cNvPr>
          <p:cNvGrpSpPr/>
          <p:nvPr/>
        </p:nvGrpSpPr>
        <p:grpSpPr>
          <a:xfrm>
            <a:off x="6603155" y="2326865"/>
            <a:ext cx="748886" cy="748886"/>
            <a:chOff x="1568942" y="2292350"/>
            <a:chExt cx="788271" cy="788271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DC4D3FF-A315-4EE0-A233-AC2705C55AD9}"/>
                </a:ext>
              </a:extLst>
            </p:cNvPr>
            <p:cNvSpPr/>
            <p:nvPr/>
          </p:nvSpPr>
          <p:spPr bwMode="auto">
            <a:xfrm>
              <a:off x="1568942" y="2292350"/>
              <a:ext cx="788271" cy="78827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3A38932E-6D2E-4F3B-B0CE-21071C4DA702}"/>
                </a:ext>
              </a:extLst>
            </p:cNvPr>
            <p:cNvSpPr/>
            <p:nvPr/>
          </p:nvSpPr>
          <p:spPr bwMode="auto">
            <a:xfrm>
              <a:off x="1770262" y="2530990"/>
              <a:ext cx="385630" cy="310990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91CD6BD-50B6-4E59-BBA6-B9C668CB80C0}"/>
              </a:ext>
            </a:extLst>
          </p:cNvPr>
          <p:cNvGrpSpPr/>
          <p:nvPr/>
        </p:nvGrpSpPr>
        <p:grpSpPr>
          <a:xfrm>
            <a:off x="10133276" y="2326865"/>
            <a:ext cx="748886" cy="748886"/>
            <a:chOff x="1568942" y="2292350"/>
            <a:chExt cx="788271" cy="78827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8047302-E57F-4329-B51B-A00373B8C81A}"/>
                </a:ext>
              </a:extLst>
            </p:cNvPr>
            <p:cNvSpPr/>
            <p:nvPr/>
          </p:nvSpPr>
          <p:spPr bwMode="auto">
            <a:xfrm>
              <a:off x="1568942" y="2292350"/>
              <a:ext cx="788271" cy="78827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9F537CD-D563-498D-A918-FE932EFD89FC}"/>
                </a:ext>
              </a:extLst>
            </p:cNvPr>
            <p:cNvSpPr/>
            <p:nvPr/>
          </p:nvSpPr>
          <p:spPr bwMode="auto">
            <a:xfrm>
              <a:off x="1770262" y="2530990"/>
              <a:ext cx="385630" cy="310990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23C049BD-2CB6-4254-A72F-00A9163F172C}"/>
              </a:ext>
            </a:extLst>
          </p:cNvPr>
          <p:cNvSpPr/>
          <p:nvPr/>
        </p:nvSpPr>
        <p:spPr bwMode="auto">
          <a:xfrm>
            <a:off x="675632" y="5330565"/>
            <a:ext cx="2007132" cy="6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Supporting text he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re.</a:t>
            </a:r>
          </a:p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FF1F2B0-8527-4253-8B7D-C4D0231F353A}"/>
              </a:ext>
            </a:extLst>
          </p:cNvPr>
          <p:cNvSpPr txBox="1"/>
          <p:nvPr/>
        </p:nvSpPr>
        <p:spPr bwMode="auto">
          <a:xfrm>
            <a:off x="675632" y="4906948"/>
            <a:ext cx="2007132" cy="4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cs typeface="+mn-ea"/>
                <a:sym typeface="+mn-lt"/>
              </a:rPr>
              <a:t>Text h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800" b="1">
                <a:cs typeface="+mn-ea"/>
                <a:sym typeface="+mn-lt"/>
              </a:rPr>
              <a:t>ere</a:t>
            </a:r>
            <a:endParaRPr lang="en-US" altLang="zh-CN" sz="1800" b="1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069BF48-0DF2-4A0C-AEF1-DD02546EFBDE}"/>
              </a:ext>
            </a:extLst>
          </p:cNvPr>
          <p:cNvSpPr/>
          <p:nvPr/>
        </p:nvSpPr>
        <p:spPr bwMode="auto">
          <a:xfrm>
            <a:off x="4207899" y="5330565"/>
            <a:ext cx="2007132" cy="6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Supporting text he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re.</a:t>
            </a:r>
          </a:p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7984AC5-4D03-4670-9293-2F6AF5091204}"/>
              </a:ext>
            </a:extLst>
          </p:cNvPr>
          <p:cNvSpPr txBox="1"/>
          <p:nvPr/>
        </p:nvSpPr>
        <p:spPr bwMode="auto">
          <a:xfrm>
            <a:off x="4207899" y="4906948"/>
            <a:ext cx="2007132" cy="4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cs typeface="+mn-ea"/>
                <a:sym typeface="+mn-lt"/>
              </a:rPr>
              <a:t>Text h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800" b="1">
                <a:cs typeface="+mn-ea"/>
                <a:sym typeface="+mn-lt"/>
              </a:rPr>
              <a:t>ere</a:t>
            </a:r>
            <a:endParaRPr lang="en-US" altLang="zh-CN" sz="1800" b="1" dirty="0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F221546-79FB-49CE-9978-5C411F83D439}"/>
              </a:ext>
            </a:extLst>
          </p:cNvPr>
          <p:cNvSpPr/>
          <p:nvPr/>
        </p:nvSpPr>
        <p:spPr bwMode="auto">
          <a:xfrm>
            <a:off x="7755459" y="5330565"/>
            <a:ext cx="2007132" cy="6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Supporting text he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re.</a:t>
            </a:r>
          </a:p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0F3528D-8447-430E-9B79-28470311A49D}"/>
              </a:ext>
            </a:extLst>
          </p:cNvPr>
          <p:cNvSpPr txBox="1"/>
          <p:nvPr/>
        </p:nvSpPr>
        <p:spPr bwMode="auto">
          <a:xfrm>
            <a:off x="7755459" y="4906948"/>
            <a:ext cx="2007132" cy="4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cs typeface="+mn-ea"/>
                <a:sym typeface="+mn-lt"/>
              </a:rPr>
              <a:t>Text h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800" b="1">
                <a:cs typeface="+mn-ea"/>
                <a:sym typeface="+mn-lt"/>
              </a:rPr>
              <a:t>ere</a:t>
            </a:r>
            <a:endParaRPr lang="en-US" altLang="zh-CN" sz="1800" b="1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E2D52AE-04A3-44F1-8F80-A6DECDD8DB4A}"/>
              </a:ext>
            </a:extLst>
          </p:cNvPr>
          <p:cNvSpPr/>
          <p:nvPr/>
        </p:nvSpPr>
        <p:spPr bwMode="auto">
          <a:xfrm>
            <a:off x="9500499" y="1736461"/>
            <a:ext cx="2007132" cy="6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Supporting text he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re.</a:t>
            </a:r>
          </a:p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5863CC1-6102-4332-8B1C-70F30A764475}"/>
              </a:ext>
            </a:extLst>
          </p:cNvPr>
          <p:cNvSpPr txBox="1"/>
          <p:nvPr/>
        </p:nvSpPr>
        <p:spPr bwMode="auto">
          <a:xfrm>
            <a:off x="9500499" y="1312844"/>
            <a:ext cx="2007132" cy="4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cs typeface="+mn-ea"/>
                <a:sym typeface="+mn-lt"/>
              </a:rPr>
              <a:t>Text h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800" b="1">
                <a:cs typeface="+mn-ea"/>
                <a:sym typeface="+mn-lt"/>
              </a:rPr>
              <a:t>ere</a:t>
            </a:r>
            <a:endParaRPr lang="en-US" altLang="zh-CN" sz="1800" b="1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971D95E-25F4-4FDE-8A0B-30A55C25C923}"/>
              </a:ext>
            </a:extLst>
          </p:cNvPr>
          <p:cNvSpPr/>
          <p:nvPr/>
        </p:nvSpPr>
        <p:spPr bwMode="auto">
          <a:xfrm>
            <a:off x="5968233" y="1736461"/>
            <a:ext cx="2007132" cy="6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Supporting text he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re.</a:t>
            </a:r>
          </a:p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3A20FED-EA55-4D9F-8557-0D5640562462}"/>
              </a:ext>
            </a:extLst>
          </p:cNvPr>
          <p:cNvSpPr txBox="1"/>
          <p:nvPr/>
        </p:nvSpPr>
        <p:spPr bwMode="auto">
          <a:xfrm>
            <a:off x="5968233" y="1312844"/>
            <a:ext cx="2007132" cy="4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cs typeface="+mn-ea"/>
                <a:sym typeface="+mn-lt"/>
              </a:rPr>
              <a:t>Text h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800" b="1">
                <a:cs typeface="+mn-ea"/>
                <a:sym typeface="+mn-lt"/>
              </a:rPr>
              <a:t>ere</a:t>
            </a:r>
            <a:endParaRPr lang="en-US" altLang="zh-CN" sz="1800" b="1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3959DD9-9E64-4108-900B-28156A0FC39E}"/>
              </a:ext>
            </a:extLst>
          </p:cNvPr>
          <p:cNvSpPr/>
          <p:nvPr/>
        </p:nvSpPr>
        <p:spPr bwMode="auto">
          <a:xfrm>
            <a:off x="2441765" y="1736461"/>
            <a:ext cx="2007132" cy="6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Supporting text he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re.</a:t>
            </a:r>
          </a:p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B3AFA9F-A042-4C8A-AFDD-593D75792DD1}"/>
              </a:ext>
            </a:extLst>
          </p:cNvPr>
          <p:cNvSpPr txBox="1"/>
          <p:nvPr/>
        </p:nvSpPr>
        <p:spPr bwMode="auto">
          <a:xfrm>
            <a:off x="2441765" y="1312844"/>
            <a:ext cx="2007132" cy="4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cs typeface="+mn-ea"/>
                <a:sym typeface="+mn-lt"/>
              </a:rPr>
              <a:t>Text h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800" b="1">
                <a:cs typeface="+mn-ea"/>
                <a:sym typeface="+mn-lt"/>
              </a:rPr>
              <a:t>ere</a:t>
            </a:r>
            <a:endParaRPr lang="en-US" altLang="zh-CN" sz="18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231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治疗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16</a:t>
            </a:fld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306D888-08F7-46F0-B981-3E2F19D0B18F}"/>
              </a:ext>
            </a:extLst>
          </p:cNvPr>
          <p:cNvCxnSpPr/>
          <p:nvPr/>
        </p:nvCxnSpPr>
        <p:spPr>
          <a:xfrm>
            <a:off x="660399" y="3632200"/>
            <a:ext cx="108585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dash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37B205C-CA40-4773-92CA-7A2A684C4612}"/>
              </a:ext>
            </a:extLst>
          </p:cNvPr>
          <p:cNvCxnSpPr/>
          <p:nvPr/>
        </p:nvCxnSpPr>
        <p:spPr>
          <a:xfrm>
            <a:off x="6089651" y="1130299"/>
            <a:ext cx="0" cy="500380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dash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093A3FA-02BA-469D-ABDC-1F33733B5E2A}"/>
              </a:ext>
            </a:extLst>
          </p:cNvPr>
          <p:cNvGrpSpPr/>
          <p:nvPr/>
        </p:nvGrpSpPr>
        <p:grpSpPr>
          <a:xfrm>
            <a:off x="4616731" y="2164009"/>
            <a:ext cx="2936594" cy="2936594"/>
            <a:chOff x="5235694" y="2782972"/>
            <a:chExt cx="1698667" cy="1698668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F2FB4F30-3E40-46FE-A367-B00AD1447C74}"/>
                </a:ext>
              </a:extLst>
            </p:cNvPr>
            <p:cNvSpPr/>
            <p:nvPr/>
          </p:nvSpPr>
          <p:spPr>
            <a:xfrm>
              <a:off x="5235694" y="2782972"/>
              <a:ext cx="1698667" cy="169866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圆: 空心 36">
              <a:extLst>
                <a:ext uri="{FF2B5EF4-FFF2-40B4-BE49-F238E27FC236}">
                  <a16:creationId xmlns:a16="http://schemas.microsoft.com/office/drawing/2014/main" id="{8D287FE1-6DD0-440C-811A-C43100625A88}"/>
                </a:ext>
              </a:extLst>
            </p:cNvPr>
            <p:cNvSpPr/>
            <p:nvPr/>
          </p:nvSpPr>
          <p:spPr>
            <a:xfrm>
              <a:off x="5304611" y="2852194"/>
              <a:ext cx="1570079" cy="1570077"/>
            </a:xfrm>
            <a:prstGeom prst="donut">
              <a:avLst>
                <a:gd name="adj" fmla="val 8728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D8982484-EDE6-4E22-921F-8CD6630FE509}"/>
                </a:ext>
              </a:extLst>
            </p:cNvPr>
            <p:cNvSpPr/>
            <p:nvPr/>
          </p:nvSpPr>
          <p:spPr>
            <a:xfrm>
              <a:off x="5304611" y="3637535"/>
              <a:ext cx="779059" cy="784736"/>
            </a:xfrm>
            <a:custGeom>
              <a:avLst/>
              <a:gdLst>
                <a:gd name="connsiteX0" fmla="*/ 0 w 1359849"/>
                <a:gd name="connsiteY0" fmla="*/ 0 h 1369759"/>
                <a:gd name="connsiteX1" fmla="*/ 239197 w 1359849"/>
                <a:gd name="connsiteY1" fmla="*/ 0 h 1369759"/>
                <a:gd name="connsiteX2" fmla="*/ 1254641 w 1359849"/>
                <a:gd name="connsiteY2" fmla="*/ 1125250 h 1369759"/>
                <a:gd name="connsiteX3" fmla="*/ 1359849 w 1359849"/>
                <a:gd name="connsiteY3" fmla="*/ 1130562 h 1369759"/>
                <a:gd name="connsiteX4" fmla="*/ 1359849 w 1359849"/>
                <a:gd name="connsiteY4" fmla="*/ 1369759 h 1369759"/>
                <a:gd name="connsiteX5" fmla="*/ 1230184 w 1359849"/>
                <a:gd name="connsiteY5" fmla="*/ 1363212 h 1369759"/>
                <a:gd name="connsiteX6" fmla="*/ 0 w 1359849"/>
                <a:gd name="connsiteY6" fmla="*/ 0 h 136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9849" h="1369759">
                  <a:moveTo>
                    <a:pt x="0" y="0"/>
                  </a:moveTo>
                  <a:lnTo>
                    <a:pt x="239197" y="0"/>
                  </a:lnTo>
                  <a:cubicBezTo>
                    <a:pt x="239197" y="585641"/>
                    <a:pt x="684281" y="1067326"/>
                    <a:pt x="1254641" y="1125250"/>
                  </a:cubicBezTo>
                  <a:lnTo>
                    <a:pt x="1359849" y="1130562"/>
                  </a:lnTo>
                  <a:lnTo>
                    <a:pt x="1359849" y="1369759"/>
                  </a:lnTo>
                  <a:lnTo>
                    <a:pt x="1230184" y="1363212"/>
                  </a:lnTo>
                  <a:cubicBezTo>
                    <a:pt x="539208" y="1293039"/>
                    <a:pt x="0" y="70948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CE1511E-2263-4A79-BCEC-8B1C27DC6D1F}"/>
                </a:ext>
              </a:extLst>
            </p:cNvPr>
            <p:cNvSpPr/>
            <p:nvPr/>
          </p:nvSpPr>
          <p:spPr>
            <a:xfrm rot="10800000">
              <a:off x="6095631" y="2852194"/>
              <a:ext cx="779059" cy="784736"/>
            </a:xfrm>
            <a:custGeom>
              <a:avLst/>
              <a:gdLst>
                <a:gd name="connsiteX0" fmla="*/ 0 w 1359849"/>
                <a:gd name="connsiteY0" fmla="*/ 0 h 1369759"/>
                <a:gd name="connsiteX1" fmla="*/ 239197 w 1359849"/>
                <a:gd name="connsiteY1" fmla="*/ 0 h 1369759"/>
                <a:gd name="connsiteX2" fmla="*/ 1254641 w 1359849"/>
                <a:gd name="connsiteY2" fmla="*/ 1125250 h 1369759"/>
                <a:gd name="connsiteX3" fmla="*/ 1359849 w 1359849"/>
                <a:gd name="connsiteY3" fmla="*/ 1130562 h 1369759"/>
                <a:gd name="connsiteX4" fmla="*/ 1359849 w 1359849"/>
                <a:gd name="connsiteY4" fmla="*/ 1369759 h 1369759"/>
                <a:gd name="connsiteX5" fmla="*/ 1230184 w 1359849"/>
                <a:gd name="connsiteY5" fmla="*/ 1363212 h 1369759"/>
                <a:gd name="connsiteX6" fmla="*/ 0 w 1359849"/>
                <a:gd name="connsiteY6" fmla="*/ 0 h 136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9849" h="1369759">
                  <a:moveTo>
                    <a:pt x="0" y="0"/>
                  </a:moveTo>
                  <a:lnTo>
                    <a:pt x="239197" y="0"/>
                  </a:lnTo>
                  <a:cubicBezTo>
                    <a:pt x="239197" y="585641"/>
                    <a:pt x="684281" y="1067326"/>
                    <a:pt x="1254641" y="1125250"/>
                  </a:cubicBezTo>
                  <a:lnTo>
                    <a:pt x="1359849" y="1130562"/>
                  </a:lnTo>
                  <a:lnTo>
                    <a:pt x="1359849" y="1369759"/>
                  </a:lnTo>
                  <a:lnTo>
                    <a:pt x="1230184" y="1363212"/>
                  </a:lnTo>
                  <a:cubicBezTo>
                    <a:pt x="539208" y="1293039"/>
                    <a:pt x="0" y="70948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CD4593A2-5F38-4E1D-B59A-EE2ADE7BCD26}"/>
                </a:ext>
              </a:extLst>
            </p:cNvPr>
            <p:cNvSpPr/>
            <p:nvPr/>
          </p:nvSpPr>
          <p:spPr>
            <a:xfrm rot="16200000">
              <a:off x="6092699" y="3639106"/>
              <a:ext cx="779060" cy="784736"/>
            </a:xfrm>
            <a:custGeom>
              <a:avLst/>
              <a:gdLst>
                <a:gd name="connsiteX0" fmla="*/ 0 w 1359849"/>
                <a:gd name="connsiteY0" fmla="*/ 0 h 1369759"/>
                <a:gd name="connsiteX1" fmla="*/ 239197 w 1359849"/>
                <a:gd name="connsiteY1" fmla="*/ 0 h 1369759"/>
                <a:gd name="connsiteX2" fmla="*/ 1254641 w 1359849"/>
                <a:gd name="connsiteY2" fmla="*/ 1125250 h 1369759"/>
                <a:gd name="connsiteX3" fmla="*/ 1359849 w 1359849"/>
                <a:gd name="connsiteY3" fmla="*/ 1130562 h 1369759"/>
                <a:gd name="connsiteX4" fmla="*/ 1359849 w 1359849"/>
                <a:gd name="connsiteY4" fmla="*/ 1369759 h 1369759"/>
                <a:gd name="connsiteX5" fmla="*/ 1230184 w 1359849"/>
                <a:gd name="connsiteY5" fmla="*/ 1363212 h 1369759"/>
                <a:gd name="connsiteX6" fmla="*/ 0 w 1359849"/>
                <a:gd name="connsiteY6" fmla="*/ 0 h 136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9849" h="1369759">
                  <a:moveTo>
                    <a:pt x="0" y="0"/>
                  </a:moveTo>
                  <a:lnTo>
                    <a:pt x="239197" y="0"/>
                  </a:lnTo>
                  <a:cubicBezTo>
                    <a:pt x="239197" y="585641"/>
                    <a:pt x="684281" y="1067326"/>
                    <a:pt x="1254641" y="1125250"/>
                  </a:cubicBezTo>
                  <a:lnTo>
                    <a:pt x="1359849" y="1130562"/>
                  </a:lnTo>
                  <a:lnTo>
                    <a:pt x="1359849" y="1369759"/>
                  </a:lnTo>
                  <a:lnTo>
                    <a:pt x="1230184" y="1363212"/>
                  </a:lnTo>
                  <a:cubicBezTo>
                    <a:pt x="539208" y="1293039"/>
                    <a:pt x="0" y="70948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0F85AD6A-01CA-48E3-96D2-56B348F24CAB}"/>
              </a:ext>
            </a:extLst>
          </p:cNvPr>
          <p:cNvSpPr/>
          <p:nvPr/>
        </p:nvSpPr>
        <p:spPr bwMode="auto">
          <a:xfrm>
            <a:off x="5748861" y="3065017"/>
            <a:ext cx="701458" cy="694951"/>
          </a:xfrm>
          <a:custGeom>
            <a:avLst/>
            <a:gdLst>
              <a:gd name="connsiteX0" fmla="*/ 447032 w 608697"/>
              <a:gd name="connsiteY0" fmla="*/ 441598 h 603052"/>
              <a:gd name="connsiteX1" fmla="*/ 537426 w 608697"/>
              <a:gd name="connsiteY1" fmla="*/ 441598 h 603052"/>
              <a:gd name="connsiteX2" fmla="*/ 447032 w 608697"/>
              <a:gd name="connsiteY2" fmla="*/ 531851 h 603052"/>
              <a:gd name="connsiteX3" fmla="*/ 461286 w 608697"/>
              <a:gd name="connsiteY3" fmla="*/ 358489 h 603052"/>
              <a:gd name="connsiteX4" fmla="*/ 363783 w 608697"/>
              <a:gd name="connsiteY4" fmla="*/ 455852 h 603052"/>
              <a:gd name="connsiteX5" fmla="*/ 461286 w 608697"/>
              <a:gd name="connsiteY5" fmla="*/ 553216 h 603052"/>
              <a:gd name="connsiteX6" fmla="*/ 558789 w 608697"/>
              <a:gd name="connsiteY6" fmla="*/ 455852 h 603052"/>
              <a:gd name="connsiteX7" fmla="*/ 461286 w 608697"/>
              <a:gd name="connsiteY7" fmla="*/ 358489 h 603052"/>
              <a:gd name="connsiteX8" fmla="*/ 247296 w 608697"/>
              <a:gd name="connsiteY8" fmla="*/ 335045 h 603052"/>
              <a:gd name="connsiteX9" fmla="*/ 285013 w 608697"/>
              <a:gd name="connsiteY9" fmla="*/ 372727 h 603052"/>
              <a:gd name="connsiteX10" fmla="*/ 247296 w 608697"/>
              <a:gd name="connsiteY10" fmla="*/ 410409 h 603052"/>
              <a:gd name="connsiteX11" fmla="*/ 209579 w 608697"/>
              <a:gd name="connsiteY11" fmla="*/ 372727 h 603052"/>
              <a:gd name="connsiteX12" fmla="*/ 247296 w 608697"/>
              <a:gd name="connsiteY12" fmla="*/ 335045 h 603052"/>
              <a:gd name="connsiteX13" fmla="*/ 134075 w 608697"/>
              <a:gd name="connsiteY13" fmla="*/ 335045 h 603052"/>
              <a:gd name="connsiteX14" fmla="*/ 171828 w 608697"/>
              <a:gd name="connsiteY14" fmla="*/ 372727 h 603052"/>
              <a:gd name="connsiteX15" fmla="*/ 134075 w 608697"/>
              <a:gd name="connsiteY15" fmla="*/ 410409 h 603052"/>
              <a:gd name="connsiteX16" fmla="*/ 96322 w 608697"/>
              <a:gd name="connsiteY16" fmla="*/ 372727 h 603052"/>
              <a:gd name="connsiteX17" fmla="*/ 134075 w 608697"/>
              <a:gd name="connsiteY17" fmla="*/ 335045 h 603052"/>
              <a:gd name="connsiteX18" fmla="*/ 461286 w 608697"/>
              <a:gd name="connsiteY18" fmla="*/ 308653 h 603052"/>
              <a:gd name="connsiteX19" fmla="*/ 494558 w 608697"/>
              <a:gd name="connsiteY19" fmla="*/ 312452 h 603052"/>
              <a:gd name="connsiteX20" fmla="*/ 608697 w 608697"/>
              <a:gd name="connsiteY20" fmla="*/ 455852 h 603052"/>
              <a:gd name="connsiteX21" fmla="*/ 461286 w 608697"/>
              <a:gd name="connsiteY21" fmla="*/ 603052 h 603052"/>
              <a:gd name="connsiteX22" fmla="*/ 318202 w 608697"/>
              <a:gd name="connsiteY22" fmla="*/ 491460 h 603052"/>
              <a:gd name="connsiteX23" fmla="*/ 313875 w 608697"/>
              <a:gd name="connsiteY23" fmla="*/ 455852 h 603052"/>
              <a:gd name="connsiteX24" fmla="*/ 314323 w 608697"/>
              <a:gd name="connsiteY24" fmla="*/ 444008 h 603052"/>
              <a:gd name="connsiteX25" fmla="*/ 451737 w 608697"/>
              <a:gd name="connsiteY25" fmla="*/ 308951 h 603052"/>
              <a:gd name="connsiteX26" fmla="*/ 461286 w 608697"/>
              <a:gd name="connsiteY26" fmla="*/ 308653 h 603052"/>
              <a:gd name="connsiteX27" fmla="*/ 360519 w 608697"/>
              <a:gd name="connsiteY27" fmla="*/ 221081 h 603052"/>
              <a:gd name="connsiteX28" fmla="*/ 398272 w 608697"/>
              <a:gd name="connsiteY28" fmla="*/ 258763 h 603052"/>
              <a:gd name="connsiteX29" fmla="*/ 360519 w 608697"/>
              <a:gd name="connsiteY29" fmla="*/ 296445 h 603052"/>
              <a:gd name="connsiteX30" fmla="*/ 322766 w 608697"/>
              <a:gd name="connsiteY30" fmla="*/ 258763 h 603052"/>
              <a:gd name="connsiteX31" fmla="*/ 360519 w 608697"/>
              <a:gd name="connsiteY31" fmla="*/ 221081 h 603052"/>
              <a:gd name="connsiteX32" fmla="*/ 247296 w 608697"/>
              <a:gd name="connsiteY32" fmla="*/ 221081 h 603052"/>
              <a:gd name="connsiteX33" fmla="*/ 285013 w 608697"/>
              <a:gd name="connsiteY33" fmla="*/ 258763 h 603052"/>
              <a:gd name="connsiteX34" fmla="*/ 247296 w 608697"/>
              <a:gd name="connsiteY34" fmla="*/ 296445 h 603052"/>
              <a:gd name="connsiteX35" fmla="*/ 209579 w 608697"/>
              <a:gd name="connsiteY35" fmla="*/ 258763 h 603052"/>
              <a:gd name="connsiteX36" fmla="*/ 247296 w 608697"/>
              <a:gd name="connsiteY36" fmla="*/ 221081 h 603052"/>
              <a:gd name="connsiteX37" fmla="*/ 134075 w 608697"/>
              <a:gd name="connsiteY37" fmla="*/ 221081 h 603052"/>
              <a:gd name="connsiteX38" fmla="*/ 171828 w 608697"/>
              <a:gd name="connsiteY38" fmla="*/ 258763 h 603052"/>
              <a:gd name="connsiteX39" fmla="*/ 134075 w 608697"/>
              <a:gd name="connsiteY39" fmla="*/ 296445 h 603052"/>
              <a:gd name="connsiteX40" fmla="*/ 96322 w 608697"/>
              <a:gd name="connsiteY40" fmla="*/ 258763 h 603052"/>
              <a:gd name="connsiteX41" fmla="*/ 134075 w 608697"/>
              <a:gd name="connsiteY41" fmla="*/ 221081 h 603052"/>
              <a:gd name="connsiteX42" fmla="*/ 38046 w 608697"/>
              <a:gd name="connsiteY42" fmla="*/ 54618 h 603052"/>
              <a:gd name="connsiteX43" fmla="*/ 68930 w 608697"/>
              <a:gd name="connsiteY43" fmla="*/ 54618 h 603052"/>
              <a:gd name="connsiteX44" fmla="*/ 68930 w 608697"/>
              <a:gd name="connsiteY44" fmla="*/ 94990 h 603052"/>
              <a:gd name="connsiteX45" fmla="*/ 109363 w 608697"/>
              <a:gd name="connsiteY45" fmla="*/ 135363 h 603052"/>
              <a:gd name="connsiteX46" fmla="*/ 123611 w 608697"/>
              <a:gd name="connsiteY46" fmla="*/ 135363 h 603052"/>
              <a:gd name="connsiteX47" fmla="*/ 164044 w 608697"/>
              <a:gd name="connsiteY47" fmla="*/ 94990 h 603052"/>
              <a:gd name="connsiteX48" fmla="*/ 164044 w 608697"/>
              <a:gd name="connsiteY48" fmla="*/ 54618 h 603052"/>
              <a:gd name="connsiteX49" fmla="*/ 330549 w 608697"/>
              <a:gd name="connsiteY49" fmla="*/ 54618 h 603052"/>
              <a:gd name="connsiteX50" fmla="*/ 330549 w 608697"/>
              <a:gd name="connsiteY50" fmla="*/ 94990 h 603052"/>
              <a:gd name="connsiteX51" fmla="*/ 370907 w 608697"/>
              <a:gd name="connsiteY51" fmla="*/ 135363 h 603052"/>
              <a:gd name="connsiteX52" fmla="*/ 385231 w 608697"/>
              <a:gd name="connsiteY52" fmla="*/ 135363 h 603052"/>
              <a:gd name="connsiteX53" fmla="*/ 425663 w 608697"/>
              <a:gd name="connsiteY53" fmla="*/ 94990 h 603052"/>
              <a:gd name="connsiteX54" fmla="*/ 425663 w 608697"/>
              <a:gd name="connsiteY54" fmla="*/ 54618 h 603052"/>
              <a:gd name="connsiteX55" fmla="*/ 456547 w 608697"/>
              <a:gd name="connsiteY55" fmla="*/ 54618 h 603052"/>
              <a:gd name="connsiteX56" fmla="*/ 494593 w 608697"/>
              <a:gd name="connsiteY56" fmla="*/ 92607 h 603052"/>
              <a:gd name="connsiteX57" fmla="*/ 494593 w 608697"/>
              <a:gd name="connsiteY57" fmla="*/ 278528 h 603052"/>
              <a:gd name="connsiteX58" fmla="*/ 461322 w 608697"/>
              <a:gd name="connsiteY58" fmla="*/ 275399 h 603052"/>
              <a:gd name="connsiteX59" fmla="*/ 451773 w 608697"/>
              <a:gd name="connsiteY59" fmla="*/ 275697 h 603052"/>
              <a:gd name="connsiteX60" fmla="*/ 451773 w 608697"/>
              <a:gd name="connsiteY60" fmla="*/ 187578 h 603052"/>
              <a:gd name="connsiteX61" fmla="*/ 42820 w 608697"/>
              <a:gd name="connsiteY61" fmla="*/ 187578 h 603052"/>
              <a:gd name="connsiteX62" fmla="*/ 42820 w 608697"/>
              <a:gd name="connsiteY62" fmla="*/ 415511 h 603052"/>
              <a:gd name="connsiteX63" fmla="*/ 71317 w 608697"/>
              <a:gd name="connsiteY63" fmla="*/ 444039 h 603052"/>
              <a:gd name="connsiteX64" fmla="*/ 281015 w 608697"/>
              <a:gd name="connsiteY64" fmla="*/ 444039 h 603052"/>
              <a:gd name="connsiteX65" fmla="*/ 280568 w 608697"/>
              <a:gd name="connsiteY65" fmla="*/ 455883 h 603052"/>
              <a:gd name="connsiteX66" fmla="*/ 284149 w 608697"/>
              <a:gd name="connsiteY66" fmla="*/ 491488 h 603052"/>
              <a:gd name="connsiteX67" fmla="*/ 38046 w 608697"/>
              <a:gd name="connsiteY67" fmla="*/ 491488 h 603052"/>
              <a:gd name="connsiteX68" fmla="*/ 0 w 608697"/>
              <a:gd name="connsiteY68" fmla="*/ 453499 h 603052"/>
              <a:gd name="connsiteX69" fmla="*/ 0 w 608697"/>
              <a:gd name="connsiteY69" fmla="*/ 92607 h 603052"/>
              <a:gd name="connsiteX70" fmla="*/ 38046 w 608697"/>
              <a:gd name="connsiteY70" fmla="*/ 54618 h 603052"/>
              <a:gd name="connsiteX71" fmla="*/ 370887 w 608697"/>
              <a:gd name="connsiteY71" fmla="*/ 0 h 603052"/>
              <a:gd name="connsiteX72" fmla="*/ 385221 w 608697"/>
              <a:gd name="connsiteY72" fmla="*/ 0 h 603052"/>
              <a:gd name="connsiteX73" fmla="*/ 401870 w 608697"/>
              <a:gd name="connsiteY73" fmla="*/ 16608 h 603052"/>
              <a:gd name="connsiteX74" fmla="*/ 401870 w 608697"/>
              <a:gd name="connsiteY74" fmla="*/ 54590 h 603052"/>
              <a:gd name="connsiteX75" fmla="*/ 401870 w 608697"/>
              <a:gd name="connsiteY75" fmla="*/ 94956 h 603052"/>
              <a:gd name="connsiteX76" fmla="*/ 385221 w 608697"/>
              <a:gd name="connsiteY76" fmla="*/ 111564 h 603052"/>
              <a:gd name="connsiteX77" fmla="*/ 370887 w 608697"/>
              <a:gd name="connsiteY77" fmla="*/ 111564 h 603052"/>
              <a:gd name="connsiteX78" fmla="*/ 354238 w 608697"/>
              <a:gd name="connsiteY78" fmla="*/ 94956 h 603052"/>
              <a:gd name="connsiteX79" fmla="*/ 354238 w 608697"/>
              <a:gd name="connsiteY79" fmla="*/ 54590 h 603052"/>
              <a:gd name="connsiteX80" fmla="*/ 354238 w 608697"/>
              <a:gd name="connsiteY80" fmla="*/ 16608 h 603052"/>
              <a:gd name="connsiteX81" fmla="*/ 370887 w 608697"/>
              <a:gd name="connsiteY81" fmla="*/ 0 h 603052"/>
              <a:gd name="connsiteX82" fmla="*/ 109347 w 608697"/>
              <a:gd name="connsiteY82" fmla="*/ 0 h 603052"/>
              <a:gd name="connsiteX83" fmla="*/ 123586 w 608697"/>
              <a:gd name="connsiteY83" fmla="*/ 0 h 603052"/>
              <a:gd name="connsiteX84" fmla="*/ 140284 w 608697"/>
              <a:gd name="connsiteY84" fmla="*/ 16608 h 603052"/>
              <a:gd name="connsiteX85" fmla="*/ 140284 w 608697"/>
              <a:gd name="connsiteY85" fmla="*/ 54590 h 603052"/>
              <a:gd name="connsiteX86" fmla="*/ 140284 w 608697"/>
              <a:gd name="connsiteY86" fmla="*/ 94956 h 603052"/>
              <a:gd name="connsiteX87" fmla="*/ 123586 w 608697"/>
              <a:gd name="connsiteY87" fmla="*/ 111564 h 603052"/>
              <a:gd name="connsiteX88" fmla="*/ 109347 w 608697"/>
              <a:gd name="connsiteY88" fmla="*/ 111564 h 603052"/>
              <a:gd name="connsiteX89" fmla="*/ 92723 w 608697"/>
              <a:gd name="connsiteY89" fmla="*/ 94956 h 603052"/>
              <a:gd name="connsiteX90" fmla="*/ 92723 w 608697"/>
              <a:gd name="connsiteY90" fmla="*/ 54590 h 603052"/>
              <a:gd name="connsiteX91" fmla="*/ 92723 w 608697"/>
              <a:gd name="connsiteY91" fmla="*/ 16608 h 603052"/>
              <a:gd name="connsiteX92" fmla="*/ 109347 w 608697"/>
              <a:gd name="connsiteY92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8697" h="603052">
                <a:moveTo>
                  <a:pt x="447032" y="441598"/>
                </a:moveTo>
                <a:lnTo>
                  <a:pt x="537426" y="441598"/>
                </a:lnTo>
                <a:cubicBezTo>
                  <a:pt x="537426" y="491457"/>
                  <a:pt x="496969" y="531851"/>
                  <a:pt x="447032" y="531851"/>
                </a:cubicBezTo>
                <a:close/>
                <a:moveTo>
                  <a:pt x="461286" y="358489"/>
                </a:moveTo>
                <a:cubicBezTo>
                  <a:pt x="407424" y="358489"/>
                  <a:pt x="363783" y="402068"/>
                  <a:pt x="363783" y="455852"/>
                </a:cubicBezTo>
                <a:cubicBezTo>
                  <a:pt x="363783" y="509637"/>
                  <a:pt x="407424" y="553216"/>
                  <a:pt x="461286" y="553216"/>
                </a:cubicBezTo>
                <a:cubicBezTo>
                  <a:pt x="515148" y="553216"/>
                  <a:pt x="558789" y="509637"/>
                  <a:pt x="558789" y="455852"/>
                </a:cubicBezTo>
                <a:cubicBezTo>
                  <a:pt x="558789" y="402068"/>
                  <a:pt x="515148" y="358489"/>
                  <a:pt x="461286" y="358489"/>
                </a:cubicBezTo>
                <a:close/>
                <a:moveTo>
                  <a:pt x="247296" y="335045"/>
                </a:moveTo>
                <a:cubicBezTo>
                  <a:pt x="268127" y="335045"/>
                  <a:pt x="285013" y="351916"/>
                  <a:pt x="285013" y="372727"/>
                </a:cubicBezTo>
                <a:cubicBezTo>
                  <a:pt x="285013" y="393538"/>
                  <a:pt x="268127" y="410409"/>
                  <a:pt x="247296" y="410409"/>
                </a:cubicBezTo>
                <a:cubicBezTo>
                  <a:pt x="226465" y="410409"/>
                  <a:pt x="209579" y="393538"/>
                  <a:pt x="209579" y="372727"/>
                </a:cubicBezTo>
                <a:cubicBezTo>
                  <a:pt x="209579" y="351916"/>
                  <a:pt x="226465" y="335045"/>
                  <a:pt x="247296" y="335045"/>
                </a:cubicBezTo>
                <a:close/>
                <a:moveTo>
                  <a:pt x="134075" y="335045"/>
                </a:moveTo>
                <a:cubicBezTo>
                  <a:pt x="154925" y="335045"/>
                  <a:pt x="171828" y="351916"/>
                  <a:pt x="171828" y="372727"/>
                </a:cubicBezTo>
                <a:cubicBezTo>
                  <a:pt x="171828" y="393538"/>
                  <a:pt x="154925" y="410409"/>
                  <a:pt x="134075" y="410409"/>
                </a:cubicBezTo>
                <a:cubicBezTo>
                  <a:pt x="113225" y="410409"/>
                  <a:pt x="96322" y="393538"/>
                  <a:pt x="96322" y="372727"/>
                </a:cubicBezTo>
                <a:cubicBezTo>
                  <a:pt x="96322" y="351916"/>
                  <a:pt x="113225" y="335045"/>
                  <a:pt x="134075" y="335045"/>
                </a:cubicBezTo>
                <a:close/>
                <a:moveTo>
                  <a:pt x="461286" y="308653"/>
                </a:moveTo>
                <a:cubicBezTo>
                  <a:pt x="472700" y="308653"/>
                  <a:pt x="483815" y="309994"/>
                  <a:pt x="494558" y="312452"/>
                </a:cubicBezTo>
                <a:cubicBezTo>
                  <a:pt x="559908" y="327500"/>
                  <a:pt x="608697" y="385977"/>
                  <a:pt x="608697" y="455852"/>
                </a:cubicBezTo>
                <a:cubicBezTo>
                  <a:pt x="608697" y="537125"/>
                  <a:pt x="542675" y="603052"/>
                  <a:pt x="461286" y="603052"/>
                </a:cubicBezTo>
                <a:cubicBezTo>
                  <a:pt x="392131" y="603052"/>
                  <a:pt x="334166" y="555525"/>
                  <a:pt x="318202" y="491460"/>
                </a:cubicBezTo>
                <a:cubicBezTo>
                  <a:pt x="315367" y="480063"/>
                  <a:pt x="313875" y="468144"/>
                  <a:pt x="313875" y="455852"/>
                </a:cubicBezTo>
                <a:cubicBezTo>
                  <a:pt x="313875" y="451830"/>
                  <a:pt x="314024" y="447882"/>
                  <a:pt x="314323" y="444008"/>
                </a:cubicBezTo>
                <a:cubicBezTo>
                  <a:pt x="320141" y="371377"/>
                  <a:pt x="378703" y="313644"/>
                  <a:pt x="451737" y="308951"/>
                </a:cubicBezTo>
                <a:cubicBezTo>
                  <a:pt x="454870" y="308727"/>
                  <a:pt x="458078" y="308653"/>
                  <a:pt x="461286" y="308653"/>
                </a:cubicBezTo>
                <a:close/>
                <a:moveTo>
                  <a:pt x="360519" y="221081"/>
                </a:moveTo>
                <a:cubicBezTo>
                  <a:pt x="381369" y="221081"/>
                  <a:pt x="398272" y="237952"/>
                  <a:pt x="398272" y="258763"/>
                </a:cubicBezTo>
                <a:cubicBezTo>
                  <a:pt x="398272" y="279574"/>
                  <a:pt x="381369" y="296445"/>
                  <a:pt x="360519" y="296445"/>
                </a:cubicBezTo>
                <a:cubicBezTo>
                  <a:pt x="339669" y="296445"/>
                  <a:pt x="322766" y="279574"/>
                  <a:pt x="322766" y="258763"/>
                </a:cubicBezTo>
                <a:cubicBezTo>
                  <a:pt x="322766" y="237952"/>
                  <a:pt x="339669" y="221081"/>
                  <a:pt x="360519" y="221081"/>
                </a:cubicBezTo>
                <a:close/>
                <a:moveTo>
                  <a:pt x="247296" y="221081"/>
                </a:moveTo>
                <a:cubicBezTo>
                  <a:pt x="268127" y="221081"/>
                  <a:pt x="285013" y="237952"/>
                  <a:pt x="285013" y="258763"/>
                </a:cubicBezTo>
                <a:cubicBezTo>
                  <a:pt x="285013" y="279574"/>
                  <a:pt x="268127" y="296445"/>
                  <a:pt x="247296" y="296445"/>
                </a:cubicBezTo>
                <a:cubicBezTo>
                  <a:pt x="226465" y="296445"/>
                  <a:pt x="209579" y="279574"/>
                  <a:pt x="209579" y="258763"/>
                </a:cubicBezTo>
                <a:cubicBezTo>
                  <a:pt x="209579" y="237952"/>
                  <a:pt x="226465" y="221081"/>
                  <a:pt x="247296" y="221081"/>
                </a:cubicBezTo>
                <a:close/>
                <a:moveTo>
                  <a:pt x="134075" y="221081"/>
                </a:moveTo>
                <a:cubicBezTo>
                  <a:pt x="154925" y="221081"/>
                  <a:pt x="171828" y="237952"/>
                  <a:pt x="171828" y="258763"/>
                </a:cubicBezTo>
                <a:cubicBezTo>
                  <a:pt x="171828" y="279574"/>
                  <a:pt x="154925" y="296445"/>
                  <a:pt x="134075" y="296445"/>
                </a:cubicBezTo>
                <a:cubicBezTo>
                  <a:pt x="113225" y="296445"/>
                  <a:pt x="96322" y="279574"/>
                  <a:pt x="96322" y="258763"/>
                </a:cubicBezTo>
                <a:cubicBezTo>
                  <a:pt x="96322" y="237952"/>
                  <a:pt x="113225" y="221081"/>
                  <a:pt x="134075" y="221081"/>
                </a:cubicBezTo>
                <a:close/>
                <a:moveTo>
                  <a:pt x="38046" y="54618"/>
                </a:moveTo>
                <a:lnTo>
                  <a:pt x="68930" y="54618"/>
                </a:lnTo>
                <a:lnTo>
                  <a:pt x="68930" y="94990"/>
                </a:lnTo>
                <a:cubicBezTo>
                  <a:pt x="68930" y="117262"/>
                  <a:pt x="87057" y="135363"/>
                  <a:pt x="109363" y="135363"/>
                </a:cubicBezTo>
                <a:lnTo>
                  <a:pt x="123611" y="135363"/>
                </a:lnTo>
                <a:cubicBezTo>
                  <a:pt x="145916" y="135363"/>
                  <a:pt x="164044" y="117262"/>
                  <a:pt x="164044" y="94990"/>
                </a:cubicBezTo>
                <a:lnTo>
                  <a:pt x="164044" y="54618"/>
                </a:lnTo>
                <a:lnTo>
                  <a:pt x="330549" y="54618"/>
                </a:lnTo>
                <a:lnTo>
                  <a:pt x="330549" y="94990"/>
                </a:lnTo>
                <a:cubicBezTo>
                  <a:pt x="330549" y="117262"/>
                  <a:pt x="348677" y="135363"/>
                  <a:pt x="370907" y="135363"/>
                </a:cubicBezTo>
                <a:lnTo>
                  <a:pt x="385231" y="135363"/>
                </a:lnTo>
                <a:cubicBezTo>
                  <a:pt x="407536" y="135363"/>
                  <a:pt x="425663" y="117262"/>
                  <a:pt x="425663" y="94990"/>
                </a:cubicBezTo>
                <a:lnTo>
                  <a:pt x="425663" y="54618"/>
                </a:lnTo>
                <a:lnTo>
                  <a:pt x="456547" y="54618"/>
                </a:lnTo>
                <a:cubicBezTo>
                  <a:pt x="477584" y="54618"/>
                  <a:pt x="494593" y="71601"/>
                  <a:pt x="494593" y="92607"/>
                </a:cubicBezTo>
                <a:lnTo>
                  <a:pt x="494593" y="278528"/>
                </a:lnTo>
                <a:cubicBezTo>
                  <a:pt x="483776" y="276517"/>
                  <a:pt x="472661" y="275399"/>
                  <a:pt x="461322" y="275399"/>
                </a:cubicBezTo>
                <a:cubicBezTo>
                  <a:pt x="458114" y="275399"/>
                  <a:pt x="454906" y="275548"/>
                  <a:pt x="451773" y="275697"/>
                </a:cubicBezTo>
                <a:lnTo>
                  <a:pt x="451773" y="187578"/>
                </a:lnTo>
                <a:lnTo>
                  <a:pt x="42820" y="187578"/>
                </a:lnTo>
                <a:lnTo>
                  <a:pt x="42820" y="415511"/>
                </a:lnTo>
                <a:cubicBezTo>
                  <a:pt x="42820" y="431228"/>
                  <a:pt x="55576" y="444039"/>
                  <a:pt x="71317" y="444039"/>
                </a:cubicBezTo>
                <a:lnTo>
                  <a:pt x="281015" y="444039"/>
                </a:lnTo>
                <a:cubicBezTo>
                  <a:pt x="280792" y="447913"/>
                  <a:pt x="280568" y="451861"/>
                  <a:pt x="280568" y="455883"/>
                </a:cubicBezTo>
                <a:cubicBezTo>
                  <a:pt x="280568" y="468099"/>
                  <a:pt x="281836" y="479942"/>
                  <a:pt x="284149" y="491488"/>
                </a:cubicBezTo>
                <a:lnTo>
                  <a:pt x="38046" y="491488"/>
                </a:lnTo>
                <a:cubicBezTo>
                  <a:pt x="17009" y="491488"/>
                  <a:pt x="0" y="474505"/>
                  <a:pt x="0" y="453499"/>
                </a:cubicBezTo>
                <a:lnTo>
                  <a:pt x="0" y="92607"/>
                </a:lnTo>
                <a:cubicBezTo>
                  <a:pt x="0" y="71601"/>
                  <a:pt x="17009" y="54618"/>
                  <a:pt x="38046" y="54618"/>
                </a:cubicBezTo>
                <a:close/>
                <a:moveTo>
                  <a:pt x="370887" y="0"/>
                </a:moveTo>
                <a:lnTo>
                  <a:pt x="385221" y="0"/>
                </a:lnTo>
                <a:cubicBezTo>
                  <a:pt x="394404" y="0"/>
                  <a:pt x="401870" y="7448"/>
                  <a:pt x="401870" y="16608"/>
                </a:cubicBezTo>
                <a:lnTo>
                  <a:pt x="401870" y="54590"/>
                </a:lnTo>
                <a:lnTo>
                  <a:pt x="401870" y="94956"/>
                </a:lnTo>
                <a:cubicBezTo>
                  <a:pt x="401870" y="104116"/>
                  <a:pt x="394404" y="111564"/>
                  <a:pt x="385221" y="111564"/>
                </a:cubicBezTo>
                <a:lnTo>
                  <a:pt x="370887" y="111564"/>
                </a:lnTo>
                <a:cubicBezTo>
                  <a:pt x="361704" y="111564"/>
                  <a:pt x="354238" y="104116"/>
                  <a:pt x="354238" y="94956"/>
                </a:cubicBezTo>
                <a:lnTo>
                  <a:pt x="354238" y="54590"/>
                </a:lnTo>
                <a:lnTo>
                  <a:pt x="354238" y="16608"/>
                </a:lnTo>
                <a:cubicBezTo>
                  <a:pt x="354238" y="7448"/>
                  <a:pt x="361704" y="0"/>
                  <a:pt x="370887" y="0"/>
                </a:cubicBezTo>
                <a:close/>
                <a:moveTo>
                  <a:pt x="109347" y="0"/>
                </a:moveTo>
                <a:lnTo>
                  <a:pt x="123586" y="0"/>
                </a:lnTo>
                <a:cubicBezTo>
                  <a:pt x="132829" y="0"/>
                  <a:pt x="140284" y="7448"/>
                  <a:pt x="140284" y="16608"/>
                </a:cubicBezTo>
                <a:lnTo>
                  <a:pt x="140284" y="54590"/>
                </a:lnTo>
                <a:lnTo>
                  <a:pt x="140284" y="94956"/>
                </a:lnTo>
                <a:cubicBezTo>
                  <a:pt x="140284" y="104116"/>
                  <a:pt x="132829" y="111564"/>
                  <a:pt x="123586" y="111564"/>
                </a:cubicBezTo>
                <a:lnTo>
                  <a:pt x="109347" y="111564"/>
                </a:lnTo>
                <a:cubicBezTo>
                  <a:pt x="100178" y="111564"/>
                  <a:pt x="92723" y="104116"/>
                  <a:pt x="92723" y="94956"/>
                </a:cubicBezTo>
                <a:lnTo>
                  <a:pt x="92723" y="54590"/>
                </a:lnTo>
                <a:lnTo>
                  <a:pt x="92723" y="16608"/>
                </a:lnTo>
                <a:cubicBezTo>
                  <a:pt x="92723" y="7448"/>
                  <a:pt x="100178" y="0"/>
                  <a:pt x="1093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573AEB3-8CFF-45F3-A44F-B89F7612B25B}"/>
              </a:ext>
            </a:extLst>
          </p:cNvPr>
          <p:cNvSpPr txBox="1"/>
          <p:nvPr/>
        </p:nvSpPr>
        <p:spPr bwMode="auto">
          <a:xfrm>
            <a:off x="5249246" y="3706343"/>
            <a:ext cx="1798433" cy="55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i="1">
                <a:cs typeface="+mn-ea"/>
                <a:sym typeface="+mn-lt"/>
              </a:rPr>
              <a:t>…T</a:t>
            </a:r>
            <a:r>
              <a:rPr lang="en-US" altLang="zh-CN" sz="100" b="1" i="1">
                <a:cs typeface="+mn-ea"/>
                <a:sym typeface="+mn-lt"/>
              </a:rPr>
              <a:t> </a:t>
            </a:r>
            <a:r>
              <a:rPr lang="en-US" altLang="zh-CN" sz="1600" b="1" i="1">
                <a:cs typeface="+mn-ea"/>
                <a:sym typeface="+mn-lt"/>
              </a:rPr>
              <a:t>ext</a:t>
            </a:r>
            <a:endParaRPr lang="en-US" altLang="zh-CN" sz="1600" b="1" i="1" dirty="0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2C09317-127F-4549-B5FD-7D6144BDC90E}"/>
              </a:ext>
            </a:extLst>
          </p:cNvPr>
          <p:cNvSpPr txBox="1"/>
          <p:nvPr/>
        </p:nvSpPr>
        <p:spPr bwMode="auto">
          <a:xfrm>
            <a:off x="1215512" y="1787525"/>
            <a:ext cx="3188275" cy="537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/>
          <a:p>
            <a:pPr algn="r"/>
            <a:r>
              <a:rPr lang="en-US" altLang="zh-CN" b="1">
                <a:effectLst/>
                <a:cs typeface="+mn-ea"/>
                <a:sym typeface="+mn-lt"/>
              </a:rPr>
              <a:t>Text</a:t>
            </a:r>
            <a:r>
              <a:rPr lang="en-US" altLang="zh-CN" sz="100" b="1">
                <a:effectLst/>
                <a:cs typeface="+mn-ea"/>
                <a:sym typeface="+mn-lt"/>
              </a:rPr>
              <a:t> </a:t>
            </a:r>
            <a:r>
              <a:rPr lang="en-US" altLang="zh-CN" b="1">
                <a:effectLst/>
                <a:cs typeface="+mn-ea"/>
                <a:sym typeface="+mn-lt"/>
              </a:rPr>
              <a:t> </a:t>
            </a:r>
            <a:r>
              <a:rPr lang="en-US" altLang="zh-CN" b="1" dirty="0">
                <a:effectLst/>
                <a:cs typeface="+mn-ea"/>
                <a:sym typeface="+mn-lt"/>
              </a:rPr>
              <a:t>here</a:t>
            </a:r>
            <a:endParaRPr lang="zh-CN" altLang="en-US" b="1" dirty="0">
              <a:effectLst/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07EC624-6D38-4730-AA02-A10F78009755}"/>
              </a:ext>
            </a:extLst>
          </p:cNvPr>
          <p:cNvSpPr txBox="1"/>
          <p:nvPr/>
        </p:nvSpPr>
        <p:spPr bwMode="auto">
          <a:xfrm>
            <a:off x="1215512" y="2325132"/>
            <a:ext cx="3188275" cy="900668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lvl="0" algn="r">
              <a:lnSpc>
                <a:spcPct val="150000"/>
              </a:lnSpc>
              <a:buSzPct val="25000"/>
              <a:defRPr/>
            </a:pPr>
            <a:r>
              <a:rPr lang="en-US" altLang="zh-CN" sz="1100" dirty="0">
                <a:cs typeface="+mn-ea"/>
                <a:sym typeface="+mn-lt"/>
              </a:rPr>
              <a:t>Copy paste fonts. </a:t>
            </a:r>
            <a:r>
              <a:rPr lang="en-US" altLang="zh-CN" sz="1100">
                <a:cs typeface="+mn-ea"/>
                <a:sym typeface="+mn-lt"/>
              </a:rPr>
              <a:t>Choose th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e </a:t>
            </a:r>
            <a:r>
              <a:rPr lang="en-US" altLang="zh-CN" sz="1100" dirty="0">
                <a:cs typeface="+mn-ea"/>
                <a:sym typeface="+mn-lt"/>
              </a:rPr>
              <a:t>only option to retain </a:t>
            </a:r>
            <a:r>
              <a:rPr lang="en-US" altLang="zh-CN" sz="1100">
                <a:cs typeface="+mn-ea"/>
                <a:sym typeface="+mn-lt"/>
              </a:rPr>
              <a:t>text.</a:t>
            </a:r>
          </a:p>
          <a:p>
            <a:pPr lvl="0" algn="r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BDABE9E8-CCAE-40C9-AF44-4308E2737837}"/>
              </a:ext>
            </a:extLst>
          </p:cNvPr>
          <p:cNvSpPr/>
          <p:nvPr/>
        </p:nvSpPr>
        <p:spPr>
          <a:xfrm rot="2840330">
            <a:off x="4830353" y="2198724"/>
            <a:ext cx="818254" cy="81825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1">
            <a:normAutofit/>
          </a:bodyPr>
          <a:lstStyle/>
          <a:p>
            <a:pPr algn="ctr"/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4ADB2AC2-0C23-4BAE-A571-B3A9C57B0F2A}"/>
              </a:ext>
            </a:extLst>
          </p:cNvPr>
          <p:cNvSpPr/>
          <p:nvPr/>
        </p:nvSpPr>
        <p:spPr bwMode="auto">
          <a:xfrm>
            <a:off x="5040965" y="2410994"/>
            <a:ext cx="397026" cy="387149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AAAB486-FFD9-47DA-91F9-58A626947184}"/>
              </a:ext>
            </a:extLst>
          </p:cNvPr>
          <p:cNvSpPr txBox="1"/>
          <p:nvPr/>
        </p:nvSpPr>
        <p:spPr bwMode="auto">
          <a:xfrm>
            <a:off x="1215512" y="3898755"/>
            <a:ext cx="3188275" cy="537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/>
          <a:p>
            <a:pPr algn="r"/>
            <a:r>
              <a:rPr lang="en-US" altLang="zh-CN" b="1">
                <a:effectLst/>
                <a:cs typeface="+mn-ea"/>
                <a:sym typeface="+mn-lt"/>
              </a:rPr>
              <a:t>Text</a:t>
            </a:r>
            <a:r>
              <a:rPr lang="en-US" altLang="zh-CN" sz="100" b="1">
                <a:effectLst/>
                <a:cs typeface="+mn-ea"/>
                <a:sym typeface="+mn-lt"/>
              </a:rPr>
              <a:t> </a:t>
            </a:r>
            <a:r>
              <a:rPr lang="en-US" altLang="zh-CN" b="1">
                <a:effectLst/>
                <a:cs typeface="+mn-ea"/>
                <a:sym typeface="+mn-lt"/>
              </a:rPr>
              <a:t> </a:t>
            </a:r>
            <a:r>
              <a:rPr lang="en-US" altLang="zh-CN" b="1" dirty="0">
                <a:effectLst/>
                <a:cs typeface="+mn-ea"/>
                <a:sym typeface="+mn-lt"/>
              </a:rPr>
              <a:t>here</a:t>
            </a:r>
            <a:endParaRPr lang="zh-CN" altLang="en-US" b="1" dirty="0">
              <a:effectLst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84C37AF-89EE-4154-82DC-09D3E9BC0156}"/>
              </a:ext>
            </a:extLst>
          </p:cNvPr>
          <p:cNvSpPr txBox="1"/>
          <p:nvPr/>
        </p:nvSpPr>
        <p:spPr bwMode="auto">
          <a:xfrm>
            <a:off x="1215512" y="4436362"/>
            <a:ext cx="3188275" cy="900668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lvl="0" algn="r">
              <a:lnSpc>
                <a:spcPct val="150000"/>
              </a:lnSpc>
              <a:buSzPct val="25000"/>
              <a:defRPr/>
            </a:pPr>
            <a:r>
              <a:rPr lang="en-US" altLang="zh-CN" sz="1100" dirty="0">
                <a:cs typeface="+mn-ea"/>
                <a:sym typeface="+mn-lt"/>
              </a:rPr>
              <a:t>Copy paste fonts. </a:t>
            </a:r>
            <a:r>
              <a:rPr lang="en-US" altLang="zh-CN" sz="1100">
                <a:cs typeface="+mn-ea"/>
                <a:sym typeface="+mn-lt"/>
              </a:rPr>
              <a:t>Choose th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e </a:t>
            </a:r>
            <a:r>
              <a:rPr lang="en-US" altLang="zh-CN" sz="1100" dirty="0">
                <a:cs typeface="+mn-ea"/>
                <a:sym typeface="+mn-lt"/>
              </a:rPr>
              <a:t>only option to retain </a:t>
            </a:r>
            <a:r>
              <a:rPr lang="en-US" altLang="zh-CN" sz="1100">
                <a:cs typeface="+mn-ea"/>
                <a:sym typeface="+mn-lt"/>
              </a:rPr>
              <a:t>text.</a:t>
            </a:r>
          </a:p>
          <a:p>
            <a:pPr lvl="0" algn="r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E75F9245-DA69-4AD8-9958-EFB6900856C9}"/>
              </a:ext>
            </a:extLst>
          </p:cNvPr>
          <p:cNvSpPr/>
          <p:nvPr/>
        </p:nvSpPr>
        <p:spPr>
          <a:xfrm rot="2840330">
            <a:off x="4830353" y="4309954"/>
            <a:ext cx="818254" cy="81825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1">
            <a:normAutofit/>
          </a:bodyPr>
          <a:lstStyle/>
          <a:p>
            <a:pPr algn="ctr"/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B59C8FEB-59B4-40F9-BFD3-EAA8CF68FE1B}"/>
              </a:ext>
            </a:extLst>
          </p:cNvPr>
          <p:cNvSpPr/>
          <p:nvPr/>
        </p:nvSpPr>
        <p:spPr bwMode="auto">
          <a:xfrm>
            <a:off x="5040965" y="4522224"/>
            <a:ext cx="397026" cy="387149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A549B64-8C3D-4794-8EB4-F1B1B75F8FE7}"/>
              </a:ext>
            </a:extLst>
          </p:cNvPr>
          <p:cNvSpPr/>
          <p:nvPr/>
        </p:nvSpPr>
        <p:spPr>
          <a:xfrm rot="2840330">
            <a:off x="6614462" y="2198724"/>
            <a:ext cx="818254" cy="81825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1">
            <a:normAutofit/>
          </a:bodyPr>
          <a:lstStyle/>
          <a:p>
            <a:pPr algn="ctr"/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48DB7C2D-969C-4E53-BBA4-A1E6090DD1DD}"/>
              </a:ext>
            </a:extLst>
          </p:cNvPr>
          <p:cNvSpPr/>
          <p:nvPr/>
        </p:nvSpPr>
        <p:spPr bwMode="auto">
          <a:xfrm>
            <a:off x="6825074" y="2410994"/>
            <a:ext cx="397026" cy="387149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00C7C573-DC42-4A58-840B-4F6C809B36BF}"/>
              </a:ext>
            </a:extLst>
          </p:cNvPr>
          <p:cNvSpPr/>
          <p:nvPr/>
        </p:nvSpPr>
        <p:spPr>
          <a:xfrm rot="2840330">
            <a:off x="6614462" y="4309954"/>
            <a:ext cx="818254" cy="81825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1">
            <a:normAutofit/>
          </a:bodyPr>
          <a:lstStyle/>
          <a:p>
            <a:pPr algn="ctr"/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6BD2C854-FB28-4AF2-96E3-BF48A61D607D}"/>
              </a:ext>
            </a:extLst>
          </p:cNvPr>
          <p:cNvSpPr/>
          <p:nvPr/>
        </p:nvSpPr>
        <p:spPr bwMode="auto">
          <a:xfrm>
            <a:off x="6825074" y="4522224"/>
            <a:ext cx="397026" cy="387149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478D69-C7FB-4593-8002-1F2A9EF1993C}"/>
              </a:ext>
            </a:extLst>
          </p:cNvPr>
          <p:cNvSpPr txBox="1"/>
          <p:nvPr/>
        </p:nvSpPr>
        <p:spPr bwMode="auto">
          <a:xfrm>
            <a:off x="7825385" y="1787525"/>
            <a:ext cx="3188275" cy="537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/>
          <a:p>
            <a:r>
              <a:rPr lang="en-US" altLang="zh-CN" b="1">
                <a:effectLst/>
                <a:cs typeface="+mn-ea"/>
                <a:sym typeface="+mn-lt"/>
              </a:rPr>
              <a:t>Text</a:t>
            </a:r>
            <a:r>
              <a:rPr lang="en-US" altLang="zh-CN" sz="100" b="1">
                <a:effectLst/>
                <a:cs typeface="+mn-ea"/>
                <a:sym typeface="+mn-lt"/>
              </a:rPr>
              <a:t> </a:t>
            </a:r>
            <a:r>
              <a:rPr lang="en-US" altLang="zh-CN" b="1">
                <a:effectLst/>
                <a:cs typeface="+mn-ea"/>
                <a:sym typeface="+mn-lt"/>
              </a:rPr>
              <a:t> </a:t>
            </a:r>
            <a:r>
              <a:rPr lang="en-US" altLang="zh-CN" b="1" dirty="0">
                <a:effectLst/>
                <a:cs typeface="+mn-ea"/>
                <a:sym typeface="+mn-lt"/>
              </a:rPr>
              <a:t>here</a:t>
            </a:r>
            <a:endParaRPr lang="zh-CN" altLang="en-US" b="1" dirty="0">
              <a:effectLst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04B700E-C179-463B-9068-EAE3EEB4517F}"/>
              </a:ext>
            </a:extLst>
          </p:cNvPr>
          <p:cNvSpPr txBox="1"/>
          <p:nvPr/>
        </p:nvSpPr>
        <p:spPr bwMode="auto">
          <a:xfrm>
            <a:off x="7825385" y="2325132"/>
            <a:ext cx="3188275" cy="900668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 dirty="0">
                <a:cs typeface="+mn-ea"/>
                <a:sym typeface="+mn-lt"/>
              </a:rPr>
              <a:t>Copy paste fonts. </a:t>
            </a:r>
            <a:r>
              <a:rPr lang="en-US" altLang="zh-CN" sz="1100">
                <a:cs typeface="+mn-ea"/>
                <a:sym typeface="+mn-lt"/>
              </a:rPr>
              <a:t>Choose th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e </a:t>
            </a:r>
            <a:r>
              <a:rPr lang="en-US" altLang="zh-CN" sz="1100" dirty="0">
                <a:cs typeface="+mn-ea"/>
                <a:sym typeface="+mn-lt"/>
              </a:rPr>
              <a:t>only option to retain </a:t>
            </a:r>
            <a:r>
              <a:rPr lang="en-US" altLang="zh-CN" sz="1100">
                <a:cs typeface="+mn-ea"/>
                <a:sym typeface="+mn-lt"/>
              </a:rPr>
              <a:t>text.</a:t>
            </a:r>
          </a:p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33753B7-F781-4395-B452-F0E7751DE19A}"/>
              </a:ext>
            </a:extLst>
          </p:cNvPr>
          <p:cNvSpPr txBox="1"/>
          <p:nvPr/>
        </p:nvSpPr>
        <p:spPr bwMode="auto">
          <a:xfrm>
            <a:off x="7825385" y="3898755"/>
            <a:ext cx="3188275" cy="537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/>
          <a:p>
            <a:r>
              <a:rPr lang="en-US" altLang="zh-CN" b="1">
                <a:effectLst/>
                <a:cs typeface="+mn-ea"/>
                <a:sym typeface="+mn-lt"/>
              </a:rPr>
              <a:t>Text</a:t>
            </a:r>
            <a:r>
              <a:rPr lang="en-US" altLang="zh-CN" sz="100" b="1">
                <a:effectLst/>
                <a:cs typeface="+mn-ea"/>
                <a:sym typeface="+mn-lt"/>
              </a:rPr>
              <a:t> </a:t>
            </a:r>
            <a:r>
              <a:rPr lang="en-US" altLang="zh-CN" b="1">
                <a:effectLst/>
                <a:cs typeface="+mn-ea"/>
                <a:sym typeface="+mn-lt"/>
              </a:rPr>
              <a:t> </a:t>
            </a:r>
            <a:r>
              <a:rPr lang="en-US" altLang="zh-CN" b="1" dirty="0">
                <a:effectLst/>
                <a:cs typeface="+mn-ea"/>
                <a:sym typeface="+mn-lt"/>
              </a:rPr>
              <a:t>here</a:t>
            </a:r>
            <a:endParaRPr lang="zh-CN" altLang="en-US" b="1" dirty="0">
              <a:effectLst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86AD4F-7B8A-4584-A005-68E043BDA79C}"/>
              </a:ext>
            </a:extLst>
          </p:cNvPr>
          <p:cNvSpPr txBox="1"/>
          <p:nvPr/>
        </p:nvSpPr>
        <p:spPr bwMode="auto">
          <a:xfrm>
            <a:off x="7825385" y="4436362"/>
            <a:ext cx="3188275" cy="900668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 dirty="0">
                <a:cs typeface="+mn-ea"/>
                <a:sym typeface="+mn-lt"/>
              </a:rPr>
              <a:t>Copy paste fonts. </a:t>
            </a:r>
            <a:r>
              <a:rPr lang="en-US" altLang="zh-CN" sz="1100">
                <a:cs typeface="+mn-ea"/>
                <a:sym typeface="+mn-lt"/>
              </a:rPr>
              <a:t>Choose th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e </a:t>
            </a:r>
            <a:r>
              <a:rPr lang="en-US" altLang="zh-CN" sz="1100" dirty="0">
                <a:cs typeface="+mn-ea"/>
                <a:sym typeface="+mn-lt"/>
              </a:rPr>
              <a:t>only option to retain </a:t>
            </a:r>
            <a:r>
              <a:rPr lang="en-US" altLang="zh-CN" sz="1100">
                <a:cs typeface="+mn-ea"/>
                <a:sym typeface="+mn-lt"/>
              </a:rPr>
              <a:t>text.</a:t>
            </a:r>
          </a:p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8241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206A4280-2CE3-4AD0-9F9A-B0A3DB2A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预防与管理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235D5F6-0F34-4360-8CC1-E7F1788CB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CED11A-B5BD-4079-A4EB-BCF25D6F4975}"/>
              </a:ext>
            </a:extLst>
          </p:cNvPr>
          <p:cNvSpPr txBox="1"/>
          <p:nvPr/>
        </p:nvSpPr>
        <p:spPr>
          <a:xfrm>
            <a:off x="674582" y="2103931"/>
            <a:ext cx="1401346" cy="1107996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6600" spc="100" dirty="0">
                <a:solidFill>
                  <a:schemeClr val="accent1"/>
                </a:solidFill>
                <a:cs typeface="+mn-ea"/>
                <a:sym typeface="+mn-lt"/>
              </a:rPr>
              <a:t>/05</a:t>
            </a:r>
            <a:endParaRPr lang="zh-CN" altLang="en-US" sz="6600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2493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日常生活管理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18</a:t>
            </a:fld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F7D6AF7-D20B-40B0-8209-7EB55475B568}"/>
              </a:ext>
            </a:extLst>
          </p:cNvPr>
          <p:cNvCxnSpPr/>
          <p:nvPr/>
        </p:nvCxnSpPr>
        <p:spPr>
          <a:xfrm flipV="1">
            <a:off x="4364530" y="4576983"/>
            <a:ext cx="314150" cy="162923"/>
          </a:xfrm>
          <a:prstGeom prst="straightConnector1">
            <a:avLst/>
          </a:prstGeom>
          <a:ln>
            <a:solidFill>
              <a:schemeClr val="accent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泪滴形 15">
            <a:extLst>
              <a:ext uri="{FF2B5EF4-FFF2-40B4-BE49-F238E27FC236}">
                <a16:creationId xmlns:a16="http://schemas.microsoft.com/office/drawing/2014/main" id="{D2463598-DF93-4232-8966-4BECAC6C3D3A}"/>
              </a:ext>
            </a:extLst>
          </p:cNvPr>
          <p:cNvSpPr/>
          <p:nvPr/>
        </p:nvSpPr>
        <p:spPr>
          <a:xfrm>
            <a:off x="3073399" y="4732623"/>
            <a:ext cx="1298803" cy="1298806"/>
          </a:xfrm>
          <a:prstGeom prst="teardrop">
            <a:avLst/>
          </a:prstGeom>
          <a:solidFill>
            <a:schemeClr val="bg1">
              <a:lumMod val="95000"/>
              <a:alpha val="91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B7F32E55-A41D-45B4-9B96-F93837825F79}"/>
              </a:ext>
            </a:extLst>
          </p:cNvPr>
          <p:cNvSpPr/>
          <p:nvPr/>
        </p:nvSpPr>
        <p:spPr bwMode="auto">
          <a:xfrm>
            <a:off x="3504749" y="5163974"/>
            <a:ext cx="436101" cy="436103"/>
          </a:xfrm>
          <a:custGeom>
            <a:avLst/>
            <a:gdLst>
              <a:gd name="connsiteX0" fmla="*/ 153660 w 409295"/>
              <a:gd name="connsiteY0" fmla="*/ 216017 h 409295"/>
              <a:gd name="connsiteX1" fmla="*/ 154197 w 409295"/>
              <a:gd name="connsiteY1" fmla="*/ 216194 h 409295"/>
              <a:gd name="connsiteX2" fmla="*/ 153486 w 409295"/>
              <a:gd name="connsiteY2" fmla="*/ 216728 h 409295"/>
              <a:gd name="connsiteX3" fmla="*/ 153660 w 409295"/>
              <a:gd name="connsiteY3" fmla="*/ 216017 h 409295"/>
              <a:gd name="connsiteX4" fmla="*/ 159170 w 409295"/>
              <a:gd name="connsiteY4" fmla="*/ 204648 h 409295"/>
              <a:gd name="connsiteX5" fmla="*/ 159881 w 409295"/>
              <a:gd name="connsiteY5" fmla="*/ 205117 h 409295"/>
              <a:gd name="connsiteX6" fmla="*/ 159170 w 409295"/>
              <a:gd name="connsiteY6" fmla="*/ 205359 h 409295"/>
              <a:gd name="connsiteX7" fmla="*/ 159170 w 409295"/>
              <a:gd name="connsiteY7" fmla="*/ 204648 h 409295"/>
              <a:gd name="connsiteX8" fmla="*/ 155527 w 409295"/>
              <a:gd name="connsiteY8" fmla="*/ 204648 h 409295"/>
              <a:gd name="connsiteX9" fmla="*/ 158460 w 409295"/>
              <a:gd name="connsiteY9" fmla="*/ 207228 h 409295"/>
              <a:gd name="connsiteX10" fmla="*/ 152335 w 409295"/>
              <a:gd name="connsiteY10" fmla="*/ 207005 h 409295"/>
              <a:gd name="connsiteX11" fmla="*/ 147801 w 409295"/>
              <a:gd name="connsiteY11" fmla="*/ 206757 h 409295"/>
              <a:gd name="connsiteX12" fmla="*/ 151529 w 409295"/>
              <a:gd name="connsiteY12" fmla="*/ 206757 h 409295"/>
              <a:gd name="connsiteX13" fmla="*/ 150469 w 409295"/>
              <a:gd name="connsiteY13" fmla="*/ 204886 h 409295"/>
              <a:gd name="connsiteX14" fmla="*/ 155527 w 409295"/>
              <a:gd name="connsiteY14" fmla="*/ 205824 h 409295"/>
              <a:gd name="connsiteX15" fmla="*/ 155527 w 409295"/>
              <a:gd name="connsiteY15" fmla="*/ 204648 h 409295"/>
              <a:gd name="connsiteX16" fmla="*/ 139804 w 409295"/>
              <a:gd name="connsiteY16" fmla="*/ 193278 h 409295"/>
              <a:gd name="connsiteX17" fmla="*/ 146039 w 409295"/>
              <a:gd name="connsiteY17" fmla="*/ 195841 h 409295"/>
              <a:gd name="connsiteX18" fmla="*/ 146633 w 409295"/>
              <a:gd name="connsiteY18" fmla="*/ 198939 h 409295"/>
              <a:gd name="connsiteX19" fmla="*/ 141107 w 409295"/>
              <a:gd name="connsiteY19" fmla="*/ 196348 h 409295"/>
              <a:gd name="connsiteX20" fmla="*/ 136432 w 409295"/>
              <a:gd name="connsiteY20" fmla="*/ 194050 h 409295"/>
              <a:gd name="connsiteX21" fmla="*/ 139804 w 409295"/>
              <a:gd name="connsiteY21" fmla="*/ 193278 h 409295"/>
              <a:gd name="connsiteX22" fmla="*/ 130860 w 409295"/>
              <a:gd name="connsiteY22" fmla="*/ 193278 h 409295"/>
              <a:gd name="connsiteX23" fmla="*/ 132879 w 409295"/>
              <a:gd name="connsiteY23" fmla="*/ 193707 h 409295"/>
              <a:gd name="connsiteX24" fmla="*/ 131466 w 409295"/>
              <a:gd name="connsiteY24" fmla="*/ 193488 h 409295"/>
              <a:gd name="connsiteX25" fmla="*/ 130860 w 409295"/>
              <a:gd name="connsiteY25" fmla="*/ 193278 h 409295"/>
              <a:gd name="connsiteX26" fmla="*/ 272640 w 409295"/>
              <a:gd name="connsiteY26" fmla="*/ 165018 h 409295"/>
              <a:gd name="connsiteX27" fmla="*/ 277985 w 409295"/>
              <a:gd name="connsiteY27" fmla="*/ 175490 h 409295"/>
              <a:gd name="connsiteX28" fmla="*/ 281998 w 409295"/>
              <a:gd name="connsiteY28" fmla="*/ 175490 h 409295"/>
              <a:gd name="connsiteX29" fmla="*/ 286723 w 409295"/>
              <a:gd name="connsiteY29" fmla="*/ 177726 h 409295"/>
              <a:gd name="connsiteX30" fmla="*/ 294826 w 409295"/>
              <a:gd name="connsiteY30" fmla="*/ 174688 h 409295"/>
              <a:gd name="connsiteX31" fmla="*/ 297507 w 409295"/>
              <a:gd name="connsiteY31" fmla="*/ 177636 h 409295"/>
              <a:gd name="connsiteX32" fmla="*/ 309260 w 409295"/>
              <a:gd name="connsiteY32" fmla="*/ 180318 h 409295"/>
              <a:gd name="connsiteX33" fmla="*/ 312741 w 409295"/>
              <a:gd name="connsiteY33" fmla="*/ 183013 h 409295"/>
              <a:gd name="connsiteX34" fmla="*/ 316211 w 409295"/>
              <a:gd name="connsiteY34" fmla="*/ 189720 h 409295"/>
              <a:gd name="connsiteX35" fmla="*/ 318623 w 409295"/>
              <a:gd name="connsiteY35" fmla="*/ 195350 h 409295"/>
              <a:gd name="connsiteX36" fmla="*/ 324232 w 409295"/>
              <a:gd name="connsiteY36" fmla="*/ 203935 h 409295"/>
              <a:gd name="connsiteX37" fmla="*/ 326370 w 409295"/>
              <a:gd name="connsiteY37" fmla="*/ 209297 h 409295"/>
              <a:gd name="connsiteX38" fmla="*/ 327707 w 409295"/>
              <a:gd name="connsiteY38" fmla="*/ 212520 h 409295"/>
              <a:gd name="connsiteX39" fmla="*/ 333858 w 409295"/>
              <a:gd name="connsiteY39" fmla="*/ 222183 h 409295"/>
              <a:gd name="connsiteX40" fmla="*/ 334653 w 409295"/>
              <a:gd name="connsiteY40" fmla="*/ 223757 h 409295"/>
              <a:gd name="connsiteX41" fmla="*/ 337586 w 409295"/>
              <a:gd name="connsiteY41" fmla="*/ 223237 h 409295"/>
              <a:gd name="connsiteX42" fmla="*/ 345343 w 409295"/>
              <a:gd name="connsiteY42" fmla="*/ 222161 h 409295"/>
              <a:gd name="connsiteX43" fmla="*/ 342931 w 409295"/>
              <a:gd name="connsiteY43" fmla="*/ 231021 h 409295"/>
              <a:gd name="connsiteX44" fmla="*/ 341862 w 409295"/>
              <a:gd name="connsiteY44" fmla="*/ 233695 h 409295"/>
              <a:gd name="connsiteX45" fmla="*/ 338929 w 409295"/>
              <a:gd name="connsiteY45" fmla="*/ 236650 h 409295"/>
              <a:gd name="connsiteX46" fmla="*/ 334428 w 409295"/>
              <a:gd name="connsiteY46" fmla="*/ 242124 h 409295"/>
              <a:gd name="connsiteX47" fmla="*/ 329341 w 409295"/>
              <a:gd name="connsiteY47" fmla="*/ 248095 h 409295"/>
              <a:gd name="connsiteX48" fmla="*/ 324489 w 409295"/>
              <a:gd name="connsiteY48" fmla="*/ 254898 h 409295"/>
              <a:gd name="connsiteX49" fmla="*/ 325032 w 409295"/>
              <a:gd name="connsiteY49" fmla="*/ 266967 h 409295"/>
              <a:gd name="connsiteX50" fmla="*/ 325827 w 409295"/>
              <a:gd name="connsiteY50" fmla="*/ 276905 h 409295"/>
              <a:gd name="connsiteX51" fmla="*/ 323957 w 409295"/>
              <a:gd name="connsiteY51" fmla="*/ 283864 h 409295"/>
              <a:gd name="connsiteX52" fmla="*/ 321282 w 409295"/>
              <a:gd name="connsiteY52" fmla="*/ 285750 h 409295"/>
              <a:gd name="connsiteX53" fmla="*/ 318081 w 409295"/>
              <a:gd name="connsiteY53" fmla="*/ 289241 h 409295"/>
              <a:gd name="connsiteX54" fmla="*/ 317012 w 409295"/>
              <a:gd name="connsiteY54" fmla="*/ 299965 h 409295"/>
              <a:gd name="connsiteX55" fmla="*/ 314874 w 409295"/>
              <a:gd name="connsiteY55" fmla="*/ 306404 h 409295"/>
              <a:gd name="connsiteX56" fmla="*/ 307917 w 409295"/>
              <a:gd name="connsiteY56" fmla="*/ 314997 h 409295"/>
              <a:gd name="connsiteX57" fmla="*/ 303904 w 409295"/>
              <a:gd name="connsiteY57" fmla="*/ 320634 h 409295"/>
              <a:gd name="connsiteX58" fmla="*/ 294820 w 409295"/>
              <a:gd name="connsiteY58" fmla="*/ 322781 h 409295"/>
              <a:gd name="connsiteX59" fmla="*/ 287606 w 409295"/>
              <a:gd name="connsiteY59" fmla="*/ 322513 h 409295"/>
              <a:gd name="connsiteX60" fmla="*/ 286537 w 409295"/>
              <a:gd name="connsiteY60" fmla="*/ 316341 h 409295"/>
              <a:gd name="connsiteX61" fmla="*/ 284673 w 409295"/>
              <a:gd name="connsiteY61" fmla="*/ 312858 h 409295"/>
              <a:gd name="connsiteX62" fmla="*/ 280397 w 409295"/>
              <a:gd name="connsiteY62" fmla="*/ 301852 h 409295"/>
              <a:gd name="connsiteX63" fmla="*/ 279328 w 409295"/>
              <a:gd name="connsiteY63" fmla="*/ 297291 h 409295"/>
              <a:gd name="connsiteX64" fmla="*/ 276647 w 409295"/>
              <a:gd name="connsiteY64" fmla="*/ 287094 h 409295"/>
              <a:gd name="connsiteX65" fmla="*/ 275047 w 409295"/>
              <a:gd name="connsiteY65" fmla="*/ 279586 h 409295"/>
              <a:gd name="connsiteX66" fmla="*/ 276993 w 409295"/>
              <a:gd name="connsiteY66" fmla="*/ 268705 h 409295"/>
              <a:gd name="connsiteX67" fmla="*/ 275853 w 409295"/>
              <a:gd name="connsiteY67" fmla="*/ 257587 h 409295"/>
              <a:gd name="connsiteX68" fmla="*/ 273709 w 409295"/>
              <a:gd name="connsiteY68" fmla="*/ 254371 h 409295"/>
              <a:gd name="connsiteX69" fmla="*/ 270771 w 409295"/>
              <a:gd name="connsiteY69" fmla="*/ 247397 h 409295"/>
              <a:gd name="connsiteX70" fmla="*/ 272371 w 409295"/>
              <a:gd name="connsiteY70" fmla="*/ 237735 h 409295"/>
              <a:gd name="connsiteX71" fmla="*/ 265683 w 409295"/>
              <a:gd name="connsiteY71" fmla="*/ 236933 h 409295"/>
              <a:gd name="connsiteX72" fmla="*/ 249100 w 409295"/>
              <a:gd name="connsiteY72" fmla="*/ 235588 h 409295"/>
              <a:gd name="connsiteX73" fmla="*/ 240280 w 409295"/>
              <a:gd name="connsiteY73" fmla="*/ 233709 h 409295"/>
              <a:gd name="connsiteX74" fmla="*/ 234397 w 409295"/>
              <a:gd name="connsiteY74" fmla="*/ 227538 h 409295"/>
              <a:gd name="connsiteX75" fmla="*/ 228800 w 409295"/>
              <a:gd name="connsiteY75" fmla="*/ 216538 h 409295"/>
              <a:gd name="connsiteX76" fmla="*/ 228521 w 409295"/>
              <a:gd name="connsiteY76" fmla="*/ 211978 h 409295"/>
              <a:gd name="connsiteX77" fmla="*/ 227435 w 409295"/>
              <a:gd name="connsiteY77" fmla="*/ 206282 h 409295"/>
              <a:gd name="connsiteX78" fmla="*/ 228521 w 409295"/>
              <a:gd name="connsiteY78" fmla="*/ 202591 h 409295"/>
              <a:gd name="connsiteX79" fmla="*/ 230686 w 409295"/>
              <a:gd name="connsiteY79" fmla="*/ 193136 h 409295"/>
              <a:gd name="connsiteX80" fmla="*/ 232791 w 409295"/>
              <a:gd name="connsiteY80" fmla="*/ 189133 h 409295"/>
              <a:gd name="connsiteX81" fmla="*/ 235740 w 409295"/>
              <a:gd name="connsiteY81" fmla="*/ 186489 h 409295"/>
              <a:gd name="connsiteX82" fmla="*/ 239485 w 409295"/>
              <a:gd name="connsiteY82" fmla="*/ 182197 h 409295"/>
              <a:gd name="connsiteX83" fmla="*/ 239485 w 409295"/>
              <a:gd name="connsiteY83" fmla="*/ 180310 h 409295"/>
              <a:gd name="connsiteX84" fmla="*/ 241354 w 409295"/>
              <a:gd name="connsiteY84" fmla="*/ 175223 h 409295"/>
              <a:gd name="connsiteX85" fmla="*/ 244024 w 409295"/>
              <a:gd name="connsiteY85" fmla="*/ 173878 h 409295"/>
              <a:gd name="connsiteX86" fmla="*/ 247225 w 409295"/>
              <a:gd name="connsiteY86" fmla="*/ 170923 h 409295"/>
              <a:gd name="connsiteX87" fmla="*/ 250169 w 409295"/>
              <a:gd name="connsiteY87" fmla="*/ 169318 h 409295"/>
              <a:gd name="connsiteX88" fmla="*/ 254988 w 409295"/>
              <a:gd name="connsiteY88" fmla="*/ 168784 h 409295"/>
              <a:gd name="connsiteX89" fmla="*/ 261671 w 409295"/>
              <a:gd name="connsiteY89" fmla="*/ 165568 h 409295"/>
              <a:gd name="connsiteX90" fmla="*/ 272640 w 409295"/>
              <a:gd name="connsiteY90" fmla="*/ 165835 h 409295"/>
              <a:gd name="connsiteX91" fmla="*/ 272640 w 409295"/>
              <a:gd name="connsiteY91" fmla="*/ 165018 h 409295"/>
              <a:gd name="connsiteX92" fmla="*/ 283522 w 409295"/>
              <a:gd name="connsiteY92" fmla="*/ 164855 h 409295"/>
              <a:gd name="connsiteX93" fmla="*/ 278548 w 409295"/>
              <a:gd name="connsiteY93" fmla="*/ 165620 h 409295"/>
              <a:gd name="connsiteX94" fmla="*/ 280725 w 409295"/>
              <a:gd name="connsiteY94" fmla="*/ 165550 h 409295"/>
              <a:gd name="connsiteX95" fmla="*/ 283522 w 409295"/>
              <a:gd name="connsiteY95" fmla="*/ 164855 h 409295"/>
              <a:gd name="connsiteX96" fmla="*/ 268674 w 409295"/>
              <a:gd name="connsiteY96" fmla="*/ 153486 h 409295"/>
              <a:gd name="connsiteX97" fmla="*/ 268676 w 409295"/>
              <a:gd name="connsiteY97" fmla="*/ 153490 h 409295"/>
              <a:gd name="connsiteX98" fmla="*/ 268688 w 409295"/>
              <a:gd name="connsiteY98" fmla="*/ 153486 h 409295"/>
              <a:gd name="connsiteX99" fmla="*/ 268683 w 409295"/>
              <a:gd name="connsiteY99" fmla="*/ 153514 h 409295"/>
              <a:gd name="connsiteX100" fmla="*/ 269277 w 409295"/>
              <a:gd name="connsiteY100" fmla="*/ 155507 h 409295"/>
              <a:gd name="connsiteX101" fmla="*/ 268183 w 409295"/>
              <a:gd name="connsiteY101" fmla="*/ 156316 h 409295"/>
              <a:gd name="connsiteX102" fmla="*/ 268181 w 409295"/>
              <a:gd name="connsiteY102" fmla="*/ 156328 h 409295"/>
              <a:gd name="connsiteX103" fmla="*/ 268178 w 409295"/>
              <a:gd name="connsiteY103" fmla="*/ 156320 h 409295"/>
              <a:gd name="connsiteX104" fmla="*/ 267337 w 409295"/>
              <a:gd name="connsiteY104" fmla="*/ 156943 h 409295"/>
              <a:gd name="connsiteX105" fmla="*/ 267718 w 409295"/>
              <a:gd name="connsiteY105" fmla="*/ 155251 h 409295"/>
              <a:gd name="connsiteX106" fmla="*/ 267179 w 409295"/>
              <a:gd name="connsiteY106" fmla="*/ 154000 h 409295"/>
              <a:gd name="connsiteX107" fmla="*/ 268662 w 409295"/>
              <a:gd name="connsiteY107" fmla="*/ 153495 h 409295"/>
              <a:gd name="connsiteX108" fmla="*/ 309264 w 409295"/>
              <a:gd name="connsiteY108" fmla="*/ 142722 h 409295"/>
              <a:gd name="connsiteX109" fmla="*/ 305247 w 409295"/>
              <a:gd name="connsiteY109" fmla="*/ 153466 h 409295"/>
              <a:gd name="connsiteX110" fmla="*/ 306043 w 409295"/>
              <a:gd name="connsiteY110" fmla="*/ 155342 h 409295"/>
              <a:gd name="connsiteX111" fmla="*/ 318132 w 409295"/>
              <a:gd name="connsiteY111" fmla="*/ 153732 h 409295"/>
              <a:gd name="connsiteX112" fmla="*/ 320273 w 409295"/>
              <a:gd name="connsiteY112" fmla="*/ 154281 h 409295"/>
              <a:gd name="connsiteX113" fmla="*/ 325920 w 409295"/>
              <a:gd name="connsiteY113" fmla="*/ 156688 h 409295"/>
              <a:gd name="connsiteX114" fmla="*/ 328611 w 409295"/>
              <a:gd name="connsiteY114" fmla="*/ 154281 h 409295"/>
              <a:gd name="connsiteX115" fmla="*/ 323248 w 409295"/>
              <a:gd name="connsiteY115" fmla="*/ 147554 h 409295"/>
              <a:gd name="connsiteX116" fmla="*/ 319477 w 409295"/>
              <a:gd name="connsiteY116" fmla="*/ 146493 h 409295"/>
              <a:gd name="connsiteX117" fmla="*/ 316597 w 409295"/>
              <a:gd name="connsiteY117" fmla="*/ 147346 h 409295"/>
              <a:gd name="connsiteX118" fmla="*/ 313300 w 409295"/>
              <a:gd name="connsiteY118" fmla="*/ 145944 h 409295"/>
              <a:gd name="connsiteX119" fmla="*/ 309264 w 409295"/>
              <a:gd name="connsiteY119" fmla="*/ 142722 h 409295"/>
              <a:gd name="connsiteX120" fmla="*/ 345343 w 409295"/>
              <a:gd name="connsiteY120" fmla="*/ 142116 h 409295"/>
              <a:gd name="connsiteX121" fmla="*/ 340151 w 409295"/>
              <a:gd name="connsiteY121" fmla="*/ 144883 h 409295"/>
              <a:gd name="connsiteX122" fmla="*/ 340151 w 409295"/>
              <a:gd name="connsiteY122" fmla="*/ 149980 h 409295"/>
              <a:gd name="connsiteX123" fmla="*/ 343239 w 409295"/>
              <a:gd name="connsiteY123" fmla="*/ 156972 h 409295"/>
              <a:gd name="connsiteX124" fmla="*/ 345513 w 409295"/>
              <a:gd name="connsiteY124" fmla="*/ 163680 h 409295"/>
              <a:gd name="connsiteX125" fmla="*/ 351425 w 409295"/>
              <a:gd name="connsiteY125" fmla="*/ 164476 h 409295"/>
              <a:gd name="connsiteX126" fmla="*/ 349815 w 409295"/>
              <a:gd name="connsiteY126" fmla="*/ 160174 h 409295"/>
              <a:gd name="connsiteX127" fmla="*/ 348735 w 409295"/>
              <a:gd name="connsiteY127" fmla="*/ 157218 h 409295"/>
              <a:gd name="connsiteX128" fmla="*/ 351956 w 409295"/>
              <a:gd name="connsiteY128" fmla="*/ 157218 h 409295"/>
              <a:gd name="connsiteX129" fmla="*/ 349815 w 409295"/>
              <a:gd name="connsiteY129" fmla="*/ 153201 h 409295"/>
              <a:gd name="connsiteX130" fmla="*/ 347370 w 409295"/>
              <a:gd name="connsiteY130" fmla="*/ 153031 h 409295"/>
              <a:gd name="connsiteX131" fmla="*/ 345779 w 409295"/>
              <a:gd name="connsiteY131" fmla="*/ 149980 h 409295"/>
              <a:gd name="connsiteX132" fmla="*/ 344717 w 409295"/>
              <a:gd name="connsiteY132" fmla="*/ 146493 h 409295"/>
              <a:gd name="connsiteX133" fmla="*/ 347408 w 409295"/>
              <a:gd name="connsiteY133" fmla="*/ 146209 h 409295"/>
              <a:gd name="connsiteX134" fmla="*/ 349549 w 409295"/>
              <a:gd name="connsiteY134" fmla="*/ 145148 h 409295"/>
              <a:gd name="connsiteX135" fmla="*/ 345343 w 409295"/>
              <a:gd name="connsiteY135" fmla="*/ 142116 h 409295"/>
              <a:gd name="connsiteX136" fmla="*/ 250356 w 409295"/>
              <a:gd name="connsiteY136" fmla="*/ 136432 h 409295"/>
              <a:gd name="connsiteX137" fmla="*/ 251546 w 409295"/>
              <a:gd name="connsiteY137" fmla="*/ 136432 h 409295"/>
              <a:gd name="connsiteX138" fmla="*/ 250125 w 409295"/>
              <a:gd name="connsiteY138" fmla="*/ 136680 h 409295"/>
              <a:gd name="connsiteX139" fmla="*/ 250356 w 409295"/>
              <a:gd name="connsiteY139" fmla="*/ 136432 h 409295"/>
              <a:gd name="connsiteX140" fmla="*/ 241180 w 409295"/>
              <a:gd name="connsiteY140" fmla="*/ 125306 h 409295"/>
              <a:gd name="connsiteX141" fmla="*/ 242967 w 409295"/>
              <a:gd name="connsiteY141" fmla="*/ 125944 h 409295"/>
              <a:gd name="connsiteX142" fmla="*/ 244878 w 409295"/>
              <a:gd name="connsiteY142" fmla="*/ 127340 h 409295"/>
              <a:gd name="connsiteX143" fmla="*/ 239335 w 409295"/>
              <a:gd name="connsiteY143" fmla="*/ 132878 h 409295"/>
              <a:gd name="connsiteX144" fmla="*/ 239576 w 409295"/>
              <a:gd name="connsiteY144" fmla="*/ 129148 h 409295"/>
              <a:gd name="connsiteX145" fmla="*/ 242235 w 409295"/>
              <a:gd name="connsiteY145" fmla="*/ 127012 h 409295"/>
              <a:gd name="connsiteX146" fmla="*/ 241180 w 409295"/>
              <a:gd name="connsiteY146" fmla="*/ 125306 h 409295"/>
              <a:gd name="connsiteX147" fmla="*/ 219684 w 409295"/>
              <a:gd name="connsiteY147" fmla="*/ 102324 h 409295"/>
              <a:gd name="connsiteX148" fmla="*/ 219938 w 409295"/>
              <a:gd name="connsiteY148" fmla="*/ 102802 h 409295"/>
              <a:gd name="connsiteX149" fmla="*/ 219938 w 409295"/>
              <a:gd name="connsiteY149" fmla="*/ 104486 h 409295"/>
              <a:gd name="connsiteX150" fmla="*/ 224534 w 409295"/>
              <a:gd name="connsiteY150" fmla="*/ 103738 h 409295"/>
              <a:gd name="connsiteX151" fmla="*/ 228561 w 409295"/>
              <a:gd name="connsiteY151" fmla="*/ 104486 h 409295"/>
              <a:gd name="connsiteX152" fmla="*/ 231189 w 409295"/>
              <a:gd name="connsiteY152" fmla="*/ 103530 h 409295"/>
              <a:gd name="connsiteX153" fmla="*/ 230790 w 409295"/>
              <a:gd name="connsiteY153" fmla="*/ 105672 h 409295"/>
              <a:gd name="connsiteX154" fmla="*/ 226089 w 409295"/>
              <a:gd name="connsiteY154" fmla="*/ 106883 h 409295"/>
              <a:gd name="connsiteX155" fmla="*/ 220978 w 409295"/>
              <a:gd name="connsiteY155" fmla="*/ 107123 h 409295"/>
              <a:gd name="connsiteX156" fmla="*/ 216017 w 409295"/>
              <a:gd name="connsiteY156" fmla="*/ 106160 h 409295"/>
              <a:gd name="connsiteX157" fmla="*/ 216282 w 409295"/>
              <a:gd name="connsiteY157" fmla="*/ 103530 h 409295"/>
              <a:gd name="connsiteX158" fmla="*/ 219684 w 409295"/>
              <a:gd name="connsiteY158" fmla="*/ 102324 h 409295"/>
              <a:gd name="connsiteX159" fmla="*/ 204647 w 409295"/>
              <a:gd name="connsiteY159" fmla="*/ 39773 h 409295"/>
              <a:gd name="connsiteX160" fmla="*/ 92262 w 409295"/>
              <a:gd name="connsiteY160" fmla="*/ 84189 h 409295"/>
              <a:gd name="connsiteX161" fmla="*/ 95654 w 409295"/>
              <a:gd name="connsiteY161" fmla="*/ 82806 h 409295"/>
              <a:gd name="connsiteX162" fmla="*/ 95938 w 409295"/>
              <a:gd name="connsiteY162" fmla="*/ 86577 h 409295"/>
              <a:gd name="connsiteX163" fmla="*/ 97814 w 409295"/>
              <a:gd name="connsiteY163" fmla="*/ 90329 h 409295"/>
              <a:gd name="connsiteX164" fmla="*/ 101831 w 409295"/>
              <a:gd name="connsiteY164" fmla="*/ 91144 h 409295"/>
              <a:gd name="connsiteX165" fmla="*/ 99690 w 409295"/>
              <a:gd name="connsiteY165" fmla="*/ 90878 h 409295"/>
              <a:gd name="connsiteX166" fmla="*/ 95938 w 409295"/>
              <a:gd name="connsiteY166" fmla="*/ 92489 h 409295"/>
              <a:gd name="connsiteX167" fmla="*/ 92432 w 409295"/>
              <a:gd name="connsiteY167" fmla="*/ 93834 h 409295"/>
              <a:gd name="connsiteX168" fmla="*/ 94517 w 409295"/>
              <a:gd name="connsiteY168" fmla="*/ 95407 h 409295"/>
              <a:gd name="connsiteX169" fmla="*/ 101035 w 409295"/>
              <a:gd name="connsiteY169" fmla="*/ 96828 h 409295"/>
              <a:gd name="connsiteX170" fmla="*/ 105318 w 409295"/>
              <a:gd name="connsiteY170" fmla="*/ 96506 h 409295"/>
              <a:gd name="connsiteX171" fmla="*/ 106398 w 409295"/>
              <a:gd name="connsiteY171" fmla="*/ 94630 h 409295"/>
              <a:gd name="connsiteX172" fmla="*/ 104522 w 409295"/>
              <a:gd name="connsiteY172" fmla="*/ 92754 h 409295"/>
              <a:gd name="connsiteX173" fmla="*/ 109884 w 409295"/>
              <a:gd name="connsiteY173" fmla="*/ 92205 h 409295"/>
              <a:gd name="connsiteX174" fmla="*/ 110945 w 409295"/>
              <a:gd name="connsiteY174" fmla="*/ 88699 h 409295"/>
              <a:gd name="connsiteX175" fmla="*/ 114451 w 409295"/>
              <a:gd name="connsiteY175" fmla="*/ 86312 h 409295"/>
              <a:gd name="connsiteX176" fmla="*/ 117142 w 409295"/>
              <a:gd name="connsiteY176" fmla="*/ 88984 h 409295"/>
              <a:gd name="connsiteX177" fmla="*/ 123054 w 409295"/>
              <a:gd name="connsiteY177" fmla="*/ 91940 h 409295"/>
              <a:gd name="connsiteX178" fmla="*/ 125744 w 409295"/>
              <a:gd name="connsiteY178" fmla="*/ 97586 h 409295"/>
              <a:gd name="connsiteX179" fmla="*/ 129231 w 409295"/>
              <a:gd name="connsiteY179" fmla="*/ 92224 h 409295"/>
              <a:gd name="connsiteX180" fmla="*/ 128966 w 409295"/>
              <a:gd name="connsiteY180" fmla="*/ 90594 h 409295"/>
              <a:gd name="connsiteX181" fmla="*/ 131637 w 409295"/>
              <a:gd name="connsiteY181" fmla="*/ 90064 h 409295"/>
              <a:gd name="connsiteX182" fmla="*/ 132187 w 409295"/>
              <a:gd name="connsiteY182" fmla="*/ 91144 h 409295"/>
              <a:gd name="connsiteX183" fmla="*/ 135958 w 409295"/>
              <a:gd name="connsiteY183" fmla="*/ 91314 h 409295"/>
              <a:gd name="connsiteX184" fmla="*/ 135977 w 409295"/>
              <a:gd name="connsiteY184" fmla="*/ 96506 h 409295"/>
              <a:gd name="connsiteX185" fmla="*/ 132452 w 409295"/>
              <a:gd name="connsiteY185" fmla="*/ 98932 h 409295"/>
              <a:gd name="connsiteX186" fmla="*/ 137834 w 409295"/>
              <a:gd name="connsiteY186" fmla="*/ 104559 h 409295"/>
              <a:gd name="connsiteX187" fmla="*/ 134328 w 409295"/>
              <a:gd name="connsiteY187" fmla="*/ 104029 h 409295"/>
              <a:gd name="connsiteX188" fmla="*/ 126824 w 409295"/>
              <a:gd name="connsiteY188" fmla="*/ 104559 h 409295"/>
              <a:gd name="connsiteX189" fmla="*/ 130046 w 409295"/>
              <a:gd name="connsiteY189" fmla="*/ 99462 h 409295"/>
              <a:gd name="connsiteX190" fmla="*/ 125119 w 409295"/>
              <a:gd name="connsiteY190" fmla="*/ 101945 h 409295"/>
              <a:gd name="connsiteX191" fmla="*/ 120912 w 409295"/>
              <a:gd name="connsiteY191" fmla="*/ 104029 h 409295"/>
              <a:gd name="connsiteX192" fmla="*/ 116611 w 409295"/>
              <a:gd name="connsiteY192" fmla="*/ 105374 h 409295"/>
              <a:gd name="connsiteX193" fmla="*/ 113390 w 409295"/>
              <a:gd name="connsiteY193" fmla="*/ 113693 h 409295"/>
              <a:gd name="connsiteX194" fmla="*/ 118487 w 409295"/>
              <a:gd name="connsiteY194" fmla="*/ 119340 h 409295"/>
              <a:gd name="connsiteX195" fmla="*/ 127355 w 409295"/>
              <a:gd name="connsiteY195" fmla="*/ 120950 h 409295"/>
              <a:gd name="connsiteX196" fmla="*/ 129515 w 409295"/>
              <a:gd name="connsiteY196" fmla="*/ 122277 h 409295"/>
              <a:gd name="connsiteX197" fmla="*/ 133532 w 409295"/>
              <a:gd name="connsiteY197" fmla="*/ 124172 h 409295"/>
              <a:gd name="connsiteX198" fmla="*/ 137284 w 409295"/>
              <a:gd name="connsiteY198" fmla="*/ 127658 h 409295"/>
              <a:gd name="connsiteX199" fmla="*/ 138364 w 409295"/>
              <a:gd name="connsiteY199" fmla="*/ 131694 h 409295"/>
              <a:gd name="connsiteX200" fmla="*/ 137834 w 409295"/>
              <a:gd name="connsiteY200" fmla="*/ 132244 h 409295"/>
              <a:gd name="connsiteX201" fmla="*/ 142666 w 409295"/>
              <a:gd name="connsiteY201" fmla="*/ 130898 h 409295"/>
              <a:gd name="connsiteX202" fmla="*/ 141586 w 409295"/>
              <a:gd name="connsiteY202" fmla="*/ 127923 h 409295"/>
              <a:gd name="connsiteX203" fmla="*/ 141870 w 409295"/>
              <a:gd name="connsiteY203" fmla="*/ 124172 h 409295"/>
              <a:gd name="connsiteX204" fmla="*/ 144276 w 409295"/>
              <a:gd name="connsiteY204" fmla="*/ 122030 h 409295"/>
              <a:gd name="connsiteX205" fmla="*/ 144314 w 409295"/>
              <a:gd name="connsiteY205" fmla="*/ 116194 h 409295"/>
              <a:gd name="connsiteX206" fmla="*/ 142135 w 409295"/>
              <a:gd name="connsiteY206" fmla="*/ 114773 h 409295"/>
              <a:gd name="connsiteX207" fmla="*/ 142666 w 409295"/>
              <a:gd name="connsiteY207" fmla="*/ 108330 h 409295"/>
              <a:gd name="connsiteX208" fmla="*/ 145091 w 409295"/>
              <a:gd name="connsiteY208" fmla="*/ 108330 h 409295"/>
              <a:gd name="connsiteX209" fmla="*/ 151799 w 409295"/>
              <a:gd name="connsiteY209" fmla="*/ 107781 h 409295"/>
              <a:gd name="connsiteX210" fmla="*/ 156100 w 409295"/>
              <a:gd name="connsiteY210" fmla="*/ 109676 h 409295"/>
              <a:gd name="connsiteX211" fmla="*/ 160667 w 409295"/>
              <a:gd name="connsiteY211" fmla="*/ 114508 h 409295"/>
              <a:gd name="connsiteX212" fmla="*/ 161482 w 409295"/>
              <a:gd name="connsiteY212" fmla="*/ 115834 h 409295"/>
              <a:gd name="connsiteX213" fmla="*/ 160932 w 409295"/>
              <a:gd name="connsiteY213" fmla="*/ 116914 h 409295"/>
              <a:gd name="connsiteX214" fmla="*/ 164154 w 409295"/>
              <a:gd name="connsiteY214" fmla="*/ 116384 h 409295"/>
              <a:gd name="connsiteX215" fmla="*/ 167110 w 409295"/>
              <a:gd name="connsiteY215" fmla="*/ 112613 h 409295"/>
              <a:gd name="connsiteX216" fmla="*/ 171411 w 409295"/>
              <a:gd name="connsiteY216" fmla="*/ 118525 h 409295"/>
              <a:gd name="connsiteX217" fmla="*/ 175447 w 409295"/>
              <a:gd name="connsiteY217" fmla="*/ 123622 h 409295"/>
              <a:gd name="connsiteX218" fmla="*/ 176774 w 409295"/>
              <a:gd name="connsiteY218" fmla="*/ 126047 h 409295"/>
              <a:gd name="connsiteX219" fmla="*/ 179218 w 409295"/>
              <a:gd name="connsiteY219" fmla="*/ 125782 h 409295"/>
              <a:gd name="connsiteX220" fmla="*/ 182420 w 409295"/>
              <a:gd name="connsiteY220" fmla="*/ 128738 h 409295"/>
              <a:gd name="connsiteX221" fmla="*/ 181340 w 409295"/>
              <a:gd name="connsiteY221" fmla="*/ 130614 h 409295"/>
              <a:gd name="connsiteX222" fmla="*/ 176262 w 409295"/>
              <a:gd name="connsiteY222" fmla="*/ 130879 h 409295"/>
              <a:gd name="connsiteX223" fmla="*/ 162524 w 409295"/>
              <a:gd name="connsiteY223" fmla="*/ 134006 h 409295"/>
              <a:gd name="connsiteX224" fmla="*/ 155020 w 409295"/>
              <a:gd name="connsiteY224" fmla="*/ 142969 h 409295"/>
              <a:gd name="connsiteX225" fmla="*/ 162012 w 409295"/>
              <a:gd name="connsiteY225" fmla="*/ 139482 h 409295"/>
              <a:gd name="connsiteX226" fmla="*/ 166598 w 409295"/>
              <a:gd name="connsiteY226" fmla="*/ 137606 h 409295"/>
              <a:gd name="connsiteX227" fmla="*/ 167129 w 409295"/>
              <a:gd name="connsiteY227" fmla="*/ 138402 h 409295"/>
              <a:gd name="connsiteX228" fmla="*/ 166750 w 409295"/>
              <a:gd name="connsiteY228" fmla="*/ 142685 h 409295"/>
              <a:gd name="connsiteX229" fmla="*/ 170615 w 409295"/>
              <a:gd name="connsiteY229" fmla="*/ 145110 h 409295"/>
              <a:gd name="connsiteX230" fmla="*/ 168209 w 409295"/>
              <a:gd name="connsiteY230" fmla="*/ 146740 h 409295"/>
              <a:gd name="connsiteX231" fmla="*/ 165783 w 409295"/>
              <a:gd name="connsiteY231" fmla="*/ 148066 h 409295"/>
              <a:gd name="connsiteX232" fmla="*/ 163869 w 409295"/>
              <a:gd name="connsiteY232" fmla="*/ 147213 h 409295"/>
              <a:gd name="connsiteX233" fmla="*/ 165518 w 409295"/>
              <a:gd name="connsiteY233" fmla="*/ 147270 h 409295"/>
              <a:gd name="connsiteX234" fmla="*/ 165253 w 409295"/>
              <a:gd name="connsiteY234" fmla="*/ 145394 h 409295"/>
              <a:gd name="connsiteX235" fmla="*/ 159871 w 409295"/>
              <a:gd name="connsiteY235" fmla="*/ 146474 h 409295"/>
              <a:gd name="connsiteX236" fmla="*/ 157181 w 409295"/>
              <a:gd name="connsiteY236" fmla="*/ 148616 h 409295"/>
              <a:gd name="connsiteX237" fmla="*/ 153959 w 409295"/>
              <a:gd name="connsiteY237" fmla="*/ 154262 h 409295"/>
              <a:gd name="connsiteX238" fmla="*/ 150473 w 409295"/>
              <a:gd name="connsiteY238" fmla="*/ 156669 h 409295"/>
              <a:gd name="connsiteX239" fmla="*/ 148312 w 409295"/>
              <a:gd name="connsiteY239" fmla="*/ 160155 h 409295"/>
              <a:gd name="connsiteX240" fmla="*/ 146986 w 409295"/>
              <a:gd name="connsiteY240" fmla="*/ 164457 h 409295"/>
              <a:gd name="connsiteX241" fmla="*/ 141889 w 409295"/>
              <a:gd name="connsiteY241" fmla="*/ 170104 h 409295"/>
              <a:gd name="connsiteX242" fmla="*/ 137038 w 409295"/>
              <a:gd name="connsiteY242" fmla="*/ 177626 h 409295"/>
              <a:gd name="connsiteX243" fmla="*/ 138819 w 409295"/>
              <a:gd name="connsiteY243" fmla="*/ 184997 h 409295"/>
              <a:gd name="connsiteX244" fmla="*/ 137322 w 409295"/>
              <a:gd name="connsiteY244" fmla="*/ 188901 h 409295"/>
              <a:gd name="connsiteX245" fmla="*/ 135693 w 409295"/>
              <a:gd name="connsiteY245" fmla="*/ 185945 h 409295"/>
              <a:gd name="connsiteX246" fmla="*/ 133551 w 409295"/>
              <a:gd name="connsiteY246" fmla="*/ 180184 h 409295"/>
              <a:gd name="connsiteX247" fmla="*/ 128985 w 409295"/>
              <a:gd name="connsiteY247" fmla="*/ 179767 h 409295"/>
              <a:gd name="connsiteX248" fmla="*/ 122277 w 409295"/>
              <a:gd name="connsiteY248" fmla="*/ 178157 h 409295"/>
              <a:gd name="connsiteX249" fmla="*/ 123338 w 409295"/>
              <a:gd name="connsiteY249" fmla="*/ 180582 h 409295"/>
              <a:gd name="connsiteX250" fmla="*/ 119908 w 409295"/>
              <a:gd name="connsiteY250" fmla="*/ 181530 h 409295"/>
              <a:gd name="connsiteX251" fmla="*/ 115285 w 409295"/>
              <a:gd name="connsiteY251" fmla="*/ 179635 h 409295"/>
              <a:gd name="connsiteX252" fmla="*/ 108311 w 409295"/>
              <a:gd name="connsiteY252" fmla="*/ 187555 h 409295"/>
              <a:gd name="connsiteX253" fmla="*/ 108311 w 409295"/>
              <a:gd name="connsiteY253" fmla="*/ 195609 h 409295"/>
              <a:gd name="connsiteX254" fmla="*/ 110187 w 409295"/>
              <a:gd name="connsiteY254" fmla="*/ 201255 h 409295"/>
              <a:gd name="connsiteX255" fmla="*/ 115834 w 409295"/>
              <a:gd name="connsiteY255" fmla="*/ 205273 h 409295"/>
              <a:gd name="connsiteX256" fmla="*/ 117975 w 409295"/>
              <a:gd name="connsiteY256" fmla="*/ 206902 h 409295"/>
              <a:gd name="connsiteX257" fmla="*/ 119851 w 409295"/>
              <a:gd name="connsiteY257" fmla="*/ 204742 h 409295"/>
              <a:gd name="connsiteX258" fmla="*/ 121197 w 409295"/>
              <a:gd name="connsiteY258" fmla="*/ 200990 h 409295"/>
              <a:gd name="connsiteX259" fmla="*/ 123868 w 409295"/>
              <a:gd name="connsiteY259" fmla="*/ 200175 h 409295"/>
              <a:gd name="connsiteX260" fmla="*/ 126843 w 409295"/>
              <a:gd name="connsiteY260" fmla="*/ 199114 h 409295"/>
              <a:gd name="connsiteX261" fmla="*/ 127374 w 409295"/>
              <a:gd name="connsiteY261" fmla="*/ 200175 h 409295"/>
              <a:gd name="connsiteX262" fmla="*/ 125233 w 409295"/>
              <a:gd name="connsiteY262" fmla="*/ 202601 h 409295"/>
              <a:gd name="connsiteX263" fmla="*/ 123793 w 409295"/>
              <a:gd name="connsiteY263" fmla="*/ 207509 h 409295"/>
              <a:gd name="connsiteX264" fmla="*/ 124418 w 409295"/>
              <a:gd name="connsiteY264" fmla="*/ 211734 h 409295"/>
              <a:gd name="connsiteX265" fmla="*/ 130861 w 409295"/>
              <a:gd name="connsiteY265" fmla="*/ 211734 h 409295"/>
              <a:gd name="connsiteX266" fmla="*/ 130595 w 409295"/>
              <a:gd name="connsiteY266" fmla="*/ 210654 h 409295"/>
              <a:gd name="connsiteX267" fmla="*/ 132755 w 409295"/>
              <a:gd name="connsiteY267" fmla="*/ 216566 h 409295"/>
              <a:gd name="connsiteX268" fmla="*/ 133817 w 409295"/>
              <a:gd name="connsiteY268" fmla="*/ 221929 h 409295"/>
              <a:gd name="connsiteX269" fmla="*/ 135693 w 409295"/>
              <a:gd name="connsiteY269" fmla="*/ 225965 h 409295"/>
              <a:gd name="connsiteX270" fmla="*/ 141339 w 409295"/>
              <a:gd name="connsiteY270" fmla="*/ 224354 h 409295"/>
              <a:gd name="connsiteX271" fmla="*/ 144030 w 409295"/>
              <a:gd name="connsiteY271" fmla="*/ 228106 h 409295"/>
              <a:gd name="connsiteX272" fmla="*/ 148312 w 409295"/>
              <a:gd name="connsiteY272" fmla="*/ 222743 h 409295"/>
              <a:gd name="connsiteX273" fmla="*/ 149411 w 409295"/>
              <a:gd name="connsiteY273" fmla="*/ 222270 h 409295"/>
              <a:gd name="connsiteX274" fmla="*/ 152254 w 409295"/>
              <a:gd name="connsiteY274" fmla="*/ 220621 h 409295"/>
              <a:gd name="connsiteX275" fmla="*/ 153694 w 409295"/>
              <a:gd name="connsiteY275" fmla="*/ 219863 h 409295"/>
              <a:gd name="connsiteX276" fmla="*/ 154850 w 409295"/>
              <a:gd name="connsiteY276" fmla="*/ 220697 h 409295"/>
              <a:gd name="connsiteX277" fmla="*/ 159075 w 409295"/>
              <a:gd name="connsiteY277" fmla="*/ 218973 h 409295"/>
              <a:gd name="connsiteX278" fmla="*/ 164002 w 409295"/>
              <a:gd name="connsiteY278" fmla="*/ 223634 h 409295"/>
              <a:gd name="connsiteX279" fmla="*/ 170066 w 409295"/>
              <a:gd name="connsiteY279" fmla="*/ 223274 h 409295"/>
              <a:gd name="connsiteX280" fmla="*/ 171657 w 409295"/>
              <a:gd name="connsiteY280" fmla="*/ 224392 h 409295"/>
              <a:gd name="connsiteX281" fmla="*/ 173287 w 409295"/>
              <a:gd name="connsiteY281" fmla="*/ 225434 h 409295"/>
              <a:gd name="connsiteX282" fmla="*/ 173837 w 409295"/>
              <a:gd name="connsiteY282" fmla="*/ 225699 h 409295"/>
              <a:gd name="connsiteX283" fmla="*/ 175447 w 409295"/>
              <a:gd name="connsiteY283" fmla="*/ 227575 h 409295"/>
              <a:gd name="connsiteX284" fmla="*/ 177854 w 409295"/>
              <a:gd name="connsiteY284" fmla="*/ 229717 h 409295"/>
              <a:gd name="connsiteX285" fmla="*/ 179919 w 409295"/>
              <a:gd name="connsiteY285" fmla="*/ 231630 h 409295"/>
              <a:gd name="connsiteX286" fmla="*/ 184315 w 409295"/>
              <a:gd name="connsiteY286" fmla="*/ 232938 h 409295"/>
              <a:gd name="connsiteX287" fmla="*/ 187271 w 409295"/>
              <a:gd name="connsiteY287" fmla="*/ 233222 h 409295"/>
              <a:gd name="connsiteX288" fmla="*/ 188332 w 409295"/>
              <a:gd name="connsiteY288" fmla="*/ 234283 h 409295"/>
              <a:gd name="connsiteX289" fmla="*/ 190208 w 409295"/>
              <a:gd name="connsiteY289" fmla="*/ 237770 h 409295"/>
              <a:gd name="connsiteX290" fmla="*/ 192103 w 409295"/>
              <a:gd name="connsiteY290" fmla="*/ 242867 h 409295"/>
              <a:gd name="connsiteX291" fmla="*/ 191819 w 409295"/>
              <a:gd name="connsiteY291" fmla="*/ 246903 h 409295"/>
              <a:gd name="connsiteX292" fmla="*/ 194794 w 409295"/>
              <a:gd name="connsiteY292" fmla="*/ 246373 h 409295"/>
              <a:gd name="connsiteX293" fmla="*/ 198811 w 409295"/>
              <a:gd name="connsiteY293" fmla="*/ 248514 h 409295"/>
              <a:gd name="connsiteX294" fmla="*/ 200687 w 409295"/>
              <a:gd name="connsiteY294" fmla="*/ 248798 h 409295"/>
              <a:gd name="connsiteX295" fmla="*/ 202298 w 409295"/>
              <a:gd name="connsiteY295" fmla="*/ 254161 h 409295"/>
              <a:gd name="connsiteX296" fmla="*/ 206826 w 409295"/>
              <a:gd name="connsiteY296" fmla="*/ 252758 h 409295"/>
              <a:gd name="connsiteX297" fmla="*/ 209820 w 409295"/>
              <a:gd name="connsiteY297" fmla="*/ 252266 h 409295"/>
              <a:gd name="connsiteX298" fmla="*/ 216111 w 409295"/>
              <a:gd name="connsiteY298" fmla="*/ 256074 h 409295"/>
              <a:gd name="connsiteX299" fmla="*/ 216528 w 409295"/>
              <a:gd name="connsiteY299" fmla="*/ 269718 h 409295"/>
              <a:gd name="connsiteX300" fmla="*/ 212511 w 409295"/>
              <a:gd name="connsiteY300" fmla="*/ 274569 h 409295"/>
              <a:gd name="connsiteX301" fmla="*/ 212227 w 409295"/>
              <a:gd name="connsiteY301" fmla="*/ 280481 h 409295"/>
              <a:gd name="connsiteX302" fmla="*/ 210616 w 409295"/>
              <a:gd name="connsiteY302" fmla="*/ 287454 h 409295"/>
              <a:gd name="connsiteX303" fmla="*/ 207944 w 409295"/>
              <a:gd name="connsiteY303" fmla="*/ 293916 h 409295"/>
              <a:gd name="connsiteX304" fmla="*/ 201218 w 409295"/>
              <a:gd name="connsiteY304" fmla="*/ 298482 h 409295"/>
              <a:gd name="connsiteX305" fmla="*/ 197731 w 409295"/>
              <a:gd name="connsiteY305" fmla="*/ 299544 h 409295"/>
              <a:gd name="connsiteX306" fmla="*/ 195306 w 409295"/>
              <a:gd name="connsiteY306" fmla="*/ 302500 h 409295"/>
              <a:gd name="connsiteX307" fmla="*/ 194415 w 409295"/>
              <a:gd name="connsiteY307" fmla="*/ 310155 h 409295"/>
              <a:gd name="connsiteX308" fmla="*/ 193164 w 409295"/>
              <a:gd name="connsiteY308" fmla="*/ 312182 h 409295"/>
              <a:gd name="connsiteX309" fmla="*/ 190872 w 409295"/>
              <a:gd name="connsiteY309" fmla="*/ 313244 h 409295"/>
              <a:gd name="connsiteX310" fmla="*/ 186627 w 409295"/>
              <a:gd name="connsiteY310" fmla="*/ 317204 h 409295"/>
              <a:gd name="connsiteX311" fmla="*/ 184031 w 409295"/>
              <a:gd name="connsiteY311" fmla="*/ 322377 h 409295"/>
              <a:gd name="connsiteX312" fmla="*/ 180544 w 409295"/>
              <a:gd name="connsiteY312" fmla="*/ 325333 h 409295"/>
              <a:gd name="connsiteX313" fmla="*/ 180544 w 409295"/>
              <a:gd name="connsiteY313" fmla="*/ 329369 h 409295"/>
              <a:gd name="connsiteX314" fmla="*/ 176508 w 409295"/>
              <a:gd name="connsiteY314" fmla="*/ 331245 h 409295"/>
              <a:gd name="connsiteX315" fmla="*/ 171146 w 409295"/>
              <a:gd name="connsiteY315" fmla="*/ 333121 h 409295"/>
              <a:gd name="connsiteX316" fmla="*/ 170331 w 409295"/>
              <a:gd name="connsiteY316" fmla="*/ 335262 h 409295"/>
              <a:gd name="connsiteX317" fmla="*/ 166844 w 409295"/>
              <a:gd name="connsiteY317" fmla="*/ 336892 h 409295"/>
              <a:gd name="connsiteX318" fmla="*/ 167925 w 409295"/>
              <a:gd name="connsiteY318" fmla="*/ 339563 h 409295"/>
              <a:gd name="connsiteX319" fmla="*/ 164968 w 409295"/>
              <a:gd name="connsiteY319" fmla="*/ 343865 h 409295"/>
              <a:gd name="connsiteX320" fmla="*/ 163074 w 409295"/>
              <a:gd name="connsiteY320" fmla="*/ 346290 h 409295"/>
              <a:gd name="connsiteX321" fmla="*/ 162278 w 409295"/>
              <a:gd name="connsiteY321" fmla="*/ 350857 h 409295"/>
              <a:gd name="connsiteX322" fmla="*/ 162543 w 409295"/>
              <a:gd name="connsiteY322" fmla="*/ 352183 h 409295"/>
              <a:gd name="connsiteX323" fmla="*/ 163623 w 409295"/>
              <a:gd name="connsiteY323" fmla="*/ 351122 h 409295"/>
              <a:gd name="connsiteX324" fmla="*/ 164419 w 409295"/>
              <a:gd name="connsiteY324" fmla="*/ 351918 h 409295"/>
              <a:gd name="connsiteX325" fmla="*/ 161463 w 409295"/>
              <a:gd name="connsiteY325" fmla="*/ 355954 h 409295"/>
              <a:gd name="connsiteX326" fmla="*/ 159733 w 409295"/>
              <a:gd name="connsiteY326" fmla="*/ 360411 h 409295"/>
              <a:gd name="connsiteX327" fmla="*/ 147434 w 409295"/>
              <a:gd name="connsiteY327" fmla="*/ 357922 h 409295"/>
              <a:gd name="connsiteX328" fmla="*/ 147519 w 409295"/>
              <a:gd name="connsiteY328" fmla="*/ 348441 h 409295"/>
              <a:gd name="connsiteX329" fmla="*/ 149108 w 409295"/>
              <a:gd name="connsiteY329" fmla="*/ 341193 h 409295"/>
              <a:gd name="connsiteX330" fmla="*/ 150454 w 409295"/>
              <a:gd name="connsiteY330" fmla="*/ 336892 h 409295"/>
              <a:gd name="connsiteX331" fmla="*/ 150454 w 409295"/>
              <a:gd name="connsiteY331" fmla="*/ 329634 h 409295"/>
              <a:gd name="connsiteX332" fmla="*/ 152064 w 409295"/>
              <a:gd name="connsiteY332" fmla="*/ 323476 h 409295"/>
              <a:gd name="connsiteX333" fmla="*/ 155286 w 409295"/>
              <a:gd name="connsiteY333" fmla="*/ 306270 h 409295"/>
              <a:gd name="connsiteX334" fmla="*/ 155816 w 409295"/>
              <a:gd name="connsiteY334" fmla="*/ 286677 h 409295"/>
              <a:gd name="connsiteX335" fmla="*/ 152330 w 409295"/>
              <a:gd name="connsiteY335" fmla="*/ 282376 h 409295"/>
              <a:gd name="connsiteX336" fmla="*/ 145622 w 409295"/>
              <a:gd name="connsiteY336" fmla="*/ 273243 h 409295"/>
              <a:gd name="connsiteX337" fmla="*/ 144276 w 409295"/>
              <a:gd name="connsiteY337" fmla="*/ 268675 h 409295"/>
              <a:gd name="connsiteX338" fmla="*/ 138630 w 409295"/>
              <a:gd name="connsiteY338" fmla="*/ 259277 h 409295"/>
              <a:gd name="connsiteX339" fmla="*/ 139179 w 409295"/>
              <a:gd name="connsiteY339" fmla="*/ 251489 h 409295"/>
              <a:gd name="connsiteX340" fmla="*/ 140506 w 409295"/>
              <a:gd name="connsiteY340" fmla="*/ 242355 h 409295"/>
              <a:gd name="connsiteX341" fmla="*/ 142135 w 409295"/>
              <a:gd name="connsiteY341" fmla="*/ 240214 h 409295"/>
              <a:gd name="connsiteX342" fmla="*/ 143462 w 409295"/>
              <a:gd name="connsiteY342" fmla="*/ 238869 h 409295"/>
              <a:gd name="connsiteX343" fmla="*/ 143462 w 409295"/>
              <a:gd name="connsiteY343" fmla="*/ 232426 h 409295"/>
              <a:gd name="connsiteX344" fmla="*/ 139179 w 409295"/>
              <a:gd name="connsiteY344" fmla="*/ 230001 h 409295"/>
              <a:gd name="connsiteX345" fmla="*/ 131637 w 409295"/>
              <a:gd name="connsiteY345" fmla="*/ 225984 h 409295"/>
              <a:gd name="connsiteX346" fmla="*/ 127620 w 409295"/>
              <a:gd name="connsiteY346" fmla="*/ 220602 h 409295"/>
              <a:gd name="connsiteX347" fmla="*/ 119832 w 409295"/>
              <a:gd name="connsiteY347" fmla="*/ 214160 h 409295"/>
              <a:gd name="connsiteX348" fmla="*/ 118222 w 409295"/>
              <a:gd name="connsiteY348" fmla="*/ 213098 h 409295"/>
              <a:gd name="connsiteX349" fmla="*/ 112575 w 409295"/>
              <a:gd name="connsiteY349" fmla="*/ 209858 h 409295"/>
              <a:gd name="connsiteX350" fmla="*/ 103461 w 409295"/>
              <a:gd name="connsiteY350" fmla="*/ 207717 h 409295"/>
              <a:gd name="connsiteX351" fmla="*/ 97018 w 409295"/>
              <a:gd name="connsiteY351" fmla="*/ 204496 h 409295"/>
              <a:gd name="connsiteX352" fmla="*/ 93702 w 409295"/>
              <a:gd name="connsiteY352" fmla="*/ 198413 h 409295"/>
              <a:gd name="connsiteX353" fmla="*/ 89230 w 409295"/>
              <a:gd name="connsiteY353" fmla="*/ 189469 h 409295"/>
              <a:gd name="connsiteX354" fmla="*/ 84379 w 409295"/>
              <a:gd name="connsiteY354" fmla="*/ 184903 h 409295"/>
              <a:gd name="connsiteX355" fmla="*/ 82238 w 409295"/>
              <a:gd name="connsiteY355" fmla="*/ 181132 h 409295"/>
              <a:gd name="connsiteX356" fmla="*/ 77501 w 409295"/>
              <a:gd name="connsiteY356" fmla="*/ 177020 h 409295"/>
              <a:gd name="connsiteX357" fmla="*/ 80627 w 409295"/>
              <a:gd name="connsiteY357" fmla="*/ 182212 h 409295"/>
              <a:gd name="connsiteX358" fmla="*/ 84606 w 409295"/>
              <a:gd name="connsiteY358" fmla="*/ 188408 h 409295"/>
              <a:gd name="connsiteX359" fmla="*/ 80078 w 409295"/>
              <a:gd name="connsiteY359" fmla="*/ 187309 h 409295"/>
              <a:gd name="connsiteX360" fmla="*/ 76591 w 409295"/>
              <a:gd name="connsiteY360" fmla="*/ 180052 h 409295"/>
              <a:gd name="connsiteX361" fmla="*/ 73635 w 409295"/>
              <a:gd name="connsiteY361" fmla="*/ 174424 h 409295"/>
              <a:gd name="connsiteX362" fmla="*/ 68273 w 409295"/>
              <a:gd name="connsiteY362" fmla="*/ 169573 h 409295"/>
              <a:gd name="connsiteX363" fmla="*/ 65032 w 409295"/>
              <a:gd name="connsiteY363" fmla="*/ 165025 h 409295"/>
              <a:gd name="connsiteX364" fmla="*/ 61280 w 409295"/>
              <a:gd name="connsiteY364" fmla="*/ 158848 h 409295"/>
              <a:gd name="connsiteX365" fmla="*/ 60485 w 409295"/>
              <a:gd name="connsiteY365" fmla="*/ 149715 h 409295"/>
              <a:gd name="connsiteX366" fmla="*/ 55634 w 409295"/>
              <a:gd name="connsiteY366" fmla="*/ 134404 h 409295"/>
              <a:gd name="connsiteX367" fmla="*/ 55596 w 409295"/>
              <a:gd name="connsiteY367" fmla="*/ 134309 h 409295"/>
              <a:gd name="connsiteX368" fmla="*/ 39792 w 409295"/>
              <a:gd name="connsiteY368" fmla="*/ 204647 h 409295"/>
              <a:gd name="connsiteX369" fmla="*/ 140541 w 409295"/>
              <a:gd name="connsiteY369" fmla="*/ 356527 h 409295"/>
              <a:gd name="connsiteX370" fmla="*/ 147434 w 409295"/>
              <a:gd name="connsiteY370" fmla="*/ 357922 h 409295"/>
              <a:gd name="connsiteX371" fmla="*/ 147422 w 409295"/>
              <a:gd name="connsiteY371" fmla="*/ 359213 h 409295"/>
              <a:gd name="connsiteX372" fmla="*/ 160497 w 409295"/>
              <a:gd name="connsiteY372" fmla="*/ 363420 h 409295"/>
              <a:gd name="connsiteX373" fmla="*/ 159587 w 409295"/>
              <a:gd name="connsiteY373" fmla="*/ 360786 h 409295"/>
              <a:gd name="connsiteX374" fmla="*/ 159733 w 409295"/>
              <a:gd name="connsiteY374" fmla="*/ 360411 h 409295"/>
              <a:gd name="connsiteX375" fmla="*/ 204647 w 409295"/>
              <a:gd name="connsiteY375" fmla="*/ 369503 h 409295"/>
              <a:gd name="connsiteX376" fmla="*/ 337024 w 409295"/>
              <a:gd name="connsiteY376" fmla="*/ 302765 h 409295"/>
              <a:gd name="connsiteX377" fmla="*/ 333443 w 409295"/>
              <a:gd name="connsiteY377" fmla="*/ 282395 h 409295"/>
              <a:gd name="connsiteX378" fmla="*/ 336133 w 409295"/>
              <a:gd name="connsiteY378" fmla="*/ 282395 h 409295"/>
              <a:gd name="connsiteX379" fmla="*/ 335319 w 409295"/>
              <a:gd name="connsiteY379" fmla="*/ 279704 h 409295"/>
              <a:gd name="connsiteX380" fmla="*/ 340435 w 409295"/>
              <a:gd name="connsiteY380" fmla="*/ 278889 h 409295"/>
              <a:gd name="connsiteX381" fmla="*/ 340965 w 409295"/>
              <a:gd name="connsiteY381" fmla="*/ 277013 h 409295"/>
              <a:gd name="connsiteX382" fmla="*/ 343107 w 409295"/>
              <a:gd name="connsiteY382" fmla="*/ 272446 h 409295"/>
              <a:gd name="connsiteX383" fmla="*/ 344717 w 409295"/>
              <a:gd name="connsiteY383" fmla="*/ 278093 h 409295"/>
              <a:gd name="connsiteX384" fmla="*/ 343107 w 409295"/>
              <a:gd name="connsiteY384" fmla="*/ 282111 h 409295"/>
              <a:gd name="connsiteX385" fmla="*/ 342311 w 409295"/>
              <a:gd name="connsiteY385" fmla="*/ 285067 h 409295"/>
              <a:gd name="connsiteX386" fmla="*/ 340965 w 409295"/>
              <a:gd name="connsiteY386" fmla="*/ 285067 h 409295"/>
              <a:gd name="connsiteX387" fmla="*/ 339620 w 409295"/>
              <a:gd name="connsiteY387" fmla="*/ 292855 h 409295"/>
              <a:gd name="connsiteX388" fmla="*/ 338597 w 409295"/>
              <a:gd name="connsiteY388" fmla="*/ 300529 h 409295"/>
              <a:gd name="connsiteX389" fmla="*/ 369465 w 409295"/>
              <a:gd name="connsiteY389" fmla="*/ 204628 h 409295"/>
              <a:gd name="connsiteX390" fmla="*/ 368839 w 409295"/>
              <a:gd name="connsiteY390" fmla="*/ 190853 h 409295"/>
              <a:gd name="connsiteX391" fmla="*/ 362681 w 409295"/>
              <a:gd name="connsiteY391" fmla="*/ 189981 h 409295"/>
              <a:gd name="connsiteX392" fmla="*/ 347370 w 409295"/>
              <a:gd name="connsiteY392" fmla="*/ 186475 h 409295"/>
              <a:gd name="connsiteX393" fmla="*/ 347105 w 409295"/>
              <a:gd name="connsiteY393" fmla="*/ 186210 h 409295"/>
              <a:gd name="connsiteX394" fmla="*/ 341174 w 409295"/>
              <a:gd name="connsiteY394" fmla="*/ 180506 h 409295"/>
              <a:gd name="connsiteX395" fmla="*/ 343618 w 409295"/>
              <a:gd name="connsiteY395" fmla="*/ 185414 h 409295"/>
              <a:gd name="connsiteX396" fmla="*/ 344699 w 409295"/>
              <a:gd name="connsiteY396" fmla="*/ 188332 h 409295"/>
              <a:gd name="connsiteX397" fmla="*/ 344680 w 409295"/>
              <a:gd name="connsiteY397" fmla="*/ 191326 h 409295"/>
              <a:gd name="connsiteX398" fmla="*/ 346840 w 409295"/>
              <a:gd name="connsiteY398" fmla="*/ 188086 h 409295"/>
              <a:gd name="connsiteX399" fmla="*/ 347370 w 409295"/>
              <a:gd name="connsiteY399" fmla="*/ 188370 h 409295"/>
              <a:gd name="connsiteX400" fmla="*/ 347863 w 409295"/>
              <a:gd name="connsiteY400" fmla="*/ 191326 h 409295"/>
              <a:gd name="connsiteX401" fmla="*/ 348185 w 409295"/>
              <a:gd name="connsiteY401" fmla="*/ 193733 h 409295"/>
              <a:gd name="connsiteX402" fmla="*/ 354893 w 409295"/>
              <a:gd name="connsiteY402" fmla="*/ 188901 h 409295"/>
              <a:gd name="connsiteX403" fmla="*/ 355708 w 409295"/>
              <a:gd name="connsiteY403" fmla="*/ 191326 h 409295"/>
              <a:gd name="connsiteX404" fmla="*/ 356883 w 409295"/>
              <a:gd name="connsiteY404" fmla="*/ 194093 h 409295"/>
              <a:gd name="connsiteX405" fmla="*/ 358664 w 409295"/>
              <a:gd name="connsiteY405" fmla="*/ 193467 h 409295"/>
              <a:gd name="connsiteX406" fmla="*/ 358929 w 409295"/>
              <a:gd name="connsiteY406" fmla="*/ 199379 h 409295"/>
              <a:gd name="connsiteX407" fmla="*/ 357584 w 409295"/>
              <a:gd name="connsiteY407" fmla="*/ 202733 h 409295"/>
              <a:gd name="connsiteX408" fmla="*/ 355708 w 409295"/>
              <a:gd name="connsiteY408" fmla="*/ 206353 h 409295"/>
              <a:gd name="connsiteX409" fmla="*/ 348185 w 409295"/>
              <a:gd name="connsiteY409" fmla="*/ 211999 h 409295"/>
              <a:gd name="connsiteX410" fmla="*/ 340946 w 409295"/>
              <a:gd name="connsiteY410" fmla="*/ 215221 h 409295"/>
              <a:gd name="connsiteX411" fmla="*/ 335565 w 409295"/>
              <a:gd name="connsiteY411" fmla="*/ 217362 h 409295"/>
              <a:gd name="connsiteX412" fmla="*/ 329122 w 409295"/>
              <a:gd name="connsiteY412" fmla="*/ 211469 h 409295"/>
              <a:gd name="connsiteX413" fmla="*/ 328061 w 409295"/>
              <a:gd name="connsiteY413" fmla="*/ 209043 h 409295"/>
              <a:gd name="connsiteX414" fmla="*/ 323229 w 409295"/>
              <a:gd name="connsiteY414" fmla="*/ 195343 h 409295"/>
              <a:gd name="connsiteX415" fmla="*/ 320804 w 409295"/>
              <a:gd name="connsiteY415" fmla="*/ 190246 h 409295"/>
              <a:gd name="connsiteX416" fmla="*/ 317582 w 409295"/>
              <a:gd name="connsiteY416" fmla="*/ 184884 h 409295"/>
              <a:gd name="connsiteX417" fmla="*/ 312466 w 409295"/>
              <a:gd name="connsiteY417" fmla="*/ 178157 h 409295"/>
              <a:gd name="connsiteX418" fmla="*/ 317317 w 409295"/>
              <a:gd name="connsiteY418" fmla="*/ 176281 h 409295"/>
              <a:gd name="connsiteX419" fmla="*/ 317052 w 409295"/>
              <a:gd name="connsiteY419" fmla="*/ 174670 h 409295"/>
              <a:gd name="connsiteX420" fmla="*/ 318189 w 409295"/>
              <a:gd name="connsiteY420" fmla="*/ 170558 h 409295"/>
              <a:gd name="connsiteX421" fmla="*/ 319193 w 409295"/>
              <a:gd name="connsiteY421" fmla="*/ 164741 h 409295"/>
              <a:gd name="connsiteX422" fmla="*/ 315422 w 409295"/>
              <a:gd name="connsiteY422" fmla="*/ 165537 h 409295"/>
              <a:gd name="connsiteX423" fmla="*/ 311670 w 409295"/>
              <a:gd name="connsiteY423" fmla="*/ 165272 h 409295"/>
              <a:gd name="connsiteX424" fmla="*/ 304432 w 409295"/>
              <a:gd name="connsiteY424" fmla="*/ 164191 h 409295"/>
              <a:gd name="connsiteX425" fmla="*/ 302007 w 409295"/>
              <a:gd name="connsiteY425" fmla="*/ 157521 h 409295"/>
              <a:gd name="connsiteX426" fmla="*/ 298330 w 409295"/>
              <a:gd name="connsiteY426" fmla="*/ 155683 h 409295"/>
              <a:gd name="connsiteX427" fmla="*/ 297175 w 409295"/>
              <a:gd name="connsiteY427" fmla="*/ 160970 h 409295"/>
              <a:gd name="connsiteX428" fmla="*/ 295829 w 409295"/>
              <a:gd name="connsiteY428" fmla="*/ 165006 h 409295"/>
              <a:gd name="connsiteX429" fmla="*/ 291263 w 409295"/>
              <a:gd name="connsiteY429" fmla="*/ 159094 h 409295"/>
              <a:gd name="connsiteX430" fmla="*/ 289652 w 409295"/>
              <a:gd name="connsiteY430" fmla="*/ 157218 h 409295"/>
              <a:gd name="connsiteX431" fmla="*/ 288837 w 409295"/>
              <a:gd name="connsiteY431" fmla="*/ 152652 h 409295"/>
              <a:gd name="connsiteX432" fmla="*/ 285350 w 409295"/>
              <a:gd name="connsiteY432" fmla="*/ 150776 h 409295"/>
              <a:gd name="connsiteX433" fmla="*/ 277600 w 409295"/>
              <a:gd name="connsiteY433" fmla="*/ 145944 h 409295"/>
              <a:gd name="connsiteX434" fmla="*/ 278643 w 409295"/>
              <a:gd name="connsiteY434" fmla="*/ 149165 h 409295"/>
              <a:gd name="connsiteX435" fmla="*/ 284555 w 409295"/>
              <a:gd name="connsiteY435" fmla="*/ 153182 h 409295"/>
              <a:gd name="connsiteX436" fmla="*/ 284820 w 409295"/>
              <a:gd name="connsiteY436" fmla="*/ 155342 h 409295"/>
              <a:gd name="connsiteX437" fmla="*/ 288306 w 409295"/>
              <a:gd name="connsiteY437" fmla="*/ 157218 h 409295"/>
              <a:gd name="connsiteX438" fmla="*/ 285275 w 409295"/>
              <a:gd name="connsiteY438" fmla="*/ 157938 h 409295"/>
              <a:gd name="connsiteX439" fmla="*/ 283475 w 409295"/>
              <a:gd name="connsiteY439" fmla="*/ 162316 h 409295"/>
              <a:gd name="connsiteX440" fmla="*/ 281599 w 409295"/>
              <a:gd name="connsiteY440" fmla="*/ 156138 h 409295"/>
              <a:gd name="connsiteX441" fmla="*/ 275421 w 409295"/>
              <a:gd name="connsiteY441" fmla="*/ 152102 h 409295"/>
              <a:gd name="connsiteX442" fmla="*/ 271650 w 409295"/>
              <a:gd name="connsiteY442" fmla="*/ 148085 h 409295"/>
              <a:gd name="connsiteX443" fmla="*/ 269244 w 409295"/>
              <a:gd name="connsiteY443" fmla="*/ 149146 h 409295"/>
              <a:gd name="connsiteX444" fmla="*/ 261740 w 409295"/>
              <a:gd name="connsiteY444" fmla="*/ 149696 h 409295"/>
              <a:gd name="connsiteX445" fmla="*/ 257969 w 409295"/>
              <a:gd name="connsiteY445" fmla="*/ 159360 h 409295"/>
              <a:gd name="connsiteX446" fmla="*/ 255051 w 409295"/>
              <a:gd name="connsiteY446" fmla="*/ 164097 h 409295"/>
              <a:gd name="connsiteX447" fmla="*/ 247756 w 409295"/>
              <a:gd name="connsiteY447" fmla="*/ 165537 h 409295"/>
              <a:gd name="connsiteX448" fmla="*/ 242128 w 409295"/>
              <a:gd name="connsiteY448" fmla="*/ 159094 h 409295"/>
              <a:gd name="connsiteX449" fmla="*/ 243189 w 409295"/>
              <a:gd name="connsiteY449" fmla="*/ 149430 h 409295"/>
              <a:gd name="connsiteX450" fmla="*/ 244269 w 409295"/>
              <a:gd name="connsiteY450" fmla="*/ 150491 h 409295"/>
              <a:gd name="connsiteX451" fmla="*/ 250447 w 409295"/>
              <a:gd name="connsiteY451" fmla="*/ 148881 h 409295"/>
              <a:gd name="connsiteX452" fmla="*/ 252057 w 409295"/>
              <a:gd name="connsiteY452" fmla="*/ 151041 h 409295"/>
              <a:gd name="connsiteX453" fmla="*/ 256624 w 409295"/>
              <a:gd name="connsiteY453" fmla="*/ 149430 h 409295"/>
              <a:gd name="connsiteX454" fmla="*/ 255544 w 409295"/>
              <a:gd name="connsiteY454" fmla="*/ 148350 h 409295"/>
              <a:gd name="connsiteX455" fmla="*/ 253119 w 409295"/>
              <a:gd name="connsiteY455" fmla="*/ 140297 h 409295"/>
              <a:gd name="connsiteX456" fmla="*/ 251318 w 409295"/>
              <a:gd name="connsiteY456" fmla="*/ 138364 h 409295"/>
              <a:gd name="connsiteX457" fmla="*/ 255809 w 409295"/>
              <a:gd name="connsiteY457" fmla="*/ 137322 h 409295"/>
              <a:gd name="connsiteX458" fmla="*/ 256093 w 409295"/>
              <a:gd name="connsiteY458" fmla="*/ 137076 h 409295"/>
              <a:gd name="connsiteX459" fmla="*/ 259049 w 409295"/>
              <a:gd name="connsiteY459" fmla="*/ 137606 h 409295"/>
              <a:gd name="connsiteX460" fmla="*/ 260111 w 409295"/>
              <a:gd name="connsiteY460" fmla="*/ 135996 h 409295"/>
              <a:gd name="connsiteX461" fmla="*/ 260313 w 409295"/>
              <a:gd name="connsiteY461" fmla="*/ 133893 h 409295"/>
              <a:gd name="connsiteX462" fmla="*/ 254938 w 409295"/>
              <a:gd name="connsiteY462" fmla="*/ 135720 h 409295"/>
              <a:gd name="connsiteX463" fmla="*/ 252752 w 409295"/>
              <a:gd name="connsiteY463" fmla="*/ 134218 h 409295"/>
              <a:gd name="connsiteX464" fmla="*/ 252258 w 409295"/>
              <a:gd name="connsiteY464" fmla="*/ 130970 h 409295"/>
              <a:gd name="connsiteX465" fmla="*/ 254672 w 409295"/>
              <a:gd name="connsiteY465" fmla="*/ 130178 h 409295"/>
              <a:gd name="connsiteX466" fmla="*/ 251185 w 409295"/>
              <a:gd name="connsiteY466" fmla="*/ 126482 h 409295"/>
              <a:gd name="connsiteX467" fmla="*/ 250174 w 409295"/>
              <a:gd name="connsiteY467" fmla="*/ 122576 h 409295"/>
              <a:gd name="connsiteX468" fmla="*/ 253604 w 409295"/>
              <a:gd name="connsiteY468" fmla="*/ 119378 h 409295"/>
              <a:gd name="connsiteX469" fmla="*/ 253405 w 409295"/>
              <a:gd name="connsiteY469" fmla="*/ 120963 h 409295"/>
              <a:gd name="connsiteX470" fmla="*/ 253331 w 409295"/>
              <a:gd name="connsiteY470" fmla="*/ 122804 h 409295"/>
              <a:gd name="connsiteX471" fmla="*/ 256818 w 409295"/>
              <a:gd name="connsiteY471" fmla="*/ 121220 h 409295"/>
              <a:gd name="connsiteX472" fmla="*/ 256466 w 409295"/>
              <a:gd name="connsiteY472" fmla="*/ 124847 h 409295"/>
              <a:gd name="connsiteX473" fmla="*/ 258158 w 409295"/>
              <a:gd name="connsiteY473" fmla="*/ 127811 h 409295"/>
              <a:gd name="connsiteX474" fmla="*/ 260548 w 409295"/>
              <a:gd name="connsiteY474" fmla="*/ 133034 h 409295"/>
              <a:gd name="connsiteX475" fmla="*/ 260627 w 409295"/>
              <a:gd name="connsiteY475" fmla="*/ 133030 h 409295"/>
              <a:gd name="connsiteX476" fmla="*/ 261918 w 409295"/>
              <a:gd name="connsiteY476" fmla="*/ 131763 h 409295"/>
              <a:gd name="connsiteX477" fmla="*/ 261918 w 409295"/>
              <a:gd name="connsiteY477" fmla="*/ 132978 h 409295"/>
              <a:gd name="connsiteX478" fmla="*/ 262617 w 409295"/>
              <a:gd name="connsiteY478" fmla="*/ 132950 h 409295"/>
              <a:gd name="connsiteX479" fmla="*/ 263616 w 409295"/>
              <a:gd name="connsiteY479" fmla="*/ 130614 h 409295"/>
              <a:gd name="connsiteX480" fmla="*/ 266572 w 409295"/>
              <a:gd name="connsiteY480" fmla="*/ 129553 h 409295"/>
              <a:gd name="connsiteX481" fmla="*/ 271650 w 409295"/>
              <a:gd name="connsiteY481" fmla="*/ 126862 h 409295"/>
              <a:gd name="connsiteX482" fmla="*/ 270324 w 409295"/>
              <a:gd name="connsiteY482" fmla="*/ 120685 h 409295"/>
              <a:gd name="connsiteX483" fmla="*/ 274796 w 409295"/>
              <a:gd name="connsiteY483" fmla="*/ 120079 h 409295"/>
              <a:gd name="connsiteX484" fmla="*/ 275421 w 409295"/>
              <a:gd name="connsiteY484" fmla="*/ 123376 h 409295"/>
              <a:gd name="connsiteX485" fmla="*/ 277581 w 409295"/>
              <a:gd name="connsiteY485" fmla="*/ 120950 h 409295"/>
              <a:gd name="connsiteX486" fmla="*/ 275156 w 409295"/>
              <a:gd name="connsiteY486" fmla="*/ 115853 h 409295"/>
              <a:gd name="connsiteX487" fmla="*/ 272731 w 409295"/>
              <a:gd name="connsiteY487" fmla="*/ 116914 h 409295"/>
              <a:gd name="connsiteX488" fmla="*/ 265492 w 409295"/>
              <a:gd name="connsiteY488" fmla="*/ 115853 h 409295"/>
              <a:gd name="connsiteX489" fmla="*/ 262782 w 409295"/>
              <a:gd name="connsiteY489" fmla="*/ 112347 h 409295"/>
              <a:gd name="connsiteX490" fmla="*/ 264943 w 409295"/>
              <a:gd name="connsiteY490" fmla="*/ 110225 h 409295"/>
              <a:gd name="connsiteX491" fmla="*/ 276501 w 409295"/>
              <a:gd name="connsiteY491" fmla="*/ 103764 h 409295"/>
              <a:gd name="connsiteX492" fmla="*/ 280253 w 409295"/>
              <a:gd name="connsiteY492" fmla="*/ 97586 h 409295"/>
              <a:gd name="connsiteX493" fmla="*/ 287094 w 409295"/>
              <a:gd name="connsiteY493" fmla="*/ 93418 h 409295"/>
              <a:gd name="connsiteX494" fmla="*/ 302821 w 409295"/>
              <a:gd name="connsiteY494" fmla="*/ 91144 h 409295"/>
              <a:gd name="connsiteX495" fmla="*/ 313300 w 409295"/>
              <a:gd name="connsiteY495" fmla="*/ 92224 h 409295"/>
              <a:gd name="connsiteX496" fmla="*/ 318985 w 409295"/>
              <a:gd name="connsiteY496" fmla="*/ 93247 h 409295"/>
              <a:gd name="connsiteX497" fmla="*/ 328061 w 409295"/>
              <a:gd name="connsiteY497" fmla="*/ 97871 h 409295"/>
              <a:gd name="connsiteX498" fmla="*/ 315441 w 409295"/>
              <a:gd name="connsiteY498" fmla="*/ 98666 h 409295"/>
              <a:gd name="connsiteX499" fmla="*/ 315441 w 409295"/>
              <a:gd name="connsiteY499" fmla="*/ 99746 h 409295"/>
              <a:gd name="connsiteX500" fmla="*/ 319477 w 409295"/>
              <a:gd name="connsiteY500" fmla="*/ 105109 h 409295"/>
              <a:gd name="connsiteX501" fmla="*/ 324025 w 409295"/>
              <a:gd name="connsiteY501" fmla="*/ 103498 h 409295"/>
              <a:gd name="connsiteX502" fmla="*/ 326716 w 409295"/>
              <a:gd name="connsiteY502" fmla="*/ 103498 h 409295"/>
              <a:gd name="connsiteX503" fmla="*/ 326185 w 409295"/>
              <a:gd name="connsiteY503" fmla="*/ 101092 h 409295"/>
              <a:gd name="connsiteX504" fmla="*/ 330657 w 409295"/>
              <a:gd name="connsiteY504" fmla="*/ 98553 h 409295"/>
              <a:gd name="connsiteX505" fmla="*/ 204647 w 409295"/>
              <a:gd name="connsiteY505" fmla="*/ 39773 h 409295"/>
              <a:gd name="connsiteX506" fmla="*/ 204647 w 409295"/>
              <a:gd name="connsiteY506" fmla="*/ 0 h 409295"/>
              <a:gd name="connsiteX507" fmla="*/ 409295 w 409295"/>
              <a:gd name="connsiteY507" fmla="*/ 204647 h 409295"/>
              <a:gd name="connsiteX508" fmla="*/ 204647 w 409295"/>
              <a:gd name="connsiteY508" fmla="*/ 409295 h 409295"/>
              <a:gd name="connsiteX509" fmla="*/ 0 w 409295"/>
              <a:gd name="connsiteY509" fmla="*/ 204647 h 409295"/>
              <a:gd name="connsiteX510" fmla="*/ 204647 w 409295"/>
              <a:gd name="connsiteY510" fmla="*/ 0 h 40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</a:cxnLst>
            <a:rect l="l" t="t" r="r" b="b"/>
            <a:pathLst>
              <a:path w="409295" h="409295">
                <a:moveTo>
                  <a:pt x="153660" y="216017"/>
                </a:moveTo>
                <a:cubicBezTo>
                  <a:pt x="153845" y="216073"/>
                  <a:pt x="154019" y="216130"/>
                  <a:pt x="154197" y="216194"/>
                </a:cubicBezTo>
                <a:cubicBezTo>
                  <a:pt x="154053" y="216694"/>
                  <a:pt x="154076" y="216728"/>
                  <a:pt x="153486" y="216728"/>
                </a:cubicBezTo>
                <a:cubicBezTo>
                  <a:pt x="153546" y="216491"/>
                  <a:pt x="153599" y="216254"/>
                  <a:pt x="153660" y="216017"/>
                </a:cubicBezTo>
                <a:close/>
                <a:moveTo>
                  <a:pt x="159170" y="204648"/>
                </a:moveTo>
                <a:cubicBezTo>
                  <a:pt x="159475" y="204648"/>
                  <a:pt x="159881" y="204816"/>
                  <a:pt x="159881" y="205117"/>
                </a:cubicBezTo>
                <a:cubicBezTo>
                  <a:pt x="159590" y="205117"/>
                  <a:pt x="159465" y="205265"/>
                  <a:pt x="159170" y="205359"/>
                </a:cubicBezTo>
                <a:cubicBezTo>
                  <a:pt x="159170" y="205117"/>
                  <a:pt x="159170" y="204895"/>
                  <a:pt x="159170" y="204648"/>
                </a:cubicBezTo>
                <a:close/>
                <a:moveTo>
                  <a:pt x="155527" y="204648"/>
                </a:moveTo>
                <a:cubicBezTo>
                  <a:pt x="156362" y="204836"/>
                  <a:pt x="158364" y="206513"/>
                  <a:pt x="158460" y="207228"/>
                </a:cubicBezTo>
                <a:cubicBezTo>
                  <a:pt x="155539" y="206945"/>
                  <a:pt x="155409" y="207005"/>
                  <a:pt x="152335" y="207005"/>
                </a:cubicBezTo>
                <a:cubicBezTo>
                  <a:pt x="151901" y="207744"/>
                  <a:pt x="148297" y="207620"/>
                  <a:pt x="147801" y="206757"/>
                </a:cubicBezTo>
                <a:cubicBezTo>
                  <a:pt x="149126" y="206757"/>
                  <a:pt x="150164" y="207238"/>
                  <a:pt x="151529" y="206757"/>
                </a:cubicBezTo>
                <a:cubicBezTo>
                  <a:pt x="151529" y="206112"/>
                  <a:pt x="150925" y="205596"/>
                  <a:pt x="150469" y="204886"/>
                </a:cubicBezTo>
                <a:cubicBezTo>
                  <a:pt x="151912" y="204886"/>
                  <a:pt x="153548" y="205858"/>
                  <a:pt x="155527" y="205824"/>
                </a:cubicBezTo>
                <a:cubicBezTo>
                  <a:pt x="155527" y="204742"/>
                  <a:pt x="154986" y="206057"/>
                  <a:pt x="155527" y="204648"/>
                </a:cubicBezTo>
                <a:close/>
                <a:moveTo>
                  <a:pt x="139804" y="193278"/>
                </a:moveTo>
                <a:cubicBezTo>
                  <a:pt x="143095" y="193607"/>
                  <a:pt x="143386" y="195841"/>
                  <a:pt x="146039" y="195841"/>
                </a:cubicBezTo>
                <a:cubicBezTo>
                  <a:pt x="146528" y="196704"/>
                  <a:pt x="149357" y="198674"/>
                  <a:pt x="146633" y="198939"/>
                </a:cubicBezTo>
                <a:cubicBezTo>
                  <a:pt x="144573" y="199144"/>
                  <a:pt x="141969" y="198032"/>
                  <a:pt x="141107" y="196348"/>
                </a:cubicBezTo>
                <a:cubicBezTo>
                  <a:pt x="139783" y="196348"/>
                  <a:pt x="137218" y="195210"/>
                  <a:pt x="136432" y="194050"/>
                </a:cubicBezTo>
                <a:cubicBezTo>
                  <a:pt x="137717" y="194103"/>
                  <a:pt x="138997" y="194621"/>
                  <a:pt x="139804" y="193278"/>
                </a:cubicBezTo>
                <a:close/>
                <a:moveTo>
                  <a:pt x="130860" y="193278"/>
                </a:moveTo>
                <a:cubicBezTo>
                  <a:pt x="130168" y="195279"/>
                  <a:pt x="132879" y="194922"/>
                  <a:pt x="132879" y="193707"/>
                </a:cubicBezTo>
                <a:cubicBezTo>
                  <a:pt x="132273" y="194015"/>
                  <a:pt x="131731" y="194538"/>
                  <a:pt x="131466" y="193488"/>
                </a:cubicBezTo>
                <a:cubicBezTo>
                  <a:pt x="131270" y="193425"/>
                  <a:pt x="131060" y="193349"/>
                  <a:pt x="130860" y="193278"/>
                </a:cubicBezTo>
                <a:close/>
                <a:moveTo>
                  <a:pt x="272640" y="165018"/>
                </a:moveTo>
                <a:cubicBezTo>
                  <a:pt x="274652" y="165501"/>
                  <a:pt x="278341" y="173678"/>
                  <a:pt x="277985" y="175490"/>
                </a:cubicBezTo>
                <a:cubicBezTo>
                  <a:pt x="279531" y="175490"/>
                  <a:pt x="280973" y="175230"/>
                  <a:pt x="281998" y="175490"/>
                </a:cubicBezTo>
                <a:cubicBezTo>
                  <a:pt x="281998" y="177235"/>
                  <a:pt x="285243" y="177659"/>
                  <a:pt x="286723" y="177726"/>
                </a:cubicBezTo>
                <a:cubicBezTo>
                  <a:pt x="288779" y="177837"/>
                  <a:pt x="294826" y="177525"/>
                  <a:pt x="294826" y="174688"/>
                </a:cubicBezTo>
                <a:cubicBezTo>
                  <a:pt x="296410" y="174688"/>
                  <a:pt x="297814" y="175809"/>
                  <a:pt x="297507" y="177636"/>
                </a:cubicBezTo>
                <a:cubicBezTo>
                  <a:pt x="299310" y="177837"/>
                  <a:pt x="310028" y="178052"/>
                  <a:pt x="309260" y="180318"/>
                </a:cubicBezTo>
                <a:cubicBezTo>
                  <a:pt x="310822" y="180318"/>
                  <a:pt x="311223" y="183013"/>
                  <a:pt x="312741" y="183013"/>
                </a:cubicBezTo>
                <a:cubicBezTo>
                  <a:pt x="312429" y="184870"/>
                  <a:pt x="314600" y="189720"/>
                  <a:pt x="316211" y="189720"/>
                </a:cubicBezTo>
                <a:cubicBezTo>
                  <a:pt x="316211" y="191332"/>
                  <a:pt x="317215" y="194295"/>
                  <a:pt x="318623" y="195350"/>
                </a:cubicBezTo>
                <a:cubicBezTo>
                  <a:pt x="319380" y="197652"/>
                  <a:pt x="321880" y="202524"/>
                  <a:pt x="324232" y="203935"/>
                </a:cubicBezTo>
                <a:cubicBezTo>
                  <a:pt x="323228" y="205844"/>
                  <a:pt x="325750" y="207403"/>
                  <a:pt x="326370" y="209297"/>
                </a:cubicBezTo>
                <a:cubicBezTo>
                  <a:pt x="326227" y="209297"/>
                  <a:pt x="326907" y="212119"/>
                  <a:pt x="327707" y="212520"/>
                </a:cubicBezTo>
                <a:cubicBezTo>
                  <a:pt x="327707" y="214437"/>
                  <a:pt x="331682" y="222183"/>
                  <a:pt x="333858" y="222183"/>
                </a:cubicBezTo>
                <a:cubicBezTo>
                  <a:pt x="334001" y="223119"/>
                  <a:pt x="331808" y="223557"/>
                  <a:pt x="334653" y="223757"/>
                </a:cubicBezTo>
                <a:cubicBezTo>
                  <a:pt x="335037" y="223787"/>
                  <a:pt x="337597" y="223720"/>
                  <a:pt x="337586" y="223237"/>
                </a:cubicBezTo>
                <a:cubicBezTo>
                  <a:pt x="339910" y="223237"/>
                  <a:pt x="343063" y="222911"/>
                  <a:pt x="345343" y="222161"/>
                </a:cubicBezTo>
                <a:cubicBezTo>
                  <a:pt x="345343" y="225629"/>
                  <a:pt x="342449" y="227582"/>
                  <a:pt x="342931" y="231021"/>
                </a:cubicBezTo>
                <a:cubicBezTo>
                  <a:pt x="341012" y="231021"/>
                  <a:pt x="341862" y="233011"/>
                  <a:pt x="341862" y="233695"/>
                </a:cubicBezTo>
                <a:cubicBezTo>
                  <a:pt x="340612" y="234482"/>
                  <a:pt x="340425" y="235893"/>
                  <a:pt x="338929" y="236650"/>
                </a:cubicBezTo>
                <a:cubicBezTo>
                  <a:pt x="338929" y="238218"/>
                  <a:pt x="335453" y="240787"/>
                  <a:pt x="334428" y="242124"/>
                </a:cubicBezTo>
                <a:cubicBezTo>
                  <a:pt x="333277" y="243609"/>
                  <a:pt x="329796" y="246201"/>
                  <a:pt x="329341" y="248095"/>
                </a:cubicBezTo>
                <a:cubicBezTo>
                  <a:pt x="329461" y="247650"/>
                  <a:pt x="322976" y="254898"/>
                  <a:pt x="324489" y="254898"/>
                </a:cubicBezTo>
                <a:cubicBezTo>
                  <a:pt x="324489" y="256257"/>
                  <a:pt x="322675" y="266967"/>
                  <a:pt x="325032" y="266967"/>
                </a:cubicBezTo>
                <a:cubicBezTo>
                  <a:pt x="325032" y="267910"/>
                  <a:pt x="327044" y="276905"/>
                  <a:pt x="325827" y="276905"/>
                </a:cubicBezTo>
                <a:cubicBezTo>
                  <a:pt x="325827" y="279794"/>
                  <a:pt x="323957" y="281554"/>
                  <a:pt x="323957" y="283864"/>
                </a:cubicBezTo>
                <a:cubicBezTo>
                  <a:pt x="323047" y="284480"/>
                  <a:pt x="321743" y="284837"/>
                  <a:pt x="321282" y="285750"/>
                </a:cubicBezTo>
                <a:cubicBezTo>
                  <a:pt x="319649" y="285750"/>
                  <a:pt x="318870" y="289241"/>
                  <a:pt x="318081" y="289241"/>
                </a:cubicBezTo>
                <a:cubicBezTo>
                  <a:pt x="318081" y="292969"/>
                  <a:pt x="317012" y="295747"/>
                  <a:pt x="317012" y="299965"/>
                </a:cubicBezTo>
                <a:cubicBezTo>
                  <a:pt x="317313" y="299965"/>
                  <a:pt x="314874" y="306011"/>
                  <a:pt x="314874" y="306404"/>
                </a:cubicBezTo>
                <a:cubicBezTo>
                  <a:pt x="312911" y="307734"/>
                  <a:pt x="307917" y="312517"/>
                  <a:pt x="307917" y="314997"/>
                </a:cubicBezTo>
                <a:cubicBezTo>
                  <a:pt x="307917" y="314997"/>
                  <a:pt x="304447" y="319914"/>
                  <a:pt x="303904" y="320634"/>
                </a:cubicBezTo>
                <a:cubicBezTo>
                  <a:pt x="302879" y="320634"/>
                  <a:pt x="294820" y="322157"/>
                  <a:pt x="294820" y="322781"/>
                </a:cubicBezTo>
                <a:cubicBezTo>
                  <a:pt x="293094" y="322781"/>
                  <a:pt x="288675" y="324147"/>
                  <a:pt x="287606" y="322513"/>
                </a:cubicBezTo>
                <a:cubicBezTo>
                  <a:pt x="287606" y="320805"/>
                  <a:pt x="286680" y="318659"/>
                  <a:pt x="286537" y="316341"/>
                </a:cubicBezTo>
                <a:cubicBezTo>
                  <a:pt x="285715" y="316341"/>
                  <a:pt x="285583" y="312858"/>
                  <a:pt x="284673" y="312858"/>
                </a:cubicBezTo>
                <a:cubicBezTo>
                  <a:pt x="284673" y="312123"/>
                  <a:pt x="279569" y="301852"/>
                  <a:pt x="280397" y="301852"/>
                </a:cubicBezTo>
                <a:cubicBezTo>
                  <a:pt x="280397" y="300790"/>
                  <a:pt x="279487" y="297291"/>
                  <a:pt x="279328" y="297291"/>
                </a:cubicBezTo>
                <a:cubicBezTo>
                  <a:pt x="279328" y="293585"/>
                  <a:pt x="276647" y="290511"/>
                  <a:pt x="276647" y="287094"/>
                </a:cubicBezTo>
                <a:cubicBezTo>
                  <a:pt x="275853" y="287094"/>
                  <a:pt x="274230" y="279586"/>
                  <a:pt x="275047" y="279586"/>
                </a:cubicBezTo>
                <a:cubicBezTo>
                  <a:pt x="275047" y="275664"/>
                  <a:pt x="276417" y="273072"/>
                  <a:pt x="276993" y="268705"/>
                </a:cubicBezTo>
                <a:cubicBezTo>
                  <a:pt x="277618" y="263907"/>
                  <a:pt x="276686" y="260973"/>
                  <a:pt x="275853" y="257587"/>
                </a:cubicBezTo>
                <a:cubicBezTo>
                  <a:pt x="275398" y="257587"/>
                  <a:pt x="273868" y="255025"/>
                  <a:pt x="273709" y="254371"/>
                </a:cubicBezTo>
                <a:cubicBezTo>
                  <a:pt x="271566" y="252930"/>
                  <a:pt x="270771" y="250093"/>
                  <a:pt x="270771" y="247397"/>
                </a:cubicBezTo>
                <a:cubicBezTo>
                  <a:pt x="272174" y="245793"/>
                  <a:pt x="272728" y="239740"/>
                  <a:pt x="272371" y="237735"/>
                </a:cubicBezTo>
                <a:cubicBezTo>
                  <a:pt x="269674" y="236435"/>
                  <a:pt x="268605" y="236933"/>
                  <a:pt x="265683" y="236933"/>
                </a:cubicBezTo>
                <a:cubicBezTo>
                  <a:pt x="263957" y="233457"/>
                  <a:pt x="252384" y="235588"/>
                  <a:pt x="249100" y="235588"/>
                </a:cubicBezTo>
                <a:cubicBezTo>
                  <a:pt x="249100" y="237497"/>
                  <a:pt x="241042" y="235232"/>
                  <a:pt x="240280" y="233709"/>
                </a:cubicBezTo>
                <a:cubicBezTo>
                  <a:pt x="238312" y="233709"/>
                  <a:pt x="234397" y="229506"/>
                  <a:pt x="234397" y="227538"/>
                </a:cubicBezTo>
                <a:cubicBezTo>
                  <a:pt x="232243" y="226097"/>
                  <a:pt x="228800" y="218915"/>
                  <a:pt x="228800" y="216538"/>
                </a:cubicBezTo>
                <a:cubicBezTo>
                  <a:pt x="226931" y="215595"/>
                  <a:pt x="227496" y="211978"/>
                  <a:pt x="228521" y="211978"/>
                </a:cubicBezTo>
                <a:cubicBezTo>
                  <a:pt x="228773" y="210961"/>
                  <a:pt x="227874" y="207797"/>
                  <a:pt x="227435" y="206282"/>
                </a:cubicBezTo>
                <a:cubicBezTo>
                  <a:pt x="227112" y="205153"/>
                  <a:pt x="228521" y="203920"/>
                  <a:pt x="228521" y="202591"/>
                </a:cubicBezTo>
                <a:cubicBezTo>
                  <a:pt x="228521" y="198855"/>
                  <a:pt x="228619" y="197117"/>
                  <a:pt x="230686" y="193136"/>
                </a:cubicBezTo>
                <a:cubicBezTo>
                  <a:pt x="231338" y="191874"/>
                  <a:pt x="232183" y="190700"/>
                  <a:pt x="232791" y="189133"/>
                </a:cubicBezTo>
                <a:cubicBezTo>
                  <a:pt x="233915" y="186318"/>
                  <a:pt x="234238" y="188992"/>
                  <a:pt x="235740" y="186489"/>
                </a:cubicBezTo>
                <a:cubicBezTo>
                  <a:pt x="237171" y="185776"/>
                  <a:pt x="238010" y="183377"/>
                  <a:pt x="239485" y="182197"/>
                </a:cubicBezTo>
                <a:cubicBezTo>
                  <a:pt x="240126" y="181342"/>
                  <a:pt x="240148" y="180979"/>
                  <a:pt x="239485" y="180310"/>
                </a:cubicBezTo>
                <a:cubicBezTo>
                  <a:pt x="239781" y="180310"/>
                  <a:pt x="241354" y="176181"/>
                  <a:pt x="241354" y="175223"/>
                </a:cubicBezTo>
                <a:cubicBezTo>
                  <a:pt x="243437" y="172304"/>
                  <a:pt x="241957" y="173633"/>
                  <a:pt x="244024" y="173878"/>
                </a:cubicBezTo>
                <a:cubicBezTo>
                  <a:pt x="244775" y="173047"/>
                  <a:pt x="246036" y="170923"/>
                  <a:pt x="247225" y="170923"/>
                </a:cubicBezTo>
                <a:cubicBezTo>
                  <a:pt x="247752" y="169890"/>
                  <a:pt x="249073" y="169318"/>
                  <a:pt x="250169" y="169318"/>
                </a:cubicBezTo>
                <a:cubicBezTo>
                  <a:pt x="250169" y="170923"/>
                  <a:pt x="254533" y="168784"/>
                  <a:pt x="254988" y="168784"/>
                </a:cubicBezTo>
                <a:cubicBezTo>
                  <a:pt x="255739" y="167276"/>
                  <a:pt x="260536" y="165568"/>
                  <a:pt x="261671" y="165568"/>
                </a:cubicBezTo>
                <a:cubicBezTo>
                  <a:pt x="261671" y="163726"/>
                  <a:pt x="271133" y="166080"/>
                  <a:pt x="272640" y="165835"/>
                </a:cubicBezTo>
                <a:cubicBezTo>
                  <a:pt x="272640" y="165568"/>
                  <a:pt x="272640" y="165286"/>
                  <a:pt x="272640" y="165018"/>
                </a:cubicBezTo>
                <a:close/>
                <a:moveTo>
                  <a:pt x="283522" y="164855"/>
                </a:moveTo>
                <a:cubicBezTo>
                  <a:pt x="283522" y="169003"/>
                  <a:pt x="281085" y="165862"/>
                  <a:pt x="278548" y="165620"/>
                </a:cubicBezTo>
                <a:cubicBezTo>
                  <a:pt x="278947" y="164101"/>
                  <a:pt x="279861" y="165280"/>
                  <a:pt x="280725" y="165550"/>
                </a:cubicBezTo>
                <a:cubicBezTo>
                  <a:pt x="282724" y="166186"/>
                  <a:pt x="282032" y="165518"/>
                  <a:pt x="283522" y="164855"/>
                </a:cubicBezTo>
                <a:close/>
                <a:moveTo>
                  <a:pt x="268674" y="153486"/>
                </a:moveTo>
                <a:lnTo>
                  <a:pt x="268676" y="153490"/>
                </a:lnTo>
                <a:lnTo>
                  <a:pt x="268688" y="153486"/>
                </a:lnTo>
                <a:lnTo>
                  <a:pt x="268683" y="153514"/>
                </a:lnTo>
                <a:lnTo>
                  <a:pt x="269277" y="155507"/>
                </a:lnTo>
                <a:lnTo>
                  <a:pt x="268183" y="156316"/>
                </a:lnTo>
                <a:lnTo>
                  <a:pt x="268181" y="156328"/>
                </a:lnTo>
                <a:lnTo>
                  <a:pt x="268178" y="156320"/>
                </a:lnTo>
                <a:lnTo>
                  <a:pt x="267337" y="156943"/>
                </a:lnTo>
                <a:lnTo>
                  <a:pt x="267718" y="155251"/>
                </a:lnTo>
                <a:lnTo>
                  <a:pt x="267179" y="154000"/>
                </a:lnTo>
                <a:lnTo>
                  <a:pt x="268662" y="153495"/>
                </a:lnTo>
                <a:close/>
                <a:moveTo>
                  <a:pt x="309264" y="142722"/>
                </a:moveTo>
                <a:cubicBezTo>
                  <a:pt x="307521" y="146683"/>
                  <a:pt x="304830" y="149032"/>
                  <a:pt x="305247" y="153466"/>
                </a:cubicBezTo>
                <a:cubicBezTo>
                  <a:pt x="306516" y="153770"/>
                  <a:pt x="306289" y="154054"/>
                  <a:pt x="306043" y="155342"/>
                </a:cubicBezTo>
                <a:cubicBezTo>
                  <a:pt x="307767" y="155437"/>
                  <a:pt x="318132" y="154812"/>
                  <a:pt x="318132" y="153732"/>
                </a:cubicBezTo>
                <a:cubicBezTo>
                  <a:pt x="318492" y="153732"/>
                  <a:pt x="320273" y="157446"/>
                  <a:pt x="320273" y="154281"/>
                </a:cubicBezTo>
                <a:cubicBezTo>
                  <a:pt x="321732" y="154281"/>
                  <a:pt x="322490" y="157673"/>
                  <a:pt x="325920" y="156688"/>
                </a:cubicBezTo>
                <a:cubicBezTo>
                  <a:pt x="325920" y="157389"/>
                  <a:pt x="331680" y="154281"/>
                  <a:pt x="328611" y="154281"/>
                </a:cubicBezTo>
                <a:cubicBezTo>
                  <a:pt x="328781" y="149430"/>
                  <a:pt x="324575" y="150245"/>
                  <a:pt x="323248" y="147554"/>
                </a:cubicBezTo>
                <a:cubicBezTo>
                  <a:pt x="321865" y="147554"/>
                  <a:pt x="321353" y="146493"/>
                  <a:pt x="319477" y="146493"/>
                </a:cubicBezTo>
                <a:cubicBezTo>
                  <a:pt x="318265" y="146076"/>
                  <a:pt x="317298" y="146361"/>
                  <a:pt x="316597" y="147346"/>
                </a:cubicBezTo>
                <a:cubicBezTo>
                  <a:pt x="313717" y="148445"/>
                  <a:pt x="315460" y="145944"/>
                  <a:pt x="313300" y="145944"/>
                </a:cubicBezTo>
                <a:cubicBezTo>
                  <a:pt x="313395" y="143177"/>
                  <a:pt x="312315" y="142419"/>
                  <a:pt x="309264" y="142722"/>
                </a:cubicBezTo>
                <a:close/>
                <a:moveTo>
                  <a:pt x="345343" y="142116"/>
                </a:moveTo>
                <a:cubicBezTo>
                  <a:pt x="343372" y="142703"/>
                  <a:pt x="342387" y="144750"/>
                  <a:pt x="340151" y="144883"/>
                </a:cubicBezTo>
                <a:cubicBezTo>
                  <a:pt x="340151" y="145337"/>
                  <a:pt x="337782" y="149980"/>
                  <a:pt x="340151" y="149980"/>
                </a:cubicBezTo>
                <a:cubicBezTo>
                  <a:pt x="340151" y="152538"/>
                  <a:pt x="343050" y="153637"/>
                  <a:pt x="343239" y="156972"/>
                </a:cubicBezTo>
                <a:cubicBezTo>
                  <a:pt x="343391" y="159473"/>
                  <a:pt x="340984" y="162657"/>
                  <a:pt x="345513" y="163680"/>
                </a:cubicBezTo>
                <a:cubicBezTo>
                  <a:pt x="346139" y="166257"/>
                  <a:pt x="350743" y="167185"/>
                  <a:pt x="351425" y="164476"/>
                </a:cubicBezTo>
                <a:cubicBezTo>
                  <a:pt x="348507" y="164476"/>
                  <a:pt x="351482" y="160174"/>
                  <a:pt x="349815" y="160174"/>
                </a:cubicBezTo>
                <a:cubicBezTo>
                  <a:pt x="349815" y="158791"/>
                  <a:pt x="348867" y="158791"/>
                  <a:pt x="348735" y="157218"/>
                </a:cubicBezTo>
                <a:cubicBezTo>
                  <a:pt x="349095" y="156953"/>
                  <a:pt x="351084" y="157332"/>
                  <a:pt x="351956" y="157218"/>
                </a:cubicBezTo>
                <a:cubicBezTo>
                  <a:pt x="351804" y="155646"/>
                  <a:pt x="349815" y="154547"/>
                  <a:pt x="349815" y="153201"/>
                </a:cubicBezTo>
                <a:cubicBezTo>
                  <a:pt x="349076" y="153201"/>
                  <a:pt x="347257" y="155248"/>
                  <a:pt x="347370" y="153031"/>
                </a:cubicBezTo>
                <a:cubicBezTo>
                  <a:pt x="347484" y="150567"/>
                  <a:pt x="346897" y="151628"/>
                  <a:pt x="345779" y="149980"/>
                </a:cubicBezTo>
                <a:cubicBezTo>
                  <a:pt x="345475" y="149980"/>
                  <a:pt x="344225" y="147119"/>
                  <a:pt x="344717" y="146493"/>
                </a:cubicBezTo>
                <a:cubicBezTo>
                  <a:pt x="345949" y="146493"/>
                  <a:pt x="345854" y="146796"/>
                  <a:pt x="347408" y="146209"/>
                </a:cubicBezTo>
                <a:cubicBezTo>
                  <a:pt x="347636" y="146209"/>
                  <a:pt x="351103" y="145148"/>
                  <a:pt x="349549" y="145148"/>
                </a:cubicBezTo>
                <a:cubicBezTo>
                  <a:pt x="347749" y="143329"/>
                  <a:pt x="349038" y="141017"/>
                  <a:pt x="345343" y="142116"/>
                </a:cubicBezTo>
                <a:close/>
                <a:moveTo>
                  <a:pt x="250356" y="136432"/>
                </a:moveTo>
                <a:cubicBezTo>
                  <a:pt x="250758" y="136432"/>
                  <a:pt x="251154" y="136432"/>
                  <a:pt x="251546" y="136432"/>
                </a:cubicBezTo>
                <a:cubicBezTo>
                  <a:pt x="251546" y="137049"/>
                  <a:pt x="250356" y="137540"/>
                  <a:pt x="250125" y="136680"/>
                </a:cubicBezTo>
                <a:cubicBezTo>
                  <a:pt x="250351" y="136764"/>
                  <a:pt x="250436" y="136680"/>
                  <a:pt x="250356" y="136432"/>
                </a:cubicBezTo>
                <a:close/>
                <a:moveTo>
                  <a:pt x="241180" y="125306"/>
                </a:moveTo>
                <a:cubicBezTo>
                  <a:pt x="241543" y="124385"/>
                  <a:pt x="242137" y="126402"/>
                  <a:pt x="242967" y="125944"/>
                </a:cubicBezTo>
                <a:cubicBezTo>
                  <a:pt x="243935" y="125826"/>
                  <a:pt x="245861" y="124215"/>
                  <a:pt x="244878" y="127340"/>
                </a:cubicBezTo>
                <a:cubicBezTo>
                  <a:pt x="243879" y="130504"/>
                  <a:pt x="242952" y="132816"/>
                  <a:pt x="239335" y="132878"/>
                </a:cubicBezTo>
                <a:cubicBezTo>
                  <a:pt x="238035" y="131437"/>
                  <a:pt x="239285" y="130680"/>
                  <a:pt x="239576" y="129148"/>
                </a:cubicBezTo>
                <a:cubicBezTo>
                  <a:pt x="237194" y="128470"/>
                  <a:pt x="242025" y="127685"/>
                  <a:pt x="242235" y="127012"/>
                </a:cubicBezTo>
                <a:cubicBezTo>
                  <a:pt x="241430" y="127012"/>
                  <a:pt x="240867" y="126091"/>
                  <a:pt x="241180" y="125306"/>
                </a:cubicBezTo>
                <a:close/>
                <a:moveTo>
                  <a:pt x="219684" y="102324"/>
                </a:moveTo>
                <a:cubicBezTo>
                  <a:pt x="219684" y="102802"/>
                  <a:pt x="219098" y="102593"/>
                  <a:pt x="219938" y="102802"/>
                </a:cubicBezTo>
                <a:cubicBezTo>
                  <a:pt x="220066" y="103245"/>
                  <a:pt x="219894" y="104486"/>
                  <a:pt x="219938" y="104486"/>
                </a:cubicBezTo>
                <a:cubicBezTo>
                  <a:pt x="219938" y="105072"/>
                  <a:pt x="223954" y="103804"/>
                  <a:pt x="224534" y="103738"/>
                </a:cubicBezTo>
                <a:cubicBezTo>
                  <a:pt x="227699" y="103326"/>
                  <a:pt x="228561" y="101403"/>
                  <a:pt x="228561" y="104486"/>
                </a:cubicBezTo>
                <a:cubicBezTo>
                  <a:pt x="230298" y="105082"/>
                  <a:pt x="229938" y="104069"/>
                  <a:pt x="231189" y="103530"/>
                </a:cubicBezTo>
                <a:cubicBezTo>
                  <a:pt x="231189" y="104782"/>
                  <a:pt x="232455" y="104705"/>
                  <a:pt x="230790" y="105672"/>
                </a:cubicBezTo>
                <a:cubicBezTo>
                  <a:pt x="229263" y="106568"/>
                  <a:pt x="228024" y="106883"/>
                  <a:pt x="226089" y="106883"/>
                </a:cubicBezTo>
                <a:cubicBezTo>
                  <a:pt x="225492" y="106883"/>
                  <a:pt x="220978" y="107626"/>
                  <a:pt x="220978" y="107123"/>
                </a:cubicBezTo>
                <a:cubicBezTo>
                  <a:pt x="219319" y="107123"/>
                  <a:pt x="217997" y="106374"/>
                  <a:pt x="216017" y="106160"/>
                </a:cubicBezTo>
                <a:cubicBezTo>
                  <a:pt x="216017" y="105469"/>
                  <a:pt x="218843" y="103530"/>
                  <a:pt x="216282" y="103530"/>
                </a:cubicBezTo>
                <a:cubicBezTo>
                  <a:pt x="216282" y="103530"/>
                  <a:pt x="219275" y="102324"/>
                  <a:pt x="219684" y="102324"/>
                </a:cubicBezTo>
                <a:close/>
                <a:moveTo>
                  <a:pt x="204647" y="39773"/>
                </a:moveTo>
                <a:cubicBezTo>
                  <a:pt x="161255" y="39773"/>
                  <a:pt x="121727" y="56657"/>
                  <a:pt x="92262" y="84189"/>
                </a:cubicBezTo>
                <a:cubicBezTo>
                  <a:pt x="92508" y="84758"/>
                  <a:pt x="95199" y="82939"/>
                  <a:pt x="95654" y="82806"/>
                </a:cubicBezTo>
                <a:cubicBezTo>
                  <a:pt x="95654" y="84493"/>
                  <a:pt x="95275" y="84587"/>
                  <a:pt x="95938" y="86577"/>
                </a:cubicBezTo>
                <a:cubicBezTo>
                  <a:pt x="96241" y="86577"/>
                  <a:pt x="97833" y="89192"/>
                  <a:pt x="97814" y="90329"/>
                </a:cubicBezTo>
                <a:cubicBezTo>
                  <a:pt x="99273" y="90234"/>
                  <a:pt x="101376" y="89287"/>
                  <a:pt x="101831" y="91144"/>
                </a:cubicBezTo>
                <a:cubicBezTo>
                  <a:pt x="101111" y="91144"/>
                  <a:pt x="100391" y="91049"/>
                  <a:pt x="99690" y="90878"/>
                </a:cubicBezTo>
                <a:cubicBezTo>
                  <a:pt x="100201" y="95028"/>
                  <a:pt x="97890" y="92489"/>
                  <a:pt x="95938" y="92489"/>
                </a:cubicBezTo>
                <a:cubicBezTo>
                  <a:pt x="95938" y="92224"/>
                  <a:pt x="90045" y="89855"/>
                  <a:pt x="92432" y="93834"/>
                </a:cubicBezTo>
                <a:cubicBezTo>
                  <a:pt x="93058" y="93834"/>
                  <a:pt x="92736" y="94801"/>
                  <a:pt x="94517" y="95407"/>
                </a:cubicBezTo>
                <a:cubicBezTo>
                  <a:pt x="96582" y="96089"/>
                  <a:pt x="98856" y="96487"/>
                  <a:pt x="101035" y="96828"/>
                </a:cubicBezTo>
                <a:cubicBezTo>
                  <a:pt x="102797" y="97113"/>
                  <a:pt x="103821" y="96506"/>
                  <a:pt x="105318" y="96506"/>
                </a:cubicBezTo>
                <a:cubicBezTo>
                  <a:pt x="105318" y="96279"/>
                  <a:pt x="109013" y="94630"/>
                  <a:pt x="106398" y="94630"/>
                </a:cubicBezTo>
                <a:cubicBezTo>
                  <a:pt x="106777" y="93152"/>
                  <a:pt x="106113" y="92792"/>
                  <a:pt x="104522" y="92754"/>
                </a:cubicBezTo>
                <a:cubicBezTo>
                  <a:pt x="104654" y="91182"/>
                  <a:pt x="108368" y="92205"/>
                  <a:pt x="109884" y="92205"/>
                </a:cubicBezTo>
                <a:cubicBezTo>
                  <a:pt x="111059" y="90253"/>
                  <a:pt x="109922" y="90480"/>
                  <a:pt x="110945" y="88699"/>
                </a:cubicBezTo>
                <a:cubicBezTo>
                  <a:pt x="112196" y="86520"/>
                  <a:pt x="113636" y="88396"/>
                  <a:pt x="114451" y="86312"/>
                </a:cubicBezTo>
                <a:cubicBezTo>
                  <a:pt x="115664" y="86785"/>
                  <a:pt x="116763" y="87449"/>
                  <a:pt x="117142" y="88984"/>
                </a:cubicBezTo>
                <a:cubicBezTo>
                  <a:pt x="118108" y="89798"/>
                  <a:pt x="123054" y="97113"/>
                  <a:pt x="123054" y="91940"/>
                </a:cubicBezTo>
                <a:cubicBezTo>
                  <a:pt x="124816" y="92527"/>
                  <a:pt x="125706" y="95843"/>
                  <a:pt x="125744" y="97586"/>
                </a:cubicBezTo>
                <a:cubicBezTo>
                  <a:pt x="128947" y="97132"/>
                  <a:pt x="129231" y="94706"/>
                  <a:pt x="129231" y="92224"/>
                </a:cubicBezTo>
                <a:cubicBezTo>
                  <a:pt x="129970" y="92224"/>
                  <a:pt x="128966" y="91011"/>
                  <a:pt x="128966" y="90594"/>
                </a:cubicBezTo>
                <a:cubicBezTo>
                  <a:pt x="130141" y="90158"/>
                  <a:pt x="131637" y="91731"/>
                  <a:pt x="131637" y="90064"/>
                </a:cubicBezTo>
                <a:cubicBezTo>
                  <a:pt x="132168" y="90064"/>
                  <a:pt x="132187" y="90575"/>
                  <a:pt x="132187" y="91144"/>
                </a:cubicBezTo>
                <a:cubicBezTo>
                  <a:pt x="133854" y="91466"/>
                  <a:pt x="134916" y="90954"/>
                  <a:pt x="135958" y="91314"/>
                </a:cubicBezTo>
                <a:cubicBezTo>
                  <a:pt x="136659" y="91561"/>
                  <a:pt x="136299" y="95218"/>
                  <a:pt x="135977" y="96506"/>
                </a:cubicBezTo>
                <a:cubicBezTo>
                  <a:pt x="135560" y="98155"/>
                  <a:pt x="132452" y="98174"/>
                  <a:pt x="132452" y="98932"/>
                </a:cubicBezTo>
                <a:cubicBezTo>
                  <a:pt x="128909" y="101584"/>
                  <a:pt x="136621" y="102949"/>
                  <a:pt x="137834" y="104559"/>
                </a:cubicBezTo>
                <a:cubicBezTo>
                  <a:pt x="137095" y="104559"/>
                  <a:pt x="134328" y="104199"/>
                  <a:pt x="134328" y="104029"/>
                </a:cubicBezTo>
                <a:cubicBezTo>
                  <a:pt x="132604" y="104029"/>
                  <a:pt x="128378" y="105886"/>
                  <a:pt x="126824" y="104559"/>
                </a:cubicBezTo>
                <a:cubicBezTo>
                  <a:pt x="128985" y="104559"/>
                  <a:pt x="129705" y="101963"/>
                  <a:pt x="130046" y="99462"/>
                </a:cubicBezTo>
                <a:cubicBezTo>
                  <a:pt x="128056" y="98723"/>
                  <a:pt x="125688" y="99955"/>
                  <a:pt x="125119" y="101945"/>
                </a:cubicBezTo>
                <a:cubicBezTo>
                  <a:pt x="124191" y="105242"/>
                  <a:pt x="122011" y="101812"/>
                  <a:pt x="120912" y="104029"/>
                </a:cubicBezTo>
                <a:cubicBezTo>
                  <a:pt x="120496" y="104180"/>
                  <a:pt x="116611" y="105981"/>
                  <a:pt x="116611" y="105374"/>
                </a:cubicBezTo>
                <a:cubicBezTo>
                  <a:pt x="112253" y="106000"/>
                  <a:pt x="113390" y="109695"/>
                  <a:pt x="113390" y="113693"/>
                </a:cubicBezTo>
                <a:cubicBezTo>
                  <a:pt x="115133" y="114735"/>
                  <a:pt x="118658" y="117710"/>
                  <a:pt x="118487" y="119340"/>
                </a:cubicBezTo>
                <a:cubicBezTo>
                  <a:pt x="122409" y="120041"/>
                  <a:pt x="123831" y="120439"/>
                  <a:pt x="127355" y="120950"/>
                </a:cubicBezTo>
                <a:cubicBezTo>
                  <a:pt x="127658" y="121519"/>
                  <a:pt x="128795" y="122049"/>
                  <a:pt x="129515" y="122277"/>
                </a:cubicBezTo>
                <a:cubicBezTo>
                  <a:pt x="129515" y="124588"/>
                  <a:pt x="131600" y="124172"/>
                  <a:pt x="133532" y="124172"/>
                </a:cubicBezTo>
                <a:cubicBezTo>
                  <a:pt x="133532" y="121215"/>
                  <a:pt x="136943" y="126635"/>
                  <a:pt x="137284" y="127658"/>
                </a:cubicBezTo>
                <a:cubicBezTo>
                  <a:pt x="136811" y="127658"/>
                  <a:pt x="138099" y="130671"/>
                  <a:pt x="138364" y="131694"/>
                </a:cubicBezTo>
                <a:cubicBezTo>
                  <a:pt x="137834" y="131505"/>
                  <a:pt x="137663" y="131694"/>
                  <a:pt x="137834" y="132244"/>
                </a:cubicBezTo>
                <a:cubicBezTo>
                  <a:pt x="139520" y="132869"/>
                  <a:pt x="142211" y="132680"/>
                  <a:pt x="142666" y="130898"/>
                </a:cubicBezTo>
                <a:cubicBezTo>
                  <a:pt x="141036" y="130898"/>
                  <a:pt x="141586" y="129022"/>
                  <a:pt x="141586" y="127923"/>
                </a:cubicBezTo>
                <a:cubicBezTo>
                  <a:pt x="139899" y="126805"/>
                  <a:pt x="140164" y="124645"/>
                  <a:pt x="141870" y="124172"/>
                </a:cubicBezTo>
                <a:cubicBezTo>
                  <a:pt x="141870" y="125706"/>
                  <a:pt x="147384" y="123224"/>
                  <a:pt x="144276" y="122030"/>
                </a:cubicBezTo>
                <a:cubicBezTo>
                  <a:pt x="145053" y="120325"/>
                  <a:pt x="145546" y="117672"/>
                  <a:pt x="144314" y="116194"/>
                </a:cubicBezTo>
                <a:cubicBezTo>
                  <a:pt x="143518" y="115247"/>
                  <a:pt x="142533" y="116194"/>
                  <a:pt x="142135" y="114773"/>
                </a:cubicBezTo>
                <a:cubicBezTo>
                  <a:pt x="144238" y="114242"/>
                  <a:pt x="142685" y="110206"/>
                  <a:pt x="142666" y="108330"/>
                </a:cubicBezTo>
                <a:cubicBezTo>
                  <a:pt x="143329" y="108084"/>
                  <a:pt x="145091" y="108766"/>
                  <a:pt x="145091" y="108330"/>
                </a:cubicBezTo>
                <a:cubicBezTo>
                  <a:pt x="147157" y="108330"/>
                  <a:pt x="150586" y="110964"/>
                  <a:pt x="151799" y="107781"/>
                </a:cubicBezTo>
                <a:cubicBezTo>
                  <a:pt x="155267" y="109354"/>
                  <a:pt x="152500" y="110869"/>
                  <a:pt x="156100" y="109676"/>
                </a:cubicBezTo>
                <a:cubicBezTo>
                  <a:pt x="156100" y="110528"/>
                  <a:pt x="160155" y="114508"/>
                  <a:pt x="160667" y="114508"/>
                </a:cubicBezTo>
                <a:cubicBezTo>
                  <a:pt x="160667" y="114697"/>
                  <a:pt x="160572" y="115834"/>
                  <a:pt x="161482" y="115834"/>
                </a:cubicBezTo>
                <a:cubicBezTo>
                  <a:pt x="161482" y="116706"/>
                  <a:pt x="160932" y="115341"/>
                  <a:pt x="160932" y="116914"/>
                </a:cubicBezTo>
                <a:cubicBezTo>
                  <a:pt x="161444" y="116971"/>
                  <a:pt x="164154" y="117464"/>
                  <a:pt x="164154" y="116384"/>
                </a:cubicBezTo>
                <a:cubicBezTo>
                  <a:pt x="165897" y="116384"/>
                  <a:pt x="167110" y="114242"/>
                  <a:pt x="167110" y="112613"/>
                </a:cubicBezTo>
                <a:cubicBezTo>
                  <a:pt x="168209" y="111912"/>
                  <a:pt x="170104" y="118525"/>
                  <a:pt x="171411" y="118525"/>
                </a:cubicBezTo>
                <a:cubicBezTo>
                  <a:pt x="172377" y="120022"/>
                  <a:pt x="175447" y="122201"/>
                  <a:pt x="175447" y="123622"/>
                </a:cubicBezTo>
                <a:cubicBezTo>
                  <a:pt x="176091" y="124285"/>
                  <a:pt x="176774" y="124115"/>
                  <a:pt x="176774" y="126047"/>
                </a:cubicBezTo>
                <a:cubicBezTo>
                  <a:pt x="177607" y="126047"/>
                  <a:pt x="179218" y="122826"/>
                  <a:pt x="179218" y="125782"/>
                </a:cubicBezTo>
                <a:cubicBezTo>
                  <a:pt x="179957" y="125782"/>
                  <a:pt x="182155" y="127412"/>
                  <a:pt x="182420" y="128738"/>
                </a:cubicBezTo>
                <a:cubicBezTo>
                  <a:pt x="180507" y="128738"/>
                  <a:pt x="182345" y="130614"/>
                  <a:pt x="181340" y="130614"/>
                </a:cubicBezTo>
                <a:cubicBezTo>
                  <a:pt x="181340" y="132471"/>
                  <a:pt x="177190" y="130993"/>
                  <a:pt x="176262" y="130879"/>
                </a:cubicBezTo>
                <a:cubicBezTo>
                  <a:pt x="174973" y="136659"/>
                  <a:pt x="167223" y="132509"/>
                  <a:pt x="162524" y="134006"/>
                </a:cubicBezTo>
                <a:cubicBezTo>
                  <a:pt x="160061" y="134802"/>
                  <a:pt x="155286" y="140259"/>
                  <a:pt x="155020" y="142969"/>
                </a:cubicBezTo>
                <a:cubicBezTo>
                  <a:pt x="158033" y="143007"/>
                  <a:pt x="159341" y="140373"/>
                  <a:pt x="162012" y="139482"/>
                </a:cubicBezTo>
                <a:cubicBezTo>
                  <a:pt x="164192" y="139482"/>
                  <a:pt x="164608" y="138156"/>
                  <a:pt x="166598" y="137606"/>
                </a:cubicBezTo>
                <a:cubicBezTo>
                  <a:pt x="166598" y="138156"/>
                  <a:pt x="167129" y="137853"/>
                  <a:pt x="167129" y="138402"/>
                </a:cubicBezTo>
                <a:cubicBezTo>
                  <a:pt x="163301" y="138402"/>
                  <a:pt x="165632" y="140884"/>
                  <a:pt x="166750" y="142685"/>
                </a:cubicBezTo>
                <a:cubicBezTo>
                  <a:pt x="167811" y="144428"/>
                  <a:pt x="169042" y="145034"/>
                  <a:pt x="170615" y="145110"/>
                </a:cubicBezTo>
                <a:cubicBezTo>
                  <a:pt x="170217" y="146323"/>
                  <a:pt x="168209" y="145356"/>
                  <a:pt x="168209" y="146740"/>
                </a:cubicBezTo>
                <a:cubicBezTo>
                  <a:pt x="167470" y="146986"/>
                  <a:pt x="166049" y="147498"/>
                  <a:pt x="165783" y="148066"/>
                </a:cubicBezTo>
                <a:cubicBezTo>
                  <a:pt x="161444" y="148559"/>
                  <a:pt x="163585" y="148274"/>
                  <a:pt x="163869" y="147213"/>
                </a:cubicBezTo>
                <a:cubicBezTo>
                  <a:pt x="164040" y="147611"/>
                  <a:pt x="165594" y="147251"/>
                  <a:pt x="165518" y="147270"/>
                </a:cubicBezTo>
                <a:cubicBezTo>
                  <a:pt x="165253" y="145982"/>
                  <a:pt x="164874" y="146152"/>
                  <a:pt x="165253" y="145394"/>
                </a:cubicBezTo>
                <a:cubicBezTo>
                  <a:pt x="162903" y="145394"/>
                  <a:pt x="161766" y="146474"/>
                  <a:pt x="159871" y="146474"/>
                </a:cubicBezTo>
                <a:cubicBezTo>
                  <a:pt x="159549" y="147100"/>
                  <a:pt x="157920" y="148616"/>
                  <a:pt x="157181" y="148616"/>
                </a:cubicBezTo>
                <a:cubicBezTo>
                  <a:pt x="156650" y="150283"/>
                  <a:pt x="155399" y="153296"/>
                  <a:pt x="153959" y="154262"/>
                </a:cubicBezTo>
                <a:cubicBezTo>
                  <a:pt x="153959" y="153826"/>
                  <a:pt x="150150" y="156669"/>
                  <a:pt x="150473" y="156669"/>
                </a:cubicBezTo>
                <a:cubicBezTo>
                  <a:pt x="149620" y="158052"/>
                  <a:pt x="148691" y="157995"/>
                  <a:pt x="148312" y="160155"/>
                </a:cubicBezTo>
                <a:cubicBezTo>
                  <a:pt x="148066" y="160288"/>
                  <a:pt x="146986" y="163888"/>
                  <a:pt x="146986" y="164457"/>
                </a:cubicBezTo>
                <a:cubicBezTo>
                  <a:pt x="145319" y="165556"/>
                  <a:pt x="144712" y="170104"/>
                  <a:pt x="141889" y="170104"/>
                </a:cubicBezTo>
                <a:cubicBezTo>
                  <a:pt x="140146" y="173552"/>
                  <a:pt x="137038" y="173078"/>
                  <a:pt x="137038" y="177626"/>
                </a:cubicBezTo>
                <a:cubicBezTo>
                  <a:pt x="138099" y="178706"/>
                  <a:pt x="138497" y="183444"/>
                  <a:pt x="138819" y="184997"/>
                </a:cubicBezTo>
                <a:cubicBezTo>
                  <a:pt x="139217" y="186892"/>
                  <a:pt x="139842" y="188863"/>
                  <a:pt x="137322" y="188901"/>
                </a:cubicBezTo>
                <a:cubicBezTo>
                  <a:pt x="137152" y="188617"/>
                  <a:pt x="135370" y="185945"/>
                  <a:pt x="135693" y="185945"/>
                </a:cubicBezTo>
                <a:cubicBezTo>
                  <a:pt x="135693" y="184827"/>
                  <a:pt x="134347" y="181283"/>
                  <a:pt x="133551" y="180184"/>
                </a:cubicBezTo>
                <a:cubicBezTo>
                  <a:pt x="132490" y="178687"/>
                  <a:pt x="130519" y="180412"/>
                  <a:pt x="128985" y="179767"/>
                </a:cubicBezTo>
                <a:cubicBezTo>
                  <a:pt x="128321" y="178441"/>
                  <a:pt x="123868" y="178157"/>
                  <a:pt x="122277" y="178157"/>
                </a:cubicBezTo>
                <a:cubicBezTo>
                  <a:pt x="122523" y="179161"/>
                  <a:pt x="123262" y="179464"/>
                  <a:pt x="123338" y="180582"/>
                </a:cubicBezTo>
                <a:cubicBezTo>
                  <a:pt x="122030" y="181113"/>
                  <a:pt x="121254" y="181719"/>
                  <a:pt x="119908" y="181530"/>
                </a:cubicBezTo>
                <a:cubicBezTo>
                  <a:pt x="117577" y="181189"/>
                  <a:pt x="117862" y="179370"/>
                  <a:pt x="115285" y="179635"/>
                </a:cubicBezTo>
                <a:cubicBezTo>
                  <a:pt x="111173" y="180052"/>
                  <a:pt x="108311" y="183462"/>
                  <a:pt x="108311" y="187555"/>
                </a:cubicBezTo>
                <a:cubicBezTo>
                  <a:pt x="107857" y="187555"/>
                  <a:pt x="107857" y="195609"/>
                  <a:pt x="108311" y="195609"/>
                </a:cubicBezTo>
                <a:cubicBezTo>
                  <a:pt x="108311" y="197883"/>
                  <a:pt x="110187" y="199531"/>
                  <a:pt x="110187" y="201255"/>
                </a:cubicBezTo>
                <a:cubicBezTo>
                  <a:pt x="112006" y="201255"/>
                  <a:pt x="114053" y="205273"/>
                  <a:pt x="115834" y="205273"/>
                </a:cubicBezTo>
                <a:cubicBezTo>
                  <a:pt x="116024" y="206694"/>
                  <a:pt x="114925" y="206921"/>
                  <a:pt x="117975" y="206902"/>
                </a:cubicBezTo>
                <a:cubicBezTo>
                  <a:pt x="117975" y="206732"/>
                  <a:pt x="119624" y="205860"/>
                  <a:pt x="119851" y="204742"/>
                </a:cubicBezTo>
                <a:cubicBezTo>
                  <a:pt x="117748" y="204230"/>
                  <a:pt x="119832" y="201521"/>
                  <a:pt x="121197" y="200990"/>
                </a:cubicBezTo>
                <a:cubicBezTo>
                  <a:pt x="121197" y="202904"/>
                  <a:pt x="123868" y="200346"/>
                  <a:pt x="123868" y="200175"/>
                </a:cubicBezTo>
                <a:cubicBezTo>
                  <a:pt x="124172" y="200062"/>
                  <a:pt x="126843" y="199114"/>
                  <a:pt x="126843" y="199114"/>
                </a:cubicBezTo>
                <a:cubicBezTo>
                  <a:pt x="126843" y="196935"/>
                  <a:pt x="128852" y="199323"/>
                  <a:pt x="127374" y="200175"/>
                </a:cubicBezTo>
                <a:cubicBezTo>
                  <a:pt x="125915" y="200175"/>
                  <a:pt x="126029" y="202601"/>
                  <a:pt x="125233" y="202601"/>
                </a:cubicBezTo>
                <a:cubicBezTo>
                  <a:pt x="124873" y="204325"/>
                  <a:pt x="124191" y="205822"/>
                  <a:pt x="123793" y="207509"/>
                </a:cubicBezTo>
                <a:cubicBezTo>
                  <a:pt x="123281" y="209574"/>
                  <a:pt x="124949" y="209782"/>
                  <a:pt x="124418" y="211734"/>
                </a:cubicBezTo>
                <a:cubicBezTo>
                  <a:pt x="126559" y="212113"/>
                  <a:pt x="128719" y="211734"/>
                  <a:pt x="130861" y="211734"/>
                </a:cubicBezTo>
                <a:cubicBezTo>
                  <a:pt x="130880" y="211336"/>
                  <a:pt x="130785" y="210976"/>
                  <a:pt x="130595" y="210654"/>
                </a:cubicBezTo>
                <a:cubicBezTo>
                  <a:pt x="133703" y="210654"/>
                  <a:pt x="130861" y="216566"/>
                  <a:pt x="132755" y="216566"/>
                </a:cubicBezTo>
                <a:cubicBezTo>
                  <a:pt x="132755" y="218783"/>
                  <a:pt x="133817" y="220545"/>
                  <a:pt x="133817" y="221929"/>
                </a:cubicBezTo>
                <a:cubicBezTo>
                  <a:pt x="135276" y="222895"/>
                  <a:pt x="136147" y="224184"/>
                  <a:pt x="135693" y="225965"/>
                </a:cubicBezTo>
                <a:cubicBezTo>
                  <a:pt x="137474" y="226211"/>
                  <a:pt x="141339" y="226666"/>
                  <a:pt x="141339" y="224354"/>
                </a:cubicBezTo>
                <a:cubicBezTo>
                  <a:pt x="144049" y="224354"/>
                  <a:pt x="144238" y="226211"/>
                  <a:pt x="144030" y="228106"/>
                </a:cubicBezTo>
                <a:cubicBezTo>
                  <a:pt x="149449" y="228106"/>
                  <a:pt x="146058" y="222743"/>
                  <a:pt x="148312" y="222743"/>
                </a:cubicBezTo>
                <a:cubicBezTo>
                  <a:pt x="148521" y="221853"/>
                  <a:pt x="148900" y="221701"/>
                  <a:pt x="149411" y="222270"/>
                </a:cubicBezTo>
                <a:cubicBezTo>
                  <a:pt x="150511" y="222876"/>
                  <a:pt x="151363" y="221171"/>
                  <a:pt x="152254" y="220621"/>
                </a:cubicBezTo>
                <a:cubicBezTo>
                  <a:pt x="152519" y="220432"/>
                  <a:pt x="153504" y="219863"/>
                  <a:pt x="153694" y="219863"/>
                </a:cubicBezTo>
                <a:cubicBezTo>
                  <a:pt x="154452" y="220318"/>
                  <a:pt x="154509" y="220185"/>
                  <a:pt x="154850" y="220697"/>
                </a:cubicBezTo>
                <a:cubicBezTo>
                  <a:pt x="156309" y="220678"/>
                  <a:pt x="157787" y="219863"/>
                  <a:pt x="159075" y="218973"/>
                </a:cubicBezTo>
                <a:cubicBezTo>
                  <a:pt x="161008" y="219219"/>
                  <a:pt x="160364" y="223369"/>
                  <a:pt x="164002" y="223634"/>
                </a:cubicBezTo>
                <a:cubicBezTo>
                  <a:pt x="165461" y="223729"/>
                  <a:pt x="168815" y="224146"/>
                  <a:pt x="170066" y="223274"/>
                </a:cubicBezTo>
                <a:cubicBezTo>
                  <a:pt x="170388" y="223066"/>
                  <a:pt x="171544" y="224013"/>
                  <a:pt x="171657" y="224392"/>
                </a:cubicBezTo>
                <a:cubicBezTo>
                  <a:pt x="172870" y="224392"/>
                  <a:pt x="172756" y="225453"/>
                  <a:pt x="173287" y="225434"/>
                </a:cubicBezTo>
                <a:cubicBezTo>
                  <a:pt x="173420" y="225662"/>
                  <a:pt x="173590" y="225756"/>
                  <a:pt x="173837" y="225699"/>
                </a:cubicBezTo>
                <a:cubicBezTo>
                  <a:pt x="173988" y="226154"/>
                  <a:pt x="174955" y="226287"/>
                  <a:pt x="175447" y="227575"/>
                </a:cubicBezTo>
                <a:cubicBezTo>
                  <a:pt x="175447" y="228731"/>
                  <a:pt x="177854" y="228940"/>
                  <a:pt x="177854" y="229717"/>
                </a:cubicBezTo>
                <a:cubicBezTo>
                  <a:pt x="179597" y="230588"/>
                  <a:pt x="177266" y="230835"/>
                  <a:pt x="179919" y="231630"/>
                </a:cubicBezTo>
                <a:cubicBezTo>
                  <a:pt x="181378" y="232085"/>
                  <a:pt x="182743" y="232824"/>
                  <a:pt x="184315" y="232938"/>
                </a:cubicBezTo>
                <a:cubicBezTo>
                  <a:pt x="184808" y="231024"/>
                  <a:pt x="186438" y="233222"/>
                  <a:pt x="187271" y="233222"/>
                </a:cubicBezTo>
                <a:cubicBezTo>
                  <a:pt x="187688" y="234075"/>
                  <a:pt x="187916" y="233412"/>
                  <a:pt x="188332" y="234283"/>
                </a:cubicBezTo>
                <a:cubicBezTo>
                  <a:pt x="190815" y="236349"/>
                  <a:pt x="189166" y="235553"/>
                  <a:pt x="190208" y="237770"/>
                </a:cubicBezTo>
                <a:cubicBezTo>
                  <a:pt x="191402" y="238566"/>
                  <a:pt x="191781" y="241294"/>
                  <a:pt x="192103" y="242867"/>
                </a:cubicBezTo>
                <a:cubicBezTo>
                  <a:pt x="191137" y="242867"/>
                  <a:pt x="191819" y="246562"/>
                  <a:pt x="191819" y="246903"/>
                </a:cubicBezTo>
                <a:cubicBezTo>
                  <a:pt x="190663" y="246903"/>
                  <a:pt x="194794" y="249120"/>
                  <a:pt x="194794" y="246373"/>
                </a:cubicBezTo>
                <a:cubicBezTo>
                  <a:pt x="196480" y="246638"/>
                  <a:pt x="197598" y="248514"/>
                  <a:pt x="198811" y="248514"/>
                </a:cubicBezTo>
                <a:cubicBezTo>
                  <a:pt x="198110" y="250124"/>
                  <a:pt x="200687" y="251356"/>
                  <a:pt x="200687" y="248798"/>
                </a:cubicBezTo>
                <a:cubicBezTo>
                  <a:pt x="203226" y="249063"/>
                  <a:pt x="202563" y="252872"/>
                  <a:pt x="202298" y="254161"/>
                </a:cubicBezTo>
                <a:cubicBezTo>
                  <a:pt x="204420" y="254161"/>
                  <a:pt x="204647" y="252683"/>
                  <a:pt x="206826" y="252758"/>
                </a:cubicBezTo>
                <a:cubicBezTo>
                  <a:pt x="208096" y="252777"/>
                  <a:pt x="209347" y="253687"/>
                  <a:pt x="209820" y="252266"/>
                </a:cubicBezTo>
                <a:cubicBezTo>
                  <a:pt x="212833" y="253289"/>
                  <a:pt x="214103" y="254293"/>
                  <a:pt x="216111" y="256074"/>
                </a:cubicBezTo>
                <a:cubicBezTo>
                  <a:pt x="219579" y="259144"/>
                  <a:pt x="220129" y="267046"/>
                  <a:pt x="216528" y="269718"/>
                </a:cubicBezTo>
                <a:cubicBezTo>
                  <a:pt x="216528" y="270229"/>
                  <a:pt x="212625" y="274569"/>
                  <a:pt x="212511" y="274569"/>
                </a:cubicBezTo>
                <a:cubicBezTo>
                  <a:pt x="212511" y="275100"/>
                  <a:pt x="212378" y="280481"/>
                  <a:pt x="212227" y="280481"/>
                </a:cubicBezTo>
                <a:cubicBezTo>
                  <a:pt x="212227" y="281542"/>
                  <a:pt x="211412" y="287454"/>
                  <a:pt x="210616" y="287454"/>
                </a:cubicBezTo>
                <a:cubicBezTo>
                  <a:pt x="210616" y="290486"/>
                  <a:pt x="208646" y="291054"/>
                  <a:pt x="207944" y="293916"/>
                </a:cubicBezTo>
                <a:cubicBezTo>
                  <a:pt x="206315" y="295128"/>
                  <a:pt x="201900" y="297137"/>
                  <a:pt x="201218" y="298482"/>
                </a:cubicBezTo>
                <a:cubicBezTo>
                  <a:pt x="199948" y="298482"/>
                  <a:pt x="199001" y="299544"/>
                  <a:pt x="197731" y="299544"/>
                </a:cubicBezTo>
                <a:cubicBezTo>
                  <a:pt x="197542" y="299923"/>
                  <a:pt x="194813" y="302500"/>
                  <a:pt x="195306" y="302500"/>
                </a:cubicBezTo>
                <a:cubicBezTo>
                  <a:pt x="195097" y="304413"/>
                  <a:pt x="195438" y="308885"/>
                  <a:pt x="194415" y="310155"/>
                </a:cubicBezTo>
                <a:cubicBezTo>
                  <a:pt x="193733" y="310989"/>
                  <a:pt x="192729" y="310894"/>
                  <a:pt x="193164" y="312182"/>
                </a:cubicBezTo>
                <a:cubicBezTo>
                  <a:pt x="191667" y="312182"/>
                  <a:pt x="193259" y="313244"/>
                  <a:pt x="190872" y="313244"/>
                </a:cubicBezTo>
                <a:cubicBezTo>
                  <a:pt x="189375" y="313244"/>
                  <a:pt x="186722" y="315404"/>
                  <a:pt x="186627" y="317204"/>
                </a:cubicBezTo>
                <a:cubicBezTo>
                  <a:pt x="186513" y="319421"/>
                  <a:pt x="185926" y="321032"/>
                  <a:pt x="184031" y="322377"/>
                </a:cubicBezTo>
                <a:cubicBezTo>
                  <a:pt x="184031" y="323154"/>
                  <a:pt x="180544" y="323362"/>
                  <a:pt x="180544" y="325333"/>
                </a:cubicBezTo>
                <a:cubicBezTo>
                  <a:pt x="180867" y="325333"/>
                  <a:pt x="180544" y="328990"/>
                  <a:pt x="180544" y="329369"/>
                </a:cubicBezTo>
                <a:cubicBezTo>
                  <a:pt x="179502" y="329331"/>
                  <a:pt x="176944" y="330373"/>
                  <a:pt x="176508" y="331245"/>
                </a:cubicBezTo>
                <a:cubicBezTo>
                  <a:pt x="173003" y="331245"/>
                  <a:pt x="173420" y="331605"/>
                  <a:pt x="171146" y="333121"/>
                </a:cubicBezTo>
                <a:cubicBezTo>
                  <a:pt x="171146" y="333595"/>
                  <a:pt x="170824" y="335262"/>
                  <a:pt x="170331" y="335262"/>
                </a:cubicBezTo>
                <a:cubicBezTo>
                  <a:pt x="170331" y="337991"/>
                  <a:pt x="168417" y="335527"/>
                  <a:pt x="166844" y="336892"/>
                </a:cubicBezTo>
                <a:cubicBezTo>
                  <a:pt x="167451" y="336892"/>
                  <a:pt x="168247" y="339563"/>
                  <a:pt x="167925" y="339563"/>
                </a:cubicBezTo>
                <a:cubicBezTo>
                  <a:pt x="167925" y="341932"/>
                  <a:pt x="166447" y="342141"/>
                  <a:pt x="164968" y="343865"/>
                </a:cubicBezTo>
                <a:cubicBezTo>
                  <a:pt x="164248" y="344358"/>
                  <a:pt x="163585" y="346290"/>
                  <a:pt x="163074" y="346290"/>
                </a:cubicBezTo>
                <a:cubicBezTo>
                  <a:pt x="163074" y="347882"/>
                  <a:pt x="162278" y="349341"/>
                  <a:pt x="162278" y="350857"/>
                </a:cubicBezTo>
                <a:cubicBezTo>
                  <a:pt x="162619" y="350857"/>
                  <a:pt x="162297" y="351539"/>
                  <a:pt x="162543" y="352183"/>
                </a:cubicBezTo>
                <a:cubicBezTo>
                  <a:pt x="163301" y="351975"/>
                  <a:pt x="163301" y="351122"/>
                  <a:pt x="163623" y="351122"/>
                </a:cubicBezTo>
                <a:cubicBezTo>
                  <a:pt x="163623" y="349777"/>
                  <a:pt x="165745" y="351918"/>
                  <a:pt x="164419" y="351918"/>
                </a:cubicBezTo>
                <a:cubicBezTo>
                  <a:pt x="163301" y="353605"/>
                  <a:pt x="162126" y="353642"/>
                  <a:pt x="161463" y="355954"/>
                </a:cubicBezTo>
                <a:lnTo>
                  <a:pt x="159733" y="360411"/>
                </a:lnTo>
                <a:lnTo>
                  <a:pt x="147434" y="357922"/>
                </a:lnTo>
                <a:lnTo>
                  <a:pt x="147519" y="348441"/>
                </a:lnTo>
                <a:cubicBezTo>
                  <a:pt x="147744" y="344523"/>
                  <a:pt x="148218" y="341193"/>
                  <a:pt x="149108" y="341193"/>
                </a:cubicBezTo>
                <a:cubicBezTo>
                  <a:pt x="149108" y="340359"/>
                  <a:pt x="149828" y="336892"/>
                  <a:pt x="150454" y="336892"/>
                </a:cubicBezTo>
                <a:cubicBezTo>
                  <a:pt x="150454" y="334750"/>
                  <a:pt x="150719" y="332192"/>
                  <a:pt x="150454" y="329634"/>
                </a:cubicBezTo>
                <a:cubicBezTo>
                  <a:pt x="149658" y="328043"/>
                  <a:pt x="151496" y="325977"/>
                  <a:pt x="152064" y="323476"/>
                </a:cubicBezTo>
                <a:cubicBezTo>
                  <a:pt x="155153" y="321922"/>
                  <a:pt x="152955" y="306270"/>
                  <a:pt x="155286" y="306270"/>
                </a:cubicBezTo>
                <a:cubicBezTo>
                  <a:pt x="155286" y="298463"/>
                  <a:pt x="157029" y="293916"/>
                  <a:pt x="155816" y="286677"/>
                </a:cubicBezTo>
                <a:cubicBezTo>
                  <a:pt x="156404" y="286677"/>
                  <a:pt x="152292" y="282300"/>
                  <a:pt x="152330" y="282376"/>
                </a:cubicBezTo>
                <a:cubicBezTo>
                  <a:pt x="148369" y="282376"/>
                  <a:pt x="145622" y="276028"/>
                  <a:pt x="145622" y="273243"/>
                </a:cubicBezTo>
                <a:cubicBezTo>
                  <a:pt x="145243" y="272010"/>
                  <a:pt x="144276" y="270191"/>
                  <a:pt x="144276" y="268675"/>
                </a:cubicBezTo>
                <a:cubicBezTo>
                  <a:pt x="145186" y="268675"/>
                  <a:pt x="138630" y="259068"/>
                  <a:pt x="138630" y="259277"/>
                </a:cubicBezTo>
                <a:cubicBezTo>
                  <a:pt x="135181" y="257363"/>
                  <a:pt x="138819" y="254653"/>
                  <a:pt x="139179" y="251489"/>
                </a:cubicBezTo>
                <a:cubicBezTo>
                  <a:pt x="136166" y="250503"/>
                  <a:pt x="139198" y="242355"/>
                  <a:pt x="140506" y="242355"/>
                </a:cubicBezTo>
                <a:cubicBezTo>
                  <a:pt x="140657" y="241332"/>
                  <a:pt x="141188" y="240612"/>
                  <a:pt x="142135" y="240214"/>
                </a:cubicBezTo>
                <a:cubicBezTo>
                  <a:pt x="142798" y="242886"/>
                  <a:pt x="145925" y="238869"/>
                  <a:pt x="143462" y="238869"/>
                </a:cubicBezTo>
                <a:cubicBezTo>
                  <a:pt x="143462" y="237088"/>
                  <a:pt x="143272" y="233317"/>
                  <a:pt x="143462" y="232426"/>
                </a:cubicBezTo>
                <a:cubicBezTo>
                  <a:pt x="143462" y="229698"/>
                  <a:pt x="141055" y="224335"/>
                  <a:pt x="139179" y="230001"/>
                </a:cubicBezTo>
                <a:cubicBezTo>
                  <a:pt x="137152" y="229015"/>
                  <a:pt x="132092" y="229186"/>
                  <a:pt x="131637" y="225984"/>
                </a:cubicBezTo>
                <a:cubicBezTo>
                  <a:pt x="131960" y="224411"/>
                  <a:pt x="128757" y="221171"/>
                  <a:pt x="127620" y="220602"/>
                </a:cubicBezTo>
                <a:cubicBezTo>
                  <a:pt x="128681" y="217836"/>
                  <a:pt x="122182" y="214160"/>
                  <a:pt x="119832" y="214160"/>
                </a:cubicBezTo>
                <a:cubicBezTo>
                  <a:pt x="119832" y="213572"/>
                  <a:pt x="118601" y="213837"/>
                  <a:pt x="118222" y="213098"/>
                </a:cubicBezTo>
                <a:cubicBezTo>
                  <a:pt x="115834" y="213098"/>
                  <a:pt x="115285" y="209858"/>
                  <a:pt x="112575" y="209858"/>
                </a:cubicBezTo>
                <a:cubicBezTo>
                  <a:pt x="109467" y="209858"/>
                  <a:pt x="106322" y="207717"/>
                  <a:pt x="103461" y="207717"/>
                </a:cubicBezTo>
                <a:cubicBezTo>
                  <a:pt x="102494" y="205803"/>
                  <a:pt x="98041" y="206542"/>
                  <a:pt x="97018" y="204496"/>
                </a:cubicBezTo>
                <a:cubicBezTo>
                  <a:pt x="94668" y="204496"/>
                  <a:pt x="93759" y="200062"/>
                  <a:pt x="93702" y="198413"/>
                </a:cubicBezTo>
                <a:cubicBezTo>
                  <a:pt x="93607" y="196442"/>
                  <a:pt x="92015" y="189469"/>
                  <a:pt x="89230" y="189469"/>
                </a:cubicBezTo>
                <a:cubicBezTo>
                  <a:pt x="89230" y="187764"/>
                  <a:pt x="85364" y="184903"/>
                  <a:pt x="84379" y="184903"/>
                </a:cubicBezTo>
                <a:cubicBezTo>
                  <a:pt x="84379" y="184580"/>
                  <a:pt x="82825" y="181132"/>
                  <a:pt x="82238" y="181132"/>
                </a:cubicBezTo>
                <a:cubicBezTo>
                  <a:pt x="82238" y="179976"/>
                  <a:pt x="78145" y="174727"/>
                  <a:pt x="77501" y="177020"/>
                </a:cubicBezTo>
                <a:cubicBezTo>
                  <a:pt x="77084" y="178498"/>
                  <a:pt x="80627" y="180487"/>
                  <a:pt x="80627" y="182212"/>
                </a:cubicBezTo>
                <a:cubicBezTo>
                  <a:pt x="81271" y="182212"/>
                  <a:pt x="84057" y="187480"/>
                  <a:pt x="84606" y="188408"/>
                </a:cubicBezTo>
                <a:cubicBezTo>
                  <a:pt x="90651" y="198659"/>
                  <a:pt x="80078" y="191667"/>
                  <a:pt x="80078" y="187309"/>
                </a:cubicBezTo>
                <a:cubicBezTo>
                  <a:pt x="78732" y="186627"/>
                  <a:pt x="76591" y="181473"/>
                  <a:pt x="76591" y="180052"/>
                </a:cubicBezTo>
                <a:cubicBezTo>
                  <a:pt x="75795" y="179426"/>
                  <a:pt x="73446" y="174424"/>
                  <a:pt x="73635" y="174424"/>
                </a:cubicBezTo>
                <a:cubicBezTo>
                  <a:pt x="73635" y="171146"/>
                  <a:pt x="71854" y="169573"/>
                  <a:pt x="68273" y="169573"/>
                </a:cubicBezTo>
                <a:cubicBezTo>
                  <a:pt x="68102" y="169251"/>
                  <a:pt x="65089" y="165025"/>
                  <a:pt x="65032" y="165025"/>
                </a:cubicBezTo>
                <a:cubicBezTo>
                  <a:pt x="65032" y="163680"/>
                  <a:pt x="62626" y="159511"/>
                  <a:pt x="61280" y="158848"/>
                </a:cubicBezTo>
                <a:cubicBezTo>
                  <a:pt x="61280" y="156062"/>
                  <a:pt x="59840" y="152614"/>
                  <a:pt x="60485" y="149715"/>
                </a:cubicBezTo>
                <a:cubicBezTo>
                  <a:pt x="60485" y="144598"/>
                  <a:pt x="60409" y="138213"/>
                  <a:pt x="55634" y="134404"/>
                </a:cubicBezTo>
                <a:cubicBezTo>
                  <a:pt x="55634" y="134366"/>
                  <a:pt x="55596" y="134328"/>
                  <a:pt x="55596" y="134309"/>
                </a:cubicBezTo>
                <a:cubicBezTo>
                  <a:pt x="45477" y="155646"/>
                  <a:pt x="39792" y="179502"/>
                  <a:pt x="39792" y="204647"/>
                </a:cubicBezTo>
                <a:cubicBezTo>
                  <a:pt x="39792" y="272820"/>
                  <a:pt x="81393" y="331465"/>
                  <a:pt x="140541" y="356527"/>
                </a:cubicBezTo>
                <a:lnTo>
                  <a:pt x="147434" y="357922"/>
                </a:lnTo>
                <a:lnTo>
                  <a:pt x="147422" y="359213"/>
                </a:lnTo>
                <a:cubicBezTo>
                  <a:pt x="151685" y="360805"/>
                  <a:pt x="156063" y="362188"/>
                  <a:pt x="160497" y="363420"/>
                </a:cubicBezTo>
                <a:cubicBezTo>
                  <a:pt x="159985" y="362643"/>
                  <a:pt x="159587" y="361809"/>
                  <a:pt x="159587" y="360786"/>
                </a:cubicBezTo>
                <a:lnTo>
                  <a:pt x="159733" y="360411"/>
                </a:lnTo>
                <a:lnTo>
                  <a:pt x="204647" y="369503"/>
                </a:lnTo>
                <a:cubicBezTo>
                  <a:pt x="258822" y="369503"/>
                  <a:pt x="306971" y="343240"/>
                  <a:pt x="337024" y="302765"/>
                </a:cubicBezTo>
                <a:cubicBezTo>
                  <a:pt x="329899" y="304338"/>
                  <a:pt x="332363" y="285616"/>
                  <a:pt x="333443" y="282395"/>
                </a:cubicBezTo>
                <a:cubicBezTo>
                  <a:pt x="334542" y="283210"/>
                  <a:pt x="335356" y="284707"/>
                  <a:pt x="336133" y="282395"/>
                </a:cubicBezTo>
                <a:cubicBezTo>
                  <a:pt x="334201" y="281997"/>
                  <a:pt x="334674" y="281334"/>
                  <a:pt x="335319" y="279704"/>
                </a:cubicBezTo>
                <a:cubicBezTo>
                  <a:pt x="336626" y="280500"/>
                  <a:pt x="340435" y="281845"/>
                  <a:pt x="340435" y="278889"/>
                </a:cubicBezTo>
                <a:cubicBezTo>
                  <a:pt x="337327" y="278889"/>
                  <a:pt x="340965" y="273754"/>
                  <a:pt x="340965" y="277013"/>
                </a:cubicBezTo>
                <a:cubicBezTo>
                  <a:pt x="343694" y="277013"/>
                  <a:pt x="341951" y="273603"/>
                  <a:pt x="343107" y="272446"/>
                </a:cubicBezTo>
                <a:cubicBezTo>
                  <a:pt x="343107" y="273830"/>
                  <a:pt x="343827" y="277790"/>
                  <a:pt x="344717" y="278093"/>
                </a:cubicBezTo>
                <a:cubicBezTo>
                  <a:pt x="346821" y="280026"/>
                  <a:pt x="343107" y="280670"/>
                  <a:pt x="343107" y="282111"/>
                </a:cubicBezTo>
                <a:cubicBezTo>
                  <a:pt x="342178" y="282584"/>
                  <a:pt x="342311" y="284517"/>
                  <a:pt x="342311" y="285067"/>
                </a:cubicBezTo>
                <a:cubicBezTo>
                  <a:pt x="341856" y="285067"/>
                  <a:pt x="341401" y="285067"/>
                  <a:pt x="340965" y="285067"/>
                </a:cubicBezTo>
                <a:cubicBezTo>
                  <a:pt x="340814" y="287738"/>
                  <a:pt x="339620" y="290694"/>
                  <a:pt x="339620" y="292855"/>
                </a:cubicBezTo>
                <a:cubicBezTo>
                  <a:pt x="338331" y="292855"/>
                  <a:pt x="338805" y="297706"/>
                  <a:pt x="338597" y="300529"/>
                </a:cubicBezTo>
                <a:cubicBezTo>
                  <a:pt x="358020" y="273489"/>
                  <a:pt x="369503" y="240404"/>
                  <a:pt x="369465" y="204628"/>
                </a:cubicBezTo>
                <a:cubicBezTo>
                  <a:pt x="369465" y="199986"/>
                  <a:pt x="369218" y="195400"/>
                  <a:pt x="368839" y="190853"/>
                </a:cubicBezTo>
                <a:cubicBezTo>
                  <a:pt x="366603" y="190985"/>
                  <a:pt x="363647" y="190379"/>
                  <a:pt x="362681" y="189981"/>
                </a:cubicBezTo>
                <a:cubicBezTo>
                  <a:pt x="357300" y="189981"/>
                  <a:pt x="352733" y="184865"/>
                  <a:pt x="347370" y="186475"/>
                </a:cubicBezTo>
                <a:cubicBezTo>
                  <a:pt x="347446" y="186210"/>
                  <a:pt x="347370" y="186115"/>
                  <a:pt x="347105" y="186210"/>
                </a:cubicBezTo>
                <a:cubicBezTo>
                  <a:pt x="347541" y="184903"/>
                  <a:pt x="343069" y="177077"/>
                  <a:pt x="341174" y="180506"/>
                </a:cubicBezTo>
                <a:cubicBezTo>
                  <a:pt x="340662" y="181435"/>
                  <a:pt x="342747" y="184827"/>
                  <a:pt x="343618" y="185414"/>
                </a:cubicBezTo>
                <a:cubicBezTo>
                  <a:pt x="343618" y="186134"/>
                  <a:pt x="344073" y="187745"/>
                  <a:pt x="344699" y="188332"/>
                </a:cubicBezTo>
                <a:cubicBezTo>
                  <a:pt x="346252" y="189848"/>
                  <a:pt x="344339" y="190341"/>
                  <a:pt x="344680" y="191326"/>
                </a:cubicBezTo>
                <a:cubicBezTo>
                  <a:pt x="346669" y="191326"/>
                  <a:pt x="346366" y="190947"/>
                  <a:pt x="346840" y="188086"/>
                </a:cubicBezTo>
                <a:cubicBezTo>
                  <a:pt x="347086" y="188275"/>
                  <a:pt x="347029" y="188370"/>
                  <a:pt x="347370" y="188370"/>
                </a:cubicBezTo>
                <a:cubicBezTo>
                  <a:pt x="347105" y="189450"/>
                  <a:pt x="347276" y="190436"/>
                  <a:pt x="347863" y="191326"/>
                </a:cubicBezTo>
                <a:cubicBezTo>
                  <a:pt x="349853" y="194377"/>
                  <a:pt x="347408" y="191516"/>
                  <a:pt x="348185" y="193733"/>
                </a:cubicBezTo>
                <a:cubicBezTo>
                  <a:pt x="350933" y="193733"/>
                  <a:pt x="353548" y="192255"/>
                  <a:pt x="354893" y="188901"/>
                </a:cubicBezTo>
                <a:cubicBezTo>
                  <a:pt x="355916" y="189659"/>
                  <a:pt x="354685" y="190815"/>
                  <a:pt x="355708" y="191326"/>
                </a:cubicBezTo>
                <a:cubicBezTo>
                  <a:pt x="356598" y="192368"/>
                  <a:pt x="357470" y="192861"/>
                  <a:pt x="356883" y="194093"/>
                </a:cubicBezTo>
                <a:cubicBezTo>
                  <a:pt x="356504" y="194927"/>
                  <a:pt x="359175" y="196556"/>
                  <a:pt x="358664" y="193467"/>
                </a:cubicBezTo>
                <a:cubicBezTo>
                  <a:pt x="361601" y="194301"/>
                  <a:pt x="361089" y="197939"/>
                  <a:pt x="358929" y="199379"/>
                </a:cubicBezTo>
                <a:cubicBezTo>
                  <a:pt x="358929" y="200782"/>
                  <a:pt x="357584" y="200914"/>
                  <a:pt x="357584" y="202733"/>
                </a:cubicBezTo>
                <a:cubicBezTo>
                  <a:pt x="357584" y="203908"/>
                  <a:pt x="356712" y="205993"/>
                  <a:pt x="355708" y="206353"/>
                </a:cubicBezTo>
                <a:cubicBezTo>
                  <a:pt x="355708" y="207073"/>
                  <a:pt x="347711" y="210540"/>
                  <a:pt x="348185" y="211999"/>
                </a:cubicBezTo>
                <a:cubicBezTo>
                  <a:pt x="346783" y="211999"/>
                  <a:pt x="341856" y="213421"/>
                  <a:pt x="340946" y="215221"/>
                </a:cubicBezTo>
                <a:cubicBezTo>
                  <a:pt x="339961" y="215221"/>
                  <a:pt x="335925" y="216642"/>
                  <a:pt x="335565" y="217362"/>
                </a:cubicBezTo>
                <a:cubicBezTo>
                  <a:pt x="330581" y="217362"/>
                  <a:pt x="331529" y="211469"/>
                  <a:pt x="329122" y="211469"/>
                </a:cubicBezTo>
                <a:cubicBezTo>
                  <a:pt x="329312" y="210465"/>
                  <a:pt x="328649" y="210029"/>
                  <a:pt x="328061" y="209043"/>
                </a:cubicBezTo>
                <a:cubicBezTo>
                  <a:pt x="329577" y="209043"/>
                  <a:pt x="323229" y="197200"/>
                  <a:pt x="323229" y="195343"/>
                </a:cubicBezTo>
                <a:cubicBezTo>
                  <a:pt x="322263" y="194870"/>
                  <a:pt x="321012" y="191478"/>
                  <a:pt x="320804" y="190246"/>
                </a:cubicBezTo>
                <a:cubicBezTo>
                  <a:pt x="319477" y="189374"/>
                  <a:pt x="318132" y="186513"/>
                  <a:pt x="317582" y="184884"/>
                </a:cubicBezTo>
                <a:cubicBezTo>
                  <a:pt x="316237" y="183993"/>
                  <a:pt x="313016" y="180014"/>
                  <a:pt x="312466" y="178157"/>
                </a:cubicBezTo>
                <a:cubicBezTo>
                  <a:pt x="314399" y="178365"/>
                  <a:pt x="317317" y="178763"/>
                  <a:pt x="317317" y="176281"/>
                </a:cubicBezTo>
                <a:cubicBezTo>
                  <a:pt x="316010" y="176281"/>
                  <a:pt x="315820" y="174670"/>
                  <a:pt x="317052" y="174670"/>
                </a:cubicBezTo>
                <a:cubicBezTo>
                  <a:pt x="316635" y="173022"/>
                  <a:pt x="317924" y="171828"/>
                  <a:pt x="318189" y="170558"/>
                </a:cubicBezTo>
                <a:cubicBezTo>
                  <a:pt x="318530" y="168986"/>
                  <a:pt x="319193" y="166598"/>
                  <a:pt x="319193" y="164741"/>
                </a:cubicBezTo>
                <a:cubicBezTo>
                  <a:pt x="317336" y="164741"/>
                  <a:pt x="316900" y="165063"/>
                  <a:pt x="315422" y="165537"/>
                </a:cubicBezTo>
                <a:cubicBezTo>
                  <a:pt x="315422" y="166636"/>
                  <a:pt x="312163" y="165272"/>
                  <a:pt x="311670" y="165272"/>
                </a:cubicBezTo>
                <a:cubicBezTo>
                  <a:pt x="310969" y="163869"/>
                  <a:pt x="305872" y="167110"/>
                  <a:pt x="304432" y="164191"/>
                </a:cubicBezTo>
                <a:cubicBezTo>
                  <a:pt x="302120" y="162107"/>
                  <a:pt x="302746" y="160478"/>
                  <a:pt x="302007" y="157521"/>
                </a:cubicBezTo>
                <a:cubicBezTo>
                  <a:pt x="301609" y="156025"/>
                  <a:pt x="299581" y="155930"/>
                  <a:pt x="298330" y="155683"/>
                </a:cubicBezTo>
                <a:cubicBezTo>
                  <a:pt x="294825" y="155001"/>
                  <a:pt x="297345" y="159871"/>
                  <a:pt x="297175" y="160970"/>
                </a:cubicBezTo>
                <a:cubicBezTo>
                  <a:pt x="299316" y="160970"/>
                  <a:pt x="295829" y="163642"/>
                  <a:pt x="295829" y="165006"/>
                </a:cubicBezTo>
                <a:cubicBezTo>
                  <a:pt x="292191" y="164229"/>
                  <a:pt x="293404" y="160174"/>
                  <a:pt x="291263" y="159094"/>
                </a:cubicBezTo>
                <a:cubicBezTo>
                  <a:pt x="290637" y="158033"/>
                  <a:pt x="291149" y="157218"/>
                  <a:pt x="289652" y="157218"/>
                </a:cubicBezTo>
                <a:cubicBezTo>
                  <a:pt x="289652" y="155778"/>
                  <a:pt x="290429" y="153182"/>
                  <a:pt x="288837" y="152652"/>
                </a:cubicBezTo>
                <a:cubicBezTo>
                  <a:pt x="288837" y="151969"/>
                  <a:pt x="285805" y="151666"/>
                  <a:pt x="285350" y="150776"/>
                </a:cubicBezTo>
                <a:cubicBezTo>
                  <a:pt x="283437" y="150776"/>
                  <a:pt x="278965" y="143480"/>
                  <a:pt x="277600" y="145944"/>
                </a:cubicBezTo>
                <a:cubicBezTo>
                  <a:pt x="276729" y="147498"/>
                  <a:pt x="278320" y="147895"/>
                  <a:pt x="278643" y="149165"/>
                </a:cubicBezTo>
                <a:cubicBezTo>
                  <a:pt x="281428" y="148597"/>
                  <a:pt x="281144" y="153751"/>
                  <a:pt x="284555" y="153182"/>
                </a:cubicBezTo>
                <a:cubicBezTo>
                  <a:pt x="284555" y="153921"/>
                  <a:pt x="284649" y="154641"/>
                  <a:pt x="284820" y="155342"/>
                </a:cubicBezTo>
                <a:cubicBezTo>
                  <a:pt x="287321" y="154736"/>
                  <a:pt x="287037" y="157218"/>
                  <a:pt x="288306" y="157218"/>
                </a:cubicBezTo>
                <a:cubicBezTo>
                  <a:pt x="287397" y="158450"/>
                  <a:pt x="284479" y="155267"/>
                  <a:pt x="285275" y="157938"/>
                </a:cubicBezTo>
                <a:cubicBezTo>
                  <a:pt x="285729" y="159473"/>
                  <a:pt x="285483" y="160800"/>
                  <a:pt x="283475" y="162316"/>
                </a:cubicBezTo>
                <a:cubicBezTo>
                  <a:pt x="283475" y="160648"/>
                  <a:pt x="283342" y="156138"/>
                  <a:pt x="281599" y="156138"/>
                </a:cubicBezTo>
                <a:cubicBezTo>
                  <a:pt x="280405" y="153751"/>
                  <a:pt x="276899" y="154319"/>
                  <a:pt x="275421" y="152102"/>
                </a:cubicBezTo>
                <a:cubicBezTo>
                  <a:pt x="274209" y="152102"/>
                  <a:pt x="273735" y="148350"/>
                  <a:pt x="271650" y="148085"/>
                </a:cubicBezTo>
                <a:cubicBezTo>
                  <a:pt x="271271" y="148634"/>
                  <a:pt x="269812" y="149146"/>
                  <a:pt x="269244" y="149146"/>
                </a:cubicBezTo>
                <a:cubicBezTo>
                  <a:pt x="268126" y="151420"/>
                  <a:pt x="261740" y="149373"/>
                  <a:pt x="261740" y="149696"/>
                </a:cubicBezTo>
                <a:cubicBezTo>
                  <a:pt x="261645" y="149715"/>
                  <a:pt x="258159" y="158242"/>
                  <a:pt x="257969" y="159360"/>
                </a:cubicBezTo>
                <a:cubicBezTo>
                  <a:pt x="257553" y="161766"/>
                  <a:pt x="255639" y="161823"/>
                  <a:pt x="255051" y="164097"/>
                </a:cubicBezTo>
                <a:cubicBezTo>
                  <a:pt x="254767" y="165234"/>
                  <a:pt x="247756" y="164703"/>
                  <a:pt x="247756" y="165537"/>
                </a:cubicBezTo>
                <a:cubicBezTo>
                  <a:pt x="244743" y="164533"/>
                  <a:pt x="242128" y="162410"/>
                  <a:pt x="242128" y="159094"/>
                </a:cubicBezTo>
                <a:cubicBezTo>
                  <a:pt x="241863" y="159094"/>
                  <a:pt x="242678" y="150662"/>
                  <a:pt x="243189" y="149430"/>
                </a:cubicBezTo>
                <a:cubicBezTo>
                  <a:pt x="243796" y="149601"/>
                  <a:pt x="243928" y="149809"/>
                  <a:pt x="244269" y="150491"/>
                </a:cubicBezTo>
                <a:cubicBezTo>
                  <a:pt x="246126" y="149809"/>
                  <a:pt x="250447" y="150946"/>
                  <a:pt x="250447" y="148881"/>
                </a:cubicBezTo>
                <a:cubicBezTo>
                  <a:pt x="252247" y="148938"/>
                  <a:pt x="252777" y="149658"/>
                  <a:pt x="252057" y="151041"/>
                </a:cubicBezTo>
                <a:cubicBezTo>
                  <a:pt x="253725" y="151363"/>
                  <a:pt x="256624" y="151780"/>
                  <a:pt x="256624" y="149430"/>
                </a:cubicBezTo>
                <a:cubicBezTo>
                  <a:pt x="255639" y="149430"/>
                  <a:pt x="255544" y="149336"/>
                  <a:pt x="255544" y="148350"/>
                </a:cubicBezTo>
                <a:cubicBezTo>
                  <a:pt x="258746" y="144996"/>
                  <a:pt x="253119" y="141964"/>
                  <a:pt x="253119" y="140297"/>
                </a:cubicBezTo>
                <a:cubicBezTo>
                  <a:pt x="252001" y="139918"/>
                  <a:pt x="249670" y="137436"/>
                  <a:pt x="251318" y="138364"/>
                </a:cubicBezTo>
                <a:cubicBezTo>
                  <a:pt x="252721" y="139141"/>
                  <a:pt x="257837" y="140752"/>
                  <a:pt x="255809" y="137322"/>
                </a:cubicBezTo>
                <a:cubicBezTo>
                  <a:pt x="255961" y="137284"/>
                  <a:pt x="256037" y="137189"/>
                  <a:pt x="256093" y="137076"/>
                </a:cubicBezTo>
                <a:cubicBezTo>
                  <a:pt x="256643" y="137474"/>
                  <a:pt x="259049" y="139956"/>
                  <a:pt x="259049" y="137606"/>
                </a:cubicBezTo>
                <a:cubicBezTo>
                  <a:pt x="259713" y="137606"/>
                  <a:pt x="262252" y="135996"/>
                  <a:pt x="260111" y="135996"/>
                </a:cubicBezTo>
                <a:lnTo>
                  <a:pt x="260313" y="133893"/>
                </a:lnTo>
                <a:lnTo>
                  <a:pt x="254938" y="135720"/>
                </a:lnTo>
                <a:cubicBezTo>
                  <a:pt x="254927" y="133806"/>
                  <a:pt x="254541" y="133682"/>
                  <a:pt x="252752" y="134218"/>
                </a:cubicBezTo>
                <a:cubicBezTo>
                  <a:pt x="250293" y="134955"/>
                  <a:pt x="252213" y="132293"/>
                  <a:pt x="252258" y="130970"/>
                </a:cubicBezTo>
                <a:cubicBezTo>
                  <a:pt x="252536" y="130970"/>
                  <a:pt x="257835" y="131210"/>
                  <a:pt x="254672" y="130178"/>
                </a:cubicBezTo>
                <a:cubicBezTo>
                  <a:pt x="254512" y="127337"/>
                  <a:pt x="253854" y="126482"/>
                  <a:pt x="251185" y="126482"/>
                </a:cubicBezTo>
                <a:cubicBezTo>
                  <a:pt x="251185" y="124541"/>
                  <a:pt x="250498" y="124685"/>
                  <a:pt x="250174" y="122576"/>
                </a:cubicBezTo>
                <a:cubicBezTo>
                  <a:pt x="249708" y="119445"/>
                  <a:pt x="252661" y="122794"/>
                  <a:pt x="253604" y="119378"/>
                </a:cubicBezTo>
                <a:cubicBezTo>
                  <a:pt x="255779" y="119378"/>
                  <a:pt x="253882" y="120957"/>
                  <a:pt x="253405" y="120963"/>
                </a:cubicBezTo>
                <a:cubicBezTo>
                  <a:pt x="253763" y="121103"/>
                  <a:pt x="253331" y="122386"/>
                  <a:pt x="253331" y="122804"/>
                </a:cubicBezTo>
                <a:cubicBezTo>
                  <a:pt x="255330" y="122782"/>
                  <a:pt x="255370" y="121571"/>
                  <a:pt x="256818" y="121220"/>
                </a:cubicBezTo>
                <a:cubicBezTo>
                  <a:pt x="256512" y="122989"/>
                  <a:pt x="254507" y="123335"/>
                  <a:pt x="256466" y="124847"/>
                </a:cubicBezTo>
                <a:cubicBezTo>
                  <a:pt x="257505" y="125651"/>
                  <a:pt x="258573" y="126594"/>
                  <a:pt x="258158" y="127811"/>
                </a:cubicBezTo>
                <a:lnTo>
                  <a:pt x="260548" y="133034"/>
                </a:lnTo>
                <a:lnTo>
                  <a:pt x="260627" y="133030"/>
                </a:lnTo>
                <a:lnTo>
                  <a:pt x="261918" y="131763"/>
                </a:lnTo>
                <a:lnTo>
                  <a:pt x="261918" y="132978"/>
                </a:lnTo>
                <a:lnTo>
                  <a:pt x="262617" y="132950"/>
                </a:lnTo>
                <a:cubicBezTo>
                  <a:pt x="262782" y="132258"/>
                  <a:pt x="262744" y="131192"/>
                  <a:pt x="263616" y="130614"/>
                </a:cubicBezTo>
                <a:cubicBezTo>
                  <a:pt x="263616" y="132850"/>
                  <a:pt x="265454" y="129553"/>
                  <a:pt x="266572" y="129553"/>
                </a:cubicBezTo>
                <a:cubicBezTo>
                  <a:pt x="267880" y="127563"/>
                  <a:pt x="270911" y="129098"/>
                  <a:pt x="271650" y="126862"/>
                </a:cubicBezTo>
                <a:cubicBezTo>
                  <a:pt x="270021" y="126313"/>
                  <a:pt x="270324" y="122201"/>
                  <a:pt x="270324" y="120685"/>
                </a:cubicBezTo>
                <a:cubicBezTo>
                  <a:pt x="272295" y="121007"/>
                  <a:pt x="274493" y="118013"/>
                  <a:pt x="274796" y="120079"/>
                </a:cubicBezTo>
                <a:cubicBezTo>
                  <a:pt x="274910" y="120874"/>
                  <a:pt x="275004" y="123054"/>
                  <a:pt x="275421" y="123376"/>
                </a:cubicBezTo>
                <a:cubicBezTo>
                  <a:pt x="278358" y="124911"/>
                  <a:pt x="277581" y="122485"/>
                  <a:pt x="277581" y="120950"/>
                </a:cubicBezTo>
                <a:cubicBezTo>
                  <a:pt x="276596" y="120950"/>
                  <a:pt x="275289" y="117502"/>
                  <a:pt x="275156" y="115853"/>
                </a:cubicBezTo>
                <a:cubicBezTo>
                  <a:pt x="274341" y="115967"/>
                  <a:pt x="273053" y="116289"/>
                  <a:pt x="272731" y="116914"/>
                </a:cubicBezTo>
                <a:cubicBezTo>
                  <a:pt x="269793" y="116914"/>
                  <a:pt x="267804" y="115853"/>
                  <a:pt x="265492" y="115853"/>
                </a:cubicBezTo>
                <a:cubicBezTo>
                  <a:pt x="265303" y="115493"/>
                  <a:pt x="262517" y="112347"/>
                  <a:pt x="262782" y="112347"/>
                </a:cubicBezTo>
                <a:cubicBezTo>
                  <a:pt x="261172" y="109524"/>
                  <a:pt x="264431" y="110358"/>
                  <a:pt x="264943" y="110225"/>
                </a:cubicBezTo>
                <a:cubicBezTo>
                  <a:pt x="264943" y="107534"/>
                  <a:pt x="276028" y="108008"/>
                  <a:pt x="276501" y="103764"/>
                </a:cubicBezTo>
                <a:cubicBezTo>
                  <a:pt x="272863" y="103764"/>
                  <a:pt x="280253" y="97567"/>
                  <a:pt x="280253" y="97586"/>
                </a:cubicBezTo>
                <a:cubicBezTo>
                  <a:pt x="282717" y="95483"/>
                  <a:pt x="284024" y="93664"/>
                  <a:pt x="287094" y="93418"/>
                </a:cubicBezTo>
                <a:cubicBezTo>
                  <a:pt x="288401" y="93323"/>
                  <a:pt x="302821" y="89344"/>
                  <a:pt x="302821" y="91144"/>
                </a:cubicBezTo>
                <a:cubicBezTo>
                  <a:pt x="304242" y="91182"/>
                  <a:pt x="313300" y="91163"/>
                  <a:pt x="313300" y="92224"/>
                </a:cubicBezTo>
                <a:cubicBezTo>
                  <a:pt x="314740" y="92224"/>
                  <a:pt x="317942" y="93815"/>
                  <a:pt x="318985" y="93247"/>
                </a:cubicBezTo>
                <a:cubicBezTo>
                  <a:pt x="320766" y="92300"/>
                  <a:pt x="328061" y="95407"/>
                  <a:pt x="328061" y="97871"/>
                </a:cubicBezTo>
                <a:cubicBezTo>
                  <a:pt x="324631" y="97871"/>
                  <a:pt x="319913" y="98666"/>
                  <a:pt x="315441" y="98666"/>
                </a:cubicBezTo>
                <a:cubicBezTo>
                  <a:pt x="315441" y="99652"/>
                  <a:pt x="315934" y="98761"/>
                  <a:pt x="315441" y="99746"/>
                </a:cubicBezTo>
                <a:cubicBezTo>
                  <a:pt x="316995" y="99746"/>
                  <a:pt x="319743" y="103745"/>
                  <a:pt x="319477" y="105109"/>
                </a:cubicBezTo>
                <a:cubicBezTo>
                  <a:pt x="321656" y="105147"/>
                  <a:pt x="322528" y="103498"/>
                  <a:pt x="324025" y="103498"/>
                </a:cubicBezTo>
                <a:cubicBezTo>
                  <a:pt x="324025" y="105355"/>
                  <a:pt x="326185" y="105659"/>
                  <a:pt x="326716" y="103498"/>
                </a:cubicBezTo>
                <a:cubicBezTo>
                  <a:pt x="325067" y="103498"/>
                  <a:pt x="325882" y="101092"/>
                  <a:pt x="326185" y="101092"/>
                </a:cubicBezTo>
                <a:cubicBezTo>
                  <a:pt x="327303" y="99045"/>
                  <a:pt x="329691" y="101224"/>
                  <a:pt x="330657" y="98553"/>
                </a:cubicBezTo>
                <a:cubicBezTo>
                  <a:pt x="300415" y="62664"/>
                  <a:pt x="255165" y="39773"/>
                  <a:pt x="204647" y="39773"/>
                </a:cubicBezTo>
                <a:close/>
                <a:moveTo>
                  <a:pt x="204647" y="0"/>
                </a:moveTo>
                <a:cubicBezTo>
                  <a:pt x="317677" y="0"/>
                  <a:pt x="409295" y="91617"/>
                  <a:pt x="409295" y="204647"/>
                </a:cubicBezTo>
                <a:cubicBezTo>
                  <a:pt x="409295" y="317678"/>
                  <a:pt x="317677" y="409295"/>
                  <a:pt x="204647" y="409295"/>
                </a:cubicBezTo>
                <a:cubicBezTo>
                  <a:pt x="91618" y="409295"/>
                  <a:pt x="0" y="317678"/>
                  <a:pt x="0" y="204647"/>
                </a:cubicBezTo>
                <a:cubicBezTo>
                  <a:pt x="0" y="91617"/>
                  <a:pt x="91618" y="0"/>
                  <a:pt x="204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373323C-5DDA-4E37-ADA8-A6484A2408F4}"/>
              </a:ext>
            </a:extLst>
          </p:cNvPr>
          <p:cNvSpPr/>
          <p:nvPr/>
        </p:nvSpPr>
        <p:spPr>
          <a:xfrm>
            <a:off x="3915498" y="4739906"/>
            <a:ext cx="470038" cy="54109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cs typeface="+mn-ea"/>
                <a:sym typeface="+mn-lt"/>
              </a:rPr>
              <a:t>0</a:t>
            </a:r>
            <a:r>
              <a:rPr lang="en-US" sz="10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>
                <a:solidFill>
                  <a:schemeClr val="accent1"/>
                </a:solidFill>
                <a:cs typeface="+mn-ea"/>
                <a:sym typeface="+mn-lt"/>
              </a:rPr>
              <a:t>1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0C45981-4C4D-4950-8013-D3CE0FDFDD51}"/>
              </a:ext>
            </a:extLst>
          </p:cNvPr>
          <p:cNvCxnSpPr/>
          <p:nvPr/>
        </p:nvCxnSpPr>
        <p:spPr>
          <a:xfrm flipV="1">
            <a:off x="5921151" y="3386774"/>
            <a:ext cx="314150" cy="162923"/>
          </a:xfrm>
          <a:prstGeom prst="straightConnector1">
            <a:avLst/>
          </a:prstGeom>
          <a:ln>
            <a:solidFill>
              <a:schemeClr val="accent2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泪滴形 19">
            <a:extLst>
              <a:ext uri="{FF2B5EF4-FFF2-40B4-BE49-F238E27FC236}">
                <a16:creationId xmlns:a16="http://schemas.microsoft.com/office/drawing/2014/main" id="{B9888495-3FD1-4209-9C26-4617EF4C8204}"/>
              </a:ext>
            </a:extLst>
          </p:cNvPr>
          <p:cNvSpPr/>
          <p:nvPr/>
        </p:nvSpPr>
        <p:spPr>
          <a:xfrm>
            <a:off x="4624495" y="3549697"/>
            <a:ext cx="1298803" cy="1298806"/>
          </a:xfrm>
          <a:prstGeom prst="teardrop">
            <a:avLst/>
          </a:prstGeom>
          <a:solidFill>
            <a:schemeClr val="accent2">
              <a:alpha val="91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A40CB23A-06F0-49BC-B438-D59A19AACF2B}"/>
              </a:ext>
            </a:extLst>
          </p:cNvPr>
          <p:cNvSpPr/>
          <p:nvPr/>
        </p:nvSpPr>
        <p:spPr bwMode="auto">
          <a:xfrm>
            <a:off x="5055846" y="3981047"/>
            <a:ext cx="436101" cy="436103"/>
          </a:xfrm>
          <a:custGeom>
            <a:avLst/>
            <a:gdLst>
              <a:gd name="T0" fmla="*/ 203214612 w 21441"/>
              <a:gd name="T1" fmla="*/ 184548185 h 21440"/>
              <a:gd name="T2" fmla="*/ 141532061 w 21441"/>
              <a:gd name="T3" fmla="*/ 122815975 h 21440"/>
              <a:gd name="T4" fmla="*/ 155746587 w 21441"/>
              <a:gd name="T5" fmla="*/ 77946171 h 21440"/>
              <a:gd name="T6" fmla="*/ 77882590 w 21441"/>
              <a:gd name="T7" fmla="*/ 0 h 21440"/>
              <a:gd name="T8" fmla="*/ 0 w 21441"/>
              <a:gd name="T9" fmla="*/ 77946171 h 21440"/>
              <a:gd name="T10" fmla="*/ 77872847 w 21441"/>
              <a:gd name="T11" fmla="*/ 155891448 h 21440"/>
              <a:gd name="T12" fmla="*/ 122889569 w 21441"/>
              <a:gd name="T13" fmla="*/ 141539158 h 21440"/>
              <a:gd name="T14" fmla="*/ 184533138 w 21441"/>
              <a:gd name="T15" fmla="*/ 203243120 h 21440"/>
              <a:gd name="T16" fmla="*/ 204154170 w 21441"/>
              <a:gd name="T17" fmla="*/ 204182663 h 21440"/>
              <a:gd name="T18" fmla="*/ 203214612 w 21441"/>
              <a:gd name="T19" fmla="*/ 184548185 h 21440"/>
              <a:gd name="T20" fmla="*/ 25967005 w 21441"/>
              <a:gd name="T21" fmla="*/ 77946171 h 21440"/>
              <a:gd name="T22" fmla="*/ 77872847 w 21441"/>
              <a:gd name="T23" fmla="*/ 26000928 h 21440"/>
              <a:gd name="T24" fmla="*/ 129778600 w 21441"/>
              <a:gd name="T25" fmla="*/ 77946171 h 21440"/>
              <a:gd name="T26" fmla="*/ 77872847 w 21441"/>
              <a:gd name="T27" fmla="*/ 129900273 h 21440"/>
              <a:gd name="T28" fmla="*/ 25967005 w 21441"/>
              <a:gd name="T29" fmla="*/ 77946171 h 21440"/>
              <a:gd name="T30" fmla="*/ 25967005 w 21441"/>
              <a:gd name="T31" fmla="*/ 77946171 h 214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441" h="21440">
                <a:moveTo>
                  <a:pt x="20973" y="19043"/>
                </a:moveTo>
                <a:lnTo>
                  <a:pt x="14607" y="12673"/>
                </a:lnTo>
                <a:cubicBezTo>
                  <a:pt x="15530" y="11363"/>
                  <a:pt x="16074" y="9767"/>
                  <a:pt x="16074" y="8043"/>
                </a:cubicBezTo>
                <a:cubicBezTo>
                  <a:pt x="16074" y="3601"/>
                  <a:pt x="12476" y="0"/>
                  <a:pt x="8038" y="0"/>
                </a:cubicBezTo>
                <a:cubicBezTo>
                  <a:pt x="3599" y="0"/>
                  <a:pt x="0" y="3601"/>
                  <a:pt x="0" y="8043"/>
                </a:cubicBezTo>
                <a:cubicBezTo>
                  <a:pt x="0" y="12485"/>
                  <a:pt x="3599" y="16086"/>
                  <a:pt x="8037" y="16086"/>
                </a:cubicBezTo>
                <a:cubicBezTo>
                  <a:pt x="9768" y="16086"/>
                  <a:pt x="11371" y="15537"/>
                  <a:pt x="12683" y="14605"/>
                </a:cubicBezTo>
                <a:lnTo>
                  <a:pt x="19045" y="20972"/>
                </a:lnTo>
                <a:cubicBezTo>
                  <a:pt x="19629" y="21556"/>
                  <a:pt x="20540" y="21600"/>
                  <a:pt x="21070" y="21069"/>
                </a:cubicBezTo>
                <a:cubicBezTo>
                  <a:pt x="21600" y="20539"/>
                  <a:pt x="21556" y="19627"/>
                  <a:pt x="20973" y="19043"/>
                </a:cubicBezTo>
                <a:close/>
                <a:moveTo>
                  <a:pt x="2680" y="8043"/>
                </a:moveTo>
                <a:cubicBezTo>
                  <a:pt x="2680" y="5087"/>
                  <a:pt x="5083" y="2683"/>
                  <a:pt x="8037" y="2683"/>
                </a:cubicBezTo>
                <a:cubicBezTo>
                  <a:pt x="10991" y="2683"/>
                  <a:pt x="13394" y="5087"/>
                  <a:pt x="13394" y="8043"/>
                </a:cubicBezTo>
                <a:cubicBezTo>
                  <a:pt x="13394" y="10999"/>
                  <a:pt x="10991" y="13404"/>
                  <a:pt x="8037" y="13404"/>
                </a:cubicBezTo>
                <a:cubicBezTo>
                  <a:pt x="5083" y="13404"/>
                  <a:pt x="2680" y="10999"/>
                  <a:pt x="2680" y="8043"/>
                </a:cubicBezTo>
                <a:close/>
                <a:moveTo>
                  <a:pt x="2680" y="8043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8CFB037-90E5-48D5-AA81-8D9FC7039CA3}"/>
              </a:ext>
            </a:extLst>
          </p:cNvPr>
          <p:cNvSpPr/>
          <p:nvPr/>
        </p:nvSpPr>
        <p:spPr>
          <a:xfrm>
            <a:off x="5463188" y="3559400"/>
            <a:ext cx="470038" cy="54109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+mn-ea"/>
                <a:sym typeface="+mn-lt"/>
              </a:rPr>
              <a:t>0</a:t>
            </a:r>
            <a:r>
              <a:rPr lang="en-US" sz="10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en-US">
                <a:solidFill>
                  <a:srgbClr val="FFFFFF"/>
                </a:solidFill>
                <a:cs typeface="+mn-ea"/>
                <a:sym typeface="+mn-lt"/>
              </a:rPr>
              <a:t>2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5A3A75AD-3906-42AA-8EBE-186F0B8BEF92}"/>
              </a:ext>
            </a:extLst>
          </p:cNvPr>
          <p:cNvCxnSpPr/>
          <p:nvPr/>
        </p:nvCxnSpPr>
        <p:spPr>
          <a:xfrm flipV="1">
            <a:off x="7484638" y="2182410"/>
            <a:ext cx="314150" cy="162923"/>
          </a:xfrm>
          <a:prstGeom prst="straightConnector1">
            <a:avLst/>
          </a:prstGeom>
          <a:ln>
            <a:solidFill>
              <a:schemeClr val="accent3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泪滴形 23">
            <a:extLst>
              <a:ext uri="{FF2B5EF4-FFF2-40B4-BE49-F238E27FC236}">
                <a16:creationId xmlns:a16="http://schemas.microsoft.com/office/drawing/2014/main" id="{CBDB4E57-93D3-4C5F-81B4-8D1B501E251D}"/>
              </a:ext>
            </a:extLst>
          </p:cNvPr>
          <p:cNvSpPr/>
          <p:nvPr/>
        </p:nvSpPr>
        <p:spPr>
          <a:xfrm>
            <a:off x="6189638" y="2345333"/>
            <a:ext cx="1298801" cy="1298806"/>
          </a:xfrm>
          <a:prstGeom prst="teardrop">
            <a:avLst/>
          </a:prstGeom>
          <a:solidFill>
            <a:schemeClr val="bg1">
              <a:lumMod val="95000"/>
              <a:alpha val="91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ED323882-649A-46D2-B9D1-6133C02FC518}"/>
              </a:ext>
            </a:extLst>
          </p:cNvPr>
          <p:cNvSpPr/>
          <p:nvPr/>
        </p:nvSpPr>
        <p:spPr bwMode="auto">
          <a:xfrm>
            <a:off x="6673059" y="2827128"/>
            <a:ext cx="331958" cy="335212"/>
          </a:xfrm>
          <a:custGeom>
            <a:avLst/>
            <a:gdLst>
              <a:gd name="connsiteX0" fmla="*/ 198084 w 311553"/>
              <a:gd name="connsiteY0" fmla="*/ 91940 h 314606"/>
              <a:gd name="connsiteX1" fmla="*/ 233665 w 311553"/>
              <a:gd name="connsiteY1" fmla="*/ 157754 h 314606"/>
              <a:gd name="connsiteX2" fmla="*/ 198320 w 311553"/>
              <a:gd name="connsiteY2" fmla="*/ 223385 h 314606"/>
              <a:gd name="connsiteX3" fmla="*/ 182216 w 311553"/>
              <a:gd name="connsiteY3" fmla="*/ 191857 h 314606"/>
              <a:gd name="connsiteX4" fmla="*/ 182216 w 311553"/>
              <a:gd name="connsiteY4" fmla="*/ 191735 h 314606"/>
              <a:gd name="connsiteX5" fmla="*/ 198666 w 311553"/>
              <a:gd name="connsiteY5" fmla="*/ 157754 h 314606"/>
              <a:gd name="connsiteX6" fmla="*/ 182216 w 311553"/>
              <a:gd name="connsiteY6" fmla="*/ 123749 h 314606"/>
              <a:gd name="connsiteX7" fmla="*/ 182216 w 311553"/>
              <a:gd name="connsiteY7" fmla="*/ 123000 h 314606"/>
              <a:gd name="connsiteX8" fmla="*/ 232667 w 311553"/>
              <a:gd name="connsiteY8" fmla="*/ 22985 h 314606"/>
              <a:gd name="connsiteX9" fmla="*/ 311553 w 311553"/>
              <a:gd name="connsiteY9" fmla="*/ 159175 h 314606"/>
              <a:gd name="connsiteX10" fmla="*/ 232920 w 311553"/>
              <a:gd name="connsiteY10" fmla="*/ 295213 h 314606"/>
              <a:gd name="connsiteX11" fmla="*/ 217230 w 311553"/>
              <a:gd name="connsiteY11" fmla="*/ 264109 h 314606"/>
              <a:gd name="connsiteX12" fmla="*/ 217230 w 311553"/>
              <a:gd name="connsiteY12" fmla="*/ 264020 h 314606"/>
              <a:gd name="connsiteX13" fmla="*/ 277021 w 311553"/>
              <a:gd name="connsiteY13" fmla="*/ 159175 h 314606"/>
              <a:gd name="connsiteX14" fmla="*/ 217230 w 311553"/>
              <a:gd name="connsiteY14" fmla="*/ 54317 h 314606"/>
              <a:gd name="connsiteX15" fmla="*/ 217230 w 311553"/>
              <a:gd name="connsiteY15" fmla="*/ 53586 h 314606"/>
              <a:gd name="connsiteX16" fmla="*/ 156491 w 311553"/>
              <a:gd name="connsiteY16" fmla="*/ 0 h 314606"/>
              <a:gd name="connsiteX17" fmla="*/ 156491 w 311553"/>
              <a:gd name="connsiteY17" fmla="*/ 314606 h 314606"/>
              <a:gd name="connsiteX18" fmla="*/ 52642 w 311553"/>
              <a:gd name="connsiteY18" fmla="*/ 210029 h 314606"/>
              <a:gd name="connsiteX19" fmla="*/ 0 w 311553"/>
              <a:gd name="connsiteY19" fmla="*/ 210029 h 314606"/>
              <a:gd name="connsiteX20" fmla="*/ 0 w 311553"/>
              <a:gd name="connsiteY20" fmla="*/ 105131 h 314606"/>
              <a:gd name="connsiteX21" fmla="*/ 52287 w 311553"/>
              <a:gd name="connsiteY21" fmla="*/ 105131 h 31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1553" h="314606">
                <a:moveTo>
                  <a:pt x="198084" y="91940"/>
                </a:moveTo>
                <a:cubicBezTo>
                  <a:pt x="219507" y="106034"/>
                  <a:pt x="233665" y="130217"/>
                  <a:pt x="233665" y="157754"/>
                </a:cubicBezTo>
                <a:cubicBezTo>
                  <a:pt x="233665" y="185181"/>
                  <a:pt x="219605" y="209273"/>
                  <a:pt x="198320" y="223385"/>
                </a:cubicBezTo>
                <a:lnTo>
                  <a:pt x="182216" y="191857"/>
                </a:lnTo>
                <a:lnTo>
                  <a:pt x="182216" y="191735"/>
                </a:lnTo>
                <a:cubicBezTo>
                  <a:pt x="192165" y="183672"/>
                  <a:pt x="198666" y="171513"/>
                  <a:pt x="198666" y="157754"/>
                </a:cubicBezTo>
                <a:cubicBezTo>
                  <a:pt x="198666" y="143983"/>
                  <a:pt x="192165" y="131824"/>
                  <a:pt x="182216" y="123749"/>
                </a:cubicBezTo>
                <a:lnTo>
                  <a:pt x="182216" y="123000"/>
                </a:lnTo>
                <a:close/>
                <a:moveTo>
                  <a:pt x="232667" y="22985"/>
                </a:moveTo>
                <a:cubicBezTo>
                  <a:pt x="279728" y="49817"/>
                  <a:pt x="311553" y="100696"/>
                  <a:pt x="311553" y="159175"/>
                </a:cubicBezTo>
                <a:cubicBezTo>
                  <a:pt x="311553" y="217527"/>
                  <a:pt x="279842" y="268331"/>
                  <a:pt x="232920" y="295213"/>
                </a:cubicBezTo>
                <a:lnTo>
                  <a:pt x="217230" y="264109"/>
                </a:lnTo>
                <a:lnTo>
                  <a:pt x="217230" y="264020"/>
                </a:lnTo>
                <a:cubicBezTo>
                  <a:pt x="252925" y="242923"/>
                  <a:pt x="277021" y="203878"/>
                  <a:pt x="277021" y="159175"/>
                </a:cubicBezTo>
                <a:cubicBezTo>
                  <a:pt x="277021" y="114459"/>
                  <a:pt x="252925" y="75427"/>
                  <a:pt x="217230" y="54317"/>
                </a:cubicBezTo>
                <a:lnTo>
                  <a:pt x="217230" y="53586"/>
                </a:lnTo>
                <a:close/>
                <a:moveTo>
                  <a:pt x="156491" y="0"/>
                </a:moveTo>
                <a:lnTo>
                  <a:pt x="156491" y="314606"/>
                </a:lnTo>
                <a:lnTo>
                  <a:pt x="52642" y="210029"/>
                </a:lnTo>
                <a:lnTo>
                  <a:pt x="0" y="210029"/>
                </a:lnTo>
                <a:lnTo>
                  <a:pt x="0" y="105131"/>
                </a:lnTo>
                <a:lnTo>
                  <a:pt x="52287" y="1051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F6C87F2-5470-4098-986C-D6A986931B08}"/>
              </a:ext>
            </a:extLst>
          </p:cNvPr>
          <p:cNvSpPr/>
          <p:nvPr/>
        </p:nvSpPr>
        <p:spPr>
          <a:xfrm>
            <a:off x="7035605" y="2345333"/>
            <a:ext cx="470038" cy="54109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cs typeface="+mn-ea"/>
                <a:sym typeface="+mn-lt"/>
              </a:rPr>
              <a:t>0</a:t>
            </a:r>
            <a:r>
              <a:rPr lang="en-US" sz="10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>
                <a:solidFill>
                  <a:schemeClr val="accent1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AE8CC3F-65CB-4B71-BF2F-120DE16D3723}"/>
              </a:ext>
            </a:extLst>
          </p:cNvPr>
          <p:cNvGrpSpPr/>
          <p:nvPr/>
        </p:nvGrpSpPr>
        <p:grpSpPr>
          <a:xfrm>
            <a:off x="7798790" y="1148639"/>
            <a:ext cx="1319808" cy="1298807"/>
            <a:chOff x="8068638" y="986324"/>
            <a:chExt cx="1380019" cy="1358056"/>
          </a:xfrm>
          <a:effectLst/>
        </p:grpSpPr>
        <p:sp>
          <p:nvSpPr>
            <p:cNvPr id="28" name="泪滴形 27">
              <a:extLst>
                <a:ext uri="{FF2B5EF4-FFF2-40B4-BE49-F238E27FC236}">
                  <a16:creationId xmlns:a16="http://schemas.microsoft.com/office/drawing/2014/main" id="{26CAEA13-BF23-4F14-9F12-C6A90F1ECD4F}"/>
                </a:ext>
              </a:extLst>
            </p:cNvPr>
            <p:cNvSpPr/>
            <p:nvPr/>
          </p:nvSpPr>
          <p:spPr>
            <a:xfrm>
              <a:off x="8068638" y="986324"/>
              <a:ext cx="1358056" cy="1358056"/>
            </a:xfrm>
            <a:prstGeom prst="teardrop">
              <a:avLst/>
            </a:prstGeom>
            <a:solidFill>
              <a:schemeClr val="accent2">
                <a:alpha val="91000"/>
              </a:schemeClr>
            </a:solidFill>
            <a:ln w="952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AB083272-D0CE-4476-9FC8-32FF08F84D13}"/>
                </a:ext>
              </a:extLst>
            </p:cNvPr>
            <p:cNvSpPr/>
            <p:nvPr/>
          </p:nvSpPr>
          <p:spPr bwMode="auto">
            <a:xfrm>
              <a:off x="8519667" y="1427176"/>
              <a:ext cx="455997" cy="459399"/>
            </a:xfrm>
            <a:custGeom>
              <a:avLst/>
              <a:gdLst>
                <a:gd name="T0" fmla="*/ 221046570 w 20932"/>
                <a:gd name="T1" fmla="*/ 184616427 h 20930"/>
                <a:gd name="T2" fmla="*/ 171990490 w 20932"/>
                <a:gd name="T3" fmla="*/ 154825435 h 20930"/>
                <a:gd name="T4" fmla="*/ 163670272 w 20932"/>
                <a:gd name="T5" fmla="*/ 156178187 h 20930"/>
                <a:gd name="T6" fmla="*/ 149238254 w 20932"/>
                <a:gd name="T7" fmla="*/ 171062353 h 20930"/>
                <a:gd name="T8" fmla="*/ 140352361 w 20932"/>
                <a:gd name="T9" fmla="*/ 174910157 h 20930"/>
                <a:gd name="T10" fmla="*/ 87616328 w 20932"/>
                <a:gd name="T11" fmla="*/ 139775819 h 20930"/>
                <a:gd name="T12" fmla="*/ 53483366 w 20932"/>
                <a:gd name="T13" fmla="*/ 85350260 h 20930"/>
                <a:gd name="T14" fmla="*/ 57205261 w 20932"/>
                <a:gd name="T15" fmla="*/ 76192552 h 20930"/>
                <a:gd name="T16" fmla="*/ 69504449 w 20932"/>
                <a:gd name="T17" fmla="*/ 63517837 h 20930"/>
                <a:gd name="T18" fmla="*/ 71019052 w 20932"/>
                <a:gd name="T19" fmla="*/ 54844325 h 20930"/>
                <a:gd name="T20" fmla="*/ 43957245 w 20932"/>
                <a:gd name="T21" fmla="*/ 2374799 h 20930"/>
                <a:gd name="T22" fmla="*/ 38101485 w 20932"/>
                <a:gd name="T23" fmla="*/ 1286165 h 20930"/>
                <a:gd name="T24" fmla="*/ 4543689 w 20932"/>
                <a:gd name="T25" fmla="*/ 35804207 h 20930"/>
                <a:gd name="T26" fmla="*/ 171139 w 20932"/>
                <a:gd name="T27" fmla="*/ 44906028 h 20930"/>
                <a:gd name="T28" fmla="*/ 62176127 w 20932"/>
                <a:gd name="T29" fmla="*/ 165995064 h 20930"/>
                <a:gd name="T30" fmla="*/ 179649413 w 20932"/>
                <a:gd name="T31" fmla="*/ 229907870 h 20930"/>
                <a:gd name="T32" fmla="*/ 188480671 w 20932"/>
                <a:gd name="T33" fmla="*/ 225411690 h 20930"/>
                <a:gd name="T34" fmla="*/ 221995397 w 20932"/>
                <a:gd name="T35" fmla="*/ 190849720 h 20930"/>
                <a:gd name="T36" fmla="*/ 221046570 w 20932"/>
                <a:gd name="T37" fmla="*/ 184616427 h 20930"/>
                <a:gd name="T38" fmla="*/ 221046570 w 20932"/>
                <a:gd name="T39" fmla="*/ 184616427 h 209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932" h="20930">
                  <a:moveTo>
                    <a:pt x="20723" y="16794"/>
                  </a:moveTo>
                  <a:lnTo>
                    <a:pt x="16124" y="14084"/>
                  </a:lnTo>
                  <a:cubicBezTo>
                    <a:pt x="15885" y="13962"/>
                    <a:pt x="15534" y="14017"/>
                    <a:pt x="15344" y="14207"/>
                  </a:cubicBezTo>
                  <a:lnTo>
                    <a:pt x="13991" y="15561"/>
                  </a:lnTo>
                  <a:cubicBezTo>
                    <a:pt x="13801" y="15750"/>
                    <a:pt x="13427" y="15908"/>
                    <a:pt x="13158" y="15911"/>
                  </a:cubicBezTo>
                  <a:cubicBezTo>
                    <a:pt x="13158" y="15911"/>
                    <a:pt x="11429" y="15931"/>
                    <a:pt x="8214" y="12715"/>
                  </a:cubicBezTo>
                  <a:cubicBezTo>
                    <a:pt x="4998" y="9499"/>
                    <a:pt x="5014" y="7764"/>
                    <a:pt x="5014" y="7764"/>
                  </a:cubicBezTo>
                  <a:cubicBezTo>
                    <a:pt x="5016" y="7495"/>
                    <a:pt x="5173" y="7121"/>
                    <a:pt x="5363" y="6931"/>
                  </a:cubicBezTo>
                  <a:lnTo>
                    <a:pt x="6516" y="5778"/>
                  </a:lnTo>
                  <a:cubicBezTo>
                    <a:pt x="6706" y="5588"/>
                    <a:pt x="6770" y="5233"/>
                    <a:pt x="6658" y="4989"/>
                  </a:cubicBezTo>
                  <a:lnTo>
                    <a:pt x="4121" y="216"/>
                  </a:lnTo>
                  <a:cubicBezTo>
                    <a:pt x="4008" y="-28"/>
                    <a:pt x="3762" y="-72"/>
                    <a:pt x="3572" y="117"/>
                  </a:cubicBezTo>
                  <a:lnTo>
                    <a:pt x="426" y="3257"/>
                  </a:lnTo>
                  <a:cubicBezTo>
                    <a:pt x="236" y="3446"/>
                    <a:pt x="51" y="3819"/>
                    <a:pt x="16" y="4085"/>
                  </a:cubicBezTo>
                  <a:cubicBezTo>
                    <a:pt x="16" y="4085"/>
                    <a:pt x="-598" y="8672"/>
                    <a:pt x="5829" y="15100"/>
                  </a:cubicBezTo>
                  <a:cubicBezTo>
                    <a:pt x="12255" y="21528"/>
                    <a:pt x="16842" y="20914"/>
                    <a:pt x="16842" y="20914"/>
                  </a:cubicBezTo>
                  <a:cubicBezTo>
                    <a:pt x="17108" y="20878"/>
                    <a:pt x="17480" y="20694"/>
                    <a:pt x="17670" y="20505"/>
                  </a:cubicBezTo>
                  <a:lnTo>
                    <a:pt x="20812" y="17361"/>
                  </a:lnTo>
                  <a:cubicBezTo>
                    <a:pt x="21002" y="17171"/>
                    <a:pt x="20962" y="16916"/>
                    <a:pt x="20723" y="16794"/>
                  </a:cubicBezTo>
                  <a:close/>
                  <a:moveTo>
                    <a:pt x="20723" y="16794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A4720F6-D5E0-4A65-8CF0-45FEC4419489}"/>
                </a:ext>
              </a:extLst>
            </p:cNvPr>
            <p:cNvSpPr/>
            <p:nvPr/>
          </p:nvSpPr>
          <p:spPr>
            <a:xfrm>
              <a:off x="8957175" y="986743"/>
              <a:ext cx="491482" cy="565776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cs typeface="+mn-ea"/>
                  <a:sym typeface="+mn-lt"/>
                </a:rPr>
                <a:t>0</a:t>
              </a:r>
              <a:r>
                <a:rPr lang="en-US" sz="10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en-US">
                  <a:solidFill>
                    <a:srgbClr val="FFFFFF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457841A-E272-4741-829F-2545CDA4EF6F}"/>
              </a:ext>
            </a:extLst>
          </p:cNvPr>
          <p:cNvSpPr txBox="1"/>
          <p:nvPr/>
        </p:nvSpPr>
        <p:spPr bwMode="auto">
          <a:xfrm>
            <a:off x="879700" y="5194438"/>
            <a:ext cx="1978025" cy="537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/>
          <a:p>
            <a:pPr algn="r"/>
            <a:r>
              <a:rPr lang="en-US" altLang="zh-CN" b="1">
                <a:effectLst/>
                <a:cs typeface="+mn-ea"/>
                <a:sym typeface="+mn-lt"/>
              </a:rPr>
              <a:t>Te</a:t>
            </a:r>
            <a:r>
              <a:rPr lang="en-US" altLang="zh-CN" sz="100" b="1">
                <a:effectLst/>
                <a:cs typeface="+mn-ea"/>
                <a:sym typeface="+mn-lt"/>
              </a:rPr>
              <a:t> </a:t>
            </a:r>
            <a:r>
              <a:rPr lang="en-US" altLang="zh-CN" b="1">
                <a:effectLst/>
                <a:cs typeface="+mn-ea"/>
                <a:sym typeface="+mn-lt"/>
              </a:rPr>
              <a:t>xt </a:t>
            </a:r>
            <a:r>
              <a:rPr lang="en-US" altLang="zh-CN" b="1" dirty="0">
                <a:effectLst/>
                <a:cs typeface="+mn-ea"/>
                <a:sym typeface="+mn-lt"/>
              </a:rPr>
              <a:t>here</a:t>
            </a:r>
            <a:endParaRPr lang="zh-CN" altLang="en-US" b="1" dirty="0">
              <a:effectLst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2AF6E8D-F22D-4FF4-91F8-AC675D72FCEF}"/>
              </a:ext>
            </a:extLst>
          </p:cNvPr>
          <p:cNvSpPr txBox="1"/>
          <p:nvPr/>
        </p:nvSpPr>
        <p:spPr bwMode="auto">
          <a:xfrm>
            <a:off x="4437115" y="5053149"/>
            <a:ext cx="3925835" cy="82018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 dirty="0">
                <a:cs typeface="+mn-ea"/>
                <a:sym typeface="+mn-lt"/>
              </a:rPr>
              <a:t>Copy </a:t>
            </a:r>
            <a:r>
              <a:rPr lang="en-US" altLang="zh-CN" sz="1100">
                <a:cs typeface="+mn-ea"/>
                <a:sym typeface="+mn-lt"/>
              </a:rPr>
              <a:t>paste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fonts</a:t>
            </a:r>
            <a:r>
              <a:rPr lang="en-US" altLang="zh-CN" sz="1100" dirty="0">
                <a:cs typeface="+mn-ea"/>
                <a:sym typeface="+mn-lt"/>
              </a:rPr>
              <a:t>. Choose the only option to retain </a:t>
            </a:r>
            <a:r>
              <a:rPr lang="en-US" altLang="zh-CN" sz="1100">
                <a:cs typeface="+mn-ea"/>
                <a:sym typeface="+mn-lt"/>
              </a:rPr>
              <a:t>text.</a:t>
            </a:r>
          </a:p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6E2E6C-C41B-450B-905B-3689AA58A725}"/>
              </a:ext>
            </a:extLst>
          </p:cNvPr>
          <p:cNvSpPr txBox="1"/>
          <p:nvPr/>
        </p:nvSpPr>
        <p:spPr bwMode="auto">
          <a:xfrm>
            <a:off x="6078227" y="3912423"/>
            <a:ext cx="3925835" cy="82018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 dirty="0">
                <a:cs typeface="+mn-ea"/>
                <a:sym typeface="+mn-lt"/>
              </a:rPr>
              <a:t>Copy </a:t>
            </a:r>
            <a:r>
              <a:rPr lang="en-US" altLang="zh-CN" sz="1100">
                <a:cs typeface="+mn-ea"/>
                <a:sym typeface="+mn-lt"/>
              </a:rPr>
              <a:t>paste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fonts</a:t>
            </a:r>
            <a:r>
              <a:rPr lang="en-US" altLang="zh-CN" sz="1100" dirty="0">
                <a:cs typeface="+mn-ea"/>
                <a:sym typeface="+mn-lt"/>
              </a:rPr>
              <a:t>. Choose the only option to retain </a:t>
            </a:r>
            <a:r>
              <a:rPr lang="en-US" altLang="zh-CN" sz="1100">
                <a:cs typeface="+mn-ea"/>
                <a:sym typeface="+mn-lt"/>
              </a:rPr>
              <a:t>text.</a:t>
            </a:r>
          </a:p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F478F4-C230-49D8-97AD-8D69165E269E}"/>
              </a:ext>
            </a:extLst>
          </p:cNvPr>
          <p:cNvSpPr txBox="1"/>
          <p:nvPr/>
        </p:nvSpPr>
        <p:spPr bwMode="auto">
          <a:xfrm>
            <a:off x="7593065" y="2673278"/>
            <a:ext cx="3925835" cy="82018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 dirty="0">
                <a:cs typeface="+mn-ea"/>
                <a:sym typeface="+mn-lt"/>
              </a:rPr>
              <a:t>Copy paste fonts. Choose </a:t>
            </a:r>
            <a:r>
              <a:rPr lang="en-US" altLang="zh-CN" sz="1100">
                <a:cs typeface="+mn-ea"/>
                <a:sym typeface="+mn-lt"/>
              </a:rPr>
              <a:t>the on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ly </a:t>
            </a:r>
            <a:r>
              <a:rPr lang="en-US" altLang="zh-CN" sz="1100" dirty="0">
                <a:cs typeface="+mn-ea"/>
                <a:sym typeface="+mn-lt"/>
              </a:rPr>
              <a:t>option to retain </a:t>
            </a:r>
            <a:r>
              <a:rPr lang="en-US" altLang="zh-CN" sz="1100">
                <a:cs typeface="+mn-ea"/>
                <a:sym typeface="+mn-lt"/>
              </a:rPr>
              <a:t>text.</a:t>
            </a:r>
          </a:p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A6098DF-5A02-403C-8DB2-2BBCE15A0E34}"/>
              </a:ext>
            </a:extLst>
          </p:cNvPr>
          <p:cNvSpPr txBox="1"/>
          <p:nvPr/>
        </p:nvSpPr>
        <p:spPr bwMode="auto">
          <a:xfrm>
            <a:off x="9267825" y="1376901"/>
            <a:ext cx="2251075" cy="82018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Supporting te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xt here.</a:t>
            </a:r>
          </a:p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E91B368-8349-4E29-A6B7-685457FF1864}"/>
              </a:ext>
            </a:extLst>
          </p:cNvPr>
          <p:cNvSpPr txBox="1"/>
          <p:nvPr/>
        </p:nvSpPr>
        <p:spPr bwMode="auto">
          <a:xfrm>
            <a:off x="2600105" y="3861453"/>
            <a:ext cx="1978025" cy="537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/>
          <a:p>
            <a:pPr algn="r"/>
            <a:r>
              <a:rPr lang="en-US" altLang="zh-CN" b="1">
                <a:effectLst/>
                <a:cs typeface="+mn-ea"/>
                <a:sym typeface="+mn-lt"/>
              </a:rPr>
              <a:t>Text</a:t>
            </a:r>
            <a:r>
              <a:rPr lang="en-US" altLang="zh-CN" sz="100" b="1">
                <a:effectLst/>
                <a:cs typeface="+mn-ea"/>
                <a:sym typeface="+mn-lt"/>
              </a:rPr>
              <a:t> </a:t>
            </a:r>
            <a:r>
              <a:rPr lang="en-US" altLang="zh-CN" b="1">
                <a:effectLst/>
                <a:cs typeface="+mn-ea"/>
                <a:sym typeface="+mn-lt"/>
              </a:rPr>
              <a:t> </a:t>
            </a:r>
            <a:r>
              <a:rPr lang="en-US" altLang="zh-CN" b="1" dirty="0">
                <a:effectLst/>
                <a:cs typeface="+mn-ea"/>
                <a:sym typeface="+mn-lt"/>
              </a:rPr>
              <a:t>here</a:t>
            </a:r>
            <a:endParaRPr lang="zh-CN" altLang="en-US" b="1" dirty="0">
              <a:effectLst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D74464F-10E8-491B-830E-D62F11C5713E}"/>
              </a:ext>
            </a:extLst>
          </p:cNvPr>
          <p:cNvSpPr txBox="1"/>
          <p:nvPr/>
        </p:nvSpPr>
        <p:spPr bwMode="auto">
          <a:xfrm>
            <a:off x="4081692" y="2464301"/>
            <a:ext cx="1978025" cy="537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/>
          <a:p>
            <a:pPr algn="r"/>
            <a:r>
              <a:rPr lang="en-US" altLang="zh-CN" b="1">
                <a:effectLst/>
                <a:cs typeface="+mn-ea"/>
                <a:sym typeface="+mn-lt"/>
              </a:rPr>
              <a:t>Text</a:t>
            </a:r>
            <a:r>
              <a:rPr lang="en-US" altLang="zh-CN" sz="100" b="1">
                <a:effectLst/>
                <a:cs typeface="+mn-ea"/>
                <a:sym typeface="+mn-lt"/>
              </a:rPr>
              <a:t> </a:t>
            </a:r>
            <a:r>
              <a:rPr lang="en-US" altLang="zh-CN" b="1">
                <a:effectLst/>
                <a:cs typeface="+mn-ea"/>
                <a:sym typeface="+mn-lt"/>
              </a:rPr>
              <a:t> </a:t>
            </a:r>
            <a:r>
              <a:rPr lang="en-US" altLang="zh-CN" b="1" dirty="0">
                <a:effectLst/>
                <a:cs typeface="+mn-ea"/>
                <a:sym typeface="+mn-lt"/>
              </a:rPr>
              <a:t>here</a:t>
            </a:r>
            <a:endParaRPr lang="zh-CN" altLang="en-US" b="1" dirty="0">
              <a:effectLst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E9F4E2B-5B2C-48B2-BD48-47AE02978932}"/>
              </a:ext>
            </a:extLst>
          </p:cNvPr>
          <p:cNvSpPr txBox="1"/>
          <p:nvPr/>
        </p:nvSpPr>
        <p:spPr bwMode="auto">
          <a:xfrm>
            <a:off x="5735652" y="1228118"/>
            <a:ext cx="1978025" cy="537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/>
          <a:p>
            <a:pPr algn="r"/>
            <a:r>
              <a:rPr lang="en-US" altLang="zh-CN" b="1">
                <a:effectLst/>
                <a:cs typeface="+mn-ea"/>
                <a:sym typeface="+mn-lt"/>
              </a:rPr>
              <a:t>Text</a:t>
            </a:r>
            <a:r>
              <a:rPr lang="en-US" altLang="zh-CN" sz="100" b="1">
                <a:effectLst/>
                <a:cs typeface="+mn-ea"/>
                <a:sym typeface="+mn-lt"/>
              </a:rPr>
              <a:t> </a:t>
            </a:r>
            <a:r>
              <a:rPr lang="en-US" altLang="zh-CN" b="1">
                <a:effectLst/>
                <a:cs typeface="+mn-ea"/>
                <a:sym typeface="+mn-lt"/>
              </a:rPr>
              <a:t> </a:t>
            </a:r>
            <a:r>
              <a:rPr lang="en-US" altLang="zh-CN" b="1" dirty="0">
                <a:effectLst/>
                <a:cs typeface="+mn-ea"/>
                <a:sym typeface="+mn-lt"/>
              </a:rPr>
              <a:t>here</a:t>
            </a:r>
            <a:endParaRPr lang="zh-CN" altLang="en-US" b="1" dirty="0">
              <a:effectLst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3574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>
            <a:extLst>
              <a:ext uri="{FF2B5EF4-FFF2-40B4-BE49-F238E27FC236}">
                <a16:creationId xmlns:a16="http://schemas.microsoft.com/office/drawing/2014/main" id="{44D408BE-4D8A-4400-8E34-0F54A5E3D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00" y="1130300"/>
            <a:ext cx="5426076" cy="1621509"/>
          </a:xfr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Thanks.</a:t>
            </a:r>
            <a:br>
              <a:rPr lang="en-US" altLang="zh-CN" dirty="0"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And Your Slogan Here.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FA79E178-490E-4409-87FA-D43E9909E9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3100" y="3436536"/>
            <a:ext cx="5426076" cy="310871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20XX/XX/XX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62529D6D-9E6D-4035-BDFC-BE7D052139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101" y="3140265"/>
            <a:ext cx="5426076" cy="296271"/>
          </a:xfrm>
        </p:spPr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汇报</a:t>
            </a:r>
            <a:r>
              <a:rPr lang="zh-CN" altLang="en-US">
                <a:cs typeface="+mn-ea"/>
                <a:sym typeface="+mn-lt"/>
              </a:rPr>
              <a:t>人：</a:t>
            </a:r>
            <a:r>
              <a:rPr lang="en-US" altLang="zh-CN">
                <a:cs typeface="+mn-ea"/>
                <a:sym typeface="+mn-lt"/>
              </a:rPr>
              <a:t>OfficePLUS</a:t>
            </a:r>
            <a:endParaRPr lang="en-US" altLang="zh-CN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>
            <a:off x="0" y="1846729"/>
            <a:ext cx="4567558" cy="2290439"/>
          </a:xfrm>
          <a:custGeom>
            <a:avLst/>
            <a:gdLst>
              <a:gd name="connsiteX0" fmla="*/ 0 w 4567558"/>
              <a:gd name="connsiteY0" fmla="*/ 0 h 2290439"/>
              <a:gd name="connsiteX1" fmla="*/ 4567558 w 4567558"/>
              <a:gd name="connsiteY1" fmla="*/ 0 h 2290439"/>
              <a:gd name="connsiteX2" fmla="*/ 3870669 w 4567558"/>
              <a:gd name="connsiteY2" fmla="*/ 2290439 h 2290439"/>
              <a:gd name="connsiteX3" fmla="*/ 0 w 4567558"/>
              <a:gd name="connsiteY3" fmla="*/ 2290439 h 229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7558" h="2290439">
                <a:moveTo>
                  <a:pt x="0" y="0"/>
                </a:moveTo>
                <a:lnTo>
                  <a:pt x="4567558" y="0"/>
                </a:lnTo>
                <a:lnTo>
                  <a:pt x="3870669" y="2290439"/>
                </a:lnTo>
                <a:lnTo>
                  <a:pt x="0" y="229043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57400" y="1130300"/>
            <a:ext cx="2510158" cy="71642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altLang="zh-CN" sz="3200" b="1">
                <a:cs typeface="+mn-ea"/>
                <a:sym typeface="+mn-lt"/>
              </a:rPr>
              <a:t>CO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3200" b="1">
                <a:cs typeface="+mn-ea"/>
                <a:sym typeface="+mn-lt"/>
              </a:rPr>
              <a:t>NTENTS</a:t>
            </a:r>
            <a:endParaRPr lang="en-US" altLang="zh-CN" sz="3200" b="1" dirty="0">
              <a:cs typeface="+mn-ea"/>
              <a:sym typeface="+mn-lt"/>
            </a:endParaRPr>
          </a:p>
        </p:txBody>
      </p:sp>
      <p:sp>
        <p:nvSpPr>
          <p:cNvPr id="25" name="平行四边形 24"/>
          <p:cNvSpPr/>
          <p:nvPr/>
        </p:nvSpPr>
        <p:spPr>
          <a:xfrm>
            <a:off x="5534566" y="1846729"/>
            <a:ext cx="777456" cy="494744"/>
          </a:xfrm>
          <a:prstGeom prst="parallelogram">
            <a:avLst/>
          </a:prstGeom>
          <a:solidFill>
            <a:schemeClr val="accent1"/>
          </a:solidFill>
          <a:ln w="285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 defTabSz="914354"/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altLang="zh-CN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6573967" y="1855284"/>
            <a:ext cx="2222140" cy="47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概述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5272623" y="2738085"/>
            <a:ext cx="777456" cy="494744"/>
          </a:xfrm>
          <a:prstGeom prst="parallelogram">
            <a:avLst/>
          </a:prstGeom>
          <a:solidFill>
            <a:schemeClr val="accent2"/>
          </a:solidFill>
          <a:ln w="285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 defTabSz="914354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altLang="zh-CN" sz="1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6312024" y="2746640"/>
            <a:ext cx="2222140" cy="47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病因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5010678" y="3629441"/>
            <a:ext cx="777456" cy="494744"/>
          </a:xfrm>
          <a:prstGeom prst="parallelogram">
            <a:avLst/>
          </a:prstGeom>
          <a:solidFill>
            <a:schemeClr val="accent1"/>
          </a:solidFill>
          <a:ln w="285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 defTabSz="914354"/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altLang="zh-CN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6050079" y="3637996"/>
            <a:ext cx="2222140" cy="47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症状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4748733" y="4520797"/>
            <a:ext cx="777456" cy="494744"/>
          </a:xfrm>
          <a:prstGeom prst="parallelogram">
            <a:avLst/>
          </a:prstGeom>
          <a:solidFill>
            <a:schemeClr val="accent2"/>
          </a:solidFill>
          <a:ln w="285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 defTabSz="914354"/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altLang="zh-CN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5788134" y="4529352"/>
            <a:ext cx="2222140" cy="47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诊断与治疗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17" name="平行四边形 16"/>
          <p:cNvSpPr/>
          <p:nvPr/>
        </p:nvSpPr>
        <p:spPr>
          <a:xfrm>
            <a:off x="4486788" y="5412157"/>
            <a:ext cx="777456" cy="494744"/>
          </a:xfrm>
          <a:prstGeom prst="parallelogram">
            <a:avLst/>
          </a:prstGeom>
          <a:solidFill>
            <a:schemeClr val="accent1"/>
          </a:solidFill>
          <a:ln w="285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 defTabSz="914354"/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altLang="zh-CN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5526189" y="5420712"/>
            <a:ext cx="2222140" cy="47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预防与管理</a:t>
            </a:r>
            <a:endParaRPr lang="en-US" altLang="zh-CN" sz="2000" b="1" dirty="0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417684" y="2539779"/>
            <a:ext cx="510121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178858" y="3431135"/>
            <a:ext cx="534004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23294" y="4322491"/>
            <a:ext cx="559560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661351" y="5213847"/>
            <a:ext cx="585754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任意多边形: 形状 26"/>
          <p:cNvSpPr/>
          <p:nvPr/>
        </p:nvSpPr>
        <p:spPr>
          <a:xfrm>
            <a:off x="0" y="1846729"/>
            <a:ext cx="4567558" cy="2290439"/>
          </a:xfrm>
          <a:custGeom>
            <a:avLst/>
            <a:gdLst>
              <a:gd name="connsiteX0" fmla="*/ 0 w 4567558"/>
              <a:gd name="connsiteY0" fmla="*/ 0 h 2290439"/>
              <a:gd name="connsiteX1" fmla="*/ 4567558 w 4567558"/>
              <a:gd name="connsiteY1" fmla="*/ 0 h 2290439"/>
              <a:gd name="connsiteX2" fmla="*/ 3870669 w 4567558"/>
              <a:gd name="connsiteY2" fmla="*/ 2290439 h 2290439"/>
              <a:gd name="connsiteX3" fmla="*/ 0 w 4567558"/>
              <a:gd name="connsiteY3" fmla="*/ 2290439 h 229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7558" h="2290439">
                <a:moveTo>
                  <a:pt x="0" y="0"/>
                </a:moveTo>
                <a:lnTo>
                  <a:pt x="4567558" y="0"/>
                </a:lnTo>
                <a:lnTo>
                  <a:pt x="3870669" y="2290439"/>
                </a:lnTo>
                <a:lnTo>
                  <a:pt x="0" y="2290439"/>
                </a:lnTo>
                <a:close/>
              </a:path>
            </a:pathLst>
          </a:custGeom>
          <a:gradFill flip="none" rotWithShape="1">
            <a:gsLst>
              <a:gs pos="100000">
                <a:srgbClr val="05156E"/>
              </a:gs>
              <a:gs pos="55000">
                <a:srgbClr val="3E54B7">
                  <a:alpha val="87000"/>
                </a:srgbClr>
              </a:gs>
              <a:gs pos="0">
                <a:srgbClr val="A670CA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273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206A4280-2CE3-4AD0-9F9A-B0A3DB2A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概述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235D5F6-0F34-4360-8CC1-E7F1788CB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CED11A-B5BD-4079-A4EB-BCF25D6F4975}"/>
              </a:ext>
            </a:extLst>
          </p:cNvPr>
          <p:cNvSpPr txBox="1"/>
          <p:nvPr/>
        </p:nvSpPr>
        <p:spPr>
          <a:xfrm>
            <a:off x="674582" y="2103931"/>
            <a:ext cx="1401346" cy="1107996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6600" spc="100" dirty="0">
                <a:solidFill>
                  <a:schemeClr val="accent1"/>
                </a:solidFill>
                <a:cs typeface="+mn-ea"/>
                <a:sym typeface="+mn-lt"/>
              </a:rPr>
              <a:t>/01</a:t>
            </a:r>
            <a:endParaRPr lang="zh-CN" altLang="en-US" sz="6600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相关概述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4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498AAF7-BC37-42FD-934A-6F93F538F08C}"/>
              </a:ext>
            </a:extLst>
          </p:cNvPr>
          <p:cNvSpPr txBox="1"/>
          <p:nvPr/>
        </p:nvSpPr>
        <p:spPr>
          <a:xfrm>
            <a:off x="673455" y="1643836"/>
            <a:ext cx="1589396" cy="44970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T</a:t>
            </a:r>
            <a:r>
              <a:rPr lang="en-US" altLang="zh-CN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ext 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96B4ACD-C8A0-4D02-8521-5339F42AF003}"/>
              </a:ext>
            </a:extLst>
          </p:cNvPr>
          <p:cNvSpPr txBox="1"/>
          <p:nvPr/>
        </p:nvSpPr>
        <p:spPr>
          <a:xfrm>
            <a:off x="2388480" y="1643836"/>
            <a:ext cx="3472111" cy="856559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Co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py </a:t>
            </a:r>
            <a:r>
              <a:rPr lang="en-US" altLang="zh-CN" sz="1100" dirty="0">
                <a:cs typeface="+mn-ea"/>
                <a:sym typeface="+mn-lt"/>
              </a:rPr>
              <a:t>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text.</a:t>
            </a:r>
          </a:p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45E1A6A-4445-4971-A60C-46DFA79A61E7}"/>
              </a:ext>
            </a:extLst>
          </p:cNvPr>
          <p:cNvSpPr txBox="1"/>
          <p:nvPr/>
        </p:nvSpPr>
        <p:spPr>
          <a:xfrm>
            <a:off x="2388480" y="2807124"/>
            <a:ext cx="3472111" cy="856559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Co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py </a:t>
            </a:r>
            <a:r>
              <a:rPr lang="en-US" altLang="zh-CN" sz="1100" dirty="0">
                <a:cs typeface="+mn-ea"/>
                <a:sym typeface="+mn-lt"/>
              </a:rPr>
              <a:t>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text.</a:t>
            </a:r>
          </a:p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08BB755-35CB-4469-9DCD-ED951D2EA622}"/>
              </a:ext>
            </a:extLst>
          </p:cNvPr>
          <p:cNvSpPr txBox="1"/>
          <p:nvPr/>
        </p:nvSpPr>
        <p:spPr>
          <a:xfrm>
            <a:off x="2388480" y="3970412"/>
            <a:ext cx="3472111" cy="856559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Co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py </a:t>
            </a:r>
            <a:r>
              <a:rPr lang="en-US" altLang="zh-CN" sz="1100" dirty="0">
                <a:cs typeface="+mn-ea"/>
                <a:sym typeface="+mn-lt"/>
              </a:rPr>
              <a:t>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text.</a:t>
            </a:r>
          </a:p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5366E42-BB71-4C88-9EF6-85A587A9E015}"/>
              </a:ext>
            </a:extLst>
          </p:cNvPr>
          <p:cNvSpPr txBox="1"/>
          <p:nvPr/>
        </p:nvSpPr>
        <p:spPr>
          <a:xfrm>
            <a:off x="2388480" y="5133700"/>
            <a:ext cx="3472111" cy="856559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Co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py </a:t>
            </a:r>
            <a:r>
              <a:rPr lang="en-US" altLang="zh-CN" sz="1100" dirty="0">
                <a:cs typeface="+mn-ea"/>
                <a:sym typeface="+mn-lt"/>
              </a:rPr>
              <a:t>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text.</a:t>
            </a:r>
          </a:p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……</a:t>
            </a:r>
            <a:endParaRPr lang="en-US" altLang="zh-CN" sz="1100" dirty="0">
              <a:cs typeface="+mn-ea"/>
              <a:sym typeface="+mn-lt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5E3B605-56E0-4196-B55E-BA1AE7209212}"/>
              </a:ext>
            </a:extLst>
          </p:cNvPr>
          <p:cNvCxnSpPr>
            <a:cxnSpLocks/>
          </p:cNvCxnSpPr>
          <p:nvPr/>
        </p:nvCxnSpPr>
        <p:spPr>
          <a:xfrm>
            <a:off x="669925" y="1490472"/>
            <a:ext cx="5190666" cy="0"/>
          </a:xfrm>
          <a:prstGeom prst="line">
            <a:avLst/>
          </a:prstGeom>
          <a:ln w="381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1FA735B-1C4F-4338-810F-2079028862FA}"/>
              </a:ext>
            </a:extLst>
          </p:cNvPr>
          <p:cNvCxnSpPr/>
          <p:nvPr/>
        </p:nvCxnSpPr>
        <p:spPr>
          <a:xfrm flipV="1">
            <a:off x="2388480" y="2653759"/>
            <a:ext cx="3472111" cy="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E0028F0-0D82-43EC-A13B-5EC4FD9C9B90}"/>
              </a:ext>
            </a:extLst>
          </p:cNvPr>
          <p:cNvCxnSpPr/>
          <p:nvPr/>
        </p:nvCxnSpPr>
        <p:spPr>
          <a:xfrm flipV="1">
            <a:off x="2388480" y="3817047"/>
            <a:ext cx="3472111" cy="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129FC3D-4894-4C28-9DD4-D34C9FDD26E0}"/>
              </a:ext>
            </a:extLst>
          </p:cNvPr>
          <p:cNvCxnSpPr/>
          <p:nvPr/>
        </p:nvCxnSpPr>
        <p:spPr>
          <a:xfrm flipV="1">
            <a:off x="2388480" y="4980335"/>
            <a:ext cx="3472111" cy="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EA0FC64D-D350-483A-9B52-AFEA03EDA6E0}"/>
              </a:ext>
            </a:extLst>
          </p:cNvPr>
          <p:cNvCxnSpPr/>
          <p:nvPr/>
        </p:nvCxnSpPr>
        <p:spPr>
          <a:xfrm flipV="1">
            <a:off x="2388480" y="6143625"/>
            <a:ext cx="3472111" cy="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AEE6006D-8C05-4E42-9EDF-A6D6D163A963}"/>
              </a:ext>
            </a:extLst>
          </p:cNvPr>
          <p:cNvSpPr txBox="1"/>
          <p:nvPr/>
        </p:nvSpPr>
        <p:spPr>
          <a:xfrm>
            <a:off x="6334304" y="1643836"/>
            <a:ext cx="1589396" cy="44970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>
              <a:defRPr sz="1600" b="1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T</a:t>
            </a:r>
            <a:r>
              <a:rPr lang="en-US" altLang="zh-CN" sz="100" dirty="0">
                <a:cs typeface="+mn-ea"/>
                <a:sym typeface="+mn-lt"/>
              </a:rPr>
              <a:t> </a:t>
            </a:r>
            <a:r>
              <a:rPr lang="en-US" altLang="zh-CN" dirty="0" err="1">
                <a:cs typeface="+mn-ea"/>
                <a:sym typeface="+mn-lt"/>
              </a:rPr>
              <a:t>ext</a:t>
            </a:r>
            <a:r>
              <a:rPr lang="en-US" altLang="zh-CN" dirty="0">
                <a:cs typeface="+mn-ea"/>
                <a:sym typeface="+mn-lt"/>
              </a:rPr>
              <a:t>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948C950-0E51-4903-8030-659FFA5424B5}"/>
              </a:ext>
            </a:extLst>
          </p:cNvPr>
          <p:cNvSpPr txBox="1"/>
          <p:nvPr/>
        </p:nvSpPr>
        <p:spPr>
          <a:xfrm>
            <a:off x="8049329" y="1643836"/>
            <a:ext cx="3472111" cy="856559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Co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py </a:t>
            </a:r>
            <a:r>
              <a:rPr lang="en-US" altLang="zh-CN" sz="1100" dirty="0">
                <a:cs typeface="+mn-ea"/>
                <a:sym typeface="+mn-lt"/>
              </a:rPr>
              <a:t>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text.</a:t>
            </a:r>
          </a:p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7E2DBA-AF89-4968-8410-A2C659274579}"/>
              </a:ext>
            </a:extLst>
          </p:cNvPr>
          <p:cNvSpPr txBox="1"/>
          <p:nvPr/>
        </p:nvSpPr>
        <p:spPr>
          <a:xfrm>
            <a:off x="8049329" y="2807124"/>
            <a:ext cx="3472111" cy="856559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Co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py </a:t>
            </a:r>
            <a:r>
              <a:rPr lang="en-US" altLang="zh-CN" sz="1100" dirty="0">
                <a:cs typeface="+mn-ea"/>
                <a:sym typeface="+mn-lt"/>
              </a:rPr>
              <a:t>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text.</a:t>
            </a:r>
          </a:p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38B0F71-96C7-4BFE-9483-973F0D4A8DF1}"/>
              </a:ext>
            </a:extLst>
          </p:cNvPr>
          <p:cNvSpPr txBox="1"/>
          <p:nvPr/>
        </p:nvSpPr>
        <p:spPr>
          <a:xfrm>
            <a:off x="8049329" y="3970412"/>
            <a:ext cx="3472111" cy="856559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Co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py </a:t>
            </a:r>
            <a:r>
              <a:rPr lang="en-US" altLang="zh-CN" sz="1100" dirty="0">
                <a:cs typeface="+mn-ea"/>
                <a:sym typeface="+mn-lt"/>
              </a:rPr>
              <a:t>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text.</a:t>
            </a:r>
          </a:p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BFC6780-D8A8-47CE-B390-B44291C10808}"/>
              </a:ext>
            </a:extLst>
          </p:cNvPr>
          <p:cNvSpPr txBox="1"/>
          <p:nvPr/>
        </p:nvSpPr>
        <p:spPr>
          <a:xfrm>
            <a:off x="8049329" y="5133700"/>
            <a:ext cx="3472111" cy="856559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</a:t>
            </a:r>
            <a:r>
              <a:rPr lang="en-US" altLang="zh-CN" sz="1100">
                <a:cs typeface="+mn-ea"/>
                <a:sym typeface="+mn-lt"/>
              </a:rPr>
              <a:t>. Choos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e </a:t>
            </a:r>
            <a:r>
              <a:rPr lang="en-US" altLang="zh-CN" sz="1100" dirty="0">
                <a:cs typeface="+mn-ea"/>
                <a:sym typeface="+mn-lt"/>
              </a:rPr>
              <a:t>the only option to </a:t>
            </a:r>
            <a:r>
              <a:rPr lang="en-US" altLang="zh-CN" sz="1100">
                <a:cs typeface="+mn-ea"/>
                <a:sym typeface="+mn-lt"/>
              </a:rPr>
              <a:t>retain text.</a:t>
            </a:r>
          </a:p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……</a:t>
            </a:r>
            <a:endParaRPr lang="en-US" altLang="zh-CN" sz="1100" dirty="0"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3C625E0-C845-40EE-8496-5C3590A24D73}"/>
              </a:ext>
            </a:extLst>
          </p:cNvPr>
          <p:cNvCxnSpPr>
            <a:cxnSpLocks/>
          </p:cNvCxnSpPr>
          <p:nvPr/>
        </p:nvCxnSpPr>
        <p:spPr>
          <a:xfrm>
            <a:off x="6330774" y="1490472"/>
            <a:ext cx="5190666" cy="0"/>
          </a:xfrm>
          <a:prstGeom prst="line">
            <a:avLst/>
          </a:prstGeom>
          <a:ln w="381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65C2702-F173-432C-9468-78AC95BEB579}"/>
              </a:ext>
            </a:extLst>
          </p:cNvPr>
          <p:cNvCxnSpPr/>
          <p:nvPr/>
        </p:nvCxnSpPr>
        <p:spPr>
          <a:xfrm flipV="1">
            <a:off x="8049329" y="2653759"/>
            <a:ext cx="3472111" cy="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EB0D344-121F-46E1-8473-1335614CA840}"/>
              </a:ext>
            </a:extLst>
          </p:cNvPr>
          <p:cNvCxnSpPr/>
          <p:nvPr/>
        </p:nvCxnSpPr>
        <p:spPr>
          <a:xfrm flipV="1">
            <a:off x="8049329" y="3817047"/>
            <a:ext cx="3472111" cy="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AEDFBAD-E22D-4FEA-988F-6BE57F4603C7}"/>
              </a:ext>
            </a:extLst>
          </p:cNvPr>
          <p:cNvCxnSpPr/>
          <p:nvPr/>
        </p:nvCxnSpPr>
        <p:spPr>
          <a:xfrm flipV="1">
            <a:off x="8049329" y="4980335"/>
            <a:ext cx="3472111" cy="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DE5816A-B966-4C13-881A-CF279FD2D500}"/>
              </a:ext>
            </a:extLst>
          </p:cNvPr>
          <p:cNvCxnSpPr/>
          <p:nvPr/>
        </p:nvCxnSpPr>
        <p:spPr>
          <a:xfrm flipV="1">
            <a:off x="8049329" y="6143625"/>
            <a:ext cx="3472111" cy="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23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疾病定义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5</a:t>
            </a:fld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A4BB176-FB79-4FBE-8BF3-D54D82717562}"/>
              </a:ext>
            </a:extLst>
          </p:cNvPr>
          <p:cNvCxnSpPr>
            <a:stCxn id="29" idx="4"/>
            <a:endCxn id="25" idx="0"/>
          </p:cNvCxnSpPr>
          <p:nvPr/>
        </p:nvCxnSpPr>
        <p:spPr>
          <a:xfrm>
            <a:off x="1946558" y="3199920"/>
            <a:ext cx="0" cy="1251587"/>
          </a:xfrm>
          <a:prstGeom prst="line">
            <a:avLst/>
          </a:prstGeom>
          <a:ln w="571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直角三角形 36">
            <a:extLst>
              <a:ext uri="{FF2B5EF4-FFF2-40B4-BE49-F238E27FC236}">
                <a16:creationId xmlns:a16="http://schemas.microsoft.com/office/drawing/2014/main" id="{2CDB245D-CBD3-424C-8DFD-0C0E32EBEE71}"/>
              </a:ext>
            </a:extLst>
          </p:cNvPr>
          <p:cNvSpPr/>
          <p:nvPr/>
        </p:nvSpPr>
        <p:spPr bwMode="auto">
          <a:xfrm flipH="1">
            <a:off x="8677654" y="0"/>
            <a:ext cx="1450571" cy="6855690"/>
          </a:xfrm>
          <a:prstGeom prst="rtTriangle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直角三角形 37">
            <a:extLst>
              <a:ext uri="{FF2B5EF4-FFF2-40B4-BE49-F238E27FC236}">
                <a16:creationId xmlns:a16="http://schemas.microsoft.com/office/drawing/2014/main" id="{D6B2B1E0-7BB8-4C14-94D0-DAA5BE68451E}"/>
              </a:ext>
            </a:extLst>
          </p:cNvPr>
          <p:cNvSpPr/>
          <p:nvPr/>
        </p:nvSpPr>
        <p:spPr bwMode="auto">
          <a:xfrm flipH="1">
            <a:off x="8860535" y="2310"/>
            <a:ext cx="1267691" cy="6855690"/>
          </a:xfrm>
          <a:prstGeom prst="rtTriangle">
            <a:avLst/>
          </a:prstGeom>
          <a:solidFill>
            <a:schemeClr val="tx1"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BA607030-E3E2-45C8-B986-F49F4C8E8CCB}"/>
              </a:ext>
            </a:extLst>
          </p:cNvPr>
          <p:cNvSpPr/>
          <p:nvPr/>
        </p:nvSpPr>
        <p:spPr bwMode="auto">
          <a:xfrm>
            <a:off x="9072766" y="12340"/>
            <a:ext cx="3119234" cy="6845660"/>
          </a:xfrm>
          <a:custGeom>
            <a:avLst/>
            <a:gdLst>
              <a:gd name="connsiteX0" fmla="*/ 1038007 w 3119234"/>
              <a:gd name="connsiteY0" fmla="*/ 0 h 6858000"/>
              <a:gd name="connsiteX1" fmla="*/ 3119234 w 3119234"/>
              <a:gd name="connsiteY1" fmla="*/ 0 h 6858000"/>
              <a:gd name="connsiteX2" fmla="*/ 3119234 w 3119234"/>
              <a:gd name="connsiteY2" fmla="*/ 6823552 h 6858000"/>
              <a:gd name="connsiteX3" fmla="*/ 3114020 w 3119234"/>
              <a:gd name="connsiteY3" fmla="*/ 6858000 h 6858000"/>
              <a:gd name="connsiteX4" fmla="*/ 0 w 311923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9234" h="6858000">
                <a:moveTo>
                  <a:pt x="1038007" y="0"/>
                </a:moveTo>
                <a:lnTo>
                  <a:pt x="3119234" y="0"/>
                </a:lnTo>
                <a:lnTo>
                  <a:pt x="3119234" y="6823552"/>
                </a:lnTo>
                <a:lnTo>
                  <a:pt x="311402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rcRect/>
            <a:stretch>
              <a:fillRect l="-115131" r="-114197"/>
            </a:stretch>
          </a:blip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4F535AA-7945-4F08-B9D8-5469FD91C102}"/>
              </a:ext>
            </a:extLst>
          </p:cNvPr>
          <p:cNvSpPr/>
          <p:nvPr/>
        </p:nvSpPr>
        <p:spPr bwMode="auto">
          <a:xfrm>
            <a:off x="4227573" y="1572105"/>
            <a:ext cx="2553265" cy="8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</a:t>
            </a:r>
            <a:r>
              <a:rPr lang="en-US" altLang="zh-CN" sz="1100">
                <a:cs typeface="+mn-ea"/>
                <a:sym typeface="+mn-lt"/>
              </a:rPr>
              <a:t>only op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tion </a:t>
            </a:r>
            <a:r>
              <a:rPr lang="en-US" altLang="zh-CN" sz="1100" dirty="0">
                <a:cs typeface="+mn-ea"/>
                <a:sym typeface="+mn-lt"/>
              </a:rPr>
              <a:t>to retain </a:t>
            </a:r>
            <a:r>
              <a:rPr lang="en-US" altLang="zh-CN" sz="1100">
                <a:cs typeface="+mn-ea"/>
                <a:sym typeface="+mn-lt"/>
              </a:rPr>
              <a:t>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</a:t>
            </a:r>
            <a:r>
              <a:rPr lang="zh-CN" altLang="en-US" sz="1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5961FFD-4815-4DD4-AE9C-D22035A762AA}"/>
              </a:ext>
            </a:extLst>
          </p:cNvPr>
          <p:cNvSpPr txBox="1"/>
          <p:nvPr/>
        </p:nvSpPr>
        <p:spPr bwMode="auto">
          <a:xfrm>
            <a:off x="4227573" y="1130300"/>
            <a:ext cx="2553265" cy="44180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>
                <a:cs typeface="+mn-ea"/>
                <a:sym typeface="+mn-lt"/>
              </a:rPr>
              <a:t>Text 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b="1">
                <a:cs typeface="+mn-ea"/>
                <a:sym typeface="+mn-lt"/>
              </a:rPr>
              <a:t>here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8DB3355-3EAE-4D1A-9B68-F34BB46070E3}"/>
              </a:ext>
            </a:extLst>
          </p:cNvPr>
          <p:cNvSpPr/>
          <p:nvPr/>
        </p:nvSpPr>
        <p:spPr bwMode="auto">
          <a:xfrm>
            <a:off x="669925" y="1572105"/>
            <a:ext cx="2553265" cy="8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Copy paste fonts. Choose the only op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</a:t>
            </a:r>
            <a:r>
              <a:rPr lang="zh-CN" altLang="en-US" sz="1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29457F9-D326-494B-B29F-F6AF8B147A79}"/>
              </a:ext>
            </a:extLst>
          </p:cNvPr>
          <p:cNvSpPr txBox="1"/>
          <p:nvPr/>
        </p:nvSpPr>
        <p:spPr bwMode="auto">
          <a:xfrm>
            <a:off x="669925" y="1130300"/>
            <a:ext cx="2553265" cy="44180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>
                <a:cs typeface="+mn-ea"/>
                <a:sym typeface="+mn-lt"/>
              </a:rPr>
              <a:t>Text 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b="1">
                <a:cs typeface="+mn-ea"/>
                <a:sym typeface="+mn-lt"/>
              </a:rPr>
              <a:t>here</a:t>
            </a:r>
            <a:endParaRPr lang="en-US" altLang="zh-CN" b="1" dirty="0"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4E25BC4-8C1F-4216-8128-25EBE0A06167}"/>
              </a:ext>
            </a:extLst>
          </p:cNvPr>
          <p:cNvCxnSpPr>
            <a:stCxn id="13" idx="2"/>
            <a:endCxn id="29" idx="6"/>
          </p:cNvCxnSpPr>
          <p:nvPr/>
        </p:nvCxnSpPr>
        <p:spPr>
          <a:xfrm flipH="1">
            <a:off x="2330757" y="2815721"/>
            <a:ext cx="6357037" cy="0"/>
          </a:xfrm>
          <a:prstGeom prst="line">
            <a:avLst/>
          </a:prstGeom>
          <a:ln w="571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39322586-049A-498A-A790-586FFB0C0112}"/>
              </a:ext>
            </a:extLst>
          </p:cNvPr>
          <p:cNvSpPr/>
          <p:nvPr/>
        </p:nvSpPr>
        <p:spPr bwMode="white">
          <a:xfrm>
            <a:off x="5125077" y="2431522"/>
            <a:ext cx="768398" cy="76839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D4B29E4F-6FEF-459D-A27E-738492D9201F}"/>
              </a:ext>
            </a:extLst>
          </p:cNvPr>
          <p:cNvSpPr/>
          <p:nvPr/>
        </p:nvSpPr>
        <p:spPr bwMode="auto">
          <a:xfrm>
            <a:off x="5271267" y="2660035"/>
            <a:ext cx="476018" cy="311374"/>
          </a:xfrm>
          <a:custGeom>
            <a:avLst/>
            <a:gdLst>
              <a:gd name="T0" fmla="*/ 2907 w 3311"/>
              <a:gd name="T1" fmla="*/ 0 h 2169"/>
              <a:gd name="T2" fmla="*/ 2503 w 3311"/>
              <a:gd name="T3" fmla="*/ 404 h 2169"/>
              <a:gd name="T4" fmla="*/ 2563 w 3311"/>
              <a:gd name="T5" fmla="*/ 616 h 2169"/>
              <a:gd name="T6" fmla="*/ 2175 w 3311"/>
              <a:gd name="T7" fmla="*/ 1061 h 2169"/>
              <a:gd name="T8" fmla="*/ 1999 w 3311"/>
              <a:gd name="T9" fmla="*/ 1021 h 2169"/>
              <a:gd name="T10" fmla="*/ 1776 w 3311"/>
              <a:gd name="T11" fmla="*/ 1088 h 2169"/>
              <a:gd name="T12" fmla="*/ 1565 w 3311"/>
              <a:gd name="T13" fmla="*/ 908 h 2169"/>
              <a:gd name="T14" fmla="*/ 1594 w 3311"/>
              <a:gd name="T15" fmla="*/ 756 h 2169"/>
              <a:gd name="T16" fmla="*/ 1190 w 3311"/>
              <a:gd name="T17" fmla="*/ 352 h 2169"/>
              <a:gd name="T18" fmla="*/ 786 w 3311"/>
              <a:gd name="T19" fmla="*/ 756 h 2169"/>
              <a:gd name="T20" fmla="*/ 856 w 3311"/>
              <a:gd name="T21" fmla="*/ 983 h 2169"/>
              <a:gd name="T22" fmla="*/ 545 w 3311"/>
              <a:gd name="T23" fmla="*/ 1386 h 2169"/>
              <a:gd name="T24" fmla="*/ 404 w 3311"/>
              <a:gd name="T25" fmla="*/ 1361 h 2169"/>
              <a:gd name="T26" fmla="*/ 0 w 3311"/>
              <a:gd name="T27" fmla="*/ 1765 h 2169"/>
              <a:gd name="T28" fmla="*/ 404 w 3311"/>
              <a:gd name="T29" fmla="*/ 2169 h 2169"/>
              <a:gd name="T30" fmla="*/ 808 w 3311"/>
              <a:gd name="T31" fmla="*/ 1765 h 2169"/>
              <a:gd name="T32" fmla="*/ 735 w 3311"/>
              <a:gd name="T33" fmla="*/ 1533 h 2169"/>
              <a:gd name="T34" fmla="*/ 1044 w 3311"/>
              <a:gd name="T35" fmla="*/ 1132 h 2169"/>
              <a:gd name="T36" fmla="*/ 1190 w 3311"/>
              <a:gd name="T37" fmla="*/ 1160 h 2169"/>
              <a:gd name="T38" fmla="*/ 1412 w 3311"/>
              <a:gd name="T39" fmla="*/ 1093 h 2169"/>
              <a:gd name="T40" fmla="*/ 1624 w 3311"/>
              <a:gd name="T41" fmla="*/ 1274 h 2169"/>
              <a:gd name="T42" fmla="*/ 1595 w 3311"/>
              <a:gd name="T43" fmla="*/ 1425 h 2169"/>
              <a:gd name="T44" fmla="*/ 1999 w 3311"/>
              <a:gd name="T45" fmla="*/ 1829 h 2169"/>
              <a:gd name="T46" fmla="*/ 2403 w 3311"/>
              <a:gd name="T47" fmla="*/ 1425 h 2169"/>
              <a:gd name="T48" fmla="*/ 2350 w 3311"/>
              <a:gd name="T49" fmla="*/ 1225 h 2169"/>
              <a:gd name="T50" fmla="*/ 2744 w 3311"/>
              <a:gd name="T51" fmla="*/ 773 h 2169"/>
              <a:gd name="T52" fmla="*/ 2907 w 3311"/>
              <a:gd name="T53" fmla="*/ 808 h 2169"/>
              <a:gd name="T54" fmla="*/ 3311 w 3311"/>
              <a:gd name="T55" fmla="*/ 404 h 2169"/>
              <a:gd name="T56" fmla="*/ 2907 w 3311"/>
              <a:gd name="T57" fmla="*/ 0 h 2169"/>
              <a:gd name="T58" fmla="*/ 2907 w 3311"/>
              <a:gd name="T59" fmla="*/ 568 h 2169"/>
              <a:gd name="T60" fmla="*/ 2743 w 3311"/>
              <a:gd name="T61" fmla="*/ 404 h 2169"/>
              <a:gd name="T62" fmla="*/ 2907 w 3311"/>
              <a:gd name="T63" fmla="*/ 240 h 2169"/>
              <a:gd name="T64" fmla="*/ 3071 w 3311"/>
              <a:gd name="T65" fmla="*/ 404 h 2169"/>
              <a:gd name="T66" fmla="*/ 2907 w 3311"/>
              <a:gd name="T67" fmla="*/ 568 h 2169"/>
              <a:gd name="T68" fmla="*/ 1999 w 3311"/>
              <a:gd name="T69" fmla="*/ 1589 h 2169"/>
              <a:gd name="T70" fmla="*/ 1835 w 3311"/>
              <a:gd name="T71" fmla="*/ 1425 h 2169"/>
              <a:gd name="T72" fmla="*/ 1999 w 3311"/>
              <a:gd name="T73" fmla="*/ 1261 h 2169"/>
              <a:gd name="T74" fmla="*/ 2163 w 3311"/>
              <a:gd name="T75" fmla="*/ 1425 h 2169"/>
              <a:gd name="T76" fmla="*/ 1999 w 3311"/>
              <a:gd name="T77" fmla="*/ 1589 h 2169"/>
              <a:gd name="T78" fmla="*/ 1190 w 3311"/>
              <a:gd name="T79" fmla="*/ 920 h 2169"/>
              <a:gd name="T80" fmla="*/ 1026 w 3311"/>
              <a:gd name="T81" fmla="*/ 756 h 2169"/>
              <a:gd name="T82" fmla="*/ 1190 w 3311"/>
              <a:gd name="T83" fmla="*/ 592 h 2169"/>
              <a:gd name="T84" fmla="*/ 1354 w 3311"/>
              <a:gd name="T85" fmla="*/ 756 h 2169"/>
              <a:gd name="T86" fmla="*/ 1190 w 3311"/>
              <a:gd name="T87" fmla="*/ 920 h 2169"/>
              <a:gd name="T88" fmla="*/ 568 w 3311"/>
              <a:gd name="T89" fmla="*/ 1765 h 2169"/>
              <a:gd name="T90" fmla="*/ 404 w 3311"/>
              <a:gd name="T91" fmla="*/ 1929 h 2169"/>
              <a:gd name="T92" fmla="*/ 240 w 3311"/>
              <a:gd name="T93" fmla="*/ 1765 h 2169"/>
              <a:gd name="T94" fmla="*/ 404 w 3311"/>
              <a:gd name="T95" fmla="*/ 1601 h 2169"/>
              <a:gd name="T96" fmla="*/ 568 w 3311"/>
              <a:gd name="T97" fmla="*/ 176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11" h="2169">
                <a:moveTo>
                  <a:pt x="2907" y="0"/>
                </a:moveTo>
                <a:cubicBezTo>
                  <a:pt x="2684" y="0"/>
                  <a:pt x="2503" y="181"/>
                  <a:pt x="2503" y="404"/>
                </a:cubicBezTo>
                <a:cubicBezTo>
                  <a:pt x="2503" y="481"/>
                  <a:pt x="2525" y="554"/>
                  <a:pt x="2563" y="616"/>
                </a:cubicBezTo>
                <a:lnTo>
                  <a:pt x="2175" y="1061"/>
                </a:lnTo>
                <a:cubicBezTo>
                  <a:pt x="2122" y="1036"/>
                  <a:pt x="2062" y="1021"/>
                  <a:pt x="1999" y="1021"/>
                </a:cubicBezTo>
                <a:cubicBezTo>
                  <a:pt x="1917" y="1021"/>
                  <a:pt x="1840" y="1046"/>
                  <a:pt x="1776" y="1088"/>
                </a:cubicBezTo>
                <a:lnTo>
                  <a:pt x="1565" y="908"/>
                </a:lnTo>
                <a:cubicBezTo>
                  <a:pt x="1584" y="861"/>
                  <a:pt x="1594" y="809"/>
                  <a:pt x="1594" y="756"/>
                </a:cubicBezTo>
                <a:cubicBezTo>
                  <a:pt x="1594" y="533"/>
                  <a:pt x="1413" y="352"/>
                  <a:pt x="1190" y="352"/>
                </a:cubicBezTo>
                <a:cubicBezTo>
                  <a:pt x="968" y="352"/>
                  <a:pt x="786" y="533"/>
                  <a:pt x="786" y="756"/>
                </a:cubicBezTo>
                <a:cubicBezTo>
                  <a:pt x="786" y="840"/>
                  <a:pt x="812" y="918"/>
                  <a:pt x="856" y="983"/>
                </a:cubicBezTo>
                <a:lnTo>
                  <a:pt x="545" y="1386"/>
                </a:lnTo>
                <a:cubicBezTo>
                  <a:pt x="501" y="1370"/>
                  <a:pt x="454" y="1361"/>
                  <a:pt x="404" y="1361"/>
                </a:cubicBezTo>
                <a:cubicBezTo>
                  <a:pt x="181" y="1361"/>
                  <a:pt x="0" y="1542"/>
                  <a:pt x="0" y="1765"/>
                </a:cubicBezTo>
                <a:cubicBezTo>
                  <a:pt x="0" y="1988"/>
                  <a:pt x="181" y="2169"/>
                  <a:pt x="404" y="2169"/>
                </a:cubicBezTo>
                <a:cubicBezTo>
                  <a:pt x="627" y="2169"/>
                  <a:pt x="808" y="1988"/>
                  <a:pt x="808" y="1765"/>
                </a:cubicBezTo>
                <a:cubicBezTo>
                  <a:pt x="808" y="1679"/>
                  <a:pt x="781" y="1599"/>
                  <a:pt x="735" y="1533"/>
                </a:cubicBezTo>
                <a:lnTo>
                  <a:pt x="1044" y="1132"/>
                </a:lnTo>
                <a:cubicBezTo>
                  <a:pt x="1090" y="1150"/>
                  <a:pt x="1139" y="1160"/>
                  <a:pt x="1190" y="1160"/>
                </a:cubicBezTo>
                <a:cubicBezTo>
                  <a:pt x="1272" y="1160"/>
                  <a:pt x="1349" y="1135"/>
                  <a:pt x="1412" y="1093"/>
                </a:cubicBezTo>
                <a:lnTo>
                  <a:pt x="1624" y="1274"/>
                </a:lnTo>
                <a:cubicBezTo>
                  <a:pt x="1606" y="1321"/>
                  <a:pt x="1595" y="1372"/>
                  <a:pt x="1595" y="1425"/>
                </a:cubicBezTo>
                <a:cubicBezTo>
                  <a:pt x="1595" y="1648"/>
                  <a:pt x="1776" y="1829"/>
                  <a:pt x="1999" y="1829"/>
                </a:cubicBezTo>
                <a:cubicBezTo>
                  <a:pt x="2222" y="1829"/>
                  <a:pt x="2403" y="1648"/>
                  <a:pt x="2403" y="1425"/>
                </a:cubicBezTo>
                <a:cubicBezTo>
                  <a:pt x="2403" y="1352"/>
                  <a:pt x="2384" y="1284"/>
                  <a:pt x="2350" y="1225"/>
                </a:cubicBezTo>
                <a:lnTo>
                  <a:pt x="2744" y="773"/>
                </a:lnTo>
                <a:cubicBezTo>
                  <a:pt x="2794" y="795"/>
                  <a:pt x="2849" y="808"/>
                  <a:pt x="2907" y="808"/>
                </a:cubicBezTo>
                <a:cubicBezTo>
                  <a:pt x="3130" y="808"/>
                  <a:pt x="3311" y="627"/>
                  <a:pt x="3311" y="404"/>
                </a:cubicBezTo>
                <a:cubicBezTo>
                  <a:pt x="3311" y="181"/>
                  <a:pt x="3130" y="0"/>
                  <a:pt x="2907" y="0"/>
                </a:cubicBezTo>
                <a:close/>
                <a:moveTo>
                  <a:pt x="2907" y="568"/>
                </a:moveTo>
                <a:cubicBezTo>
                  <a:pt x="2816" y="568"/>
                  <a:pt x="2743" y="494"/>
                  <a:pt x="2743" y="404"/>
                </a:cubicBezTo>
                <a:cubicBezTo>
                  <a:pt x="2743" y="313"/>
                  <a:pt x="2816" y="240"/>
                  <a:pt x="2907" y="240"/>
                </a:cubicBezTo>
                <a:cubicBezTo>
                  <a:pt x="2997" y="240"/>
                  <a:pt x="3071" y="313"/>
                  <a:pt x="3071" y="404"/>
                </a:cubicBezTo>
                <a:cubicBezTo>
                  <a:pt x="3071" y="494"/>
                  <a:pt x="2997" y="568"/>
                  <a:pt x="2907" y="568"/>
                </a:cubicBezTo>
                <a:close/>
                <a:moveTo>
                  <a:pt x="1999" y="1589"/>
                </a:moveTo>
                <a:cubicBezTo>
                  <a:pt x="1909" y="1589"/>
                  <a:pt x="1835" y="1516"/>
                  <a:pt x="1835" y="1425"/>
                </a:cubicBezTo>
                <a:cubicBezTo>
                  <a:pt x="1835" y="1335"/>
                  <a:pt x="1909" y="1261"/>
                  <a:pt x="1999" y="1261"/>
                </a:cubicBezTo>
                <a:cubicBezTo>
                  <a:pt x="2089" y="1261"/>
                  <a:pt x="2163" y="1335"/>
                  <a:pt x="2163" y="1425"/>
                </a:cubicBezTo>
                <a:cubicBezTo>
                  <a:pt x="2163" y="1516"/>
                  <a:pt x="2089" y="1589"/>
                  <a:pt x="1999" y="1589"/>
                </a:cubicBezTo>
                <a:close/>
                <a:moveTo>
                  <a:pt x="1190" y="920"/>
                </a:moveTo>
                <a:cubicBezTo>
                  <a:pt x="1100" y="920"/>
                  <a:pt x="1026" y="846"/>
                  <a:pt x="1026" y="756"/>
                </a:cubicBezTo>
                <a:cubicBezTo>
                  <a:pt x="1026" y="665"/>
                  <a:pt x="1100" y="592"/>
                  <a:pt x="1190" y="592"/>
                </a:cubicBezTo>
                <a:cubicBezTo>
                  <a:pt x="1281" y="592"/>
                  <a:pt x="1354" y="665"/>
                  <a:pt x="1354" y="756"/>
                </a:cubicBezTo>
                <a:cubicBezTo>
                  <a:pt x="1354" y="846"/>
                  <a:pt x="1281" y="920"/>
                  <a:pt x="1190" y="920"/>
                </a:cubicBezTo>
                <a:close/>
                <a:moveTo>
                  <a:pt x="568" y="1765"/>
                </a:moveTo>
                <a:cubicBezTo>
                  <a:pt x="568" y="1855"/>
                  <a:pt x="494" y="1929"/>
                  <a:pt x="404" y="1929"/>
                </a:cubicBezTo>
                <a:cubicBezTo>
                  <a:pt x="314" y="1929"/>
                  <a:pt x="240" y="1855"/>
                  <a:pt x="240" y="1765"/>
                </a:cubicBezTo>
                <a:cubicBezTo>
                  <a:pt x="240" y="1675"/>
                  <a:pt x="314" y="1601"/>
                  <a:pt x="404" y="1601"/>
                </a:cubicBezTo>
                <a:cubicBezTo>
                  <a:pt x="494" y="1601"/>
                  <a:pt x="568" y="1675"/>
                  <a:pt x="568" y="17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304AE6D-8C36-490E-834B-66648828A3E9}"/>
              </a:ext>
            </a:extLst>
          </p:cNvPr>
          <p:cNvSpPr/>
          <p:nvPr/>
        </p:nvSpPr>
        <p:spPr bwMode="white">
          <a:xfrm>
            <a:off x="1562359" y="2431522"/>
            <a:ext cx="768398" cy="76839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D13AAFDA-31E9-434A-9D6D-1ED1F2C89FD8}"/>
              </a:ext>
            </a:extLst>
          </p:cNvPr>
          <p:cNvSpPr/>
          <p:nvPr/>
        </p:nvSpPr>
        <p:spPr bwMode="auto">
          <a:xfrm>
            <a:off x="1708549" y="2660035"/>
            <a:ext cx="476018" cy="311374"/>
          </a:xfrm>
          <a:custGeom>
            <a:avLst/>
            <a:gdLst>
              <a:gd name="T0" fmla="*/ 2907 w 3311"/>
              <a:gd name="T1" fmla="*/ 0 h 2169"/>
              <a:gd name="T2" fmla="*/ 2503 w 3311"/>
              <a:gd name="T3" fmla="*/ 404 h 2169"/>
              <a:gd name="T4" fmla="*/ 2563 w 3311"/>
              <a:gd name="T5" fmla="*/ 616 h 2169"/>
              <a:gd name="T6" fmla="*/ 2175 w 3311"/>
              <a:gd name="T7" fmla="*/ 1061 h 2169"/>
              <a:gd name="T8" fmla="*/ 1999 w 3311"/>
              <a:gd name="T9" fmla="*/ 1021 h 2169"/>
              <a:gd name="T10" fmla="*/ 1776 w 3311"/>
              <a:gd name="T11" fmla="*/ 1088 h 2169"/>
              <a:gd name="T12" fmla="*/ 1565 w 3311"/>
              <a:gd name="T13" fmla="*/ 908 h 2169"/>
              <a:gd name="T14" fmla="*/ 1594 w 3311"/>
              <a:gd name="T15" fmla="*/ 756 h 2169"/>
              <a:gd name="T16" fmla="*/ 1190 w 3311"/>
              <a:gd name="T17" fmla="*/ 352 h 2169"/>
              <a:gd name="T18" fmla="*/ 786 w 3311"/>
              <a:gd name="T19" fmla="*/ 756 h 2169"/>
              <a:gd name="T20" fmla="*/ 856 w 3311"/>
              <a:gd name="T21" fmla="*/ 983 h 2169"/>
              <a:gd name="T22" fmla="*/ 545 w 3311"/>
              <a:gd name="T23" fmla="*/ 1386 h 2169"/>
              <a:gd name="T24" fmla="*/ 404 w 3311"/>
              <a:gd name="T25" fmla="*/ 1361 h 2169"/>
              <a:gd name="T26" fmla="*/ 0 w 3311"/>
              <a:gd name="T27" fmla="*/ 1765 h 2169"/>
              <a:gd name="T28" fmla="*/ 404 w 3311"/>
              <a:gd name="T29" fmla="*/ 2169 h 2169"/>
              <a:gd name="T30" fmla="*/ 808 w 3311"/>
              <a:gd name="T31" fmla="*/ 1765 h 2169"/>
              <a:gd name="T32" fmla="*/ 735 w 3311"/>
              <a:gd name="T33" fmla="*/ 1533 h 2169"/>
              <a:gd name="T34" fmla="*/ 1044 w 3311"/>
              <a:gd name="T35" fmla="*/ 1132 h 2169"/>
              <a:gd name="T36" fmla="*/ 1190 w 3311"/>
              <a:gd name="T37" fmla="*/ 1160 h 2169"/>
              <a:gd name="T38" fmla="*/ 1412 w 3311"/>
              <a:gd name="T39" fmla="*/ 1093 h 2169"/>
              <a:gd name="T40" fmla="*/ 1624 w 3311"/>
              <a:gd name="T41" fmla="*/ 1274 h 2169"/>
              <a:gd name="T42" fmla="*/ 1595 w 3311"/>
              <a:gd name="T43" fmla="*/ 1425 h 2169"/>
              <a:gd name="T44" fmla="*/ 1999 w 3311"/>
              <a:gd name="T45" fmla="*/ 1829 h 2169"/>
              <a:gd name="T46" fmla="*/ 2403 w 3311"/>
              <a:gd name="T47" fmla="*/ 1425 h 2169"/>
              <a:gd name="T48" fmla="*/ 2350 w 3311"/>
              <a:gd name="T49" fmla="*/ 1225 h 2169"/>
              <a:gd name="T50" fmla="*/ 2744 w 3311"/>
              <a:gd name="T51" fmla="*/ 773 h 2169"/>
              <a:gd name="T52" fmla="*/ 2907 w 3311"/>
              <a:gd name="T53" fmla="*/ 808 h 2169"/>
              <a:gd name="T54" fmla="*/ 3311 w 3311"/>
              <a:gd name="T55" fmla="*/ 404 h 2169"/>
              <a:gd name="T56" fmla="*/ 2907 w 3311"/>
              <a:gd name="T57" fmla="*/ 0 h 2169"/>
              <a:gd name="T58" fmla="*/ 2907 w 3311"/>
              <a:gd name="T59" fmla="*/ 568 h 2169"/>
              <a:gd name="T60" fmla="*/ 2743 w 3311"/>
              <a:gd name="T61" fmla="*/ 404 h 2169"/>
              <a:gd name="T62" fmla="*/ 2907 w 3311"/>
              <a:gd name="T63" fmla="*/ 240 h 2169"/>
              <a:gd name="T64" fmla="*/ 3071 w 3311"/>
              <a:gd name="T65" fmla="*/ 404 h 2169"/>
              <a:gd name="T66" fmla="*/ 2907 w 3311"/>
              <a:gd name="T67" fmla="*/ 568 h 2169"/>
              <a:gd name="T68" fmla="*/ 1999 w 3311"/>
              <a:gd name="T69" fmla="*/ 1589 h 2169"/>
              <a:gd name="T70" fmla="*/ 1835 w 3311"/>
              <a:gd name="T71" fmla="*/ 1425 h 2169"/>
              <a:gd name="T72" fmla="*/ 1999 w 3311"/>
              <a:gd name="T73" fmla="*/ 1261 h 2169"/>
              <a:gd name="T74" fmla="*/ 2163 w 3311"/>
              <a:gd name="T75" fmla="*/ 1425 h 2169"/>
              <a:gd name="T76" fmla="*/ 1999 w 3311"/>
              <a:gd name="T77" fmla="*/ 1589 h 2169"/>
              <a:gd name="T78" fmla="*/ 1190 w 3311"/>
              <a:gd name="T79" fmla="*/ 920 h 2169"/>
              <a:gd name="T80" fmla="*/ 1026 w 3311"/>
              <a:gd name="T81" fmla="*/ 756 h 2169"/>
              <a:gd name="T82" fmla="*/ 1190 w 3311"/>
              <a:gd name="T83" fmla="*/ 592 h 2169"/>
              <a:gd name="T84" fmla="*/ 1354 w 3311"/>
              <a:gd name="T85" fmla="*/ 756 h 2169"/>
              <a:gd name="T86" fmla="*/ 1190 w 3311"/>
              <a:gd name="T87" fmla="*/ 920 h 2169"/>
              <a:gd name="T88" fmla="*/ 568 w 3311"/>
              <a:gd name="T89" fmla="*/ 1765 h 2169"/>
              <a:gd name="T90" fmla="*/ 404 w 3311"/>
              <a:gd name="T91" fmla="*/ 1929 h 2169"/>
              <a:gd name="T92" fmla="*/ 240 w 3311"/>
              <a:gd name="T93" fmla="*/ 1765 h 2169"/>
              <a:gd name="T94" fmla="*/ 404 w 3311"/>
              <a:gd name="T95" fmla="*/ 1601 h 2169"/>
              <a:gd name="T96" fmla="*/ 568 w 3311"/>
              <a:gd name="T97" fmla="*/ 176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11" h="2169">
                <a:moveTo>
                  <a:pt x="2907" y="0"/>
                </a:moveTo>
                <a:cubicBezTo>
                  <a:pt x="2684" y="0"/>
                  <a:pt x="2503" y="181"/>
                  <a:pt x="2503" y="404"/>
                </a:cubicBezTo>
                <a:cubicBezTo>
                  <a:pt x="2503" y="481"/>
                  <a:pt x="2525" y="554"/>
                  <a:pt x="2563" y="616"/>
                </a:cubicBezTo>
                <a:lnTo>
                  <a:pt x="2175" y="1061"/>
                </a:lnTo>
                <a:cubicBezTo>
                  <a:pt x="2122" y="1036"/>
                  <a:pt x="2062" y="1021"/>
                  <a:pt x="1999" y="1021"/>
                </a:cubicBezTo>
                <a:cubicBezTo>
                  <a:pt x="1917" y="1021"/>
                  <a:pt x="1840" y="1046"/>
                  <a:pt x="1776" y="1088"/>
                </a:cubicBezTo>
                <a:lnTo>
                  <a:pt x="1565" y="908"/>
                </a:lnTo>
                <a:cubicBezTo>
                  <a:pt x="1584" y="861"/>
                  <a:pt x="1594" y="809"/>
                  <a:pt x="1594" y="756"/>
                </a:cubicBezTo>
                <a:cubicBezTo>
                  <a:pt x="1594" y="533"/>
                  <a:pt x="1413" y="352"/>
                  <a:pt x="1190" y="352"/>
                </a:cubicBezTo>
                <a:cubicBezTo>
                  <a:pt x="968" y="352"/>
                  <a:pt x="786" y="533"/>
                  <a:pt x="786" y="756"/>
                </a:cubicBezTo>
                <a:cubicBezTo>
                  <a:pt x="786" y="840"/>
                  <a:pt x="812" y="918"/>
                  <a:pt x="856" y="983"/>
                </a:cubicBezTo>
                <a:lnTo>
                  <a:pt x="545" y="1386"/>
                </a:lnTo>
                <a:cubicBezTo>
                  <a:pt x="501" y="1370"/>
                  <a:pt x="454" y="1361"/>
                  <a:pt x="404" y="1361"/>
                </a:cubicBezTo>
                <a:cubicBezTo>
                  <a:pt x="181" y="1361"/>
                  <a:pt x="0" y="1542"/>
                  <a:pt x="0" y="1765"/>
                </a:cubicBezTo>
                <a:cubicBezTo>
                  <a:pt x="0" y="1988"/>
                  <a:pt x="181" y="2169"/>
                  <a:pt x="404" y="2169"/>
                </a:cubicBezTo>
                <a:cubicBezTo>
                  <a:pt x="627" y="2169"/>
                  <a:pt x="808" y="1988"/>
                  <a:pt x="808" y="1765"/>
                </a:cubicBezTo>
                <a:cubicBezTo>
                  <a:pt x="808" y="1679"/>
                  <a:pt x="781" y="1599"/>
                  <a:pt x="735" y="1533"/>
                </a:cubicBezTo>
                <a:lnTo>
                  <a:pt x="1044" y="1132"/>
                </a:lnTo>
                <a:cubicBezTo>
                  <a:pt x="1090" y="1150"/>
                  <a:pt x="1139" y="1160"/>
                  <a:pt x="1190" y="1160"/>
                </a:cubicBezTo>
                <a:cubicBezTo>
                  <a:pt x="1272" y="1160"/>
                  <a:pt x="1349" y="1135"/>
                  <a:pt x="1412" y="1093"/>
                </a:cubicBezTo>
                <a:lnTo>
                  <a:pt x="1624" y="1274"/>
                </a:lnTo>
                <a:cubicBezTo>
                  <a:pt x="1606" y="1321"/>
                  <a:pt x="1595" y="1372"/>
                  <a:pt x="1595" y="1425"/>
                </a:cubicBezTo>
                <a:cubicBezTo>
                  <a:pt x="1595" y="1648"/>
                  <a:pt x="1776" y="1829"/>
                  <a:pt x="1999" y="1829"/>
                </a:cubicBezTo>
                <a:cubicBezTo>
                  <a:pt x="2222" y="1829"/>
                  <a:pt x="2403" y="1648"/>
                  <a:pt x="2403" y="1425"/>
                </a:cubicBezTo>
                <a:cubicBezTo>
                  <a:pt x="2403" y="1352"/>
                  <a:pt x="2384" y="1284"/>
                  <a:pt x="2350" y="1225"/>
                </a:cubicBezTo>
                <a:lnTo>
                  <a:pt x="2744" y="773"/>
                </a:lnTo>
                <a:cubicBezTo>
                  <a:pt x="2794" y="795"/>
                  <a:pt x="2849" y="808"/>
                  <a:pt x="2907" y="808"/>
                </a:cubicBezTo>
                <a:cubicBezTo>
                  <a:pt x="3130" y="808"/>
                  <a:pt x="3311" y="627"/>
                  <a:pt x="3311" y="404"/>
                </a:cubicBezTo>
                <a:cubicBezTo>
                  <a:pt x="3311" y="181"/>
                  <a:pt x="3130" y="0"/>
                  <a:pt x="2907" y="0"/>
                </a:cubicBezTo>
                <a:close/>
                <a:moveTo>
                  <a:pt x="2907" y="568"/>
                </a:moveTo>
                <a:cubicBezTo>
                  <a:pt x="2816" y="568"/>
                  <a:pt x="2743" y="494"/>
                  <a:pt x="2743" y="404"/>
                </a:cubicBezTo>
                <a:cubicBezTo>
                  <a:pt x="2743" y="313"/>
                  <a:pt x="2816" y="240"/>
                  <a:pt x="2907" y="240"/>
                </a:cubicBezTo>
                <a:cubicBezTo>
                  <a:pt x="2997" y="240"/>
                  <a:pt x="3071" y="313"/>
                  <a:pt x="3071" y="404"/>
                </a:cubicBezTo>
                <a:cubicBezTo>
                  <a:pt x="3071" y="494"/>
                  <a:pt x="2997" y="568"/>
                  <a:pt x="2907" y="568"/>
                </a:cubicBezTo>
                <a:close/>
                <a:moveTo>
                  <a:pt x="1999" y="1589"/>
                </a:moveTo>
                <a:cubicBezTo>
                  <a:pt x="1909" y="1589"/>
                  <a:pt x="1835" y="1516"/>
                  <a:pt x="1835" y="1425"/>
                </a:cubicBezTo>
                <a:cubicBezTo>
                  <a:pt x="1835" y="1335"/>
                  <a:pt x="1909" y="1261"/>
                  <a:pt x="1999" y="1261"/>
                </a:cubicBezTo>
                <a:cubicBezTo>
                  <a:pt x="2089" y="1261"/>
                  <a:pt x="2163" y="1335"/>
                  <a:pt x="2163" y="1425"/>
                </a:cubicBezTo>
                <a:cubicBezTo>
                  <a:pt x="2163" y="1516"/>
                  <a:pt x="2089" y="1589"/>
                  <a:pt x="1999" y="1589"/>
                </a:cubicBezTo>
                <a:close/>
                <a:moveTo>
                  <a:pt x="1190" y="920"/>
                </a:moveTo>
                <a:cubicBezTo>
                  <a:pt x="1100" y="920"/>
                  <a:pt x="1026" y="846"/>
                  <a:pt x="1026" y="756"/>
                </a:cubicBezTo>
                <a:cubicBezTo>
                  <a:pt x="1026" y="665"/>
                  <a:pt x="1100" y="592"/>
                  <a:pt x="1190" y="592"/>
                </a:cubicBezTo>
                <a:cubicBezTo>
                  <a:pt x="1281" y="592"/>
                  <a:pt x="1354" y="665"/>
                  <a:pt x="1354" y="756"/>
                </a:cubicBezTo>
                <a:cubicBezTo>
                  <a:pt x="1354" y="846"/>
                  <a:pt x="1281" y="920"/>
                  <a:pt x="1190" y="920"/>
                </a:cubicBezTo>
                <a:close/>
                <a:moveTo>
                  <a:pt x="568" y="1765"/>
                </a:moveTo>
                <a:cubicBezTo>
                  <a:pt x="568" y="1855"/>
                  <a:pt x="494" y="1929"/>
                  <a:pt x="404" y="1929"/>
                </a:cubicBezTo>
                <a:cubicBezTo>
                  <a:pt x="314" y="1929"/>
                  <a:pt x="240" y="1855"/>
                  <a:pt x="240" y="1765"/>
                </a:cubicBezTo>
                <a:cubicBezTo>
                  <a:pt x="240" y="1675"/>
                  <a:pt x="314" y="1601"/>
                  <a:pt x="404" y="1601"/>
                </a:cubicBezTo>
                <a:cubicBezTo>
                  <a:pt x="494" y="1601"/>
                  <a:pt x="568" y="1675"/>
                  <a:pt x="568" y="17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2AA669C-6E4F-4858-BD96-522DE35DEC92}"/>
              </a:ext>
            </a:extLst>
          </p:cNvPr>
          <p:cNvSpPr/>
          <p:nvPr/>
        </p:nvSpPr>
        <p:spPr bwMode="white">
          <a:xfrm>
            <a:off x="8687794" y="1952618"/>
            <a:ext cx="1726206" cy="1726206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2000" b="1" i="1">
                <a:cs typeface="+mn-ea"/>
                <a:sym typeface="+mn-lt"/>
              </a:rPr>
              <a:t>Te</a:t>
            </a:r>
            <a:r>
              <a:rPr lang="en-US" sz="100" b="1" i="1">
                <a:cs typeface="+mn-ea"/>
                <a:sym typeface="+mn-lt"/>
              </a:rPr>
              <a:t> </a:t>
            </a:r>
            <a:r>
              <a:rPr lang="en-US" sz="2000" b="1" i="1">
                <a:cs typeface="+mn-ea"/>
                <a:sym typeface="+mn-lt"/>
              </a:rPr>
              <a:t>xt</a:t>
            </a:r>
            <a:endParaRPr sz="2000" b="1" i="1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B61C2B2-8C0C-4C95-BF86-60615F378591}"/>
              </a:ext>
            </a:extLst>
          </p:cNvPr>
          <p:cNvSpPr/>
          <p:nvPr/>
        </p:nvSpPr>
        <p:spPr bwMode="auto">
          <a:xfrm>
            <a:off x="2513638" y="4826505"/>
            <a:ext cx="2553265" cy="8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Copy paste fonts. Choose the only op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</a:t>
            </a:r>
            <a:r>
              <a:rPr lang="zh-CN" altLang="en-US" sz="1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B882612-26FA-4561-8D49-0D37F65E0F92}"/>
              </a:ext>
            </a:extLst>
          </p:cNvPr>
          <p:cNvSpPr txBox="1"/>
          <p:nvPr/>
        </p:nvSpPr>
        <p:spPr bwMode="auto">
          <a:xfrm>
            <a:off x="2513638" y="4384700"/>
            <a:ext cx="2553265" cy="44180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>
                <a:cs typeface="+mn-ea"/>
                <a:sym typeface="+mn-lt"/>
              </a:rPr>
              <a:t>Text 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b="1">
                <a:cs typeface="+mn-ea"/>
                <a:sym typeface="+mn-lt"/>
              </a:rPr>
              <a:t>here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D0CD4B36-9EE3-44B6-ADAB-DC65CF5250D4}"/>
              </a:ext>
            </a:extLst>
          </p:cNvPr>
          <p:cNvSpPr/>
          <p:nvPr/>
        </p:nvSpPr>
        <p:spPr bwMode="white">
          <a:xfrm>
            <a:off x="1562359" y="4451507"/>
            <a:ext cx="768398" cy="76839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01B38F99-EEEE-49BD-B3BA-32B92A5D68DB}"/>
              </a:ext>
            </a:extLst>
          </p:cNvPr>
          <p:cNvSpPr/>
          <p:nvPr/>
        </p:nvSpPr>
        <p:spPr bwMode="auto">
          <a:xfrm>
            <a:off x="1708549" y="4680019"/>
            <a:ext cx="476018" cy="311374"/>
          </a:xfrm>
          <a:custGeom>
            <a:avLst/>
            <a:gdLst>
              <a:gd name="T0" fmla="*/ 2907 w 3311"/>
              <a:gd name="T1" fmla="*/ 0 h 2169"/>
              <a:gd name="T2" fmla="*/ 2503 w 3311"/>
              <a:gd name="T3" fmla="*/ 404 h 2169"/>
              <a:gd name="T4" fmla="*/ 2563 w 3311"/>
              <a:gd name="T5" fmla="*/ 616 h 2169"/>
              <a:gd name="T6" fmla="*/ 2175 w 3311"/>
              <a:gd name="T7" fmla="*/ 1061 h 2169"/>
              <a:gd name="T8" fmla="*/ 1999 w 3311"/>
              <a:gd name="T9" fmla="*/ 1021 h 2169"/>
              <a:gd name="T10" fmla="*/ 1776 w 3311"/>
              <a:gd name="T11" fmla="*/ 1088 h 2169"/>
              <a:gd name="T12" fmla="*/ 1565 w 3311"/>
              <a:gd name="T13" fmla="*/ 908 h 2169"/>
              <a:gd name="T14" fmla="*/ 1594 w 3311"/>
              <a:gd name="T15" fmla="*/ 756 h 2169"/>
              <a:gd name="T16" fmla="*/ 1190 w 3311"/>
              <a:gd name="T17" fmla="*/ 352 h 2169"/>
              <a:gd name="T18" fmla="*/ 786 w 3311"/>
              <a:gd name="T19" fmla="*/ 756 h 2169"/>
              <a:gd name="T20" fmla="*/ 856 w 3311"/>
              <a:gd name="T21" fmla="*/ 983 h 2169"/>
              <a:gd name="T22" fmla="*/ 545 w 3311"/>
              <a:gd name="T23" fmla="*/ 1386 h 2169"/>
              <a:gd name="T24" fmla="*/ 404 w 3311"/>
              <a:gd name="T25" fmla="*/ 1361 h 2169"/>
              <a:gd name="T26" fmla="*/ 0 w 3311"/>
              <a:gd name="T27" fmla="*/ 1765 h 2169"/>
              <a:gd name="T28" fmla="*/ 404 w 3311"/>
              <a:gd name="T29" fmla="*/ 2169 h 2169"/>
              <a:gd name="T30" fmla="*/ 808 w 3311"/>
              <a:gd name="T31" fmla="*/ 1765 h 2169"/>
              <a:gd name="T32" fmla="*/ 735 w 3311"/>
              <a:gd name="T33" fmla="*/ 1533 h 2169"/>
              <a:gd name="T34" fmla="*/ 1044 w 3311"/>
              <a:gd name="T35" fmla="*/ 1132 h 2169"/>
              <a:gd name="T36" fmla="*/ 1190 w 3311"/>
              <a:gd name="T37" fmla="*/ 1160 h 2169"/>
              <a:gd name="T38" fmla="*/ 1412 w 3311"/>
              <a:gd name="T39" fmla="*/ 1093 h 2169"/>
              <a:gd name="T40" fmla="*/ 1624 w 3311"/>
              <a:gd name="T41" fmla="*/ 1274 h 2169"/>
              <a:gd name="T42" fmla="*/ 1595 w 3311"/>
              <a:gd name="T43" fmla="*/ 1425 h 2169"/>
              <a:gd name="T44" fmla="*/ 1999 w 3311"/>
              <a:gd name="T45" fmla="*/ 1829 h 2169"/>
              <a:gd name="T46" fmla="*/ 2403 w 3311"/>
              <a:gd name="T47" fmla="*/ 1425 h 2169"/>
              <a:gd name="T48" fmla="*/ 2350 w 3311"/>
              <a:gd name="T49" fmla="*/ 1225 h 2169"/>
              <a:gd name="T50" fmla="*/ 2744 w 3311"/>
              <a:gd name="T51" fmla="*/ 773 h 2169"/>
              <a:gd name="T52" fmla="*/ 2907 w 3311"/>
              <a:gd name="T53" fmla="*/ 808 h 2169"/>
              <a:gd name="T54" fmla="*/ 3311 w 3311"/>
              <a:gd name="T55" fmla="*/ 404 h 2169"/>
              <a:gd name="T56" fmla="*/ 2907 w 3311"/>
              <a:gd name="T57" fmla="*/ 0 h 2169"/>
              <a:gd name="T58" fmla="*/ 2907 w 3311"/>
              <a:gd name="T59" fmla="*/ 568 h 2169"/>
              <a:gd name="T60" fmla="*/ 2743 w 3311"/>
              <a:gd name="T61" fmla="*/ 404 h 2169"/>
              <a:gd name="T62" fmla="*/ 2907 w 3311"/>
              <a:gd name="T63" fmla="*/ 240 h 2169"/>
              <a:gd name="T64" fmla="*/ 3071 w 3311"/>
              <a:gd name="T65" fmla="*/ 404 h 2169"/>
              <a:gd name="T66" fmla="*/ 2907 w 3311"/>
              <a:gd name="T67" fmla="*/ 568 h 2169"/>
              <a:gd name="T68" fmla="*/ 1999 w 3311"/>
              <a:gd name="T69" fmla="*/ 1589 h 2169"/>
              <a:gd name="T70" fmla="*/ 1835 w 3311"/>
              <a:gd name="T71" fmla="*/ 1425 h 2169"/>
              <a:gd name="T72" fmla="*/ 1999 w 3311"/>
              <a:gd name="T73" fmla="*/ 1261 h 2169"/>
              <a:gd name="T74" fmla="*/ 2163 w 3311"/>
              <a:gd name="T75" fmla="*/ 1425 h 2169"/>
              <a:gd name="T76" fmla="*/ 1999 w 3311"/>
              <a:gd name="T77" fmla="*/ 1589 h 2169"/>
              <a:gd name="T78" fmla="*/ 1190 w 3311"/>
              <a:gd name="T79" fmla="*/ 920 h 2169"/>
              <a:gd name="T80" fmla="*/ 1026 w 3311"/>
              <a:gd name="T81" fmla="*/ 756 h 2169"/>
              <a:gd name="T82" fmla="*/ 1190 w 3311"/>
              <a:gd name="T83" fmla="*/ 592 h 2169"/>
              <a:gd name="T84" fmla="*/ 1354 w 3311"/>
              <a:gd name="T85" fmla="*/ 756 h 2169"/>
              <a:gd name="T86" fmla="*/ 1190 w 3311"/>
              <a:gd name="T87" fmla="*/ 920 h 2169"/>
              <a:gd name="T88" fmla="*/ 568 w 3311"/>
              <a:gd name="T89" fmla="*/ 1765 h 2169"/>
              <a:gd name="T90" fmla="*/ 404 w 3311"/>
              <a:gd name="T91" fmla="*/ 1929 h 2169"/>
              <a:gd name="T92" fmla="*/ 240 w 3311"/>
              <a:gd name="T93" fmla="*/ 1765 h 2169"/>
              <a:gd name="T94" fmla="*/ 404 w 3311"/>
              <a:gd name="T95" fmla="*/ 1601 h 2169"/>
              <a:gd name="T96" fmla="*/ 568 w 3311"/>
              <a:gd name="T97" fmla="*/ 176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11" h="2169">
                <a:moveTo>
                  <a:pt x="2907" y="0"/>
                </a:moveTo>
                <a:cubicBezTo>
                  <a:pt x="2684" y="0"/>
                  <a:pt x="2503" y="181"/>
                  <a:pt x="2503" y="404"/>
                </a:cubicBezTo>
                <a:cubicBezTo>
                  <a:pt x="2503" y="481"/>
                  <a:pt x="2525" y="554"/>
                  <a:pt x="2563" y="616"/>
                </a:cubicBezTo>
                <a:lnTo>
                  <a:pt x="2175" y="1061"/>
                </a:lnTo>
                <a:cubicBezTo>
                  <a:pt x="2122" y="1036"/>
                  <a:pt x="2062" y="1021"/>
                  <a:pt x="1999" y="1021"/>
                </a:cubicBezTo>
                <a:cubicBezTo>
                  <a:pt x="1917" y="1021"/>
                  <a:pt x="1840" y="1046"/>
                  <a:pt x="1776" y="1088"/>
                </a:cubicBezTo>
                <a:lnTo>
                  <a:pt x="1565" y="908"/>
                </a:lnTo>
                <a:cubicBezTo>
                  <a:pt x="1584" y="861"/>
                  <a:pt x="1594" y="809"/>
                  <a:pt x="1594" y="756"/>
                </a:cubicBezTo>
                <a:cubicBezTo>
                  <a:pt x="1594" y="533"/>
                  <a:pt x="1413" y="352"/>
                  <a:pt x="1190" y="352"/>
                </a:cubicBezTo>
                <a:cubicBezTo>
                  <a:pt x="968" y="352"/>
                  <a:pt x="786" y="533"/>
                  <a:pt x="786" y="756"/>
                </a:cubicBezTo>
                <a:cubicBezTo>
                  <a:pt x="786" y="840"/>
                  <a:pt x="812" y="918"/>
                  <a:pt x="856" y="983"/>
                </a:cubicBezTo>
                <a:lnTo>
                  <a:pt x="545" y="1386"/>
                </a:lnTo>
                <a:cubicBezTo>
                  <a:pt x="501" y="1370"/>
                  <a:pt x="454" y="1361"/>
                  <a:pt x="404" y="1361"/>
                </a:cubicBezTo>
                <a:cubicBezTo>
                  <a:pt x="181" y="1361"/>
                  <a:pt x="0" y="1542"/>
                  <a:pt x="0" y="1765"/>
                </a:cubicBezTo>
                <a:cubicBezTo>
                  <a:pt x="0" y="1988"/>
                  <a:pt x="181" y="2169"/>
                  <a:pt x="404" y="2169"/>
                </a:cubicBezTo>
                <a:cubicBezTo>
                  <a:pt x="627" y="2169"/>
                  <a:pt x="808" y="1988"/>
                  <a:pt x="808" y="1765"/>
                </a:cubicBezTo>
                <a:cubicBezTo>
                  <a:pt x="808" y="1679"/>
                  <a:pt x="781" y="1599"/>
                  <a:pt x="735" y="1533"/>
                </a:cubicBezTo>
                <a:lnTo>
                  <a:pt x="1044" y="1132"/>
                </a:lnTo>
                <a:cubicBezTo>
                  <a:pt x="1090" y="1150"/>
                  <a:pt x="1139" y="1160"/>
                  <a:pt x="1190" y="1160"/>
                </a:cubicBezTo>
                <a:cubicBezTo>
                  <a:pt x="1272" y="1160"/>
                  <a:pt x="1349" y="1135"/>
                  <a:pt x="1412" y="1093"/>
                </a:cubicBezTo>
                <a:lnTo>
                  <a:pt x="1624" y="1274"/>
                </a:lnTo>
                <a:cubicBezTo>
                  <a:pt x="1606" y="1321"/>
                  <a:pt x="1595" y="1372"/>
                  <a:pt x="1595" y="1425"/>
                </a:cubicBezTo>
                <a:cubicBezTo>
                  <a:pt x="1595" y="1648"/>
                  <a:pt x="1776" y="1829"/>
                  <a:pt x="1999" y="1829"/>
                </a:cubicBezTo>
                <a:cubicBezTo>
                  <a:pt x="2222" y="1829"/>
                  <a:pt x="2403" y="1648"/>
                  <a:pt x="2403" y="1425"/>
                </a:cubicBezTo>
                <a:cubicBezTo>
                  <a:pt x="2403" y="1352"/>
                  <a:pt x="2384" y="1284"/>
                  <a:pt x="2350" y="1225"/>
                </a:cubicBezTo>
                <a:lnTo>
                  <a:pt x="2744" y="773"/>
                </a:lnTo>
                <a:cubicBezTo>
                  <a:pt x="2794" y="795"/>
                  <a:pt x="2849" y="808"/>
                  <a:pt x="2907" y="808"/>
                </a:cubicBezTo>
                <a:cubicBezTo>
                  <a:pt x="3130" y="808"/>
                  <a:pt x="3311" y="627"/>
                  <a:pt x="3311" y="404"/>
                </a:cubicBezTo>
                <a:cubicBezTo>
                  <a:pt x="3311" y="181"/>
                  <a:pt x="3130" y="0"/>
                  <a:pt x="2907" y="0"/>
                </a:cubicBezTo>
                <a:close/>
                <a:moveTo>
                  <a:pt x="2907" y="568"/>
                </a:moveTo>
                <a:cubicBezTo>
                  <a:pt x="2816" y="568"/>
                  <a:pt x="2743" y="494"/>
                  <a:pt x="2743" y="404"/>
                </a:cubicBezTo>
                <a:cubicBezTo>
                  <a:pt x="2743" y="313"/>
                  <a:pt x="2816" y="240"/>
                  <a:pt x="2907" y="240"/>
                </a:cubicBezTo>
                <a:cubicBezTo>
                  <a:pt x="2997" y="240"/>
                  <a:pt x="3071" y="313"/>
                  <a:pt x="3071" y="404"/>
                </a:cubicBezTo>
                <a:cubicBezTo>
                  <a:pt x="3071" y="494"/>
                  <a:pt x="2997" y="568"/>
                  <a:pt x="2907" y="568"/>
                </a:cubicBezTo>
                <a:close/>
                <a:moveTo>
                  <a:pt x="1999" y="1589"/>
                </a:moveTo>
                <a:cubicBezTo>
                  <a:pt x="1909" y="1589"/>
                  <a:pt x="1835" y="1516"/>
                  <a:pt x="1835" y="1425"/>
                </a:cubicBezTo>
                <a:cubicBezTo>
                  <a:pt x="1835" y="1335"/>
                  <a:pt x="1909" y="1261"/>
                  <a:pt x="1999" y="1261"/>
                </a:cubicBezTo>
                <a:cubicBezTo>
                  <a:pt x="2089" y="1261"/>
                  <a:pt x="2163" y="1335"/>
                  <a:pt x="2163" y="1425"/>
                </a:cubicBezTo>
                <a:cubicBezTo>
                  <a:pt x="2163" y="1516"/>
                  <a:pt x="2089" y="1589"/>
                  <a:pt x="1999" y="1589"/>
                </a:cubicBezTo>
                <a:close/>
                <a:moveTo>
                  <a:pt x="1190" y="920"/>
                </a:moveTo>
                <a:cubicBezTo>
                  <a:pt x="1100" y="920"/>
                  <a:pt x="1026" y="846"/>
                  <a:pt x="1026" y="756"/>
                </a:cubicBezTo>
                <a:cubicBezTo>
                  <a:pt x="1026" y="665"/>
                  <a:pt x="1100" y="592"/>
                  <a:pt x="1190" y="592"/>
                </a:cubicBezTo>
                <a:cubicBezTo>
                  <a:pt x="1281" y="592"/>
                  <a:pt x="1354" y="665"/>
                  <a:pt x="1354" y="756"/>
                </a:cubicBezTo>
                <a:cubicBezTo>
                  <a:pt x="1354" y="846"/>
                  <a:pt x="1281" y="920"/>
                  <a:pt x="1190" y="920"/>
                </a:cubicBezTo>
                <a:close/>
                <a:moveTo>
                  <a:pt x="568" y="1765"/>
                </a:moveTo>
                <a:cubicBezTo>
                  <a:pt x="568" y="1855"/>
                  <a:pt x="494" y="1929"/>
                  <a:pt x="404" y="1929"/>
                </a:cubicBezTo>
                <a:cubicBezTo>
                  <a:pt x="314" y="1929"/>
                  <a:pt x="240" y="1855"/>
                  <a:pt x="240" y="1765"/>
                </a:cubicBezTo>
                <a:cubicBezTo>
                  <a:pt x="240" y="1675"/>
                  <a:pt x="314" y="1601"/>
                  <a:pt x="404" y="1601"/>
                </a:cubicBezTo>
                <a:cubicBezTo>
                  <a:pt x="494" y="1601"/>
                  <a:pt x="568" y="1675"/>
                  <a:pt x="568" y="17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358B887D-D603-4ACF-8FC7-6A85754EE921}"/>
              </a:ext>
            </a:extLst>
          </p:cNvPr>
          <p:cNvSpPr/>
          <p:nvPr/>
        </p:nvSpPr>
        <p:spPr>
          <a:xfrm flipH="1">
            <a:off x="7255360" y="2654300"/>
            <a:ext cx="322842" cy="32284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625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箭头: V 形 23">
            <a:extLst>
              <a:ext uri="{FF2B5EF4-FFF2-40B4-BE49-F238E27FC236}">
                <a16:creationId xmlns:a16="http://schemas.microsoft.com/office/drawing/2014/main" id="{1AE84894-00BC-49C0-86E9-35276EC78E9A}"/>
              </a:ext>
            </a:extLst>
          </p:cNvPr>
          <p:cNvSpPr/>
          <p:nvPr/>
        </p:nvSpPr>
        <p:spPr>
          <a:xfrm flipH="1">
            <a:off x="7342989" y="2741929"/>
            <a:ext cx="147585" cy="14758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0B08173-79B2-4CD4-993F-27EEB84AC49B}"/>
              </a:ext>
            </a:extLst>
          </p:cNvPr>
          <p:cNvSpPr/>
          <p:nvPr/>
        </p:nvSpPr>
        <p:spPr>
          <a:xfrm flipH="1">
            <a:off x="3628849" y="2654300"/>
            <a:ext cx="322842" cy="32284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625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箭头: V 形 21">
            <a:extLst>
              <a:ext uri="{FF2B5EF4-FFF2-40B4-BE49-F238E27FC236}">
                <a16:creationId xmlns:a16="http://schemas.microsoft.com/office/drawing/2014/main" id="{9DFE0F1E-B266-41F7-915D-DA38F87266A5}"/>
              </a:ext>
            </a:extLst>
          </p:cNvPr>
          <p:cNvSpPr/>
          <p:nvPr/>
        </p:nvSpPr>
        <p:spPr>
          <a:xfrm flipH="1">
            <a:off x="3716478" y="2741929"/>
            <a:ext cx="147585" cy="14758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E2655FF-3F60-403B-BAEA-7F1D30871A02}"/>
              </a:ext>
            </a:extLst>
          </p:cNvPr>
          <p:cNvSpPr/>
          <p:nvPr/>
        </p:nvSpPr>
        <p:spPr>
          <a:xfrm rot="16200000" flipH="1">
            <a:off x="1798336" y="3664292"/>
            <a:ext cx="322842" cy="32284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625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箭头: V 形 19">
            <a:extLst>
              <a:ext uri="{FF2B5EF4-FFF2-40B4-BE49-F238E27FC236}">
                <a16:creationId xmlns:a16="http://schemas.microsoft.com/office/drawing/2014/main" id="{D1A54E84-C5EB-41A8-8441-A17A65E8CCA2}"/>
              </a:ext>
            </a:extLst>
          </p:cNvPr>
          <p:cNvSpPr/>
          <p:nvPr/>
        </p:nvSpPr>
        <p:spPr>
          <a:xfrm rot="16200000" flipH="1">
            <a:off x="1885965" y="3751921"/>
            <a:ext cx="147585" cy="14758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348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流行病学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6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C5FE9B63-3BDA-43F9-BE1C-EF151CE83E24}"/>
              </a:ext>
            </a:extLst>
          </p:cNvPr>
          <p:cNvSpPr/>
          <p:nvPr/>
        </p:nvSpPr>
        <p:spPr>
          <a:xfrm>
            <a:off x="7138016" y="1799477"/>
            <a:ext cx="337451" cy="283641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9910710-BBB3-4745-826B-D4F92F00E93F}"/>
              </a:ext>
            </a:extLst>
          </p:cNvPr>
          <p:cNvCxnSpPr>
            <a:cxnSpLocks/>
          </p:cNvCxnSpPr>
          <p:nvPr/>
        </p:nvCxnSpPr>
        <p:spPr>
          <a:xfrm>
            <a:off x="7735824" y="2113717"/>
            <a:ext cx="378466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8829FA4-17A9-4B00-82BC-251510FA852D}"/>
              </a:ext>
            </a:extLst>
          </p:cNvPr>
          <p:cNvGrpSpPr/>
          <p:nvPr/>
        </p:nvGrpSpPr>
        <p:grpSpPr>
          <a:xfrm>
            <a:off x="7639050" y="1694617"/>
            <a:ext cx="3879850" cy="1149166"/>
            <a:chOff x="7640638" y="2095505"/>
            <a:chExt cx="3879850" cy="1149166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E08ED55-ACBF-41C7-A51E-2F616F267BD2}"/>
                </a:ext>
              </a:extLst>
            </p:cNvPr>
            <p:cNvSpPr txBox="1"/>
            <p:nvPr/>
          </p:nvSpPr>
          <p:spPr>
            <a:xfrm>
              <a:off x="7640638" y="2095505"/>
              <a:ext cx="3879849" cy="4497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>
                  <a:cs typeface="+mn-ea"/>
                  <a:sym typeface="+mn-lt"/>
                </a:rPr>
                <a:t>T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b="1">
                  <a:cs typeface="+mn-ea"/>
                  <a:sym typeface="+mn-lt"/>
                </a:rPr>
                <a:t>ext </a:t>
              </a:r>
              <a:r>
                <a:rPr lang="en-US" altLang="zh-CN" b="1" dirty="0">
                  <a:cs typeface="+mn-ea"/>
                  <a:sym typeface="+mn-lt"/>
                </a:rPr>
                <a:t>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0853698-8F08-4728-8E2E-DFC7391FC8BD}"/>
                </a:ext>
              </a:extLst>
            </p:cNvPr>
            <p:cNvSpPr txBox="1"/>
            <p:nvPr/>
          </p:nvSpPr>
          <p:spPr>
            <a:xfrm>
              <a:off x="7640640" y="2545204"/>
              <a:ext cx="3879848" cy="699467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C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opy </a:t>
              </a:r>
              <a:r>
                <a:rPr lang="en-US" altLang="zh-CN" sz="1100" dirty="0">
                  <a:cs typeface="+mn-ea"/>
                  <a:sym typeface="+mn-lt"/>
                </a:rPr>
                <a:t>paste fonts. Choose the only option to </a:t>
              </a:r>
              <a:r>
                <a:rPr lang="en-US" altLang="zh-CN" sz="1100">
                  <a:cs typeface="+mn-ea"/>
                  <a:sym typeface="+mn-lt"/>
                </a:rPr>
                <a:t>retain text.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……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DF4748D6-4A67-4644-A1F2-7E80898ABE00}"/>
              </a:ext>
            </a:extLst>
          </p:cNvPr>
          <p:cNvSpPr/>
          <p:nvPr/>
        </p:nvSpPr>
        <p:spPr>
          <a:xfrm>
            <a:off x="669925" y="1759327"/>
            <a:ext cx="5977763" cy="1866900"/>
          </a:xfrm>
          <a:prstGeom prst="rect">
            <a:avLst/>
          </a:prstGeom>
          <a:blipFill>
            <a:blip r:embed="rId2"/>
            <a:srcRect/>
            <a:stretch>
              <a:fillRect t="-57076" b="-56305"/>
            </a:stretch>
          </a:blipFill>
          <a:ln w="571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7464331-0F0A-45E3-9E02-D699B06C1490}"/>
              </a:ext>
            </a:extLst>
          </p:cNvPr>
          <p:cNvSpPr/>
          <p:nvPr/>
        </p:nvSpPr>
        <p:spPr>
          <a:xfrm>
            <a:off x="1" y="1759327"/>
            <a:ext cx="612648" cy="1866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89D1DAA-52EF-46F3-9E46-346B849C82D5}"/>
              </a:ext>
            </a:extLst>
          </p:cNvPr>
          <p:cNvCxnSpPr>
            <a:cxnSpLocks/>
          </p:cNvCxnSpPr>
          <p:nvPr/>
        </p:nvCxnSpPr>
        <p:spPr>
          <a:xfrm>
            <a:off x="7735824" y="3371017"/>
            <a:ext cx="378466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59485B1-C007-4686-A956-1CD9684EAF61}"/>
              </a:ext>
            </a:extLst>
          </p:cNvPr>
          <p:cNvGrpSpPr/>
          <p:nvPr/>
        </p:nvGrpSpPr>
        <p:grpSpPr>
          <a:xfrm>
            <a:off x="7639050" y="2951917"/>
            <a:ext cx="3879850" cy="1149166"/>
            <a:chOff x="7640638" y="2095505"/>
            <a:chExt cx="3879850" cy="1149166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C57F458-4C29-4D3C-92CF-29A8897C7E17}"/>
                </a:ext>
              </a:extLst>
            </p:cNvPr>
            <p:cNvSpPr txBox="1"/>
            <p:nvPr/>
          </p:nvSpPr>
          <p:spPr>
            <a:xfrm>
              <a:off x="7640638" y="2095505"/>
              <a:ext cx="3879849" cy="4497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>
                  <a:cs typeface="+mn-ea"/>
                  <a:sym typeface="+mn-lt"/>
                </a:rPr>
                <a:t>T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b="1">
                  <a:cs typeface="+mn-ea"/>
                  <a:sym typeface="+mn-lt"/>
                </a:rPr>
                <a:t>ext </a:t>
              </a:r>
              <a:r>
                <a:rPr lang="en-US" altLang="zh-CN" b="1" dirty="0">
                  <a:cs typeface="+mn-ea"/>
                  <a:sym typeface="+mn-lt"/>
                </a:rPr>
                <a:t>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BBF159C-5C60-4175-BBCF-7A798F9DDD1A}"/>
                </a:ext>
              </a:extLst>
            </p:cNvPr>
            <p:cNvSpPr txBox="1"/>
            <p:nvPr/>
          </p:nvSpPr>
          <p:spPr>
            <a:xfrm>
              <a:off x="7640640" y="2545204"/>
              <a:ext cx="3879848" cy="699467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C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opy </a:t>
              </a:r>
              <a:r>
                <a:rPr lang="en-US" altLang="zh-CN" sz="1100" dirty="0">
                  <a:cs typeface="+mn-ea"/>
                  <a:sym typeface="+mn-lt"/>
                </a:rPr>
                <a:t>paste fonts. Choose the only option to </a:t>
              </a:r>
              <a:r>
                <a:rPr lang="en-US" altLang="zh-CN" sz="1100">
                  <a:cs typeface="+mn-ea"/>
                  <a:sym typeface="+mn-lt"/>
                </a:rPr>
                <a:t>retain text.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……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F06BDF98-121F-4BC7-BC8C-2F8C3FFAA471}"/>
              </a:ext>
            </a:extLst>
          </p:cNvPr>
          <p:cNvSpPr/>
          <p:nvPr/>
        </p:nvSpPr>
        <p:spPr>
          <a:xfrm flipH="1">
            <a:off x="7138015" y="3056777"/>
            <a:ext cx="284073" cy="283641"/>
          </a:xfrm>
          <a:custGeom>
            <a:avLst/>
            <a:gdLst>
              <a:gd name="connsiteX0" fmla="*/ 247267 w 284073"/>
              <a:gd name="connsiteY0" fmla="*/ 36750 h 283641"/>
              <a:gd name="connsiteX1" fmla="*/ 247267 w 284073"/>
              <a:gd name="connsiteY1" fmla="*/ 158709 h 283641"/>
              <a:gd name="connsiteX2" fmla="*/ 247267 w 284073"/>
              <a:gd name="connsiteY2" fmla="*/ 246891 h 283641"/>
              <a:gd name="connsiteX3" fmla="*/ 36806 w 284073"/>
              <a:gd name="connsiteY3" fmla="*/ 246891 h 283641"/>
              <a:gd name="connsiteX4" fmla="*/ 36806 w 284073"/>
              <a:gd name="connsiteY4" fmla="*/ 158709 h 283641"/>
              <a:gd name="connsiteX5" fmla="*/ 36806 w 284073"/>
              <a:gd name="connsiteY5" fmla="*/ 36750 h 283641"/>
              <a:gd name="connsiteX6" fmla="*/ 38114 w 284073"/>
              <a:gd name="connsiteY6" fmla="*/ 36750 h 283641"/>
              <a:gd name="connsiteX7" fmla="*/ 245959 w 284073"/>
              <a:gd name="connsiteY7" fmla="*/ 36750 h 283641"/>
              <a:gd name="connsiteX8" fmla="*/ 249703 w 284073"/>
              <a:gd name="connsiteY8" fmla="*/ 0 h 283641"/>
              <a:gd name="connsiteX9" fmla="*/ 34370 w 284073"/>
              <a:gd name="connsiteY9" fmla="*/ 0 h 283641"/>
              <a:gd name="connsiteX10" fmla="*/ 10735 w 284073"/>
              <a:gd name="connsiteY10" fmla="*/ 9458 h 283641"/>
              <a:gd name="connsiteX11" fmla="*/ 10959 w 284073"/>
              <a:gd name="connsiteY11" fmla="*/ 9681 h 283641"/>
              <a:gd name="connsiteX12" fmla="*/ 10081 w 284073"/>
              <a:gd name="connsiteY12" fmla="*/ 10044 h 283641"/>
              <a:gd name="connsiteX13" fmla="*/ 0 w 284073"/>
              <a:gd name="connsiteY13" fmla="*/ 34273 h 283641"/>
              <a:gd name="connsiteX14" fmla="*/ 0 w 284073"/>
              <a:gd name="connsiteY14" fmla="*/ 121959 h 283641"/>
              <a:gd name="connsiteX15" fmla="*/ 0 w 284073"/>
              <a:gd name="connsiteY15" fmla="*/ 249323 h 283641"/>
              <a:gd name="connsiteX16" fmla="*/ 34370 w 284073"/>
              <a:gd name="connsiteY16" fmla="*/ 283641 h 283641"/>
              <a:gd name="connsiteX17" fmla="*/ 249703 w 284073"/>
              <a:gd name="connsiteY17" fmla="*/ 283641 h 283641"/>
              <a:gd name="connsiteX18" fmla="*/ 284073 w 284073"/>
              <a:gd name="connsiteY18" fmla="*/ 249323 h 283641"/>
              <a:gd name="connsiteX19" fmla="*/ 284073 w 284073"/>
              <a:gd name="connsiteY19" fmla="*/ 121959 h 283641"/>
              <a:gd name="connsiteX20" fmla="*/ 284073 w 284073"/>
              <a:gd name="connsiteY20" fmla="*/ 34273 h 283641"/>
              <a:gd name="connsiteX21" fmla="*/ 273992 w 284073"/>
              <a:gd name="connsiteY21" fmla="*/ 10044 h 283641"/>
              <a:gd name="connsiteX22" fmla="*/ 273115 w 284073"/>
              <a:gd name="connsiteY22" fmla="*/ 9681 h 283641"/>
              <a:gd name="connsiteX23" fmla="*/ 273338 w 284073"/>
              <a:gd name="connsiteY23" fmla="*/ 9458 h 283641"/>
              <a:gd name="connsiteX24" fmla="*/ 249703 w 284073"/>
              <a:gd name="connsiteY24" fmla="*/ 0 h 2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4073" h="283641">
                <a:moveTo>
                  <a:pt x="247267" y="36750"/>
                </a:moveTo>
                <a:lnTo>
                  <a:pt x="247267" y="158709"/>
                </a:lnTo>
                <a:lnTo>
                  <a:pt x="247267" y="246891"/>
                </a:lnTo>
                <a:lnTo>
                  <a:pt x="36806" y="246891"/>
                </a:lnTo>
                <a:lnTo>
                  <a:pt x="36806" y="158709"/>
                </a:lnTo>
                <a:lnTo>
                  <a:pt x="36806" y="36750"/>
                </a:lnTo>
                <a:lnTo>
                  <a:pt x="38114" y="36750"/>
                </a:lnTo>
                <a:lnTo>
                  <a:pt x="245959" y="36750"/>
                </a:lnTo>
                <a:close/>
                <a:moveTo>
                  <a:pt x="249703" y="0"/>
                </a:moveTo>
                <a:lnTo>
                  <a:pt x="34370" y="0"/>
                </a:lnTo>
                <a:cubicBezTo>
                  <a:pt x="25214" y="0"/>
                  <a:pt x="16915" y="3603"/>
                  <a:pt x="10735" y="9458"/>
                </a:cubicBezTo>
                <a:lnTo>
                  <a:pt x="10959" y="9681"/>
                </a:lnTo>
                <a:lnTo>
                  <a:pt x="10081" y="10044"/>
                </a:lnTo>
                <a:cubicBezTo>
                  <a:pt x="3857" y="16247"/>
                  <a:pt x="0" y="24816"/>
                  <a:pt x="0" y="34273"/>
                </a:cubicBezTo>
                <a:lnTo>
                  <a:pt x="0" y="121959"/>
                </a:lnTo>
                <a:lnTo>
                  <a:pt x="0" y="249323"/>
                </a:lnTo>
                <a:cubicBezTo>
                  <a:pt x="0" y="268239"/>
                  <a:pt x="15426" y="283641"/>
                  <a:pt x="34370" y="283641"/>
                </a:cubicBezTo>
                <a:lnTo>
                  <a:pt x="249703" y="283641"/>
                </a:lnTo>
                <a:cubicBezTo>
                  <a:pt x="268647" y="283641"/>
                  <a:pt x="284073" y="268239"/>
                  <a:pt x="284073" y="249323"/>
                </a:cubicBezTo>
                <a:lnTo>
                  <a:pt x="284073" y="121959"/>
                </a:lnTo>
                <a:lnTo>
                  <a:pt x="284073" y="34273"/>
                </a:lnTo>
                <a:cubicBezTo>
                  <a:pt x="284073" y="24816"/>
                  <a:pt x="280217" y="16247"/>
                  <a:pt x="273992" y="10044"/>
                </a:cubicBezTo>
                <a:lnTo>
                  <a:pt x="273115" y="9681"/>
                </a:lnTo>
                <a:lnTo>
                  <a:pt x="273338" y="9458"/>
                </a:lnTo>
                <a:cubicBezTo>
                  <a:pt x="267158" y="3603"/>
                  <a:pt x="258859" y="0"/>
                  <a:pt x="249703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929FABE-2EDE-4982-8BFB-E0BB7DBC6043}"/>
              </a:ext>
            </a:extLst>
          </p:cNvPr>
          <p:cNvCxnSpPr>
            <a:cxnSpLocks/>
          </p:cNvCxnSpPr>
          <p:nvPr/>
        </p:nvCxnSpPr>
        <p:spPr>
          <a:xfrm>
            <a:off x="7735824" y="4628317"/>
            <a:ext cx="378466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919A6A2-A86E-492F-B3AD-9F316234AB48}"/>
              </a:ext>
            </a:extLst>
          </p:cNvPr>
          <p:cNvGrpSpPr/>
          <p:nvPr/>
        </p:nvGrpSpPr>
        <p:grpSpPr>
          <a:xfrm>
            <a:off x="7639050" y="4209217"/>
            <a:ext cx="3879850" cy="1149166"/>
            <a:chOff x="7640638" y="2095505"/>
            <a:chExt cx="3879850" cy="1149166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5AAF33E-EE29-41F6-B045-621982D0A781}"/>
                </a:ext>
              </a:extLst>
            </p:cNvPr>
            <p:cNvSpPr txBox="1"/>
            <p:nvPr/>
          </p:nvSpPr>
          <p:spPr>
            <a:xfrm>
              <a:off x="7640638" y="2095505"/>
              <a:ext cx="3879849" cy="4497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>
                  <a:cs typeface="+mn-ea"/>
                  <a:sym typeface="+mn-lt"/>
                </a:rPr>
                <a:t>T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b="1">
                  <a:cs typeface="+mn-ea"/>
                  <a:sym typeface="+mn-lt"/>
                </a:rPr>
                <a:t>ext </a:t>
              </a:r>
              <a:r>
                <a:rPr lang="en-US" altLang="zh-CN" b="1" dirty="0">
                  <a:cs typeface="+mn-ea"/>
                  <a:sym typeface="+mn-lt"/>
                </a:rPr>
                <a:t>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C763594-32E9-4024-99E0-1E012115DFBA}"/>
                </a:ext>
              </a:extLst>
            </p:cNvPr>
            <p:cNvSpPr txBox="1"/>
            <p:nvPr/>
          </p:nvSpPr>
          <p:spPr>
            <a:xfrm>
              <a:off x="7640640" y="2545204"/>
              <a:ext cx="3879848" cy="699467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C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opy </a:t>
              </a:r>
              <a:r>
                <a:rPr lang="en-US" altLang="zh-CN" sz="1100" dirty="0">
                  <a:cs typeface="+mn-ea"/>
                  <a:sym typeface="+mn-lt"/>
                </a:rPr>
                <a:t>paste fonts. Choose the only option to </a:t>
              </a:r>
              <a:r>
                <a:rPr lang="en-US" altLang="zh-CN" sz="1100">
                  <a:cs typeface="+mn-ea"/>
                  <a:sym typeface="+mn-lt"/>
                </a:rPr>
                <a:t>retain text.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……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02080F11-87BC-4652-AB87-FAD4FBF05925}"/>
              </a:ext>
            </a:extLst>
          </p:cNvPr>
          <p:cNvSpPr/>
          <p:nvPr/>
        </p:nvSpPr>
        <p:spPr>
          <a:xfrm flipH="1">
            <a:off x="7138015" y="4314077"/>
            <a:ext cx="284073" cy="283641"/>
          </a:xfrm>
          <a:custGeom>
            <a:avLst/>
            <a:gdLst>
              <a:gd name="connsiteX0" fmla="*/ 247267 w 284073"/>
              <a:gd name="connsiteY0" fmla="*/ 36750 h 283641"/>
              <a:gd name="connsiteX1" fmla="*/ 247267 w 284073"/>
              <a:gd name="connsiteY1" fmla="*/ 158709 h 283641"/>
              <a:gd name="connsiteX2" fmla="*/ 247267 w 284073"/>
              <a:gd name="connsiteY2" fmla="*/ 246891 h 283641"/>
              <a:gd name="connsiteX3" fmla="*/ 36806 w 284073"/>
              <a:gd name="connsiteY3" fmla="*/ 246891 h 283641"/>
              <a:gd name="connsiteX4" fmla="*/ 36806 w 284073"/>
              <a:gd name="connsiteY4" fmla="*/ 158709 h 283641"/>
              <a:gd name="connsiteX5" fmla="*/ 36806 w 284073"/>
              <a:gd name="connsiteY5" fmla="*/ 36750 h 283641"/>
              <a:gd name="connsiteX6" fmla="*/ 38114 w 284073"/>
              <a:gd name="connsiteY6" fmla="*/ 36750 h 283641"/>
              <a:gd name="connsiteX7" fmla="*/ 245959 w 284073"/>
              <a:gd name="connsiteY7" fmla="*/ 36750 h 283641"/>
              <a:gd name="connsiteX8" fmla="*/ 249703 w 284073"/>
              <a:gd name="connsiteY8" fmla="*/ 0 h 283641"/>
              <a:gd name="connsiteX9" fmla="*/ 34370 w 284073"/>
              <a:gd name="connsiteY9" fmla="*/ 0 h 283641"/>
              <a:gd name="connsiteX10" fmla="*/ 10735 w 284073"/>
              <a:gd name="connsiteY10" fmla="*/ 9458 h 283641"/>
              <a:gd name="connsiteX11" fmla="*/ 10959 w 284073"/>
              <a:gd name="connsiteY11" fmla="*/ 9681 h 283641"/>
              <a:gd name="connsiteX12" fmla="*/ 10081 w 284073"/>
              <a:gd name="connsiteY12" fmla="*/ 10044 h 283641"/>
              <a:gd name="connsiteX13" fmla="*/ 0 w 284073"/>
              <a:gd name="connsiteY13" fmla="*/ 34273 h 283641"/>
              <a:gd name="connsiteX14" fmla="*/ 0 w 284073"/>
              <a:gd name="connsiteY14" fmla="*/ 121959 h 283641"/>
              <a:gd name="connsiteX15" fmla="*/ 0 w 284073"/>
              <a:gd name="connsiteY15" fmla="*/ 249323 h 283641"/>
              <a:gd name="connsiteX16" fmla="*/ 34370 w 284073"/>
              <a:gd name="connsiteY16" fmla="*/ 283641 h 283641"/>
              <a:gd name="connsiteX17" fmla="*/ 249703 w 284073"/>
              <a:gd name="connsiteY17" fmla="*/ 283641 h 283641"/>
              <a:gd name="connsiteX18" fmla="*/ 284073 w 284073"/>
              <a:gd name="connsiteY18" fmla="*/ 249323 h 283641"/>
              <a:gd name="connsiteX19" fmla="*/ 284073 w 284073"/>
              <a:gd name="connsiteY19" fmla="*/ 121959 h 283641"/>
              <a:gd name="connsiteX20" fmla="*/ 284073 w 284073"/>
              <a:gd name="connsiteY20" fmla="*/ 34273 h 283641"/>
              <a:gd name="connsiteX21" fmla="*/ 273992 w 284073"/>
              <a:gd name="connsiteY21" fmla="*/ 10044 h 283641"/>
              <a:gd name="connsiteX22" fmla="*/ 273115 w 284073"/>
              <a:gd name="connsiteY22" fmla="*/ 9681 h 283641"/>
              <a:gd name="connsiteX23" fmla="*/ 273338 w 284073"/>
              <a:gd name="connsiteY23" fmla="*/ 9458 h 283641"/>
              <a:gd name="connsiteX24" fmla="*/ 249703 w 284073"/>
              <a:gd name="connsiteY24" fmla="*/ 0 h 2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4073" h="283641">
                <a:moveTo>
                  <a:pt x="247267" y="36750"/>
                </a:moveTo>
                <a:lnTo>
                  <a:pt x="247267" y="158709"/>
                </a:lnTo>
                <a:lnTo>
                  <a:pt x="247267" y="246891"/>
                </a:lnTo>
                <a:lnTo>
                  <a:pt x="36806" y="246891"/>
                </a:lnTo>
                <a:lnTo>
                  <a:pt x="36806" y="158709"/>
                </a:lnTo>
                <a:lnTo>
                  <a:pt x="36806" y="36750"/>
                </a:lnTo>
                <a:lnTo>
                  <a:pt x="38114" y="36750"/>
                </a:lnTo>
                <a:lnTo>
                  <a:pt x="245959" y="36750"/>
                </a:lnTo>
                <a:close/>
                <a:moveTo>
                  <a:pt x="249703" y="0"/>
                </a:moveTo>
                <a:lnTo>
                  <a:pt x="34370" y="0"/>
                </a:lnTo>
                <a:cubicBezTo>
                  <a:pt x="25214" y="0"/>
                  <a:pt x="16915" y="3603"/>
                  <a:pt x="10735" y="9458"/>
                </a:cubicBezTo>
                <a:lnTo>
                  <a:pt x="10959" y="9681"/>
                </a:lnTo>
                <a:lnTo>
                  <a:pt x="10081" y="10044"/>
                </a:lnTo>
                <a:cubicBezTo>
                  <a:pt x="3857" y="16247"/>
                  <a:pt x="0" y="24816"/>
                  <a:pt x="0" y="34273"/>
                </a:cubicBezTo>
                <a:lnTo>
                  <a:pt x="0" y="121959"/>
                </a:lnTo>
                <a:lnTo>
                  <a:pt x="0" y="249323"/>
                </a:lnTo>
                <a:cubicBezTo>
                  <a:pt x="0" y="268239"/>
                  <a:pt x="15426" y="283641"/>
                  <a:pt x="34370" y="283641"/>
                </a:cubicBezTo>
                <a:lnTo>
                  <a:pt x="249703" y="283641"/>
                </a:lnTo>
                <a:cubicBezTo>
                  <a:pt x="268647" y="283641"/>
                  <a:pt x="284073" y="268239"/>
                  <a:pt x="284073" y="249323"/>
                </a:cubicBezTo>
                <a:lnTo>
                  <a:pt x="284073" y="121959"/>
                </a:lnTo>
                <a:lnTo>
                  <a:pt x="284073" y="34273"/>
                </a:lnTo>
                <a:cubicBezTo>
                  <a:pt x="284073" y="24816"/>
                  <a:pt x="280217" y="16247"/>
                  <a:pt x="273992" y="10044"/>
                </a:cubicBezTo>
                <a:lnTo>
                  <a:pt x="273115" y="9681"/>
                </a:lnTo>
                <a:lnTo>
                  <a:pt x="273338" y="9458"/>
                </a:lnTo>
                <a:cubicBezTo>
                  <a:pt x="267158" y="3603"/>
                  <a:pt x="258859" y="0"/>
                  <a:pt x="249703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671CCDE-A354-4330-97D9-84DBC9FB929F}"/>
              </a:ext>
            </a:extLst>
          </p:cNvPr>
          <p:cNvSpPr txBox="1"/>
          <p:nvPr/>
        </p:nvSpPr>
        <p:spPr>
          <a:xfrm>
            <a:off x="669925" y="1230771"/>
            <a:ext cx="4327693" cy="46384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/>
          <a:p>
            <a:r>
              <a:rPr lang="en-US" altLang="zh-CN" sz="1600" i="1">
                <a:cs typeface="+mn-ea"/>
                <a:sym typeface="+mn-lt"/>
              </a:rPr>
              <a:t>T</a:t>
            </a:r>
            <a:r>
              <a:rPr lang="en-US" altLang="zh-CN" sz="100" i="1">
                <a:cs typeface="+mn-ea"/>
                <a:sym typeface="+mn-lt"/>
              </a:rPr>
              <a:t> </a:t>
            </a:r>
            <a:r>
              <a:rPr lang="en-US" altLang="zh-CN" sz="1600" i="1">
                <a:cs typeface="+mn-ea"/>
                <a:sym typeface="+mn-lt"/>
              </a:rPr>
              <a:t>ext here</a:t>
            </a:r>
            <a:endParaRPr lang="en-US" sz="1600" i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08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206A4280-2CE3-4AD0-9F9A-B0A3DB2A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病因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235D5F6-0F34-4360-8CC1-E7F1788CB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CED11A-B5BD-4079-A4EB-BCF25D6F4975}"/>
              </a:ext>
            </a:extLst>
          </p:cNvPr>
          <p:cNvSpPr txBox="1"/>
          <p:nvPr/>
        </p:nvSpPr>
        <p:spPr>
          <a:xfrm>
            <a:off x="674582" y="2103931"/>
            <a:ext cx="1436612" cy="1107996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6600" spc="100" dirty="0">
                <a:solidFill>
                  <a:schemeClr val="accent1"/>
                </a:solidFill>
                <a:cs typeface="+mn-ea"/>
                <a:sym typeface="+mn-lt"/>
              </a:rPr>
              <a:t>/02</a:t>
            </a:r>
            <a:endParaRPr lang="zh-CN" altLang="en-US" sz="6600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839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病因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8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759F301-DAE5-420B-B250-CB09FEC61B5B}"/>
              </a:ext>
            </a:extLst>
          </p:cNvPr>
          <p:cNvSpPr txBox="1"/>
          <p:nvPr/>
        </p:nvSpPr>
        <p:spPr>
          <a:xfrm>
            <a:off x="4123944" y="1297422"/>
            <a:ext cx="7394956" cy="129910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defRPr sz="1200"/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03BAEC-2EF9-4230-9E86-E470958021CD}"/>
              </a:ext>
            </a:extLst>
          </p:cNvPr>
          <p:cNvSpPr/>
          <p:nvPr/>
        </p:nvSpPr>
        <p:spPr bwMode="gray">
          <a:xfrm>
            <a:off x="4123944" y="1612176"/>
            <a:ext cx="7394955" cy="99701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Copy paste fonts. Choose the only 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option to retain text.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…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7670901-67CA-46BA-BC8D-89E581F012D7}"/>
              </a:ext>
            </a:extLst>
          </p:cNvPr>
          <p:cNvSpPr txBox="1"/>
          <p:nvPr/>
        </p:nvSpPr>
        <p:spPr>
          <a:xfrm>
            <a:off x="4123944" y="3066227"/>
            <a:ext cx="7394956" cy="129910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>
              <a:defRPr sz="1200"/>
            </a:lvl1pPr>
            <a:lvl2pPr marL="609585" defTabSz="609585">
              <a:defRPr sz="2400"/>
            </a:lvl2pPr>
            <a:lvl3pPr marL="1219170" defTabSz="609585">
              <a:defRPr sz="2400"/>
            </a:lvl3pPr>
            <a:lvl4pPr marL="1828754" defTabSz="609585">
              <a:defRPr sz="2400"/>
            </a:lvl4pPr>
            <a:lvl5pPr marL="2438339" defTabSz="609585">
              <a:defRPr sz="2400"/>
            </a:lvl5pPr>
            <a:lvl6pPr marL="3047924" defTabSz="609585">
              <a:defRPr sz="2400"/>
            </a:lvl6pPr>
            <a:lvl7pPr marL="3657509" defTabSz="609585">
              <a:defRPr sz="2400"/>
            </a:lvl7pPr>
            <a:lvl8pPr marL="4267093" defTabSz="609585">
              <a:defRPr sz="2400"/>
            </a:lvl8pPr>
            <a:lvl9pPr marL="4876678" defTabSz="609585">
              <a:defRPr sz="2400"/>
            </a:lvl9pPr>
          </a:lstStyle>
          <a:p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49BA7D2-A912-49FD-B4D7-8806BFB5E76D}"/>
              </a:ext>
            </a:extLst>
          </p:cNvPr>
          <p:cNvSpPr/>
          <p:nvPr/>
        </p:nvSpPr>
        <p:spPr bwMode="gray">
          <a:xfrm>
            <a:off x="4123944" y="3380981"/>
            <a:ext cx="7394955" cy="99701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Copy paste fonts. Choose the only 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option to retain text.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…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8AEA6B6-BA87-4FC6-9C63-14693C2EA7D3}"/>
              </a:ext>
            </a:extLst>
          </p:cNvPr>
          <p:cNvSpPr txBox="1"/>
          <p:nvPr/>
        </p:nvSpPr>
        <p:spPr>
          <a:xfrm>
            <a:off x="4123944" y="4835033"/>
            <a:ext cx="7394956" cy="129910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>
              <a:defRPr sz="1200"/>
            </a:lvl1pPr>
            <a:lvl2pPr marL="609585" defTabSz="609585">
              <a:defRPr sz="2400"/>
            </a:lvl2pPr>
            <a:lvl3pPr marL="1219170" defTabSz="609585">
              <a:defRPr sz="2400"/>
            </a:lvl3pPr>
            <a:lvl4pPr marL="1828754" defTabSz="609585">
              <a:defRPr sz="2400"/>
            </a:lvl4pPr>
            <a:lvl5pPr marL="2438339" defTabSz="609585">
              <a:defRPr sz="2400"/>
            </a:lvl5pPr>
            <a:lvl6pPr marL="3047924" defTabSz="609585">
              <a:defRPr sz="2400"/>
            </a:lvl6pPr>
            <a:lvl7pPr marL="3657509" defTabSz="609585">
              <a:defRPr sz="2400"/>
            </a:lvl7pPr>
            <a:lvl8pPr marL="4267093" defTabSz="609585">
              <a:defRPr sz="2400"/>
            </a:lvl8pPr>
            <a:lvl9pPr marL="4876678" defTabSz="609585">
              <a:defRPr sz="2400"/>
            </a:lvl9pPr>
          </a:lstStyle>
          <a:p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1" name="箭头: 五边形 10">
            <a:extLst>
              <a:ext uri="{FF2B5EF4-FFF2-40B4-BE49-F238E27FC236}">
                <a16:creationId xmlns:a16="http://schemas.microsoft.com/office/drawing/2014/main" id="{994794E0-BA81-4E07-9700-055211CECB72}"/>
              </a:ext>
            </a:extLst>
          </p:cNvPr>
          <p:cNvSpPr/>
          <p:nvPr/>
        </p:nvSpPr>
        <p:spPr bwMode="auto">
          <a:xfrm>
            <a:off x="4341196" y="1130300"/>
            <a:ext cx="2864276" cy="334245"/>
          </a:xfrm>
          <a:prstGeom prst="homePlate">
            <a:avLst/>
          </a:prstGeom>
          <a:solidFill>
            <a:schemeClr val="accent2"/>
          </a:solidFill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 defTabSz="914400"/>
            <a:r>
              <a:rPr lang="en-US" altLang="zh-CN" sz="1200" b="1" kern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r>
              <a:rPr lang="en-US" altLang="zh-CN" sz="100" b="1" kern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en-US" altLang="zh-CN" sz="1200" b="1" kern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en-US" altLang="zh-CN" sz="1200" b="1" kern="0" dirty="0">
                <a:solidFill>
                  <a:srgbClr val="FFFFFF"/>
                </a:solidFill>
                <a:cs typeface="+mn-ea"/>
                <a:sym typeface="+mn-lt"/>
              </a:rPr>
              <a:t>Here</a:t>
            </a:r>
            <a:endParaRPr lang="zh-CN" altLang="en-US" sz="12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箭头: 五边形 11">
            <a:extLst>
              <a:ext uri="{FF2B5EF4-FFF2-40B4-BE49-F238E27FC236}">
                <a16:creationId xmlns:a16="http://schemas.microsoft.com/office/drawing/2014/main" id="{6CC20CEC-9AA5-458F-894D-628638EB3C1C}"/>
              </a:ext>
            </a:extLst>
          </p:cNvPr>
          <p:cNvSpPr/>
          <p:nvPr/>
        </p:nvSpPr>
        <p:spPr bwMode="auto">
          <a:xfrm>
            <a:off x="4341196" y="2899105"/>
            <a:ext cx="2864276" cy="334245"/>
          </a:xfrm>
          <a:prstGeom prst="homePlate">
            <a:avLst/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 defTabSz="914400"/>
            <a:r>
              <a:rPr lang="en-US" altLang="zh-CN" sz="1200" b="1" kern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r>
              <a:rPr lang="en-US" altLang="zh-CN" sz="100" b="1" kern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en-US" altLang="zh-CN" sz="1200" b="1" kern="0">
                <a:solidFill>
                  <a:srgbClr val="FFFFFF"/>
                </a:solidFill>
                <a:cs typeface="+mn-ea"/>
                <a:sym typeface="+mn-lt"/>
              </a:rPr>
              <a:t> Here</a:t>
            </a:r>
            <a:endParaRPr lang="zh-CN" altLang="en-US" sz="12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箭头: 五边形 12">
            <a:extLst>
              <a:ext uri="{FF2B5EF4-FFF2-40B4-BE49-F238E27FC236}">
                <a16:creationId xmlns:a16="http://schemas.microsoft.com/office/drawing/2014/main" id="{484C7CF1-ECCA-4C37-800D-7B14B7382E4F}"/>
              </a:ext>
            </a:extLst>
          </p:cNvPr>
          <p:cNvSpPr/>
          <p:nvPr/>
        </p:nvSpPr>
        <p:spPr bwMode="auto">
          <a:xfrm>
            <a:off x="4341196" y="4667911"/>
            <a:ext cx="2864276" cy="334245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 defTabSz="914400"/>
            <a:r>
              <a:rPr lang="en-US" altLang="zh-CN" sz="1200" b="1" kern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r>
              <a:rPr lang="en-US" altLang="zh-CN" sz="100" b="1" kern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en-US" altLang="zh-CN" sz="1200" b="1" kern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en-US" altLang="zh-CN" sz="1200" b="1" kern="0" dirty="0">
                <a:solidFill>
                  <a:srgbClr val="FFFFFF"/>
                </a:solidFill>
                <a:cs typeface="+mn-ea"/>
                <a:sym typeface="+mn-lt"/>
              </a:rPr>
              <a:t>Here</a:t>
            </a:r>
            <a:endParaRPr lang="zh-CN" altLang="en-US" sz="12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C6EB17D-1CB2-4E2C-ACCB-10CF82D586CD}"/>
              </a:ext>
            </a:extLst>
          </p:cNvPr>
          <p:cNvSpPr/>
          <p:nvPr/>
        </p:nvSpPr>
        <p:spPr bwMode="gray">
          <a:xfrm>
            <a:off x="4123944" y="5149787"/>
            <a:ext cx="7394955" cy="99701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Copy paste fonts. Choose the only 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option to retain text.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…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35C1552-8D6E-45C8-BE03-958708141347}"/>
              </a:ext>
            </a:extLst>
          </p:cNvPr>
          <p:cNvSpPr/>
          <p:nvPr/>
        </p:nvSpPr>
        <p:spPr bwMode="auto">
          <a:xfrm>
            <a:off x="1289659" y="1894404"/>
            <a:ext cx="2578254" cy="76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</a:t>
            </a:r>
            <a:r>
              <a:rPr lang="en-US" altLang="zh-CN" sz="1100">
                <a:cs typeface="+mn-ea"/>
                <a:sym typeface="+mn-lt"/>
              </a:rPr>
              <a:t>the only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 </a:t>
            </a:r>
            <a:r>
              <a:rPr lang="en-US" altLang="zh-CN" sz="1100" dirty="0">
                <a:cs typeface="+mn-ea"/>
                <a:sym typeface="+mn-lt"/>
              </a:rPr>
              <a:t>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45CE592-7CC4-4A14-ABF9-780D44B97F93}"/>
              </a:ext>
            </a:extLst>
          </p:cNvPr>
          <p:cNvSpPr txBox="1"/>
          <p:nvPr/>
        </p:nvSpPr>
        <p:spPr bwMode="auto">
          <a:xfrm>
            <a:off x="1289659" y="1452599"/>
            <a:ext cx="257825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>
                <a:cs typeface="+mn-ea"/>
                <a:sym typeface="+mn-lt"/>
              </a:rPr>
              <a:t>Text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b="1">
                <a:cs typeface="+mn-ea"/>
                <a:sym typeface="+mn-lt"/>
              </a:rPr>
              <a:t> </a:t>
            </a:r>
            <a:r>
              <a:rPr lang="en-US" altLang="zh-CN" b="1" dirty="0">
                <a:cs typeface="+mn-ea"/>
                <a:sym typeface="+mn-lt"/>
              </a:rPr>
              <a:t>here</a:t>
            </a: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A4A0AC20-A973-400C-8E30-142FB00EFEE6}"/>
              </a:ext>
            </a:extLst>
          </p:cNvPr>
          <p:cNvSpPr/>
          <p:nvPr/>
        </p:nvSpPr>
        <p:spPr bwMode="auto">
          <a:xfrm>
            <a:off x="699053" y="1548433"/>
            <a:ext cx="397846" cy="398217"/>
          </a:xfrm>
          <a:custGeom>
            <a:avLst/>
            <a:gdLst>
              <a:gd name="connsiteX0" fmla="*/ 451337 w 606157"/>
              <a:gd name="connsiteY0" fmla="*/ 147905 h 606722"/>
              <a:gd name="connsiteX1" fmla="*/ 569477 w 606157"/>
              <a:gd name="connsiteY1" fmla="*/ 147905 h 606722"/>
              <a:gd name="connsiteX2" fmla="*/ 606157 w 606157"/>
              <a:gd name="connsiteY2" fmla="*/ 186562 h 606722"/>
              <a:gd name="connsiteX3" fmla="*/ 606157 w 606157"/>
              <a:gd name="connsiteY3" fmla="*/ 363939 h 606722"/>
              <a:gd name="connsiteX4" fmla="*/ 584434 w 606157"/>
              <a:gd name="connsiteY4" fmla="*/ 385711 h 606722"/>
              <a:gd name="connsiteX5" fmla="*/ 557904 w 606157"/>
              <a:gd name="connsiteY5" fmla="*/ 385711 h 606722"/>
              <a:gd name="connsiteX6" fmla="*/ 549980 w 606157"/>
              <a:gd name="connsiteY6" fmla="*/ 548781 h 606722"/>
              <a:gd name="connsiteX7" fmla="*/ 489085 w 606157"/>
              <a:gd name="connsiteY7" fmla="*/ 606722 h 606722"/>
              <a:gd name="connsiteX8" fmla="*/ 426854 w 606157"/>
              <a:gd name="connsiteY8" fmla="*/ 547537 h 606722"/>
              <a:gd name="connsiteX9" fmla="*/ 420711 w 606157"/>
              <a:gd name="connsiteY9" fmla="*/ 420814 h 606722"/>
              <a:gd name="connsiteX10" fmla="*/ 461219 w 606157"/>
              <a:gd name="connsiteY10" fmla="*/ 363228 h 606722"/>
              <a:gd name="connsiteX11" fmla="*/ 461219 w 606157"/>
              <a:gd name="connsiteY11" fmla="*/ 185762 h 606722"/>
              <a:gd name="connsiteX12" fmla="*/ 451337 w 606157"/>
              <a:gd name="connsiteY12" fmla="*/ 147905 h 606722"/>
              <a:gd name="connsiteX13" fmla="*/ 38457 w 606157"/>
              <a:gd name="connsiteY13" fmla="*/ 147552 h 606722"/>
              <a:gd name="connsiteX14" fmla="*/ 155074 w 606157"/>
              <a:gd name="connsiteY14" fmla="*/ 147552 h 606722"/>
              <a:gd name="connsiteX15" fmla="*/ 145014 w 606157"/>
              <a:gd name="connsiteY15" fmla="*/ 185766 h 606722"/>
              <a:gd name="connsiteX16" fmla="*/ 145014 w 606157"/>
              <a:gd name="connsiteY16" fmla="*/ 363239 h 606722"/>
              <a:gd name="connsiteX17" fmla="*/ 187210 w 606157"/>
              <a:gd name="connsiteY17" fmla="*/ 421360 h 606722"/>
              <a:gd name="connsiteX18" fmla="*/ 181068 w 606157"/>
              <a:gd name="connsiteY18" fmla="*/ 548444 h 606722"/>
              <a:gd name="connsiteX19" fmla="*/ 120178 w 606157"/>
              <a:gd name="connsiteY19" fmla="*/ 606298 h 606722"/>
              <a:gd name="connsiteX20" fmla="*/ 57952 w 606157"/>
              <a:gd name="connsiteY20" fmla="*/ 547200 h 606722"/>
              <a:gd name="connsiteX21" fmla="*/ 50029 w 606157"/>
              <a:gd name="connsiteY21" fmla="*/ 385279 h 606722"/>
              <a:gd name="connsiteX22" fmla="*/ 21810 w 606157"/>
              <a:gd name="connsiteY22" fmla="*/ 385279 h 606722"/>
              <a:gd name="connsiteX23" fmla="*/ 0 w 606157"/>
              <a:gd name="connsiteY23" fmla="*/ 363595 h 606722"/>
              <a:gd name="connsiteX24" fmla="*/ 0 w 606157"/>
              <a:gd name="connsiteY24" fmla="*/ 186122 h 606722"/>
              <a:gd name="connsiteX25" fmla="*/ 38457 w 606157"/>
              <a:gd name="connsiteY25" fmla="*/ 147552 h 606722"/>
              <a:gd name="connsiteX26" fmla="*/ 222975 w 606157"/>
              <a:gd name="connsiteY26" fmla="*/ 147058 h 606722"/>
              <a:gd name="connsiteX27" fmla="*/ 282512 w 606157"/>
              <a:gd name="connsiteY27" fmla="*/ 147058 h 606722"/>
              <a:gd name="connsiteX28" fmla="*/ 270498 w 606157"/>
              <a:gd name="connsiteY28" fmla="*/ 159057 h 606722"/>
              <a:gd name="connsiteX29" fmla="*/ 270498 w 606157"/>
              <a:gd name="connsiteY29" fmla="*/ 169278 h 606722"/>
              <a:gd name="connsiteX30" fmla="*/ 283224 w 606157"/>
              <a:gd name="connsiteY30" fmla="*/ 181988 h 606722"/>
              <a:gd name="connsiteX31" fmla="*/ 273345 w 606157"/>
              <a:gd name="connsiteY31" fmla="*/ 292199 h 606722"/>
              <a:gd name="connsiteX32" fmla="*/ 276193 w 606157"/>
              <a:gd name="connsiteY32" fmla="*/ 302953 h 606722"/>
              <a:gd name="connsiteX33" fmla="*/ 297196 w 606157"/>
              <a:gd name="connsiteY33" fmla="*/ 332550 h 606722"/>
              <a:gd name="connsiteX34" fmla="*/ 303070 w 606157"/>
              <a:gd name="connsiteY34" fmla="*/ 335572 h 606722"/>
              <a:gd name="connsiteX35" fmla="*/ 309032 w 606157"/>
              <a:gd name="connsiteY35" fmla="*/ 332550 h 606722"/>
              <a:gd name="connsiteX36" fmla="*/ 329946 w 606157"/>
              <a:gd name="connsiteY36" fmla="*/ 302953 h 606722"/>
              <a:gd name="connsiteX37" fmla="*/ 332883 w 606157"/>
              <a:gd name="connsiteY37" fmla="*/ 292199 h 606722"/>
              <a:gd name="connsiteX38" fmla="*/ 323004 w 606157"/>
              <a:gd name="connsiteY38" fmla="*/ 181988 h 606722"/>
              <a:gd name="connsiteX39" fmla="*/ 335641 w 606157"/>
              <a:gd name="connsiteY39" fmla="*/ 169278 h 606722"/>
              <a:gd name="connsiteX40" fmla="*/ 335641 w 606157"/>
              <a:gd name="connsiteY40" fmla="*/ 159057 h 606722"/>
              <a:gd name="connsiteX41" fmla="*/ 323627 w 606157"/>
              <a:gd name="connsiteY41" fmla="*/ 147058 h 606722"/>
              <a:gd name="connsiteX42" fmla="*/ 385033 w 606157"/>
              <a:gd name="connsiteY42" fmla="*/ 147058 h 606722"/>
              <a:gd name="connsiteX43" fmla="*/ 385033 w 606157"/>
              <a:gd name="connsiteY43" fmla="*/ 147147 h 606722"/>
              <a:gd name="connsiteX44" fmla="*/ 421699 w 606157"/>
              <a:gd name="connsiteY44" fmla="*/ 185721 h 606722"/>
              <a:gd name="connsiteX45" fmla="*/ 421699 w 606157"/>
              <a:gd name="connsiteY45" fmla="*/ 363214 h 606722"/>
              <a:gd name="connsiteX46" fmla="*/ 399895 w 606157"/>
              <a:gd name="connsiteY46" fmla="*/ 384901 h 606722"/>
              <a:gd name="connsiteX47" fmla="*/ 373375 w 606157"/>
              <a:gd name="connsiteY47" fmla="*/ 384901 h 606722"/>
              <a:gd name="connsiteX48" fmla="*/ 371506 w 606157"/>
              <a:gd name="connsiteY48" fmla="*/ 424363 h 606722"/>
              <a:gd name="connsiteX49" fmla="*/ 365455 w 606157"/>
              <a:gd name="connsiteY49" fmla="*/ 548084 h 606722"/>
              <a:gd name="connsiteX50" fmla="*/ 304582 w 606157"/>
              <a:gd name="connsiteY50" fmla="*/ 605945 h 606722"/>
              <a:gd name="connsiteX51" fmla="*/ 242464 w 606157"/>
              <a:gd name="connsiteY51" fmla="*/ 546840 h 606722"/>
              <a:gd name="connsiteX52" fmla="*/ 236502 w 606157"/>
              <a:gd name="connsiteY52" fmla="*/ 424363 h 606722"/>
              <a:gd name="connsiteX53" fmla="*/ 234544 w 606157"/>
              <a:gd name="connsiteY53" fmla="*/ 384901 h 606722"/>
              <a:gd name="connsiteX54" fmla="*/ 206244 w 606157"/>
              <a:gd name="connsiteY54" fmla="*/ 384901 h 606722"/>
              <a:gd name="connsiteX55" fmla="*/ 184529 w 606157"/>
              <a:gd name="connsiteY55" fmla="*/ 363214 h 606722"/>
              <a:gd name="connsiteX56" fmla="*/ 184529 w 606157"/>
              <a:gd name="connsiteY56" fmla="*/ 185721 h 606722"/>
              <a:gd name="connsiteX57" fmla="*/ 222975 w 606157"/>
              <a:gd name="connsiteY57" fmla="*/ 147058 h 606722"/>
              <a:gd name="connsiteX58" fmla="*/ 488454 w 606157"/>
              <a:gd name="connsiteY58" fmla="*/ 706 h 606722"/>
              <a:gd name="connsiteX59" fmla="*/ 550481 w 606157"/>
              <a:gd name="connsiteY59" fmla="*/ 62663 h 606722"/>
              <a:gd name="connsiteX60" fmla="*/ 488454 w 606157"/>
              <a:gd name="connsiteY60" fmla="*/ 124620 h 606722"/>
              <a:gd name="connsiteX61" fmla="*/ 426427 w 606157"/>
              <a:gd name="connsiteY61" fmla="*/ 62663 h 606722"/>
              <a:gd name="connsiteX62" fmla="*/ 488454 w 606157"/>
              <a:gd name="connsiteY62" fmla="*/ 706 h 606722"/>
              <a:gd name="connsiteX63" fmla="*/ 119538 w 606157"/>
              <a:gd name="connsiteY63" fmla="*/ 353 h 606722"/>
              <a:gd name="connsiteX64" fmla="*/ 181565 w 606157"/>
              <a:gd name="connsiteY64" fmla="*/ 62310 h 606722"/>
              <a:gd name="connsiteX65" fmla="*/ 119538 w 606157"/>
              <a:gd name="connsiteY65" fmla="*/ 124267 h 606722"/>
              <a:gd name="connsiteX66" fmla="*/ 57511 w 606157"/>
              <a:gd name="connsiteY66" fmla="*/ 62310 h 606722"/>
              <a:gd name="connsiteX67" fmla="*/ 119538 w 606157"/>
              <a:gd name="connsiteY67" fmla="*/ 353 h 606722"/>
              <a:gd name="connsiteX68" fmla="*/ 303961 w 606157"/>
              <a:gd name="connsiteY68" fmla="*/ 0 h 606722"/>
              <a:gd name="connsiteX69" fmla="*/ 366024 w 606157"/>
              <a:gd name="connsiteY69" fmla="*/ 61957 h 606722"/>
              <a:gd name="connsiteX70" fmla="*/ 303961 w 606157"/>
              <a:gd name="connsiteY70" fmla="*/ 123914 h 606722"/>
              <a:gd name="connsiteX71" fmla="*/ 241898 w 606157"/>
              <a:gd name="connsiteY71" fmla="*/ 61957 h 606722"/>
              <a:gd name="connsiteX72" fmla="*/ 303961 w 606157"/>
              <a:gd name="connsiteY7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6157" h="606722">
                <a:moveTo>
                  <a:pt x="451337" y="147905"/>
                </a:moveTo>
                <a:lnTo>
                  <a:pt x="569477" y="147905"/>
                </a:lnTo>
                <a:cubicBezTo>
                  <a:pt x="589954" y="148971"/>
                  <a:pt x="606157" y="165856"/>
                  <a:pt x="606157" y="186562"/>
                </a:cubicBezTo>
                <a:lnTo>
                  <a:pt x="606157" y="363939"/>
                </a:lnTo>
                <a:cubicBezTo>
                  <a:pt x="606157" y="375936"/>
                  <a:pt x="596453" y="385711"/>
                  <a:pt x="584434" y="385711"/>
                </a:cubicBezTo>
                <a:lnTo>
                  <a:pt x="557904" y="385711"/>
                </a:lnTo>
                <a:lnTo>
                  <a:pt x="549980" y="548781"/>
                </a:lnTo>
                <a:cubicBezTo>
                  <a:pt x="548378" y="581217"/>
                  <a:pt x="521580" y="606722"/>
                  <a:pt x="489085" y="606722"/>
                </a:cubicBezTo>
                <a:cubicBezTo>
                  <a:pt x="455877" y="606722"/>
                  <a:pt x="428456" y="580684"/>
                  <a:pt x="426854" y="547537"/>
                </a:cubicBezTo>
                <a:lnTo>
                  <a:pt x="420711" y="420814"/>
                </a:lnTo>
                <a:cubicBezTo>
                  <a:pt x="444482" y="412194"/>
                  <a:pt x="461219" y="389355"/>
                  <a:pt x="461219" y="363228"/>
                </a:cubicBezTo>
                <a:lnTo>
                  <a:pt x="461219" y="185762"/>
                </a:lnTo>
                <a:cubicBezTo>
                  <a:pt x="461219" y="172077"/>
                  <a:pt x="457658" y="159102"/>
                  <a:pt x="451337" y="147905"/>
                </a:cubicBezTo>
                <a:close/>
                <a:moveTo>
                  <a:pt x="38457" y="147552"/>
                </a:moveTo>
                <a:lnTo>
                  <a:pt x="155074" y="147552"/>
                </a:lnTo>
                <a:cubicBezTo>
                  <a:pt x="148664" y="158839"/>
                  <a:pt x="145014" y="171902"/>
                  <a:pt x="145014" y="185766"/>
                </a:cubicBezTo>
                <a:lnTo>
                  <a:pt x="145014" y="363239"/>
                </a:lnTo>
                <a:cubicBezTo>
                  <a:pt x="145014" y="389811"/>
                  <a:pt x="162284" y="413184"/>
                  <a:pt x="187210" y="421360"/>
                </a:cubicBezTo>
                <a:lnTo>
                  <a:pt x="181068" y="548444"/>
                </a:lnTo>
                <a:cubicBezTo>
                  <a:pt x="179465" y="580881"/>
                  <a:pt x="152670" y="606298"/>
                  <a:pt x="120178" y="606298"/>
                </a:cubicBezTo>
                <a:cubicBezTo>
                  <a:pt x="86973" y="606298"/>
                  <a:pt x="59555" y="580348"/>
                  <a:pt x="57952" y="547200"/>
                </a:cubicBezTo>
                <a:lnTo>
                  <a:pt x="50029" y="385279"/>
                </a:lnTo>
                <a:lnTo>
                  <a:pt x="21810" y="385279"/>
                </a:lnTo>
                <a:cubicBezTo>
                  <a:pt x="9792" y="385279"/>
                  <a:pt x="0" y="375592"/>
                  <a:pt x="0" y="363595"/>
                </a:cubicBezTo>
                <a:lnTo>
                  <a:pt x="0" y="186122"/>
                </a:lnTo>
                <a:cubicBezTo>
                  <a:pt x="0" y="164882"/>
                  <a:pt x="17181" y="147641"/>
                  <a:pt x="38457" y="147552"/>
                </a:cubicBezTo>
                <a:close/>
                <a:moveTo>
                  <a:pt x="222975" y="147058"/>
                </a:moveTo>
                <a:lnTo>
                  <a:pt x="282512" y="147058"/>
                </a:lnTo>
                <a:lnTo>
                  <a:pt x="270498" y="159057"/>
                </a:lnTo>
                <a:cubicBezTo>
                  <a:pt x="267739" y="161901"/>
                  <a:pt x="267739" y="166523"/>
                  <a:pt x="270498" y="169278"/>
                </a:cubicBezTo>
                <a:lnTo>
                  <a:pt x="283224" y="181988"/>
                </a:lnTo>
                <a:lnTo>
                  <a:pt x="273345" y="292199"/>
                </a:lnTo>
                <a:cubicBezTo>
                  <a:pt x="272989" y="296021"/>
                  <a:pt x="274057" y="299754"/>
                  <a:pt x="276193" y="302953"/>
                </a:cubicBezTo>
                <a:lnTo>
                  <a:pt x="297196" y="332550"/>
                </a:lnTo>
                <a:cubicBezTo>
                  <a:pt x="298531" y="334417"/>
                  <a:pt x="300756" y="335572"/>
                  <a:pt x="303070" y="335572"/>
                </a:cubicBezTo>
                <a:cubicBezTo>
                  <a:pt x="305472" y="335572"/>
                  <a:pt x="307608" y="334417"/>
                  <a:pt x="309032" y="332550"/>
                </a:cubicBezTo>
                <a:lnTo>
                  <a:pt x="329946" y="302953"/>
                </a:lnTo>
                <a:cubicBezTo>
                  <a:pt x="332171" y="299754"/>
                  <a:pt x="333239" y="296021"/>
                  <a:pt x="332883" y="292199"/>
                </a:cubicBezTo>
                <a:lnTo>
                  <a:pt x="323004" y="181988"/>
                </a:lnTo>
                <a:lnTo>
                  <a:pt x="335641" y="169278"/>
                </a:lnTo>
                <a:cubicBezTo>
                  <a:pt x="338489" y="166523"/>
                  <a:pt x="338489" y="161901"/>
                  <a:pt x="335641" y="159057"/>
                </a:cubicBezTo>
                <a:lnTo>
                  <a:pt x="323627" y="147058"/>
                </a:lnTo>
                <a:lnTo>
                  <a:pt x="385033" y="147058"/>
                </a:lnTo>
                <a:lnTo>
                  <a:pt x="385033" y="147147"/>
                </a:lnTo>
                <a:cubicBezTo>
                  <a:pt x="405413" y="148214"/>
                  <a:pt x="421699" y="165101"/>
                  <a:pt x="421699" y="185721"/>
                </a:cubicBezTo>
                <a:lnTo>
                  <a:pt x="421699" y="363214"/>
                </a:lnTo>
                <a:cubicBezTo>
                  <a:pt x="421699" y="375213"/>
                  <a:pt x="411910" y="384901"/>
                  <a:pt x="399895" y="384901"/>
                </a:cubicBezTo>
                <a:lnTo>
                  <a:pt x="373375" y="384901"/>
                </a:lnTo>
                <a:lnTo>
                  <a:pt x="371506" y="424363"/>
                </a:lnTo>
                <a:lnTo>
                  <a:pt x="365455" y="548084"/>
                </a:lnTo>
                <a:cubicBezTo>
                  <a:pt x="363853" y="580525"/>
                  <a:pt x="337154" y="605945"/>
                  <a:pt x="304582" y="605945"/>
                </a:cubicBezTo>
                <a:cubicBezTo>
                  <a:pt x="271388" y="605945"/>
                  <a:pt x="244066" y="579903"/>
                  <a:pt x="242464" y="546840"/>
                </a:cubicBezTo>
                <a:lnTo>
                  <a:pt x="236502" y="424363"/>
                </a:lnTo>
                <a:lnTo>
                  <a:pt x="234544" y="384901"/>
                </a:lnTo>
                <a:lnTo>
                  <a:pt x="206244" y="384901"/>
                </a:lnTo>
                <a:cubicBezTo>
                  <a:pt x="194229" y="384901"/>
                  <a:pt x="184529" y="375213"/>
                  <a:pt x="184529" y="363214"/>
                </a:cubicBezTo>
                <a:lnTo>
                  <a:pt x="184529" y="185721"/>
                </a:lnTo>
                <a:cubicBezTo>
                  <a:pt x="184529" y="164479"/>
                  <a:pt x="201705" y="147236"/>
                  <a:pt x="222975" y="147058"/>
                </a:cubicBezTo>
                <a:close/>
                <a:moveTo>
                  <a:pt x="488454" y="706"/>
                </a:moveTo>
                <a:cubicBezTo>
                  <a:pt x="522711" y="706"/>
                  <a:pt x="550481" y="28445"/>
                  <a:pt x="550481" y="62663"/>
                </a:cubicBezTo>
                <a:cubicBezTo>
                  <a:pt x="550481" y="96881"/>
                  <a:pt x="522711" y="124620"/>
                  <a:pt x="488454" y="124620"/>
                </a:cubicBezTo>
                <a:cubicBezTo>
                  <a:pt x="454197" y="124620"/>
                  <a:pt x="426427" y="96881"/>
                  <a:pt x="426427" y="62663"/>
                </a:cubicBezTo>
                <a:cubicBezTo>
                  <a:pt x="426427" y="28445"/>
                  <a:pt x="454197" y="706"/>
                  <a:pt x="488454" y="706"/>
                </a:cubicBezTo>
                <a:close/>
                <a:moveTo>
                  <a:pt x="119538" y="353"/>
                </a:moveTo>
                <a:cubicBezTo>
                  <a:pt x="153795" y="353"/>
                  <a:pt x="181565" y="28092"/>
                  <a:pt x="181565" y="62310"/>
                </a:cubicBezTo>
                <a:cubicBezTo>
                  <a:pt x="181565" y="96528"/>
                  <a:pt x="153795" y="124267"/>
                  <a:pt x="119538" y="124267"/>
                </a:cubicBezTo>
                <a:cubicBezTo>
                  <a:pt x="85281" y="124267"/>
                  <a:pt x="57511" y="96528"/>
                  <a:pt x="57511" y="62310"/>
                </a:cubicBezTo>
                <a:cubicBezTo>
                  <a:pt x="57511" y="28092"/>
                  <a:pt x="85281" y="353"/>
                  <a:pt x="119538" y="353"/>
                </a:cubicBezTo>
                <a:close/>
                <a:moveTo>
                  <a:pt x="303961" y="0"/>
                </a:moveTo>
                <a:cubicBezTo>
                  <a:pt x="338237" y="0"/>
                  <a:pt x="366024" y="27739"/>
                  <a:pt x="366024" y="61957"/>
                </a:cubicBezTo>
                <a:cubicBezTo>
                  <a:pt x="366024" y="96175"/>
                  <a:pt x="338237" y="123914"/>
                  <a:pt x="303961" y="123914"/>
                </a:cubicBezTo>
                <a:cubicBezTo>
                  <a:pt x="269685" y="123914"/>
                  <a:pt x="241898" y="96175"/>
                  <a:pt x="241898" y="61957"/>
                </a:cubicBezTo>
                <a:cubicBezTo>
                  <a:pt x="241898" y="27739"/>
                  <a:pt x="269685" y="0"/>
                  <a:pt x="303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5A2396F-0099-4E90-B6A0-80443C7D41E2}"/>
              </a:ext>
            </a:extLst>
          </p:cNvPr>
          <p:cNvSpPr/>
          <p:nvPr/>
        </p:nvSpPr>
        <p:spPr bwMode="auto">
          <a:xfrm>
            <a:off x="1289659" y="3476802"/>
            <a:ext cx="2578254" cy="76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</a:t>
            </a:r>
            <a:r>
              <a:rPr lang="en-US" altLang="zh-CN" sz="1100">
                <a:cs typeface="+mn-ea"/>
                <a:sym typeface="+mn-lt"/>
              </a:rPr>
              <a:t>the only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 </a:t>
            </a:r>
            <a:r>
              <a:rPr lang="en-US" altLang="zh-CN" sz="1100" dirty="0">
                <a:cs typeface="+mn-ea"/>
                <a:sym typeface="+mn-lt"/>
              </a:rPr>
              <a:t>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460AE87-D408-467D-B8FF-841699BE24A2}"/>
              </a:ext>
            </a:extLst>
          </p:cNvPr>
          <p:cNvSpPr txBox="1"/>
          <p:nvPr/>
        </p:nvSpPr>
        <p:spPr bwMode="auto">
          <a:xfrm>
            <a:off x="1289659" y="3034997"/>
            <a:ext cx="257825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>
                <a:cs typeface="+mn-ea"/>
                <a:sym typeface="+mn-lt"/>
              </a:rPr>
              <a:t>Text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b="1">
                <a:cs typeface="+mn-ea"/>
                <a:sym typeface="+mn-lt"/>
              </a:rPr>
              <a:t> </a:t>
            </a:r>
            <a:r>
              <a:rPr lang="en-US" altLang="zh-CN" b="1" dirty="0">
                <a:cs typeface="+mn-ea"/>
                <a:sym typeface="+mn-lt"/>
              </a:rPr>
              <a:t>here</a:t>
            </a: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E43F1BC7-298C-4F0D-B27F-CFE63CAD52C4}"/>
              </a:ext>
            </a:extLst>
          </p:cNvPr>
          <p:cNvSpPr/>
          <p:nvPr/>
        </p:nvSpPr>
        <p:spPr bwMode="auto">
          <a:xfrm>
            <a:off x="699053" y="3130831"/>
            <a:ext cx="397846" cy="398217"/>
          </a:xfrm>
          <a:custGeom>
            <a:avLst/>
            <a:gdLst>
              <a:gd name="connsiteX0" fmla="*/ 451337 w 606157"/>
              <a:gd name="connsiteY0" fmla="*/ 147905 h 606722"/>
              <a:gd name="connsiteX1" fmla="*/ 569477 w 606157"/>
              <a:gd name="connsiteY1" fmla="*/ 147905 h 606722"/>
              <a:gd name="connsiteX2" fmla="*/ 606157 w 606157"/>
              <a:gd name="connsiteY2" fmla="*/ 186562 h 606722"/>
              <a:gd name="connsiteX3" fmla="*/ 606157 w 606157"/>
              <a:gd name="connsiteY3" fmla="*/ 363939 h 606722"/>
              <a:gd name="connsiteX4" fmla="*/ 584434 w 606157"/>
              <a:gd name="connsiteY4" fmla="*/ 385711 h 606722"/>
              <a:gd name="connsiteX5" fmla="*/ 557904 w 606157"/>
              <a:gd name="connsiteY5" fmla="*/ 385711 h 606722"/>
              <a:gd name="connsiteX6" fmla="*/ 549980 w 606157"/>
              <a:gd name="connsiteY6" fmla="*/ 548781 h 606722"/>
              <a:gd name="connsiteX7" fmla="*/ 489085 w 606157"/>
              <a:gd name="connsiteY7" fmla="*/ 606722 h 606722"/>
              <a:gd name="connsiteX8" fmla="*/ 426854 w 606157"/>
              <a:gd name="connsiteY8" fmla="*/ 547537 h 606722"/>
              <a:gd name="connsiteX9" fmla="*/ 420711 w 606157"/>
              <a:gd name="connsiteY9" fmla="*/ 420814 h 606722"/>
              <a:gd name="connsiteX10" fmla="*/ 461219 w 606157"/>
              <a:gd name="connsiteY10" fmla="*/ 363228 h 606722"/>
              <a:gd name="connsiteX11" fmla="*/ 461219 w 606157"/>
              <a:gd name="connsiteY11" fmla="*/ 185762 h 606722"/>
              <a:gd name="connsiteX12" fmla="*/ 451337 w 606157"/>
              <a:gd name="connsiteY12" fmla="*/ 147905 h 606722"/>
              <a:gd name="connsiteX13" fmla="*/ 38457 w 606157"/>
              <a:gd name="connsiteY13" fmla="*/ 147552 h 606722"/>
              <a:gd name="connsiteX14" fmla="*/ 155074 w 606157"/>
              <a:gd name="connsiteY14" fmla="*/ 147552 h 606722"/>
              <a:gd name="connsiteX15" fmla="*/ 145014 w 606157"/>
              <a:gd name="connsiteY15" fmla="*/ 185766 h 606722"/>
              <a:gd name="connsiteX16" fmla="*/ 145014 w 606157"/>
              <a:gd name="connsiteY16" fmla="*/ 363239 h 606722"/>
              <a:gd name="connsiteX17" fmla="*/ 187210 w 606157"/>
              <a:gd name="connsiteY17" fmla="*/ 421360 h 606722"/>
              <a:gd name="connsiteX18" fmla="*/ 181068 w 606157"/>
              <a:gd name="connsiteY18" fmla="*/ 548444 h 606722"/>
              <a:gd name="connsiteX19" fmla="*/ 120178 w 606157"/>
              <a:gd name="connsiteY19" fmla="*/ 606298 h 606722"/>
              <a:gd name="connsiteX20" fmla="*/ 57952 w 606157"/>
              <a:gd name="connsiteY20" fmla="*/ 547200 h 606722"/>
              <a:gd name="connsiteX21" fmla="*/ 50029 w 606157"/>
              <a:gd name="connsiteY21" fmla="*/ 385279 h 606722"/>
              <a:gd name="connsiteX22" fmla="*/ 21810 w 606157"/>
              <a:gd name="connsiteY22" fmla="*/ 385279 h 606722"/>
              <a:gd name="connsiteX23" fmla="*/ 0 w 606157"/>
              <a:gd name="connsiteY23" fmla="*/ 363595 h 606722"/>
              <a:gd name="connsiteX24" fmla="*/ 0 w 606157"/>
              <a:gd name="connsiteY24" fmla="*/ 186122 h 606722"/>
              <a:gd name="connsiteX25" fmla="*/ 38457 w 606157"/>
              <a:gd name="connsiteY25" fmla="*/ 147552 h 606722"/>
              <a:gd name="connsiteX26" fmla="*/ 222975 w 606157"/>
              <a:gd name="connsiteY26" fmla="*/ 147058 h 606722"/>
              <a:gd name="connsiteX27" fmla="*/ 282512 w 606157"/>
              <a:gd name="connsiteY27" fmla="*/ 147058 h 606722"/>
              <a:gd name="connsiteX28" fmla="*/ 270498 w 606157"/>
              <a:gd name="connsiteY28" fmla="*/ 159057 h 606722"/>
              <a:gd name="connsiteX29" fmla="*/ 270498 w 606157"/>
              <a:gd name="connsiteY29" fmla="*/ 169278 h 606722"/>
              <a:gd name="connsiteX30" fmla="*/ 283224 w 606157"/>
              <a:gd name="connsiteY30" fmla="*/ 181988 h 606722"/>
              <a:gd name="connsiteX31" fmla="*/ 273345 w 606157"/>
              <a:gd name="connsiteY31" fmla="*/ 292199 h 606722"/>
              <a:gd name="connsiteX32" fmla="*/ 276193 w 606157"/>
              <a:gd name="connsiteY32" fmla="*/ 302953 h 606722"/>
              <a:gd name="connsiteX33" fmla="*/ 297196 w 606157"/>
              <a:gd name="connsiteY33" fmla="*/ 332550 h 606722"/>
              <a:gd name="connsiteX34" fmla="*/ 303070 w 606157"/>
              <a:gd name="connsiteY34" fmla="*/ 335572 h 606722"/>
              <a:gd name="connsiteX35" fmla="*/ 309032 w 606157"/>
              <a:gd name="connsiteY35" fmla="*/ 332550 h 606722"/>
              <a:gd name="connsiteX36" fmla="*/ 329946 w 606157"/>
              <a:gd name="connsiteY36" fmla="*/ 302953 h 606722"/>
              <a:gd name="connsiteX37" fmla="*/ 332883 w 606157"/>
              <a:gd name="connsiteY37" fmla="*/ 292199 h 606722"/>
              <a:gd name="connsiteX38" fmla="*/ 323004 w 606157"/>
              <a:gd name="connsiteY38" fmla="*/ 181988 h 606722"/>
              <a:gd name="connsiteX39" fmla="*/ 335641 w 606157"/>
              <a:gd name="connsiteY39" fmla="*/ 169278 h 606722"/>
              <a:gd name="connsiteX40" fmla="*/ 335641 w 606157"/>
              <a:gd name="connsiteY40" fmla="*/ 159057 h 606722"/>
              <a:gd name="connsiteX41" fmla="*/ 323627 w 606157"/>
              <a:gd name="connsiteY41" fmla="*/ 147058 h 606722"/>
              <a:gd name="connsiteX42" fmla="*/ 385033 w 606157"/>
              <a:gd name="connsiteY42" fmla="*/ 147058 h 606722"/>
              <a:gd name="connsiteX43" fmla="*/ 385033 w 606157"/>
              <a:gd name="connsiteY43" fmla="*/ 147147 h 606722"/>
              <a:gd name="connsiteX44" fmla="*/ 421699 w 606157"/>
              <a:gd name="connsiteY44" fmla="*/ 185721 h 606722"/>
              <a:gd name="connsiteX45" fmla="*/ 421699 w 606157"/>
              <a:gd name="connsiteY45" fmla="*/ 363214 h 606722"/>
              <a:gd name="connsiteX46" fmla="*/ 399895 w 606157"/>
              <a:gd name="connsiteY46" fmla="*/ 384901 h 606722"/>
              <a:gd name="connsiteX47" fmla="*/ 373375 w 606157"/>
              <a:gd name="connsiteY47" fmla="*/ 384901 h 606722"/>
              <a:gd name="connsiteX48" fmla="*/ 371506 w 606157"/>
              <a:gd name="connsiteY48" fmla="*/ 424363 h 606722"/>
              <a:gd name="connsiteX49" fmla="*/ 365455 w 606157"/>
              <a:gd name="connsiteY49" fmla="*/ 548084 h 606722"/>
              <a:gd name="connsiteX50" fmla="*/ 304582 w 606157"/>
              <a:gd name="connsiteY50" fmla="*/ 605945 h 606722"/>
              <a:gd name="connsiteX51" fmla="*/ 242464 w 606157"/>
              <a:gd name="connsiteY51" fmla="*/ 546840 h 606722"/>
              <a:gd name="connsiteX52" fmla="*/ 236502 w 606157"/>
              <a:gd name="connsiteY52" fmla="*/ 424363 h 606722"/>
              <a:gd name="connsiteX53" fmla="*/ 234544 w 606157"/>
              <a:gd name="connsiteY53" fmla="*/ 384901 h 606722"/>
              <a:gd name="connsiteX54" fmla="*/ 206244 w 606157"/>
              <a:gd name="connsiteY54" fmla="*/ 384901 h 606722"/>
              <a:gd name="connsiteX55" fmla="*/ 184529 w 606157"/>
              <a:gd name="connsiteY55" fmla="*/ 363214 h 606722"/>
              <a:gd name="connsiteX56" fmla="*/ 184529 w 606157"/>
              <a:gd name="connsiteY56" fmla="*/ 185721 h 606722"/>
              <a:gd name="connsiteX57" fmla="*/ 222975 w 606157"/>
              <a:gd name="connsiteY57" fmla="*/ 147058 h 606722"/>
              <a:gd name="connsiteX58" fmla="*/ 488454 w 606157"/>
              <a:gd name="connsiteY58" fmla="*/ 706 h 606722"/>
              <a:gd name="connsiteX59" fmla="*/ 550481 w 606157"/>
              <a:gd name="connsiteY59" fmla="*/ 62663 h 606722"/>
              <a:gd name="connsiteX60" fmla="*/ 488454 w 606157"/>
              <a:gd name="connsiteY60" fmla="*/ 124620 h 606722"/>
              <a:gd name="connsiteX61" fmla="*/ 426427 w 606157"/>
              <a:gd name="connsiteY61" fmla="*/ 62663 h 606722"/>
              <a:gd name="connsiteX62" fmla="*/ 488454 w 606157"/>
              <a:gd name="connsiteY62" fmla="*/ 706 h 606722"/>
              <a:gd name="connsiteX63" fmla="*/ 119538 w 606157"/>
              <a:gd name="connsiteY63" fmla="*/ 353 h 606722"/>
              <a:gd name="connsiteX64" fmla="*/ 181565 w 606157"/>
              <a:gd name="connsiteY64" fmla="*/ 62310 h 606722"/>
              <a:gd name="connsiteX65" fmla="*/ 119538 w 606157"/>
              <a:gd name="connsiteY65" fmla="*/ 124267 h 606722"/>
              <a:gd name="connsiteX66" fmla="*/ 57511 w 606157"/>
              <a:gd name="connsiteY66" fmla="*/ 62310 h 606722"/>
              <a:gd name="connsiteX67" fmla="*/ 119538 w 606157"/>
              <a:gd name="connsiteY67" fmla="*/ 353 h 606722"/>
              <a:gd name="connsiteX68" fmla="*/ 303961 w 606157"/>
              <a:gd name="connsiteY68" fmla="*/ 0 h 606722"/>
              <a:gd name="connsiteX69" fmla="*/ 366024 w 606157"/>
              <a:gd name="connsiteY69" fmla="*/ 61957 h 606722"/>
              <a:gd name="connsiteX70" fmla="*/ 303961 w 606157"/>
              <a:gd name="connsiteY70" fmla="*/ 123914 h 606722"/>
              <a:gd name="connsiteX71" fmla="*/ 241898 w 606157"/>
              <a:gd name="connsiteY71" fmla="*/ 61957 h 606722"/>
              <a:gd name="connsiteX72" fmla="*/ 303961 w 606157"/>
              <a:gd name="connsiteY7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6157" h="606722">
                <a:moveTo>
                  <a:pt x="451337" y="147905"/>
                </a:moveTo>
                <a:lnTo>
                  <a:pt x="569477" y="147905"/>
                </a:lnTo>
                <a:cubicBezTo>
                  <a:pt x="589954" y="148971"/>
                  <a:pt x="606157" y="165856"/>
                  <a:pt x="606157" y="186562"/>
                </a:cubicBezTo>
                <a:lnTo>
                  <a:pt x="606157" y="363939"/>
                </a:lnTo>
                <a:cubicBezTo>
                  <a:pt x="606157" y="375936"/>
                  <a:pt x="596453" y="385711"/>
                  <a:pt x="584434" y="385711"/>
                </a:cubicBezTo>
                <a:lnTo>
                  <a:pt x="557904" y="385711"/>
                </a:lnTo>
                <a:lnTo>
                  <a:pt x="549980" y="548781"/>
                </a:lnTo>
                <a:cubicBezTo>
                  <a:pt x="548378" y="581217"/>
                  <a:pt x="521580" y="606722"/>
                  <a:pt x="489085" y="606722"/>
                </a:cubicBezTo>
                <a:cubicBezTo>
                  <a:pt x="455877" y="606722"/>
                  <a:pt x="428456" y="580684"/>
                  <a:pt x="426854" y="547537"/>
                </a:cubicBezTo>
                <a:lnTo>
                  <a:pt x="420711" y="420814"/>
                </a:lnTo>
                <a:cubicBezTo>
                  <a:pt x="444482" y="412194"/>
                  <a:pt x="461219" y="389355"/>
                  <a:pt x="461219" y="363228"/>
                </a:cubicBezTo>
                <a:lnTo>
                  <a:pt x="461219" y="185762"/>
                </a:lnTo>
                <a:cubicBezTo>
                  <a:pt x="461219" y="172077"/>
                  <a:pt x="457658" y="159102"/>
                  <a:pt x="451337" y="147905"/>
                </a:cubicBezTo>
                <a:close/>
                <a:moveTo>
                  <a:pt x="38457" y="147552"/>
                </a:moveTo>
                <a:lnTo>
                  <a:pt x="155074" y="147552"/>
                </a:lnTo>
                <a:cubicBezTo>
                  <a:pt x="148664" y="158839"/>
                  <a:pt x="145014" y="171902"/>
                  <a:pt x="145014" y="185766"/>
                </a:cubicBezTo>
                <a:lnTo>
                  <a:pt x="145014" y="363239"/>
                </a:lnTo>
                <a:cubicBezTo>
                  <a:pt x="145014" y="389811"/>
                  <a:pt x="162284" y="413184"/>
                  <a:pt x="187210" y="421360"/>
                </a:cubicBezTo>
                <a:lnTo>
                  <a:pt x="181068" y="548444"/>
                </a:lnTo>
                <a:cubicBezTo>
                  <a:pt x="179465" y="580881"/>
                  <a:pt x="152670" y="606298"/>
                  <a:pt x="120178" y="606298"/>
                </a:cubicBezTo>
                <a:cubicBezTo>
                  <a:pt x="86973" y="606298"/>
                  <a:pt x="59555" y="580348"/>
                  <a:pt x="57952" y="547200"/>
                </a:cubicBezTo>
                <a:lnTo>
                  <a:pt x="50029" y="385279"/>
                </a:lnTo>
                <a:lnTo>
                  <a:pt x="21810" y="385279"/>
                </a:lnTo>
                <a:cubicBezTo>
                  <a:pt x="9792" y="385279"/>
                  <a:pt x="0" y="375592"/>
                  <a:pt x="0" y="363595"/>
                </a:cubicBezTo>
                <a:lnTo>
                  <a:pt x="0" y="186122"/>
                </a:lnTo>
                <a:cubicBezTo>
                  <a:pt x="0" y="164882"/>
                  <a:pt x="17181" y="147641"/>
                  <a:pt x="38457" y="147552"/>
                </a:cubicBezTo>
                <a:close/>
                <a:moveTo>
                  <a:pt x="222975" y="147058"/>
                </a:moveTo>
                <a:lnTo>
                  <a:pt x="282512" y="147058"/>
                </a:lnTo>
                <a:lnTo>
                  <a:pt x="270498" y="159057"/>
                </a:lnTo>
                <a:cubicBezTo>
                  <a:pt x="267739" y="161901"/>
                  <a:pt x="267739" y="166523"/>
                  <a:pt x="270498" y="169278"/>
                </a:cubicBezTo>
                <a:lnTo>
                  <a:pt x="283224" y="181988"/>
                </a:lnTo>
                <a:lnTo>
                  <a:pt x="273345" y="292199"/>
                </a:lnTo>
                <a:cubicBezTo>
                  <a:pt x="272989" y="296021"/>
                  <a:pt x="274057" y="299754"/>
                  <a:pt x="276193" y="302953"/>
                </a:cubicBezTo>
                <a:lnTo>
                  <a:pt x="297196" y="332550"/>
                </a:lnTo>
                <a:cubicBezTo>
                  <a:pt x="298531" y="334417"/>
                  <a:pt x="300756" y="335572"/>
                  <a:pt x="303070" y="335572"/>
                </a:cubicBezTo>
                <a:cubicBezTo>
                  <a:pt x="305472" y="335572"/>
                  <a:pt x="307608" y="334417"/>
                  <a:pt x="309032" y="332550"/>
                </a:cubicBezTo>
                <a:lnTo>
                  <a:pt x="329946" y="302953"/>
                </a:lnTo>
                <a:cubicBezTo>
                  <a:pt x="332171" y="299754"/>
                  <a:pt x="333239" y="296021"/>
                  <a:pt x="332883" y="292199"/>
                </a:cubicBezTo>
                <a:lnTo>
                  <a:pt x="323004" y="181988"/>
                </a:lnTo>
                <a:lnTo>
                  <a:pt x="335641" y="169278"/>
                </a:lnTo>
                <a:cubicBezTo>
                  <a:pt x="338489" y="166523"/>
                  <a:pt x="338489" y="161901"/>
                  <a:pt x="335641" y="159057"/>
                </a:cubicBezTo>
                <a:lnTo>
                  <a:pt x="323627" y="147058"/>
                </a:lnTo>
                <a:lnTo>
                  <a:pt x="385033" y="147058"/>
                </a:lnTo>
                <a:lnTo>
                  <a:pt x="385033" y="147147"/>
                </a:lnTo>
                <a:cubicBezTo>
                  <a:pt x="405413" y="148214"/>
                  <a:pt x="421699" y="165101"/>
                  <a:pt x="421699" y="185721"/>
                </a:cubicBezTo>
                <a:lnTo>
                  <a:pt x="421699" y="363214"/>
                </a:lnTo>
                <a:cubicBezTo>
                  <a:pt x="421699" y="375213"/>
                  <a:pt x="411910" y="384901"/>
                  <a:pt x="399895" y="384901"/>
                </a:cubicBezTo>
                <a:lnTo>
                  <a:pt x="373375" y="384901"/>
                </a:lnTo>
                <a:lnTo>
                  <a:pt x="371506" y="424363"/>
                </a:lnTo>
                <a:lnTo>
                  <a:pt x="365455" y="548084"/>
                </a:lnTo>
                <a:cubicBezTo>
                  <a:pt x="363853" y="580525"/>
                  <a:pt x="337154" y="605945"/>
                  <a:pt x="304582" y="605945"/>
                </a:cubicBezTo>
                <a:cubicBezTo>
                  <a:pt x="271388" y="605945"/>
                  <a:pt x="244066" y="579903"/>
                  <a:pt x="242464" y="546840"/>
                </a:cubicBezTo>
                <a:lnTo>
                  <a:pt x="236502" y="424363"/>
                </a:lnTo>
                <a:lnTo>
                  <a:pt x="234544" y="384901"/>
                </a:lnTo>
                <a:lnTo>
                  <a:pt x="206244" y="384901"/>
                </a:lnTo>
                <a:cubicBezTo>
                  <a:pt x="194229" y="384901"/>
                  <a:pt x="184529" y="375213"/>
                  <a:pt x="184529" y="363214"/>
                </a:cubicBezTo>
                <a:lnTo>
                  <a:pt x="184529" y="185721"/>
                </a:lnTo>
                <a:cubicBezTo>
                  <a:pt x="184529" y="164479"/>
                  <a:pt x="201705" y="147236"/>
                  <a:pt x="222975" y="147058"/>
                </a:cubicBezTo>
                <a:close/>
                <a:moveTo>
                  <a:pt x="488454" y="706"/>
                </a:moveTo>
                <a:cubicBezTo>
                  <a:pt x="522711" y="706"/>
                  <a:pt x="550481" y="28445"/>
                  <a:pt x="550481" y="62663"/>
                </a:cubicBezTo>
                <a:cubicBezTo>
                  <a:pt x="550481" y="96881"/>
                  <a:pt x="522711" y="124620"/>
                  <a:pt x="488454" y="124620"/>
                </a:cubicBezTo>
                <a:cubicBezTo>
                  <a:pt x="454197" y="124620"/>
                  <a:pt x="426427" y="96881"/>
                  <a:pt x="426427" y="62663"/>
                </a:cubicBezTo>
                <a:cubicBezTo>
                  <a:pt x="426427" y="28445"/>
                  <a:pt x="454197" y="706"/>
                  <a:pt x="488454" y="706"/>
                </a:cubicBezTo>
                <a:close/>
                <a:moveTo>
                  <a:pt x="119538" y="353"/>
                </a:moveTo>
                <a:cubicBezTo>
                  <a:pt x="153795" y="353"/>
                  <a:pt x="181565" y="28092"/>
                  <a:pt x="181565" y="62310"/>
                </a:cubicBezTo>
                <a:cubicBezTo>
                  <a:pt x="181565" y="96528"/>
                  <a:pt x="153795" y="124267"/>
                  <a:pt x="119538" y="124267"/>
                </a:cubicBezTo>
                <a:cubicBezTo>
                  <a:pt x="85281" y="124267"/>
                  <a:pt x="57511" y="96528"/>
                  <a:pt x="57511" y="62310"/>
                </a:cubicBezTo>
                <a:cubicBezTo>
                  <a:pt x="57511" y="28092"/>
                  <a:pt x="85281" y="353"/>
                  <a:pt x="119538" y="353"/>
                </a:cubicBezTo>
                <a:close/>
                <a:moveTo>
                  <a:pt x="303961" y="0"/>
                </a:moveTo>
                <a:cubicBezTo>
                  <a:pt x="338237" y="0"/>
                  <a:pt x="366024" y="27739"/>
                  <a:pt x="366024" y="61957"/>
                </a:cubicBezTo>
                <a:cubicBezTo>
                  <a:pt x="366024" y="96175"/>
                  <a:pt x="338237" y="123914"/>
                  <a:pt x="303961" y="123914"/>
                </a:cubicBezTo>
                <a:cubicBezTo>
                  <a:pt x="269685" y="123914"/>
                  <a:pt x="241898" y="96175"/>
                  <a:pt x="241898" y="61957"/>
                </a:cubicBezTo>
                <a:cubicBezTo>
                  <a:pt x="241898" y="27739"/>
                  <a:pt x="269685" y="0"/>
                  <a:pt x="3039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9C9EAED-4FBA-48C0-B231-3E6AF320F6F0}"/>
              </a:ext>
            </a:extLst>
          </p:cNvPr>
          <p:cNvSpPr/>
          <p:nvPr/>
        </p:nvSpPr>
        <p:spPr bwMode="auto">
          <a:xfrm>
            <a:off x="1289659" y="5059200"/>
            <a:ext cx="2578254" cy="76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</a:t>
            </a:r>
            <a:r>
              <a:rPr lang="en-US" altLang="zh-CN" sz="1100">
                <a:cs typeface="+mn-ea"/>
                <a:sym typeface="+mn-lt"/>
              </a:rPr>
              <a:t>the only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 </a:t>
            </a:r>
            <a:r>
              <a:rPr lang="en-US" altLang="zh-CN" sz="1100" dirty="0">
                <a:cs typeface="+mn-ea"/>
                <a:sym typeface="+mn-lt"/>
              </a:rPr>
              <a:t>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1F9CB8-4F8E-4D3A-879B-50AD2C0DE31A}"/>
              </a:ext>
            </a:extLst>
          </p:cNvPr>
          <p:cNvSpPr txBox="1"/>
          <p:nvPr/>
        </p:nvSpPr>
        <p:spPr bwMode="auto">
          <a:xfrm>
            <a:off x="1289659" y="4617395"/>
            <a:ext cx="257825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>
                <a:cs typeface="+mn-ea"/>
                <a:sym typeface="+mn-lt"/>
              </a:rPr>
              <a:t>Text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b="1">
                <a:cs typeface="+mn-ea"/>
                <a:sym typeface="+mn-lt"/>
              </a:rPr>
              <a:t> </a:t>
            </a:r>
            <a:r>
              <a:rPr lang="en-US" altLang="zh-CN" b="1" dirty="0">
                <a:cs typeface="+mn-ea"/>
                <a:sym typeface="+mn-lt"/>
              </a:rPr>
              <a:t>here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F5987A94-61CE-40B0-9D73-BEF82E834ADB}"/>
              </a:ext>
            </a:extLst>
          </p:cNvPr>
          <p:cNvSpPr/>
          <p:nvPr/>
        </p:nvSpPr>
        <p:spPr bwMode="auto">
          <a:xfrm>
            <a:off x="699053" y="4713229"/>
            <a:ext cx="397846" cy="398217"/>
          </a:xfrm>
          <a:custGeom>
            <a:avLst/>
            <a:gdLst>
              <a:gd name="connsiteX0" fmla="*/ 451337 w 606157"/>
              <a:gd name="connsiteY0" fmla="*/ 147905 h 606722"/>
              <a:gd name="connsiteX1" fmla="*/ 569477 w 606157"/>
              <a:gd name="connsiteY1" fmla="*/ 147905 h 606722"/>
              <a:gd name="connsiteX2" fmla="*/ 606157 w 606157"/>
              <a:gd name="connsiteY2" fmla="*/ 186562 h 606722"/>
              <a:gd name="connsiteX3" fmla="*/ 606157 w 606157"/>
              <a:gd name="connsiteY3" fmla="*/ 363939 h 606722"/>
              <a:gd name="connsiteX4" fmla="*/ 584434 w 606157"/>
              <a:gd name="connsiteY4" fmla="*/ 385711 h 606722"/>
              <a:gd name="connsiteX5" fmla="*/ 557904 w 606157"/>
              <a:gd name="connsiteY5" fmla="*/ 385711 h 606722"/>
              <a:gd name="connsiteX6" fmla="*/ 549980 w 606157"/>
              <a:gd name="connsiteY6" fmla="*/ 548781 h 606722"/>
              <a:gd name="connsiteX7" fmla="*/ 489085 w 606157"/>
              <a:gd name="connsiteY7" fmla="*/ 606722 h 606722"/>
              <a:gd name="connsiteX8" fmla="*/ 426854 w 606157"/>
              <a:gd name="connsiteY8" fmla="*/ 547537 h 606722"/>
              <a:gd name="connsiteX9" fmla="*/ 420711 w 606157"/>
              <a:gd name="connsiteY9" fmla="*/ 420814 h 606722"/>
              <a:gd name="connsiteX10" fmla="*/ 461219 w 606157"/>
              <a:gd name="connsiteY10" fmla="*/ 363228 h 606722"/>
              <a:gd name="connsiteX11" fmla="*/ 461219 w 606157"/>
              <a:gd name="connsiteY11" fmla="*/ 185762 h 606722"/>
              <a:gd name="connsiteX12" fmla="*/ 451337 w 606157"/>
              <a:gd name="connsiteY12" fmla="*/ 147905 h 606722"/>
              <a:gd name="connsiteX13" fmla="*/ 38457 w 606157"/>
              <a:gd name="connsiteY13" fmla="*/ 147552 h 606722"/>
              <a:gd name="connsiteX14" fmla="*/ 155074 w 606157"/>
              <a:gd name="connsiteY14" fmla="*/ 147552 h 606722"/>
              <a:gd name="connsiteX15" fmla="*/ 145014 w 606157"/>
              <a:gd name="connsiteY15" fmla="*/ 185766 h 606722"/>
              <a:gd name="connsiteX16" fmla="*/ 145014 w 606157"/>
              <a:gd name="connsiteY16" fmla="*/ 363239 h 606722"/>
              <a:gd name="connsiteX17" fmla="*/ 187210 w 606157"/>
              <a:gd name="connsiteY17" fmla="*/ 421360 h 606722"/>
              <a:gd name="connsiteX18" fmla="*/ 181068 w 606157"/>
              <a:gd name="connsiteY18" fmla="*/ 548444 h 606722"/>
              <a:gd name="connsiteX19" fmla="*/ 120178 w 606157"/>
              <a:gd name="connsiteY19" fmla="*/ 606298 h 606722"/>
              <a:gd name="connsiteX20" fmla="*/ 57952 w 606157"/>
              <a:gd name="connsiteY20" fmla="*/ 547200 h 606722"/>
              <a:gd name="connsiteX21" fmla="*/ 50029 w 606157"/>
              <a:gd name="connsiteY21" fmla="*/ 385279 h 606722"/>
              <a:gd name="connsiteX22" fmla="*/ 21810 w 606157"/>
              <a:gd name="connsiteY22" fmla="*/ 385279 h 606722"/>
              <a:gd name="connsiteX23" fmla="*/ 0 w 606157"/>
              <a:gd name="connsiteY23" fmla="*/ 363595 h 606722"/>
              <a:gd name="connsiteX24" fmla="*/ 0 w 606157"/>
              <a:gd name="connsiteY24" fmla="*/ 186122 h 606722"/>
              <a:gd name="connsiteX25" fmla="*/ 38457 w 606157"/>
              <a:gd name="connsiteY25" fmla="*/ 147552 h 606722"/>
              <a:gd name="connsiteX26" fmla="*/ 222975 w 606157"/>
              <a:gd name="connsiteY26" fmla="*/ 147058 h 606722"/>
              <a:gd name="connsiteX27" fmla="*/ 282512 w 606157"/>
              <a:gd name="connsiteY27" fmla="*/ 147058 h 606722"/>
              <a:gd name="connsiteX28" fmla="*/ 270498 w 606157"/>
              <a:gd name="connsiteY28" fmla="*/ 159057 h 606722"/>
              <a:gd name="connsiteX29" fmla="*/ 270498 w 606157"/>
              <a:gd name="connsiteY29" fmla="*/ 169278 h 606722"/>
              <a:gd name="connsiteX30" fmla="*/ 283224 w 606157"/>
              <a:gd name="connsiteY30" fmla="*/ 181988 h 606722"/>
              <a:gd name="connsiteX31" fmla="*/ 273345 w 606157"/>
              <a:gd name="connsiteY31" fmla="*/ 292199 h 606722"/>
              <a:gd name="connsiteX32" fmla="*/ 276193 w 606157"/>
              <a:gd name="connsiteY32" fmla="*/ 302953 h 606722"/>
              <a:gd name="connsiteX33" fmla="*/ 297196 w 606157"/>
              <a:gd name="connsiteY33" fmla="*/ 332550 h 606722"/>
              <a:gd name="connsiteX34" fmla="*/ 303070 w 606157"/>
              <a:gd name="connsiteY34" fmla="*/ 335572 h 606722"/>
              <a:gd name="connsiteX35" fmla="*/ 309032 w 606157"/>
              <a:gd name="connsiteY35" fmla="*/ 332550 h 606722"/>
              <a:gd name="connsiteX36" fmla="*/ 329946 w 606157"/>
              <a:gd name="connsiteY36" fmla="*/ 302953 h 606722"/>
              <a:gd name="connsiteX37" fmla="*/ 332883 w 606157"/>
              <a:gd name="connsiteY37" fmla="*/ 292199 h 606722"/>
              <a:gd name="connsiteX38" fmla="*/ 323004 w 606157"/>
              <a:gd name="connsiteY38" fmla="*/ 181988 h 606722"/>
              <a:gd name="connsiteX39" fmla="*/ 335641 w 606157"/>
              <a:gd name="connsiteY39" fmla="*/ 169278 h 606722"/>
              <a:gd name="connsiteX40" fmla="*/ 335641 w 606157"/>
              <a:gd name="connsiteY40" fmla="*/ 159057 h 606722"/>
              <a:gd name="connsiteX41" fmla="*/ 323627 w 606157"/>
              <a:gd name="connsiteY41" fmla="*/ 147058 h 606722"/>
              <a:gd name="connsiteX42" fmla="*/ 385033 w 606157"/>
              <a:gd name="connsiteY42" fmla="*/ 147058 h 606722"/>
              <a:gd name="connsiteX43" fmla="*/ 385033 w 606157"/>
              <a:gd name="connsiteY43" fmla="*/ 147147 h 606722"/>
              <a:gd name="connsiteX44" fmla="*/ 421699 w 606157"/>
              <a:gd name="connsiteY44" fmla="*/ 185721 h 606722"/>
              <a:gd name="connsiteX45" fmla="*/ 421699 w 606157"/>
              <a:gd name="connsiteY45" fmla="*/ 363214 h 606722"/>
              <a:gd name="connsiteX46" fmla="*/ 399895 w 606157"/>
              <a:gd name="connsiteY46" fmla="*/ 384901 h 606722"/>
              <a:gd name="connsiteX47" fmla="*/ 373375 w 606157"/>
              <a:gd name="connsiteY47" fmla="*/ 384901 h 606722"/>
              <a:gd name="connsiteX48" fmla="*/ 371506 w 606157"/>
              <a:gd name="connsiteY48" fmla="*/ 424363 h 606722"/>
              <a:gd name="connsiteX49" fmla="*/ 365455 w 606157"/>
              <a:gd name="connsiteY49" fmla="*/ 548084 h 606722"/>
              <a:gd name="connsiteX50" fmla="*/ 304582 w 606157"/>
              <a:gd name="connsiteY50" fmla="*/ 605945 h 606722"/>
              <a:gd name="connsiteX51" fmla="*/ 242464 w 606157"/>
              <a:gd name="connsiteY51" fmla="*/ 546840 h 606722"/>
              <a:gd name="connsiteX52" fmla="*/ 236502 w 606157"/>
              <a:gd name="connsiteY52" fmla="*/ 424363 h 606722"/>
              <a:gd name="connsiteX53" fmla="*/ 234544 w 606157"/>
              <a:gd name="connsiteY53" fmla="*/ 384901 h 606722"/>
              <a:gd name="connsiteX54" fmla="*/ 206244 w 606157"/>
              <a:gd name="connsiteY54" fmla="*/ 384901 h 606722"/>
              <a:gd name="connsiteX55" fmla="*/ 184529 w 606157"/>
              <a:gd name="connsiteY55" fmla="*/ 363214 h 606722"/>
              <a:gd name="connsiteX56" fmla="*/ 184529 w 606157"/>
              <a:gd name="connsiteY56" fmla="*/ 185721 h 606722"/>
              <a:gd name="connsiteX57" fmla="*/ 222975 w 606157"/>
              <a:gd name="connsiteY57" fmla="*/ 147058 h 606722"/>
              <a:gd name="connsiteX58" fmla="*/ 488454 w 606157"/>
              <a:gd name="connsiteY58" fmla="*/ 706 h 606722"/>
              <a:gd name="connsiteX59" fmla="*/ 550481 w 606157"/>
              <a:gd name="connsiteY59" fmla="*/ 62663 h 606722"/>
              <a:gd name="connsiteX60" fmla="*/ 488454 w 606157"/>
              <a:gd name="connsiteY60" fmla="*/ 124620 h 606722"/>
              <a:gd name="connsiteX61" fmla="*/ 426427 w 606157"/>
              <a:gd name="connsiteY61" fmla="*/ 62663 h 606722"/>
              <a:gd name="connsiteX62" fmla="*/ 488454 w 606157"/>
              <a:gd name="connsiteY62" fmla="*/ 706 h 606722"/>
              <a:gd name="connsiteX63" fmla="*/ 119538 w 606157"/>
              <a:gd name="connsiteY63" fmla="*/ 353 h 606722"/>
              <a:gd name="connsiteX64" fmla="*/ 181565 w 606157"/>
              <a:gd name="connsiteY64" fmla="*/ 62310 h 606722"/>
              <a:gd name="connsiteX65" fmla="*/ 119538 w 606157"/>
              <a:gd name="connsiteY65" fmla="*/ 124267 h 606722"/>
              <a:gd name="connsiteX66" fmla="*/ 57511 w 606157"/>
              <a:gd name="connsiteY66" fmla="*/ 62310 h 606722"/>
              <a:gd name="connsiteX67" fmla="*/ 119538 w 606157"/>
              <a:gd name="connsiteY67" fmla="*/ 353 h 606722"/>
              <a:gd name="connsiteX68" fmla="*/ 303961 w 606157"/>
              <a:gd name="connsiteY68" fmla="*/ 0 h 606722"/>
              <a:gd name="connsiteX69" fmla="*/ 366024 w 606157"/>
              <a:gd name="connsiteY69" fmla="*/ 61957 h 606722"/>
              <a:gd name="connsiteX70" fmla="*/ 303961 w 606157"/>
              <a:gd name="connsiteY70" fmla="*/ 123914 h 606722"/>
              <a:gd name="connsiteX71" fmla="*/ 241898 w 606157"/>
              <a:gd name="connsiteY71" fmla="*/ 61957 h 606722"/>
              <a:gd name="connsiteX72" fmla="*/ 303961 w 606157"/>
              <a:gd name="connsiteY7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6157" h="606722">
                <a:moveTo>
                  <a:pt x="451337" y="147905"/>
                </a:moveTo>
                <a:lnTo>
                  <a:pt x="569477" y="147905"/>
                </a:lnTo>
                <a:cubicBezTo>
                  <a:pt x="589954" y="148971"/>
                  <a:pt x="606157" y="165856"/>
                  <a:pt x="606157" y="186562"/>
                </a:cubicBezTo>
                <a:lnTo>
                  <a:pt x="606157" y="363939"/>
                </a:lnTo>
                <a:cubicBezTo>
                  <a:pt x="606157" y="375936"/>
                  <a:pt x="596453" y="385711"/>
                  <a:pt x="584434" y="385711"/>
                </a:cubicBezTo>
                <a:lnTo>
                  <a:pt x="557904" y="385711"/>
                </a:lnTo>
                <a:lnTo>
                  <a:pt x="549980" y="548781"/>
                </a:lnTo>
                <a:cubicBezTo>
                  <a:pt x="548378" y="581217"/>
                  <a:pt x="521580" y="606722"/>
                  <a:pt x="489085" y="606722"/>
                </a:cubicBezTo>
                <a:cubicBezTo>
                  <a:pt x="455877" y="606722"/>
                  <a:pt x="428456" y="580684"/>
                  <a:pt x="426854" y="547537"/>
                </a:cubicBezTo>
                <a:lnTo>
                  <a:pt x="420711" y="420814"/>
                </a:lnTo>
                <a:cubicBezTo>
                  <a:pt x="444482" y="412194"/>
                  <a:pt x="461219" y="389355"/>
                  <a:pt x="461219" y="363228"/>
                </a:cubicBezTo>
                <a:lnTo>
                  <a:pt x="461219" y="185762"/>
                </a:lnTo>
                <a:cubicBezTo>
                  <a:pt x="461219" y="172077"/>
                  <a:pt x="457658" y="159102"/>
                  <a:pt x="451337" y="147905"/>
                </a:cubicBezTo>
                <a:close/>
                <a:moveTo>
                  <a:pt x="38457" y="147552"/>
                </a:moveTo>
                <a:lnTo>
                  <a:pt x="155074" y="147552"/>
                </a:lnTo>
                <a:cubicBezTo>
                  <a:pt x="148664" y="158839"/>
                  <a:pt x="145014" y="171902"/>
                  <a:pt x="145014" y="185766"/>
                </a:cubicBezTo>
                <a:lnTo>
                  <a:pt x="145014" y="363239"/>
                </a:lnTo>
                <a:cubicBezTo>
                  <a:pt x="145014" y="389811"/>
                  <a:pt x="162284" y="413184"/>
                  <a:pt x="187210" y="421360"/>
                </a:cubicBezTo>
                <a:lnTo>
                  <a:pt x="181068" y="548444"/>
                </a:lnTo>
                <a:cubicBezTo>
                  <a:pt x="179465" y="580881"/>
                  <a:pt x="152670" y="606298"/>
                  <a:pt x="120178" y="606298"/>
                </a:cubicBezTo>
                <a:cubicBezTo>
                  <a:pt x="86973" y="606298"/>
                  <a:pt x="59555" y="580348"/>
                  <a:pt x="57952" y="547200"/>
                </a:cubicBezTo>
                <a:lnTo>
                  <a:pt x="50029" y="385279"/>
                </a:lnTo>
                <a:lnTo>
                  <a:pt x="21810" y="385279"/>
                </a:lnTo>
                <a:cubicBezTo>
                  <a:pt x="9792" y="385279"/>
                  <a:pt x="0" y="375592"/>
                  <a:pt x="0" y="363595"/>
                </a:cubicBezTo>
                <a:lnTo>
                  <a:pt x="0" y="186122"/>
                </a:lnTo>
                <a:cubicBezTo>
                  <a:pt x="0" y="164882"/>
                  <a:pt x="17181" y="147641"/>
                  <a:pt x="38457" y="147552"/>
                </a:cubicBezTo>
                <a:close/>
                <a:moveTo>
                  <a:pt x="222975" y="147058"/>
                </a:moveTo>
                <a:lnTo>
                  <a:pt x="282512" y="147058"/>
                </a:lnTo>
                <a:lnTo>
                  <a:pt x="270498" y="159057"/>
                </a:lnTo>
                <a:cubicBezTo>
                  <a:pt x="267739" y="161901"/>
                  <a:pt x="267739" y="166523"/>
                  <a:pt x="270498" y="169278"/>
                </a:cubicBezTo>
                <a:lnTo>
                  <a:pt x="283224" y="181988"/>
                </a:lnTo>
                <a:lnTo>
                  <a:pt x="273345" y="292199"/>
                </a:lnTo>
                <a:cubicBezTo>
                  <a:pt x="272989" y="296021"/>
                  <a:pt x="274057" y="299754"/>
                  <a:pt x="276193" y="302953"/>
                </a:cubicBezTo>
                <a:lnTo>
                  <a:pt x="297196" y="332550"/>
                </a:lnTo>
                <a:cubicBezTo>
                  <a:pt x="298531" y="334417"/>
                  <a:pt x="300756" y="335572"/>
                  <a:pt x="303070" y="335572"/>
                </a:cubicBezTo>
                <a:cubicBezTo>
                  <a:pt x="305472" y="335572"/>
                  <a:pt x="307608" y="334417"/>
                  <a:pt x="309032" y="332550"/>
                </a:cubicBezTo>
                <a:lnTo>
                  <a:pt x="329946" y="302953"/>
                </a:lnTo>
                <a:cubicBezTo>
                  <a:pt x="332171" y="299754"/>
                  <a:pt x="333239" y="296021"/>
                  <a:pt x="332883" y="292199"/>
                </a:cubicBezTo>
                <a:lnTo>
                  <a:pt x="323004" y="181988"/>
                </a:lnTo>
                <a:lnTo>
                  <a:pt x="335641" y="169278"/>
                </a:lnTo>
                <a:cubicBezTo>
                  <a:pt x="338489" y="166523"/>
                  <a:pt x="338489" y="161901"/>
                  <a:pt x="335641" y="159057"/>
                </a:cubicBezTo>
                <a:lnTo>
                  <a:pt x="323627" y="147058"/>
                </a:lnTo>
                <a:lnTo>
                  <a:pt x="385033" y="147058"/>
                </a:lnTo>
                <a:lnTo>
                  <a:pt x="385033" y="147147"/>
                </a:lnTo>
                <a:cubicBezTo>
                  <a:pt x="405413" y="148214"/>
                  <a:pt x="421699" y="165101"/>
                  <a:pt x="421699" y="185721"/>
                </a:cubicBezTo>
                <a:lnTo>
                  <a:pt x="421699" y="363214"/>
                </a:lnTo>
                <a:cubicBezTo>
                  <a:pt x="421699" y="375213"/>
                  <a:pt x="411910" y="384901"/>
                  <a:pt x="399895" y="384901"/>
                </a:cubicBezTo>
                <a:lnTo>
                  <a:pt x="373375" y="384901"/>
                </a:lnTo>
                <a:lnTo>
                  <a:pt x="371506" y="424363"/>
                </a:lnTo>
                <a:lnTo>
                  <a:pt x="365455" y="548084"/>
                </a:lnTo>
                <a:cubicBezTo>
                  <a:pt x="363853" y="580525"/>
                  <a:pt x="337154" y="605945"/>
                  <a:pt x="304582" y="605945"/>
                </a:cubicBezTo>
                <a:cubicBezTo>
                  <a:pt x="271388" y="605945"/>
                  <a:pt x="244066" y="579903"/>
                  <a:pt x="242464" y="546840"/>
                </a:cubicBezTo>
                <a:lnTo>
                  <a:pt x="236502" y="424363"/>
                </a:lnTo>
                <a:lnTo>
                  <a:pt x="234544" y="384901"/>
                </a:lnTo>
                <a:lnTo>
                  <a:pt x="206244" y="384901"/>
                </a:lnTo>
                <a:cubicBezTo>
                  <a:pt x="194229" y="384901"/>
                  <a:pt x="184529" y="375213"/>
                  <a:pt x="184529" y="363214"/>
                </a:cubicBezTo>
                <a:lnTo>
                  <a:pt x="184529" y="185721"/>
                </a:lnTo>
                <a:cubicBezTo>
                  <a:pt x="184529" y="164479"/>
                  <a:pt x="201705" y="147236"/>
                  <a:pt x="222975" y="147058"/>
                </a:cubicBezTo>
                <a:close/>
                <a:moveTo>
                  <a:pt x="488454" y="706"/>
                </a:moveTo>
                <a:cubicBezTo>
                  <a:pt x="522711" y="706"/>
                  <a:pt x="550481" y="28445"/>
                  <a:pt x="550481" y="62663"/>
                </a:cubicBezTo>
                <a:cubicBezTo>
                  <a:pt x="550481" y="96881"/>
                  <a:pt x="522711" y="124620"/>
                  <a:pt x="488454" y="124620"/>
                </a:cubicBezTo>
                <a:cubicBezTo>
                  <a:pt x="454197" y="124620"/>
                  <a:pt x="426427" y="96881"/>
                  <a:pt x="426427" y="62663"/>
                </a:cubicBezTo>
                <a:cubicBezTo>
                  <a:pt x="426427" y="28445"/>
                  <a:pt x="454197" y="706"/>
                  <a:pt x="488454" y="706"/>
                </a:cubicBezTo>
                <a:close/>
                <a:moveTo>
                  <a:pt x="119538" y="353"/>
                </a:moveTo>
                <a:cubicBezTo>
                  <a:pt x="153795" y="353"/>
                  <a:pt x="181565" y="28092"/>
                  <a:pt x="181565" y="62310"/>
                </a:cubicBezTo>
                <a:cubicBezTo>
                  <a:pt x="181565" y="96528"/>
                  <a:pt x="153795" y="124267"/>
                  <a:pt x="119538" y="124267"/>
                </a:cubicBezTo>
                <a:cubicBezTo>
                  <a:pt x="85281" y="124267"/>
                  <a:pt x="57511" y="96528"/>
                  <a:pt x="57511" y="62310"/>
                </a:cubicBezTo>
                <a:cubicBezTo>
                  <a:pt x="57511" y="28092"/>
                  <a:pt x="85281" y="353"/>
                  <a:pt x="119538" y="353"/>
                </a:cubicBezTo>
                <a:close/>
                <a:moveTo>
                  <a:pt x="303961" y="0"/>
                </a:moveTo>
                <a:cubicBezTo>
                  <a:pt x="338237" y="0"/>
                  <a:pt x="366024" y="27739"/>
                  <a:pt x="366024" y="61957"/>
                </a:cubicBezTo>
                <a:cubicBezTo>
                  <a:pt x="366024" y="96175"/>
                  <a:pt x="338237" y="123914"/>
                  <a:pt x="303961" y="123914"/>
                </a:cubicBezTo>
                <a:cubicBezTo>
                  <a:pt x="269685" y="123914"/>
                  <a:pt x="241898" y="96175"/>
                  <a:pt x="241898" y="61957"/>
                </a:cubicBezTo>
                <a:cubicBezTo>
                  <a:pt x="241898" y="27739"/>
                  <a:pt x="269685" y="0"/>
                  <a:pt x="30396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017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基本病因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9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4C7C89-0BF8-4593-AC38-937E7202F519}"/>
              </a:ext>
            </a:extLst>
          </p:cNvPr>
          <p:cNvSpPr/>
          <p:nvPr/>
        </p:nvSpPr>
        <p:spPr>
          <a:xfrm>
            <a:off x="673100" y="1927673"/>
            <a:ext cx="3487214" cy="70580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400" b="1">
                <a:cs typeface="+mn-ea"/>
                <a:sym typeface="+mn-lt"/>
              </a:rPr>
              <a:t>... 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zh-CN" altLang="en-US" sz="2400" b="1">
                <a:cs typeface="+mn-ea"/>
                <a:sym typeface="+mn-lt"/>
              </a:rPr>
              <a:t>￥ </a:t>
            </a:r>
            <a:r>
              <a:rPr lang="en-US" altLang="zh-CN" sz="2400" b="1">
                <a:cs typeface="+mn-ea"/>
                <a:sym typeface="+mn-lt"/>
              </a:rPr>
              <a:t>| 20 %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6E753C-CBBD-4248-9B55-4F7053FF1E44}"/>
              </a:ext>
            </a:extLst>
          </p:cNvPr>
          <p:cNvSpPr/>
          <p:nvPr/>
        </p:nvSpPr>
        <p:spPr>
          <a:xfrm>
            <a:off x="4352102" y="1927672"/>
            <a:ext cx="3487214" cy="7058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400" b="1">
                <a:cs typeface="+mn-ea"/>
                <a:sym typeface="+mn-lt"/>
              </a:rPr>
              <a:t>... 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zh-CN" altLang="en-US" sz="2400" b="1">
                <a:cs typeface="+mn-ea"/>
                <a:sym typeface="+mn-lt"/>
              </a:rPr>
              <a:t>￥ </a:t>
            </a:r>
            <a:r>
              <a:rPr lang="en-US" altLang="zh-CN" sz="2400" b="1">
                <a:cs typeface="+mn-ea"/>
                <a:sym typeface="+mn-lt"/>
              </a:rPr>
              <a:t>| 50 %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B5C8B2-4DA7-45F8-9C71-14B1AD047B8E}"/>
              </a:ext>
            </a:extLst>
          </p:cNvPr>
          <p:cNvSpPr/>
          <p:nvPr/>
        </p:nvSpPr>
        <p:spPr>
          <a:xfrm>
            <a:off x="8031686" y="1927673"/>
            <a:ext cx="3487214" cy="70580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400" b="1">
                <a:cs typeface="+mn-ea"/>
                <a:sym typeface="+mn-lt"/>
              </a:rPr>
              <a:t>... 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zh-CN" altLang="en-US" sz="2400" b="1">
                <a:cs typeface="+mn-ea"/>
                <a:sym typeface="+mn-lt"/>
              </a:rPr>
              <a:t>￥ </a:t>
            </a:r>
            <a:r>
              <a:rPr lang="en-US" altLang="zh-CN" sz="2400" b="1">
                <a:cs typeface="+mn-ea"/>
                <a:sym typeface="+mn-lt"/>
              </a:rPr>
              <a:t>| 30 %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A89C866-3D85-4349-805C-7B4E2CF30927}"/>
              </a:ext>
            </a:extLst>
          </p:cNvPr>
          <p:cNvSpPr/>
          <p:nvPr/>
        </p:nvSpPr>
        <p:spPr>
          <a:xfrm>
            <a:off x="2187856" y="1316569"/>
            <a:ext cx="457702" cy="490238"/>
          </a:xfrm>
          <a:custGeom>
            <a:avLst/>
            <a:gdLst>
              <a:gd name="connsiteX0" fmla="*/ 458586 w 565731"/>
              <a:gd name="connsiteY0" fmla="*/ 166887 h 605945"/>
              <a:gd name="connsiteX1" fmla="*/ 538915 w 565731"/>
              <a:gd name="connsiteY1" fmla="*/ 182885 h 605945"/>
              <a:gd name="connsiteX2" fmla="*/ 541140 w 565731"/>
              <a:gd name="connsiteY2" fmla="*/ 184218 h 605945"/>
              <a:gd name="connsiteX3" fmla="*/ 544478 w 565731"/>
              <a:gd name="connsiteY3" fmla="*/ 186217 h 605945"/>
              <a:gd name="connsiteX4" fmla="*/ 546703 w 565731"/>
              <a:gd name="connsiteY4" fmla="*/ 188884 h 605945"/>
              <a:gd name="connsiteX5" fmla="*/ 548929 w 565731"/>
              <a:gd name="connsiteY5" fmla="*/ 191772 h 605945"/>
              <a:gd name="connsiteX6" fmla="*/ 550041 w 565731"/>
              <a:gd name="connsiteY6" fmla="*/ 195549 h 605945"/>
              <a:gd name="connsiteX7" fmla="*/ 550931 w 565731"/>
              <a:gd name="connsiteY7" fmla="*/ 198215 h 605945"/>
              <a:gd name="connsiteX8" fmla="*/ 565617 w 565731"/>
              <a:gd name="connsiteY8" fmla="*/ 331082 h 605945"/>
              <a:gd name="connsiteX9" fmla="*/ 549374 w 565731"/>
              <a:gd name="connsiteY9" fmla="*/ 351301 h 605945"/>
              <a:gd name="connsiteX10" fmla="*/ 547371 w 565731"/>
              <a:gd name="connsiteY10" fmla="*/ 351524 h 605945"/>
              <a:gd name="connsiteX11" fmla="*/ 528902 w 565731"/>
              <a:gd name="connsiteY11" fmla="*/ 335082 h 605945"/>
              <a:gd name="connsiteX12" fmla="*/ 515551 w 565731"/>
              <a:gd name="connsiteY12" fmla="*/ 213991 h 605945"/>
              <a:gd name="connsiteX13" fmla="*/ 510433 w 565731"/>
              <a:gd name="connsiteY13" fmla="*/ 212657 h 605945"/>
              <a:gd name="connsiteX14" fmla="*/ 510433 w 565731"/>
              <a:gd name="connsiteY14" fmla="*/ 338415 h 605945"/>
              <a:gd name="connsiteX15" fmla="*/ 525119 w 565731"/>
              <a:gd name="connsiteY15" fmla="*/ 521051 h 605945"/>
              <a:gd name="connsiteX16" fmla="*/ 504647 w 565731"/>
              <a:gd name="connsiteY16" fmla="*/ 544825 h 605945"/>
              <a:gd name="connsiteX17" fmla="*/ 502867 w 565731"/>
              <a:gd name="connsiteY17" fmla="*/ 545047 h 605945"/>
              <a:gd name="connsiteX18" fmla="*/ 480838 w 565731"/>
              <a:gd name="connsiteY18" fmla="*/ 524606 h 605945"/>
              <a:gd name="connsiteX19" fmla="*/ 467487 w 565731"/>
              <a:gd name="connsiteY19" fmla="*/ 359522 h 605945"/>
              <a:gd name="connsiteX20" fmla="*/ 458586 w 565731"/>
              <a:gd name="connsiteY20" fmla="*/ 361522 h 605945"/>
              <a:gd name="connsiteX21" fmla="*/ 449685 w 565731"/>
              <a:gd name="connsiteY21" fmla="*/ 359522 h 605945"/>
              <a:gd name="connsiteX22" fmla="*/ 436334 w 565731"/>
              <a:gd name="connsiteY22" fmla="*/ 524606 h 605945"/>
              <a:gd name="connsiteX23" fmla="*/ 414305 w 565731"/>
              <a:gd name="connsiteY23" fmla="*/ 545047 h 605945"/>
              <a:gd name="connsiteX24" fmla="*/ 412525 w 565731"/>
              <a:gd name="connsiteY24" fmla="*/ 544825 h 605945"/>
              <a:gd name="connsiteX25" fmla="*/ 392276 w 565731"/>
              <a:gd name="connsiteY25" fmla="*/ 521051 h 605945"/>
              <a:gd name="connsiteX26" fmla="*/ 403402 w 565731"/>
              <a:gd name="connsiteY26" fmla="*/ 380852 h 605945"/>
              <a:gd name="connsiteX27" fmla="*/ 426321 w 565731"/>
              <a:gd name="connsiteY27" fmla="*/ 366632 h 605945"/>
              <a:gd name="connsiteX28" fmla="*/ 435222 w 565731"/>
              <a:gd name="connsiteY28" fmla="*/ 335971 h 605945"/>
              <a:gd name="connsiteX29" fmla="*/ 416975 w 565731"/>
              <a:gd name="connsiteY29" fmla="*/ 171998 h 605945"/>
              <a:gd name="connsiteX30" fmla="*/ 458586 w 565731"/>
              <a:gd name="connsiteY30" fmla="*/ 166887 h 605945"/>
              <a:gd name="connsiteX31" fmla="*/ 107223 w 565731"/>
              <a:gd name="connsiteY31" fmla="*/ 166887 h 605945"/>
              <a:gd name="connsiteX32" fmla="*/ 148848 w 565731"/>
              <a:gd name="connsiteY32" fmla="*/ 171998 h 605945"/>
              <a:gd name="connsiteX33" fmla="*/ 130595 w 565731"/>
              <a:gd name="connsiteY33" fmla="*/ 335971 h 605945"/>
              <a:gd name="connsiteX34" fmla="*/ 139499 w 565731"/>
              <a:gd name="connsiteY34" fmla="*/ 366632 h 605945"/>
              <a:gd name="connsiteX35" fmla="*/ 162204 w 565731"/>
              <a:gd name="connsiteY35" fmla="*/ 380852 h 605945"/>
              <a:gd name="connsiteX36" fmla="*/ 173556 w 565731"/>
              <a:gd name="connsiteY36" fmla="*/ 521051 h 605945"/>
              <a:gd name="connsiteX37" fmla="*/ 153300 w 565731"/>
              <a:gd name="connsiteY37" fmla="*/ 545047 h 605945"/>
              <a:gd name="connsiteX38" fmla="*/ 151519 w 565731"/>
              <a:gd name="connsiteY38" fmla="*/ 545047 h 605945"/>
              <a:gd name="connsiteX39" fmla="*/ 129483 w 565731"/>
              <a:gd name="connsiteY39" fmla="*/ 524606 h 605945"/>
              <a:gd name="connsiteX40" fmla="*/ 116127 w 565731"/>
              <a:gd name="connsiteY40" fmla="*/ 359522 h 605945"/>
              <a:gd name="connsiteX41" fmla="*/ 107223 w 565731"/>
              <a:gd name="connsiteY41" fmla="*/ 361522 h 605945"/>
              <a:gd name="connsiteX42" fmla="*/ 98097 w 565731"/>
              <a:gd name="connsiteY42" fmla="*/ 359522 h 605945"/>
              <a:gd name="connsiteX43" fmla="*/ 84964 w 565731"/>
              <a:gd name="connsiteY43" fmla="*/ 524606 h 605945"/>
              <a:gd name="connsiteX44" fmla="*/ 62704 w 565731"/>
              <a:gd name="connsiteY44" fmla="*/ 545047 h 605945"/>
              <a:gd name="connsiteX45" fmla="*/ 60924 w 565731"/>
              <a:gd name="connsiteY45" fmla="*/ 545047 h 605945"/>
              <a:gd name="connsiteX46" fmla="*/ 40668 w 565731"/>
              <a:gd name="connsiteY46" fmla="*/ 521051 h 605945"/>
              <a:gd name="connsiteX47" fmla="*/ 55359 w 565731"/>
              <a:gd name="connsiteY47" fmla="*/ 338415 h 605945"/>
              <a:gd name="connsiteX48" fmla="*/ 55359 w 565731"/>
              <a:gd name="connsiteY48" fmla="*/ 212657 h 605945"/>
              <a:gd name="connsiteX49" fmla="*/ 50239 w 565731"/>
              <a:gd name="connsiteY49" fmla="*/ 213991 h 605945"/>
              <a:gd name="connsiteX50" fmla="*/ 36884 w 565731"/>
              <a:gd name="connsiteY50" fmla="*/ 335082 h 605945"/>
              <a:gd name="connsiteX51" fmla="*/ 18408 w 565731"/>
              <a:gd name="connsiteY51" fmla="*/ 351524 h 605945"/>
              <a:gd name="connsiteX52" fmla="*/ 16405 w 565731"/>
              <a:gd name="connsiteY52" fmla="*/ 351301 h 605945"/>
              <a:gd name="connsiteX53" fmla="*/ 156 w 565731"/>
              <a:gd name="connsiteY53" fmla="*/ 331082 h 605945"/>
              <a:gd name="connsiteX54" fmla="*/ 14847 w 565731"/>
              <a:gd name="connsiteY54" fmla="*/ 198215 h 605945"/>
              <a:gd name="connsiteX55" fmla="*/ 15737 w 565731"/>
              <a:gd name="connsiteY55" fmla="*/ 195549 h 605945"/>
              <a:gd name="connsiteX56" fmla="*/ 16850 w 565731"/>
              <a:gd name="connsiteY56" fmla="*/ 191772 h 605945"/>
              <a:gd name="connsiteX57" fmla="*/ 19299 w 565731"/>
              <a:gd name="connsiteY57" fmla="*/ 188439 h 605945"/>
              <a:gd name="connsiteX58" fmla="*/ 21079 w 565731"/>
              <a:gd name="connsiteY58" fmla="*/ 186440 h 605945"/>
              <a:gd name="connsiteX59" fmla="*/ 25976 w 565731"/>
              <a:gd name="connsiteY59" fmla="*/ 183551 h 605945"/>
              <a:gd name="connsiteX60" fmla="*/ 26867 w 565731"/>
              <a:gd name="connsiteY60" fmla="*/ 182885 h 605945"/>
              <a:gd name="connsiteX61" fmla="*/ 27312 w 565731"/>
              <a:gd name="connsiteY61" fmla="*/ 182662 h 605945"/>
              <a:gd name="connsiteX62" fmla="*/ 28202 w 565731"/>
              <a:gd name="connsiteY62" fmla="*/ 182440 h 605945"/>
              <a:gd name="connsiteX63" fmla="*/ 107223 w 565731"/>
              <a:gd name="connsiteY63" fmla="*/ 166887 h 605945"/>
              <a:gd name="connsiteX64" fmla="*/ 291929 w 565731"/>
              <a:gd name="connsiteY64" fmla="*/ 132875 h 605945"/>
              <a:gd name="connsiteX65" fmla="*/ 383170 w 565731"/>
              <a:gd name="connsiteY65" fmla="*/ 152651 h 605945"/>
              <a:gd name="connsiteX66" fmla="*/ 386063 w 565731"/>
              <a:gd name="connsiteY66" fmla="*/ 154207 h 605945"/>
              <a:gd name="connsiteX67" fmla="*/ 390291 w 565731"/>
              <a:gd name="connsiteY67" fmla="*/ 156873 h 605945"/>
              <a:gd name="connsiteX68" fmla="*/ 393184 w 565731"/>
              <a:gd name="connsiteY68" fmla="*/ 160206 h 605945"/>
              <a:gd name="connsiteX69" fmla="*/ 395855 w 565731"/>
              <a:gd name="connsiteY69" fmla="*/ 163761 h 605945"/>
              <a:gd name="connsiteX70" fmla="*/ 397412 w 565731"/>
              <a:gd name="connsiteY70" fmla="*/ 168650 h 605945"/>
              <a:gd name="connsiteX71" fmla="*/ 398303 w 565731"/>
              <a:gd name="connsiteY71" fmla="*/ 171761 h 605945"/>
              <a:gd name="connsiteX72" fmla="*/ 416773 w 565731"/>
              <a:gd name="connsiteY72" fmla="*/ 337969 h 605945"/>
              <a:gd name="connsiteX73" fmla="*/ 396522 w 565731"/>
              <a:gd name="connsiteY73" fmla="*/ 363522 h 605945"/>
              <a:gd name="connsiteX74" fmla="*/ 393852 w 565731"/>
              <a:gd name="connsiteY74" fmla="*/ 363744 h 605945"/>
              <a:gd name="connsiteX75" fmla="*/ 370930 w 565731"/>
              <a:gd name="connsiteY75" fmla="*/ 343079 h 605945"/>
              <a:gd name="connsiteX76" fmla="*/ 354017 w 565731"/>
              <a:gd name="connsiteY76" fmla="*/ 191759 h 605945"/>
              <a:gd name="connsiteX77" fmla="*/ 347564 w 565731"/>
              <a:gd name="connsiteY77" fmla="*/ 189759 h 605945"/>
              <a:gd name="connsiteX78" fmla="*/ 347564 w 565731"/>
              <a:gd name="connsiteY78" fmla="*/ 347523 h 605945"/>
              <a:gd name="connsiteX79" fmla="*/ 366034 w 565731"/>
              <a:gd name="connsiteY79" fmla="*/ 575948 h 605945"/>
              <a:gd name="connsiteX80" fmla="*/ 340665 w 565731"/>
              <a:gd name="connsiteY80" fmla="*/ 605723 h 605945"/>
              <a:gd name="connsiteX81" fmla="*/ 338440 w 565731"/>
              <a:gd name="connsiteY81" fmla="*/ 605945 h 605945"/>
              <a:gd name="connsiteX82" fmla="*/ 310622 w 565731"/>
              <a:gd name="connsiteY82" fmla="*/ 580392 h 605945"/>
              <a:gd name="connsiteX83" fmla="*/ 294154 w 565731"/>
              <a:gd name="connsiteY83" fmla="*/ 373965 h 605945"/>
              <a:gd name="connsiteX84" fmla="*/ 282805 w 565731"/>
              <a:gd name="connsiteY84" fmla="*/ 376187 h 605945"/>
              <a:gd name="connsiteX85" fmla="*/ 271678 w 565731"/>
              <a:gd name="connsiteY85" fmla="*/ 373965 h 605945"/>
              <a:gd name="connsiteX86" fmla="*/ 254987 w 565731"/>
              <a:gd name="connsiteY86" fmla="*/ 580392 h 605945"/>
              <a:gd name="connsiteX87" fmla="*/ 227393 w 565731"/>
              <a:gd name="connsiteY87" fmla="*/ 605945 h 605945"/>
              <a:gd name="connsiteX88" fmla="*/ 225167 w 565731"/>
              <a:gd name="connsiteY88" fmla="*/ 605723 h 605945"/>
              <a:gd name="connsiteX89" fmla="*/ 199798 w 565731"/>
              <a:gd name="connsiteY89" fmla="*/ 575948 h 605945"/>
              <a:gd name="connsiteX90" fmla="*/ 218046 w 565731"/>
              <a:gd name="connsiteY90" fmla="*/ 347523 h 605945"/>
              <a:gd name="connsiteX91" fmla="*/ 218046 w 565731"/>
              <a:gd name="connsiteY91" fmla="*/ 189759 h 605945"/>
              <a:gd name="connsiteX92" fmla="*/ 211815 w 565731"/>
              <a:gd name="connsiteY92" fmla="*/ 191759 h 605945"/>
              <a:gd name="connsiteX93" fmla="*/ 194902 w 565731"/>
              <a:gd name="connsiteY93" fmla="*/ 343079 h 605945"/>
              <a:gd name="connsiteX94" fmla="*/ 171980 w 565731"/>
              <a:gd name="connsiteY94" fmla="*/ 363744 h 605945"/>
              <a:gd name="connsiteX95" fmla="*/ 169310 w 565731"/>
              <a:gd name="connsiteY95" fmla="*/ 363522 h 605945"/>
              <a:gd name="connsiteX96" fmla="*/ 148836 w 565731"/>
              <a:gd name="connsiteY96" fmla="*/ 337969 h 605945"/>
              <a:gd name="connsiteX97" fmla="*/ 167307 w 565731"/>
              <a:gd name="connsiteY97" fmla="*/ 171761 h 605945"/>
              <a:gd name="connsiteX98" fmla="*/ 168420 w 565731"/>
              <a:gd name="connsiteY98" fmla="*/ 168428 h 605945"/>
              <a:gd name="connsiteX99" fmla="*/ 169977 w 565731"/>
              <a:gd name="connsiteY99" fmla="*/ 163984 h 605945"/>
              <a:gd name="connsiteX100" fmla="*/ 173093 w 565731"/>
              <a:gd name="connsiteY100" fmla="*/ 159540 h 605945"/>
              <a:gd name="connsiteX101" fmla="*/ 175096 w 565731"/>
              <a:gd name="connsiteY101" fmla="*/ 157095 h 605945"/>
              <a:gd name="connsiteX102" fmla="*/ 181327 w 565731"/>
              <a:gd name="connsiteY102" fmla="*/ 153318 h 605945"/>
              <a:gd name="connsiteX103" fmla="*/ 182440 w 565731"/>
              <a:gd name="connsiteY103" fmla="*/ 152651 h 605945"/>
              <a:gd name="connsiteX104" fmla="*/ 183107 w 565731"/>
              <a:gd name="connsiteY104" fmla="*/ 152429 h 605945"/>
              <a:gd name="connsiteX105" fmla="*/ 184220 w 565731"/>
              <a:gd name="connsiteY105" fmla="*/ 151985 h 605945"/>
              <a:gd name="connsiteX106" fmla="*/ 273903 w 565731"/>
              <a:gd name="connsiteY106" fmla="*/ 133097 h 605945"/>
              <a:gd name="connsiteX107" fmla="*/ 279689 w 565731"/>
              <a:gd name="connsiteY107" fmla="*/ 144652 h 605945"/>
              <a:gd name="connsiteX108" fmla="*/ 279912 w 565731"/>
              <a:gd name="connsiteY108" fmla="*/ 144652 h 605945"/>
              <a:gd name="connsiteX109" fmla="*/ 264334 w 565731"/>
              <a:gd name="connsiteY109" fmla="*/ 265975 h 605945"/>
              <a:gd name="connsiteX110" fmla="*/ 282805 w 565731"/>
              <a:gd name="connsiteY110" fmla="*/ 298194 h 605945"/>
              <a:gd name="connsiteX111" fmla="*/ 301498 w 565731"/>
              <a:gd name="connsiteY111" fmla="*/ 265975 h 605945"/>
              <a:gd name="connsiteX112" fmla="*/ 285920 w 565731"/>
              <a:gd name="connsiteY112" fmla="*/ 144652 h 605945"/>
              <a:gd name="connsiteX113" fmla="*/ 458589 w 565731"/>
              <a:gd name="connsiteY113" fmla="*/ 60898 h 605945"/>
              <a:gd name="connsiteX114" fmla="*/ 505339 w 565731"/>
              <a:gd name="connsiteY114" fmla="*/ 111988 h 605945"/>
              <a:gd name="connsiteX115" fmla="*/ 458589 w 565731"/>
              <a:gd name="connsiteY115" fmla="*/ 163078 h 605945"/>
              <a:gd name="connsiteX116" fmla="*/ 411839 w 565731"/>
              <a:gd name="connsiteY116" fmla="*/ 111988 h 605945"/>
              <a:gd name="connsiteX117" fmla="*/ 458589 w 565731"/>
              <a:gd name="connsiteY117" fmla="*/ 60898 h 605945"/>
              <a:gd name="connsiteX118" fmla="*/ 107209 w 565731"/>
              <a:gd name="connsiteY118" fmla="*/ 60898 h 605945"/>
              <a:gd name="connsiteX119" fmla="*/ 153924 w 565731"/>
              <a:gd name="connsiteY119" fmla="*/ 111988 h 605945"/>
              <a:gd name="connsiteX120" fmla="*/ 107209 w 565731"/>
              <a:gd name="connsiteY120" fmla="*/ 163078 h 605945"/>
              <a:gd name="connsiteX121" fmla="*/ 60494 w 565731"/>
              <a:gd name="connsiteY121" fmla="*/ 111988 h 605945"/>
              <a:gd name="connsiteX122" fmla="*/ 107209 w 565731"/>
              <a:gd name="connsiteY122" fmla="*/ 60898 h 605945"/>
              <a:gd name="connsiteX123" fmla="*/ 282810 w 565731"/>
              <a:gd name="connsiteY123" fmla="*/ 0 h 605945"/>
              <a:gd name="connsiteX124" fmla="*/ 341344 w 565731"/>
              <a:gd name="connsiteY124" fmla="*/ 64003 h 605945"/>
              <a:gd name="connsiteX125" fmla="*/ 282810 w 565731"/>
              <a:gd name="connsiteY125" fmla="*/ 128006 h 605945"/>
              <a:gd name="connsiteX126" fmla="*/ 224276 w 565731"/>
              <a:gd name="connsiteY126" fmla="*/ 64003 h 605945"/>
              <a:gd name="connsiteX127" fmla="*/ 282810 w 565731"/>
              <a:gd name="connsiteY127" fmla="*/ 0 h 60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65731" h="605945">
                <a:moveTo>
                  <a:pt x="458586" y="166887"/>
                </a:moveTo>
                <a:cubicBezTo>
                  <a:pt x="494634" y="166887"/>
                  <a:pt x="537135" y="182218"/>
                  <a:pt x="538915" y="182885"/>
                </a:cubicBezTo>
                <a:cubicBezTo>
                  <a:pt x="539583" y="183107"/>
                  <a:pt x="540250" y="183773"/>
                  <a:pt x="541140" y="184218"/>
                </a:cubicBezTo>
                <a:cubicBezTo>
                  <a:pt x="542253" y="184884"/>
                  <a:pt x="543366" y="185329"/>
                  <a:pt x="544478" y="186217"/>
                </a:cubicBezTo>
                <a:cubicBezTo>
                  <a:pt x="545368" y="187106"/>
                  <a:pt x="546036" y="187995"/>
                  <a:pt x="546703" y="188884"/>
                </a:cubicBezTo>
                <a:cubicBezTo>
                  <a:pt x="547593" y="189772"/>
                  <a:pt x="548261" y="190661"/>
                  <a:pt x="548929" y="191772"/>
                </a:cubicBezTo>
                <a:cubicBezTo>
                  <a:pt x="549596" y="193105"/>
                  <a:pt x="549819" y="194216"/>
                  <a:pt x="550041" y="195549"/>
                </a:cubicBezTo>
                <a:cubicBezTo>
                  <a:pt x="550264" y="196438"/>
                  <a:pt x="550709" y="197327"/>
                  <a:pt x="550931" y="198215"/>
                </a:cubicBezTo>
                <a:lnTo>
                  <a:pt x="565617" y="331082"/>
                </a:lnTo>
                <a:cubicBezTo>
                  <a:pt x="566730" y="341081"/>
                  <a:pt x="559609" y="350190"/>
                  <a:pt x="549374" y="351301"/>
                </a:cubicBezTo>
                <a:cubicBezTo>
                  <a:pt x="548706" y="351524"/>
                  <a:pt x="548038" y="351524"/>
                  <a:pt x="547371" y="351524"/>
                </a:cubicBezTo>
                <a:cubicBezTo>
                  <a:pt x="538025" y="351524"/>
                  <a:pt x="530015" y="344414"/>
                  <a:pt x="528902" y="335082"/>
                </a:cubicBezTo>
                <a:lnTo>
                  <a:pt x="515551" y="213991"/>
                </a:lnTo>
                <a:cubicBezTo>
                  <a:pt x="513993" y="213546"/>
                  <a:pt x="512213" y="213102"/>
                  <a:pt x="510433" y="212657"/>
                </a:cubicBezTo>
                <a:lnTo>
                  <a:pt x="510433" y="338415"/>
                </a:lnTo>
                <a:lnTo>
                  <a:pt x="525119" y="521051"/>
                </a:lnTo>
                <a:cubicBezTo>
                  <a:pt x="526009" y="533271"/>
                  <a:pt x="516886" y="543936"/>
                  <a:pt x="504647" y="544825"/>
                </a:cubicBezTo>
                <a:cubicBezTo>
                  <a:pt x="504202" y="545047"/>
                  <a:pt x="503535" y="545047"/>
                  <a:pt x="502867" y="545047"/>
                </a:cubicBezTo>
                <a:cubicBezTo>
                  <a:pt x="491519" y="545047"/>
                  <a:pt x="481728" y="536160"/>
                  <a:pt x="480838" y="524606"/>
                </a:cubicBezTo>
                <a:lnTo>
                  <a:pt x="467487" y="359522"/>
                </a:lnTo>
                <a:cubicBezTo>
                  <a:pt x="464817" y="360855"/>
                  <a:pt x="461924" y="361522"/>
                  <a:pt x="458586" y="361522"/>
                </a:cubicBezTo>
                <a:cubicBezTo>
                  <a:pt x="455471" y="361522"/>
                  <a:pt x="452356" y="360855"/>
                  <a:pt x="449685" y="359522"/>
                </a:cubicBezTo>
                <a:lnTo>
                  <a:pt x="436334" y="524606"/>
                </a:lnTo>
                <a:cubicBezTo>
                  <a:pt x="435444" y="536160"/>
                  <a:pt x="425653" y="545047"/>
                  <a:pt x="414305" y="545047"/>
                </a:cubicBezTo>
                <a:cubicBezTo>
                  <a:pt x="413637" y="545047"/>
                  <a:pt x="413192" y="545047"/>
                  <a:pt x="412525" y="544825"/>
                </a:cubicBezTo>
                <a:cubicBezTo>
                  <a:pt x="400286" y="543936"/>
                  <a:pt x="391163" y="533271"/>
                  <a:pt x="392276" y="521051"/>
                </a:cubicBezTo>
                <a:lnTo>
                  <a:pt x="403402" y="380852"/>
                </a:lnTo>
                <a:cubicBezTo>
                  <a:pt x="412525" y="378630"/>
                  <a:pt x="420535" y="373964"/>
                  <a:pt x="426321" y="366632"/>
                </a:cubicBezTo>
                <a:cubicBezTo>
                  <a:pt x="433219" y="357967"/>
                  <a:pt x="436557" y="347080"/>
                  <a:pt x="435222" y="335971"/>
                </a:cubicBezTo>
                <a:lnTo>
                  <a:pt x="416975" y="171998"/>
                </a:lnTo>
                <a:cubicBezTo>
                  <a:pt x="430104" y="169331"/>
                  <a:pt x="444790" y="166887"/>
                  <a:pt x="458586" y="166887"/>
                </a:cubicBezTo>
                <a:close/>
                <a:moveTo>
                  <a:pt x="107223" y="166887"/>
                </a:moveTo>
                <a:cubicBezTo>
                  <a:pt x="121024" y="166887"/>
                  <a:pt x="135715" y="169331"/>
                  <a:pt x="148848" y="171998"/>
                </a:cubicBezTo>
                <a:lnTo>
                  <a:pt x="130595" y="335971"/>
                </a:lnTo>
                <a:cubicBezTo>
                  <a:pt x="129260" y="347080"/>
                  <a:pt x="132376" y="357967"/>
                  <a:pt x="139499" y="366632"/>
                </a:cubicBezTo>
                <a:cubicBezTo>
                  <a:pt x="145287" y="373964"/>
                  <a:pt x="153300" y="378852"/>
                  <a:pt x="162204" y="380852"/>
                </a:cubicBezTo>
                <a:lnTo>
                  <a:pt x="173556" y="521051"/>
                </a:lnTo>
                <a:cubicBezTo>
                  <a:pt x="174669" y="533271"/>
                  <a:pt x="165543" y="543936"/>
                  <a:pt x="153300" y="545047"/>
                </a:cubicBezTo>
                <a:cubicBezTo>
                  <a:pt x="152632" y="545047"/>
                  <a:pt x="151964" y="545047"/>
                  <a:pt x="151519" y="545047"/>
                </a:cubicBezTo>
                <a:cubicBezTo>
                  <a:pt x="139944" y="545047"/>
                  <a:pt x="130373" y="536160"/>
                  <a:pt x="129483" y="524606"/>
                </a:cubicBezTo>
                <a:lnTo>
                  <a:pt x="116127" y="359522"/>
                </a:lnTo>
                <a:cubicBezTo>
                  <a:pt x="113456" y="360855"/>
                  <a:pt x="110339" y="361522"/>
                  <a:pt x="107223" y="361522"/>
                </a:cubicBezTo>
                <a:cubicBezTo>
                  <a:pt x="103884" y="361522"/>
                  <a:pt x="100991" y="360855"/>
                  <a:pt x="98097" y="359522"/>
                </a:cubicBezTo>
                <a:lnTo>
                  <a:pt x="84964" y="524606"/>
                </a:lnTo>
                <a:cubicBezTo>
                  <a:pt x="84073" y="536160"/>
                  <a:pt x="74279" y="545047"/>
                  <a:pt x="62704" y="545047"/>
                </a:cubicBezTo>
                <a:cubicBezTo>
                  <a:pt x="62259" y="545047"/>
                  <a:pt x="61591" y="545047"/>
                  <a:pt x="60924" y="545047"/>
                </a:cubicBezTo>
                <a:cubicBezTo>
                  <a:pt x="48904" y="543936"/>
                  <a:pt x="39777" y="533271"/>
                  <a:pt x="40668" y="521051"/>
                </a:cubicBezTo>
                <a:lnTo>
                  <a:pt x="55359" y="338415"/>
                </a:lnTo>
                <a:lnTo>
                  <a:pt x="55359" y="212657"/>
                </a:lnTo>
                <a:cubicBezTo>
                  <a:pt x="53578" y="213102"/>
                  <a:pt x="51797" y="213546"/>
                  <a:pt x="50239" y="213991"/>
                </a:cubicBezTo>
                <a:lnTo>
                  <a:pt x="36884" y="335082"/>
                </a:lnTo>
                <a:cubicBezTo>
                  <a:pt x="35771" y="344636"/>
                  <a:pt x="27757" y="351524"/>
                  <a:pt x="18408" y="351524"/>
                </a:cubicBezTo>
                <a:cubicBezTo>
                  <a:pt x="17740" y="351524"/>
                  <a:pt x="17073" y="351524"/>
                  <a:pt x="16405" y="351301"/>
                </a:cubicBezTo>
                <a:cubicBezTo>
                  <a:pt x="6166" y="350190"/>
                  <a:pt x="-1180" y="341081"/>
                  <a:pt x="156" y="331082"/>
                </a:cubicBezTo>
                <a:lnTo>
                  <a:pt x="14847" y="198215"/>
                </a:lnTo>
                <a:cubicBezTo>
                  <a:pt x="14847" y="197104"/>
                  <a:pt x="15515" y="196438"/>
                  <a:pt x="15737" y="195549"/>
                </a:cubicBezTo>
                <a:cubicBezTo>
                  <a:pt x="15960" y="194216"/>
                  <a:pt x="16182" y="193105"/>
                  <a:pt x="16850" y="191772"/>
                </a:cubicBezTo>
                <a:cubicBezTo>
                  <a:pt x="17518" y="190661"/>
                  <a:pt x="18408" y="189550"/>
                  <a:pt x="19299" y="188439"/>
                </a:cubicBezTo>
                <a:cubicBezTo>
                  <a:pt x="19966" y="187773"/>
                  <a:pt x="20412" y="187106"/>
                  <a:pt x="21079" y="186440"/>
                </a:cubicBezTo>
                <a:cubicBezTo>
                  <a:pt x="22415" y="185106"/>
                  <a:pt x="24196" y="184218"/>
                  <a:pt x="25976" y="183551"/>
                </a:cubicBezTo>
                <a:cubicBezTo>
                  <a:pt x="26199" y="183329"/>
                  <a:pt x="26644" y="183107"/>
                  <a:pt x="26867" y="182885"/>
                </a:cubicBezTo>
                <a:cubicBezTo>
                  <a:pt x="26867" y="182885"/>
                  <a:pt x="27312" y="182662"/>
                  <a:pt x="27312" y="182662"/>
                </a:cubicBezTo>
                <a:cubicBezTo>
                  <a:pt x="27757" y="182662"/>
                  <a:pt x="27980" y="182440"/>
                  <a:pt x="28202" y="182440"/>
                </a:cubicBezTo>
                <a:cubicBezTo>
                  <a:pt x="35771" y="179774"/>
                  <a:pt x="74279" y="166887"/>
                  <a:pt x="107223" y="166887"/>
                </a:cubicBezTo>
                <a:close/>
                <a:moveTo>
                  <a:pt x="291929" y="132875"/>
                </a:moveTo>
                <a:cubicBezTo>
                  <a:pt x="334656" y="135097"/>
                  <a:pt x="381167" y="151762"/>
                  <a:pt x="383170" y="152651"/>
                </a:cubicBezTo>
                <a:cubicBezTo>
                  <a:pt x="384283" y="153096"/>
                  <a:pt x="385173" y="153762"/>
                  <a:pt x="386063" y="154207"/>
                </a:cubicBezTo>
                <a:cubicBezTo>
                  <a:pt x="387621" y="155096"/>
                  <a:pt x="389178" y="155762"/>
                  <a:pt x="390291" y="156873"/>
                </a:cubicBezTo>
                <a:cubicBezTo>
                  <a:pt x="391626" y="157984"/>
                  <a:pt x="392294" y="159095"/>
                  <a:pt x="393184" y="160206"/>
                </a:cubicBezTo>
                <a:cubicBezTo>
                  <a:pt x="394074" y="161539"/>
                  <a:pt x="395187" y="162428"/>
                  <a:pt x="395855" y="163761"/>
                </a:cubicBezTo>
                <a:cubicBezTo>
                  <a:pt x="396522" y="165317"/>
                  <a:pt x="396967" y="166872"/>
                  <a:pt x="397412" y="168650"/>
                </a:cubicBezTo>
                <a:cubicBezTo>
                  <a:pt x="397635" y="169761"/>
                  <a:pt x="398303" y="170650"/>
                  <a:pt x="398303" y="171761"/>
                </a:cubicBezTo>
                <a:lnTo>
                  <a:pt x="416773" y="337969"/>
                </a:lnTo>
                <a:cubicBezTo>
                  <a:pt x="418331" y="350634"/>
                  <a:pt x="409207" y="362189"/>
                  <a:pt x="396522" y="363522"/>
                </a:cubicBezTo>
                <a:cubicBezTo>
                  <a:pt x="395632" y="363522"/>
                  <a:pt x="394742" y="363744"/>
                  <a:pt x="393852" y="363744"/>
                </a:cubicBezTo>
                <a:cubicBezTo>
                  <a:pt x="382280" y="363744"/>
                  <a:pt x="372265" y="354856"/>
                  <a:pt x="370930" y="343079"/>
                </a:cubicBezTo>
                <a:lnTo>
                  <a:pt x="354017" y="191759"/>
                </a:lnTo>
                <a:cubicBezTo>
                  <a:pt x="352014" y="191092"/>
                  <a:pt x="350012" y="190426"/>
                  <a:pt x="347564" y="189759"/>
                </a:cubicBezTo>
                <a:lnTo>
                  <a:pt x="347564" y="347523"/>
                </a:lnTo>
                <a:lnTo>
                  <a:pt x="366034" y="575948"/>
                </a:lnTo>
                <a:cubicBezTo>
                  <a:pt x="367370" y="591280"/>
                  <a:pt x="355798" y="604612"/>
                  <a:pt x="340665" y="605723"/>
                </a:cubicBezTo>
                <a:cubicBezTo>
                  <a:pt x="339775" y="605945"/>
                  <a:pt x="339107" y="605945"/>
                  <a:pt x="338440" y="605945"/>
                </a:cubicBezTo>
                <a:cubicBezTo>
                  <a:pt x="323974" y="605945"/>
                  <a:pt x="311957" y="594835"/>
                  <a:pt x="310622" y="580392"/>
                </a:cubicBezTo>
                <a:lnTo>
                  <a:pt x="294154" y="373965"/>
                </a:lnTo>
                <a:cubicBezTo>
                  <a:pt x="290594" y="375299"/>
                  <a:pt x="286810" y="376187"/>
                  <a:pt x="282805" y="376187"/>
                </a:cubicBezTo>
                <a:cubicBezTo>
                  <a:pt x="279022" y="376187"/>
                  <a:pt x="275238" y="375299"/>
                  <a:pt x="271678" y="373965"/>
                </a:cubicBezTo>
                <a:lnTo>
                  <a:pt x="254987" y="580392"/>
                </a:lnTo>
                <a:cubicBezTo>
                  <a:pt x="253875" y="594835"/>
                  <a:pt x="241858" y="605945"/>
                  <a:pt x="227393" y="605945"/>
                </a:cubicBezTo>
                <a:cubicBezTo>
                  <a:pt x="226725" y="605945"/>
                  <a:pt x="225835" y="605945"/>
                  <a:pt x="225167" y="605723"/>
                </a:cubicBezTo>
                <a:cubicBezTo>
                  <a:pt x="209812" y="604612"/>
                  <a:pt x="198462" y="591280"/>
                  <a:pt x="199798" y="575948"/>
                </a:cubicBezTo>
                <a:lnTo>
                  <a:pt x="218046" y="347523"/>
                </a:lnTo>
                <a:lnTo>
                  <a:pt x="218046" y="189759"/>
                </a:lnTo>
                <a:cubicBezTo>
                  <a:pt x="215821" y="190426"/>
                  <a:pt x="213595" y="191092"/>
                  <a:pt x="211815" y="191759"/>
                </a:cubicBezTo>
                <a:lnTo>
                  <a:pt x="194902" y="343079"/>
                </a:lnTo>
                <a:cubicBezTo>
                  <a:pt x="193567" y="354856"/>
                  <a:pt x="183552" y="363744"/>
                  <a:pt x="171980" y="363744"/>
                </a:cubicBezTo>
                <a:cubicBezTo>
                  <a:pt x="171090" y="363744"/>
                  <a:pt x="170200" y="363744"/>
                  <a:pt x="169310" y="363522"/>
                </a:cubicBezTo>
                <a:cubicBezTo>
                  <a:pt x="156625" y="362189"/>
                  <a:pt x="147501" y="350634"/>
                  <a:pt x="148836" y="337969"/>
                </a:cubicBezTo>
                <a:lnTo>
                  <a:pt x="167307" y="171761"/>
                </a:lnTo>
                <a:cubicBezTo>
                  <a:pt x="167530" y="170650"/>
                  <a:pt x="168197" y="169539"/>
                  <a:pt x="168420" y="168428"/>
                </a:cubicBezTo>
                <a:cubicBezTo>
                  <a:pt x="168865" y="166872"/>
                  <a:pt x="169087" y="165317"/>
                  <a:pt x="169977" y="163984"/>
                </a:cubicBezTo>
                <a:cubicBezTo>
                  <a:pt x="170645" y="162206"/>
                  <a:pt x="171980" y="160873"/>
                  <a:pt x="173093" y="159540"/>
                </a:cubicBezTo>
                <a:cubicBezTo>
                  <a:pt x="173761" y="158651"/>
                  <a:pt x="174206" y="157762"/>
                  <a:pt x="175096" y="157095"/>
                </a:cubicBezTo>
                <a:cubicBezTo>
                  <a:pt x="176876" y="155540"/>
                  <a:pt x="179102" y="154429"/>
                  <a:pt x="181327" y="153318"/>
                </a:cubicBezTo>
                <a:cubicBezTo>
                  <a:pt x="181772" y="153096"/>
                  <a:pt x="181995" y="152874"/>
                  <a:pt x="182440" y="152651"/>
                </a:cubicBezTo>
                <a:cubicBezTo>
                  <a:pt x="182662" y="152651"/>
                  <a:pt x="182885" y="152429"/>
                  <a:pt x="183107" y="152429"/>
                </a:cubicBezTo>
                <a:cubicBezTo>
                  <a:pt x="183552" y="152207"/>
                  <a:pt x="183775" y="152207"/>
                  <a:pt x="184220" y="151985"/>
                </a:cubicBezTo>
                <a:cubicBezTo>
                  <a:pt x="192899" y="148874"/>
                  <a:pt x="234959" y="135097"/>
                  <a:pt x="273903" y="133097"/>
                </a:cubicBezTo>
                <a:lnTo>
                  <a:pt x="279689" y="144652"/>
                </a:lnTo>
                <a:lnTo>
                  <a:pt x="279912" y="144652"/>
                </a:lnTo>
                <a:lnTo>
                  <a:pt x="264334" y="265975"/>
                </a:lnTo>
                <a:lnTo>
                  <a:pt x="282805" y="298194"/>
                </a:lnTo>
                <a:lnTo>
                  <a:pt x="301498" y="265975"/>
                </a:lnTo>
                <a:lnTo>
                  <a:pt x="285920" y="144652"/>
                </a:lnTo>
                <a:close/>
                <a:moveTo>
                  <a:pt x="458589" y="60898"/>
                </a:moveTo>
                <a:cubicBezTo>
                  <a:pt x="484408" y="60898"/>
                  <a:pt x="505339" y="83772"/>
                  <a:pt x="505339" y="111988"/>
                </a:cubicBezTo>
                <a:cubicBezTo>
                  <a:pt x="505339" y="140204"/>
                  <a:pt x="484408" y="163078"/>
                  <a:pt x="458589" y="163078"/>
                </a:cubicBezTo>
                <a:cubicBezTo>
                  <a:pt x="432770" y="163078"/>
                  <a:pt x="411839" y="140204"/>
                  <a:pt x="411839" y="111988"/>
                </a:cubicBezTo>
                <a:cubicBezTo>
                  <a:pt x="411839" y="83772"/>
                  <a:pt x="432770" y="60898"/>
                  <a:pt x="458589" y="60898"/>
                </a:cubicBezTo>
                <a:close/>
                <a:moveTo>
                  <a:pt x="107209" y="60898"/>
                </a:moveTo>
                <a:cubicBezTo>
                  <a:pt x="133009" y="60898"/>
                  <a:pt x="153924" y="83772"/>
                  <a:pt x="153924" y="111988"/>
                </a:cubicBezTo>
                <a:cubicBezTo>
                  <a:pt x="153924" y="140204"/>
                  <a:pt x="133009" y="163078"/>
                  <a:pt x="107209" y="163078"/>
                </a:cubicBezTo>
                <a:cubicBezTo>
                  <a:pt x="81409" y="163078"/>
                  <a:pt x="60494" y="140204"/>
                  <a:pt x="60494" y="111988"/>
                </a:cubicBezTo>
                <a:cubicBezTo>
                  <a:pt x="60494" y="83772"/>
                  <a:pt x="81409" y="60898"/>
                  <a:pt x="107209" y="60898"/>
                </a:cubicBezTo>
                <a:close/>
                <a:moveTo>
                  <a:pt x="282810" y="0"/>
                </a:moveTo>
                <a:cubicBezTo>
                  <a:pt x="315137" y="0"/>
                  <a:pt x="341344" y="28655"/>
                  <a:pt x="341344" y="64003"/>
                </a:cubicBezTo>
                <a:cubicBezTo>
                  <a:pt x="341344" y="99351"/>
                  <a:pt x="315137" y="128006"/>
                  <a:pt x="282810" y="128006"/>
                </a:cubicBezTo>
                <a:cubicBezTo>
                  <a:pt x="250483" y="128006"/>
                  <a:pt x="224276" y="99351"/>
                  <a:pt x="224276" y="64003"/>
                </a:cubicBezTo>
                <a:cubicBezTo>
                  <a:pt x="224276" y="28655"/>
                  <a:pt x="250483" y="0"/>
                  <a:pt x="2828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331C637-9606-4195-BE13-CA55A31D236F}"/>
              </a:ext>
            </a:extLst>
          </p:cNvPr>
          <p:cNvSpPr/>
          <p:nvPr/>
        </p:nvSpPr>
        <p:spPr>
          <a:xfrm>
            <a:off x="5866858" y="1316569"/>
            <a:ext cx="457702" cy="490238"/>
          </a:xfrm>
          <a:custGeom>
            <a:avLst/>
            <a:gdLst>
              <a:gd name="connsiteX0" fmla="*/ 458586 w 565731"/>
              <a:gd name="connsiteY0" fmla="*/ 166887 h 605945"/>
              <a:gd name="connsiteX1" fmla="*/ 538915 w 565731"/>
              <a:gd name="connsiteY1" fmla="*/ 182885 h 605945"/>
              <a:gd name="connsiteX2" fmla="*/ 541140 w 565731"/>
              <a:gd name="connsiteY2" fmla="*/ 184218 h 605945"/>
              <a:gd name="connsiteX3" fmla="*/ 544478 w 565731"/>
              <a:gd name="connsiteY3" fmla="*/ 186217 h 605945"/>
              <a:gd name="connsiteX4" fmla="*/ 546703 w 565731"/>
              <a:gd name="connsiteY4" fmla="*/ 188884 h 605945"/>
              <a:gd name="connsiteX5" fmla="*/ 548929 w 565731"/>
              <a:gd name="connsiteY5" fmla="*/ 191772 h 605945"/>
              <a:gd name="connsiteX6" fmla="*/ 550041 w 565731"/>
              <a:gd name="connsiteY6" fmla="*/ 195549 h 605945"/>
              <a:gd name="connsiteX7" fmla="*/ 550931 w 565731"/>
              <a:gd name="connsiteY7" fmla="*/ 198215 h 605945"/>
              <a:gd name="connsiteX8" fmla="*/ 565617 w 565731"/>
              <a:gd name="connsiteY8" fmla="*/ 331082 h 605945"/>
              <a:gd name="connsiteX9" fmla="*/ 549374 w 565731"/>
              <a:gd name="connsiteY9" fmla="*/ 351301 h 605945"/>
              <a:gd name="connsiteX10" fmla="*/ 547371 w 565731"/>
              <a:gd name="connsiteY10" fmla="*/ 351524 h 605945"/>
              <a:gd name="connsiteX11" fmla="*/ 528902 w 565731"/>
              <a:gd name="connsiteY11" fmla="*/ 335082 h 605945"/>
              <a:gd name="connsiteX12" fmla="*/ 515551 w 565731"/>
              <a:gd name="connsiteY12" fmla="*/ 213991 h 605945"/>
              <a:gd name="connsiteX13" fmla="*/ 510433 w 565731"/>
              <a:gd name="connsiteY13" fmla="*/ 212657 h 605945"/>
              <a:gd name="connsiteX14" fmla="*/ 510433 w 565731"/>
              <a:gd name="connsiteY14" fmla="*/ 338415 h 605945"/>
              <a:gd name="connsiteX15" fmla="*/ 525119 w 565731"/>
              <a:gd name="connsiteY15" fmla="*/ 521051 h 605945"/>
              <a:gd name="connsiteX16" fmla="*/ 504647 w 565731"/>
              <a:gd name="connsiteY16" fmla="*/ 544825 h 605945"/>
              <a:gd name="connsiteX17" fmla="*/ 502867 w 565731"/>
              <a:gd name="connsiteY17" fmla="*/ 545047 h 605945"/>
              <a:gd name="connsiteX18" fmla="*/ 480838 w 565731"/>
              <a:gd name="connsiteY18" fmla="*/ 524606 h 605945"/>
              <a:gd name="connsiteX19" fmla="*/ 467487 w 565731"/>
              <a:gd name="connsiteY19" fmla="*/ 359522 h 605945"/>
              <a:gd name="connsiteX20" fmla="*/ 458586 w 565731"/>
              <a:gd name="connsiteY20" fmla="*/ 361522 h 605945"/>
              <a:gd name="connsiteX21" fmla="*/ 449685 w 565731"/>
              <a:gd name="connsiteY21" fmla="*/ 359522 h 605945"/>
              <a:gd name="connsiteX22" fmla="*/ 436334 w 565731"/>
              <a:gd name="connsiteY22" fmla="*/ 524606 h 605945"/>
              <a:gd name="connsiteX23" fmla="*/ 414305 w 565731"/>
              <a:gd name="connsiteY23" fmla="*/ 545047 h 605945"/>
              <a:gd name="connsiteX24" fmla="*/ 412525 w 565731"/>
              <a:gd name="connsiteY24" fmla="*/ 544825 h 605945"/>
              <a:gd name="connsiteX25" fmla="*/ 392276 w 565731"/>
              <a:gd name="connsiteY25" fmla="*/ 521051 h 605945"/>
              <a:gd name="connsiteX26" fmla="*/ 403402 w 565731"/>
              <a:gd name="connsiteY26" fmla="*/ 380852 h 605945"/>
              <a:gd name="connsiteX27" fmla="*/ 426321 w 565731"/>
              <a:gd name="connsiteY27" fmla="*/ 366632 h 605945"/>
              <a:gd name="connsiteX28" fmla="*/ 435222 w 565731"/>
              <a:gd name="connsiteY28" fmla="*/ 335971 h 605945"/>
              <a:gd name="connsiteX29" fmla="*/ 416975 w 565731"/>
              <a:gd name="connsiteY29" fmla="*/ 171998 h 605945"/>
              <a:gd name="connsiteX30" fmla="*/ 458586 w 565731"/>
              <a:gd name="connsiteY30" fmla="*/ 166887 h 605945"/>
              <a:gd name="connsiteX31" fmla="*/ 107223 w 565731"/>
              <a:gd name="connsiteY31" fmla="*/ 166887 h 605945"/>
              <a:gd name="connsiteX32" fmla="*/ 148848 w 565731"/>
              <a:gd name="connsiteY32" fmla="*/ 171998 h 605945"/>
              <a:gd name="connsiteX33" fmla="*/ 130595 w 565731"/>
              <a:gd name="connsiteY33" fmla="*/ 335971 h 605945"/>
              <a:gd name="connsiteX34" fmla="*/ 139499 w 565731"/>
              <a:gd name="connsiteY34" fmla="*/ 366632 h 605945"/>
              <a:gd name="connsiteX35" fmla="*/ 162204 w 565731"/>
              <a:gd name="connsiteY35" fmla="*/ 380852 h 605945"/>
              <a:gd name="connsiteX36" fmla="*/ 173556 w 565731"/>
              <a:gd name="connsiteY36" fmla="*/ 521051 h 605945"/>
              <a:gd name="connsiteX37" fmla="*/ 153300 w 565731"/>
              <a:gd name="connsiteY37" fmla="*/ 545047 h 605945"/>
              <a:gd name="connsiteX38" fmla="*/ 151519 w 565731"/>
              <a:gd name="connsiteY38" fmla="*/ 545047 h 605945"/>
              <a:gd name="connsiteX39" fmla="*/ 129483 w 565731"/>
              <a:gd name="connsiteY39" fmla="*/ 524606 h 605945"/>
              <a:gd name="connsiteX40" fmla="*/ 116127 w 565731"/>
              <a:gd name="connsiteY40" fmla="*/ 359522 h 605945"/>
              <a:gd name="connsiteX41" fmla="*/ 107223 w 565731"/>
              <a:gd name="connsiteY41" fmla="*/ 361522 h 605945"/>
              <a:gd name="connsiteX42" fmla="*/ 98097 w 565731"/>
              <a:gd name="connsiteY42" fmla="*/ 359522 h 605945"/>
              <a:gd name="connsiteX43" fmla="*/ 84964 w 565731"/>
              <a:gd name="connsiteY43" fmla="*/ 524606 h 605945"/>
              <a:gd name="connsiteX44" fmla="*/ 62704 w 565731"/>
              <a:gd name="connsiteY44" fmla="*/ 545047 h 605945"/>
              <a:gd name="connsiteX45" fmla="*/ 60924 w 565731"/>
              <a:gd name="connsiteY45" fmla="*/ 545047 h 605945"/>
              <a:gd name="connsiteX46" fmla="*/ 40668 w 565731"/>
              <a:gd name="connsiteY46" fmla="*/ 521051 h 605945"/>
              <a:gd name="connsiteX47" fmla="*/ 55359 w 565731"/>
              <a:gd name="connsiteY47" fmla="*/ 338415 h 605945"/>
              <a:gd name="connsiteX48" fmla="*/ 55359 w 565731"/>
              <a:gd name="connsiteY48" fmla="*/ 212657 h 605945"/>
              <a:gd name="connsiteX49" fmla="*/ 50239 w 565731"/>
              <a:gd name="connsiteY49" fmla="*/ 213991 h 605945"/>
              <a:gd name="connsiteX50" fmla="*/ 36884 w 565731"/>
              <a:gd name="connsiteY50" fmla="*/ 335082 h 605945"/>
              <a:gd name="connsiteX51" fmla="*/ 18408 w 565731"/>
              <a:gd name="connsiteY51" fmla="*/ 351524 h 605945"/>
              <a:gd name="connsiteX52" fmla="*/ 16405 w 565731"/>
              <a:gd name="connsiteY52" fmla="*/ 351301 h 605945"/>
              <a:gd name="connsiteX53" fmla="*/ 156 w 565731"/>
              <a:gd name="connsiteY53" fmla="*/ 331082 h 605945"/>
              <a:gd name="connsiteX54" fmla="*/ 14847 w 565731"/>
              <a:gd name="connsiteY54" fmla="*/ 198215 h 605945"/>
              <a:gd name="connsiteX55" fmla="*/ 15737 w 565731"/>
              <a:gd name="connsiteY55" fmla="*/ 195549 h 605945"/>
              <a:gd name="connsiteX56" fmla="*/ 16850 w 565731"/>
              <a:gd name="connsiteY56" fmla="*/ 191772 h 605945"/>
              <a:gd name="connsiteX57" fmla="*/ 19299 w 565731"/>
              <a:gd name="connsiteY57" fmla="*/ 188439 h 605945"/>
              <a:gd name="connsiteX58" fmla="*/ 21079 w 565731"/>
              <a:gd name="connsiteY58" fmla="*/ 186440 h 605945"/>
              <a:gd name="connsiteX59" fmla="*/ 25976 w 565731"/>
              <a:gd name="connsiteY59" fmla="*/ 183551 h 605945"/>
              <a:gd name="connsiteX60" fmla="*/ 26867 w 565731"/>
              <a:gd name="connsiteY60" fmla="*/ 182885 h 605945"/>
              <a:gd name="connsiteX61" fmla="*/ 27312 w 565731"/>
              <a:gd name="connsiteY61" fmla="*/ 182662 h 605945"/>
              <a:gd name="connsiteX62" fmla="*/ 28202 w 565731"/>
              <a:gd name="connsiteY62" fmla="*/ 182440 h 605945"/>
              <a:gd name="connsiteX63" fmla="*/ 107223 w 565731"/>
              <a:gd name="connsiteY63" fmla="*/ 166887 h 605945"/>
              <a:gd name="connsiteX64" fmla="*/ 291929 w 565731"/>
              <a:gd name="connsiteY64" fmla="*/ 132875 h 605945"/>
              <a:gd name="connsiteX65" fmla="*/ 383170 w 565731"/>
              <a:gd name="connsiteY65" fmla="*/ 152651 h 605945"/>
              <a:gd name="connsiteX66" fmla="*/ 386063 w 565731"/>
              <a:gd name="connsiteY66" fmla="*/ 154207 h 605945"/>
              <a:gd name="connsiteX67" fmla="*/ 390291 w 565731"/>
              <a:gd name="connsiteY67" fmla="*/ 156873 h 605945"/>
              <a:gd name="connsiteX68" fmla="*/ 393184 w 565731"/>
              <a:gd name="connsiteY68" fmla="*/ 160206 h 605945"/>
              <a:gd name="connsiteX69" fmla="*/ 395855 w 565731"/>
              <a:gd name="connsiteY69" fmla="*/ 163761 h 605945"/>
              <a:gd name="connsiteX70" fmla="*/ 397412 w 565731"/>
              <a:gd name="connsiteY70" fmla="*/ 168650 h 605945"/>
              <a:gd name="connsiteX71" fmla="*/ 398303 w 565731"/>
              <a:gd name="connsiteY71" fmla="*/ 171761 h 605945"/>
              <a:gd name="connsiteX72" fmla="*/ 416773 w 565731"/>
              <a:gd name="connsiteY72" fmla="*/ 337969 h 605945"/>
              <a:gd name="connsiteX73" fmla="*/ 396522 w 565731"/>
              <a:gd name="connsiteY73" fmla="*/ 363522 h 605945"/>
              <a:gd name="connsiteX74" fmla="*/ 393852 w 565731"/>
              <a:gd name="connsiteY74" fmla="*/ 363744 h 605945"/>
              <a:gd name="connsiteX75" fmla="*/ 370930 w 565731"/>
              <a:gd name="connsiteY75" fmla="*/ 343079 h 605945"/>
              <a:gd name="connsiteX76" fmla="*/ 354017 w 565731"/>
              <a:gd name="connsiteY76" fmla="*/ 191759 h 605945"/>
              <a:gd name="connsiteX77" fmla="*/ 347564 w 565731"/>
              <a:gd name="connsiteY77" fmla="*/ 189759 h 605945"/>
              <a:gd name="connsiteX78" fmla="*/ 347564 w 565731"/>
              <a:gd name="connsiteY78" fmla="*/ 347523 h 605945"/>
              <a:gd name="connsiteX79" fmla="*/ 366034 w 565731"/>
              <a:gd name="connsiteY79" fmla="*/ 575948 h 605945"/>
              <a:gd name="connsiteX80" fmla="*/ 340665 w 565731"/>
              <a:gd name="connsiteY80" fmla="*/ 605723 h 605945"/>
              <a:gd name="connsiteX81" fmla="*/ 338440 w 565731"/>
              <a:gd name="connsiteY81" fmla="*/ 605945 h 605945"/>
              <a:gd name="connsiteX82" fmla="*/ 310622 w 565731"/>
              <a:gd name="connsiteY82" fmla="*/ 580392 h 605945"/>
              <a:gd name="connsiteX83" fmla="*/ 294154 w 565731"/>
              <a:gd name="connsiteY83" fmla="*/ 373965 h 605945"/>
              <a:gd name="connsiteX84" fmla="*/ 282805 w 565731"/>
              <a:gd name="connsiteY84" fmla="*/ 376187 h 605945"/>
              <a:gd name="connsiteX85" fmla="*/ 271678 w 565731"/>
              <a:gd name="connsiteY85" fmla="*/ 373965 h 605945"/>
              <a:gd name="connsiteX86" fmla="*/ 254987 w 565731"/>
              <a:gd name="connsiteY86" fmla="*/ 580392 h 605945"/>
              <a:gd name="connsiteX87" fmla="*/ 227393 w 565731"/>
              <a:gd name="connsiteY87" fmla="*/ 605945 h 605945"/>
              <a:gd name="connsiteX88" fmla="*/ 225167 w 565731"/>
              <a:gd name="connsiteY88" fmla="*/ 605723 h 605945"/>
              <a:gd name="connsiteX89" fmla="*/ 199798 w 565731"/>
              <a:gd name="connsiteY89" fmla="*/ 575948 h 605945"/>
              <a:gd name="connsiteX90" fmla="*/ 218046 w 565731"/>
              <a:gd name="connsiteY90" fmla="*/ 347523 h 605945"/>
              <a:gd name="connsiteX91" fmla="*/ 218046 w 565731"/>
              <a:gd name="connsiteY91" fmla="*/ 189759 h 605945"/>
              <a:gd name="connsiteX92" fmla="*/ 211815 w 565731"/>
              <a:gd name="connsiteY92" fmla="*/ 191759 h 605945"/>
              <a:gd name="connsiteX93" fmla="*/ 194902 w 565731"/>
              <a:gd name="connsiteY93" fmla="*/ 343079 h 605945"/>
              <a:gd name="connsiteX94" fmla="*/ 171980 w 565731"/>
              <a:gd name="connsiteY94" fmla="*/ 363744 h 605945"/>
              <a:gd name="connsiteX95" fmla="*/ 169310 w 565731"/>
              <a:gd name="connsiteY95" fmla="*/ 363522 h 605945"/>
              <a:gd name="connsiteX96" fmla="*/ 148836 w 565731"/>
              <a:gd name="connsiteY96" fmla="*/ 337969 h 605945"/>
              <a:gd name="connsiteX97" fmla="*/ 167307 w 565731"/>
              <a:gd name="connsiteY97" fmla="*/ 171761 h 605945"/>
              <a:gd name="connsiteX98" fmla="*/ 168420 w 565731"/>
              <a:gd name="connsiteY98" fmla="*/ 168428 h 605945"/>
              <a:gd name="connsiteX99" fmla="*/ 169977 w 565731"/>
              <a:gd name="connsiteY99" fmla="*/ 163984 h 605945"/>
              <a:gd name="connsiteX100" fmla="*/ 173093 w 565731"/>
              <a:gd name="connsiteY100" fmla="*/ 159540 h 605945"/>
              <a:gd name="connsiteX101" fmla="*/ 175096 w 565731"/>
              <a:gd name="connsiteY101" fmla="*/ 157095 h 605945"/>
              <a:gd name="connsiteX102" fmla="*/ 181327 w 565731"/>
              <a:gd name="connsiteY102" fmla="*/ 153318 h 605945"/>
              <a:gd name="connsiteX103" fmla="*/ 182440 w 565731"/>
              <a:gd name="connsiteY103" fmla="*/ 152651 h 605945"/>
              <a:gd name="connsiteX104" fmla="*/ 183107 w 565731"/>
              <a:gd name="connsiteY104" fmla="*/ 152429 h 605945"/>
              <a:gd name="connsiteX105" fmla="*/ 184220 w 565731"/>
              <a:gd name="connsiteY105" fmla="*/ 151985 h 605945"/>
              <a:gd name="connsiteX106" fmla="*/ 273903 w 565731"/>
              <a:gd name="connsiteY106" fmla="*/ 133097 h 605945"/>
              <a:gd name="connsiteX107" fmla="*/ 279689 w 565731"/>
              <a:gd name="connsiteY107" fmla="*/ 144652 h 605945"/>
              <a:gd name="connsiteX108" fmla="*/ 279912 w 565731"/>
              <a:gd name="connsiteY108" fmla="*/ 144652 h 605945"/>
              <a:gd name="connsiteX109" fmla="*/ 264334 w 565731"/>
              <a:gd name="connsiteY109" fmla="*/ 265975 h 605945"/>
              <a:gd name="connsiteX110" fmla="*/ 282805 w 565731"/>
              <a:gd name="connsiteY110" fmla="*/ 298194 h 605945"/>
              <a:gd name="connsiteX111" fmla="*/ 301498 w 565731"/>
              <a:gd name="connsiteY111" fmla="*/ 265975 h 605945"/>
              <a:gd name="connsiteX112" fmla="*/ 285920 w 565731"/>
              <a:gd name="connsiteY112" fmla="*/ 144652 h 605945"/>
              <a:gd name="connsiteX113" fmla="*/ 458589 w 565731"/>
              <a:gd name="connsiteY113" fmla="*/ 60898 h 605945"/>
              <a:gd name="connsiteX114" fmla="*/ 505339 w 565731"/>
              <a:gd name="connsiteY114" fmla="*/ 111988 h 605945"/>
              <a:gd name="connsiteX115" fmla="*/ 458589 w 565731"/>
              <a:gd name="connsiteY115" fmla="*/ 163078 h 605945"/>
              <a:gd name="connsiteX116" fmla="*/ 411839 w 565731"/>
              <a:gd name="connsiteY116" fmla="*/ 111988 h 605945"/>
              <a:gd name="connsiteX117" fmla="*/ 458589 w 565731"/>
              <a:gd name="connsiteY117" fmla="*/ 60898 h 605945"/>
              <a:gd name="connsiteX118" fmla="*/ 107209 w 565731"/>
              <a:gd name="connsiteY118" fmla="*/ 60898 h 605945"/>
              <a:gd name="connsiteX119" fmla="*/ 153924 w 565731"/>
              <a:gd name="connsiteY119" fmla="*/ 111988 h 605945"/>
              <a:gd name="connsiteX120" fmla="*/ 107209 w 565731"/>
              <a:gd name="connsiteY120" fmla="*/ 163078 h 605945"/>
              <a:gd name="connsiteX121" fmla="*/ 60494 w 565731"/>
              <a:gd name="connsiteY121" fmla="*/ 111988 h 605945"/>
              <a:gd name="connsiteX122" fmla="*/ 107209 w 565731"/>
              <a:gd name="connsiteY122" fmla="*/ 60898 h 605945"/>
              <a:gd name="connsiteX123" fmla="*/ 282810 w 565731"/>
              <a:gd name="connsiteY123" fmla="*/ 0 h 605945"/>
              <a:gd name="connsiteX124" fmla="*/ 341344 w 565731"/>
              <a:gd name="connsiteY124" fmla="*/ 64003 h 605945"/>
              <a:gd name="connsiteX125" fmla="*/ 282810 w 565731"/>
              <a:gd name="connsiteY125" fmla="*/ 128006 h 605945"/>
              <a:gd name="connsiteX126" fmla="*/ 224276 w 565731"/>
              <a:gd name="connsiteY126" fmla="*/ 64003 h 605945"/>
              <a:gd name="connsiteX127" fmla="*/ 282810 w 565731"/>
              <a:gd name="connsiteY127" fmla="*/ 0 h 60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65731" h="605945">
                <a:moveTo>
                  <a:pt x="458586" y="166887"/>
                </a:moveTo>
                <a:cubicBezTo>
                  <a:pt x="494634" y="166887"/>
                  <a:pt x="537135" y="182218"/>
                  <a:pt x="538915" y="182885"/>
                </a:cubicBezTo>
                <a:cubicBezTo>
                  <a:pt x="539583" y="183107"/>
                  <a:pt x="540250" y="183773"/>
                  <a:pt x="541140" y="184218"/>
                </a:cubicBezTo>
                <a:cubicBezTo>
                  <a:pt x="542253" y="184884"/>
                  <a:pt x="543366" y="185329"/>
                  <a:pt x="544478" y="186217"/>
                </a:cubicBezTo>
                <a:cubicBezTo>
                  <a:pt x="545368" y="187106"/>
                  <a:pt x="546036" y="187995"/>
                  <a:pt x="546703" y="188884"/>
                </a:cubicBezTo>
                <a:cubicBezTo>
                  <a:pt x="547593" y="189772"/>
                  <a:pt x="548261" y="190661"/>
                  <a:pt x="548929" y="191772"/>
                </a:cubicBezTo>
                <a:cubicBezTo>
                  <a:pt x="549596" y="193105"/>
                  <a:pt x="549819" y="194216"/>
                  <a:pt x="550041" y="195549"/>
                </a:cubicBezTo>
                <a:cubicBezTo>
                  <a:pt x="550264" y="196438"/>
                  <a:pt x="550709" y="197327"/>
                  <a:pt x="550931" y="198215"/>
                </a:cubicBezTo>
                <a:lnTo>
                  <a:pt x="565617" y="331082"/>
                </a:lnTo>
                <a:cubicBezTo>
                  <a:pt x="566730" y="341081"/>
                  <a:pt x="559609" y="350190"/>
                  <a:pt x="549374" y="351301"/>
                </a:cubicBezTo>
                <a:cubicBezTo>
                  <a:pt x="548706" y="351524"/>
                  <a:pt x="548038" y="351524"/>
                  <a:pt x="547371" y="351524"/>
                </a:cubicBezTo>
                <a:cubicBezTo>
                  <a:pt x="538025" y="351524"/>
                  <a:pt x="530015" y="344414"/>
                  <a:pt x="528902" y="335082"/>
                </a:cubicBezTo>
                <a:lnTo>
                  <a:pt x="515551" y="213991"/>
                </a:lnTo>
                <a:cubicBezTo>
                  <a:pt x="513993" y="213546"/>
                  <a:pt x="512213" y="213102"/>
                  <a:pt x="510433" y="212657"/>
                </a:cubicBezTo>
                <a:lnTo>
                  <a:pt x="510433" y="338415"/>
                </a:lnTo>
                <a:lnTo>
                  <a:pt x="525119" y="521051"/>
                </a:lnTo>
                <a:cubicBezTo>
                  <a:pt x="526009" y="533271"/>
                  <a:pt x="516886" y="543936"/>
                  <a:pt x="504647" y="544825"/>
                </a:cubicBezTo>
                <a:cubicBezTo>
                  <a:pt x="504202" y="545047"/>
                  <a:pt x="503535" y="545047"/>
                  <a:pt x="502867" y="545047"/>
                </a:cubicBezTo>
                <a:cubicBezTo>
                  <a:pt x="491519" y="545047"/>
                  <a:pt x="481728" y="536160"/>
                  <a:pt x="480838" y="524606"/>
                </a:cubicBezTo>
                <a:lnTo>
                  <a:pt x="467487" y="359522"/>
                </a:lnTo>
                <a:cubicBezTo>
                  <a:pt x="464817" y="360855"/>
                  <a:pt x="461924" y="361522"/>
                  <a:pt x="458586" y="361522"/>
                </a:cubicBezTo>
                <a:cubicBezTo>
                  <a:pt x="455471" y="361522"/>
                  <a:pt x="452356" y="360855"/>
                  <a:pt x="449685" y="359522"/>
                </a:cubicBezTo>
                <a:lnTo>
                  <a:pt x="436334" y="524606"/>
                </a:lnTo>
                <a:cubicBezTo>
                  <a:pt x="435444" y="536160"/>
                  <a:pt x="425653" y="545047"/>
                  <a:pt x="414305" y="545047"/>
                </a:cubicBezTo>
                <a:cubicBezTo>
                  <a:pt x="413637" y="545047"/>
                  <a:pt x="413192" y="545047"/>
                  <a:pt x="412525" y="544825"/>
                </a:cubicBezTo>
                <a:cubicBezTo>
                  <a:pt x="400286" y="543936"/>
                  <a:pt x="391163" y="533271"/>
                  <a:pt x="392276" y="521051"/>
                </a:cubicBezTo>
                <a:lnTo>
                  <a:pt x="403402" y="380852"/>
                </a:lnTo>
                <a:cubicBezTo>
                  <a:pt x="412525" y="378630"/>
                  <a:pt x="420535" y="373964"/>
                  <a:pt x="426321" y="366632"/>
                </a:cubicBezTo>
                <a:cubicBezTo>
                  <a:pt x="433219" y="357967"/>
                  <a:pt x="436557" y="347080"/>
                  <a:pt x="435222" y="335971"/>
                </a:cubicBezTo>
                <a:lnTo>
                  <a:pt x="416975" y="171998"/>
                </a:lnTo>
                <a:cubicBezTo>
                  <a:pt x="430104" y="169331"/>
                  <a:pt x="444790" y="166887"/>
                  <a:pt x="458586" y="166887"/>
                </a:cubicBezTo>
                <a:close/>
                <a:moveTo>
                  <a:pt x="107223" y="166887"/>
                </a:moveTo>
                <a:cubicBezTo>
                  <a:pt x="121024" y="166887"/>
                  <a:pt x="135715" y="169331"/>
                  <a:pt x="148848" y="171998"/>
                </a:cubicBezTo>
                <a:lnTo>
                  <a:pt x="130595" y="335971"/>
                </a:lnTo>
                <a:cubicBezTo>
                  <a:pt x="129260" y="347080"/>
                  <a:pt x="132376" y="357967"/>
                  <a:pt x="139499" y="366632"/>
                </a:cubicBezTo>
                <a:cubicBezTo>
                  <a:pt x="145287" y="373964"/>
                  <a:pt x="153300" y="378852"/>
                  <a:pt x="162204" y="380852"/>
                </a:cubicBezTo>
                <a:lnTo>
                  <a:pt x="173556" y="521051"/>
                </a:lnTo>
                <a:cubicBezTo>
                  <a:pt x="174669" y="533271"/>
                  <a:pt x="165543" y="543936"/>
                  <a:pt x="153300" y="545047"/>
                </a:cubicBezTo>
                <a:cubicBezTo>
                  <a:pt x="152632" y="545047"/>
                  <a:pt x="151964" y="545047"/>
                  <a:pt x="151519" y="545047"/>
                </a:cubicBezTo>
                <a:cubicBezTo>
                  <a:pt x="139944" y="545047"/>
                  <a:pt x="130373" y="536160"/>
                  <a:pt x="129483" y="524606"/>
                </a:cubicBezTo>
                <a:lnTo>
                  <a:pt x="116127" y="359522"/>
                </a:lnTo>
                <a:cubicBezTo>
                  <a:pt x="113456" y="360855"/>
                  <a:pt x="110339" y="361522"/>
                  <a:pt x="107223" y="361522"/>
                </a:cubicBezTo>
                <a:cubicBezTo>
                  <a:pt x="103884" y="361522"/>
                  <a:pt x="100991" y="360855"/>
                  <a:pt x="98097" y="359522"/>
                </a:cubicBezTo>
                <a:lnTo>
                  <a:pt x="84964" y="524606"/>
                </a:lnTo>
                <a:cubicBezTo>
                  <a:pt x="84073" y="536160"/>
                  <a:pt x="74279" y="545047"/>
                  <a:pt x="62704" y="545047"/>
                </a:cubicBezTo>
                <a:cubicBezTo>
                  <a:pt x="62259" y="545047"/>
                  <a:pt x="61591" y="545047"/>
                  <a:pt x="60924" y="545047"/>
                </a:cubicBezTo>
                <a:cubicBezTo>
                  <a:pt x="48904" y="543936"/>
                  <a:pt x="39777" y="533271"/>
                  <a:pt x="40668" y="521051"/>
                </a:cubicBezTo>
                <a:lnTo>
                  <a:pt x="55359" y="338415"/>
                </a:lnTo>
                <a:lnTo>
                  <a:pt x="55359" y="212657"/>
                </a:lnTo>
                <a:cubicBezTo>
                  <a:pt x="53578" y="213102"/>
                  <a:pt x="51797" y="213546"/>
                  <a:pt x="50239" y="213991"/>
                </a:cubicBezTo>
                <a:lnTo>
                  <a:pt x="36884" y="335082"/>
                </a:lnTo>
                <a:cubicBezTo>
                  <a:pt x="35771" y="344636"/>
                  <a:pt x="27757" y="351524"/>
                  <a:pt x="18408" y="351524"/>
                </a:cubicBezTo>
                <a:cubicBezTo>
                  <a:pt x="17740" y="351524"/>
                  <a:pt x="17073" y="351524"/>
                  <a:pt x="16405" y="351301"/>
                </a:cubicBezTo>
                <a:cubicBezTo>
                  <a:pt x="6166" y="350190"/>
                  <a:pt x="-1180" y="341081"/>
                  <a:pt x="156" y="331082"/>
                </a:cubicBezTo>
                <a:lnTo>
                  <a:pt x="14847" y="198215"/>
                </a:lnTo>
                <a:cubicBezTo>
                  <a:pt x="14847" y="197104"/>
                  <a:pt x="15515" y="196438"/>
                  <a:pt x="15737" y="195549"/>
                </a:cubicBezTo>
                <a:cubicBezTo>
                  <a:pt x="15960" y="194216"/>
                  <a:pt x="16182" y="193105"/>
                  <a:pt x="16850" y="191772"/>
                </a:cubicBezTo>
                <a:cubicBezTo>
                  <a:pt x="17518" y="190661"/>
                  <a:pt x="18408" y="189550"/>
                  <a:pt x="19299" y="188439"/>
                </a:cubicBezTo>
                <a:cubicBezTo>
                  <a:pt x="19966" y="187773"/>
                  <a:pt x="20412" y="187106"/>
                  <a:pt x="21079" y="186440"/>
                </a:cubicBezTo>
                <a:cubicBezTo>
                  <a:pt x="22415" y="185106"/>
                  <a:pt x="24196" y="184218"/>
                  <a:pt x="25976" y="183551"/>
                </a:cubicBezTo>
                <a:cubicBezTo>
                  <a:pt x="26199" y="183329"/>
                  <a:pt x="26644" y="183107"/>
                  <a:pt x="26867" y="182885"/>
                </a:cubicBezTo>
                <a:cubicBezTo>
                  <a:pt x="26867" y="182885"/>
                  <a:pt x="27312" y="182662"/>
                  <a:pt x="27312" y="182662"/>
                </a:cubicBezTo>
                <a:cubicBezTo>
                  <a:pt x="27757" y="182662"/>
                  <a:pt x="27980" y="182440"/>
                  <a:pt x="28202" y="182440"/>
                </a:cubicBezTo>
                <a:cubicBezTo>
                  <a:pt x="35771" y="179774"/>
                  <a:pt x="74279" y="166887"/>
                  <a:pt x="107223" y="166887"/>
                </a:cubicBezTo>
                <a:close/>
                <a:moveTo>
                  <a:pt x="291929" y="132875"/>
                </a:moveTo>
                <a:cubicBezTo>
                  <a:pt x="334656" y="135097"/>
                  <a:pt x="381167" y="151762"/>
                  <a:pt x="383170" y="152651"/>
                </a:cubicBezTo>
                <a:cubicBezTo>
                  <a:pt x="384283" y="153096"/>
                  <a:pt x="385173" y="153762"/>
                  <a:pt x="386063" y="154207"/>
                </a:cubicBezTo>
                <a:cubicBezTo>
                  <a:pt x="387621" y="155096"/>
                  <a:pt x="389178" y="155762"/>
                  <a:pt x="390291" y="156873"/>
                </a:cubicBezTo>
                <a:cubicBezTo>
                  <a:pt x="391626" y="157984"/>
                  <a:pt x="392294" y="159095"/>
                  <a:pt x="393184" y="160206"/>
                </a:cubicBezTo>
                <a:cubicBezTo>
                  <a:pt x="394074" y="161539"/>
                  <a:pt x="395187" y="162428"/>
                  <a:pt x="395855" y="163761"/>
                </a:cubicBezTo>
                <a:cubicBezTo>
                  <a:pt x="396522" y="165317"/>
                  <a:pt x="396967" y="166872"/>
                  <a:pt x="397412" y="168650"/>
                </a:cubicBezTo>
                <a:cubicBezTo>
                  <a:pt x="397635" y="169761"/>
                  <a:pt x="398303" y="170650"/>
                  <a:pt x="398303" y="171761"/>
                </a:cubicBezTo>
                <a:lnTo>
                  <a:pt x="416773" y="337969"/>
                </a:lnTo>
                <a:cubicBezTo>
                  <a:pt x="418331" y="350634"/>
                  <a:pt x="409207" y="362189"/>
                  <a:pt x="396522" y="363522"/>
                </a:cubicBezTo>
                <a:cubicBezTo>
                  <a:pt x="395632" y="363522"/>
                  <a:pt x="394742" y="363744"/>
                  <a:pt x="393852" y="363744"/>
                </a:cubicBezTo>
                <a:cubicBezTo>
                  <a:pt x="382280" y="363744"/>
                  <a:pt x="372265" y="354856"/>
                  <a:pt x="370930" y="343079"/>
                </a:cubicBezTo>
                <a:lnTo>
                  <a:pt x="354017" y="191759"/>
                </a:lnTo>
                <a:cubicBezTo>
                  <a:pt x="352014" y="191092"/>
                  <a:pt x="350012" y="190426"/>
                  <a:pt x="347564" y="189759"/>
                </a:cubicBezTo>
                <a:lnTo>
                  <a:pt x="347564" y="347523"/>
                </a:lnTo>
                <a:lnTo>
                  <a:pt x="366034" y="575948"/>
                </a:lnTo>
                <a:cubicBezTo>
                  <a:pt x="367370" y="591280"/>
                  <a:pt x="355798" y="604612"/>
                  <a:pt x="340665" y="605723"/>
                </a:cubicBezTo>
                <a:cubicBezTo>
                  <a:pt x="339775" y="605945"/>
                  <a:pt x="339107" y="605945"/>
                  <a:pt x="338440" y="605945"/>
                </a:cubicBezTo>
                <a:cubicBezTo>
                  <a:pt x="323974" y="605945"/>
                  <a:pt x="311957" y="594835"/>
                  <a:pt x="310622" y="580392"/>
                </a:cubicBezTo>
                <a:lnTo>
                  <a:pt x="294154" y="373965"/>
                </a:lnTo>
                <a:cubicBezTo>
                  <a:pt x="290594" y="375299"/>
                  <a:pt x="286810" y="376187"/>
                  <a:pt x="282805" y="376187"/>
                </a:cubicBezTo>
                <a:cubicBezTo>
                  <a:pt x="279022" y="376187"/>
                  <a:pt x="275238" y="375299"/>
                  <a:pt x="271678" y="373965"/>
                </a:cubicBezTo>
                <a:lnTo>
                  <a:pt x="254987" y="580392"/>
                </a:lnTo>
                <a:cubicBezTo>
                  <a:pt x="253875" y="594835"/>
                  <a:pt x="241858" y="605945"/>
                  <a:pt x="227393" y="605945"/>
                </a:cubicBezTo>
                <a:cubicBezTo>
                  <a:pt x="226725" y="605945"/>
                  <a:pt x="225835" y="605945"/>
                  <a:pt x="225167" y="605723"/>
                </a:cubicBezTo>
                <a:cubicBezTo>
                  <a:pt x="209812" y="604612"/>
                  <a:pt x="198462" y="591280"/>
                  <a:pt x="199798" y="575948"/>
                </a:cubicBezTo>
                <a:lnTo>
                  <a:pt x="218046" y="347523"/>
                </a:lnTo>
                <a:lnTo>
                  <a:pt x="218046" y="189759"/>
                </a:lnTo>
                <a:cubicBezTo>
                  <a:pt x="215821" y="190426"/>
                  <a:pt x="213595" y="191092"/>
                  <a:pt x="211815" y="191759"/>
                </a:cubicBezTo>
                <a:lnTo>
                  <a:pt x="194902" y="343079"/>
                </a:lnTo>
                <a:cubicBezTo>
                  <a:pt x="193567" y="354856"/>
                  <a:pt x="183552" y="363744"/>
                  <a:pt x="171980" y="363744"/>
                </a:cubicBezTo>
                <a:cubicBezTo>
                  <a:pt x="171090" y="363744"/>
                  <a:pt x="170200" y="363744"/>
                  <a:pt x="169310" y="363522"/>
                </a:cubicBezTo>
                <a:cubicBezTo>
                  <a:pt x="156625" y="362189"/>
                  <a:pt x="147501" y="350634"/>
                  <a:pt x="148836" y="337969"/>
                </a:cubicBezTo>
                <a:lnTo>
                  <a:pt x="167307" y="171761"/>
                </a:lnTo>
                <a:cubicBezTo>
                  <a:pt x="167530" y="170650"/>
                  <a:pt x="168197" y="169539"/>
                  <a:pt x="168420" y="168428"/>
                </a:cubicBezTo>
                <a:cubicBezTo>
                  <a:pt x="168865" y="166872"/>
                  <a:pt x="169087" y="165317"/>
                  <a:pt x="169977" y="163984"/>
                </a:cubicBezTo>
                <a:cubicBezTo>
                  <a:pt x="170645" y="162206"/>
                  <a:pt x="171980" y="160873"/>
                  <a:pt x="173093" y="159540"/>
                </a:cubicBezTo>
                <a:cubicBezTo>
                  <a:pt x="173761" y="158651"/>
                  <a:pt x="174206" y="157762"/>
                  <a:pt x="175096" y="157095"/>
                </a:cubicBezTo>
                <a:cubicBezTo>
                  <a:pt x="176876" y="155540"/>
                  <a:pt x="179102" y="154429"/>
                  <a:pt x="181327" y="153318"/>
                </a:cubicBezTo>
                <a:cubicBezTo>
                  <a:pt x="181772" y="153096"/>
                  <a:pt x="181995" y="152874"/>
                  <a:pt x="182440" y="152651"/>
                </a:cubicBezTo>
                <a:cubicBezTo>
                  <a:pt x="182662" y="152651"/>
                  <a:pt x="182885" y="152429"/>
                  <a:pt x="183107" y="152429"/>
                </a:cubicBezTo>
                <a:cubicBezTo>
                  <a:pt x="183552" y="152207"/>
                  <a:pt x="183775" y="152207"/>
                  <a:pt x="184220" y="151985"/>
                </a:cubicBezTo>
                <a:cubicBezTo>
                  <a:pt x="192899" y="148874"/>
                  <a:pt x="234959" y="135097"/>
                  <a:pt x="273903" y="133097"/>
                </a:cubicBezTo>
                <a:lnTo>
                  <a:pt x="279689" y="144652"/>
                </a:lnTo>
                <a:lnTo>
                  <a:pt x="279912" y="144652"/>
                </a:lnTo>
                <a:lnTo>
                  <a:pt x="264334" y="265975"/>
                </a:lnTo>
                <a:lnTo>
                  <a:pt x="282805" y="298194"/>
                </a:lnTo>
                <a:lnTo>
                  <a:pt x="301498" y="265975"/>
                </a:lnTo>
                <a:lnTo>
                  <a:pt x="285920" y="144652"/>
                </a:lnTo>
                <a:close/>
                <a:moveTo>
                  <a:pt x="458589" y="60898"/>
                </a:moveTo>
                <a:cubicBezTo>
                  <a:pt x="484408" y="60898"/>
                  <a:pt x="505339" y="83772"/>
                  <a:pt x="505339" y="111988"/>
                </a:cubicBezTo>
                <a:cubicBezTo>
                  <a:pt x="505339" y="140204"/>
                  <a:pt x="484408" y="163078"/>
                  <a:pt x="458589" y="163078"/>
                </a:cubicBezTo>
                <a:cubicBezTo>
                  <a:pt x="432770" y="163078"/>
                  <a:pt x="411839" y="140204"/>
                  <a:pt x="411839" y="111988"/>
                </a:cubicBezTo>
                <a:cubicBezTo>
                  <a:pt x="411839" y="83772"/>
                  <a:pt x="432770" y="60898"/>
                  <a:pt x="458589" y="60898"/>
                </a:cubicBezTo>
                <a:close/>
                <a:moveTo>
                  <a:pt x="107209" y="60898"/>
                </a:moveTo>
                <a:cubicBezTo>
                  <a:pt x="133009" y="60898"/>
                  <a:pt x="153924" y="83772"/>
                  <a:pt x="153924" y="111988"/>
                </a:cubicBezTo>
                <a:cubicBezTo>
                  <a:pt x="153924" y="140204"/>
                  <a:pt x="133009" y="163078"/>
                  <a:pt x="107209" y="163078"/>
                </a:cubicBezTo>
                <a:cubicBezTo>
                  <a:pt x="81409" y="163078"/>
                  <a:pt x="60494" y="140204"/>
                  <a:pt x="60494" y="111988"/>
                </a:cubicBezTo>
                <a:cubicBezTo>
                  <a:pt x="60494" y="83772"/>
                  <a:pt x="81409" y="60898"/>
                  <a:pt x="107209" y="60898"/>
                </a:cubicBezTo>
                <a:close/>
                <a:moveTo>
                  <a:pt x="282810" y="0"/>
                </a:moveTo>
                <a:cubicBezTo>
                  <a:pt x="315137" y="0"/>
                  <a:pt x="341344" y="28655"/>
                  <a:pt x="341344" y="64003"/>
                </a:cubicBezTo>
                <a:cubicBezTo>
                  <a:pt x="341344" y="99351"/>
                  <a:pt x="315137" y="128006"/>
                  <a:pt x="282810" y="128006"/>
                </a:cubicBezTo>
                <a:cubicBezTo>
                  <a:pt x="250483" y="128006"/>
                  <a:pt x="224276" y="99351"/>
                  <a:pt x="224276" y="64003"/>
                </a:cubicBezTo>
                <a:cubicBezTo>
                  <a:pt x="224276" y="28655"/>
                  <a:pt x="250483" y="0"/>
                  <a:pt x="2828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BC124A0-B2A5-4AFE-9E6B-233A0EC78792}"/>
              </a:ext>
            </a:extLst>
          </p:cNvPr>
          <p:cNvSpPr/>
          <p:nvPr/>
        </p:nvSpPr>
        <p:spPr>
          <a:xfrm>
            <a:off x="9545860" y="1316569"/>
            <a:ext cx="457702" cy="490238"/>
          </a:xfrm>
          <a:custGeom>
            <a:avLst/>
            <a:gdLst>
              <a:gd name="connsiteX0" fmla="*/ 458586 w 565731"/>
              <a:gd name="connsiteY0" fmla="*/ 166887 h 605945"/>
              <a:gd name="connsiteX1" fmla="*/ 538915 w 565731"/>
              <a:gd name="connsiteY1" fmla="*/ 182885 h 605945"/>
              <a:gd name="connsiteX2" fmla="*/ 541140 w 565731"/>
              <a:gd name="connsiteY2" fmla="*/ 184218 h 605945"/>
              <a:gd name="connsiteX3" fmla="*/ 544478 w 565731"/>
              <a:gd name="connsiteY3" fmla="*/ 186217 h 605945"/>
              <a:gd name="connsiteX4" fmla="*/ 546703 w 565731"/>
              <a:gd name="connsiteY4" fmla="*/ 188884 h 605945"/>
              <a:gd name="connsiteX5" fmla="*/ 548929 w 565731"/>
              <a:gd name="connsiteY5" fmla="*/ 191772 h 605945"/>
              <a:gd name="connsiteX6" fmla="*/ 550041 w 565731"/>
              <a:gd name="connsiteY6" fmla="*/ 195549 h 605945"/>
              <a:gd name="connsiteX7" fmla="*/ 550931 w 565731"/>
              <a:gd name="connsiteY7" fmla="*/ 198215 h 605945"/>
              <a:gd name="connsiteX8" fmla="*/ 565617 w 565731"/>
              <a:gd name="connsiteY8" fmla="*/ 331082 h 605945"/>
              <a:gd name="connsiteX9" fmla="*/ 549374 w 565731"/>
              <a:gd name="connsiteY9" fmla="*/ 351301 h 605945"/>
              <a:gd name="connsiteX10" fmla="*/ 547371 w 565731"/>
              <a:gd name="connsiteY10" fmla="*/ 351524 h 605945"/>
              <a:gd name="connsiteX11" fmla="*/ 528902 w 565731"/>
              <a:gd name="connsiteY11" fmla="*/ 335082 h 605945"/>
              <a:gd name="connsiteX12" fmla="*/ 515551 w 565731"/>
              <a:gd name="connsiteY12" fmla="*/ 213991 h 605945"/>
              <a:gd name="connsiteX13" fmla="*/ 510433 w 565731"/>
              <a:gd name="connsiteY13" fmla="*/ 212657 h 605945"/>
              <a:gd name="connsiteX14" fmla="*/ 510433 w 565731"/>
              <a:gd name="connsiteY14" fmla="*/ 338415 h 605945"/>
              <a:gd name="connsiteX15" fmla="*/ 525119 w 565731"/>
              <a:gd name="connsiteY15" fmla="*/ 521051 h 605945"/>
              <a:gd name="connsiteX16" fmla="*/ 504647 w 565731"/>
              <a:gd name="connsiteY16" fmla="*/ 544825 h 605945"/>
              <a:gd name="connsiteX17" fmla="*/ 502867 w 565731"/>
              <a:gd name="connsiteY17" fmla="*/ 545047 h 605945"/>
              <a:gd name="connsiteX18" fmla="*/ 480838 w 565731"/>
              <a:gd name="connsiteY18" fmla="*/ 524606 h 605945"/>
              <a:gd name="connsiteX19" fmla="*/ 467487 w 565731"/>
              <a:gd name="connsiteY19" fmla="*/ 359522 h 605945"/>
              <a:gd name="connsiteX20" fmla="*/ 458586 w 565731"/>
              <a:gd name="connsiteY20" fmla="*/ 361522 h 605945"/>
              <a:gd name="connsiteX21" fmla="*/ 449685 w 565731"/>
              <a:gd name="connsiteY21" fmla="*/ 359522 h 605945"/>
              <a:gd name="connsiteX22" fmla="*/ 436334 w 565731"/>
              <a:gd name="connsiteY22" fmla="*/ 524606 h 605945"/>
              <a:gd name="connsiteX23" fmla="*/ 414305 w 565731"/>
              <a:gd name="connsiteY23" fmla="*/ 545047 h 605945"/>
              <a:gd name="connsiteX24" fmla="*/ 412525 w 565731"/>
              <a:gd name="connsiteY24" fmla="*/ 544825 h 605945"/>
              <a:gd name="connsiteX25" fmla="*/ 392276 w 565731"/>
              <a:gd name="connsiteY25" fmla="*/ 521051 h 605945"/>
              <a:gd name="connsiteX26" fmla="*/ 403402 w 565731"/>
              <a:gd name="connsiteY26" fmla="*/ 380852 h 605945"/>
              <a:gd name="connsiteX27" fmla="*/ 426321 w 565731"/>
              <a:gd name="connsiteY27" fmla="*/ 366632 h 605945"/>
              <a:gd name="connsiteX28" fmla="*/ 435222 w 565731"/>
              <a:gd name="connsiteY28" fmla="*/ 335971 h 605945"/>
              <a:gd name="connsiteX29" fmla="*/ 416975 w 565731"/>
              <a:gd name="connsiteY29" fmla="*/ 171998 h 605945"/>
              <a:gd name="connsiteX30" fmla="*/ 458586 w 565731"/>
              <a:gd name="connsiteY30" fmla="*/ 166887 h 605945"/>
              <a:gd name="connsiteX31" fmla="*/ 107223 w 565731"/>
              <a:gd name="connsiteY31" fmla="*/ 166887 h 605945"/>
              <a:gd name="connsiteX32" fmla="*/ 148848 w 565731"/>
              <a:gd name="connsiteY32" fmla="*/ 171998 h 605945"/>
              <a:gd name="connsiteX33" fmla="*/ 130595 w 565731"/>
              <a:gd name="connsiteY33" fmla="*/ 335971 h 605945"/>
              <a:gd name="connsiteX34" fmla="*/ 139499 w 565731"/>
              <a:gd name="connsiteY34" fmla="*/ 366632 h 605945"/>
              <a:gd name="connsiteX35" fmla="*/ 162204 w 565731"/>
              <a:gd name="connsiteY35" fmla="*/ 380852 h 605945"/>
              <a:gd name="connsiteX36" fmla="*/ 173556 w 565731"/>
              <a:gd name="connsiteY36" fmla="*/ 521051 h 605945"/>
              <a:gd name="connsiteX37" fmla="*/ 153300 w 565731"/>
              <a:gd name="connsiteY37" fmla="*/ 545047 h 605945"/>
              <a:gd name="connsiteX38" fmla="*/ 151519 w 565731"/>
              <a:gd name="connsiteY38" fmla="*/ 545047 h 605945"/>
              <a:gd name="connsiteX39" fmla="*/ 129483 w 565731"/>
              <a:gd name="connsiteY39" fmla="*/ 524606 h 605945"/>
              <a:gd name="connsiteX40" fmla="*/ 116127 w 565731"/>
              <a:gd name="connsiteY40" fmla="*/ 359522 h 605945"/>
              <a:gd name="connsiteX41" fmla="*/ 107223 w 565731"/>
              <a:gd name="connsiteY41" fmla="*/ 361522 h 605945"/>
              <a:gd name="connsiteX42" fmla="*/ 98097 w 565731"/>
              <a:gd name="connsiteY42" fmla="*/ 359522 h 605945"/>
              <a:gd name="connsiteX43" fmla="*/ 84964 w 565731"/>
              <a:gd name="connsiteY43" fmla="*/ 524606 h 605945"/>
              <a:gd name="connsiteX44" fmla="*/ 62704 w 565731"/>
              <a:gd name="connsiteY44" fmla="*/ 545047 h 605945"/>
              <a:gd name="connsiteX45" fmla="*/ 60924 w 565731"/>
              <a:gd name="connsiteY45" fmla="*/ 545047 h 605945"/>
              <a:gd name="connsiteX46" fmla="*/ 40668 w 565731"/>
              <a:gd name="connsiteY46" fmla="*/ 521051 h 605945"/>
              <a:gd name="connsiteX47" fmla="*/ 55359 w 565731"/>
              <a:gd name="connsiteY47" fmla="*/ 338415 h 605945"/>
              <a:gd name="connsiteX48" fmla="*/ 55359 w 565731"/>
              <a:gd name="connsiteY48" fmla="*/ 212657 h 605945"/>
              <a:gd name="connsiteX49" fmla="*/ 50239 w 565731"/>
              <a:gd name="connsiteY49" fmla="*/ 213991 h 605945"/>
              <a:gd name="connsiteX50" fmla="*/ 36884 w 565731"/>
              <a:gd name="connsiteY50" fmla="*/ 335082 h 605945"/>
              <a:gd name="connsiteX51" fmla="*/ 18408 w 565731"/>
              <a:gd name="connsiteY51" fmla="*/ 351524 h 605945"/>
              <a:gd name="connsiteX52" fmla="*/ 16405 w 565731"/>
              <a:gd name="connsiteY52" fmla="*/ 351301 h 605945"/>
              <a:gd name="connsiteX53" fmla="*/ 156 w 565731"/>
              <a:gd name="connsiteY53" fmla="*/ 331082 h 605945"/>
              <a:gd name="connsiteX54" fmla="*/ 14847 w 565731"/>
              <a:gd name="connsiteY54" fmla="*/ 198215 h 605945"/>
              <a:gd name="connsiteX55" fmla="*/ 15737 w 565731"/>
              <a:gd name="connsiteY55" fmla="*/ 195549 h 605945"/>
              <a:gd name="connsiteX56" fmla="*/ 16850 w 565731"/>
              <a:gd name="connsiteY56" fmla="*/ 191772 h 605945"/>
              <a:gd name="connsiteX57" fmla="*/ 19299 w 565731"/>
              <a:gd name="connsiteY57" fmla="*/ 188439 h 605945"/>
              <a:gd name="connsiteX58" fmla="*/ 21079 w 565731"/>
              <a:gd name="connsiteY58" fmla="*/ 186440 h 605945"/>
              <a:gd name="connsiteX59" fmla="*/ 25976 w 565731"/>
              <a:gd name="connsiteY59" fmla="*/ 183551 h 605945"/>
              <a:gd name="connsiteX60" fmla="*/ 26867 w 565731"/>
              <a:gd name="connsiteY60" fmla="*/ 182885 h 605945"/>
              <a:gd name="connsiteX61" fmla="*/ 27312 w 565731"/>
              <a:gd name="connsiteY61" fmla="*/ 182662 h 605945"/>
              <a:gd name="connsiteX62" fmla="*/ 28202 w 565731"/>
              <a:gd name="connsiteY62" fmla="*/ 182440 h 605945"/>
              <a:gd name="connsiteX63" fmla="*/ 107223 w 565731"/>
              <a:gd name="connsiteY63" fmla="*/ 166887 h 605945"/>
              <a:gd name="connsiteX64" fmla="*/ 291929 w 565731"/>
              <a:gd name="connsiteY64" fmla="*/ 132875 h 605945"/>
              <a:gd name="connsiteX65" fmla="*/ 383170 w 565731"/>
              <a:gd name="connsiteY65" fmla="*/ 152651 h 605945"/>
              <a:gd name="connsiteX66" fmla="*/ 386063 w 565731"/>
              <a:gd name="connsiteY66" fmla="*/ 154207 h 605945"/>
              <a:gd name="connsiteX67" fmla="*/ 390291 w 565731"/>
              <a:gd name="connsiteY67" fmla="*/ 156873 h 605945"/>
              <a:gd name="connsiteX68" fmla="*/ 393184 w 565731"/>
              <a:gd name="connsiteY68" fmla="*/ 160206 h 605945"/>
              <a:gd name="connsiteX69" fmla="*/ 395855 w 565731"/>
              <a:gd name="connsiteY69" fmla="*/ 163761 h 605945"/>
              <a:gd name="connsiteX70" fmla="*/ 397412 w 565731"/>
              <a:gd name="connsiteY70" fmla="*/ 168650 h 605945"/>
              <a:gd name="connsiteX71" fmla="*/ 398303 w 565731"/>
              <a:gd name="connsiteY71" fmla="*/ 171761 h 605945"/>
              <a:gd name="connsiteX72" fmla="*/ 416773 w 565731"/>
              <a:gd name="connsiteY72" fmla="*/ 337969 h 605945"/>
              <a:gd name="connsiteX73" fmla="*/ 396522 w 565731"/>
              <a:gd name="connsiteY73" fmla="*/ 363522 h 605945"/>
              <a:gd name="connsiteX74" fmla="*/ 393852 w 565731"/>
              <a:gd name="connsiteY74" fmla="*/ 363744 h 605945"/>
              <a:gd name="connsiteX75" fmla="*/ 370930 w 565731"/>
              <a:gd name="connsiteY75" fmla="*/ 343079 h 605945"/>
              <a:gd name="connsiteX76" fmla="*/ 354017 w 565731"/>
              <a:gd name="connsiteY76" fmla="*/ 191759 h 605945"/>
              <a:gd name="connsiteX77" fmla="*/ 347564 w 565731"/>
              <a:gd name="connsiteY77" fmla="*/ 189759 h 605945"/>
              <a:gd name="connsiteX78" fmla="*/ 347564 w 565731"/>
              <a:gd name="connsiteY78" fmla="*/ 347523 h 605945"/>
              <a:gd name="connsiteX79" fmla="*/ 366034 w 565731"/>
              <a:gd name="connsiteY79" fmla="*/ 575948 h 605945"/>
              <a:gd name="connsiteX80" fmla="*/ 340665 w 565731"/>
              <a:gd name="connsiteY80" fmla="*/ 605723 h 605945"/>
              <a:gd name="connsiteX81" fmla="*/ 338440 w 565731"/>
              <a:gd name="connsiteY81" fmla="*/ 605945 h 605945"/>
              <a:gd name="connsiteX82" fmla="*/ 310622 w 565731"/>
              <a:gd name="connsiteY82" fmla="*/ 580392 h 605945"/>
              <a:gd name="connsiteX83" fmla="*/ 294154 w 565731"/>
              <a:gd name="connsiteY83" fmla="*/ 373965 h 605945"/>
              <a:gd name="connsiteX84" fmla="*/ 282805 w 565731"/>
              <a:gd name="connsiteY84" fmla="*/ 376187 h 605945"/>
              <a:gd name="connsiteX85" fmla="*/ 271678 w 565731"/>
              <a:gd name="connsiteY85" fmla="*/ 373965 h 605945"/>
              <a:gd name="connsiteX86" fmla="*/ 254987 w 565731"/>
              <a:gd name="connsiteY86" fmla="*/ 580392 h 605945"/>
              <a:gd name="connsiteX87" fmla="*/ 227393 w 565731"/>
              <a:gd name="connsiteY87" fmla="*/ 605945 h 605945"/>
              <a:gd name="connsiteX88" fmla="*/ 225167 w 565731"/>
              <a:gd name="connsiteY88" fmla="*/ 605723 h 605945"/>
              <a:gd name="connsiteX89" fmla="*/ 199798 w 565731"/>
              <a:gd name="connsiteY89" fmla="*/ 575948 h 605945"/>
              <a:gd name="connsiteX90" fmla="*/ 218046 w 565731"/>
              <a:gd name="connsiteY90" fmla="*/ 347523 h 605945"/>
              <a:gd name="connsiteX91" fmla="*/ 218046 w 565731"/>
              <a:gd name="connsiteY91" fmla="*/ 189759 h 605945"/>
              <a:gd name="connsiteX92" fmla="*/ 211815 w 565731"/>
              <a:gd name="connsiteY92" fmla="*/ 191759 h 605945"/>
              <a:gd name="connsiteX93" fmla="*/ 194902 w 565731"/>
              <a:gd name="connsiteY93" fmla="*/ 343079 h 605945"/>
              <a:gd name="connsiteX94" fmla="*/ 171980 w 565731"/>
              <a:gd name="connsiteY94" fmla="*/ 363744 h 605945"/>
              <a:gd name="connsiteX95" fmla="*/ 169310 w 565731"/>
              <a:gd name="connsiteY95" fmla="*/ 363522 h 605945"/>
              <a:gd name="connsiteX96" fmla="*/ 148836 w 565731"/>
              <a:gd name="connsiteY96" fmla="*/ 337969 h 605945"/>
              <a:gd name="connsiteX97" fmla="*/ 167307 w 565731"/>
              <a:gd name="connsiteY97" fmla="*/ 171761 h 605945"/>
              <a:gd name="connsiteX98" fmla="*/ 168420 w 565731"/>
              <a:gd name="connsiteY98" fmla="*/ 168428 h 605945"/>
              <a:gd name="connsiteX99" fmla="*/ 169977 w 565731"/>
              <a:gd name="connsiteY99" fmla="*/ 163984 h 605945"/>
              <a:gd name="connsiteX100" fmla="*/ 173093 w 565731"/>
              <a:gd name="connsiteY100" fmla="*/ 159540 h 605945"/>
              <a:gd name="connsiteX101" fmla="*/ 175096 w 565731"/>
              <a:gd name="connsiteY101" fmla="*/ 157095 h 605945"/>
              <a:gd name="connsiteX102" fmla="*/ 181327 w 565731"/>
              <a:gd name="connsiteY102" fmla="*/ 153318 h 605945"/>
              <a:gd name="connsiteX103" fmla="*/ 182440 w 565731"/>
              <a:gd name="connsiteY103" fmla="*/ 152651 h 605945"/>
              <a:gd name="connsiteX104" fmla="*/ 183107 w 565731"/>
              <a:gd name="connsiteY104" fmla="*/ 152429 h 605945"/>
              <a:gd name="connsiteX105" fmla="*/ 184220 w 565731"/>
              <a:gd name="connsiteY105" fmla="*/ 151985 h 605945"/>
              <a:gd name="connsiteX106" fmla="*/ 273903 w 565731"/>
              <a:gd name="connsiteY106" fmla="*/ 133097 h 605945"/>
              <a:gd name="connsiteX107" fmla="*/ 279689 w 565731"/>
              <a:gd name="connsiteY107" fmla="*/ 144652 h 605945"/>
              <a:gd name="connsiteX108" fmla="*/ 279912 w 565731"/>
              <a:gd name="connsiteY108" fmla="*/ 144652 h 605945"/>
              <a:gd name="connsiteX109" fmla="*/ 264334 w 565731"/>
              <a:gd name="connsiteY109" fmla="*/ 265975 h 605945"/>
              <a:gd name="connsiteX110" fmla="*/ 282805 w 565731"/>
              <a:gd name="connsiteY110" fmla="*/ 298194 h 605945"/>
              <a:gd name="connsiteX111" fmla="*/ 301498 w 565731"/>
              <a:gd name="connsiteY111" fmla="*/ 265975 h 605945"/>
              <a:gd name="connsiteX112" fmla="*/ 285920 w 565731"/>
              <a:gd name="connsiteY112" fmla="*/ 144652 h 605945"/>
              <a:gd name="connsiteX113" fmla="*/ 458589 w 565731"/>
              <a:gd name="connsiteY113" fmla="*/ 60898 h 605945"/>
              <a:gd name="connsiteX114" fmla="*/ 505339 w 565731"/>
              <a:gd name="connsiteY114" fmla="*/ 111988 h 605945"/>
              <a:gd name="connsiteX115" fmla="*/ 458589 w 565731"/>
              <a:gd name="connsiteY115" fmla="*/ 163078 h 605945"/>
              <a:gd name="connsiteX116" fmla="*/ 411839 w 565731"/>
              <a:gd name="connsiteY116" fmla="*/ 111988 h 605945"/>
              <a:gd name="connsiteX117" fmla="*/ 458589 w 565731"/>
              <a:gd name="connsiteY117" fmla="*/ 60898 h 605945"/>
              <a:gd name="connsiteX118" fmla="*/ 107209 w 565731"/>
              <a:gd name="connsiteY118" fmla="*/ 60898 h 605945"/>
              <a:gd name="connsiteX119" fmla="*/ 153924 w 565731"/>
              <a:gd name="connsiteY119" fmla="*/ 111988 h 605945"/>
              <a:gd name="connsiteX120" fmla="*/ 107209 w 565731"/>
              <a:gd name="connsiteY120" fmla="*/ 163078 h 605945"/>
              <a:gd name="connsiteX121" fmla="*/ 60494 w 565731"/>
              <a:gd name="connsiteY121" fmla="*/ 111988 h 605945"/>
              <a:gd name="connsiteX122" fmla="*/ 107209 w 565731"/>
              <a:gd name="connsiteY122" fmla="*/ 60898 h 605945"/>
              <a:gd name="connsiteX123" fmla="*/ 282810 w 565731"/>
              <a:gd name="connsiteY123" fmla="*/ 0 h 605945"/>
              <a:gd name="connsiteX124" fmla="*/ 341344 w 565731"/>
              <a:gd name="connsiteY124" fmla="*/ 64003 h 605945"/>
              <a:gd name="connsiteX125" fmla="*/ 282810 w 565731"/>
              <a:gd name="connsiteY125" fmla="*/ 128006 h 605945"/>
              <a:gd name="connsiteX126" fmla="*/ 224276 w 565731"/>
              <a:gd name="connsiteY126" fmla="*/ 64003 h 605945"/>
              <a:gd name="connsiteX127" fmla="*/ 282810 w 565731"/>
              <a:gd name="connsiteY127" fmla="*/ 0 h 60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65731" h="605945">
                <a:moveTo>
                  <a:pt x="458586" y="166887"/>
                </a:moveTo>
                <a:cubicBezTo>
                  <a:pt x="494634" y="166887"/>
                  <a:pt x="537135" y="182218"/>
                  <a:pt x="538915" y="182885"/>
                </a:cubicBezTo>
                <a:cubicBezTo>
                  <a:pt x="539583" y="183107"/>
                  <a:pt x="540250" y="183773"/>
                  <a:pt x="541140" y="184218"/>
                </a:cubicBezTo>
                <a:cubicBezTo>
                  <a:pt x="542253" y="184884"/>
                  <a:pt x="543366" y="185329"/>
                  <a:pt x="544478" y="186217"/>
                </a:cubicBezTo>
                <a:cubicBezTo>
                  <a:pt x="545368" y="187106"/>
                  <a:pt x="546036" y="187995"/>
                  <a:pt x="546703" y="188884"/>
                </a:cubicBezTo>
                <a:cubicBezTo>
                  <a:pt x="547593" y="189772"/>
                  <a:pt x="548261" y="190661"/>
                  <a:pt x="548929" y="191772"/>
                </a:cubicBezTo>
                <a:cubicBezTo>
                  <a:pt x="549596" y="193105"/>
                  <a:pt x="549819" y="194216"/>
                  <a:pt x="550041" y="195549"/>
                </a:cubicBezTo>
                <a:cubicBezTo>
                  <a:pt x="550264" y="196438"/>
                  <a:pt x="550709" y="197327"/>
                  <a:pt x="550931" y="198215"/>
                </a:cubicBezTo>
                <a:lnTo>
                  <a:pt x="565617" y="331082"/>
                </a:lnTo>
                <a:cubicBezTo>
                  <a:pt x="566730" y="341081"/>
                  <a:pt x="559609" y="350190"/>
                  <a:pt x="549374" y="351301"/>
                </a:cubicBezTo>
                <a:cubicBezTo>
                  <a:pt x="548706" y="351524"/>
                  <a:pt x="548038" y="351524"/>
                  <a:pt x="547371" y="351524"/>
                </a:cubicBezTo>
                <a:cubicBezTo>
                  <a:pt x="538025" y="351524"/>
                  <a:pt x="530015" y="344414"/>
                  <a:pt x="528902" y="335082"/>
                </a:cubicBezTo>
                <a:lnTo>
                  <a:pt x="515551" y="213991"/>
                </a:lnTo>
                <a:cubicBezTo>
                  <a:pt x="513993" y="213546"/>
                  <a:pt x="512213" y="213102"/>
                  <a:pt x="510433" y="212657"/>
                </a:cubicBezTo>
                <a:lnTo>
                  <a:pt x="510433" y="338415"/>
                </a:lnTo>
                <a:lnTo>
                  <a:pt x="525119" y="521051"/>
                </a:lnTo>
                <a:cubicBezTo>
                  <a:pt x="526009" y="533271"/>
                  <a:pt x="516886" y="543936"/>
                  <a:pt x="504647" y="544825"/>
                </a:cubicBezTo>
                <a:cubicBezTo>
                  <a:pt x="504202" y="545047"/>
                  <a:pt x="503535" y="545047"/>
                  <a:pt x="502867" y="545047"/>
                </a:cubicBezTo>
                <a:cubicBezTo>
                  <a:pt x="491519" y="545047"/>
                  <a:pt x="481728" y="536160"/>
                  <a:pt x="480838" y="524606"/>
                </a:cubicBezTo>
                <a:lnTo>
                  <a:pt x="467487" y="359522"/>
                </a:lnTo>
                <a:cubicBezTo>
                  <a:pt x="464817" y="360855"/>
                  <a:pt x="461924" y="361522"/>
                  <a:pt x="458586" y="361522"/>
                </a:cubicBezTo>
                <a:cubicBezTo>
                  <a:pt x="455471" y="361522"/>
                  <a:pt x="452356" y="360855"/>
                  <a:pt x="449685" y="359522"/>
                </a:cubicBezTo>
                <a:lnTo>
                  <a:pt x="436334" y="524606"/>
                </a:lnTo>
                <a:cubicBezTo>
                  <a:pt x="435444" y="536160"/>
                  <a:pt x="425653" y="545047"/>
                  <a:pt x="414305" y="545047"/>
                </a:cubicBezTo>
                <a:cubicBezTo>
                  <a:pt x="413637" y="545047"/>
                  <a:pt x="413192" y="545047"/>
                  <a:pt x="412525" y="544825"/>
                </a:cubicBezTo>
                <a:cubicBezTo>
                  <a:pt x="400286" y="543936"/>
                  <a:pt x="391163" y="533271"/>
                  <a:pt x="392276" y="521051"/>
                </a:cubicBezTo>
                <a:lnTo>
                  <a:pt x="403402" y="380852"/>
                </a:lnTo>
                <a:cubicBezTo>
                  <a:pt x="412525" y="378630"/>
                  <a:pt x="420535" y="373964"/>
                  <a:pt x="426321" y="366632"/>
                </a:cubicBezTo>
                <a:cubicBezTo>
                  <a:pt x="433219" y="357967"/>
                  <a:pt x="436557" y="347080"/>
                  <a:pt x="435222" y="335971"/>
                </a:cubicBezTo>
                <a:lnTo>
                  <a:pt x="416975" y="171998"/>
                </a:lnTo>
                <a:cubicBezTo>
                  <a:pt x="430104" y="169331"/>
                  <a:pt x="444790" y="166887"/>
                  <a:pt x="458586" y="166887"/>
                </a:cubicBezTo>
                <a:close/>
                <a:moveTo>
                  <a:pt x="107223" y="166887"/>
                </a:moveTo>
                <a:cubicBezTo>
                  <a:pt x="121024" y="166887"/>
                  <a:pt x="135715" y="169331"/>
                  <a:pt x="148848" y="171998"/>
                </a:cubicBezTo>
                <a:lnTo>
                  <a:pt x="130595" y="335971"/>
                </a:lnTo>
                <a:cubicBezTo>
                  <a:pt x="129260" y="347080"/>
                  <a:pt x="132376" y="357967"/>
                  <a:pt x="139499" y="366632"/>
                </a:cubicBezTo>
                <a:cubicBezTo>
                  <a:pt x="145287" y="373964"/>
                  <a:pt x="153300" y="378852"/>
                  <a:pt x="162204" y="380852"/>
                </a:cubicBezTo>
                <a:lnTo>
                  <a:pt x="173556" y="521051"/>
                </a:lnTo>
                <a:cubicBezTo>
                  <a:pt x="174669" y="533271"/>
                  <a:pt x="165543" y="543936"/>
                  <a:pt x="153300" y="545047"/>
                </a:cubicBezTo>
                <a:cubicBezTo>
                  <a:pt x="152632" y="545047"/>
                  <a:pt x="151964" y="545047"/>
                  <a:pt x="151519" y="545047"/>
                </a:cubicBezTo>
                <a:cubicBezTo>
                  <a:pt x="139944" y="545047"/>
                  <a:pt x="130373" y="536160"/>
                  <a:pt x="129483" y="524606"/>
                </a:cubicBezTo>
                <a:lnTo>
                  <a:pt x="116127" y="359522"/>
                </a:lnTo>
                <a:cubicBezTo>
                  <a:pt x="113456" y="360855"/>
                  <a:pt x="110339" y="361522"/>
                  <a:pt x="107223" y="361522"/>
                </a:cubicBezTo>
                <a:cubicBezTo>
                  <a:pt x="103884" y="361522"/>
                  <a:pt x="100991" y="360855"/>
                  <a:pt x="98097" y="359522"/>
                </a:cubicBezTo>
                <a:lnTo>
                  <a:pt x="84964" y="524606"/>
                </a:lnTo>
                <a:cubicBezTo>
                  <a:pt x="84073" y="536160"/>
                  <a:pt x="74279" y="545047"/>
                  <a:pt x="62704" y="545047"/>
                </a:cubicBezTo>
                <a:cubicBezTo>
                  <a:pt x="62259" y="545047"/>
                  <a:pt x="61591" y="545047"/>
                  <a:pt x="60924" y="545047"/>
                </a:cubicBezTo>
                <a:cubicBezTo>
                  <a:pt x="48904" y="543936"/>
                  <a:pt x="39777" y="533271"/>
                  <a:pt x="40668" y="521051"/>
                </a:cubicBezTo>
                <a:lnTo>
                  <a:pt x="55359" y="338415"/>
                </a:lnTo>
                <a:lnTo>
                  <a:pt x="55359" y="212657"/>
                </a:lnTo>
                <a:cubicBezTo>
                  <a:pt x="53578" y="213102"/>
                  <a:pt x="51797" y="213546"/>
                  <a:pt x="50239" y="213991"/>
                </a:cubicBezTo>
                <a:lnTo>
                  <a:pt x="36884" y="335082"/>
                </a:lnTo>
                <a:cubicBezTo>
                  <a:pt x="35771" y="344636"/>
                  <a:pt x="27757" y="351524"/>
                  <a:pt x="18408" y="351524"/>
                </a:cubicBezTo>
                <a:cubicBezTo>
                  <a:pt x="17740" y="351524"/>
                  <a:pt x="17073" y="351524"/>
                  <a:pt x="16405" y="351301"/>
                </a:cubicBezTo>
                <a:cubicBezTo>
                  <a:pt x="6166" y="350190"/>
                  <a:pt x="-1180" y="341081"/>
                  <a:pt x="156" y="331082"/>
                </a:cubicBezTo>
                <a:lnTo>
                  <a:pt x="14847" y="198215"/>
                </a:lnTo>
                <a:cubicBezTo>
                  <a:pt x="14847" y="197104"/>
                  <a:pt x="15515" y="196438"/>
                  <a:pt x="15737" y="195549"/>
                </a:cubicBezTo>
                <a:cubicBezTo>
                  <a:pt x="15960" y="194216"/>
                  <a:pt x="16182" y="193105"/>
                  <a:pt x="16850" y="191772"/>
                </a:cubicBezTo>
                <a:cubicBezTo>
                  <a:pt x="17518" y="190661"/>
                  <a:pt x="18408" y="189550"/>
                  <a:pt x="19299" y="188439"/>
                </a:cubicBezTo>
                <a:cubicBezTo>
                  <a:pt x="19966" y="187773"/>
                  <a:pt x="20412" y="187106"/>
                  <a:pt x="21079" y="186440"/>
                </a:cubicBezTo>
                <a:cubicBezTo>
                  <a:pt x="22415" y="185106"/>
                  <a:pt x="24196" y="184218"/>
                  <a:pt x="25976" y="183551"/>
                </a:cubicBezTo>
                <a:cubicBezTo>
                  <a:pt x="26199" y="183329"/>
                  <a:pt x="26644" y="183107"/>
                  <a:pt x="26867" y="182885"/>
                </a:cubicBezTo>
                <a:cubicBezTo>
                  <a:pt x="26867" y="182885"/>
                  <a:pt x="27312" y="182662"/>
                  <a:pt x="27312" y="182662"/>
                </a:cubicBezTo>
                <a:cubicBezTo>
                  <a:pt x="27757" y="182662"/>
                  <a:pt x="27980" y="182440"/>
                  <a:pt x="28202" y="182440"/>
                </a:cubicBezTo>
                <a:cubicBezTo>
                  <a:pt x="35771" y="179774"/>
                  <a:pt x="74279" y="166887"/>
                  <a:pt x="107223" y="166887"/>
                </a:cubicBezTo>
                <a:close/>
                <a:moveTo>
                  <a:pt x="291929" y="132875"/>
                </a:moveTo>
                <a:cubicBezTo>
                  <a:pt x="334656" y="135097"/>
                  <a:pt x="381167" y="151762"/>
                  <a:pt x="383170" y="152651"/>
                </a:cubicBezTo>
                <a:cubicBezTo>
                  <a:pt x="384283" y="153096"/>
                  <a:pt x="385173" y="153762"/>
                  <a:pt x="386063" y="154207"/>
                </a:cubicBezTo>
                <a:cubicBezTo>
                  <a:pt x="387621" y="155096"/>
                  <a:pt x="389178" y="155762"/>
                  <a:pt x="390291" y="156873"/>
                </a:cubicBezTo>
                <a:cubicBezTo>
                  <a:pt x="391626" y="157984"/>
                  <a:pt x="392294" y="159095"/>
                  <a:pt x="393184" y="160206"/>
                </a:cubicBezTo>
                <a:cubicBezTo>
                  <a:pt x="394074" y="161539"/>
                  <a:pt x="395187" y="162428"/>
                  <a:pt x="395855" y="163761"/>
                </a:cubicBezTo>
                <a:cubicBezTo>
                  <a:pt x="396522" y="165317"/>
                  <a:pt x="396967" y="166872"/>
                  <a:pt x="397412" y="168650"/>
                </a:cubicBezTo>
                <a:cubicBezTo>
                  <a:pt x="397635" y="169761"/>
                  <a:pt x="398303" y="170650"/>
                  <a:pt x="398303" y="171761"/>
                </a:cubicBezTo>
                <a:lnTo>
                  <a:pt x="416773" y="337969"/>
                </a:lnTo>
                <a:cubicBezTo>
                  <a:pt x="418331" y="350634"/>
                  <a:pt x="409207" y="362189"/>
                  <a:pt x="396522" y="363522"/>
                </a:cubicBezTo>
                <a:cubicBezTo>
                  <a:pt x="395632" y="363522"/>
                  <a:pt x="394742" y="363744"/>
                  <a:pt x="393852" y="363744"/>
                </a:cubicBezTo>
                <a:cubicBezTo>
                  <a:pt x="382280" y="363744"/>
                  <a:pt x="372265" y="354856"/>
                  <a:pt x="370930" y="343079"/>
                </a:cubicBezTo>
                <a:lnTo>
                  <a:pt x="354017" y="191759"/>
                </a:lnTo>
                <a:cubicBezTo>
                  <a:pt x="352014" y="191092"/>
                  <a:pt x="350012" y="190426"/>
                  <a:pt x="347564" y="189759"/>
                </a:cubicBezTo>
                <a:lnTo>
                  <a:pt x="347564" y="347523"/>
                </a:lnTo>
                <a:lnTo>
                  <a:pt x="366034" y="575948"/>
                </a:lnTo>
                <a:cubicBezTo>
                  <a:pt x="367370" y="591280"/>
                  <a:pt x="355798" y="604612"/>
                  <a:pt x="340665" y="605723"/>
                </a:cubicBezTo>
                <a:cubicBezTo>
                  <a:pt x="339775" y="605945"/>
                  <a:pt x="339107" y="605945"/>
                  <a:pt x="338440" y="605945"/>
                </a:cubicBezTo>
                <a:cubicBezTo>
                  <a:pt x="323974" y="605945"/>
                  <a:pt x="311957" y="594835"/>
                  <a:pt x="310622" y="580392"/>
                </a:cubicBezTo>
                <a:lnTo>
                  <a:pt x="294154" y="373965"/>
                </a:lnTo>
                <a:cubicBezTo>
                  <a:pt x="290594" y="375299"/>
                  <a:pt x="286810" y="376187"/>
                  <a:pt x="282805" y="376187"/>
                </a:cubicBezTo>
                <a:cubicBezTo>
                  <a:pt x="279022" y="376187"/>
                  <a:pt x="275238" y="375299"/>
                  <a:pt x="271678" y="373965"/>
                </a:cubicBezTo>
                <a:lnTo>
                  <a:pt x="254987" y="580392"/>
                </a:lnTo>
                <a:cubicBezTo>
                  <a:pt x="253875" y="594835"/>
                  <a:pt x="241858" y="605945"/>
                  <a:pt x="227393" y="605945"/>
                </a:cubicBezTo>
                <a:cubicBezTo>
                  <a:pt x="226725" y="605945"/>
                  <a:pt x="225835" y="605945"/>
                  <a:pt x="225167" y="605723"/>
                </a:cubicBezTo>
                <a:cubicBezTo>
                  <a:pt x="209812" y="604612"/>
                  <a:pt x="198462" y="591280"/>
                  <a:pt x="199798" y="575948"/>
                </a:cubicBezTo>
                <a:lnTo>
                  <a:pt x="218046" y="347523"/>
                </a:lnTo>
                <a:lnTo>
                  <a:pt x="218046" y="189759"/>
                </a:lnTo>
                <a:cubicBezTo>
                  <a:pt x="215821" y="190426"/>
                  <a:pt x="213595" y="191092"/>
                  <a:pt x="211815" y="191759"/>
                </a:cubicBezTo>
                <a:lnTo>
                  <a:pt x="194902" y="343079"/>
                </a:lnTo>
                <a:cubicBezTo>
                  <a:pt x="193567" y="354856"/>
                  <a:pt x="183552" y="363744"/>
                  <a:pt x="171980" y="363744"/>
                </a:cubicBezTo>
                <a:cubicBezTo>
                  <a:pt x="171090" y="363744"/>
                  <a:pt x="170200" y="363744"/>
                  <a:pt x="169310" y="363522"/>
                </a:cubicBezTo>
                <a:cubicBezTo>
                  <a:pt x="156625" y="362189"/>
                  <a:pt x="147501" y="350634"/>
                  <a:pt x="148836" y="337969"/>
                </a:cubicBezTo>
                <a:lnTo>
                  <a:pt x="167307" y="171761"/>
                </a:lnTo>
                <a:cubicBezTo>
                  <a:pt x="167530" y="170650"/>
                  <a:pt x="168197" y="169539"/>
                  <a:pt x="168420" y="168428"/>
                </a:cubicBezTo>
                <a:cubicBezTo>
                  <a:pt x="168865" y="166872"/>
                  <a:pt x="169087" y="165317"/>
                  <a:pt x="169977" y="163984"/>
                </a:cubicBezTo>
                <a:cubicBezTo>
                  <a:pt x="170645" y="162206"/>
                  <a:pt x="171980" y="160873"/>
                  <a:pt x="173093" y="159540"/>
                </a:cubicBezTo>
                <a:cubicBezTo>
                  <a:pt x="173761" y="158651"/>
                  <a:pt x="174206" y="157762"/>
                  <a:pt x="175096" y="157095"/>
                </a:cubicBezTo>
                <a:cubicBezTo>
                  <a:pt x="176876" y="155540"/>
                  <a:pt x="179102" y="154429"/>
                  <a:pt x="181327" y="153318"/>
                </a:cubicBezTo>
                <a:cubicBezTo>
                  <a:pt x="181772" y="153096"/>
                  <a:pt x="181995" y="152874"/>
                  <a:pt x="182440" y="152651"/>
                </a:cubicBezTo>
                <a:cubicBezTo>
                  <a:pt x="182662" y="152651"/>
                  <a:pt x="182885" y="152429"/>
                  <a:pt x="183107" y="152429"/>
                </a:cubicBezTo>
                <a:cubicBezTo>
                  <a:pt x="183552" y="152207"/>
                  <a:pt x="183775" y="152207"/>
                  <a:pt x="184220" y="151985"/>
                </a:cubicBezTo>
                <a:cubicBezTo>
                  <a:pt x="192899" y="148874"/>
                  <a:pt x="234959" y="135097"/>
                  <a:pt x="273903" y="133097"/>
                </a:cubicBezTo>
                <a:lnTo>
                  <a:pt x="279689" y="144652"/>
                </a:lnTo>
                <a:lnTo>
                  <a:pt x="279912" y="144652"/>
                </a:lnTo>
                <a:lnTo>
                  <a:pt x="264334" y="265975"/>
                </a:lnTo>
                <a:lnTo>
                  <a:pt x="282805" y="298194"/>
                </a:lnTo>
                <a:lnTo>
                  <a:pt x="301498" y="265975"/>
                </a:lnTo>
                <a:lnTo>
                  <a:pt x="285920" y="144652"/>
                </a:lnTo>
                <a:close/>
                <a:moveTo>
                  <a:pt x="458589" y="60898"/>
                </a:moveTo>
                <a:cubicBezTo>
                  <a:pt x="484408" y="60898"/>
                  <a:pt x="505339" y="83772"/>
                  <a:pt x="505339" y="111988"/>
                </a:cubicBezTo>
                <a:cubicBezTo>
                  <a:pt x="505339" y="140204"/>
                  <a:pt x="484408" y="163078"/>
                  <a:pt x="458589" y="163078"/>
                </a:cubicBezTo>
                <a:cubicBezTo>
                  <a:pt x="432770" y="163078"/>
                  <a:pt x="411839" y="140204"/>
                  <a:pt x="411839" y="111988"/>
                </a:cubicBezTo>
                <a:cubicBezTo>
                  <a:pt x="411839" y="83772"/>
                  <a:pt x="432770" y="60898"/>
                  <a:pt x="458589" y="60898"/>
                </a:cubicBezTo>
                <a:close/>
                <a:moveTo>
                  <a:pt x="107209" y="60898"/>
                </a:moveTo>
                <a:cubicBezTo>
                  <a:pt x="133009" y="60898"/>
                  <a:pt x="153924" y="83772"/>
                  <a:pt x="153924" y="111988"/>
                </a:cubicBezTo>
                <a:cubicBezTo>
                  <a:pt x="153924" y="140204"/>
                  <a:pt x="133009" y="163078"/>
                  <a:pt x="107209" y="163078"/>
                </a:cubicBezTo>
                <a:cubicBezTo>
                  <a:pt x="81409" y="163078"/>
                  <a:pt x="60494" y="140204"/>
                  <a:pt x="60494" y="111988"/>
                </a:cubicBezTo>
                <a:cubicBezTo>
                  <a:pt x="60494" y="83772"/>
                  <a:pt x="81409" y="60898"/>
                  <a:pt x="107209" y="60898"/>
                </a:cubicBezTo>
                <a:close/>
                <a:moveTo>
                  <a:pt x="282810" y="0"/>
                </a:moveTo>
                <a:cubicBezTo>
                  <a:pt x="315137" y="0"/>
                  <a:pt x="341344" y="28655"/>
                  <a:pt x="341344" y="64003"/>
                </a:cubicBezTo>
                <a:cubicBezTo>
                  <a:pt x="341344" y="99351"/>
                  <a:pt x="315137" y="128006"/>
                  <a:pt x="282810" y="128006"/>
                </a:cubicBezTo>
                <a:cubicBezTo>
                  <a:pt x="250483" y="128006"/>
                  <a:pt x="224276" y="99351"/>
                  <a:pt x="224276" y="64003"/>
                </a:cubicBezTo>
                <a:cubicBezTo>
                  <a:pt x="224276" y="28655"/>
                  <a:pt x="250483" y="0"/>
                  <a:pt x="2828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DC26535-62E9-4FD5-8641-C1869CF95EC3}"/>
              </a:ext>
            </a:extLst>
          </p:cNvPr>
          <p:cNvSpPr/>
          <p:nvPr/>
        </p:nvSpPr>
        <p:spPr bwMode="auto">
          <a:xfrm>
            <a:off x="669925" y="2900642"/>
            <a:ext cx="3487214" cy="9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</a:t>
            </a:r>
            <a:r>
              <a:rPr lang="en-US" altLang="zh-CN" sz="1200">
                <a:cs typeface="+mn-ea"/>
                <a:sym typeface="+mn-lt"/>
              </a:rPr>
              <a:t>. Choos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e </a:t>
            </a:r>
            <a:r>
              <a:rPr lang="en-US" altLang="zh-CN" sz="1200" dirty="0">
                <a:cs typeface="+mn-ea"/>
                <a:sym typeface="+mn-lt"/>
              </a:rPr>
              <a:t>the only option to retain </a:t>
            </a:r>
            <a:r>
              <a:rPr lang="en-US" altLang="zh-CN" sz="1200">
                <a:cs typeface="+mn-ea"/>
                <a:sym typeface="+mn-lt"/>
              </a:rPr>
              <a:t>text.</a:t>
            </a:r>
          </a:p>
          <a:p>
            <a:pPr algn="ctr">
              <a:lnSpc>
                <a:spcPct val="130000"/>
              </a:lnSpc>
            </a:pPr>
            <a:r>
              <a:rPr lang="en-US" altLang="zh-CN" sz="1200">
                <a:cs typeface="+mn-ea"/>
                <a:sym typeface="+mn-lt"/>
              </a:rPr>
              <a:t>… …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0D797B6-6E52-4CCE-B880-D2DC7125902D}"/>
              </a:ext>
            </a:extLst>
          </p:cNvPr>
          <p:cNvSpPr/>
          <p:nvPr/>
        </p:nvSpPr>
        <p:spPr bwMode="auto">
          <a:xfrm>
            <a:off x="4352102" y="2900642"/>
            <a:ext cx="3487214" cy="9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</a:t>
            </a:r>
            <a:r>
              <a:rPr lang="en-US" altLang="zh-CN" sz="1200">
                <a:cs typeface="+mn-ea"/>
                <a:sym typeface="+mn-lt"/>
              </a:rPr>
              <a:t>. Choos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e </a:t>
            </a:r>
            <a:r>
              <a:rPr lang="en-US" altLang="zh-CN" sz="1200" dirty="0">
                <a:cs typeface="+mn-ea"/>
                <a:sym typeface="+mn-lt"/>
              </a:rPr>
              <a:t>the only option to retain </a:t>
            </a:r>
            <a:r>
              <a:rPr lang="en-US" altLang="zh-CN" sz="1200">
                <a:cs typeface="+mn-ea"/>
                <a:sym typeface="+mn-lt"/>
              </a:rPr>
              <a:t>text.</a:t>
            </a:r>
          </a:p>
          <a:p>
            <a:pPr algn="ctr">
              <a:lnSpc>
                <a:spcPct val="130000"/>
              </a:lnSpc>
            </a:pPr>
            <a:r>
              <a:rPr lang="en-US" altLang="zh-CN" sz="1200">
                <a:cs typeface="+mn-ea"/>
                <a:sym typeface="+mn-lt"/>
              </a:rPr>
              <a:t>… …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8E996F1-A928-4D84-BB64-A160E5ACC362}"/>
              </a:ext>
            </a:extLst>
          </p:cNvPr>
          <p:cNvSpPr/>
          <p:nvPr/>
        </p:nvSpPr>
        <p:spPr bwMode="auto">
          <a:xfrm>
            <a:off x="8034279" y="2900642"/>
            <a:ext cx="3487214" cy="9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</a:t>
            </a:r>
            <a:r>
              <a:rPr lang="en-US" altLang="zh-CN" sz="1200">
                <a:cs typeface="+mn-ea"/>
                <a:sym typeface="+mn-lt"/>
              </a:rPr>
              <a:t>. Choos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e </a:t>
            </a:r>
            <a:r>
              <a:rPr lang="en-US" altLang="zh-CN" sz="1200" dirty="0">
                <a:cs typeface="+mn-ea"/>
                <a:sym typeface="+mn-lt"/>
              </a:rPr>
              <a:t>the only option to retain </a:t>
            </a:r>
            <a:r>
              <a:rPr lang="en-US" altLang="zh-CN" sz="1200">
                <a:cs typeface="+mn-ea"/>
                <a:sym typeface="+mn-lt"/>
              </a:rPr>
              <a:t>text.</a:t>
            </a:r>
          </a:p>
          <a:p>
            <a:pPr algn="ctr">
              <a:lnSpc>
                <a:spcPct val="130000"/>
              </a:lnSpc>
            </a:pPr>
            <a:r>
              <a:rPr lang="en-US" altLang="zh-CN" sz="1200">
                <a:cs typeface="+mn-ea"/>
                <a:sym typeface="+mn-lt"/>
              </a:rPr>
              <a:t>… …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F89C36A-28C2-46FC-ABC9-EE86098AF2DF}"/>
              </a:ext>
            </a:extLst>
          </p:cNvPr>
          <p:cNvSpPr/>
          <p:nvPr/>
        </p:nvSpPr>
        <p:spPr bwMode="auto">
          <a:xfrm>
            <a:off x="669925" y="4189946"/>
            <a:ext cx="3487214" cy="9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</a:t>
            </a:r>
            <a:r>
              <a:rPr lang="en-US" altLang="zh-CN" sz="1200">
                <a:cs typeface="+mn-ea"/>
                <a:sym typeface="+mn-lt"/>
              </a:rPr>
              <a:t>. Choos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e </a:t>
            </a:r>
            <a:r>
              <a:rPr lang="en-US" altLang="zh-CN" sz="1200" dirty="0">
                <a:cs typeface="+mn-ea"/>
                <a:sym typeface="+mn-lt"/>
              </a:rPr>
              <a:t>the only option to retain </a:t>
            </a:r>
            <a:r>
              <a:rPr lang="en-US" altLang="zh-CN" sz="1200">
                <a:cs typeface="+mn-ea"/>
                <a:sym typeface="+mn-lt"/>
              </a:rPr>
              <a:t>text.</a:t>
            </a:r>
          </a:p>
          <a:p>
            <a:pPr algn="ctr">
              <a:lnSpc>
                <a:spcPct val="130000"/>
              </a:lnSpc>
            </a:pPr>
            <a:r>
              <a:rPr lang="en-US" altLang="zh-CN" sz="1200">
                <a:cs typeface="+mn-ea"/>
                <a:sym typeface="+mn-lt"/>
              </a:rPr>
              <a:t>… …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B247BA6-3405-452E-B82D-570725C7D708}"/>
              </a:ext>
            </a:extLst>
          </p:cNvPr>
          <p:cNvSpPr/>
          <p:nvPr/>
        </p:nvSpPr>
        <p:spPr bwMode="auto">
          <a:xfrm>
            <a:off x="4352102" y="4189946"/>
            <a:ext cx="3487214" cy="9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</a:t>
            </a:r>
            <a:r>
              <a:rPr lang="en-US" altLang="zh-CN" sz="1200">
                <a:cs typeface="+mn-ea"/>
                <a:sym typeface="+mn-lt"/>
              </a:rPr>
              <a:t>. Choos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e </a:t>
            </a:r>
            <a:r>
              <a:rPr lang="en-US" altLang="zh-CN" sz="1200" dirty="0">
                <a:cs typeface="+mn-ea"/>
                <a:sym typeface="+mn-lt"/>
              </a:rPr>
              <a:t>the only option to retain </a:t>
            </a:r>
            <a:r>
              <a:rPr lang="en-US" altLang="zh-CN" sz="1200">
                <a:cs typeface="+mn-ea"/>
                <a:sym typeface="+mn-lt"/>
              </a:rPr>
              <a:t>text.</a:t>
            </a:r>
          </a:p>
          <a:p>
            <a:pPr algn="ctr">
              <a:lnSpc>
                <a:spcPct val="130000"/>
              </a:lnSpc>
            </a:pPr>
            <a:r>
              <a:rPr lang="en-US" altLang="zh-CN" sz="1200">
                <a:cs typeface="+mn-ea"/>
                <a:sym typeface="+mn-lt"/>
              </a:rPr>
              <a:t>… …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06864CE-5CF0-4CA3-B980-ED8B69A8BC43}"/>
              </a:ext>
            </a:extLst>
          </p:cNvPr>
          <p:cNvSpPr/>
          <p:nvPr/>
        </p:nvSpPr>
        <p:spPr bwMode="auto">
          <a:xfrm>
            <a:off x="8034279" y="4189946"/>
            <a:ext cx="3487214" cy="9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</a:t>
            </a:r>
            <a:r>
              <a:rPr lang="en-US" altLang="zh-CN" sz="1200">
                <a:cs typeface="+mn-ea"/>
                <a:sym typeface="+mn-lt"/>
              </a:rPr>
              <a:t>. Choos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e </a:t>
            </a:r>
            <a:r>
              <a:rPr lang="en-US" altLang="zh-CN" sz="1200" dirty="0">
                <a:cs typeface="+mn-ea"/>
                <a:sym typeface="+mn-lt"/>
              </a:rPr>
              <a:t>the only option to retain </a:t>
            </a:r>
            <a:r>
              <a:rPr lang="en-US" altLang="zh-CN" sz="1200">
                <a:cs typeface="+mn-ea"/>
                <a:sym typeface="+mn-lt"/>
              </a:rPr>
              <a:t>text.</a:t>
            </a:r>
          </a:p>
          <a:p>
            <a:pPr algn="ctr">
              <a:lnSpc>
                <a:spcPct val="130000"/>
              </a:lnSpc>
            </a:pPr>
            <a:r>
              <a:rPr lang="en-US" altLang="zh-CN" sz="1200">
                <a:cs typeface="+mn-ea"/>
                <a:sym typeface="+mn-lt"/>
              </a:rPr>
              <a:t>… …</a:t>
            </a:r>
            <a:endParaRPr lang="en-US" altLang="zh-CN" sz="1200" dirty="0"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10762E0-39F2-469C-A7A4-A54B272E4796}"/>
              </a:ext>
            </a:extLst>
          </p:cNvPr>
          <p:cNvCxnSpPr>
            <a:cxnSpLocks/>
          </p:cNvCxnSpPr>
          <p:nvPr/>
        </p:nvCxnSpPr>
        <p:spPr>
          <a:xfrm flipV="1">
            <a:off x="673100" y="5724144"/>
            <a:ext cx="3484039" cy="371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C7CEC7B-B6A3-4A3C-A278-ED87478C6253}"/>
              </a:ext>
            </a:extLst>
          </p:cNvPr>
          <p:cNvCxnSpPr>
            <a:cxnSpLocks/>
          </p:cNvCxnSpPr>
          <p:nvPr/>
        </p:nvCxnSpPr>
        <p:spPr>
          <a:xfrm flipV="1">
            <a:off x="4355277" y="5724144"/>
            <a:ext cx="3484039" cy="371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252DC7A-4F78-4B44-8C4E-32306C5BD257}"/>
              </a:ext>
            </a:extLst>
          </p:cNvPr>
          <p:cNvCxnSpPr>
            <a:cxnSpLocks/>
          </p:cNvCxnSpPr>
          <p:nvPr/>
        </p:nvCxnSpPr>
        <p:spPr>
          <a:xfrm flipV="1">
            <a:off x="8037454" y="5724144"/>
            <a:ext cx="3484039" cy="371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2001EABD-4528-41B3-9286-57256AD88943}"/>
              </a:ext>
            </a:extLst>
          </p:cNvPr>
          <p:cNvSpPr txBox="1"/>
          <p:nvPr/>
        </p:nvSpPr>
        <p:spPr bwMode="auto">
          <a:xfrm>
            <a:off x="1507792" y="5541431"/>
            <a:ext cx="1811480" cy="38043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i="1">
                <a:solidFill>
                  <a:schemeClr val="bg1"/>
                </a:solidFill>
                <a:cs typeface="+mn-ea"/>
                <a:sym typeface="+mn-lt"/>
              </a:rPr>
              <a:t>…T</a:t>
            </a:r>
            <a:r>
              <a:rPr lang="en-US" altLang="zh-CN" sz="100" b="1" i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b="1" i="1">
                <a:solidFill>
                  <a:schemeClr val="bg1"/>
                </a:solidFill>
                <a:cs typeface="+mn-ea"/>
                <a:sym typeface="+mn-lt"/>
              </a:rPr>
              <a:t>ext</a:t>
            </a:r>
            <a:endParaRPr lang="en-US" altLang="zh-CN" sz="12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004B96C-13A6-46B1-872B-A950FB4B3446}"/>
              </a:ext>
            </a:extLst>
          </p:cNvPr>
          <p:cNvSpPr txBox="1"/>
          <p:nvPr/>
        </p:nvSpPr>
        <p:spPr bwMode="auto">
          <a:xfrm>
            <a:off x="5189969" y="5541431"/>
            <a:ext cx="1811480" cy="38043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i="1">
                <a:solidFill>
                  <a:schemeClr val="bg1"/>
                </a:solidFill>
                <a:cs typeface="+mn-ea"/>
                <a:sym typeface="+mn-lt"/>
              </a:rPr>
              <a:t>…T</a:t>
            </a:r>
            <a:r>
              <a:rPr lang="en-US" altLang="zh-CN" sz="100" b="1" i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b="1" i="1">
                <a:solidFill>
                  <a:schemeClr val="bg1"/>
                </a:solidFill>
                <a:cs typeface="+mn-ea"/>
                <a:sym typeface="+mn-lt"/>
              </a:rPr>
              <a:t>ext</a:t>
            </a:r>
            <a:endParaRPr lang="en-US" altLang="zh-CN" sz="12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2514254-9C62-4D22-907B-7B622D3A74DE}"/>
              </a:ext>
            </a:extLst>
          </p:cNvPr>
          <p:cNvSpPr txBox="1"/>
          <p:nvPr/>
        </p:nvSpPr>
        <p:spPr bwMode="auto">
          <a:xfrm>
            <a:off x="8872146" y="5541431"/>
            <a:ext cx="1811480" cy="38043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i="1">
                <a:solidFill>
                  <a:schemeClr val="bg1"/>
                </a:solidFill>
                <a:cs typeface="+mn-ea"/>
                <a:sym typeface="+mn-lt"/>
              </a:rPr>
              <a:t>…T</a:t>
            </a:r>
            <a:r>
              <a:rPr lang="en-US" altLang="zh-CN" sz="100" b="1" i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b="1" i="1">
                <a:solidFill>
                  <a:schemeClr val="bg1"/>
                </a:solidFill>
                <a:cs typeface="+mn-ea"/>
                <a:sym typeface="+mn-lt"/>
              </a:rPr>
              <a:t>ext</a:t>
            </a:r>
            <a:endParaRPr lang="en-US" altLang="zh-CN" sz="12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112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HOWCASE" val="17ab211d-98b3-4375-bbdb-5ac206342db0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E2C7E"/>
      </a:accent1>
      <a:accent2>
        <a:srgbClr val="894590"/>
      </a:accent2>
      <a:accent3>
        <a:srgbClr val="E12C35"/>
      </a:accent3>
      <a:accent4>
        <a:srgbClr val="F2AD48"/>
      </a:accent4>
      <a:accent5>
        <a:srgbClr val="9A9A9A"/>
      </a:accent5>
      <a:accent6>
        <a:srgbClr val="C5C5C5"/>
      </a:accent6>
      <a:hlink>
        <a:srgbClr val="4472C4"/>
      </a:hlink>
      <a:folHlink>
        <a:srgbClr val="BFBFBF"/>
      </a:folHlink>
    </a:clrScheme>
    <a:fontScheme name="lq3cok05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4E2C7E"/>
    </a:accent1>
    <a:accent2>
      <a:srgbClr val="894590"/>
    </a:accent2>
    <a:accent3>
      <a:srgbClr val="E12C35"/>
    </a:accent3>
    <a:accent4>
      <a:srgbClr val="F2AD48"/>
    </a:accent4>
    <a:accent5>
      <a:srgbClr val="9A9A9A"/>
    </a:accent5>
    <a:accent6>
      <a:srgbClr val="C5C5C5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4E2C7E"/>
    </a:accent1>
    <a:accent2>
      <a:srgbClr val="894590"/>
    </a:accent2>
    <a:accent3>
      <a:srgbClr val="E12C35"/>
    </a:accent3>
    <a:accent4>
      <a:srgbClr val="F2AD48"/>
    </a:accent4>
    <a:accent5>
      <a:srgbClr val="9A9A9A"/>
    </a:accent5>
    <a:accent6>
      <a:srgbClr val="C5C5C5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4E2C7E"/>
    </a:accent1>
    <a:accent2>
      <a:srgbClr val="894590"/>
    </a:accent2>
    <a:accent3>
      <a:srgbClr val="E12C35"/>
    </a:accent3>
    <a:accent4>
      <a:srgbClr val="F2AD48"/>
    </a:accent4>
    <a:accent5>
      <a:srgbClr val="9A9A9A"/>
    </a:accent5>
    <a:accent6>
      <a:srgbClr val="C5C5C5"/>
    </a:accent6>
    <a:hlink>
      <a:srgbClr val="4472C4"/>
    </a:hlink>
    <a:folHlink>
      <a:srgbClr val="BFBFB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43A8EF62DE444B1FF07917E22EF72" ma:contentTypeVersion="15" ma:contentTypeDescription="Create a new document." ma:contentTypeScope="" ma:versionID="93a012c9a81027335424ba9f7b4858de">
  <xsd:schema xmlns:xsd="http://www.w3.org/2001/XMLSchema" xmlns:xs="http://www.w3.org/2001/XMLSchema" xmlns:p="http://schemas.microsoft.com/office/2006/metadata/properties" xmlns:ns2="0a5c0dea-e5d7-4228-9256-3793bb42faa5" xmlns:ns3="97934b4b-eba6-486d-bfc1-4b8e3fe39092" targetNamespace="http://schemas.microsoft.com/office/2006/metadata/properties" ma:root="true" ma:fieldsID="9a709ec72f4fcd18515a248f36769751" ns2:_="" ns3:_=""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934b4b-eba6-486d-bfc1-4b8e3fe39092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</documentManagement>
</p:properties>
</file>

<file path=customXml/itemProps1.xml><?xml version="1.0" encoding="utf-8"?>
<ds:datastoreItem xmlns:ds="http://schemas.openxmlformats.org/officeDocument/2006/customXml" ds:itemID="{9D32B8F1-4F40-4595-A016-A26BA2A01BFE}"/>
</file>

<file path=customXml/itemProps2.xml><?xml version="1.0" encoding="utf-8"?>
<ds:datastoreItem xmlns:ds="http://schemas.openxmlformats.org/officeDocument/2006/customXml" ds:itemID="{31FBE9E9-C1A1-48DD-B50B-832816626E04}"/>
</file>

<file path=customXml/itemProps3.xml><?xml version="1.0" encoding="utf-8"?>
<ds:datastoreItem xmlns:ds="http://schemas.openxmlformats.org/officeDocument/2006/customXml" ds:itemID="{D36FCD9D-1540-4B77-B873-633E94A557B2}"/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</TotalTime>
  <Words>1072</Words>
  <Application>Microsoft Office PowerPoint</Application>
  <PresentationFormat>宽屏</PresentationFormat>
  <Paragraphs>243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Calibri</vt:lpstr>
      <vt:lpstr>主题5</vt:lpstr>
      <vt:lpstr>正确认识和防范 新型冠状病毒</vt:lpstr>
      <vt:lpstr>PowerPoint 演示文稿</vt:lpstr>
      <vt:lpstr>概述</vt:lpstr>
      <vt:lpstr>相关概述</vt:lpstr>
      <vt:lpstr>疾病定义</vt:lpstr>
      <vt:lpstr>流行病学</vt:lpstr>
      <vt:lpstr>病因</vt:lpstr>
      <vt:lpstr>病因</vt:lpstr>
      <vt:lpstr>基本病因</vt:lpstr>
      <vt:lpstr>症状</vt:lpstr>
      <vt:lpstr>典型症状</vt:lpstr>
      <vt:lpstr>就医</vt:lpstr>
      <vt:lpstr>诊断与治疗</vt:lpstr>
      <vt:lpstr>确诊病例</vt:lpstr>
      <vt:lpstr>鉴别诊断</vt:lpstr>
      <vt:lpstr>治疗</vt:lpstr>
      <vt:lpstr>预防与管理</vt:lpstr>
      <vt:lpstr>日常生活管理</vt:lpstr>
      <vt:lpstr>Thanks. And Your Slogan Here.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张 紫怡</cp:lastModifiedBy>
  <cp:revision>2</cp:revision>
  <cp:lastPrinted>2020-02-12T16:00:00Z</cp:lastPrinted>
  <dcterms:created xsi:type="dcterms:W3CDTF">2020-02-12T16:00:00Z</dcterms:created>
  <dcterms:modified xsi:type="dcterms:W3CDTF">2022-09-22T03:54:10Z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ContentTypeId">
    <vt:lpwstr>0x010100D1443A8EF62DE444B1FF07917E22EF72</vt:lpwstr>
  </property>
</Properties>
</file>