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eg@!w1280" ContentType="image/jpe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6" r:id="rId6"/>
    <p:sldId id="259" r:id="rId7"/>
    <p:sldId id="264" r:id="rId8"/>
    <p:sldId id="263" r:id="rId9"/>
    <p:sldId id="270" r:id="rId10"/>
    <p:sldId id="265" r:id="rId11"/>
    <p:sldId id="268" r:id="rId12"/>
    <p:sldId id="261" r:id="rId13"/>
    <p:sldId id="267" r:id="rId14"/>
    <p:sldId id="275" r:id="rId15"/>
    <p:sldId id="269" r:id="rId16"/>
    <p:sldId id="272" r:id="rId17"/>
    <p:sldId id="271" r:id="rId18"/>
    <p:sldId id="273" r:id="rId19"/>
    <p:sldId id="274" r:id="rId20"/>
    <p:sldId id="260" r:id="rId21"/>
    <p:sldId id="276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56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245"/>
    <a:srgbClr val="FCBFAA"/>
    <a:srgbClr val="F75014"/>
    <a:srgbClr val="E1C89C"/>
    <a:srgbClr val="C4A667"/>
    <a:srgbClr val="F98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364" autoAdjust="0"/>
  </p:normalViewPr>
  <p:slideViewPr>
    <p:cSldViewPr snapToGrid="0" showGuides="1">
      <p:cViewPr varScale="1">
        <p:scale>
          <a:sx n="68" d="100"/>
          <a:sy n="68" d="100"/>
        </p:scale>
        <p:origin x="108" y="60"/>
      </p:cViewPr>
      <p:guideLst>
        <p:guide pos="7256"/>
        <p:guide orient="horz" pos="3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19076562322274E-2"/>
          <c:y val="6.5785583029046232E-2"/>
          <c:w val="0.92956184687535548"/>
          <c:h val="0.83817998400253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410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6-494C-B1F2-D2828E78B2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61000">
                  <a:schemeClr val="accent4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6-494C-B1F2-D2828E78B2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>
              <a:gsLst>
                <a:gs pos="410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6-494C-B1F2-D2828E78B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18"/>
        <c:axId val="281047975"/>
        <c:axId val="281051583"/>
      </c:barChart>
      <c:catAx>
        <c:axId val="281047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051583"/>
        <c:crosses val="autoZero"/>
        <c:auto val="1"/>
        <c:lblAlgn val="ctr"/>
        <c:lblOffset val="100"/>
        <c:noMultiLvlLbl val="0"/>
      </c:catAx>
      <c:valAx>
        <c:axId val="281051583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047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Sheet1!$A$2:$A$5</cx:f>
        <cx:lvl ptCount="4">
          <cx:pt idx="0">第一季度</cx:pt>
          <cx:pt idx="1">第二季度</cx:pt>
          <cx:pt idx="2">第三季度</cx:pt>
          <cx:pt idx="3">第四季度</cx:pt>
        </cx:lvl>
      </cx:strDim>
      <cx:numDim type="size">
        <cx:f dir="row">Sheet1!$B$2:$B$5</cx:f>
        <cx:lvl ptCount="4" formatCode="General">
          <cx:pt idx="0">8.1999999999999993</cx:pt>
          <cx:pt idx="1">3.2000000000000002</cx:pt>
          <cx:pt idx="2">1.3999999999999999</cx:pt>
          <cx:pt idx="3">1.2</cx:pt>
        </cx:lvl>
      </cx:numDim>
    </cx:data>
  </cx:chartData>
  <cx:chart>
    <cx:plotArea>
      <cx:plotAreaRegion>
        <cx:series layoutId="sunburst" uniqueId="{6CC2CAE4-1818-408C-99C7-74656B877515}">
          <cx:tx>
            <cx:txData>
              <cx:f>Sheet1!$B$1</cx:f>
              <cx:v>销售额</cx:v>
            </cx:txData>
          </cx:tx>
          <cx:dataPt idx="0">
            <cx:spPr>
              <a:solidFill>
                <a:schemeClr val="accent2"/>
              </a:solidFill>
              <a:ln>
                <a:noFill/>
              </a:ln>
            </cx:spPr>
          </cx:dataPt>
          <cx:dataPt idx="1">
            <cx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2">
            <cx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3">
            <cx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cx:spPr>
          </cx:dataPt>
          <cx:dataId val="0"/>
        </cx:series>
      </cx:plotAreaRegion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Sheet1!$A$2:$A$5</cx:f>
        <cx:lvl ptCount="4">
          <cx:pt idx="0">第一季度</cx:pt>
          <cx:pt idx="1">第二季度</cx:pt>
          <cx:pt idx="2">第三季度</cx:pt>
          <cx:pt idx="3">第四季度</cx:pt>
        </cx:lvl>
      </cx:strDim>
      <cx:numDim type="size">
        <cx:f dir="row">Sheet1!$B$2:$B$5</cx:f>
        <cx:lvl ptCount="4" formatCode="General">
          <cx:pt idx="0">8.1999999999999993</cx:pt>
          <cx:pt idx="1">3.2000000000000002</cx:pt>
          <cx:pt idx="2">1.3999999999999999</cx:pt>
          <cx:pt idx="3">1.2</cx:pt>
        </cx:lvl>
      </cx:numDim>
    </cx:data>
  </cx:chartData>
  <cx:chart>
    <cx:plotArea>
      <cx:plotAreaRegion>
        <cx:series layoutId="sunburst" uniqueId="{6CC2CAE4-1818-408C-99C7-74656B877515}">
          <cx:tx>
            <cx:txData>
              <cx:f>Sheet1!$B$1</cx:f>
              <cx:v>销售额</cx:v>
            </cx:txData>
          </cx:tx>
          <cx:dataPt idx="0">
            <cx:spPr>
              <a:solidFill>
                <a:schemeClr val="accent2"/>
              </a:solidFill>
              <a:ln>
                <a:noFill/>
              </a:ln>
            </cx:spPr>
          </cx:dataPt>
          <cx:dataPt idx="1">
            <cx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x:spPr>
          </cx:dataPt>
          <cx:dataPt idx="2">
            <cx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x:spPr>
          </cx:dataPt>
          <cx:dataPt idx="3">
            <cx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cx:spPr>
          </cx:dataPt>
          <cx:dataId val="0"/>
        </cx:series>
      </cx:plotAreaRegion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EBA3-D432-48E6-A638-1EBA2B96B960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886A-A4B0-4DFB-8FAB-06078C900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7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00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1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629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43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15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7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731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250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476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606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37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98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82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89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98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681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68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56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978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886A-A4B0-4DFB-8FAB-06078C900E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7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@!w1280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@!w1280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1284840" y="4890660"/>
            <a:ext cx="747414" cy="0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 userDrawn="1"/>
        </p:nvSpPr>
        <p:spPr>
          <a:xfrm>
            <a:off x="1176258" y="5301338"/>
            <a:ext cx="3018745" cy="5086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">
                <a:schemeClr val="accent2"/>
              </a:gs>
              <a:gs pos="100000">
                <a:srgbClr val="C4A66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7936040" y="0"/>
            <a:ext cx="4255961" cy="6134100"/>
          </a:xfrm>
          <a:custGeom>
            <a:avLst/>
            <a:gdLst>
              <a:gd name="connsiteX0" fmla="*/ 0 w 4255961"/>
              <a:gd name="connsiteY0" fmla="*/ 0 h 6134100"/>
              <a:gd name="connsiteX1" fmla="*/ 4255961 w 4255961"/>
              <a:gd name="connsiteY1" fmla="*/ 0 h 6134100"/>
              <a:gd name="connsiteX2" fmla="*/ 4255961 w 4255961"/>
              <a:gd name="connsiteY2" fmla="*/ 6134100 h 6134100"/>
              <a:gd name="connsiteX3" fmla="*/ 2124887 w 4255961"/>
              <a:gd name="connsiteY3" fmla="*/ 6134100 h 6134100"/>
              <a:gd name="connsiteX4" fmla="*/ 1234975 w 4255961"/>
              <a:gd name="connsiteY4" fmla="*/ 5244188 h 6134100"/>
              <a:gd name="connsiteX5" fmla="*/ 1234975 w 4255961"/>
              <a:gd name="connsiteY5" fmla="*/ 4557327 h 6134100"/>
              <a:gd name="connsiteX6" fmla="*/ 945383 w 4255961"/>
              <a:gd name="connsiteY6" fmla="*/ 4557327 h 6134100"/>
              <a:gd name="connsiteX7" fmla="*/ 0 w 4255961"/>
              <a:gd name="connsiteY7" fmla="*/ 3611944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5961" h="6134100">
                <a:moveTo>
                  <a:pt x="0" y="0"/>
                </a:moveTo>
                <a:lnTo>
                  <a:pt x="4255961" y="0"/>
                </a:lnTo>
                <a:lnTo>
                  <a:pt x="4255961" y="6134100"/>
                </a:lnTo>
                <a:lnTo>
                  <a:pt x="2124887" y="6134100"/>
                </a:lnTo>
                <a:cubicBezTo>
                  <a:pt x="1633402" y="6134100"/>
                  <a:pt x="1234975" y="5735673"/>
                  <a:pt x="1234975" y="5244188"/>
                </a:cubicBezTo>
                <a:lnTo>
                  <a:pt x="1234975" y="4557327"/>
                </a:lnTo>
                <a:lnTo>
                  <a:pt x="945383" y="4557327"/>
                </a:lnTo>
                <a:cubicBezTo>
                  <a:pt x="423262" y="4557327"/>
                  <a:pt x="0" y="4134065"/>
                  <a:pt x="0" y="3611944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06445" y="5877189"/>
            <a:ext cx="673060" cy="676778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61565" y="4650324"/>
            <a:ext cx="774474" cy="778753"/>
          </a:xfrm>
          <a:prstGeom prst="rect">
            <a:avLst/>
          </a:prstGeo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099372" y="1072645"/>
            <a:ext cx="426119" cy="428473"/>
          </a:xfrm>
          <a:prstGeom prst="rect">
            <a:avLst/>
          </a:prstGeo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165" r="17268" b="17669"/>
          <a:stretch/>
        </p:blipFill>
        <p:spPr>
          <a:xfrm>
            <a:off x="8215249" y="0"/>
            <a:ext cx="3976751" cy="5901903"/>
          </a:xfrm>
          <a:custGeom>
            <a:avLst/>
            <a:gdLst>
              <a:gd name="connsiteX0" fmla="*/ 0 w 3976751"/>
              <a:gd name="connsiteY0" fmla="*/ 0 h 5901903"/>
              <a:gd name="connsiteX1" fmla="*/ 3976751 w 3976751"/>
              <a:gd name="connsiteY1" fmla="*/ 0 h 5901903"/>
              <a:gd name="connsiteX2" fmla="*/ 3976751 w 3976751"/>
              <a:gd name="connsiteY2" fmla="*/ 5901903 h 5901903"/>
              <a:gd name="connsiteX3" fmla="*/ 2124887 w 3976751"/>
              <a:gd name="connsiteY3" fmla="*/ 5901903 h 5901903"/>
              <a:gd name="connsiteX4" fmla="*/ 1234975 w 3976751"/>
              <a:gd name="connsiteY4" fmla="*/ 5011991 h 5901903"/>
              <a:gd name="connsiteX5" fmla="*/ 1234975 w 3976751"/>
              <a:gd name="connsiteY5" fmla="*/ 4325130 h 5901903"/>
              <a:gd name="connsiteX6" fmla="*/ 945383 w 3976751"/>
              <a:gd name="connsiteY6" fmla="*/ 4325130 h 5901903"/>
              <a:gd name="connsiteX7" fmla="*/ 0 w 3976751"/>
              <a:gd name="connsiteY7" fmla="*/ 3379747 h 590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6751" h="5901903">
                <a:moveTo>
                  <a:pt x="0" y="0"/>
                </a:moveTo>
                <a:lnTo>
                  <a:pt x="3976751" y="0"/>
                </a:lnTo>
                <a:lnTo>
                  <a:pt x="3976751" y="5901903"/>
                </a:lnTo>
                <a:lnTo>
                  <a:pt x="2124887" y="5901903"/>
                </a:lnTo>
                <a:cubicBezTo>
                  <a:pt x="1633402" y="5901903"/>
                  <a:pt x="1234975" y="5503476"/>
                  <a:pt x="1234975" y="5011991"/>
                </a:cubicBezTo>
                <a:lnTo>
                  <a:pt x="1234975" y="4325130"/>
                </a:lnTo>
                <a:lnTo>
                  <a:pt x="945383" y="4325130"/>
                </a:lnTo>
                <a:cubicBezTo>
                  <a:pt x="423262" y="4325130"/>
                  <a:pt x="0" y="3901868"/>
                  <a:pt x="0" y="3379747"/>
                </a:cubicBezTo>
                <a:close/>
              </a:path>
            </a:pathLst>
          </a:custGeom>
          <a:effectLst>
            <a:outerShdw blurRad="254000" dist="254000" dir="8100000" algn="tr" rotWithShape="0">
              <a:prstClr val="black">
                <a:alpha val="16000"/>
              </a:prstClr>
            </a:outerShdw>
          </a:effectLst>
        </p:spPr>
      </p:pic>
      <p:sp>
        <p:nvSpPr>
          <p:cNvPr id="15" name="文本框 14"/>
          <p:cNvSpPr txBox="1"/>
          <p:nvPr userDrawn="1"/>
        </p:nvSpPr>
        <p:spPr>
          <a:xfrm>
            <a:off x="9679576" y="509824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1"/>
                </a:solidFill>
              </a:rPr>
              <a:t>///////</a:t>
            </a:r>
            <a:endParaRPr lang="zh-CN" altLang="en-US" sz="1100" i="1" dirty="0">
              <a:solidFill>
                <a:schemeClr val="accent1"/>
              </a:solidFill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 hasCustomPrompt="1"/>
          </p:nvPr>
        </p:nvSpPr>
        <p:spPr>
          <a:xfrm>
            <a:off x="943954" y="1911795"/>
            <a:ext cx="6768797" cy="2327852"/>
          </a:xfrm>
          <a:prstGeom prst="rect">
            <a:avLst/>
          </a:prstGeom>
        </p:spPr>
        <p:txBody>
          <a:bodyPr/>
          <a:lstStyle>
            <a:lvl1pPr>
              <a:defRPr lang="zh-CN" altLang="en-US" sz="8000" kern="12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 smtClean="0"/>
              <a:t>单击此处编辑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0" hasCustomPrompt="1"/>
          </p:nvPr>
        </p:nvSpPr>
        <p:spPr>
          <a:xfrm>
            <a:off x="1421673" y="5351174"/>
            <a:ext cx="2057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汇报人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68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flipH="1">
            <a:off x="9135842" y="1099154"/>
            <a:ext cx="1168610" cy="641070"/>
            <a:chOff x="2331569" y="1724621"/>
            <a:chExt cx="2829282" cy="641070"/>
          </a:xfrm>
        </p:grpSpPr>
        <p:sp>
          <p:nvSpPr>
            <p:cNvPr id="4" name="圆角矩形 3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任意多边形 5"/>
          <p:cNvSpPr/>
          <p:nvPr userDrawn="1"/>
        </p:nvSpPr>
        <p:spPr>
          <a:xfrm>
            <a:off x="0" y="0"/>
            <a:ext cx="1554524" cy="1466568"/>
          </a:xfrm>
          <a:custGeom>
            <a:avLst/>
            <a:gdLst>
              <a:gd name="connsiteX0" fmla="*/ 0 w 1554524"/>
              <a:gd name="connsiteY0" fmla="*/ 0 h 1466568"/>
              <a:gd name="connsiteX1" fmla="*/ 1554524 w 1554524"/>
              <a:gd name="connsiteY1" fmla="*/ 0 h 1466568"/>
              <a:gd name="connsiteX2" fmla="*/ 1545727 w 1554524"/>
              <a:gd name="connsiteY2" fmla="*/ 87257 h 1466568"/>
              <a:gd name="connsiteX3" fmla="*/ 904389 w 1554524"/>
              <a:gd name="connsiteY3" fmla="*/ 609963 h 1466568"/>
              <a:gd name="connsiteX4" fmla="*/ 551570 w 1554524"/>
              <a:gd name="connsiteY4" fmla="*/ 609963 h 1466568"/>
              <a:gd name="connsiteX5" fmla="*/ 551570 w 1554524"/>
              <a:gd name="connsiteY5" fmla="*/ 822319 h 1466568"/>
              <a:gd name="connsiteX6" fmla="*/ 28864 w 1554524"/>
              <a:gd name="connsiteY6" fmla="*/ 1463658 h 1466568"/>
              <a:gd name="connsiteX7" fmla="*/ 0 w 1554524"/>
              <a:gd name="connsiteY7" fmla="*/ 1466568 h 14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524" h="1466568">
                <a:moveTo>
                  <a:pt x="0" y="0"/>
                </a:moveTo>
                <a:lnTo>
                  <a:pt x="1554524" y="0"/>
                </a:lnTo>
                <a:lnTo>
                  <a:pt x="1545727" y="87257"/>
                </a:lnTo>
                <a:cubicBezTo>
                  <a:pt x="1484685" y="385565"/>
                  <a:pt x="1220742" y="609963"/>
                  <a:pt x="904389" y="609963"/>
                </a:cubicBezTo>
                <a:lnTo>
                  <a:pt x="551570" y="609963"/>
                </a:lnTo>
                <a:lnTo>
                  <a:pt x="551570" y="822319"/>
                </a:lnTo>
                <a:cubicBezTo>
                  <a:pt x="551570" y="1138673"/>
                  <a:pt x="327172" y="1402616"/>
                  <a:pt x="28864" y="1463658"/>
                </a:cubicBezTo>
                <a:lnTo>
                  <a:pt x="0" y="1466568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7459" r="36880" b="61506"/>
          <a:stretch/>
        </p:blipFill>
        <p:spPr>
          <a:xfrm>
            <a:off x="0" y="0"/>
            <a:ext cx="1391390" cy="1299592"/>
          </a:xfrm>
          <a:custGeom>
            <a:avLst/>
            <a:gdLst>
              <a:gd name="connsiteX0" fmla="*/ 0 w 1391390"/>
              <a:gd name="connsiteY0" fmla="*/ 0 h 1299592"/>
              <a:gd name="connsiteX1" fmla="*/ 1391390 w 1391390"/>
              <a:gd name="connsiteY1" fmla="*/ 0 h 1299592"/>
              <a:gd name="connsiteX2" fmla="*/ 1371669 w 1391390"/>
              <a:gd name="connsiteY2" fmla="*/ 66402 h 1299592"/>
              <a:gd name="connsiteX3" fmla="*/ 762438 w 1391390"/>
              <a:gd name="connsiteY3" fmla="*/ 481001 h 1299592"/>
              <a:gd name="connsiteX4" fmla="*/ 409619 w 1391390"/>
              <a:gd name="connsiteY4" fmla="*/ 481001 h 1299592"/>
              <a:gd name="connsiteX5" fmla="*/ 409619 w 1391390"/>
              <a:gd name="connsiteY5" fmla="*/ 693357 h 1299592"/>
              <a:gd name="connsiteX6" fmla="*/ 9795 w 1391390"/>
              <a:gd name="connsiteY6" fmla="*/ 1296551 h 1299592"/>
              <a:gd name="connsiteX7" fmla="*/ 0 w 1391390"/>
              <a:gd name="connsiteY7" fmla="*/ 1299592 h 129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1390" h="1299592">
                <a:moveTo>
                  <a:pt x="0" y="0"/>
                </a:moveTo>
                <a:lnTo>
                  <a:pt x="1391390" y="0"/>
                </a:lnTo>
                <a:lnTo>
                  <a:pt x="1371669" y="66402"/>
                </a:lnTo>
                <a:cubicBezTo>
                  <a:pt x="1275930" y="309196"/>
                  <a:pt x="1039247" y="481001"/>
                  <a:pt x="762438" y="481001"/>
                </a:cubicBezTo>
                <a:lnTo>
                  <a:pt x="409619" y="481001"/>
                </a:lnTo>
                <a:lnTo>
                  <a:pt x="409619" y="693357"/>
                </a:lnTo>
                <a:cubicBezTo>
                  <a:pt x="409619" y="964518"/>
                  <a:pt x="244755" y="1197172"/>
                  <a:pt x="9795" y="1296551"/>
                </a:cubicBezTo>
                <a:lnTo>
                  <a:pt x="0" y="1299592"/>
                </a:lnTo>
                <a:close/>
              </a:path>
            </a:pathLst>
          </a:custGeom>
        </p:spPr>
      </p:pic>
      <p:sp>
        <p:nvSpPr>
          <p:cNvPr id="8" name="任意多边形 7"/>
          <p:cNvSpPr/>
          <p:nvPr userDrawn="1"/>
        </p:nvSpPr>
        <p:spPr>
          <a:xfrm flipH="1" flipV="1">
            <a:off x="9765408" y="4837604"/>
            <a:ext cx="2426592" cy="2020397"/>
          </a:xfrm>
          <a:custGeom>
            <a:avLst/>
            <a:gdLst>
              <a:gd name="connsiteX0" fmla="*/ 157734 w 2426592"/>
              <a:gd name="connsiteY0" fmla="*/ 2020397 h 2020397"/>
              <a:gd name="connsiteX1" fmla="*/ 0 w 2426592"/>
              <a:gd name="connsiteY1" fmla="*/ 2020397 h 2020397"/>
              <a:gd name="connsiteX2" fmla="*/ 0 w 2426592"/>
              <a:gd name="connsiteY2" fmla="*/ 0 h 2020397"/>
              <a:gd name="connsiteX3" fmla="*/ 2426592 w 2426592"/>
              <a:gd name="connsiteY3" fmla="*/ 0 h 2020397"/>
              <a:gd name="connsiteX4" fmla="*/ 2414685 w 2426592"/>
              <a:gd name="connsiteY4" fmla="*/ 118108 h 2020397"/>
              <a:gd name="connsiteX5" fmla="*/ 1536790 w 2426592"/>
              <a:gd name="connsiteY5" fmla="*/ 833613 h 2020397"/>
              <a:gd name="connsiteX6" fmla="*/ 1053835 w 2426592"/>
              <a:gd name="connsiteY6" fmla="*/ 833613 h 2020397"/>
              <a:gd name="connsiteX7" fmla="*/ 1053835 w 2426592"/>
              <a:gd name="connsiteY7" fmla="*/ 1124296 h 2020397"/>
              <a:gd name="connsiteX8" fmla="*/ 157734 w 2426592"/>
              <a:gd name="connsiteY8" fmla="*/ 2020397 h 202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592" h="2020397">
                <a:moveTo>
                  <a:pt x="157734" y="2020397"/>
                </a:moveTo>
                <a:lnTo>
                  <a:pt x="0" y="2020397"/>
                </a:lnTo>
                <a:lnTo>
                  <a:pt x="0" y="0"/>
                </a:lnTo>
                <a:lnTo>
                  <a:pt x="2426592" y="0"/>
                </a:lnTo>
                <a:lnTo>
                  <a:pt x="2414685" y="118108"/>
                </a:lnTo>
                <a:cubicBezTo>
                  <a:pt x="2331127" y="526446"/>
                  <a:pt x="1969830" y="833613"/>
                  <a:pt x="1536790" y="833613"/>
                </a:cubicBezTo>
                <a:lnTo>
                  <a:pt x="1053835" y="833613"/>
                </a:lnTo>
                <a:lnTo>
                  <a:pt x="1053835" y="1124296"/>
                </a:lnTo>
                <a:cubicBezTo>
                  <a:pt x="1053835" y="1619199"/>
                  <a:pt x="652637" y="2020397"/>
                  <a:pt x="157734" y="2020397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209172" y="949481"/>
            <a:ext cx="6066323" cy="872414"/>
            <a:chOff x="3094872" y="1289581"/>
            <a:chExt cx="6066323" cy="872414"/>
          </a:xfrm>
          <a:gradFill>
            <a:gsLst>
              <a:gs pos="19000">
                <a:schemeClr val="accent3"/>
              </a:gs>
              <a:gs pos="90000">
                <a:schemeClr val="accent2"/>
              </a:gs>
            </a:gsLst>
            <a:lin ang="5400000" scaled="1"/>
          </a:gradFill>
        </p:grpSpPr>
        <p:sp>
          <p:nvSpPr>
            <p:cNvPr id="10" name="文本框 9"/>
            <p:cNvSpPr txBox="1"/>
            <p:nvPr/>
          </p:nvSpPr>
          <p:spPr>
            <a:xfrm>
              <a:off x="3094872" y="1289581"/>
              <a:ext cx="697116" cy="872414"/>
            </a:xfrm>
            <a:custGeom>
              <a:avLst/>
              <a:gdLst>
                <a:gd name="connsiteX0" fmla="*/ 389325 w 697116"/>
                <a:gd name="connsiteY0" fmla="*/ 0 h 872414"/>
                <a:gd name="connsiteX1" fmla="*/ 589083 w 697116"/>
                <a:gd name="connsiteY1" fmla="*/ 53506 h 872414"/>
                <a:gd name="connsiteX2" fmla="*/ 697116 w 697116"/>
                <a:gd name="connsiteY2" fmla="*/ 201796 h 872414"/>
                <a:gd name="connsiteX3" fmla="*/ 565642 w 697116"/>
                <a:gd name="connsiteY3" fmla="*/ 263966 h 872414"/>
                <a:gd name="connsiteX4" fmla="*/ 386267 w 697116"/>
                <a:gd name="connsiteY4" fmla="*/ 130454 h 872414"/>
                <a:gd name="connsiteX5" fmla="*/ 268553 w 697116"/>
                <a:gd name="connsiteY5" fmla="*/ 168673 h 872414"/>
                <a:gd name="connsiteX6" fmla="*/ 188547 w 697116"/>
                <a:gd name="connsiteY6" fmla="*/ 276196 h 872414"/>
                <a:gd name="connsiteX7" fmla="*/ 160010 w 697116"/>
                <a:gd name="connsiteY7" fmla="*/ 436207 h 872414"/>
                <a:gd name="connsiteX8" fmla="*/ 188547 w 697116"/>
                <a:gd name="connsiteY8" fmla="*/ 596217 h 872414"/>
                <a:gd name="connsiteX9" fmla="*/ 268553 w 697116"/>
                <a:gd name="connsiteY9" fmla="*/ 703740 h 872414"/>
                <a:gd name="connsiteX10" fmla="*/ 386267 w 697116"/>
                <a:gd name="connsiteY10" fmla="*/ 741959 h 872414"/>
                <a:gd name="connsiteX11" fmla="*/ 565642 w 697116"/>
                <a:gd name="connsiteY11" fmla="*/ 608447 h 872414"/>
                <a:gd name="connsiteX12" fmla="*/ 697116 w 697116"/>
                <a:gd name="connsiteY12" fmla="*/ 669598 h 872414"/>
                <a:gd name="connsiteX13" fmla="*/ 589083 w 697116"/>
                <a:gd name="connsiteY13" fmla="*/ 818397 h 872414"/>
                <a:gd name="connsiteX14" fmla="*/ 389325 w 697116"/>
                <a:gd name="connsiteY14" fmla="*/ 872414 h 872414"/>
                <a:gd name="connsiteX15" fmla="*/ 186509 w 697116"/>
                <a:gd name="connsiteY15" fmla="*/ 817888 h 872414"/>
                <a:gd name="connsiteX16" fmla="*/ 48920 w 697116"/>
                <a:gd name="connsiteY16" fmla="*/ 664502 h 872414"/>
                <a:gd name="connsiteX17" fmla="*/ 0 w 697116"/>
                <a:gd name="connsiteY17" fmla="*/ 436207 h 872414"/>
                <a:gd name="connsiteX18" fmla="*/ 48920 w 697116"/>
                <a:gd name="connsiteY18" fmla="*/ 208931 h 872414"/>
                <a:gd name="connsiteX19" fmla="*/ 186509 w 697116"/>
                <a:gd name="connsiteY19" fmla="*/ 55035 h 872414"/>
                <a:gd name="connsiteX20" fmla="*/ 389325 w 697116"/>
                <a:gd name="connsiteY20" fmla="*/ 0 h 87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116" h="872414">
                  <a:moveTo>
                    <a:pt x="389325" y="0"/>
                  </a:moveTo>
                  <a:cubicBezTo>
                    <a:pt x="468820" y="0"/>
                    <a:pt x="535407" y="17835"/>
                    <a:pt x="589083" y="53506"/>
                  </a:cubicBezTo>
                  <a:cubicBezTo>
                    <a:pt x="642760" y="89178"/>
                    <a:pt x="678771" y="138607"/>
                    <a:pt x="697116" y="201796"/>
                  </a:cubicBezTo>
                  <a:lnTo>
                    <a:pt x="565642" y="263966"/>
                  </a:lnTo>
                  <a:cubicBezTo>
                    <a:pt x="538464" y="174958"/>
                    <a:pt x="478673" y="130454"/>
                    <a:pt x="386267" y="130454"/>
                  </a:cubicBezTo>
                  <a:cubicBezTo>
                    <a:pt x="342103" y="130454"/>
                    <a:pt x="302865" y="143194"/>
                    <a:pt x="268553" y="168673"/>
                  </a:cubicBezTo>
                  <a:cubicBezTo>
                    <a:pt x="234240" y="194153"/>
                    <a:pt x="207572" y="229994"/>
                    <a:pt x="188547" y="276196"/>
                  </a:cubicBezTo>
                  <a:cubicBezTo>
                    <a:pt x="169523" y="322399"/>
                    <a:pt x="160010" y="375736"/>
                    <a:pt x="160010" y="436207"/>
                  </a:cubicBezTo>
                  <a:cubicBezTo>
                    <a:pt x="160010" y="496678"/>
                    <a:pt x="169523" y="550015"/>
                    <a:pt x="188547" y="596217"/>
                  </a:cubicBezTo>
                  <a:cubicBezTo>
                    <a:pt x="207572" y="642420"/>
                    <a:pt x="234240" y="678261"/>
                    <a:pt x="268553" y="703740"/>
                  </a:cubicBezTo>
                  <a:cubicBezTo>
                    <a:pt x="302865" y="729219"/>
                    <a:pt x="342103" y="741959"/>
                    <a:pt x="386267" y="741959"/>
                  </a:cubicBezTo>
                  <a:cubicBezTo>
                    <a:pt x="478673" y="741959"/>
                    <a:pt x="538464" y="697455"/>
                    <a:pt x="565642" y="608447"/>
                  </a:cubicBezTo>
                  <a:lnTo>
                    <a:pt x="697116" y="669598"/>
                  </a:lnTo>
                  <a:cubicBezTo>
                    <a:pt x="678771" y="732787"/>
                    <a:pt x="642760" y="782386"/>
                    <a:pt x="589083" y="818397"/>
                  </a:cubicBezTo>
                  <a:cubicBezTo>
                    <a:pt x="535407" y="854408"/>
                    <a:pt x="468820" y="872414"/>
                    <a:pt x="389325" y="872414"/>
                  </a:cubicBezTo>
                  <a:cubicBezTo>
                    <a:pt x="313226" y="872414"/>
                    <a:pt x="245621" y="854238"/>
                    <a:pt x="186509" y="817888"/>
                  </a:cubicBezTo>
                  <a:cubicBezTo>
                    <a:pt x="127397" y="781537"/>
                    <a:pt x="81534" y="730408"/>
                    <a:pt x="48920" y="664502"/>
                  </a:cubicBezTo>
                  <a:cubicBezTo>
                    <a:pt x="16307" y="598595"/>
                    <a:pt x="0" y="522497"/>
                    <a:pt x="0" y="436207"/>
                  </a:cubicBezTo>
                  <a:cubicBezTo>
                    <a:pt x="0" y="350596"/>
                    <a:pt x="16307" y="274837"/>
                    <a:pt x="48920" y="208931"/>
                  </a:cubicBezTo>
                  <a:cubicBezTo>
                    <a:pt x="81534" y="143024"/>
                    <a:pt x="127397" y="91725"/>
                    <a:pt x="186509" y="55035"/>
                  </a:cubicBezTo>
                  <a:cubicBezTo>
                    <a:pt x="245621" y="18345"/>
                    <a:pt x="313226" y="0"/>
                    <a:pt x="38932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85448" y="1289581"/>
              <a:ext cx="772535" cy="872414"/>
            </a:xfrm>
            <a:custGeom>
              <a:avLst/>
              <a:gdLst>
                <a:gd name="connsiteX0" fmla="*/ 386267 w 772535"/>
                <a:gd name="connsiteY0" fmla="*/ 0 h 872414"/>
                <a:gd name="connsiteX1" fmla="*/ 587554 w 772535"/>
                <a:gd name="connsiteY1" fmla="*/ 55035 h 872414"/>
                <a:gd name="connsiteX2" fmla="*/ 724124 w 772535"/>
                <a:gd name="connsiteY2" fmla="*/ 208931 h 872414"/>
                <a:gd name="connsiteX3" fmla="*/ 772535 w 772535"/>
                <a:gd name="connsiteY3" fmla="*/ 436207 h 872414"/>
                <a:gd name="connsiteX4" fmla="*/ 724124 w 772535"/>
                <a:gd name="connsiteY4" fmla="*/ 663483 h 872414"/>
                <a:gd name="connsiteX5" fmla="*/ 587554 w 772535"/>
                <a:gd name="connsiteY5" fmla="*/ 817378 h 872414"/>
                <a:gd name="connsiteX6" fmla="*/ 386267 w 772535"/>
                <a:gd name="connsiteY6" fmla="*/ 872414 h 872414"/>
                <a:gd name="connsiteX7" fmla="*/ 185490 w 772535"/>
                <a:gd name="connsiteY7" fmla="*/ 817378 h 872414"/>
                <a:gd name="connsiteX8" fmla="*/ 48920 w 772535"/>
                <a:gd name="connsiteY8" fmla="*/ 663483 h 872414"/>
                <a:gd name="connsiteX9" fmla="*/ 0 w 772535"/>
                <a:gd name="connsiteY9" fmla="*/ 436207 h 872414"/>
                <a:gd name="connsiteX10" fmla="*/ 48920 w 772535"/>
                <a:gd name="connsiteY10" fmla="*/ 208931 h 872414"/>
                <a:gd name="connsiteX11" fmla="*/ 185490 w 772535"/>
                <a:gd name="connsiteY11" fmla="*/ 55035 h 872414"/>
                <a:gd name="connsiteX12" fmla="*/ 386267 w 772535"/>
                <a:gd name="connsiteY12" fmla="*/ 0 h 872414"/>
                <a:gd name="connsiteX13" fmla="*/ 386267 w 772535"/>
                <a:gd name="connsiteY13" fmla="*/ 130454 h 872414"/>
                <a:gd name="connsiteX14" fmla="*/ 268553 w 772535"/>
                <a:gd name="connsiteY14" fmla="*/ 168673 h 872414"/>
                <a:gd name="connsiteX15" fmla="*/ 188547 w 772535"/>
                <a:gd name="connsiteY15" fmla="*/ 276196 h 872414"/>
                <a:gd name="connsiteX16" fmla="*/ 160011 w 772535"/>
                <a:gd name="connsiteY16" fmla="*/ 436207 h 872414"/>
                <a:gd name="connsiteX17" fmla="*/ 188547 w 772535"/>
                <a:gd name="connsiteY17" fmla="*/ 595708 h 872414"/>
                <a:gd name="connsiteX18" fmla="*/ 268553 w 772535"/>
                <a:gd name="connsiteY18" fmla="*/ 703740 h 872414"/>
                <a:gd name="connsiteX19" fmla="*/ 386267 w 772535"/>
                <a:gd name="connsiteY19" fmla="*/ 741959 h 872414"/>
                <a:gd name="connsiteX20" fmla="*/ 504492 w 772535"/>
                <a:gd name="connsiteY20" fmla="*/ 703740 h 872414"/>
                <a:gd name="connsiteX21" fmla="*/ 585007 w 772535"/>
                <a:gd name="connsiteY21" fmla="*/ 595708 h 872414"/>
                <a:gd name="connsiteX22" fmla="*/ 613543 w 772535"/>
                <a:gd name="connsiteY22" fmla="*/ 436207 h 872414"/>
                <a:gd name="connsiteX23" fmla="*/ 585007 w 772535"/>
                <a:gd name="connsiteY23" fmla="*/ 276196 h 872414"/>
                <a:gd name="connsiteX24" fmla="*/ 504492 w 772535"/>
                <a:gd name="connsiteY24" fmla="*/ 168673 h 872414"/>
                <a:gd name="connsiteX25" fmla="*/ 386267 w 772535"/>
                <a:gd name="connsiteY25" fmla="*/ 130454 h 87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2535" h="872414">
                  <a:moveTo>
                    <a:pt x="386267" y="0"/>
                  </a:moveTo>
                  <a:cubicBezTo>
                    <a:pt x="461686" y="0"/>
                    <a:pt x="528782" y="18345"/>
                    <a:pt x="587554" y="55035"/>
                  </a:cubicBezTo>
                  <a:cubicBezTo>
                    <a:pt x="646327" y="91725"/>
                    <a:pt x="691850" y="143024"/>
                    <a:pt x="724124" y="208931"/>
                  </a:cubicBezTo>
                  <a:cubicBezTo>
                    <a:pt x="756398" y="274837"/>
                    <a:pt x="772535" y="350596"/>
                    <a:pt x="772535" y="436207"/>
                  </a:cubicBezTo>
                  <a:cubicBezTo>
                    <a:pt x="772535" y="521817"/>
                    <a:pt x="756398" y="597576"/>
                    <a:pt x="724124" y="663483"/>
                  </a:cubicBezTo>
                  <a:cubicBezTo>
                    <a:pt x="691850" y="729389"/>
                    <a:pt x="646327" y="780688"/>
                    <a:pt x="587554" y="817378"/>
                  </a:cubicBezTo>
                  <a:cubicBezTo>
                    <a:pt x="528782" y="854068"/>
                    <a:pt x="461686" y="872414"/>
                    <a:pt x="386267" y="872414"/>
                  </a:cubicBezTo>
                  <a:cubicBezTo>
                    <a:pt x="310848" y="872414"/>
                    <a:pt x="243923" y="854068"/>
                    <a:pt x="185490" y="817378"/>
                  </a:cubicBezTo>
                  <a:cubicBezTo>
                    <a:pt x="127057" y="780688"/>
                    <a:pt x="81534" y="729389"/>
                    <a:pt x="48920" y="663483"/>
                  </a:cubicBezTo>
                  <a:cubicBezTo>
                    <a:pt x="16307" y="597576"/>
                    <a:pt x="0" y="521817"/>
                    <a:pt x="0" y="436207"/>
                  </a:cubicBezTo>
                  <a:cubicBezTo>
                    <a:pt x="0" y="350596"/>
                    <a:pt x="16307" y="274837"/>
                    <a:pt x="48920" y="208931"/>
                  </a:cubicBezTo>
                  <a:cubicBezTo>
                    <a:pt x="81534" y="143024"/>
                    <a:pt x="127057" y="91725"/>
                    <a:pt x="185490" y="55035"/>
                  </a:cubicBezTo>
                  <a:cubicBezTo>
                    <a:pt x="243923" y="18345"/>
                    <a:pt x="310848" y="0"/>
                    <a:pt x="386267" y="0"/>
                  </a:cubicBezTo>
                  <a:close/>
                  <a:moveTo>
                    <a:pt x="386267" y="130454"/>
                  </a:moveTo>
                  <a:cubicBezTo>
                    <a:pt x="342103" y="130454"/>
                    <a:pt x="302865" y="143194"/>
                    <a:pt x="268553" y="168673"/>
                  </a:cubicBezTo>
                  <a:cubicBezTo>
                    <a:pt x="234240" y="194153"/>
                    <a:pt x="207572" y="229994"/>
                    <a:pt x="188547" y="276196"/>
                  </a:cubicBezTo>
                  <a:cubicBezTo>
                    <a:pt x="169523" y="322399"/>
                    <a:pt x="160011" y="375736"/>
                    <a:pt x="160011" y="436207"/>
                  </a:cubicBezTo>
                  <a:cubicBezTo>
                    <a:pt x="160011" y="495998"/>
                    <a:pt x="169523" y="549165"/>
                    <a:pt x="188547" y="595708"/>
                  </a:cubicBezTo>
                  <a:cubicBezTo>
                    <a:pt x="207572" y="642250"/>
                    <a:pt x="234240" y="678261"/>
                    <a:pt x="268553" y="703740"/>
                  </a:cubicBezTo>
                  <a:cubicBezTo>
                    <a:pt x="302865" y="729219"/>
                    <a:pt x="342103" y="741959"/>
                    <a:pt x="386267" y="741959"/>
                  </a:cubicBezTo>
                  <a:cubicBezTo>
                    <a:pt x="430432" y="741959"/>
                    <a:pt x="469840" y="729219"/>
                    <a:pt x="504492" y="703740"/>
                  </a:cubicBezTo>
                  <a:cubicBezTo>
                    <a:pt x="539144" y="678261"/>
                    <a:pt x="565982" y="642250"/>
                    <a:pt x="585007" y="595708"/>
                  </a:cubicBezTo>
                  <a:cubicBezTo>
                    <a:pt x="604031" y="549165"/>
                    <a:pt x="613543" y="495998"/>
                    <a:pt x="613543" y="436207"/>
                  </a:cubicBezTo>
                  <a:cubicBezTo>
                    <a:pt x="613543" y="375736"/>
                    <a:pt x="604031" y="322399"/>
                    <a:pt x="585007" y="276196"/>
                  </a:cubicBezTo>
                  <a:cubicBezTo>
                    <a:pt x="565982" y="229994"/>
                    <a:pt x="539144" y="194153"/>
                    <a:pt x="504492" y="168673"/>
                  </a:cubicBezTo>
                  <a:cubicBezTo>
                    <a:pt x="469840" y="143194"/>
                    <a:pt x="430432" y="130454"/>
                    <a:pt x="386267" y="13045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80258" y="1289581"/>
              <a:ext cx="626794" cy="872414"/>
            </a:xfrm>
            <a:custGeom>
              <a:avLst/>
              <a:gdLst>
                <a:gd name="connsiteX0" fmla="*/ 324098 w 626794"/>
                <a:gd name="connsiteY0" fmla="*/ 0 h 872414"/>
                <a:gd name="connsiteX1" fmla="*/ 511627 w 626794"/>
                <a:gd name="connsiteY1" fmla="*/ 45353 h 872414"/>
                <a:gd name="connsiteX2" fmla="*/ 612525 w 626794"/>
                <a:gd name="connsiteY2" fmla="*/ 177336 h 872414"/>
                <a:gd name="connsiteX3" fmla="*/ 485128 w 626794"/>
                <a:gd name="connsiteY3" fmla="*/ 236448 h 872414"/>
                <a:gd name="connsiteX4" fmla="*/ 428564 w 626794"/>
                <a:gd name="connsiteY4" fmla="*/ 161029 h 872414"/>
                <a:gd name="connsiteX5" fmla="*/ 328176 w 626794"/>
                <a:gd name="connsiteY5" fmla="*/ 135550 h 872414"/>
                <a:gd name="connsiteX6" fmla="*/ 225748 w 626794"/>
                <a:gd name="connsiteY6" fmla="*/ 161539 h 872414"/>
                <a:gd name="connsiteX7" fmla="*/ 191606 w 626794"/>
                <a:gd name="connsiteY7" fmla="*/ 237467 h 872414"/>
                <a:gd name="connsiteX8" fmla="*/ 227277 w 626794"/>
                <a:gd name="connsiteY8" fmla="*/ 310848 h 872414"/>
                <a:gd name="connsiteX9" fmla="*/ 352636 w 626794"/>
                <a:gd name="connsiteY9" fmla="*/ 352634 h 872414"/>
                <a:gd name="connsiteX10" fmla="*/ 561566 w 626794"/>
                <a:gd name="connsiteY10" fmla="*/ 441303 h 872414"/>
                <a:gd name="connsiteX11" fmla="*/ 626794 w 626794"/>
                <a:gd name="connsiteY11" fmla="*/ 616601 h 872414"/>
                <a:gd name="connsiteX12" fmla="*/ 587556 w 626794"/>
                <a:gd name="connsiteY12" fmla="*/ 748584 h 872414"/>
                <a:gd name="connsiteX13" fmla="*/ 477484 w 626794"/>
                <a:gd name="connsiteY13" fmla="*/ 839800 h 872414"/>
                <a:gd name="connsiteX14" fmla="*/ 316964 w 626794"/>
                <a:gd name="connsiteY14" fmla="*/ 872414 h 872414"/>
                <a:gd name="connsiteX15" fmla="*/ 110072 w 626794"/>
                <a:gd name="connsiteY15" fmla="*/ 821455 h 872414"/>
                <a:gd name="connsiteX16" fmla="*/ 0 w 626794"/>
                <a:gd name="connsiteY16" fmla="*/ 676732 h 872414"/>
                <a:gd name="connsiteX17" fmla="*/ 128416 w 626794"/>
                <a:gd name="connsiteY17" fmla="*/ 616601 h 872414"/>
                <a:gd name="connsiteX18" fmla="*/ 194664 w 626794"/>
                <a:gd name="connsiteY18" fmla="*/ 706288 h 872414"/>
                <a:gd name="connsiteX19" fmla="*/ 315946 w 626794"/>
                <a:gd name="connsiteY19" fmla="*/ 736863 h 872414"/>
                <a:gd name="connsiteX20" fmla="*/ 427545 w 626794"/>
                <a:gd name="connsiteY20" fmla="*/ 706798 h 872414"/>
                <a:gd name="connsiteX21" fmla="*/ 465764 w 626794"/>
                <a:gd name="connsiteY21" fmla="*/ 620677 h 872414"/>
                <a:gd name="connsiteX22" fmla="*/ 425507 w 626794"/>
                <a:gd name="connsiteY22" fmla="*/ 537105 h 872414"/>
                <a:gd name="connsiteX23" fmla="*/ 286389 w 626794"/>
                <a:gd name="connsiteY23" fmla="*/ 488185 h 872414"/>
                <a:gd name="connsiteX24" fmla="*/ 93765 w 626794"/>
                <a:gd name="connsiteY24" fmla="*/ 404612 h 872414"/>
                <a:gd name="connsiteX25" fmla="*/ 31596 w 626794"/>
                <a:gd name="connsiteY25" fmla="*/ 244602 h 872414"/>
                <a:gd name="connsiteX26" fmla="*/ 66757 w 626794"/>
                <a:gd name="connsiteY26" fmla="*/ 117714 h 872414"/>
                <a:gd name="connsiteX27" fmla="*/ 168165 w 626794"/>
                <a:gd name="connsiteY27" fmla="*/ 31085 h 872414"/>
                <a:gd name="connsiteX28" fmla="*/ 324098 w 626794"/>
                <a:gd name="connsiteY28" fmla="*/ 0 h 87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6794" h="872414">
                  <a:moveTo>
                    <a:pt x="324098" y="0"/>
                  </a:moveTo>
                  <a:cubicBezTo>
                    <a:pt x="400196" y="0"/>
                    <a:pt x="462706" y="15117"/>
                    <a:pt x="511627" y="45353"/>
                  </a:cubicBezTo>
                  <a:cubicBezTo>
                    <a:pt x="560548" y="75589"/>
                    <a:pt x="594180" y="119583"/>
                    <a:pt x="612525" y="177336"/>
                  </a:cubicBezTo>
                  <a:lnTo>
                    <a:pt x="485128" y="236448"/>
                  </a:lnTo>
                  <a:cubicBezTo>
                    <a:pt x="472219" y="203155"/>
                    <a:pt x="453364" y="178016"/>
                    <a:pt x="428564" y="161029"/>
                  </a:cubicBezTo>
                  <a:cubicBezTo>
                    <a:pt x="403764" y="144043"/>
                    <a:pt x="370302" y="135550"/>
                    <a:pt x="328176" y="135550"/>
                  </a:cubicBezTo>
                  <a:cubicBezTo>
                    <a:pt x="282652" y="135550"/>
                    <a:pt x="248510" y="144213"/>
                    <a:pt x="225748" y="161539"/>
                  </a:cubicBezTo>
                  <a:cubicBezTo>
                    <a:pt x="202986" y="178865"/>
                    <a:pt x="191606" y="204174"/>
                    <a:pt x="191606" y="237467"/>
                  </a:cubicBezTo>
                  <a:cubicBezTo>
                    <a:pt x="191606" y="269402"/>
                    <a:pt x="203496" y="293862"/>
                    <a:pt x="227277" y="310848"/>
                  </a:cubicBezTo>
                  <a:cubicBezTo>
                    <a:pt x="251058" y="327834"/>
                    <a:pt x="292844" y="341763"/>
                    <a:pt x="352636" y="352634"/>
                  </a:cubicBezTo>
                  <a:cubicBezTo>
                    <a:pt x="448438" y="369621"/>
                    <a:pt x="518082" y="399177"/>
                    <a:pt x="561566" y="441303"/>
                  </a:cubicBezTo>
                  <a:cubicBezTo>
                    <a:pt x="605051" y="483428"/>
                    <a:pt x="626794" y="541861"/>
                    <a:pt x="626794" y="616601"/>
                  </a:cubicBezTo>
                  <a:cubicBezTo>
                    <a:pt x="626794" y="665521"/>
                    <a:pt x="613714" y="709515"/>
                    <a:pt x="587556" y="748584"/>
                  </a:cubicBezTo>
                  <a:cubicBezTo>
                    <a:pt x="561396" y="787652"/>
                    <a:pt x="524706" y="818058"/>
                    <a:pt x="477484" y="839800"/>
                  </a:cubicBezTo>
                  <a:cubicBezTo>
                    <a:pt x="430262" y="861542"/>
                    <a:pt x="376756" y="872414"/>
                    <a:pt x="316964" y="872414"/>
                  </a:cubicBezTo>
                  <a:cubicBezTo>
                    <a:pt x="234072" y="872414"/>
                    <a:pt x="165108" y="855427"/>
                    <a:pt x="110072" y="821455"/>
                  </a:cubicBezTo>
                  <a:cubicBezTo>
                    <a:pt x="55036" y="787482"/>
                    <a:pt x="18346" y="739241"/>
                    <a:pt x="0" y="676732"/>
                  </a:cubicBezTo>
                  <a:lnTo>
                    <a:pt x="128416" y="616601"/>
                  </a:lnTo>
                  <a:cubicBezTo>
                    <a:pt x="140648" y="656009"/>
                    <a:pt x="162729" y="685905"/>
                    <a:pt x="194664" y="706288"/>
                  </a:cubicBezTo>
                  <a:cubicBezTo>
                    <a:pt x="226598" y="726672"/>
                    <a:pt x="267024" y="736863"/>
                    <a:pt x="315946" y="736863"/>
                  </a:cubicBezTo>
                  <a:cubicBezTo>
                    <a:pt x="364866" y="736863"/>
                    <a:pt x="402066" y="726841"/>
                    <a:pt x="427545" y="706798"/>
                  </a:cubicBezTo>
                  <a:cubicBezTo>
                    <a:pt x="453024" y="686754"/>
                    <a:pt x="465764" y="658047"/>
                    <a:pt x="465764" y="620677"/>
                  </a:cubicBezTo>
                  <a:cubicBezTo>
                    <a:pt x="465764" y="585346"/>
                    <a:pt x="452345" y="557488"/>
                    <a:pt x="425507" y="537105"/>
                  </a:cubicBezTo>
                  <a:cubicBezTo>
                    <a:pt x="398668" y="516721"/>
                    <a:pt x="352296" y="500415"/>
                    <a:pt x="286389" y="488185"/>
                  </a:cubicBezTo>
                  <a:cubicBezTo>
                    <a:pt x="199420" y="472557"/>
                    <a:pt x="135211" y="444700"/>
                    <a:pt x="93765" y="404612"/>
                  </a:cubicBezTo>
                  <a:cubicBezTo>
                    <a:pt x="52318" y="364525"/>
                    <a:pt x="31596" y="311188"/>
                    <a:pt x="31596" y="244602"/>
                  </a:cubicBezTo>
                  <a:cubicBezTo>
                    <a:pt x="31596" y="197040"/>
                    <a:pt x="43316" y="154744"/>
                    <a:pt x="66757" y="117714"/>
                  </a:cubicBezTo>
                  <a:cubicBezTo>
                    <a:pt x="90198" y="80684"/>
                    <a:pt x="124000" y="51808"/>
                    <a:pt x="168165" y="31085"/>
                  </a:cubicBezTo>
                  <a:cubicBezTo>
                    <a:pt x="212329" y="10361"/>
                    <a:pt x="264308" y="0"/>
                    <a:pt x="3240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86207" y="1302830"/>
              <a:ext cx="686924" cy="844896"/>
            </a:xfrm>
            <a:custGeom>
              <a:avLst/>
              <a:gdLst>
                <a:gd name="connsiteX0" fmla="*/ 0 w 686924"/>
                <a:gd name="connsiteY0" fmla="*/ 0 h 844896"/>
                <a:gd name="connsiteX1" fmla="*/ 169183 w 686924"/>
                <a:gd name="connsiteY1" fmla="*/ 0 h 844896"/>
                <a:gd name="connsiteX2" fmla="*/ 543220 w 686924"/>
                <a:gd name="connsiteY2" fmla="*/ 559527 h 844896"/>
                <a:gd name="connsiteX3" fmla="*/ 543220 w 686924"/>
                <a:gd name="connsiteY3" fmla="*/ 0 h 844896"/>
                <a:gd name="connsiteX4" fmla="*/ 686924 w 686924"/>
                <a:gd name="connsiteY4" fmla="*/ 0 h 844896"/>
                <a:gd name="connsiteX5" fmla="*/ 686924 w 686924"/>
                <a:gd name="connsiteY5" fmla="*/ 844896 h 844896"/>
                <a:gd name="connsiteX6" fmla="*/ 542201 w 686924"/>
                <a:gd name="connsiteY6" fmla="*/ 844896 h 844896"/>
                <a:gd name="connsiteX7" fmla="*/ 144723 w 686924"/>
                <a:gd name="connsiteY7" fmla="*/ 253775 h 844896"/>
                <a:gd name="connsiteX8" fmla="*/ 144723 w 686924"/>
                <a:gd name="connsiteY8" fmla="*/ 844896 h 844896"/>
                <a:gd name="connsiteX9" fmla="*/ 0 w 686924"/>
                <a:gd name="connsiteY9" fmla="*/ 844896 h 844896"/>
                <a:gd name="connsiteX10" fmla="*/ 0 w 686924"/>
                <a:gd name="connsiteY10" fmla="*/ 0 h 8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6924" h="844896">
                  <a:moveTo>
                    <a:pt x="0" y="0"/>
                  </a:moveTo>
                  <a:lnTo>
                    <a:pt x="169183" y="0"/>
                  </a:lnTo>
                  <a:lnTo>
                    <a:pt x="543220" y="559527"/>
                  </a:lnTo>
                  <a:lnTo>
                    <a:pt x="543220" y="0"/>
                  </a:lnTo>
                  <a:lnTo>
                    <a:pt x="686924" y="0"/>
                  </a:lnTo>
                  <a:lnTo>
                    <a:pt x="686924" y="844896"/>
                  </a:lnTo>
                  <a:lnTo>
                    <a:pt x="542201" y="844896"/>
                  </a:lnTo>
                  <a:lnTo>
                    <a:pt x="144723" y="253775"/>
                  </a:lnTo>
                  <a:lnTo>
                    <a:pt x="144723" y="844896"/>
                  </a:lnTo>
                  <a:lnTo>
                    <a:pt x="0" y="8448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97242" y="1302830"/>
              <a:ext cx="605390" cy="136424"/>
            </a:xfrm>
            <a:custGeom>
              <a:avLst/>
              <a:gdLst>
                <a:gd name="connsiteX0" fmla="*/ 0 w 605390"/>
                <a:gd name="connsiteY0" fmla="*/ 0 h 136424"/>
                <a:gd name="connsiteX1" fmla="*/ 605390 w 605390"/>
                <a:gd name="connsiteY1" fmla="*/ 0 h 136424"/>
                <a:gd name="connsiteX2" fmla="*/ 605390 w 605390"/>
                <a:gd name="connsiteY2" fmla="*/ 134531 h 136424"/>
                <a:gd name="connsiteX3" fmla="*/ 383210 w 605390"/>
                <a:gd name="connsiteY3" fmla="*/ 134531 h 136424"/>
                <a:gd name="connsiteX4" fmla="*/ 383210 w 605390"/>
                <a:gd name="connsiteY4" fmla="*/ 136424 h 136424"/>
                <a:gd name="connsiteX5" fmla="*/ 223199 w 605390"/>
                <a:gd name="connsiteY5" fmla="*/ 136424 h 136424"/>
                <a:gd name="connsiteX6" fmla="*/ 223199 w 605390"/>
                <a:gd name="connsiteY6" fmla="*/ 134531 h 136424"/>
                <a:gd name="connsiteX7" fmla="*/ 0 w 605390"/>
                <a:gd name="connsiteY7" fmla="*/ 134531 h 136424"/>
                <a:gd name="connsiteX8" fmla="*/ 0 w 605390"/>
                <a:gd name="connsiteY8" fmla="*/ 0 h 1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390" h="136424">
                  <a:moveTo>
                    <a:pt x="0" y="0"/>
                  </a:moveTo>
                  <a:lnTo>
                    <a:pt x="605390" y="0"/>
                  </a:lnTo>
                  <a:lnTo>
                    <a:pt x="605390" y="134531"/>
                  </a:lnTo>
                  <a:lnTo>
                    <a:pt x="383210" y="134531"/>
                  </a:lnTo>
                  <a:lnTo>
                    <a:pt x="383210" y="136424"/>
                  </a:lnTo>
                  <a:lnTo>
                    <a:pt x="223199" y="136424"/>
                  </a:lnTo>
                  <a:lnTo>
                    <a:pt x="223199" y="134531"/>
                  </a:lnTo>
                  <a:lnTo>
                    <a:pt x="0" y="1345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319733" y="1302830"/>
              <a:ext cx="520799" cy="844896"/>
            </a:xfrm>
            <a:custGeom>
              <a:avLst/>
              <a:gdLst>
                <a:gd name="connsiteX0" fmla="*/ 0 w 520799"/>
                <a:gd name="connsiteY0" fmla="*/ 0 h 844896"/>
                <a:gd name="connsiteX1" fmla="*/ 520799 w 520799"/>
                <a:gd name="connsiteY1" fmla="*/ 0 h 844896"/>
                <a:gd name="connsiteX2" fmla="*/ 520799 w 520799"/>
                <a:gd name="connsiteY2" fmla="*/ 134531 h 844896"/>
                <a:gd name="connsiteX3" fmla="*/ 160011 w 520799"/>
                <a:gd name="connsiteY3" fmla="*/ 134531 h 844896"/>
                <a:gd name="connsiteX4" fmla="*/ 160011 w 520799"/>
                <a:gd name="connsiteY4" fmla="*/ 335309 h 844896"/>
                <a:gd name="connsiteX5" fmla="*/ 496339 w 520799"/>
                <a:gd name="connsiteY5" fmla="*/ 335309 h 844896"/>
                <a:gd name="connsiteX6" fmla="*/ 496339 w 520799"/>
                <a:gd name="connsiteY6" fmla="*/ 468821 h 844896"/>
                <a:gd name="connsiteX7" fmla="*/ 160011 w 520799"/>
                <a:gd name="connsiteY7" fmla="*/ 468821 h 844896"/>
                <a:gd name="connsiteX8" fmla="*/ 160011 w 520799"/>
                <a:gd name="connsiteY8" fmla="*/ 711384 h 844896"/>
                <a:gd name="connsiteX9" fmla="*/ 520799 w 520799"/>
                <a:gd name="connsiteY9" fmla="*/ 711384 h 844896"/>
                <a:gd name="connsiteX10" fmla="*/ 520799 w 520799"/>
                <a:gd name="connsiteY10" fmla="*/ 844896 h 844896"/>
                <a:gd name="connsiteX11" fmla="*/ 0 w 520799"/>
                <a:gd name="connsiteY11" fmla="*/ 844896 h 844896"/>
                <a:gd name="connsiteX12" fmla="*/ 0 w 520799"/>
                <a:gd name="connsiteY12" fmla="*/ 0 h 8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799" h="844896">
                  <a:moveTo>
                    <a:pt x="0" y="0"/>
                  </a:moveTo>
                  <a:lnTo>
                    <a:pt x="520799" y="0"/>
                  </a:lnTo>
                  <a:lnTo>
                    <a:pt x="520799" y="134531"/>
                  </a:lnTo>
                  <a:lnTo>
                    <a:pt x="160011" y="134531"/>
                  </a:lnTo>
                  <a:lnTo>
                    <a:pt x="160011" y="335309"/>
                  </a:lnTo>
                  <a:lnTo>
                    <a:pt x="496339" y="335309"/>
                  </a:lnTo>
                  <a:lnTo>
                    <a:pt x="496339" y="468821"/>
                  </a:lnTo>
                  <a:lnTo>
                    <a:pt x="160011" y="468821"/>
                  </a:lnTo>
                  <a:lnTo>
                    <a:pt x="160011" y="711384"/>
                  </a:lnTo>
                  <a:lnTo>
                    <a:pt x="520799" y="711384"/>
                  </a:lnTo>
                  <a:lnTo>
                    <a:pt x="520799" y="844896"/>
                  </a:lnTo>
                  <a:lnTo>
                    <a:pt x="0" y="8448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986482" y="1302830"/>
              <a:ext cx="686924" cy="844896"/>
            </a:xfrm>
            <a:custGeom>
              <a:avLst/>
              <a:gdLst>
                <a:gd name="connsiteX0" fmla="*/ 0 w 686924"/>
                <a:gd name="connsiteY0" fmla="*/ 0 h 844896"/>
                <a:gd name="connsiteX1" fmla="*/ 169183 w 686924"/>
                <a:gd name="connsiteY1" fmla="*/ 0 h 844896"/>
                <a:gd name="connsiteX2" fmla="*/ 543221 w 686924"/>
                <a:gd name="connsiteY2" fmla="*/ 559527 h 844896"/>
                <a:gd name="connsiteX3" fmla="*/ 543221 w 686924"/>
                <a:gd name="connsiteY3" fmla="*/ 0 h 844896"/>
                <a:gd name="connsiteX4" fmla="*/ 686924 w 686924"/>
                <a:gd name="connsiteY4" fmla="*/ 0 h 844896"/>
                <a:gd name="connsiteX5" fmla="*/ 686924 w 686924"/>
                <a:gd name="connsiteY5" fmla="*/ 844896 h 844896"/>
                <a:gd name="connsiteX6" fmla="*/ 542201 w 686924"/>
                <a:gd name="connsiteY6" fmla="*/ 844896 h 844896"/>
                <a:gd name="connsiteX7" fmla="*/ 144723 w 686924"/>
                <a:gd name="connsiteY7" fmla="*/ 253775 h 844896"/>
                <a:gd name="connsiteX8" fmla="*/ 144723 w 686924"/>
                <a:gd name="connsiteY8" fmla="*/ 844896 h 844896"/>
                <a:gd name="connsiteX9" fmla="*/ 0 w 686924"/>
                <a:gd name="connsiteY9" fmla="*/ 844896 h 844896"/>
                <a:gd name="connsiteX10" fmla="*/ 0 w 686924"/>
                <a:gd name="connsiteY10" fmla="*/ 0 h 8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6924" h="844896">
                  <a:moveTo>
                    <a:pt x="0" y="0"/>
                  </a:moveTo>
                  <a:lnTo>
                    <a:pt x="169183" y="0"/>
                  </a:lnTo>
                  <a:lnTo>
                    <a:pt x="543221" y="559527"/>
                  </a:lnTo>
                  <a:lnTo>
                    <a:pt x="543221" y="0"/>
                  </a:lnTo>
                  <a:lnTo>
                    <a:pt x="686924" y="0"/>
                  </a:lnTo>
                  <a:lnTo>
                    <a:pt x="686924" y="844896"/>
                  </a:lnTo>
                  <a:lnTo>
                    <a:pt x="542201" y="844896"/>
                  </a:lnTo>
                  <a:lnTo>
                    <a:pt x="144723" y="253775"/>
                  </a:lnTo>
                  <a:lnTo>
                    <a:pt x="144723" y="844896"/>
                  </a:lnTo>
                  <a:lnTo>
                    <a:pt x="0" y="8448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97518" y="1302830"/>
              <a:ext cx="605389" cy="844896"/>
            </a:xfrm>
            <a:custGeom>
              <a:avLst/>
              <a:gdLst>
                <a:gd name="connsiteX0" fmla="*/ 0 w 605389"/>
                <a:gd name="connsiteY0" fmla="*/ 0 h 844896"/>
                <a:gd name="connsiteX1" fmla="*/ 605389 w 605389"/>
                <a:gd name="connsiteY1" fmla="*/ 0 h 844896"/>
                <a:gd name="connsiteX2" fmla="*/ 605389 w 605389"/>
                <a:gd name="connsiteY2" fmla="*/ 134531 h 844896"/>
                <a:gd name="connsiteX3" fmla="*/ 383210 w 605389"/>
                <a:gd name="connsiteY3" fmla="*/ 134531 h 844896"/>
                <a:gd name="connsiteX4" fmla="*/ 383210 w 605389"/>
                <a:gd name="connsiteY4" fmla="*/ 844896 h 844896"/>
                <a:gd name="connsiteX5" fmla="*/ 223199 w 605389"/>
                <a:gd name="connsiteY5" fmla="*/ 844896 h 844896"/>
                <a:gd name="connsiteX6" fmla="*/ 223199 w 605389"/>
                <a:gd name="connsiteY6" fmla="*/ 134531 h 844896"/>
                <a:gd name="connsiteX7" fmla="*/ 0 w 605389"/>
                <a:gd name="connsiteY7" fmla="*/ 134531 h 844896"/>
                <a:gd name="connsiteX8" fmla="*/ 0 w 605389"/>
                <a:gd name="connsiteY8" fmla="*/ 0 h 8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389" h="844896">
                  <a:moveTo>
                    <a:pt x="0" y="0"/>
                  </a:moveTo>
                  <a:lnTo>
                    <a:pt x="605389" y="0"/>
                  </a:lnTo>
                  <a:lnTo>
                    <a:pt x="605389" y="134531"/>
                  </a:lnTo>
                  <a:lnTo>
                    <a:pt x="383210" y="134531"/>
                  </a:lnTo>
                  <a:lnTo>
                    <a:pt x="383210" y="844896"/>
                  </a:lnTo>
                  <a:lnTo>
                    <a:pt x="223199" y="844896"/>
                  </a:lnTo>
                  <a:lnTo>
                    <a:pt x="223199" y="134531"/>
                  </a:lnTo>
                  <a:lnTo>
                    <a:pt x="0" y="1345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881889" y="1617441"/>
              <a:ext cx="279306" cy="279306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20442" y="1439254"/>
              <a:ext cx="160011" cy="708472"/>
            </a:xfrm>
            <a:custGeom>
              <a:avLst/>
              <a:gdLst>
                <a:gd name="connsiteX0" fmla="*/ 0 w 160011"/>
                <a:gd name="connsiteY0" fmla="*/ 0 h 708472"/>
                <a:gd name="connsiteX1" fmla="*/ 160011 w 160011"/>
                <a:gd name="connsiteY1" fmla="*/ 0 h 708472"/>
                <a:gd name="connsiteX2" fmla="*/ 160011 w 160011"/>
                <a:gd name="connsiteY2" fmla="*/ 708472 h 708472"/>
                <a:gd name="connsiteX3" fmla="*/ 0 w 160011"/>
                <a:gd name="connsiteY3" fmla="*/ 708472 h 708472"/>
                <a:gd name="connsiteX4" fmla="*/ 0 w 160011"/>
                <a:gd name="connsiteY4" fmla="*/ 0 h 7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1" h="708472">
                  <a:moveTo>
                    <a:pt x="0" y="0"/>
                  </a:moveTo>
                  <a:lnTo>
                    <a:pt x="160011" y="0"/>
                  </a:lnTo>
                  <a:lnTo>
                    <a:pt x="160011" y="708472"/>
                  </a:lnTo>
                  <a:lnTo>
                    <a:pt x="0" y="7084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</p:grpSp>
      <p:sp>
        <p:nvSpPr>
          <p:cNvPr id="32" name="椭圆 31"/>
          <p:cNvSpPr/>
          <p:nvPr userDrawn="1"/>
        </p:nvSpPr>
        <p:spPr>
          <a:xfrm>
            <a:off x="10876075" y="5005220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rgbClr val="F98359"/>
              </a:gs>
              <a:gs pos="26000">
                <a:srgbClr val="FCBFAA"/>
              </a:gs>
              <a:gs pos="71000">
                <a:srgbClr val="F7501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68183" r="53775" b="4163"/>
          <a:stretch/>
        </p:blipFill>
        <p:spPr>
          <a:xfrm>
            <a:off x="9941830" y="4961491"/>
            <a:ext cx="2250170" cy="1896509"/>
          </a:xfrm>
          <a:custGeom>
            <a:avLst/>
            <a:gdLst>
              <a:gd name="connsiteX0" fmla="*/ 2250170 w 2250170"/>
              <a:gd name="connsiteY0" fmla="*/ 0 h 1896509"/>
              <a:gd name="connsiteX1" fmla="*/ 2250170 w 2250170"/>
              <a:gd name="connsiteY1" fmla="*/ 1896509 h 1896509"/>
              <a:gd name="connsiteX2" fmla="*/ 0 w 2250170"/>
              <a:gd name="connsiteY2" fmla="*/ 1896509 h 1896509"/>
              <a:gd name="connsiteX3" fmla="*/ 42312 w 2250170"/>
              <a:gd name="connsiteY3" fmla="*/ 1754047 h 1896509"/>
              <a:gd name="connsiteX4" fmla="*/ 876256 w 2250170"/>
              <a:gd name="connsiteY4" fmla="*/ 1186524 h 1896509"/>
              <a:gd name="connsiteX5" fmla="*/ 1359211 w 2250170"/>
              <a:gd name="connsiteY5" fmla="*/ 1186524 h 1896509"/>
              <a:gd name="connsiteX6" fmla="*/ 1359211 w 2250170"/>
              <a:gd name="connsiteY6" fmla="*/ 895841 h 1896509"/>
              <a:gd name="connsiteX7" fmla="*/ 2163691 w 2250170"/>
              <a:gd name="connsiteY7" fmla="*/ 4367 h 189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170" h="1896509">
                <a:moveTo>
                  <a:pt x="2250170" y="0"/>
                </a:moveTo>
                <a:lnTo>
                  <a:pt x="2250170" y="1896509"/>
                </a:lnTo>
                <a:lnTo>
                  <a:pt x="0" y="1896509"/>
                </a:lnTo>
                <a:lnTo>
                  <a:pt x="42312" y="1754047"/>
                </a:lnTo>
                <a:cubicBezTo>
                  <a:pt x="173364" y="1421699"/>
                  <a:pt x="497346" y="1186524"/>
                  <a:pt x="876256" y="1186524"/>
                </a:cubicBezTo>
                <a:lnTo>
                  <a:pt x="1359211" y="1186524"/>
                </a:lnTo>
                <a:lnTo>
                  <a:pt x="1359211" y="895841"/>
                </a:lnTo>
                <a:cubicBezTo>
                  <a:pt x="1359211" y="431870"/>
                  <a:pt x="1711826" y="50256"/>
                  <a:pt x="2163691" y="4367"/>
                </a:cubicBez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 flipH="1">
            <a:off x="1795022" y="1099154"/>
            <a:ext cx="1168610" cy="641070"/>
            <a:chOff x="2331569" y="1724621"/>
            <a:chExt cx="2829282" cy="641070"/>
          </a:xfrm>
        </p:grpSpPr>
        <p:sp>
          <p:nvSpPr>
            <p:cNvPr id="35" name="圆角矩形 34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 userDrawn="1"/>
        </p:nvSpPr>
        <p:spPr>
          <a:xfrm>
            <a:off x="1893428" y="5909472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4297401" y="5562771"/>
            <a:ext cx="474882" cy="477506"/>
          </a:xfrm>
          <a:prstGeom prst="rect">
            <a:avLst/>
          </a:prstGeom>
          <a:blipFill dpi="0" rotWithShape="1">
            <a:blip r:embed="rId5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 userDrawn="1"/>
        </p:nvSpPr>
        <p:spPr>
          <a:xfrm>
            <a:off x="679975" y="5892379"/>
            <a:ext cx="1070425" cy="276999"/>
          </a:xfrm>
          <a:prstGeom prst="rect">
            <a:avLst/>
          </a:prstGeom>
          <a:noFill/>
          <a:ln w="6350">
            <a:solidFill>
              <a:schemeClr val="accent2">
                <a:alpha val="51000"/>
              </a:schemeClr>
            </a:solidFill>
          </a:ln>
        </p:spPr>
        <p:txBody>
          <a:bodyPr wrap="square" rtlCol="0">
            <a:noAutofit/>
          </a:bodyPr>
          <a:lstStyle/>
          <a:p>
            <a:pPr algn="dist"/>
            <a:r>
              <a:rPr lang="zh-CN" altLang="en-US" sz="1200" dirty="0" smtClean="0">
                <a:solidFill>
                  <a:schemeClr val="accent2"/>
                </a:solidFill>
              </a:rPr>
              <a:t>目</a:t>
            </a:r>
            <a:r>
              <a:rPr lang="en-US" altLang="zh-CN" sz="1200" dirty="0" smtClean="0">
                <a:solidFill>
                  <a:schemeClr val="accent2"/>
                </a:solidFill>
              </a:rPr>
              <a:t>×</a:t>
            </a:r>
            <a:r>
              <a:rPr lang="zh-CN" altLang="en-US" sz="1200" dirty="0" smtClean="0">
                <a:solidFill>
                  <a:schemeClr val="accent2"/>
                </a:solidFill>
              </a:rPr>
              <a:t>录</a:t>
            </a:r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10" hasCustomPrompt="1"/>
          </p:nvPr>
        </p:nvSpPr>
        <p:spPr>
          <a:xfrm>
            <a:off x="4544236" y="2381536"/>
            <a:ext cx="3101034" cy="2819948"/>
          </a:xfrm>
          <a:prstGeom prst="rect">
            <a:avLst/>
          </a:prstGeom>
        </p:spPr>
        <p:txBody>
          <a:bodyPr/>
          <a:lstStyle>
            <a:lvl1pPr marL="514350" marR="0" indent="-51435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dirty="0" smtClean="0"/>
              <a:t>请输入目录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dirty="0" smtClean="0"/>
              <a:t>请输入目录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dirty="0" smtClean="0"/>
              <a:t>请输入目录</a:t>
            </a:r>
            <a:endParaRPr lang="en-US" altLang="zh-CN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dirty="0" smtClean="0"/>
              <a:t>请输入目录</a:t>
            </a:r>
          </a:p>
        </p:txBody>
      </p:sp>
    </p:spTree>
    <p:extLst>
      <p:ext uri="{BB962C8B-B14F-4D97-AF65-F5344CB8AC3E}">
        <p14:creationId xmlns:p14="http://schemas.microsoft.com/office/powerpoint/2010/main" val="125647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0" y="0"/>
            <a:ext cx="6060215" cy="5120977"/>
          </a:xfrm>
          <a:custGeom>
            <a:avLst/>
            <a:gdLst>
              <a:gd name="connsiteX0" fmla="*/ 0 w 6060215"/>
              <a:gd name="connsiteY0" fmla="*/ 0 h 5120977"/>
              <a:gd name="connsiteX1" fmla="*/ 6060215 w 6060215"/>
              <a:gd name="connsiteY1" fmla="*/ 0 h 5120977"/>
              <a:gd name="connsiteX2" fmla="*/ 6060215 w 6060215"/>
              <a:gd name="connsiteY2" fmla="*/ 1838194 h 5120977"/>
              <a:gd name="connsiteX3" fmla="*/ 4482665 w 6060215"/>
              <a:gd name="connsiteY3" fmla="*/ 3415744 h 5120977"/>
              <a:gd name="connsiteX4" fmla="*/ 4453836 w 6060215"/>
              <a:gd name="connsiteY4" fmla="*/ 3415744 h 5120977"/>
              <a:gd name="connsiteX5" fmla="*/ 4453836 w 6060215"/>
              <a:gd name="connsiteY5" fmla="*/ 3543427 h 5120977"/>
              <a:gd name="connsiteX6" fmla="*/ 2876286 w 6060215"/>
              <a:gd name="connsiteY6" fmla="*/ 5120977 h 5120977"/>
              <a:gd name="connsiteX7" fmla="*/ 0 w 6060215"/>
              <a:gd name="connsiteY7" fmla="*/ 5120977 h 51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0215" h="5120977">
                <a:moveTo>
                  <a:pt x="0" y="0"/>
                </a:moveTo>
                <a:lnTo>
                  <a:pt x="6060215" y="0"/>
                </a:lnTo>
                <a:lnTo>
                  <a:pt x="6060215" y="1838194"/>
                </a:lnTo>
                <a:cubicBezTo>
                  <a:pt x="6060215" y="2709451"/>
                  <a:pt x="5353922" y="3415744"/>
                  <a:pt x="4482665" y="3415744"/>
                </a:cubicBezTo>
                <a:lnTo>
                  <a:pt x="4453836" y="3415744"/>
                </a:lnTo>
                <a:lnTo>
                  <a:pt x="4453836" y="3543427"/>
                </a:lnTo>
                <a:cubicBezTo>
                  <a:pt x="4453836" y="4414684"/>
                  <a:pt x="3747543" y="5120977"/>
                  <a:pt x="2876286" y="5120977"/>
                </a:cubicBezTo>
                <a:lnTo>
                  <a:pt x="0" y="5120977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7159168" y="4934865"/>
            <a:ext cx="747414" cy="0"/>
          </a:xfrm>
          <a:prstGeom prst="line">
            <a:avLst/>
          </a:prstGeom>
          <a:ln w="38100" cap="rnd">
            <a:solidFill>
              <a:srgbClr val="C4A66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 userDrawn="1"/>
        </p:nvSpPr>
        <p:spPr>
          <a:xfrm>
            <a:off x="3335439" y="4665452"/>
            <a:ext cx="663401" cy="663401"/>
          </a:xfrm>
          <a:prstGeom prst="ellipse">
            <a:avLst/>
          </a:prstGeom>
          <a:gradFill flip="none" rotWithShape="1">
            <a:gsLst>
              <a:gs pos="100000">
                <a:srgbClr val="F98359"/>
              </a:gs>
              <a:gs pos="26000">
                <a:srgbClr val="FCBFAA"/>
              </a:gs>
              <a:gs pos="71000">
                <a:srgbClr val="F7501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60400" y="813997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1"/>
                </a:solidFill>
              </a:rPr>
              <a:t>///////</a:t>
            </a:r>
            <a:endParaRPr lang="zh-CN" altLang="en-US" sz="1100" i="1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0814153" y="1732725"/>
            <a:ext cx="737703" cy="741778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684286" y="5952958"/>
            <a:ext cx="474882" cy="477506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28940" r="27604"/>
          <a:stretch>
            <a:fillRect/>
          </a:stretch>
        </p:blipFill>
        <p:spPr>
          <a:xfrm>
            <a:off x="0" y="1"/>
            <a:ext cx="5779958" cy="4873327"/>
          </a:xfrm>
          <a:custGeom>
            <a:avLst/>
            <a:gdLst>
              <a:gd name="connsiteX0" fmla="*/ 0 w 5779958"/>
              <a:gd name="connsiteY0" fmla="*/ 0 h 4873327"/>
              <a:gd name="connsiteX1" fmla="*/ 5779958 w 5779958"/>
              <a:gd name="connsiteY1" fmla="*/ 0 h 4873327"/>
              <a:gd name="connsiteX2" fmla="*/ 5779958 w 5779958"/>
              <a:gd name="connsiteY2" fmla="*/ 1590544 h 4873327"/>
              <a:gd name="connsiteX3" fmla="*/ 4202408 w 5779958"/>
              <a:gd name="connsiteY3" fmla="*/ 3168094 h 4873327"/>
              <a:gd name="connsiteX4" fmla="*/ 4173579 w 5779958"/>
              <a:gd name="connsiteY4" fmla="*/ 3168094 h 4873327"/>
              <a:gd name="connsiteX5" fmla="*/ 4173579 w 5779958"/>
              <a:gd name="connsiteY5" fmla="*/ 3295777 h 4873327"/>
              <a:gd name="connsiteX6" fmla="*/ 2596029 w 5779958"/>
              <a:gd name="connsiteY6" fmla="*/ 4873327 h 4873327"/>
              <a:gd name="connsiteX7" fmla="*/ 0 w 5779958"/>
              <a:gd name="connsiteY7" fmla="*/ 4873327 h 487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9958" h="4873327">
                <a:moveTo>
                  <a:pt x="0" y="0"/>
                </a:moveTo>
                <a:lnTo>
                  <a:pt x="5779958" y="0"/>
                </a:lnTo>
                <a:lnTo>
                  <a:pt x="5779958" y="1590544"/>
                </a:lnTo>
                <a:cubicBezTo>
                  <a:pt x="5779958" y="2461801"/>
                  <a:pt x="5073665" y="3168094"/>
                  <a:pt x="4202408" y="3168094"/>
                </a:cubicBezTo>
                <a:lnTo>
                  <a:pt x="4173579" y="3168094"/>
                </a:lnTo>
                <a:lnTo>
                  <a:pt x="4173579" y="3295777"/>
                </a:lnTo>
                <a:cubicBezTo>
                  <a:pt x="4173579" y="4167034"/>
                  <a:pt x="3467286" y="4873327"/>
                  <a:pt x="2596029" y="4873327"/>
                </a:cubicBezTo>
                <a:lnTo>
                  <a:pt x="0" y="4873327"/>
                </a:lnTo>
                <a:close/>
              </a:path>
            </a:pathLst>
          </a:custGeom>
        </p:spPr>
      </p:pic>
      <p:sp>
        <p:nvSpPr>
          <p:cNvPr id="13" name="文本框 12"/>
          <p:cNvSpPr txBox="1"/>
          <p:nvPr userDrawn="1"/>
        </p:nvSpPr>
        <p:spPr>
          <a:xfrm>
            <a:off x="619239" y="5930101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10814153" y="5466297"/>
            <a:ext cx="3058808" cy="305880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标题 17"/>
          <p:cNvSpPr>
            <a:spLocks noGrp="1"/>
          </p:cNvSpPr>
          <p:nvPr>
            <p:ph type="title" hasCustomPrompt="1"/>
          </p:nvPr>
        </p:nvSpPr>
        <p:spPr>
          <a:xfrm>
            <a:off x="6895354" y="3156347"/>
            <a:ext cx="4287650" cy="1325563"/>
          </a:xfrm>
          <a:prstGeom prst="rect">
            <a:avLst/>
          </a:prstGeom>
        </p:spPr>
        <p:txBody>
          <a:bodyPr/>
          <a:lstStyle>
            <a:lvl1pPr>
              <a:defRPr lang="zh-CN" altLang="en-US" sz="8000" kern="12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79367" y="2191519"/>
            <a:ext cx="3654529" cy="750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4800" kern="1200" dirty="0">
                <a:ln>
                  <a:gradFill>
                    <a:gsLst>
                      <a:gs pos="0">
                        <a:schemeClr val="accent3"/>
                      </a:gs>
                      <a:gs pos="81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 smtClean="0"/>
              <a:t>PART 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11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4" name="圆角矩形 3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标题 32"/>
          <p:cNvSpPr>
            <a:spLocks noGrp="1"/>
          </p:cNvSpPr>
          <p:nvPr>
            <p:ph type="title"/>
          </p:nvPr>
        </p:nvSpPr>
        <p:spPr>
          <a:xfrm>
            <a:off x="1135345" y="565574"/>
            <a:ext cx="10515600" cy="512599"/>
          </a:xfrm>
          <a:prstGeom prst="rect">
            <a:avLst/>
          </a:prstGeom>
        </p:spPr>
        <p:txBody>
          <a:bodyPr/>
          <a:lstStyle>
            <a:lvl1pPr>
              <a:defRPr lang="zh-CN" altLang="en-US" sz="3200" kern="12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79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23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39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素材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72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400"/>
            <a:ext cx="3054545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5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/>
            </a:gs>
            <a:gs pos="10000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10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49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fficeplus.cn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fficeplus.cn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fficeplus.cn/" TargetMode="Externa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11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chart" Target="../charts/chart2.xml"/><Relationship Id="rId9" Type="http://schemas.openxmlformats.org/officeDocument/2006/relationships/hyperlink" Target="http://www.officeplus.c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@!w1280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fficeplus.cn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4.jpeg@!w1280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fficeplus.cn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79504" y="1826986"/>
            <a:ext cx="6340197" cy="25545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茶色简约风</a:t>
            </a:r>
            <a:endParaRPr lang="en-US" altLang="zh-CN" sz="8000" dirty="0" smtClean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  <a:p>
            <a:r>
              <a:rPr lang="zh-CN" altLang="en-US" sz="80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汇报通用模板</a:t>
            </a:r>
            <a:endParaRPr lang="zh-CN" altLang="en-US" sz="80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2488" y="1155998"/>
            <a:ext cx="3153427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8000" dirty="0" smtClean="0">
                <a:ln>
                  <a:gradFill>
                    <a:gsLst>
                      <a:gs pos="0">
                        <a:schemeClr val="bg1">
                          <a:alpha val="48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20XX</a:t>
            </a:r>
            <a:endParaRPr lang="zh-CN" altLang="en-US" sz="8000" dirty="0">
              <a:ln>
                <a:gradFill>
                  <a:gsLst>
                    <a:gs pos="0">
                      <a:schemeClr val="bg1">
                        <a:alpha val="48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84840" y="4890660"/>
            <a:ext cx="747414" cy="0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1176258" y="5301338"/>
            <a:ext cx="3018745" cy="5086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">
                <a:schemeClr val="accent2"/>
              </a:gs>
              <a:gs pos="100000">
                <a:srgbClr val="C4A66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365998" y="5349265"/>
            <a:ext cx="214834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汇报人：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OfficePLUS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0966" y="4249550"/>
            <a:ext cx="606803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DARK BROWN CONTRACTED WIND REPORT GENERIC TEMPLATE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534357" y="2449185"/>
            <a:ext cx="279306" cy="279306"/>
          </a:xfrm>
          <a:prstGeom prst="ellipse">
            <a:avLst/>
          </a:prstGeom>
          <a:gradFill flip="none" rotWithShape="1">
            <a:gsLst>
              <a:gs pos="100000">
                <a:srgbClr val="F98359"/>
              </a:gs>
              <a:gs pos="26000">
                <a:srgbClr val="FCBFAA"/>
              </a:gs>
              <a:gs pos="71000">
                <a:srgbClr val="F7501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7936040" y="0"/>
            <a:ext cx="4255961" cy="6134100"/>
          </a:xfrm>
          <a:custGeom>
            <a:avLst/>
            <a:gdLst>
              <a:gd name="connsiteX0" fmla="*/ 0 w 4255961"/>
              <a:gd name="connsiteY0" fmla="*/ 0 h 6134100"/>
              <a:gd name="connsiteX1" fmla="*/ 4255961 w 4255961"/>
              <a:gd name="connsiteY1" fmla="*/ 0 h 6134100"/>
              <a:gd name="connsiteX2" fmla="*/ 4255961 w 4255961"/>
              <a:gd name="connsiteY2" fmla="*/ 6134100 h 6134100"/>
              <a:gd name="connsiteX3" fmla="*/ 2124887 w 4255961"/>
              <a:gd name="connsiteY3" fmla="*/ 6134100 h 6134100"/>
              <a:gd name="connsiteX4" fmla="*/ 1234975 w 4255961"/>
              <a:gd name="connsiteY4" fmla="*/ 5244188 h 6134100"/>
              <a:gd name="connsiteX5" fmla="*/ 1234975 w 4255961"/>
              <a:gd name="connsiteY5" fmla="*/ 4557327 h 6134100"/>
              <a:gd name="connsiteX6" fmla="*/ 945383 w 4255961"/>
              <a:gd name="connsiteY6" fmla="*/ 4557327 h 6134100"/>
              <a:gd name="connsiteX7" fmla="*/ 0 w 4255961"/>
              <a:gd name="connsiteY7" fmla="*/ 3611944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5961" h="6134100">
                <a:moveTo>
                  <a:pt x="0" y="0"/>
                </a:moveTo>
                <a:lnTo>
                  <a:pt x="4255961" y="0"/>
                </a:lnTo>
                <a:lnTo>
                  <a:pt x="4255961" y="6134100"/>
                </a:lnTo>
                <a:lnTo>
                  <a:pt x="2124887" y="6134100"/>
                </a:lnTo>
                <a:cubicBezTo>
                  <a:pt x="1633402" y="6134100"/>
                  <a:pt x="1234975" y="5735673"/>
                  <a:pt x="1234975" y="5244188"/>
                </a:cubicBezTo>
                <a:lnTo>
                  <a:pt x="1234975" y="4557327"/>
                </a:lnTo>
                <a:lnTo>
                  <a:pt x="945383" y="4557327"/>
                </a:lnTo>
                <a:cubicBezTo>
                  <a:pt x="423262" y="4557327"/>
                  <a:pt x="0" y="4134065"/>
                  <a:pt x="0" y="3611944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06445" y="5877189"/>
            <a:ext cx="673060" cy="676778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161565" y="4650324"/>
            <a:ext cx="774474" cy="778753"/>
          </a:xfrm>
          <a:prstGeom prst="rect">
            <a:avLst/>
          </a:prstGeom>
          <a:blipFill dpi="0" rotWithShape="1">
            <a:blip r:embed="rId3">
              <a:alphaModFix amt="13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99372" y="1072645"/>
            <a:ext cx="426119" cy="428473"/>
          </a:xfrm>
          <a:prstGeom prst="rect">
            <a:avLst/>
          </a:prstGeom>
          <a:blipFill dpi="0" rotWithShape="1">
            <a:blip r:embed="rId3">
              <a:alphaModFix amt="13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165" r="17268" b="17669"/>
          <a:stretch/>
        </p:blipFill>
        <p:spPr>
          <a:xfrm>
            <a:off x="8215249" y="0"/>
            <a:ext cx="3976751" cy="5901903"/>
          </a:xfrm>
          <a:custGeom>
            <a:avLst/>
            <a:gdLst>
              <a:gd name="connsiteX0" fmla="*/ 0 w 3976751"/>
              <a:gd name="connsiteY0" fmla="*/ 0 h 5901903"/>
              <a:gd name="connsiteX1" fmla="*/ 3976751 w 3976751"/>
              <a:gd name="connsiteY1" fmla="*/ 0 h 5901903"/>
              <a:gd name="connsiteX2" fmla="*/ 3976751 w 3976751"/>
              <a:gd name="connsiteY2" fmla="*/ 5901903 h 5901903"/>
              <a:gd name="connsiteX3" fmla="*/ 2124887 w 3976751"/>
              <a:gd name="connsiteY3" fmla="*/ 5901903 h 5901903"/>
              <a:gd name="connsiteX4" fmla="*/ 1234975 w 3976751"/>
              <a:gd name="connsiteY4" fmla="*/ 5011991 h 5901903"/>
              <a:gd name="connsiteX5" fmla="*/ 1234975 w 3976751"/>
              <a:gd name="connsiteY5" fmla="*/ 4325130 h 5901903"/>
              <a:gd name="connsiteX6" fmla="*/ 945383 w 3976751"/>
              <a:gd name="connsiteY6" fmla="*/ 4325130 h 5901903"/>
              <a:gd name="connsiteX7" fmla="*/ 0 w 3976751"/>
              <a:gd name="connsiteY7" fmla="*/ 3379747 h 590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6751" h="5901903">
                <a:moveTo>
                  <a:pt x="0" y="0"/>
                </a:moveTo>
                <a:lnTo>
                  <a:pt x="3976751" y="0"/>
                </a:lnTo>
                <a:lnTo>
                  <a:pt x="3976751" y="5901903"/>
                </a:lnTo>
                <a:lnTo>
                  <a:pt x="2124887" y="5901903"/>
                </a:lnTo>
                <a:cubicBezTo>
                  <a:pt x="1633402" y="5901903"/>
                  <a:pt x="1234975" y="5503476"/>
                  <a:pt x="1234975" y="5011991"/>
                </a:cubicBezTo>
                <a:lnTo>
                  <a:pt x="1234975" y="4325130"/>
                </a:lnTo>
                <a:lnTo>
                  <a:pt x="945383" y="4325130"/>
                </a:lnTo>
                <a:cubicBezTo>
                  <a:pt x="423262" y="4325130"/>
                  <a:pt x="0" y="3901868"/>
                  <a:pt x="0" y="3379747"/>
                </a:cubicBezTo>
                <a:close/>
              </a:path>
            </a:pathLst>
          </a:custGeom>
          <a:effectLst>
            <a:outerShdw blurRad="254000" dist="254000" dir="8100000" algn="tr" rotWithShape="0">
              <a:prstClr val="black">
                <a:alpha val="16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9679576" y="509824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1"/>
                </a:solidFill>
              </a:rPr>
              <a:t>///////</a:t>
            </a:r>
            <a:endParaRPr lang="zh-CN" altLang="en-US" sz="1100" i="1" dirty="0">
              <a:solidFill>
                <a:schemeClr val="accent1"/>
              </a:solidFill>
            </a:endParaRPr>
          </a:p>
        </p:txBody>
      </p:sp>
      <p:pic>
        <p:nvPicPr>
          <p:cNvPr id="26" name="图片 25">
            <a:hlinkClick r:id="rId6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1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35345" y="1790698"/>
            <a:ext cx="4070445" cy="3581403"/>
            <a:chOff x="1135346" y="1962147"/>
            <a:chExt cx="4070445" cy="3581403"/>
          </a:xfrm>
        </p:grpSpPr>
        <p:sp>
          <p:nvSpPr>
            <p:cNvPr id="40" name="矩形 39"/>
            <p:cNvSpPr/>
            <p:nvPr/>
          </p:nvSpPr>
          <p:spPr>
            <a:xfrm rot="1417554">
              <a:off x="1804191" y="4171920"/>
              <a:ext cx="3401600" cy="685800"/>
            </a:xfrm>
            <a:prstGeom prst="rect">
              <a:avLst/>
            </a:prstGeom>
            <a:gradFill flip="none" rotWithShape="1">
              <a:gsLst>
                <a:gs pos="13000">
                  <a:schemeClr val="accent1"/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039746">
              <a:off x="2377589" y="2730741"/>
              <a:ext cx="2191873" cy="685800"/>
            </a:xfrm>
            <a:prstGeom prst="rect">
              <a:avLst/>
            </a:prstGeom>
            <a:gradFill flip="none" rotWithShape="1">
              <a:gsLst>
                <a:gs pos="13000">
                  <a:schemeClr val="accent1"/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同侧圆角矩形 6"/>
            <p:cNvSpPr/>
            <p:nvPr/>
          </p:nvSpPr>
          <p:spPr>
            <a:xfrm rot="5400000">
              <a:off x="2854410" y="1428747"/>
              <a:ext cx="685800" cy="1752600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2854409" y="2376289"/>
              <a:ext cx="685800" cy="275311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同侧圆角矩形 36"/>
            <p:cNvSpPr/>
            <p:nvPr/>
          </p:nvSpPr>
          <p:spPr>
            <a:xfrm rot="16200000" flipH="1">
              <a:off x="2825100" y="3167996"/>
              <a:ext cx="685800" cy="406530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3473524" y="1894070"/>
            <a:ext cx="471370" cy="471370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286269" y="4788072"/>
            <a:ext cx="471370" cy="471370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126335" y="3468006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1"/>
                </a:solidFill>
              </a:rPr>
              <a:t>///////</a:t>
            </a:r>
            <a:endParaRPr lang="zh-CN" altLang="en-US" sz="1100" i="1" dirty="0">
              <a:solidFill>
                <a:schemeClr val="accent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126335" y="4937517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1"/>
                </a:solidFill>
              </a:rPr>
              <a:t>///////</a:t>
            </a:r>
            <a:endParaRPr lang="zh-CN" altLang="en-US" sz="1100" i="1" dirty="0">
              <a:solidFill>
                <a:schemeClr val="accent1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753085" y="1473645"/>
            <a:ext cx="5330125" cy="1204933"/>
            <a:chOff x="504805" y="1853166"/>
            <a:chExt cx="5330125" cy="1204933"/>
          </a:xfrm>
        </p:grpSpPr>
        <p:sp>
          <p:nvSpPr>
            <p:cNvPr id="47" name="文本框 46"/>
            <p:cNvSpPr txBox="1"/>
            <p:nvPr/>
          </p:nvSpPr>
          <p:spPr>
            <a:xfrm>
              <a:off x="504806" y="1853166"/>
              <a:ext cx="3722494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01. 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提高理论能力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04805" y="2325591"/>
              <a:ext cx="5330125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搭配当然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黑替代，行距</a:t>
              </a:r>
              <a:r>
                <a:rPr lang="en-US" altLang="zh-CN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1.3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倍。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53085" y="2978934"/>
            <a:ext cx="5330125" cy="1204933"/>
            <a:chOff x="504805" y="1853166"/>
            <a:chExt cx="5330125" cy="1204933"/>
          </a:xfrm>
        </p:grpSpPr>
        <p:sp>
          <p:nvSpPr>
            <p:cNvPr id="50" name="文本框 49"/>
            <p:cNvSpPr txBox="1"/>
            <p:nvPr/>
          </p:nvSpPr>
          <p:spPr>
            <a:xfrm>
              <a:off x="504806" y="1853166"/>
              <a:ext cx="3783408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02. 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提升业务水平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4805" y="2325591"/>
              <a:ext cx="5330125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搭配当然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黑替代，行距</a:t>
              </a:r>
              <a:r>
                <a:rPr lang="en-US" altLang="zh-CN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1.3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倍。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753085" y="4484222"/>
            <a:ext cx="5330125" cy="1204933"/>
            <a:chOff x="504805" y="1853166"/>
            <a:chExt cx="5330125" cy="1204933"/>
          </a:xfrm>
        </p:grpSpPr>
        <p:sp>
          <p:nvSpPr>
            <p:cNvPr id="53" name="文本框 52"/>
            <p:cNvSpPr txBox="1"/>
            <p:nvPr/>
          </p:nvSpPr>
          <p:spPr>
            <a:xfrm>
              <a:off x="504806" y="1853166"/>
              <a:ext cx="3783408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03. 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加强团队沟通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04805" y="2325591"/>
              <a:ext cx="5330125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搭配当然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黑替代，行距</a:t>
              </a:r>
              <a:r>
                <a:rPr lang="en-US" altLang="zh-CN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1.3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倍。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4831801" y="1575181"/>
            <a:ext cx="737703" cy="741778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944894" y="5607688"/>
            <a:ext cx="474882" cy="477506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-1869485" y="1672676"/>
            <a:ext cx="3058808" cy="305880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2" name="图片 31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28650" y="2457450"/>
            <a:ext cx="10890250" cy="1775382"/>
          </a:xfrm>
          <a:custGeom>
            <a:avLst/>
            <a:gdLst>
              <a:gd name="connsiteX0" fmla="*/ 0 w 11144250"/>
              <a:gd name="connsiteY0" fmla="*/ 304800 h 2306748"/>
              <a:gd name="connsiteX1" fmla="*/ 1733550 w 11144250"/>
              <a:gd name="connsiteY1" fmla="*/ 1981200 h 2306748"/>
              <a:gd name="connsiteX2" fmla="*/ 5276850 w 11144250"/>
              <a:gd name="connsiteY2" fmla="*/ 400050 h 2306748"/>
              <a:gd name="connsiteX3" fmla="*/ 8458200 w 11144250"/>
              <a:gd name="connsiteY3" fmla="*/ 2305050 h 2306748"/>
              <a:gd name="connsiteX4" fmla="*/ 11144250 w 11144250"/>
              <a:gd name="connsiteY4" fmla="*/ 0 h 230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50" h="2306748">
                <a:moveTo>
                  <a:pt x="0" y="304800"/>
                </a:moveTo>
                <a:cubicBezTo>
                  <a:pt x="427037" y="1135062"/>
                  <a:pt x="854075" y="1965325"/>
                  <a:pt x="1733550" y="1981200"/>
                </a:cubicBezTo>
                <a:cubicBezTo>
                  <a:pt x="2613025" y="1997075"/>
                  <a:pt x="4156075" y="346075"/>
                  <a:pt x="5276850" y="400050"/>
                </a:cubicBezTo>
                <a:cubicBezTo>
                  <a:pt x="6397625" y="454025"/>
                  <a:pt x="7480300" y="2371725"/>
                  <a:pt x="8458200" y="2305050"/>
                </a:cubicBezTo>
                <a:cubicBezTo>
                  <a:pt x="9436100" y="2238375"/>
                  <a:pt x="10290175" y="1119187"/>
                  <a:pt x="11144250" y="0"/>
                </a:cubicBezTo>
              </a:path>
            </a:pathLst>
          </a:custGeom>
          <a:noFill/>
          <a:ln w="127000" cap="rnd"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5400000" scaled="1"/>
            </a:gradFill>
            <a:round/>
          </a:ln>
          <a:effectLst>
            <a:outerShdw blurRad="469900" dist="266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93987" y="3779422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132798" y="2998372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85909" y="2865022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85397" y="4034119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792083" y="2783058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07437" y="4360343"/>
            <a:ext cx="3325361" cy="1340245"/>
            <a:chOff x="807437" y="4764203"/>
            <a:chExt cx="3325361" cy="1340245"/>
          </a:xfrm>
        </p:grpSpPr>
        <p:sp>
          <p:nvSpPr>
            <p:cNvPr id="15" name="圆角矩形 14"/>
            <p:cNvSpPr/>
            <p:nvPr/>
          </p:nvSpPr>
          <p:spPr>
            <a:xfrm>
              <a:off x="920351" y="4764203"/>
              <a:ext cx="2451500" cy="5086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/>
                </a:gs>
                <a:gs pos="100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0090" y="4812130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202X / 05 / 20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7437" y="5371940"/>
              <a:ext cx="3325361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为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搭配可以自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74187" y="1690502"/>
            <a:ext cx="3325361" cy="1340245"/>
            <a:chOff x="807437" y="4764203"/>
            <a:chExt cx="3325361" cy="1340245"/>
          </a:xfrm>
        </p:grpSpPr>
        <p:sp>
          <p:nvSpPr>
            <p:cNvPr id="21" name="圆角矩形 20"/>
            <p:cNvSpPr/>
            <p:nvPr/>
          </p:nvSpPr>
          <p:spPr>
            <a:xfrm>
              <a:off x="920351" y="4764203"/>
              <a:ext cx="2451500" cy="5086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/>
                </a:gs>
                <a:gs pos="100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10090" y="4812130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202X / 05 / 20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7437" y="5371940"/>
              <a:ext cx="3325361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为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搭配可以自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44330" y="3901877"/>
            <a:ext cx="3325361" cy="1340245"/>
            <a:chOff x="807437" y="4764203"/>
            <a:chExt cx="3325361" cy="1340245"/>
          </a:xfrm>
        </p:grpSpPr>
        <p:sp>
          <p:nvSpPr>
            <p:cNvPr id="25" name="圆角矩形 24"/>
            <p:cNvSpPr/>
            <p:nvPr/>
          </p:nvSpPr>
          <p:spPr>
            <a:xfrm>
              <a:off x="920351" y="4764203"/>
              <a:ext cx="2451500" cy="5086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/>
                </a:gs>
                <a:gs pos="100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0090" y="4812130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202X / 05 / 20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07437" y="5371940"/>
              <a:ext cx="3325361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为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搭配可以自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246733" y="1743463"/>
            <a:ext cx="3325361" cy="1340245"/>
            <a:chOff x="807437" y="4764203"/>
            <a:chExt cx="3325361" cy="1340245"/>
          </a:xfrm>
        </p:grpSpPr>
        <p:sp>
          <p:nvSpPr>
            <p:cNvPr id="29" name="圆角矩形 28"/>
            <p:cNvSpPr/>
            <p:nvPr/>
          </p:nvSpPr>
          <p:spPr>
            <a:xfrm>
              <a:off x="920351" y="4764203"/>
              <a:ext cx="2451500" cy="5086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/>
                </a:gs>
                <a:gs pos="100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0090" y="4812130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202X / 05 / 20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07437" y="5371940"/>
              <a:ext cx="3325361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为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搭配可以自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193539" y="4545947"/>
            <a:ext cx="3325361" cy="1340245"/>
            <a:chOff x="807437" y="4764203"/>
            <a:chExt cx="3325361" cy="1340245"/>
          </a:xfrm>
        </p:grpSpPr>
        <p:sp>
          <p:nvSpPr>
            <p:cNvPr id="33" name="圆角矩形 32"/>
            <p:cNvSpPr/>
            <p:nvPr/>
          </p:nvSpPr>
          <p:spPr>
            <a:xfrm>
              <a:off x="920351" y="4764203"/>
              <a:ext cx="2451500" cy="5086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/>
                </a:gs>
                <a:gs pos="100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10090" y="4812130"/>
              <a:ext cx="1869423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202X / 05 / 20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07437" y="5371940"/>
              <a:ext cx="3325361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为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搭配可以自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pic>
        <p:nvPicPr>
          <p:cNvPr id="36" name="图片 35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18900000">
            <a:off x="4234699" y="1425534"/>
            <a:ext cx="1552285" cy="1552285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7" t="23371" r="35978" b="17753"/>
          <a:stretch/>
        </p:blipFill>
        <p:spPr>
          <a:xfrm>
            <a:off x="4365522" y="1563726"/>
            <a:ext cx="1279841" cy="1279840"/>
          </a:xfrm>
          <a:custGeom>
            <a:avLst/>
            <a:gdLst>
              <a:gd name="connsiteX0" fmla="*/ 1066887 w 1867134"/>
              <a:gd name="connsiteY0" fmla="*/ 1501 h 1867133"/>
              <a:gd name="connsiteX1" fmla="*/ 1330195 w 1867134"/>
              <a:gd name="connsiteY1" fmla="*/ 96046 h 1867133"/>
              <a:gd name="connsiteX2" fmla="*/ 1764005 w 1867134"/>
              <a:gd name="connsiteY2" fmla="*/ 529856 h 1867133"/>
              <a:gd name="connsiteX3" fmla="*/ 1836040 w 1867134"/>
              <a:gd name="connsiteY3" fmla="*/ 885130 h 1867133"/>
              <a:gd name="connsiteX4" fmla="*/ 1814092 w 1867134"/>
              <a:gd name="connsiteY4" fmla="*/ 926837 h 1867133"/>
              <a:gd name="connsiteX5" fmla="*/ 1843123 w 1867134"/>
              <a:gd name="connsiteY5" fmla="*/ 982004 h 1867133"/>
              <a:gd name="connsiteX6" fmla="*/ 1771088 w 1867134"/>
              <a:gd name="connsiteY6" fmla="*/ 1337277 h 1867133"/>
              <a:gd name="connsiteX7" fmla="*/ 1337278 w 1867134"/>
              <a:gd name="connsiteY7" fmla="*/ 1771087 h 1867133"/>
              <a:gd name="connsiteX8" fmla="*/ 982005 w 1867134"/>
              <a:gd name="connsiteY8" fmla="*/ 1843122 h 1867133"/>
              <a:gd name="connsiteX9" fmla="*/ 926839 w 1867134"/>
              <a:gd name="connsiteY9" fmla="*/ 1814092 h 1867133"/>
              <a:gd name="connsiteX10" fmla="*/ 885131 w 1867134"/>
              <a:gd name="connsiteY10" fmla="*/ 1836040 h 1867133"/>
              <a:gd name="connsiteX11" fmla="*/ 529856 w 1867134"/>
              <a:gd name="connsiteY11" fmla="*/ 1764005 h 1867133"/>
              <a:gd name="connsiteX12" fmla="*/ 96046 w 1867134"/>
              <a:gd name="connsiteY12" fmla="*/ 1330195 h 1867133"/>
              <a:gd name="connsiteX13" fmla="*/ 24012 w 1867134"/>
              <a:gd name="connsiteY13" fmla="*/ 974921 h 1867133"/>
              <a:gd name="connsiteX14" fmla="*/ 49315 w 1867134"/>
              <a:gd name="connsiteY14" fmla="*/ 926837 h 1867133"/>
              <a:gd name="connsiteX15" fmla="*/ 31095 w 1867134"/>
              <a:gd name="connsiteY15" fmla="*/ 892212 h 1867133"/>
              <a:gd name="connsiteX16" fmla="*/ 103129 w 1867134"/>
              <a:gd name="connsiteY16" fmla="*/ 536938 h 1867133"/>
              <a:gd name="connsiteX17" fmla="*/ 536939 w 1867134"/>
              <a:gd name="connsiteY17" fmla="*/ 103128 h 1867133"/>
              <a:gd name="connsiteX18" fmla="*/ 892213 w 1867134"/>
              <a:gd name="connsiteY18" fmla="*/ 31094 h 1867133"/>
              <a:gd name="connsiteX19" fmla="*/ 926839 w 1867134"/>
              <a:gd name="connsiteY19" fmla="*/ 49315 h 1867133"/>
              <a:gd name="connsiteX20" fmla="*/ 974922 w 1867134"/>
              <a:gd name="connsiteY20" fmla="*/ 24012 h 1867133"/>
              <a:gd name="connsiteX21" fmla="*/ 1066887 w 1867134"/>
              <a:gd name="connsiteY21" fmla="*/ 1501 h 186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67134" h="1867133">
                <a:moveTo>
                  <a:pt x="1066887" y="1501"/>
                </a:moveTo>
                <a:cubicBezTo>
                  <a:pt x="1160951" y="-7504"/>
                  <a:pt x="1258161" y="24012"/>
                  <a:pt x="1330195" y="96046"/>
                </a:cubicBezTo>
                <a:lnTo>
                  <a:pt x="1764005" y="529856"/>
                </a:lnTo>
                <a:cubicBezTo>
                  <a:pt x="1860052" y="625903"/>
                  <a:pt x="1884064" y="766705"/>
                  <a:pt x="1836040" y="885130"/>
                </a:cubicBezTo>
                <a:lnTo>
                  <a:pt x="1814092" y="926837"/>
                </a:lnTo>
                <a:lnTo>
                  <a:pt x="1843123" y="982004"/>
                </a:lnTo>
                <a:cubicBezTo>
                  <a:pt x="1891146" y="1100428"/>
                  <a:pt x="1867134" y="1241231"/>
                  <a:pt x="1771088" y="1337277"/>
                </a:cubicBezTo>
                <a:lnTo>
                  <a:pt x="1337278" y="1771087"/>
                </a:lnTo>
                <a:cubicBezTo>
                  <a:pt x="1241232" y="1867133"/>
                  <a:pt x="1100429" y="1891145"/>
                  <a:pt x="982005" y="1843122"/>
                </a:cubicBezTo>
                <a:lnTo>
                  <a:pt x="926839" y="1814092"/>
                </a:lnTo>
                <a:lnTo>
                  <a:pt x="885131" y="1836040"/>
                </a:lnTo>
                <a:cubicBezTo>
                  <a:pt x="766706" y="1884063"/>
                  <a:pt x="625903" y="1860051"/>
                  <a:pt x="529856" y="1764005"/>
                </a:cubicBezTo>
                <a:lnTo>
                  <a:pt x="96046" y="1330195"/>
                </a:lnTo>
                <a:cubicBezTo>
                  <a:pt x="0" y="1234149"/>
                  <a:pt x="-24011" y="1093346"/>
                  <a:pt x="24012" y="974921"/>
                </a:cubicBezTo>
                <a:lnTo>
                  <a:pt x="49315" y="926837"/>
                </a:lnTo>
                <a:lnTo>
                  <a:pt x="31095" y="892212"/>
                </a:lnTo>
                <a:cubicBezTo>
                  <a:pt x="-16929" y="773787"/>
                  <a:pt x="7083" y="632984"/>
                  <a:pt x="103129" y="536938"/>
                </a:cubicBezTo>
                <a:lnTo>
                  <a:pt x="536939" y="103128"/>
                </a:lnTo>
                <a:cubicBezTo>
                  <a:pt x="632985" y="7082"/>
                  <a:pt x="773788" y="-16929"/>
                  <a:pt x="892213" y="31094"/>
                </a:cubicBezTo>
                <a:lnTo>
                  <a:pt x="926839" y="49315"/>
                </a:lnTo>
                <a:lnTo>
                  <a:pt x="974922" y="24012"/>
                </a:lnTo>
                <a:cubicBezTo>
                  <a:pt x="1004528" y="12006"/>
                  <a:pt x="1035533" y="4502"/>
                  <a:pt x="1066887" y="1501"/>
                </a:cubicBezTo>
                <a:close/>
              </a:path>
            </a:pathLst>
          </a:custGeom>
          <a:effectLst>
            <a:outerShdw blurRad="406400" dist="1016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9" name="任意多边形 18"/>
          <p:cNvSpPr/>
          <p:nvPr/>
        </p:nvSpPr>
        <p:spPr>
          <a:xfrm rot="18900000">
            <a:off x="4229300" y="3331966"/>
            <a:ext cx="1552285" cy="1552285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18900000">
            <a:off x="5795572" y="2343896"/>
            <a:ext cx="1552285" cy="1552285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18900000">
            <a:off x="5790173" y="4280473"/>
            <a:ext cx="1552285" cy="1552285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52164" r="51079" b="3197"/>
          <a:stretch/>
        </p:blipFill>
        <p:spPr>
          <a:xfrm>
            <a:off x="5920996" y="4418665"/>
            <a:ext cx="1279841" cy="1279840"/>
          </a:xfrm>
          <a:custGeom>
            <a:avLst/>
            <a:gdLst>
              <a:gd name="connsiteX0" fmla="*/ 1066887 w 1867134"/>
              <a:gd name="connsiteY0" fmla="*/ 1501 h 1867133"/>
              <a:gd name="connsiteX1" fmla="*/ 1330195 w 1867134"/>
              <a:gd name="connsiteY1" fmla="*/ 96046 h 1867133"/>
              <a:gd name="connsiteX2" fmla="*/ 1764005 w 1867134"/>
              <a:gd name="connsiteY2" fmla="*/ 529856 h 1867133"/>
              <a:gd name="connsiteX3" fmla="*/ 1836040 w 1867134"/>
              <a:gd name="connsiteY3" fmla="*/ 885130 h 1867133"/>
              <a:gd name="connsiteX4" fmla="*/ 1814092 w 1867134"/>
              <a:gd name="connsiteY4" fmla="*/ 926837 h 1867133"/>
              <a:gd name="connsiteX5" fmla="*/ 1843123 w 1867134"/>
              <a:gd name="connsiteY5" fmla="*/ 982004 h 1867133"/>
              <a:gd name="connsiteX6" fmla="*/ 1771088 w 1867134"/>
              <a:gd name="connsiteY6" fmla="*/ 1337277 h 1867133"/>
              <a:gd name="connsiteX7" fmla="*/ 1337278 w 1867134"/>
              <a:gd name="connsiteY7" fmla="*/ 1771087 h 1867133"/>
              <a:gd name="connsiteX8" fmla="*/ 982005 w 1867134"/>
              <a:gd name="connsiteY8" fmla="*/ 1843122 h 1867133"/>
              <a:gd name="connsiteX9" fmla="*/ 926839 w 1867134"/>
              <a:gd name="connsiteY9" fmla="*/ 1814092 h 1867133"/>
              <a:gd name="connsiteX10" fmla="*/ 885131 w 1867134"/>
              <a:gd name="connsiteY10" fmla="*/ 1836040 h 1867133"/>
              <a:gd name="connsiteX11" fmla="*/ 529856 w 1867134"/>
              <a:gd name="connsiteY11" fmla="*/ 1764005 h 1867133"/>
              <a:gd name="connsiteX12" fmla="*/ 96046 w 1867134"/>
              <a:gd name="connsiteY12" fmla="*/ 1330195 h 1867133"/>
              <a:gd name="connsiteX13" fmla="*/ 24012 w 1867134"/>
              <a:gd name="connsiteY13" fmla="*/ 974921 h 1867133"/>
              <a:gd name="connsiteX14" fmla="*/ 49315 w 1867134"/>
              <a:gd name="connsiteY14" fmla="*/ 926837 h 1867133"/>
              <a:gd name="connsiteX15" fmla="*/ 31095 w 1867134"/>
              <a:gd name="connsiteY15" fmla="*/ 892212 h 1867133"/>
              <a:gd name="connsiteX16" fmla="*/ 103129 w 1867134"/>
              <a:gd name="connsiteY16" fmla="*/ 536938 h 1867133"/>
              <a:gd name="connsiteX17" fmla="*/ 536939 w 1867134"/>
              <a:gd name="connsiteY17" fmla="*/ 103128 h 1867133"/>
              <a:gd name="connsiteX18" fmla="*/ 892213 w 1867134"/>
              <a:gd name="connsiteY18" fmla="*/ 31094 h 1867133"/>
              <a:gd name="connsiteX19" fmla="*/ 926839 w 1867134"/>
              <a:gd name="connsiteY19" fmla="*/ 49315 h 1867133"/>
              <a:gd name="connsiteX20" fmla="*/ 974922 w 1867134"/>
              <a:gd name="connsiteY20" fmla="*/ 24012 h 1867133"/>
              <a:gd name="connsiteX21" fmla="*/ 1066887 w 1867134"/>
              <a:gd name="connsiteY21" fmla="*/ 1501 h 186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67134" h="1867133">
                <a:moveTo>
                  <a:pt x="1066887" y="1501"/>
                </a:moveTo>
                <a:cubicBezTo>
                  <a:pt x="1160951" y="-7504"/>
                  <a:pt x="1258161" y="24012"/>
                  <a:pt x="1330195" y="96046"/>
                </a:cubicBezTo>
                <a:lnTo>
                  <a:pt x="1764005" y="529856"/>
                </a:lnTo>
                <a:cubicBezTo>
                  <a:pt x="1860052" y="625903"/>
                  <a:pt x="1884064" y="766705"/>
                  <a:pt x="1836040" y="885130"/>
                </a:cubicBezTo>
                <a:lnTo>
                  <a:pt x="1814092" y="926837"/>
                </a:lnTo>
                <a:lnTo>
                  <a:pt x="1843123" y="982004"/>
                </a:lnTo>
                <a:cubicBezTo>
                  <a:pt x="1891146" y="1100428"/>
                  <a:pt x="1867134" y="1241231"/>
                  <a:pt x="1771088" y="1337277"/>
                </a:cubicBezTo>
                <a:lnTo>
                  <a:pt x="1337278" y="1771087"/>
                </a:lnTo>
                <a:cubicBezTo>
                  <a:pt x="1241232" y="1867133"/>
                  <a:pt x="1100429" y="1891145"/>
                  <a:pt x="982005" y="1843122"/>
                </a:cubicBezTo>
                <a:lnTo>
                  <a:pt x="926839" y="1814092"/>
                </a:lnTo>
                <a:lnTo>
                  <a:pt x="885131" y="1836040"/>
                </a:lnTo>
                <a:cubicBezTo>
                  <a:pt x="766706" y="1884063"/>
                  <a:pt x="625903" y="1860051"/>
                  <a:pt x="529856" y="1764005"/>
                </a:cubicBezTo>
                <a:lnTo>
                  <a:pt x="96046" y="1330195"/>
                </a:lnTo>
                <a:cubicBezTo>
                  <a:pt x="0" y="1234149"/>
                  <a:pt x="-24011" y="1093346"/>
                  <a:pt x="24012" y="974921"/>
                </a:cubicBezTo>
                <a:lnTo>
                  <a:pt x="49315" y="926837"/>
                </a:lnTo>
                <a:lnTo>
                  <a:pt x="31095" y="892212"/>
                </a:lnTo>
                <a:cubicBezTo>
                  <a:pt x="-16929" y="773787"/>
                  <a:pt x="7083" y="632984"/>
                  <a:pt x="103129" y="536938"/>
                </a:cubicBezTo>
                <a:lnTo>
                  <a:pt x="536939" y="103128"/>
                </a:lnTo>
                <a:cubicBezTo>
                  <a:pt x="632985" y="7082"/>
                  <a:pt x="773788" y="-16929"/>
                  <a:pt x="892213" y="31094"/>
                </a:cubicBezTo>
                <a:lnTo>
                  <a:pt x="926839" y="49315"/>
                </a:lnTo>
                <a:lnTo>
                  <a:pt x="974922" y="24012"/>
                </a:lnTo>
                <a:cubicBezTo>
                  <a:pt x="1004528" y="12006"/>
                  <a:pt x="1035533" y="4502"/>
                  <a:pt x="1066887" y="1501"/>
                </a:cubicBezTo>
                <a:close/>
              </a:path>
            </a:pathLst>
          </a:custGeom>
          <a:effectLst>
            <a:outerShdw blurRad="406400" dist="1016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8" name="任意多边形 27"/>
          <p:cNvSpPr/>
          <p:nvPr/>
        </p:nvSpPr>
        <p:spPr>
          <a:xfrm rot="18900000">
            <a:off x="5950575" y="2507076"/>
            <a:ext cx="1231936" cy="1231936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18900000">
            <a:off x="4389474" y="3501010"/>
            <a:ext cx="1231936" cy="1231936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052022" y="2638904"/>
            <a:ext cx="105028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3600" dirty="0" smtClean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62</a:t>
            </a:r>
            <a:r>
              <a:rPr lang="en-US" altLang="zh-CN" dirty="0" smtClean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%</a:t>
            </a:r>
            <a:endParaRPr lang="zh-CN" altLang="en-US" sz="3600" dirty="0">
              <a:gradFill>
                <a:gsLst>
                  <a:gs pos="19000">
                    <a:srgbClr val="E1C89C"/>
                  </a:gs>
                  <a:gs pos="90000">
                    <a:srgbClr val="C4A667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96000" y="3203972"/>
            <a:ext cx="103265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1400" spc="300" dirty="0" smtClean="0">
                <a:solidFill>
                  <a:schemeClr val="bg1">
                    <a:lumMod val="85000"/>
                  </a:schemeClr>
                </a:solidFill>
              </a:rPr>
              <a:t>OfficePLUS</a:t>
            </a:r>
            <a:endParaRPr lang="zh-CN" altLang="en-US" sz="1400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42438" y="3672414"/>
            <a:ext cx="105028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3600" dirty="0" smtClean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89</a:t>
            </a:r>
            <a:r>
              <a:rPr lang="en-US" altLang="zh-CN" dirty="0" smtClean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%</a:t>
            </a:r>
            <a:endParaRPr lang="zh-CN" altLang="en-US" sz="3600" dirty="0">
              <a:gradFill>
                <a:gsLst>
                  <a:gs pos="19000">
                    <a:srgbClr val="E1C89C"/>
                  </a:gs>
                  <a:gs pos="90000">
                    <a:srgbClr val="C4A667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86416" y="4237482"/>
            <a:ext cx="103265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1400" spc="300" dirty="0" smtClean="0">
                <a:solidFill>
                  <a:schemeClr val="bg1">
                    <a:lumMod val="85000"/>
                  </a:schemeClr>
                </a:solidFill>
              </a:rPr>
              <a:t>OfficePLUS</a:t>
            </a:r>
            <a:endParaRPr lang="zh-CN" altLang="en-US" sz="1400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98987" y="2986863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470383" y="3696020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315775" y="1794325"/>
            <a:ext cx="3044432" cy="1525021"/>
            <a:chOff x="504806" y="1853166"/>
            <a:chExt cx="3044432" cy="1525021"/>
          </a:xfrm>
        </p:grpSpPr>
        <p:sp>
          <p:nvSpPr>
            <p:cNvPr id="36" name="文本框 35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C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15775" y="4000804"/>
            <a:ext cx="3044432" cy="1525021"/>
            <a:chOff x="504806" y="1853166"/>
            <a:chExt cx="3044432" cy="1525021"/>
          </a:xfrm>
        </p:grpSpPr>
        <p:sp>
          <p:nvSpPr>
            <p:cNvPr id="39" name="文本框 38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D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028696" y="1794325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A</a:t>
            </a:r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项目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9266" y="2266750"/>
            <a:ext cx="3044432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028696" y="4000804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altLang="zh-CN" sz="2800" dirty="0" smtClean="0">
                <a:solidFill>
                  <a:schemeClr val="bg1"/>
                </a:solidFill>
                <a:latin typeface="+mj-ea"/>
                <a:ea typeface="+mj-ea"/>
              </a:rPr>
              <a:t>B</a:t>
            </a:r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项目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9266" y="4473229"/>
            <a:ext cx="3044432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43272" y="1216825"/>
            <a:ext cx="737703" cy="741778"/>
          </a:xfrm>
          <a:prstGeom prst="rect">
            <a:avLst/>
          </a:prstGeom>
          <a:blipFill dpi="0" rotWithShape="1">
            <a:blip r:embed="rId5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359137" y="6075439"/>
            <a:ext cx="474882" cy="477506"/>
          </a:xfrm>
          <a:prstGeom prst="rect">
            <a:avLst/>
          </a:prstGeom>
          <a:blipFill dpi="0" rotWithShape="1">
            <a:blip r:embed="rId5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1" name="图片 40">
            <a:hlinkClick r:id="rId6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0" y="1524375"/>
            <a:ext cx="3876586" cy="4214271"/>
          </a:xfrm>
          <a:custGeom>
            <a:avLst/>
            <a:gdLst>
              <a:gd name="connsiteX0" fmla="*/ 0 w 3876586"/>
              <a:gd name="connsiteY0" fmla="*/ 0 h 4214271"/>
              <a:gd name="connsiteX1" fmla="*/ 2157126 w 3876586"/>
              <a:gd name="connsiteY1" fmla="*/ 0 h 4214271"/>
              <a:gd name="connsiteX2" fmla="*/ 2926764 w 3876586"/>
              <a:gd name="connsiteY2" fmla="*/ 409213 h 4214271"/>
              <a:gd name="connsiteX3" fmla="*/ 2952449 w 3876586"/>
              <a:gd name="connsiteY3" fmla="*/ 456534 h 4214271"/>
              <a:gd name="connsiteX4" fmla="*/ 3172727 w 3876586"/>
              <a:gd name="connsiteY4" fmla="*/ 456534 h 4214271"/>
              <a:gd name="connsiteX5" fmla="*/ 3876586 w 3876586"/>
              <a:gd name="connsiteY5" fmla="*/ 1160393 h 4214271"/>
              <a:gd name="connsiteX6" fmla="*/ 3876586 w 3876586"/>
              <a:gd name="connsiteY6" fmla="*/ 2948546 h 4214271"/>
              <a:gd name="connsiteX7" fmla="*/ 3172727 w 3876586"/>
              <a:gd name="connsiteY7" fmla="*/ 3652405 h 4214271"/>
              <a:gd name="connsiteX8" fmla="*/ 3009621 w 3876586"/>
              <a:gd name="connsiteY8" fmla="*/ 3652405 h 4214271"/>
              <a:gd name="connsiteX9" fmla="*/ 2926764 w 3876586"/>
              <a:gd name="connsiteY9" fmla="*/ 3805058 h 4214271"/>
              <a:gd name="connsiteX10" fmla="*/ 2157126 w 3876586"/>
              <a:gd name="connsiteY10" fmla="*/ 4214271 h 4214271"/>
              <a:gd name="connsiteX11" fmla="*/ 0 w 3876586"/>
              <a:gd name="connsiteY11" fmla="*/ 4214271 h 421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6586" h="4214271">
                <a:moveTo>
                  <a:pt x="0" y="0"/>
                </a:moveTo>
                <a:lnTo>
                  <a:pt x="2157126" y="0"/>
                </a:lnTo>
                <a:cubicBezTo>
                  <a:pt x="2477504" y="0"/>
                  <a:pt x="2759968" y="162323"/>
                  <a:pt x="2926764" y="409213"/>
                </a:cubicBezTo>
                <a:lnTo>
                  <a:pt x="2952449" y="456534"/>
                </a:lnTo>
                <a:lnTo>
                  <a:pt x="3172727" y="456534"/>
                </a:lnTo>
                <a:cubicBezTo>
                  <a:pt x="3561458" y="456534"/>
                  <a:pt x="3876586" y="771662"/>
                  <a:pt x="3876586" y="1160393"/>
                </a:cubicBezTo>
                <a:lnTo>
                  <a:pt x="3876586" y="2948546"/>
                </a:lnTo>
                <a:cubicBezTo>
                  <a:pt x="3876586" y="3337277"/>
                  <a:pt x="3561458" y="3652405"/>
                  <a:pt x="3172727" y="3652405"/>
                </a:cubicBezTo>
                <a:lnTo>
                  <a:pt x="3009621" y="3652405"/>
                </a:lnTo>
                <a:lnTo>
                  <a:pt x="2926764" y="3805058"/>
                </a:lnTo>
                <a:cubicBezTo>
                  <a:pt x="2759968" y="4051948"/>
                  <a:pt x="2477504" y="4214271"/>
                  <a:pt x="2157126" y="4214271"/>
                </a:cubicBezTo>
                <a:lnTo>
                  <a:pt x="0" y="4214271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30200" dist="317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0" y="1780683"/>
            <a:ext cx="3518451" cy="3824939"/>
          </a:xfrm>
          <a:custGeom>
            <a:avLst/>
            <a:gdLst>
              <a:gd name="connsiteX0" fmla="*/ 0 w 3876586"/>
              <a:gd name="connsiteY0" fmla="*/ 0 h 4214271"/>
              <a:gd name="connsiteX1" fmla="*/ 2157126 w 3876586"/>
              <a:gd name="connsiteY1" fmla="*/ 0 h 4214271"/>
              <a:gd name="connsiteX2" fmla="*/ 2926764 w 3876586"/>
              <a:gd name="connsiteY2" fmla="*/ 409213 h 4214271"/>
              <a:gd name="connsiteX3" fmla="*/ 2952449 w 3876586"/>
              <a:gd name="connsiteY3" fmla="*/ 456534 h 4214271"/>
              <a:gd name="connsiteX4" fmla="*/ 3172727 w 3876586"/>
              <a:gd name="connsiteY4" fmla="*/ 456534 h 4214271"/>
              <a:gd name="connsiteX5" fmla="*/ 3876586 w 3876586"/>
              <a:gd name="connsiteY5" fmla="*/ 1160393 h 4214271"/>
              <a:gd name="connsiteX6" fmla="*/ 3876586 w 3876586"/>
              <a:gd name="connsiteY6" fmla="*/ 2948546 h 4214271"/>
              <a:gd name="connsiteX7" fmla="*/ 3172727 w 3876586"/>
              <a:gd name="connsiteY7" fmla="*/ 3652405 h 4214271"/>
              <a:gd name="connsiteX8" fmla="*/ 3009621 w 3876586"/>
              <a:gd name="connsiteY8" fmla="*/ 3652405 h 4214271"/>
              <a:gd name="connsiteX9" fmla="*/ 2926764 w 3876586"/>
              <a:gd name="connsiteY9" fmla="*/ 3805058 h 4214271"/>
              <a:gd name="connsiteX10" fmla="*/ 2157126 w 3876586"/>
              <a:gd name="connsiteY10" fmla="*/ 4214271 h 4214271"/>
              <a:gd name="connsiteX11" fmla="*/ 0 w 3876586"/>
              <a:gd name="connsiteY11" fmla="*/ 4214271 h 421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6586" h="4214271">
                <a:moveTo>
                  <a:pt x="0" y="0"/>
                </a:moveTo>
                <a:lnTo>
                  <a:pt x="2157126" y="0"/>
                </a:lnTo>
                <a:cubicBezTo>
                  <a:pt x="2477504" y="0"/>
                  <a:pt x="2759968" y="162323"/>
                  <a:pt x="2926764" y="409213"/>
                </a:cubicBezTo>
                <a:lnTo>
                  <a:pt x="2952449" y="456534"/>
                </a:lnTo>
                <a:lnTo>
                  <a:pt x="3172727" y="456534"/>
                </a:lnTo>
                <a:cubicBezTo>
                  <a:pt x="3561458" y="456534"/>
                  <a:pt x="3876586" y="771662"/>
                  <a:pt x="3876586" y="1160393"/>
                </a:cubicBezTo>
                <a:lnTo>
                  <a:pt x="3876586" y="2948546"/>
                </a:lnTo>
                <a:cubicBezTo>
                  <a:pt x="3876586" y="3337277"/>
                  <a:pt x="3561458" y="3652405"/>
                  <a:pt x="3172727" y="3652405"/>
                </a:cubicBezTo>
                <a:lnTo>
                  <a:pt x="3009621" y="3652405"/>
                </a:lnTo>
                <a:lnTo>
                  <a:pt x="2926764" y="3805058"/>
                </a:lnTo>
                <a:cubicBezTo>
                  <a:pt x="2759968" y="4051948"/>
                  <a:pt x="2477504" y="4214271"/>
                  <a:pt x="2157126" y="4214271"/>
                </a:cubicBezTo>
                <a:lnTo>
                  <a:pt x="0" y="42142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30200" dist="317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85842" y="2517232"/>
            <a:ext cx="2268570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4000" dirty="0" smtClean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个人的</a:t>
            </a:r>
            <a:endParaRPr lang="en-US" altLang="zh-CN" sz="4000" dirty="0" smtClean="0">
              <a:gradFill>
                <a:gsLst>
                  <a:gs pos="19000">
                    <a:srgbClr val="E1C89C"/>
                  </a:gs>
                  <a:gs pos="90000">
                    <a:srgbClr val="C4A667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  <a:p>
            <a:r>
              <a:rPr lang="zh-CN" altLang="en-US" sz="4000" dirty="0" smtClean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工作结论</a:t>
            </a:r>
            <a:endParaRPr lang="zh-CN" altLang="en-US" sz="4000" dirty="0">
              <a:gradFill>
                <a:gsLst>
                  <a:gs pos="19000">
                    <a:srgbClr val="E1C89C"/>
                  </a:gs>
                  <a:gs pos="90000">
                    <a:srgbClr val="C4A667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85843" y="4118963"/>
            <a:ext cx="2268570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为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本套模板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的字体搭配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10246" y="3976857"/>
            <a:ext cx="747414" cy="0"/>
          </a:xfrm>
          <a:prstGeom prst="line">
            <a:avLst/>
          </a:prstGeom>
          <a:ln w="38100" cap="rnd">
            <a:solidFill>
              <a:srgbClr val="C4A66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2361540" y="2609315"/>
            <a:ext cx="279306" cy="279306"/>
          </a:xfrm>
          <a:prstGeom prst="ellipse">
            <a:avLst/>
          </a:prstGeom>
          <a:gradFill flip="none" rotWithShape="1">
            <a:gsLst>
              <a:gs pos="100000">
                <a:srgbClr val="F98359"/>
              </a:gs>
              <a:gs pos="26000">
                <a:srgbClr val="FCBFAA"/>
              </a:gs>
              <a:gs pos="71000">
                <a:srgbClr val="F7501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2874290" y="3405230"/>
            <a:ext cx="452559" cy="452559"/>
          </a:xfrm>
          <a:prstGeom prst="chevron">
            <a:avLst/>
          </a:prstGeom>
          <a:noFill/>
          <a:ln>
            <a:solidFill>
              <a:schemeClr val="accent3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31751" r="35869" b="1454"/>
          <a:stretch>
            <a:fillRect/>
          </a:stretch>
        </p:blipFill>
        <p:spPr>
          <a:xfrm>
            <a:off x="4618688" y="1716941"/>
            <a:ext cx="2944667" cy="2944667"/>
          </a:xfrm>
          <a:custGeom>
            <a:avLst/>
            <a:gdLst>
              <a:gd name="connsiteX0" fmla="*/ 1498426 w 2996852"/>
              <a:gd name="connsiteY0" fmla="*/ 0 h 2996852"/>
              <a:gd name="connsiteX1" fmla="*/ 2996852 w 2996852"/>
              <a:gd name="connsiteY1" fmla="*/ 1498426 h 2996852"/>
              <a:gd name="connsiteX2" fmla="*/ 1498426 w 2996852"/>
              <a:gd name="connsiteY2" fmla="*/ 2996852 h 2996852"/>
              <a:gd name="connsiteX3" fmla="*/ 0 w 2996852"/>
              <a:gd name="connsiteY3" fmla="*/ 1498426 h 2996852"/>
              <a:gd name="connsiteX4" fmla="*/ 1498426 w 2996852"/>
              <a:gd name="connsiteY4" fmla="*/ 0 h 29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852" h="2996852">
                <a:moveTo>
                  <a:pt x="1498426" y="0"/>
                </a:moveTo>
                <a:cubicBezTo>
                  <a:pt x="2325984" y="0"/>
                  <a:pt x="2996852" y="670868"/>
                  <a:pt x="2996852" y="1498426"/>
                </a:cubicBezTo>
                <a:cubicBezTo>
                  <a:pt x="2996852" y="2325984"/>
                  <a:pt x="2325984" y="2996852"/>
                  <a:pt x="1498426" y="2996852"/>
                </a:cubicBezTo>
                <a:cubicBezTo>
                  <a:pt x="670868" y="2996852"/>
                  <a:pt x="0" y="2325984"/>
                  <a:pt x="0" y="1498426"/>
                </a:cubicBezTo>
                <a:cubicBezTo>
                  <a:pt x="0" y="670868"/>
                  <a:pt x="670868" y="0"/>
                  <a:pt x="1498426" y="0"/>
                </a:cubicBezTo>
                <a:close/>
              </a:path>
            </a:pathLst>
          </a:custGeom>
          <a:ln w="12700">
            <a:gradFill>
              <a:gsLst>
                <a:gs pos="0">
                  <a:schemeClr val="accent2">
                    <a:alpha val="0"/>
                  </a:schemeClr>
                </a:gs>
                <a:gs pos="540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  <a:effectLst>
            <a:outerShdw blurRad="520700" dist="2286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195"/>
                    </a14:imgEffect>
                    <a14:imgEffect>
                      <a14:saturation sat="5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18" t="16581" r="15727" b="33058"/>
          <a:stretch/>
        </p:blipFill>
        <p:spPr>
          <a:xfrm>
            <a:off x="8156737" y="1716941"/>
            <a:ext cx="2944667" cy="2944667"/>
          </a:xfrm>
          <a:custGeom>
            <a:avLst/>
            <a:gdLst>
              <a:gd name="connsiteX0" fmla="*/ 1498426 w 2996852"/>
              <a:gd name="connsiteY0" fmla="*/ 0 h 2996852"/>
              <a:gd name="connsiteX1" fmla="*/ 2996852 w 2996852"/>
              <a:gd name="connsiteY1" fmla="*/ 1498426 h 2996852"/>
              <a:gd name="connsiteX2" fmla="*/ 1498426 w 2996852"/>
              <a:gd name="connsiteY2" fmla="*/ 2996852 h 2996852"/>
              <a:gd name="connsiteX3" fmla="*/ 0 w 2996852"/>
              <a:gd name="connsiteY3" fmla="*/ 1498426 h 2996852"/>
              <a:gd name="connsiteX4" fmla="*/ 1498426 w 2996852"/>
              <a:gd name="connsiteY4" fmla="*/ 0 h 29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852" h="2996852">
                <a:moveTo>
                  <a:pt x="1498426" y="0"/>
                </a:moveTo>
                <a:cubicBezTo>
                  <a:pt x="2325984" y="0"/>
                  <a:pt x="2996852" y="670868"/>
                  <a:pt x="2996852" y="1498426"/>
                </a:cubicBezTo>
                <a:cubicBezTo>
                  <a:pt x="2996852" y="2325984"/>
                  <a:pt x="2325984" y="2996852"/>
                  <a:pt x="1498426" y="2996852"/>
                </a:cubicBezTo>
                <a:cubicBezTo>
                  <a:pt x="670868" y="2996852"/>
                  <a:pt x="0" y="2325984"/>
                  <a:pt x="0" y="1498426"/>
                </a:cubicBezTo>
                <a:cubicBezTo>
                  <a:pt x="0" y="670868"/>
                  <a:pt x="670868" y="0"/>
                  <a:pt x="1498426" y="0"/>
                </a:cubicBezTo>
                <a:close/>
              </a:path>
            </a:pathLst>
          </a:custGeom>
          <a:ln w="12700">
            <a:gradFill>
              <a:gsLst>
                <a:gs pos="0">
                  <a:schemeClr val="accent2">
                    <a:alpha val="0"/>
                  </a:schemeClr>
                </a:gs>
                <a:gs pos="540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  <a:effectLst>
            <a:outerShdw blurRad="520700" dist="2286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4677958" y="4836982"/>
            <a:ext cx="2826126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为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本套模板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的标准字体搭配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16007" y="4836982"/>
            <a:ext cx="2826126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为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本套模板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的标准字体搭配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042133" y="1622733"/>
            <a:ext cx="737703" cy="741778"/>
          </a:xfrm>
          <a:prstGeom prst="rect">
            <a:avLst/>
          </a:prstGeom>
          <a:blipFill dpi="0" rotWithShape="1">
            <a:blip r:embed="rId6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261189" y="5569490"/>
            <a:ext cx="474882" cy="477506"/>
          </a:xfrm>
          <a:prstGeom prst="rect">
            <a:avLst/>
          </a:prstGeom>
          <a:blipFill dpi="0" rotWithShape="1">
            <a:blip r:embed="rId6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2" name="图片 21">
            <a:hlinkClick r:id="rId7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006DC6F7-7144-426B-AD4B-F492710C7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768023"/>
              </p:ext>
            </p:extLst>
          </p:nvPr>
        </p:nvGraphicFramePr>
        <p:xfrm>
          <a:off x="6400800" y="1278165"/>
          <a:ext cx="5118099" cy="467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05720" y="1351342"/>
            <a:ext cx="342754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spc="300" dirty="0" smtClean="0">
                <a:solidFill>
                  <a:schemeClr val="bg1"/>
                </a:solidFill>
                <a:latin typeface="+mj-ea"/>
                <a:ea typeface="+mj-ea"/>
              </a:rPr>
              <a:t>提升销售额的方法</a:t>
            </a:r>
            <a:endParaRPr lang="zh-CN" altLang="en-US" sz="28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5719" y="1864331"/>
            <a:ext cx="5490281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 useBgFill="1">
        <p:nvSpPr>
          <p:cNvPr id="17" name="圆角矩形 16"/>
          <p:cNvSpPr/>
          <p:nvPr/>
        </p:nvSpPr>
        <p:spPr>
          <a:xfrm>
            <a:off x="662871" y="2774577"/>
            <a:ext cx="2526590" cy="2972235"/>
          </a:xfrm>
          <a:prstGeom prst="roundRect">
            <a:avLst>
              <a:gd name="adj" fmla="val 10635"/>
            </a:avLst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  <a:effectLst>
            <a:outerShdw blurRad="774700" dist="190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03380" y="2833496"/>
            <a:ext cx="2216150" cy="2835347"/>
            <a:chOff x="803380" y="3119246"/>
            <a:chExt cx="2216150" cy="283534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977075" y="4077916"/>
              <a:ext cx="377450" cy="0"/>
            </a:xfrm>
            <a:prstGeom prst="line">
              <a:avLst/>
            </a:prstGeom>
            <a:ln w="38100" cap="rnd">
              <a:solidFill>
                <a:srgbClr val="C4A66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803380" y="3119246"/>
              <a:ext cx="1035050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altLang="zh-CN" sz="5400" dirty="0" smtClean="0">
                  <a:gradFill>
                    <a:gsLst>
                      <a:gs pos="19000">
                        <a:schemeClr val="accent3"/>
                      </a:gs>
                      <a:gs pos="90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  <a:cs typeface="OPPOSans M" panose="00020600040101010101" pitchFamily="18" charset="-122"/>
                </a:rPr>
                <a:t>01</a:t>
              </a:r>
              <a:endParaRPr lang="zh-CN" altLang="en-US" sz="54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4900" y="4261822"/>
              <a:ext cx="2194630" cy="16927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 useBgFill="1">
        <p:nvSpPr>
          <p:cNvPr id="19" name="圆角矩形 18"/>
          <p:cNvSpPr/>
          <p:nvPr/>
        </p:nvSpPr>
        <p:spPr>
          <a:xfrm>
            <a:off x="3484445" y="2774577"/>
            <a:ext cx="2526590" cy="2972235"/>
          </a:xfrm>
          <a:prstGeom prst="roundRect">
            <a:avLst>
              <a:gd name="adj" fmla="val 10635"/>
            </a:avLst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  <a:effectLst>
            <a:outerShdw blurRad="774700" dist="190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624953" y="2833496"/>
            <a:ext cx="2216151" cy="2835347"/>
            <a:chOff x="803379" y="3119246"/>
            <a:chExt cx="2216151" cy="2835347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977075" y="4077916"/>
              <a:ext cx="377450" cy="0"/>
            </a:xfrm>
            <a:prstGeom prst="line">
              <a:avLst/>
            </a:prstGeom>
            <a:ln w="38100" cap="rnd">
              <a:solidFill>
                <a:srgbClr val="C4A66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803379" y="3119246"/>
              <a:ext cx="1544161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US" altLang="zh-CN" sz="5400" dirty="0" smtClean="0">
                  <a:gradFill>
                    <a:gsLst>
                      <a:gs pos="19000">
                        <a:schemeClr val="accent3"/>
                      </a:gs>
                      <a:gs pos="90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  <a:cs typeface="OPPOSans M" panose="00020600040101010101" pitchFamily="18" charset="-122"/>
                </a:rPr>
                <a:t>02</a:t>
              </a:r>
              <a:endParaRPr lang="zh-CN" altLang="en-US" sz="54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4900" y="4261822"/>
              <a:ext cx="2194630" cy="16927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278830" y="4678508"/>
            <a:ext cx="737703" cy="741778"/>
          </a:xfrm>
          <a:prstGeom prst="rect">
            <a:avLst/>
          </a:prstGeom>
          <a:blipFill dpi="0" rotWithShape="1">
            <a:blip r:embed="rId4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-2005533" y="5793921"/>
            <a:ext cx="3058808" cy="305880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28">
            <a:hlinkClick r:id="rId5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9" name="弧形 8"/>
          <p:cNvSpPr/>
          <p:nvPr/>
        </p:nvSpPr>
        <p:spPr>
          <a:xfrm>
            <a:off x="4470991" y="1009340"/>
            <a:ext cx="3240000" cy="3240000"/>
          </a:xfrm>
          <a:prstGeom prst="arc">
            <a:avLst>
              <a:gd name="adj1" fmla="val 20251043"/>
              <a:gd name="adj2" fmla="val 12306433"/>
            </a:avLst>
          </a:prstGeom>
          <a:noFill/>
          <a:ln>
            <a:solidFill>
              <a:schemeClr val="accent4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rot="18900000">
            <a:off x="5036121" y="1574470"/>
            <a:ext cx="2109740" cy="2109740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8900000">
            <a:off x="5246789" y="1796251"/>
            <a:ext cx="1674348" cy="1674348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44311" y="2391188"/>
            <a:ext cx="453359" cy="453359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302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96610" y="3702065"/>
            <a:ext cx="453359" cy="453359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302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878641" y="3684929"/>
            <a:ext cx="453359" cy="453359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302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474295" y="2391188"/>
            <a:ext cx="453359" cy="453359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302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5357457" y="2146909"/>
            <a:ext cx="1467068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40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循</a:t>
            </a:r>
            <a:r>
              <a:rPr lang="en-US" altLang="zh-CN" sz="40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·</a:t>
            </a:r>
            <a:r>
              <a:rPr lang="zh-CN" altLang="en-US" sz="40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环</a:t>
            </a:r>
            <a:endParaRPr lang="zh-CN" altLang="en-US" sz="40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74663" y="2841201"/>
            <a:ext cx="103265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1400" spc="300" dirty="0" smtClean="0">
                <a:solidFill>
                  <a:schemeClr val="bg1">
                    <a:lumMod val="85000"/>
                  </a:schemeClr>
                </a:solidFill>
              </a:rPr>
              <a:t>OfficePLUS</a:t>
            </a:r>
            <a:endParaRPr lang="zh-CN" altLang="en-US" sz="1400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燕尾形 48"/>
          <p:cNvSpPr/>
          <p:nvPr/>
        </p:nvSpPr>
        <p:spPr>
          <a:xfrm rot="3857869">
            <a:off x="4446678" y="3057733"/>
            <a:ext cx="342899" cy="491843"/>
          </a:xfrm>
          <a:prstGeom prst="chevron">
            <a:avLst>
              <a:gd name="adj" fmla="val 69366"/>
            </a:avLst>
          </a:prstGeom>
          <a:solidFill>
            <a:schemeClr val="accent1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 rot="362803">
            <a:off x="5847487" y="4003125"/>
            <a:ext cx="342899" cy="491843"/>
          </a:xfrm>
          <a:prstGeom prst="chevron">
            <a:avLst>
              <a:gd name="adj" fmla="val 69366"/>
            </a:avLst>
          </a:prstGeom>
          <a:solidFill>
            <a:schemeClr val="accent1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燕尾形 50"/>
          <p:cNvSpPr/>
          <p:nvPr/>
        </p:nvSpPr>
        <p:spPr>
          <a:xfrm rot="17688030">
            <a:off x="7353017" y="3138396"/>
            <a:ext cx="342899" cy="491843"/>
          </a:xfrm>
          <a:prstGeom prst="chevron">
            <a:avLst>
              <a:gd name="adj" fmla="val 69366"/>
            </a:avLst>
          </a:prstGeom>
          <a:solidFill>
            <a:schemeClr val="accent1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55757" y="1919500"/>
            <a:ext cx="3044432" cy="1525021"/>
            <a:chOff x="629266" y="1794325"/>
            <a:chExt cx="3044432" cy="1525021"/>
          </a:xfrm>
        </p:grpSpPr>
        <p:sp>
          <p:nvSpPr>
            <p:cNvPr id="52" name="文本框 51"/>
            <p:cNvSpPr txBox="1"/>
            <p:nvPr/>
          </p:nvSpPr>
          <p:spPr>
            <a:xfrm>
              <a:off x="2028696" y="1794325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提出方案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29266" y="2266750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79340" y="4076942"/>
            <a:ext cx="3044432" cy="1525021"/>
            <a:chOff x="629266" y="1794325"/>
            <a:chExt cx="3044432" cy="1525021"/>
          </a:xfrm>
        </p:grpSpPr>
        <p:sp>
          <p:nvSpPr>
            <p:cNvPr id="56" name="文本框 55"/>
            <p:cNvSpPr txBox="1"/>
            <p:nvPr/>
          </p:nvSpPr>
          <p:spPr>
            <a:xfrm>
              <a:off x="2028696" y="1794325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进行交流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29266" y="2266750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32000" y="4050751"/>
            <a:ext cx="3044432" cy="1525021"/>
            <a:chOff x="504806" y="1853166"/>
            <a:chExt cx="3044432" cy="1525021"/>
          </a:xfrm>
        </p:grpSpPr>
        <p:sp>
          <p:nvSpPr>
            <p:cNvPr id="59" name="文本框 58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组织实施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18064" y="1936636"/>
            <a:ext cx="3044432" cy="1525021"/>
            <a:chOff x="504806" y="1853166"/>
            <a:chExt cx="3044432" cy="1525021"/>
          </a:xfrm>
        </p:grpSpPr>
        <p:sp>
          <p:nvSpPr>
            <p:cNvPr id="62" name="文本框 61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复盘交流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4291257" y="2433201"/>
            <a:ext cx="33534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accent1"/>
                </a:solidFill>
              </a:rPr>
              <a:t>A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958751" y="3733736"/>
            <a:ext cx="33534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accent1"/>
                </a:solidFill>
              </a:rPr>
              <a:t>B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954379" y="3733736"/>
            <a:ext cx="33534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accent1"/>
                </a:solidFill>
              </a:rPr>
              <a:t>C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543521" y="2441142"/>
            <a:ext cx="3465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accent1"/>
                </a:solidFill>
              </a:rPr>
              <a:t>D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165" r="17268" b="17669"/>
          <a:stretch/>
        </p:blipFill>
        <p:spPr>
          <a:xfrm flipH="1">
            <a:off x="8795498" y="1511024"/>
            <a:ext cx="2678265" cy="3974818"/>
          </a:xfrm>
          <a:prstGeom prst="roundRect">
            <a:avLst>
              <a:gd name="adj" fmla="val 14106"/>
            </a:avLst>
          </a:prstGeom>
          <a:noFill/>
          <a:effectLst>
            <a:outerShdw blurRad="254000" dist="254000" dir="8100000" algn="tr" rotWithShape="0">
              <a:prstClr val="black">
                <a:alpha val="16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7184" r="44932"/>
          <a:stretch/>
        </p:blipFill>
        <p:spPr>
          <a:xfrm>
            <a:off x="5772209" y="1511024"/>
            <a:ext cx="2732293" cy="3974818"/>
          </a:xfrm>
          <a:prstGeom prst="roundRect">
            <a:avLst>
              <a:gd name="adj" fmla="val 12574"/>
            </a:avLst>
          </a:prstGeom>
        </p:spPr>
      </p:pic>
      <p:grpSp>
        <p:nvGrpSpPr>
          <p:cNvPr id="29" name="组合 28"/>
          <p:cNvGrpSpPr/>
          <p:nvPr/>
        </p:nvGrpSpPr>
        <p:grpSpPr>
          <a:xfrm>
            <a:off x="8791167" y="4293028"/>
            <a:ext cx="2682596" cy="1192812"/>
            <a:chOff x="8791167" y="4293028"/>
            <a:chExt cx="2682596" cy="1192812"/>
          </a:xfrm>
        </p:grpSpPr>
        <p:sp>
          <p:nvSpPr>
            <p:cNvPr id="7" name="同侧圆角矩形 6"/>
            <p:cNvSpPr/>
            <p:nvPr/>
          </p:nvSpPr>
          <p:spPr>
            <a:xfrm flipV="1">
              <a:off x="8791167" y="4293028"/>
              <a:ext cx="2682596" cy="1192812"/>
            </a:xfrm>
            <a:prstGeom prst="round2SameRect">
              <a:avLst>
                <a:gd name="adj1" fmla="val 21172"/>
                <a:gd name="adj2" fmla="val 0"/>
              </a:avLst>
            </a:prstGeom>
            <a:gradFill flip="none" rotWithShape="1">
              <a:gsLst>
                <a:gs pos="0">
                  <a:schemeClr val="accent3"/>
                </a:gs>
                <a:gs pos="98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30200" dist="317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818775" y="4473935"/>
              <a:ext cx="1576960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项目展示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0400" y="1694699"/>
            <a:ext cx="790419" cy="790418"/>
            <a:chOff x="664370" y="1782290"/>
            <a:chExt cx="790419" cy="790418"/>
          </a:xfrm>
        </p:grpSpPr>
        <p:sp>
          <p:nvSpPr>
            <p:cNvPr id="16" name="任意多边形 15"/>
            <p:cNvSpPr/>
            <p:nvPr/>
          </p:nvSpPr>
          <p:spPr>
            <a:xfrm rot="16200000">
              <a:off x="664371" y="1782289"/>
              <a:ext cx="790418" cy="790419"/>
            </a:xfrm>
            <a:custGeom>
              <a:avLst/>
              <a:gdLst>
                <a:gd name="connsiteX0" fmla="*/ 0 w 759417"/>
                <a:gd name="connsiteY0" fmla="*/ 379710 h 759418"/>
                <a:gd name="connsiteX1" fmla="*/ 0 w 759417"/>
                <a:gd name="connsiteY1" fmla="*/ 379710 h 759418"/>
                <a:gd name="connsiteX2" fmla="*/ 0 w 759417"/>
                <a:gd name="connsiteY2" fmla="*/ 379709 h 759418"/>
                <a:gd name="connsiteX3" fmla="*/ 379708 w 759417"/>
                <a:gd name="connsiteY3" fmla="*/ 0 h 759418"/>
                <a:gd name="connsiteX4" fmla="*/ 379707 w 759417"/>
                <a:gd name="connsiteY4" fmla="*/ 1 h 759418"/>
                <a:gd name="connsiteX5" fmla="*/ 379707 w 759417"/>
                <a:gd name="connsiteY5" fmla="*/ 0 h 759418"/>
                <a:gd name="connsiteX6" fmla="*/ 759417 w 759417"/>
                <a:gd name="connsiteY6" fmla="*/ 379710 h 759418"/>
                <a:gd name="connsiteX7" fmla="*/ 759416 w 759417"/>
                <a:gd name="connsiteY7" fmla="*/ 379710 h 759418"/>
                <a:gd name="connsiteX8" fmla="*/ 622164 w 759417"/>
                <a:gd name="connsiteY8" fmla="*/ 586776 h 759418"/>
                <a:gd name="connsiteX9" fmla="*/ 595155 w 759417"/>
                <a:gd name="connsiteY9" fmla="*/ 595160 h 759418"/>
                <a:gd name="connsiteX10" fmla="*/ 586773 w 759417"/>
                <a:gd name="connsiteY10" fmla="*/ 622165 h 759418"/>
                <a:gd name="connsiteX11" fmla="*/ 379707 w 759417"/>
                <a:gd name="connsiteY11" fmla="*/ 759418 h 759418"/>
                <a:gd name="connsiteX12" fmla="*/ 379707 w 759417"/>
                <a:gd name="connsiteY12" fmla="*/ 759417 h 759418"/>
                <a:gd name="connsiteX13" fmla="*/ 172641 w 759417"/>
                <a:gd name="connsiteY13" fmla="*/ 622164 h 759418"/>
                <a:gd name="connsiteX14" fmla="*/ 164257 w 759417"/>
                <a:gd name="connsiteY14" fmla="*/ 595158 h 759418"/>
                <a:gd name="connsiteX15" fmla="*/ 137253 w 759417"/>
                <a:gd name="connsiteY15" fmla="*/ 586775 h 759418"/>
                <a:gd name="connsiteX16" fmla="*/ 4566 w 759417"/>
                <a:gd name="connsiteY16" fmla="*/ 424999 h 759418"/>
                <a:gd name="connsiteX17" fmla="*/ 0 w 759417"/>
                <a:gd name="connsiteY17" fmla="*/ 379710 h 759418"/>
                <a:gd name="connsiteX18" fmla="*/ 4566 w 759417"/>
                <a:gd name="connsiteY18" fmla="*/ 334420 h 759418"/>
                <a:gd name="connsiteX19" fmla="*/ 137253 w 759417"/>
                <a:gd name="connsiteY19" fmla="*/ 172644 h 759418"/>
                <a:gd name="connsiteX20" fmla="*/ 164258 w 759417"/>
                <a:gd name="connsiteY20" fmla="*/ 164261 h 759418"/>
                <a:gd name="connsiteX21" fmla="*/ 172642 w 759417"/>
                <a:gd name="connsiteY21" fmla="*/ 137253 h 759418"/>
                <a:gd name="connsiteX22" fmla="*/ 334417 w 759417"/>
                <a:gd name="connsiteY22" fmla="*/ 4566 h 759418"/>
                <a:gd name="connsiteX23" fmla="*/ 379707 w 759417"/>
                <a:gd name="connsiteY23" fmla="*/ 1 h 759418"/>
                <a:gd name="connsiteX24" fmla="*/ 424997 w 759417"/>
                <a:gd name="connsiteY24" fmla="*/ 4566 h 759418"/>
                <a:gd name="connsiteX25" fmla="*/ 586773 w 759417"/>
                <a:gd name="connsiteY25" fmla="*/ 137253 h 759418"/>
                <a:gd name="connsiteX26" fmla="*/ 595156 w 759417"/>
                <a:gd name="connsiteY26" fmla="*/ 164260 h 759418"/>
                <a:gd name="connsiteX27" fmla="*/ 622165 w 759417"/>
                <a:gd name="connsiteY27" fmla="*/ 172644 h 759418"/>
                <a:gd name="connsiteX28" fmla="*/ 759417 w 759417"/>
                <a:gd name="connsiteY28" fmla="*/ 379710 h 7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9417" h="759418">
                  <a:moveTo>
                    <a:pt x="0" y="379710"/>
                  </a:moveTo>
                  <a:lnTo>
                    <a:pt x="0" y="379710"/>
                  </a:lnTo>
                  <a:lnTo>
                    <a:pt x="0" y="379709"/>
                  </a:lnTo>
                  <a:close/>
                  <a:moveTo>
                    <a:pt x="379708" y="0"/>
                  </a:moveTo>
                  <a:lnTo>
                    <a:pt x="379707" y="1"/>
                  </a:lnTo>
                  <a:lnTo>
                    <a:pt x="379707" y="0"/>
                  </a:lnTo>
                  <a:close/>
                  <a:moveTo>
                    <a:pt x="759417" y="379710"/>
                  </a:moveTo>
                  <a:lnTo>
                    <a:pt x="759416" y="379710"/>
                  </a:lnTo>
                  <a:cubicBezTo>
                    <a:pt x="759416" y="472795"/>
                    <a:pt x="702821" y="552661"/>
                    <a:pt x="622164" y="586776"/>
                  </a:cubicBezTo>
                  <a:lnTo>
                    <a:pt x="595155" y="595160"/>
                  </a:lnTo>
                  <a:lnTo>
                    <a:pt x="586773" y="622165"/>
                  </a:lnTo>
                  <a:cubicBezTo>
                    <a:pt x="552657" y="702823"/>
                    <a:pt x="472791" y="759418"/>
                    <a:pt x="379707" y="759418"/>
                  </a:cubicBezTo>
                  <a:lnTo>
                    <a:pt x="379707" y="759417"/>
                  </a:lnTo>
                  <a:cubicBezTo>
                    <a:pt x="286622" y="759417"/>
                    <a:pt x="206756" y="702822"/>
                    <a:pt x="172641" y="622164"/>
                  </a:cubicBezTo>
                  <a:lnTo>
                    <a:pt x="164257" y="595158"/>
                  </a:lnTo>
                  <a:lnTo>
                    <a:pt x="137253" y="586775"/>
                  </a:lnTo>
                  <a:cubicBezTo>
                    <a:pt x="70038" y="558346"/>
                    <a:pt x="19533" y="498145"/>
                    <a:pt x="4566" y="424999"/>
                  </a:cubicBezTo>
                  <a:lnTo>
                    <a:pt x="0" y="379710"/>
                  </a:lnTo>
                  <a:lnTo>
                    <a:pt x="4566" y="334420"/>
                  </a:lnTo>
                  <a:cubicBezTo>
                    <a:pt x="19533" y="261274"/>
                    <a:pt x="70038" y="201073"/>
                    <a:pt x="137253" y="172644"/>
                  </a:cubicBezTo>
                  <a:lnTo>
                    <a:pt x="164258" y="164261"/>
                  </a:lnTo>
                  <a:lnTo>
                    <a:pt x="172642" y="137253"/>
                  </a:lnTo>
                  <a:cubicBezTo>
                    <a:pt x="201071" y="70038"/>
                    <a:pt x="261272" y="19534"/>
                    <a:pt x="334417" y="4566"/>
                  </a:cubicBezTo>
                  <a:lnTo>
                    <a:pt x="379707" y="1"/>
                  </a:lnTo>
                  <a:lnTo>
                    <a:pt x="424997" y="4566"/>
                  </a:lnTo>
                  <a:cubicBezTo>
                    <a:pt x="498143" y="19534"/>
                    <a:pt x="558343" y="70038"/>
                    <a:pt x="586773" y="137253"/>
                  </a:cubicBezTo>
                  <a:lnTo>
                    <a:pt x="595156" y="164260"/>
                  </a:lnTo>
                  <a:lnTo>
                    <a:pt x="622165" y="172644"/>
                  </a:lnTo>
                  <a:cubicBezTo>
                    <a:pt x="702822" y="206759"/>
                    <a:pt x="759417" y="286625"/>
                    <a:pt x="759417" y="3797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6200000">
              <a:off x="748035" y="1865951"/>
              <a:ext cx="623091" cy="623092"/>
            </a:xfrm>
            <a:custGeom>
              <a:avLst/>
              <a:gdLst>
                <a:gd name="connsiteX0" fmla="*/ 0 w 759417"/>
                <a:gd name="connsiteY0" fmla="*/ 379710 h 759418"/>
                <a:gd name="connsiteX1" fmla="*/ 0 w 759417"/>
                <a:gd name="connsiteY1" fmla="*/ 379710 h 759418"/>
                <a:gd name="connsiteX2" fmla="*/ 0 w 759417"/>
                <a:gd name="connsiteY2" fmla="*/ 379709 h 759418"/>
                <a:gd name="connsiteX3" fmla="*/ 379708 w 759417"/>
                <a:gd name="connsiteY3" fmla="*/ 0 h 759418"/>
                <a:gd name="connsiteX4" fmla="*/ 379707 w 759417"/>
                <a:gd name="connsiteY4" fmla="*/ 1 h 759418"/>
                <a:gd name="connsiteX5" fmla="*/ 379707 w 759417"/>
                <a:gd name="connsiteY5" fmla="*/ 0 h 759418"/>
                <a:gd name="connsiteX6" fmla="*/ 759417 w 759417"/>
                <a:gd name="connsiteY6" fmla="*/ 379710 h 759418"/>
                <a:gd name="connsiteX7" fmla="*/ 759416 w 759417"/>
                <a:gd name="connsiteY7" fmla="*/ 379710 h 759418"/>
                <a:gd name="connsiteX8" fmla="*/ 622164 w 759417"/>
                <a:gd name="connsiteY8" fmla="*/ 586776 h 759418"/>
                <a:gd name="connsiteX9" fmla="*/ 595155 w 759417"/>
                <a:gd name="connsiteY9" fmla="*/ 595160 h 759418"/>
                <a:gd name="connsiteX10" fmla="*/ 586773 w 759417"/>
                <a:gd name="connsiteY10" fmla="*/ 622165 h 759418"/>
                <a:gd name="connsiteX11" fmla="*/ 379707 w 759417"/>
                <a:gd name="connsiteY11" fmla="*/ 759418 h 759418"/>
                <a:gd name="connsiteX12" fmla="*/ 379707 w 759417"/>
                <a:gd name="connsiteY12" fmla="*/ 759417 h 759418"/>
                <a:gd name="connsiteX13" fmla="*/ 172641 w 759417"/>
                <a:gd name="connsiteY13" fmla="*/ 622164 h 759418"/>
                <a:gd name="connsiteX14" fmla="*/ 164257 w 759417"/>
                <a:gd name="connsiteY14" fmla="*/ 595158 h 759418"/>
                <a:gd name="connsiteX15" fmla="*/ 137253 w 759417"/>
                <a:gd name="connsiteY15" fmla="*/ 586775 h 759418"/>
                <a:gd name="connsiteX16" fmla="*/ 4566 w 759417"/>
                <a:gd name="connsiteY16" fmla="*/ 424999 h 759418"/>
                <a:gd name="connsiteX17" fmla="*/ 0 w 759417"/>
                <a:gd name="connsiteY17" fmla="*/ 379710 h 759418"/>
                <a:gd name="connsiteX18" fmla="*/ 4566 w 759417"/>
                <a:gd name="connsiteY18" fmla="*/ 334420 h 759418"/>
                <a:gd name="connsiteX19" fmla="*/ 137253 w 759417"/>
                <a:gd name="connsiteY19" fmla="*/ 172644 h 759418"/>
                <a:gd name="connsiteX20" fmla="*/ 164258 w 759417"/>
                <a:gd name="connsiteY20" fmla="*/ 164261 h 759418"/>
                <a:gd name="connsiteX21" fmla="*/ 172642 w 759417"/>
                <a:gd name="connsiteY21" fmla="*/ 137253 h 759418"/>
                <a:gd name="connsiteX22" fmla="*/ 334417 w 759417"/>
                <a:gd name="connsiteY22" fmla="*/ 4566 h 759418"/>
                <a:gd name="connsiteX23" fmla="*/ 379707 w 759417"/>
                <a:gd name="connsiteY23" fmla="*/ 1 h 759418"/>
                <a:gd name="connsiteX24" fmla="*/ 424997 w 759417"/>
                <a:gd name="connsiteY24" fmla="*/ 4566 h 759418"/>
                <a:gd name="connsiteX25" fmla="*/ 586773 w 759417"/>
                <a:gd name="connsiteY25" fmla="*/ 137253 h 759418"/>
                <a:gd name="connsiteX26" fmla="*/ 595156 w 759417"/>
                <a:gd name="connsiteY26" fmla="*/ 164260 h 759418"/>
                <a:gd name="connsiteX27" fmla="*/ 622165 w 759417"/>
                <a:gd name="connsiteY27" fmla="*/ 172644 h 759418"/>
                <a:gd name="connsiteX28" fmla="*/ 759417 w 759417"/>
                <a:gd name="connsiteY28" fmla="*/ 379710 h 7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9417" h="759418">
                  <a:moveTo>
                    <a:pt x="0" y="379710"/>
                  </a:moveTo>
                  <a:lnTo>
                    <a:pt x="0" y="379710"/>
                  </a:lnTo>
                  <a:lnTo>
                    <a:pt x="0" y="379709"/>
                  </a:lnTo>
                  <a:close/>
                  <a:moveTo>
                    <a:pt x="379708" y="0"/>
                  </a:moveTo>
                  <a:lnTo>
                    <a:pt x="379707" y="1"/>
                  </a:lnTo>
                  <a:lnTo>
                    <a:pt x="379707" y="0"/>
                  </a:lnTo>
                  <a:close/>
                  <a:moveTo>
                    <a:pt x="759417" y="379710"/>
                  </a:moveTo>
                  <a:lnTo>
                    <a:pt x="759416" y="379710"/>
                  </a:lnTo>
                  <a:cubicBezTo>
                    <a:pt x="759416" y="472795"/>
                    <a:pt x="702821" y="552661"/>
                    <a:pt x="622164" y="586776"/>
                  </a:cubicBezTo>
                  <a:lnTo>
                    <a:pt x="595155" y="595160"/>
                  </a:lnTo>
                  <a:lnTo>
                    <a:pt x="586773" y="622165"/>
                  </a:lnTo>
                  <a:cubicBezTo>
                    <a:pt x="552657" y="702823"/>
                    <a:pt x="472791" y="759418"/>
                    <a:pt x="379707" y="759418"/>
                  </a:cubicBezTo>
                  <a:lnTo>
                    <a:pt x="379707" y="759417"/>
                  </a:lnTo>
                  <a:cubicBezTo>
                    <a:pt x="286622" y="759417"/>
                    <a:pt x="206756" y="702822"/>
                    <a:pt x="172641" y="622164"/>
                  </a:cubicBezTo>
                  <a:lnTo>
                    <a:pt x="164257" y="595158"/>
                  </a:lnTo>
                  <a:lnTo>
                    <a:pt x="137253" y="586775"/>
                  </a:lnTo>
                  <a:cubicBezTo>
                    <a:pt x="70038" y="558346"/>
                    <a:pt x="19533" y="498145"/>
                    <a:pt x="4566" y="424999"/>
                  </a:cubicBezTo>
                  <a:lnTo>
                    <a:pt x="0" y="379710"/>
                  </a:lnTo>
                  <a:lnTo>
                    <a:pt x="4566" y="334420"/>
                  </a:lnTo>
                  <a:cubicBezTo>
                    <a:pt x="19533" y="261274"/>
                    <a:pt x="70038" y="201073"/>
                    <a:pt x="137253" y="172644"/>
                  </a:cubicBezTo>
                  <a:lnTo>
                    <a:pt x="164258" y="164261"/>
                  </a:lnTo>
                  <a:lnTo>
                    <a:pt x="172642" y="137253"/>
                  </a:lnTo>
                  <a:cubicBezTo>
                    <a:pt x="201071" y="70038"/>
                    <a:pt x="261272" y="19534"/>
                    <a:pt x="334417" y="4566"/>
                  </a:cubicBezTo>
                  <a:lnTo>
                    <a:pt x="379707" y="1"/>
                  </a:lnTo>
                  <a:lnTo>
                    <a:pt x="424997" y="4566"/>
                  </a:lnTo>
                  <a:cubicBezTo>
                    <a:pt x="498143" y="19534"/>
                    <a:pt x="558343" y="70038"/>
                    <a:pt x="586773" y="137253"/>
                  </a:cubicBezTo>
                  <a:lnTo>
                    <a:pt x="595156" y="164260"/>
                  </a:lnTo>
                  <a:lnTo>
                    <a:pt x="622165" y="172644"/>
                  </a:lnTo>
                  <a:cubicBezTo>
                    <a:pt x="702822" y="206759"/>
                    <a:pt x="759417" y="286625"/>
                    <a:pt x="759417" y="379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30200" dist="317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96318" y="1599093"/>
            <a:ext cx="4015409" cy="1204933"/>
            <a:chOff x="1673136" y="1791038"/>
            <a:chExt cx="4015409" cy="1204933"/>
          </a:xfrm>
        </p:grpSpPr>
        <p:sp>
          <p:nvSpPr>
            <p:cNvPr id="27" name="文本框 26"/>
            <p:cNvSpPr txBox="1"/>
            <p:nvPr/>
          </p:nvSpPr>
          <p:spPr>
            <a:xfrm>
              <a:off x="1673137" y="1791038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传达指示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73136" y="2263463"/>
              <a:ext cx="4015409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，可以用自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0400" y="3127206"/>
            <a:ext cx="790419" cy="790418"/>
            <a:chOff x="664370" y="1782290"/>
            <a:chExt cx="790419" cy="790418"/>
          </a:xfrm>
        </p:grpSpPr>
        <p:sp>
          <p:nvSpPr>
            <p:cNvPr id="35" name="任意多边形 34"/>
            <p:cNvSpPr/>
            <p:nvPr/>
          </p:nvSpPr>
          <p:spPr>
            <a:xfrm rot="16200000">
              <a:off x="664371" y="1782289"/>
              <a:ext cx="790418" cy="790419"/>
            </a:xfrm>
            <a:custGeom>
              <a:avLst/>
              <a:gdLst>
                <a:gd name="connsiteX0" fmla="*/ 0 w 759417"/>
                <a:gd name="connsiteY0" fmla="*/ 379710 h 759418"/>
                <a:gd name="connsiteX1" fmla="*/ 0 w 759417"/>
                <a:gd name="connsiteY1" fmla="*/ 379710 h 759418"/>
                <a:gd name="connsiteX2" fmla="*/ 0 w 759417"/>
                <a:gd name="connsiteY2" fmla="*/ 379709 h 759418"/>
                <a:gd name="connsiteX3" fmla="*/ 379708 w 759417"/>
                <a:gd name="connsiteY3" fmla="*/ 0 h 759418"/>
                <a:gd name="connsiteX4" fmla="*/ 379707 w 759417"/>
                <a:gd name="connsiteY4" fmla="*/ 1 h 759418"/>
                <a:gd name="connsiteX5" fmla="*/ 379707 w 759417"/>
                <a:gd name="connsiteY5" fmla="*/ 0 h 759418"/>
                <a:gd name="connsiteX6" fmla="*/ 759417 w 759417"/>
                <a:gd name="connsiteY6" fmla="*/ 379710 h 759418"/>
                <a:gd name="connsiteX7" fmla="*/ 759416 w 759417"/>
                <a:gd name="connsiteY7" fmla="*/ 379710 h 759418"/>
                <a:gd name="connsiteX8" fmla="*/ 622164 w 759417"/>
                <a:gd name="connsiteY8" fmla="*/ 586776 h 759418"/>
                <a:gd name="connsiteX9" fmla="*/ 595155 w 759417"/>
                <a:gd name="connsiteY9" fmla="*/ 595160 h 759418"/>
                <a:gd name="connsiteX10" fmla="*/ 586773 w 759417"/>
                <a:gd name="connsiteY10" fmla="*/ 622165 h 759418"/>
                <a:gd name="connsiteX11" fmla="*/ 379707 w 759417"/>
                <a:gd name="connsiteY11" fmla="*/ 759418 h 759418"/>
                <a:gd name="connsiteX12" fmla="*/ 379707 w 759417"/>
                <a:gd name="connsiteY12" fmla="*/ 759417 h 759418"/>
                <a:gd name="connsiteX13" fmla="*/ 172641 w 759417"/>
                <a:gd name="connsiteY13" fmla="*/ 622164 h 759418"/>
                <a:gd name="connsiteX14" fmla="*/ 164257 w 759417"/>
                <a:gd name="connsiteY14" fmla="*/ 595158 h 759418"/>
                <a:gd name="connsiteX15" fmla="*/ 137253 w 759417"/>
                <a:gd name="connsiteY15" fmla="*/ 586775 h 759418"/>
                <a:gd name="connsiteX16" fmla="*/ 4566 w 759417"/>
                <a:gd name="connsiteY16" fmla="*/ 424999 h 759418"/>
                <a:gd name="connsiteX17" fmla="*/ 0 w 759417"/>
                <a:gd name="connsiteY17" fmla="*/ 379710 h 759418"/>
                <a:gd name="connsiteX18" fmla="*/ 4566 w 759417"/>
                <a:gd name="connsiteY18" fmla="*/ 334420 h 759418"/>
                <a:gd name="connsiteX19" fmla="*/ 137253 w 759417"/>
                <a:gd name="connsiteY19" fmla="*/ 172644 h 759418"/>
                <a:gd name="connsiteX20" fmla="*/ 164258 w 759417"/>
                <a:gd name="connsiteY20" fmla="*/ 164261 h 759418"/>
                <a:gd name="connsiteX21" fmla="*/ 172642 w 759417"/>
                <a:gd name="connsiteY21" fmla="*/ 137253 h 759418"/>
                <a:gd name="connsiteX22" fmla="*/ 334417 w 759417"/>
                <a:gd name="connsiteY22" fmla="*/ 4566 h 759418"/>
                <a:gd name="connsiteX23" fmla="*/ 379707 w 759417"/>
                <a:gd name="connsiteY23" fmla="*/ 1 h 759418"/>
                <a:gd name="connsiteX24" fmla="*/ 424997 w 759417"/>
                <a:gd name="connsiteY24" fmla="*/ 4566 h 759418"/>
                <a:gd name="connsiteX25" fmla="*/ 586773 w 759417"/>
                <a:gd name="connsiteY25" fmla="*/ 137253 h 759418"/>
                <a:gd name="connsiteX26" fmla="*/ 595156 w 759417"/>
                <a:gd name="connsiteY26" fmla="*/ 164260 h 759418"/>
                <a:gd name="connsiteX27" fmla="*/ 622165 w 759417"/>
                <a:gd name="connsiteY27" fmla="*/ 172644 h 759418"/>
                <a:gd name="connsiteX28" fmla="*/ 759417 w 759417"/>
                <a:gd name="connsiteY28" fmla="*/ 379710 h 7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9417" h="759418">
                  <a:moveTo>
                    <a:pt x="0" y="379710"/>
                  </a:moveTo>
                  <a:lnTo>
                    <a:pt x="0" y="379710"/>
                  </a:lnTo>
                  <a:lnTo>
                    <a:pt x="0" y="379709"/>
                  </a:lnTo>
                  <a:close/>
                  <a:moveTo>
                    <a:pt x="379708" y="0"/>
                  </a:moveTo>
                  <a:lnTo>
                    <a:pt x="379707" y="1"/>
                  </a:lnTo>
                  <a:lnTo>
                    <a:pt x="379707" y="0"/>
                  </a:lnTo>
                  <a:close/>
                  <a:moveTo>
                    <a:pt x="759417" y="379710"/>
                  </a:moveTo>
                  <a:lnTo>
                    <a:pt x="759416" y="379710"/>
                  </a:lnTo>
                  <a:cubicBezTo>
                    <a:pt x="759416" y="472795"/>
                    <a:pt x="702821" y="552661"/>
                    <a:pt x="622164" y="586776"/>
                  </a:cubicBezTo>
                  <a:lnTo>
                    <a:pt x="595155" y="595160"/>
                  </a:lnTo>
                  <a:lnTo>
                    <a:pt x="586773" y="622165"/>
                  </a:lnTo>
                  <a:cubicBezTo>
                    <a:pt x="552657" y="702823"/>
                    <a:pt x="472791" y="759418"/>
                    <a:pt x="379707" y="759418"/>
                  </a:cubicBezTo>
                  <a:lnTo>
                    <a:pt x="379707" y="759417"/>
                  </a:lnTo>
                  <a:cubicBezTo>
                    <a:pt x="286622" y="759417"/>
                    <a:pt x="206756" y="702822"/>
                    <a:pt x="172641" y="622164"/>
                  </a:cubicBezTo>
                  <a:lnTo>
                    <a:pt x="164257" y="595158"/>
                  </a:lnTo>
                  <a:lnTo>
                    <a:pt x="137253" y="586775"/>
                  </a:lnTo>
                  <a:cubicBezTo>
                    <a:pt x="70038" y="558346"/>
                    <a:pt x="19533" y="498145"/>
                    <a:pt x="4566" y="424999"/>
                  </a:cubicBezTo>
                  <a:lnTo>
                    <a:pt x="0" y="379710"/>
                  </a:lnTo>
                  <a:lnTo>
                    <a:pt x="4566" y="334420"/>
                  </a:lnTo>
                  <a:cubicBezTo>
                    <a:pt x="19533" y="261274"/>
                    <a:pt x="70038" y="201073"/>
                    <a:pt x="137253" y="172644"/>
                  </a:cubicBezTo>
                  <a:lnTo>
                    <a:pt x="164258" y="164261"/>
                  </a:lnTo>
                  <a:lnTo>
                    <a:pt x="172642" y="137253"/>
                  </a:lnTo>
                  <a:cubicBezTo>
                    <a:pt x="201071" y="70038"/>
                    <a:pt x="261272" y="19534"/>
                    <a:pt x="334417" y="4566"/>
                  </a:cubicBezTo>
                  <a:lnTo>
                    <a:pt x="379707" y="1"/>
                  </a:lnTo>
                  <a:lnTo>
                    <a:pt x="424997" y="4566"/>
                  </a:lnTo>
                  <a:cubicBezTo>
                    <a:pt x="498143" y="19534"/>
                    <a:pt x="558343" y="70038"/>
                    <a:pt x="586773" y="137253"/>
                  </a:cubicBezTo>
                  <a:lnTo>
                    <a:pt x="595156" y="164260"/>
                  </a:lnTo>
                  <a:lnTo>
                    <a:pt x="622165" y="172644"/>
                  </a:lnTo>
                  <a:cubicBezTo>
                    <a:pt x="702822" y="206759"/>
                    <a:pt x="759417" y="286625"/>
                    <a:pt x="759417" y="3797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6200000">
              <a:off x="748035" y="1865951"/>
              <a:ext cx="623091" cy="623092"/>
            </a:xfrm>
            <a:custGeom>
              <a:avLst/>
              <a:gdLst>
                <a:gd name="connsiteX0" fmla="*/ 0 w 759417"/>
                <a:gd name="connsiteY0" fmla="*/ 379710 h 759418"/>
                <a:gd name="connsiteX1" fmla="*/ 0 w 759417"/>
                <a:gd name="connsiteY1" fmla="*/ 379710 h 759418"/>
                <a:gd name="connsiteX2" fmla="*/ 0 w 759417"/>
                <a:gd name="connsiteY2" fmla="*/ 379709 h 759418"/>
                <a:gd name="connsiteX3" fmla="*/ 379708 w 759417"/>
                <a:gd name="connsiteY3" fmla="*/ 0 h 759418"/>
                <a:gd name="connsiteX4" fmla="*/ 379707 w 759417"/>
                <a:gd name="connsiteY4" fmla="*/ 1 h 759418"/>
                <a:gd name="connsiteX5" fmla="*/ 379707 w 759417"/>
                <a:gd name="connsiteY5" fmla="*/ 0 h 759418"/>
                <a:gd name="connsiteX6" fmla="*/ 759417 w 759417"/>
                <a:gd name="connsiteY6" fmla="*/ 379710 h 759418"/>
                <a:gd name="connsiteX7" fmla="*/ 759416 w 759417"/>
                <a:gd name="connsiteY7" fmla="*/ 379710 h 759418"/>
                <a:gd name="connsiteX8" fmla="*/ 622164 w 759417"/>
                <a:gd name="connsiteY8" fmla="*/ 586776 h 759418"/>
                <a:gd name="connsiteX9" fmla="*/ 595155 w 759417"/>
                <a:gd name="connsiteY9" fmla="*/ 595160 h 759418"/>
                <a:gd name="connsiteX10" fmla="*/ 586773 w 759417"/>
                <a:gd name="connsiteY10" fmla="*/ 622165 h 759418"/>
                <a:gd name="connsiteX11" fmla="*/ 379707 w 759417"/>
                <a:gd name="connsiteY11" fmla="*/ 759418 h 759418"/>
                <a:gd name="connsiteX12" fmla="*/ 379707 w 759417"/>
                <a:gd name="connsiteY12" fmla="*/ 759417 h 759418"/>
                <a:gd name="connsiteX13" fmla="*/ 172641 w 759417"/>
                <a:gd name="connsiteY13" fmla="*/ 622164 h 759418"/>
                <a:gd name="connsiteX14" fmla="*/ 164257 w 759417"/>
                <a:gd name="connsiteY14" fmla="*/ 595158 h 759418"/>
                <a:gd name="connsiteX15" fmla="*/ 137253 w 759417"/>
                <a:gd name="connsiteY15" fmla="*/ 586775 h 759418"/>
                <a:gd name="connsiteX16" fmla="*/ 4566 w 759417"/>
                <a:gd name="connsiteY16" fmla="*/ 424999 h 759418"/>
                <a:gd name="connsiteX17" fmla="*/ 0 w 759417"/>
                <a:gd name="connsiteY17" fmla="*/ 379710 h 759418"/>
                <a:gd name="connsiteX18" fmla="*/ 4566 w 759417"/>
                <a:gd name="connsiteY18" fmla="*/ 334420 h 759418"/>
                <a:gd name="connsiteX19" fmla="*/ 137253 w 759417"/>
                <a:gd name="connsiteY19" fmla="*/ 172644 h 759418"/>
                <a:gd name="connsiteX20" fmla="*/ 164258 w 759417"/>
                <a:gd name="connsiteY20" fmla="*/ 164261 h 759418"/>
                <a:gd name="connsiteX21" fmla="*/ 172642 w 759417"/>
                <a:gd name="connsiteY21" fmla="*/ 137253 h 759418"/>
                <a:gd name="connsiteX22" fmla="*/ 334417 w 759417"/>
                <a:gd name="connsiteY22" fmla="*/ 4566 h 759418"/>
                <a:gd name="connsiteX23" fmla="*/ 379707 w 759417"/>
                <a:gd name="connsiteY23" fmla="*/ 1 h 759418"/>
                <a:gd name="connsiteX24" fmla="*/ 424997 w 759417"/>
                <a:gd name="connsiteY24" fmla="*/ 4566 h 759418"/>
                <a:gd name="connsiteX25" fmla="*/ 586773 w 759417"/>
                <a:gd name="connsiteY25" fmla="*/ 137253 h 759418"/>
                <a:gd name="connsiteX26" fmla="*/ 595156 w 759417"/>
                <a:gd name="connsiteY26" fmla="*/ 164260 h 759418"/>
                <a:gd name="connsiteX27" fmla="*/ 622165 w 759417"/>
                <a:gd name="connsiteY27" fmla="*/ 172644 h 759418"/>
                <a:gd name="connsiteX28" fmla="*/ 759417 w 759417"/>
                <a:gd name="connsiteY28" fmla="*/ 379710 h 7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9417" h="759418">
                  <a:moveTo>
                    <a:pt x="0" y="379710"/>
                  </a:moveTo>
                  <a:lnTo>
                    <a:pt x="0" y="379710"/>
                  </a:lnTo>
                  <a:lnTo>
                    <a:pt x="0" y="379709"/>
                  </a:lnTo>
                  <a:close/>
                  <a:moveTo>
                    <a:pt x="379708" y="0"/>
                  </a:moveTo>
                  <a:lnTo>
                    <a:pt x="379707" y="1"/>
                  </a:lnTo>
                  <a:lnTo>
                    <a:pt x="379707" y="0"/>
                  </a:lnTo>
                  <a:close/>
                  <a:moveTo>
                    <a:pt x="759417" y="379710"/>
                  </a:moveTo>
                  <a:lnTo>
                    <a:pt x="759416" y="379710"/>
                  </a:lnTo>
                  <a:cubicBezTo>
                    <a:pt x="759416" y="472795"/>
                    <a:pt x="702821" y="552661"/>
                    <a:pt x="622164" y="586776"/>
                  </a:cubicBezTo>
                  <a:lnTo>
                    <a:pt x="595155" y="595160"/>
                  </a:lnTo>
                  <a:lnTo>
                    <a:pt x="586773" y="622165"/>
                  </a:lnTo>
                  <a:cubicBezTo>
                    <a:pt x="552657" y="702823"/>
                    <a:pt x="472791" y="759418"/>
                    <a:pt x="379707" y="759418"/>
                  </a:cubicBezTo>
                  <a:lnTo>
                    <a:pt x="379707" y="759417"/>
                  </a:lnTo>
                  <a:cubicBezTo>
                    <a:pt x="286622" y="759417"/>
                    <a:pt x="206756" y="702822"/>
                    <a:pt x="172641" y="622164"/>
                  </a:cubicBezTo>
                  <a:lnTo>
                    <a:pt x="164257" y="595158"/>
                  </a:lnTo>
                  <a:lnTo>
                    <a:pt x="137253" y="586775"/>
                  </a:lnTo>
                  <a:cubicBezTo>
                    <a:pt x="70038" y="558346"/>
                    <a:pt x="19533" y="498145"/>
                    <a:pt x="4566" y="424999"/>
                  </a:cubicBezTo>
                  <a:lnTo>
                    <a:pt x="0" y="379710"/>
                  </a:lnTo>
                  <a:lnTo>
                    <a:pt x="4566" y="334420"/>
                  </a:lnTo>
                  <a:cubicBezTo>
                    <a:pt x="19533" y="261274"/>
                    <a:pt x="70038" y="201073"/>
                    <a:pt x="137253" y="172644"/>
                  </a:cubicBezTo>
                  <a:lnTo>
                    <a:pt x="164258" y="164261"/>
                  </a:lnTo>
                  <a:lnTo>
                    <a:pt x="172642" y="137253"/>
                  </a:lnTo>
                  <a:cubicBezTo>
                    <a:pt x="201071" y="70038"/>
                    <a:pt x="261272" y="19534"/>
                    <a:pt x="334417" y="4566"/>
                  </a:cubicBezTo>
                  <a:lnTo>
                    <a:pt x="379707" y="1"/>
                  </a:lnTo>
                  <a:lnTo>
                    <a:pt x="424997" y="4566"/>
                  </a:lnTo>
                  <a:cubicBezTo>
                    <a:pt x="498143" y="19534"/>
                    <a:pt x="558343" y="70038"/>
                    <a:pt x="586773" y="137253"/>
                  </a:cubicBezTo>
                  <a:lnTo>
                    <a:pt x="595156" y="164260"/>
                  </a:lnTo>
                  <a:lnTo>
                    <a:pt x="622165" y="172644"/>
                  </a:lnTo>
                  <a:cubicBezTo>
                    <a:pt x="702822" y="206759"/>
                    <a:pt x="759417" y="286625"/>
                    <a:pt x="759417" y="379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30200" dist="317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96318" y="3031600"/>
            <a:ext cx="4015409" cy="1204933"/>
            <a:chOff x="1673136" y="1791038"/>
            <a:chExt cx="4015409" cy="1204933"/>
          </a:xfrm>
        </p:grpSpPr>
        <p:sp>
          <p:nvSpPr>
            <p:cNvPr id="33" name="文本框 32"/>
            <p:cNvSpPr txBox="1"/>
            <p:nvPr/>
          </p:nvSpPr>
          <p:spPr>
            <a:xfrm>
              <a:off x="1673137" y="1791038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有效沟通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73136" y="2263463"/>
              <a:ext cx="4015409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，可以用自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0400" y="4559712"/>
            <a:ext cx="790419" cy="790418"/>
            <a:chOff x="664370" y="1782290"/>
            <a:chExt cx="790419" cy="790418"/>
          </a:xfrm>
        </p:grpSpPr>
        <p:sp>
          <p:nvSpPr>
            <p:cNvPr id="49" name="任意多边形 48"/>
            <p:cNvSpPr/>
            <p:nvPr/>
          </p:nvSpPr>
          <p:spPr>
            <a:xfrm rot="16200000">
              <a:off x="664371" y="1782289"/>
              <a:ext cx="790418" cy="790419"/>
            </a:xfrm>
            <a:custGeom>
              <a:avLst/>
              <a:gdLst>
                <a:gd name="connsiteX0" fmla="*/ 0 w 759417"/>
                <a:gd name="connsiteY0" fmla="*/ 379710 h 759418"/>
                <a:gd name="connsiteX1" fmla="*/ 0 w 759417"/>
                <a:gd name="connsiteY1" fmla="*/ 379710 h 759418"/>
                <a:gd name="connsiteX2" fmla="*/ 0 w 759417"/>
                <a:gd name="connsiteY2" fmla="*/ 379709 h 759418"/>
                <a:gd name="connsiteX3" fmla="*/ 379708 w 759417"/>
                <a:gd name="connsiteY3" fmla="*/ 0 h 759418"/>
                <a:gd name="connsiteX4" fmla="*/ 379707 w 759417"/>
                <a:gd name="connsiteY4" fmla="*/ 1 h 759418"/>
                <a:gd name="connsiteX5" fmla="*/ 379707 w 759417"/>
                <a:gd name="connsiteY5" fmla="*/ 0 h 759418"/>
                <a:gd name="connsiteX6" fmla="*/ 759417 w 759417"/>
                <a:gd name="connsiteY6" fmla="*/ 379710 h 759418"/>
                <a:gd name="connsiteX7" fmla="*/ 759416 w 759417"/>
                <a:gd name="connsiteY7" fmla="*/ 379710 h 759418"/>
                <a:gd name="connsiteX8" fmla="*/ 622164 w 759417"/>
                <a:gd name="connsiteY8" fmla="*/ 586776 h 759418"/>
                <a:gd name="connsiteX9" fmla="*/ 595155 w 759417"/>
                <a:gd name="connsiteY9" fmla="*/ 595160 h 759418"/>
                <a:gd name="connsiteX10" fmla="*/ 586773 w 759417"/>
                <a:gd name="connsiteY10" fmla="*/ 622165 h 759418"/>
                <a:gd name="connsiteX11" fmla="*/ 379707 w 759417"/>
                <a:gd name="connsiteY11" fmla="*/ 759418 h 759418"/>
                <a:gd name="connsiteX12" fmla="*/ 379707 w 759417"/>
                <a:gd name="connsiteY12" fmla="*/ 759417 h 759418"/>
                <a:gd name="connsiteX13" fmla="*/ 172641 w 759417"/>
                <a:gd name="connsiteY13" fmla="*/ 622164 h 759418"/>
                <a:gd name="connsiteX14" fmla="*/ 164257 w 759417"/>
                <a:gd name="connsiteY14" fmla="*/ 595158 h 759418"/>
                <a:gd name="connsiteX15" fmla="*/ 137253 w 759417"/>
                <a:gd name="connsiteY15" fmla="*/ 586775 h 759418"/>
                <a:gd name="connsiteX16" fmla="*/ 4566 w 759417"/>
                <a:gd name="connsiteY16" fmla="*/ 424999 h 759418"/>
                <a:gd name="connsiteX17" fmla="*/ 0 w 759417"/>
                <a:gd name="connsiteY17" fmla="*/ 379710 h 759418"/>
                <a:gd name="connsiteX18" fmla="*/ 4566 w 759417"/>
                <a:gd name="connsiteY18" fmla="*/ 334420 h 759418"/>
                <a:gd name="connsiteX19" fmla="*/ 137253 w 759417"/>
                <a:gd name="connsiteY19" fmla="*/ 172644 h 759418"/>
                <a:gd name="connsiteX20" fmla="*/ 164258 w 759417"/>
                <a:gd name="connsiteY20" fmla="*/ 164261 h 759418"/>
                <a:gd name="connsiteX21" fmla="*/ 172642 w 759417"/>
                <a:gd name="connsiteY21" fmla="*/ 137253 h 759418"/>
                <a:gd name="connsiteX22" fmla="*/ 334417 w 759417"/>
                <a:gd name="connsiteY22" fmla="*/ 4566 h 759418"/>
                <a:gd name="connsiteX23" fmla="*/ 379707 w 759417"/>
                <a:gd name="connsiteY23" fmla="*/ 1 h 759418"/>
                <a:gd name="connsiteX24" fmla="*/ 424997 w 759417"/>
                <a:gd name="connsiteY24" fmla="*/ 4566 h 759418"/>
                <a:gd name="connsiteX25" fmla="*/ 586773 w 759417"/>
                <a:gd name="connsiteY25" fmla="*/ 137253 h 759418"/>
                <a:gd name="connsiteX26" fmla="*/ 595156 w 759417"/>
                <a:gd name="connsiteY26" fmla="*/ 164260 h 759418"/>
                <a:gd name="connsiteX27" fmla="*/ 622165 w 759417"/>
                <a:gd name="connsiteY27" fmla="*/ 172644 h 759418"/>
                <a:gd name="connsiteX28" fmla="*/ 759417 w 759417"/>
                <a:gd name="connsiteY28" fmla="*/ 379710 h 7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9417" h="759418">
                  <a:moveTo>
                    <a:pt x="0" y="379710"/>
                  </a:moveTo>
                  <a:lnTo>
                    <a:pt x="0" y="379710"/>
                  </a:lnTo>
                  <a:lnTo>
                    <a:pt x="0" y="379709"/>
                  </a:lnTo>
                  <a:close/>
                  <a:moveTo>
                    <a:pt x="379708" y="0"/>
                  </a:moveTo>
                  <a:lnTo>
                    <a:pt x="379707" y="1"/>
                  </a:lnTo>
                  <a:lnTo>
                    <a:pt x="379707" y="0"/>
                  </a:lnTo>
                  <a:close/>
                  <a:moveTo>
                    <a:pt x="759417" y="379710"/>
                  </a:moveTo>
                  <a:lnTo>
                    <a:pt x="759416" y="379710"/>
                  </a:lnTo>
                  <a:cubicBezTo>
                    <a:pt x="759416" y="472795"/>
                    <a:pt x="702821" y="552661"/>
                    <a:pt x="622164" y="586776"/>
                  </a:cubicBezTo>
                  <a:lnTo>
                    <a:pt x="595155" y="595160"/>
                  </a:lnTo>
                  <a:lnTo>
                    <a:pt x="586773" y="622165"/>
                  </a:lnTo>
                  <a:cubicBezTo>
                    <a:pt x="552657" y="702823"/>
                    <a:pt x="472791" y="759418"/>
                    <a:pt x="379707" y="759418"/>
                  </a:cubicBezTo>
                  <a:lnTo>
                    <a:pt x="379707" y="759417"/>
                  </a:lnTo>
                  <a:cubicBezTo>
                    <a:pt x="286622" y="759417"/>
                    <a:pt x="206756" y="702822"/>
                    <a:pt x="172641" y="622164"/>
                  </a:cubicBezTo>
                  <a:lnTo>
                    <a:pt x="164257" y="595158"/>
                  </a:lnTo>
                  <a:lnTo>
                    <a:pt x="137253" y="586775"/>
                  </a:lnTo>
                  <a:cubicBezTo>
                    <a:pt x="70038" y="558346"/>
                    <a:pt x="19533" y="498145"/>
                    <a:pt x="4566" y="424999"/>
                  </a:cubicBezTo>
                  <a:lnTo>
                    <a:pt x="0" y="379710"/>
                  </a:lnTo>
                  <a:lnTo>
                    <a:pt x="4566" y="334420"/>
                  </a:lnTo>
                  <a:cubicBezTo>
                    <a:pt x="19533" y="261274"/>
                    <a:pt x="70038" y="201073"/>
                    <a:pt x="137253" y="172644"/>
                  </a:cubicBezTo>
                  <a:lnTo>
                    <a:pt x="164258" y="164261"/>
                  </a:lnTo>
                  <a:lnTo>
                    <a:pt x="172642" y="137253"/>
                  </a:lnTo>
                  <a:cubicBezTo>
                    <a:pt x="201071" y="70038"/>
                    <a:pt x="261272" y="19534"/>
                    <a:pt x="334417" y="4566"/>
                  </a:cubicBezTo>
                  <a:lnTo>
                    <a:pt x="379707" y="1"/>
                  </a:lnTo>
                  <a:lnTo>
                    <a:pt x="424997" y="4566"/>
                  </a:lnTo>
                  <a:cubicBezTo>
                    <a:pt x="498143" y="19534"/>
                    <a:pt x="558343" y="70038"/>
                    <a:pt x="586773" y="137253"/>
                  </a:cubicBezTo>
                  <a:lnTo>
                    <a:pt x="595156" y="164260"/>
                  </a:lnTo>
                  <a:lnTo>
                    <a:pt x="622165" y="172644"/>
                  </a:lnTo>
                  <a:cubicBezTo>
                    <a:pt x="702822" y="206759"/>
                    <a:pt x="759417" y="286625"/>
                    <a:pt x="759417" y="3797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748035" y="1865951"/>
              <a:ext cx="623091" cy="623092"/>
            </a:xfrm>
            <a:custGeom>
              <a:avLst/>
              <a:gdLst>
                <a:gd name="connsiteX0" fmla="*/ 0 w 759417"/>
                <a:gd name="connsiteY0" fmla="*/ 379710 h 759418"/>
                <a:gd name="connsiteX1" fmla="*/ 0 w 759417"/>
                <a:gd name="connsiteY1" fmla="*/ 379710 h 759418"/>
                <a:gd name="connsiteX2" fmla="*/ 0 w 759417"/>
                <a:gd name="connsiteY2" fmla="*/ 379709 h 759418"/>
                <a:gd name="connsiteX3" fmla="*/ 379708 w 759417"/>
                <a:gd name="connsiteY3" fmla="*/ 0 h 759418"/>
                <a:gd name="connsiteX4" fmla="*/ 379707 w 759417"/>
                <a:gd name="connsiteY4" fmla="*/ 1 h 759418"/>
                <a:gd name="connsiteX5" fmla="*/ 379707 w 759417"/>
                <a:gd name="connsiteY5" fmla="*/ 0 h 759418"/>
                <a:gd name="connsiteX6" fmla="*/ 759417 w 759417"/>
                <a:gd name="connsiteY6" fmla="*/ 379710 h 759418"/>
                <a:gd name="connsiteX7" fmla="*/ 759416 w 759417"/>
                <a:gd name="connsiteY7" fmla="*/ 379710 h 759418"/>
                <a:gd name="connsiteX8" fmla="*/ 622164 w 759417"/>
                <a:gd name="connsiteY8" fmla="*/ 586776 h 759418"/>
                <a:gd name="connsiteX9" fmla="*/ 595155 w 759417"/>
                <a:gd name="connsiteY9" fmla="*/ 595160 h 759418"/>
                <a:gd name="connsiteX10" fmla="*/ 586773 w 759417"/>
                <a:gd name="connsiteY10" fmla="*/ 622165 h 759418"/>
                <a:gd name="connsiteX11" fmla="*/ 379707 w 759417"/>
                <a:gd name="connsiteY11" fmla="*/ 759418 h 759418"/>
                <a:gd name="connsiteX12" fmla="*/ 379707 w 759417"/>
                <a:gd name="connsiteY12" fmla="*/ 759417 h 759418"/>
                <a:gd name="connsiteX13" fmla="*/ 172641 w 759417"/>
                <a:gd name="connsiteY13" fmla="*/ 622164 h 759418"/>
                <a:gd name="connsiteX14" fmla="*/ 164257 w 759417"/>
                <a:gd name="connsiteY14" fmla="*/ 595158 h 759418"/>
                <a:gd name="connsiteX15" fmla="*/ 137253 w 759417"/>
                <a:gd name="connsiteY15" fmla="*/ 586775 h 759418"/>
                <a:gd name="connsiteX16" fmla="*/ 4566 w 759417"/>
                <a:gd name="connsiteY16" fmla="*/ 424999 h 759418"/>
                <a:gd name="connsiteX17" fmla="*/ 0 w 759417"/>
                <a:gd name="connsiteY17" fmla="*/ 379710 h 759418"/>
                <a:gd name="connsiteX18" fmla="*/ 4566 w 759417"/>
                <a:gd name="connsiteY18" fmla="*/ 334420 h 759418"/>
                <a:gd name="connsiteX19" fmla="*/ 137253 w 759417"/>
                <a:gd name="connsiteY19" fmla="*/ 172644 h 759418"/>
                <a:gd name="connsiteX20" fmla="*/ 164258 w 759417"/>
                <a:gd name="connsiteY20" fmla="*/ 164261 h 759418"/>
                <a:gd name="connsiteX21" fmla="*/ 172642 w 759417"/>
                <a:gd name="connsiteY21" fmla="*/ 137253 h 759418"/>
                <a:gd name="connsiteX22" fmla="*/ 334417 w 759417"/>
                <a:gd name="connsiteY22" fmla="*/ 4566 h 759418"/>
                <a:gd name="connsiteX23" fmla="*/ 379707 w 759417"/>
                <a:gd name="connsiteY23" fmla="*/ 1 h 759418"/>
                <a:gd name="connsiteX24" fmla="*/ 424997 w 759417"/>
                <a:gd name="connsiteY24" fmla="*/ 4566 h 759418"/>
                <a:gd name="connsiteX25" fmla="*/ 586773 w 759417"/>
                <a:gd name="connsiteY25" fmla="*/ 137253 h 759418"/>
                <a:gd name="connsiteX26" fmla="*/ 595156 w 759417"/>
                <a:gd name="connsiteY26" fmla="*/ 164260 h 759418"/>
                <a:gd name="connsiteX27" fmla="*/ 622165 w 759417"/>
                <a:gd name="connsiteY27" fmla="*/ 172644 h 759418"/>
                <a:gd name="connsiteX28" fmla="*/ 759417 w 759417"/>
                <a:gd name="connsiteY28" fmla="*/ 379710 h 7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9417" h="759418">
                  <a:moveTo>
                    <a:pt x="0" y="379710"/>
                  </a:moveTo>
                  <a:lnTo>
                    <a:pt x="0" y="379710"/>
                  </a:lnTo>
                  <a:lnTo>
                    <a:pt x="0" y="379709"/>
                  </a:lnTo>
                  <a:close/>
                  <a:moveTo>
                    <a:pt x="379708" y="0"/>
                  </a:moveTo>
                  <a:lnTo>
                    <a:pt x="379707" y="1"/>
                  </a:lnTo>
                  <a:lnTo>
                    <a:pt x="379707" y="0"/>
                  </a:lnTo>
                  <a:close/>
                  <a:moveTo>
                    <a:pt x="759417" y="379710"/>
                  </a:moveTo>
                  <a:lnTo>
                    <a:pt x="759416" y="379710"/>
                  </a:lnTo>
                  <a:cubicBezTo>
                    <a:pt x="759416" y="472795"/>
                    <a:pt x="702821" y="552661"/>
                    <a:pt x="622164" y="586776"/>
                  </a:cubicBezTo>
                  <a:lnTo>
                    <a:pt x="595155" y="595160"/>
                  </a:lnTo>
                  <a:lnTo>
                    <a:pt x="586773" y="622165"/>
                  </a:lnTo>
                  <a:cubicBezTo>
                    <a:pt x="552657" y="702823"/>
                    <a:pt x="472791" y="759418"/>
                    <a:pt x="379707" y="759418"/>
                  </a:cubicBezTo>
                  <a:lnTo>
                    <a:pt x="379707" y="759417"/>
                  </a:lnTo>
                  <a:cubicBezTo>
                    <a:pt x="286622" y="759417"/>
                    <a:pt x="206756" y="702822"/>
                    <a:pt x="172641" y="622164"/>
                  </a:cubicBezTo>
                  <a:lnTo>
                    <a:pt x="164257" y="595158"/>
                  </a:lnTo>
                  <a:lnTo>
                    <a:pt x="137253" y="586775"/>
                  </a:lnTo>
                  <a:cubicBezTo>
                    <a:pt x="70038" y="558346"/>
                    <a:pt x="19533" y="498145"/>
                    <a:pt x="4566" y="424999"/>
                  </a:cubicBezTo>
                  <a:lnTo>
                    <a:pt x="0" y="379710"/>
                  </a:lnTo>
                  <a:lnTo>
                    <a:pt x="4566" y="334420"/>
                  </a:lnTo>
                  <a:cubicBezTo>
                    <a:pt x="19533" y="261274"/>
                    <a:pt x="70038" y="201073"/>
                    <a:pt x="137253" y="172644"/>
                  </a:cubicBezTo>
                  <a:lnTo>
                    <a:pt x="164258" y="164261"/>
                  </a:lnTo>
                  <a:lnTo>
                    <a:pt x="172642" y="137253"/>
                  </a:lnTo>
                  <a:cubicBezTo>
                    <a:pt x="201071" y="70038"/>
                    <a:pt x="261272" y="19534"/>
                    <a:pt x="334417" y="4566"/>
                  </a:cubicBezTo>
                  <a:lnTo>
                    <a:pt x="379707" y="1"/>
                  </a:lnTo>
                  <a:lnTo>
                    <a:pt x="424997" y="4566"/>
                  </a:lnTo>
                  <a:cubicBezTo>
                    <a:pt x="498143" y="19534"/>
                    <a:pt x="558343" y="70038"/>
                    <a:pt x="586773" y="137253"/>
                  </a:cubicBezTo>
                  <a:lnTo>
                    <a:pt x="595156" y="164260"/>
                  </a:lnTo>
                  <a:lnTo>
                    <a:pt x="622165" y="172644"/>
                  </a:lnTo>
                  <a:cubicBezTo>
                    <a:pt x="702822" y="206759"/>
                    <a:pt x="759417" y="286625"/>
                    <a:pt x="759417" y="3797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30200" dist="317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96318" y="4464106"/>
            <a:ext cx="4015409" cy="1204933"/>
            <a:chOff x="1673136" y="1791038"/>
            <a:chExt cx="4015409" cy="1204933"/>
          </a:xfrm>
        </p:grpSpPr>
        <p:sp>
          <p:nvSpPr>
            <p:cNvPr id="47" name="文本框 46"/>
            <p:cNvSpPr txBox="1"/>
            <p:nvPr/>
          </p:nvSpPr>
          <p:spPr>
            <a:xfrm>
              <a:off x="1673137" y="1791038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推进实施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73136" y="2263463"/>
              <a:ext cx="4015409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，可以用自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851114" y="1896362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851114" y="3323373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51114" y="4758655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8" name="图片 37">
            <a:hlinkClick r:id="rId6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28409" y="1531467"/>
            <a:ext cx="4092437" cy="3776258"/>
            <a:chOff x="828409" y="1601805"/>
            <a:chExt cx="4092437" cy="37762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277532" y="3668761"/>
              <a:ext cx="643314" cy="0"/>
            </a:xfrm>
            <a:prstGeom prst="line">
              <a:avLst/>
            </a:prstGeom>
            <a:ln w="47625" cap="rnd">
              <a:gradFill flip="none" rotWithShape="1">
                <a:gsLst>
                  <a:gs pos="0">
                    <a:schemeClr val="accent3"/>
                  </a:gs>
                  <a:gs pos="65000">
                    <a:schemeClr val="accent2"/>
                  </a:gs>
                </a:gsLst>
                <a:lin ang="108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045495" y="2525264"/>
              <a:ext cx="832819" cy="678548"/>
            </a:xfrm>
            <a:prstGeom prst="line">
              <a:avLst/>
            </a:prstGeom>
            <a:ln w="47625" cap="rnd">
              <a:gradFill flip="none" rotWithShape="1">
                <a:gsLst>
                  <a:gs pos="0">
                    <a:schemeClr val="accent3"/>
                  </a:gs>
                  <a:gs pos="65000">
                    <a:schemeClr val="accent2"/>
                  </a:gs>
                </a:gsLst>
                <a:lin ang="108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045495" y="3869583"/>
              <a:ext cx="849304" cy="467779"/>
            </a:xfrm>
            <a:prstGeom prst="line">
              <a:avLst/>
            </a:prstGeom>
            <a:ln w="47625" cap="rnd">
              <a:gradFill flip="none" rotWithShape="1">
                <a:gsLst>
                  <a:gs pos="0">
                    <a:schemeClr val="accent3"/>
                  </a:gs>
                  <a:gs pos="65000">
                    <a:schemeClr val="accent2"/>
                  </a:gs>
                </a:gsLst>
                <a:lin ang="108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2801212" y="2816138"/>
              <a:ext cx="1521224" cy="1521224"/>
            </a:xfrm>
            <a:prstGeom prst="ellipse">
              <a:avLst/>
            </a:prstGeom>
            <a:gradFill flip="none" rotWithShape="0">
              <a:gsLst>
                <a:gs pos="43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 l="-18304" t="-52224" r="-18808" b="-53379"/>
            </a:gradFill>
            <a:ln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48200">
                    <a:schemeClr val="accent3"/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74700" dist="190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28409" y="1601805"/>
              <a:ext cx="1406591" cy="1406591"/>
            </a:xfrm>
            <a:prstGeom prst="ellipse">
              <a:avLst/>
            </a:prstGeom>
            <a:gradFill flip="none" rotWithShape="0">
              <a:gsLst>
                <a:gs pos="43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 l="-18304" t="-52224" r="-18808" b="-53379"/>
            </a:gradFill>
            <a:ln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48200">
                    <a:schemeClr val="accent3"/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74700" dist="190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28409" y="3971472"/>
              <a:ext cx="1406591" cy="1406591"/>
            </a:xfrm>
            <a:prstGeom prst="ellipse">
              <a:avLst/>
            </a:prstGeom>
            <a:gradFill flip="none" rotWithShape="0">
              <a:gsLst>
                <a:gs pos="43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 l="-18304" t="-52224" r="-18808" b="-53379"/>
            </a:gradFill>
            <a:ln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48200">
                    <a:schemeClr val="accent3"/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74700" dist="190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123267" y="3258935"/>
              <a:ext cx="926857" cy="56906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dist"/>
              <a:r>
                <a:rPr lang="zh-CN" altLang="en-US" sz="2800" dirty="0" smtClean="0">
                  <a:gradFill>
                    <a:gsLst>
                      <a:gs pos="19000">
                        <a:srgbClr val="E1C89C"/>
                      </a:gs>
                      <a:gs pos="90000">
                        <a:srgbClr val="C4A667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OPPOSans H"/>
                  <a:ea typeface="OPPOSans H"/>
                  <a:cs typeface="OPPOSans M" panose="00020600040101010101" pitchFamily="18" charset="-122"/>
                </a:rPr>
                <a:t>成员</a:t>
              </a:r>
              <a:endParaRPr lang="zh-CN" altLang="en-US" sz="16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097178" y="1987688"/>
              <a:ext cx="819455" cy="63482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OPPOSans H"/>
                  <a:ea typeface="OPPOSans H"/>
                  <a:cs typeface="OPPOSans M" panose="00020600040101010101" pitchFamily="18" charset="-122"/>
                </a:rPr>
                <a:t>成员</a:t>
              </a:r>
              <a:endParaRPr lang="en-US" altLang="zh-CN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OPPOSans H"/>
                <a:ea typeface="OPPOSans H"/>
                <a:cs typeface="OPPOSans M" panose="00020600040101010101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19236" y="4447778"/>
              <a:ext cx="819455" cy="48893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OPPOSans H"/>
                  <a:ea typeface="OPPOSans H"/>
                  <a:cs typeface="OPPOSans M" panose="00020600040101010101" pitchFamily="18" charset="-122"/>
                </a:rPr>
                <a:t>成员</a:t>
              </a:r>
              <a:endParaRPr lang="en-US" altLang="zh-CN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OPPOSans H"/>
                <a:ea typeface="OPPOSans H"/>
                <a:cs typeface="OPPOSans M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7250982" y="1531467"/>
            <a:ext cx="4092437" cy="3776258"/>
            <a:chOff x="828409" y="1601805"/>
            <a:chExt cx="4092437" cy="3776258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277532" y="3668761"/>
              <a:ext cx="643314" cy="0"/>
            </a:xfrm>
            <a:prstGeom prst="line">
              <a:avLst/>
            </a:prstGeom>
            <a:ln w="47625" cap="rnd">
              <a:gradFill flip="none" rotWithShape="1">
                <a:gsLst>
                  <a:gs pos="0">
                    <a:schemeClr val="accent3"/>
                  </a:gs>
                  <a:gs pos="65000">
                    <a:schemeClr val="accent2"/>
                  </a:gs>
                </a:gsLst>
                <a:lin ang="108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045495" y="2525264"/>
              <a:ext cx="832819" cy="678548"/>
            </a:xfrm>
            <a:prstGeom prst="line">
              <a:avLst/>
            </a:prstGeom>
            <a:ln w="47625" cap="rnd">
              <a:gradFill flip="none" rotWithShape="1">
                <a:gsLst>
                  <a:gs pos="0">
                    <a:schemeClr val="accent3"/>
                  </a:gs>
                  <a:gs pos="65000">
                    <a:schemeClr val="accent2"/>
                  </a:gs>
                </a:gsLst>
                <a:lin ang="108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2045495" y="3869583"/>
              <a:ext cx="849304" cy="467779"/>
            </a:xfrm>
            <a:prstGeom prst="line">
              <a:avLst/>
            </a:prstGeom>
            <a:ln w="47625" cap="rnd">
              <a:gradFill flip="none" rotWithShape="1">
                <a:gsLst>
                  <a:gs pos="0">
                    <a:schemeClr val="accent3"/>
                  </a:gs>
                  <a:gs pos="65000">
                    <a:schemeClr val="accent2"/>
                  </a:gs>
                </a:gsLst>
                <a:lin ang="108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2801212" y="2816138"/>
              <a:ext cx="1521224" cy="1521224"/>
            </a:xfrm>
            <a:prstGeom prst="ellipse">
              <a:avLst/>
            </a:prstGeom>
            <a:gradFill flip="none" rotWithShape="0">
              <a:gsLst>
                <a:gs pos="43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 l="-18304" t="-52224" r="-18808" b="-53379"/>
            </a:gradFill>
            <a:ln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48200">
                    <a:schemeClr val="accent3"/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74700" dist="190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828409" y="1601805"/>
              <a:ext cx="1406591" cy="1406591"/>
            </a:xfrm>
            <a:prstGeom prst="ellipse">
              <a:avLst/>
            </a:prstGeom>
            <a:gradFill flip="none" rotWithShape="0">
              <a:gsLst>
                <a:gs pos="43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 l="-18304" t="-52224" r="-18808" b="-53379"/>
            </a:gradFill>
            <a:ln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48200">
                    <a:schemeClr val="accent3"/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74700" dist="190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28409" y="3971472"/>
              <a:ext cx="1406591" cy="1406591"/>
            </a:xfrm>
            <a:prstGeom prst="ellipse">
              <a:avLst/>
            </a:prstGeom>
            <a:gradFill flip="none" rotWithShape="0">
              <a:gsLst>
                <a:gs pos="43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 l="-18304" t="-52224" r="-18808" b="-53379"/>
            </a:gradFill>
            <a:ln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48200">
                    <a:schemeClr val="accent3"/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74700" dist="190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065744" y="3349599"/>
              <a:ext cx="926857" cy="591746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dist"/>
              <a:r>
                <a:rPr lang="zh-CN" altLang="en-US" sz="2800" dirty="0">
                  <a:gradFill>
                    <a:gsLst>
                      <a:gs pos="19000">
                        <a:schemeClr val="accent3"/>
                      </a:gs>
                      <a:gs pos="90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OPPOSans H"/>
                  <a:ea typeface="OPPOSans H"/>
                  <a:cs typeface="OPPOSans M" panose="00020600040101010101" pitchFamily="18" charset="-122"/>
                </a:rPr>
                <a:t>成员</a:t>
              </a:r>
              <a:endParaRPr lang="en-US" altLang="zh-CN" sz="28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OPPOSans H"/>
                <a:ea typeface="OPPOSans H"/>
                <a:cs typeface="OPPOSans M" panose="00020600040101010101" pitchFamily="18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21978" y="2075699"/>
              <a:ext cx="819455" cy="37051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OPPOSans H"/>
                  <a:ea typeface="OPPOSans H"/>
                  <a:cs typeface="OPPOSans M" panose="00020600040101010101" pitchFamily="18" charset="-122"/>
                </a:rPr>
                <a:t>成员</a:t>
              </a:r>
              <a:endParaRPr lang="en-US" altLang="zh-CN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OPPOSans H"/>
                <a:ea typeface="OPPOSans H"/>
                <a:cs typeface="OPPOSans M" panose="00020600040101010101" pitchFamily="18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21978" y="4447778"/>
              <a:ext cx="819455" cy="43826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>
                      <a:lumMod val="85000"/>
                    </a:schemeClr>
                  </a:soli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OPPOSans H"/>
                  <a:ea typeface="OPPOSans H"/>
                  <a:cs typeface="OPPOSans M" panose="00020600040101010101" pitchFamily="18" charset="-122"/>
                </a:rPr>
                <a:t>成员</a:t>
              </a:r>
              <a:endParaRPr lang="en-US" altLang="zh-CN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OPPOSans H"/>
                <a:ea typeface="OPPOSans H"/>
                <a:cs typeface="OPPOSans M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097917" y="2565645"/>
            <a:ext cx="1996166" cy="1996166"/>
            <a:chOff x="5319858" y="2590258"/>
            <a:chExt cx="1552285" cy="1552285"/>
          </a:xfrm>
        </p:grpSpPr>
        <p:sp>
          <p:nvSpPr>
            <p:cNvPr id="9" name="任意多边形 8"/>
            <p:cNvSpPr/>
            <p:nvPr/>
          </p:nvSpPr>
          <p:spPr>
            <a:xfrm rot="18900000">
              <a:off x="5319858" y="2590258"/>
              <a:ext cx="1552285" cy="1552285"/>
            </a:xfrm>
            <a:custGeom>
              <a:avLst/>
              <a:gdLst>
                <a:gd name="connsiteX0" fmla="*/ 2646948 w 2646948"/>
                <a:gd name="connsiteY0" fmla="*/ 843076 h 2646948"/>
                <a:gd name="connsiteX1" fmla="*/ 2646948 w 2646948"/>
                <a:gd name="connsiteY1" fmla="*/ 1773492 h 2646948"/>
                <a:gd name="connsiteX2" fmla="*/ 2343209 w 2646948"/>
                <a:gd name="connsiteY2" fmla="*/ 2231729 h 2646948"/>
                <a:gd name="connsiteX3" fmla="*/ 2274947 w 2646948"/>
                <a:gd name="connsiteY3" fmla="*/ 2252918 h 2646948"/>
                <a:gd name="connsiteX4" fmla="*/ 2246919 w 2646948"/>
                <a:gd name="connsiteY4" fmla="*/ 2343209 h 2646948"/>
                <a:gd name="connsiteX5" fmla="*/ 1788683 w 2646948"/>
                <a:gd name="connsiteY5" fmla="*/ 2646948 h 2646948"/>
                <a:gd name="connsiteX6" fmla="*/ 858267 w 2646948"/>
                <a:gd name="connsiteY6" fmla="*/ 2646948 h 2646948"/>
                <a:gd name="connsiteX7" fmla="*/ 400031 w 2646948"/>
                <a:gd name="connsiteY7" fmla="*/ 2343209 h 2646948"/>
                <a:gd name="connsiteX8" fmla="*/ 372003 w 2646948"/>
                <a:gd name="connsiteY8" fmla="*/ 2252919 h 2646948"/>
                <a:gd name="connsiteX9" fmla="*/ 303740 w 2646948"/>
                <a:gd name="connsiteY9" fmla="*/ 2231729 h 2646948"/>
                <a:gd name="connsiteX10" fmla="*/ 0 w 2646948"/>
                <a:gd name="connsiteY10" fmla="*/ 1773492 h 2646948"/>
                <a:gd name="connsiteX11" fmla="*/ 0 w 2646948"/>
                <a:gd name="connsiteY11" fmla="*/ 843076 h 2646948"/>
                <a:gd name="connsiteX12" fmla="*/ 303740 w 2646948"/>
                <a:gd name="connsiteY12" fmla="*/ 384840 h 2646948"/>
                <a:gd name="connsiteX13" fmla="*/ 382439 w 2646948"/>
                <a:gd name="connsiteY13" fmla="*/ 360410 h 2646948"/>
                <a:gd name="connsiteX14" fmla="*/ 400031 w 2646948"/>
                <a:gd name="connsiteY14" fmla="*/ 303739 h 2646948"/>
                <a:gd name="connsiteX15" fmla="*/ 858267 w 2646948"/>
                <a:gd name="connsiteY15" fmla="*/ 0 h 2646948"/>
                <a:gd name="connsiteX16" fmla="*/ 1788683 w 2646948"/>
                <a:gd name="connsiteY16" fmla="*/ 0 h 2646948"/>
                <a:gd name="connsiteX17" fmla="*/ 2246919 w 2646948"/>
                <a:gd name="connsiteY17" fmla="*/ 303740 h 2646948"/>
                <a:gd name="connsiteX18" fmla="*/ 2264511 w 2646948"/>
                <a:gd name="connsiteY18" fmla="*/ 360411 h 2646948"/>
                <a:gd name="connsiteX19" fmla="*/ 2343209 w 2646948"/>
                <a:gd name="connsiteY19" fmla="*/ 384840 h 2646948"/>
                <a:gd name="connsiteX20" fmla="*/ 2646948 w 2646948"/>
                <a:gd name="connsiteY20" fmla="*/ 843076 h 264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6948" h="2646948">
                  <a:moveTo>
                    <a:pt x="2646948" y="843076"/>
                  </a:moveTo>
                  <a:lnTo>
                    <a:pt x="2646948" y="1773492"/>
                  </a:lnTo>
                  <a:cubicBezTo>
                    <a:pt x="2646948" y="1979488"/>
                    <a:pt x="2521704" y="2156232"/>
                    <a:pt x="2343209" y="2231729"/>
                  </a:cubicBezTo>
                  <a:lnTo>
                    <a:pt x="2274947" y="2252918"/>
                  </a:lnTo>
                  <a:lnTo>
                    <a:pt x="2246919" y="2343209"/>
                  </a:lnTo>
                  <a:cubicBezTo>
                    <a:pt x="2171422" y="2521704"/>
                    <a:pt x="1994679" y="2646948"/>
                    <a:pt x="1788683" y="2646948"/>
                  </a:cubicBezTo>
                  <a:lnTo>
                    <a:pt x="858267" y="2646948"/>
                  </a:lnTo>
                  <a:cubicBezTo>
                    <a:pt x="652271" y="2646948"/>
                    <a:pt x="475528" y="2521704"/>
                    <a:pt x="400031" y="2343209"/>
                  </a:cubicBezTo>
                  <a:lnTo>
                    <a:pt x="372003" y="2252919"/>
                  </a:lnTo>
                  <a:lnTo>
                    <a:pt x="303740" y="2231729"/>
                  </a:lnTo>
                  <a:cubicBezTo>
                    <a:pt x="125245" y="2156232"/>
                    <a:pt x="0" y="1979488"/>
                    <a:pt x="0" y="1773492"/>
                  </a:cubicBezTo>
                  <a:lnTo>
                    <a:pt x="0" y="843076"/>
                  </a:lnTo>
                  <a:cubicBezTo>
                    <a:pt x="0" y="637080"/>
                    <a:pt x="125245" y="460337"/>
                    <a:pt x="303740" y="384840"/>
                  </a:cubicBezTo>
                  <a:lnTo>
                    <a:pt x="382439" y="360410"/>
                  </a:lnTo>
                  <a:lnTo>
                    <a:pt x="400031" y="303739"/>
                  </a:lnTo>
                  <a:cubicBezTo>
                    <a:pt x="475528" y="125244"/>
                    <a:pt x="652271" y="0"/>
                    <a:pt x="858267" y="0"/>
                  </a:cubicBezTo>
                  <a:lnTo>
                    <a:pt x="1788683" y="0"/>
                  </a:lnTo>
                  <a:cubicBezTo>
                    <a:pt x="1994679" y="0"/>
                    <a:pt x="2171422" y="125245"/>
                    <a:pt x="2246919" y="303740"/>
                  </a:cubicBezTo>
                  <a:lnTo>
                    <a:pt x="2264511" y="360411"/>
                  </a:lnTo>
                  <a:lnTo>
                    <a:pt x="2343209" y="384840"/>
                  </a:lnTo>
                  <a:cubicBezTo>
                    <a:pt x="2521704" y="460337"/>
                    <a:pt x="2646948" y="637080"/>
                    <a:pt x="2646948" y="843076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3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342900" dist="1143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8900000">
              <a:off x="5480032" y="2759302"/>
              <a:ext cx="1231936" cy="1231936"/>
            </a:xfrm>
            <a:custGeom>
              <a:avLst/>
              <a:gdLst>
                <a:gd name="connsiteX0" fmla="*/ 2646948 w 2646948"/>
                <a:gd name="connsiteY0" fmla="*/ 843076 h 2646948"/>
                <a:gd name="connsiteX1" fmla="*/ 2646948 w 2646948"/>
                <a:gd name="connsiteY1" fmla="*/ 1773492 h 2646948"/>
                <a:gd name="connsiteX2" fmla="*/ 2343209 w 2646948"/>
                <a:gd name="connsiteY2" fmla="*/ 2231729 h 2646948"/>
                <a:gd name="connsiteX3" fmla="*/ 2274947 w 2646948"/>
                <a:gd name="connsiteY3" fmla="*/ 2252918 h 2646948"/>
                <a:gd name="connsiteX4" fmla="*/ 2246919 w 2646948"/>
                <a:gd name="connsiteY4" fmla="*/ 2343209 h 2646948"/>
                <a:gd name="connsiteX5" fmla="*/ 1788683 w 2646948"/>
                <a:gd name="connsiteY5" fmla="*/ 2646948 h 2646948"/>
                <a:gd name="connsiteX6" fmla="*/ 858267 w 2646948"/>
                <a:gd name="connsiteY6" fmla="*/ 2646948 h 2646948"/>
                <a:gd name="connsiteX7" fmla="*/ 400031 w 2646948"/>
                <a:gd name="connsiteY7" fmla="*/ 2343209 h 2646948"/>
                <a:gd name="connsiteX8" fmla="*/ 372003 w 2646948"/>
                <a:gd name="connsiteY8" fmla="*/ 2252919 h 2646948"/>
                <a:gd name="connsiteX9" fmla="*/ 303740 w 2646948"/>
                <a:gd name="connsiteY9" fmla="*/ 2231729 h 2646948"/>
                <a:gd name="connsiteX10" fmla="*/ 0 w 2646948"/>
                <a:gd name="connsiteY10" fmla="*/ 1773492 h 2646948"/>
                <a:gd name="connsiteX11" fmla="*/ 0 w 2646948"/>
                <a:gd name="connsiteY11" fmla="*/ 843076 h 2646948"/>
                <a:gd name="connsiteX12" fmla="*/ 303740 w 2646948"/>
                <a:gd name="connsiteY12" fmla="*/ 384840 h 2646948"/>
                <a:gd name="connsiteX13" fmla="*/ 382439 w 2646948"/>
                <a:gd name="connsiteY13" fmla="*/ 360410 h 2646948"/>
                <a:gd name="connsiteX14" fmla="*/ 400031 w 2646948"/>
                <a:gd name="connsiteY14" fmla="*/ 303739 h 2646948"/>
                <a:gd name="connsiteX15" fmla="*/ 858267 w 2646948"/>
                <a:gd name="connsiteY15" fmla="*/ 0 h 2646948"/>
                <a:gd name="connsiteX16" fmla="*/ 1788683 w 2646948"/>
                <a:gd name="connsiteY16" fmla="*/ 0 h 2646948"/>
                <a:gd name="connsiteX17" fmla="*/ 2246919 w 2646948"/>
                <a:gd name="connsiteY17" fmla="*/ 303740 h 2646948"/>
                <a:gd name="connsiteX18" fmla="*/ 2264511 w 2646948"/>
                <a:gd name="connsiteY18" fmla="*/ 360411 h 2646948"/>
                <a:gd name="connsiteX19" fmla="*/ 2343209 w 2646948"/>
                <a:gd name="connsiteY19" fmla="*/ 384840 h 2646948"/>
                <a:gd name="connsiteX20" fmla="*/ 2646948 w 2646948"/>
                <a:gd name="connsiteY20" fmla="*/ 843076 h 264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6948" h="2646948">
                  <a:moveTo>
                    <a:pt x="2646948" y="843076"/>
                  </a:moveTo>
                  <a:lnTo>
                    <a:pt x="2646948" y="1773492"/>
                  </a:lnTo>
                  <a:cubicBezTo>
                    <a:pt x="2646948" y="1979488"/>
                    <a:pt x="2521704" y="2156232"/>
                    <a:pt x="2343209" y="2231729"/>
                  </a:cubicBezTo>
                  <a:lnTo>
                    <a:pt x="2274947" y="2252918"/>
                  </a:lnTo>
                  <a:lnTo>
                    <a:pt x="2246919" y="2343209"/>
                  </a:lnTo>
                  <a:cubicBezTo>
                    <a:pt x="2171422" y="2521704"/>
                    <a:pt x="1994679" y="2646948"/>
                    <a:pt x="1788683" y="2646948"/>
                  </a:cubicBezTo>
                  <a:lnTo>
                    <a:pt x="858267" y="2646948"/>
                  </a:lnTo>
                  <a:cubicBezTo>
                    <a:pt x="652271" y="2646948"/>
                    <a:pt x="475528" y="2521704"/>
                    <a:pt x="400031" y="2343209"/>
                  </a:cubicBezTo>
                  <a:lnTo>
                    <a:pt x="372003" y="2252919"/>
                  </a:lnTo>
                  <a:lnTo>
                    <a:pt x="303740" y="2231729"/>
                  </a:lnTo>
                  <a:cubicBezTo>
                    <a:pt x="125245" y="2156232"/>
                    <a:pt x="0" y="1979488"/>
                    <a:pt x="0" y="1773492"/>
                  </a:cubicBezTo>
                  <a:lnTo>
                    <a:pt x="0" y="843076"/>
                  </a:lnTo>
                  <a:cubicBezTo>
                    <a:pt x="0" y="637080"/>
                    <a:pt x="125245" y="460337"/>
                    <a:pt x="303740" y="384840"/>
                  </a:cubicBezTo>
                  <a:lnTo>
                    <a:pt x="382439" y="360410"/>
                  </a:lnTo>
                  <a:lnTo>
                    <a:pt x="400031" y="303739"/>
                  </a:lnTo>
                  <a:cubicBezTo>
                    <a:pt x="475528" y="125244"/>
                    <a:pt x="652271" y="0"/>
                    <a:pt x="858267" y="0"/>
                  </a:cubicBezTo>
                  <a:lnTo>
                    <a:pt x="1788683" y="0"/>
                  </a:lnTo>
                  <a:cubicBezTo>
                    <a:pt x="1994679" y="0"/>
                    <a:pt x="2171422" y="125245"/>
                    <a:pt x="2246919" y="303740"/>
                  </a:cubicBezTo>
                  <a:lnTo>
                    <a:pt x="2264511" y="360411"/>
                  </a:lnTo>
                  <a:lnTo>
                    <a:pt x="2343209" y="384840"/>
                  </a:lnTo>
                  <a:cubicBezTo>
                    <a:pt x="2521704" y="460337"/>
                    <a:pt x="2646948" y="637080"/>
                    <a:pt x="2646948" y="8430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42900" dist="1143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42002" y="2998259"/>
            <a:ext cx="1107996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36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组织</a:t>
            </a:r>
            <a:endParaRPr lang="en-US" altLang="zh-CN" sz="3600" dirty="0" smtClean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  <a:p>
            <a:pPr algn="ctr"/>
            <a:r>
              <a:rPr lang="zh-CN" altLang="en-US" sz="36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架构</a:t>
            </a:r>
            <a:endParaRPr lang="zh-CN" altLang="en-US" sz="36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97333" y="3378870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905207" y="3378870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2801212" y="5028908"/>
            <a:ext cx="6408102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黑替代，推荐使用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1.2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倍行距。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34960" y="1448842"/>
            <a:ext cx="737703" cy="741778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306021" y="4545555"/>
            <a:ext cx="474882" cy="477506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345958" y="1545735"/>
            <a:ext cx="342754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800" spc="300" dirty="0" smtClean="0">
                <a:solidFill>
                  <a:schemeClr val="bg1"/>
                </a:solidFill>
                <a:latin typeface="+mj-ea"/>
                <a:ea typeface="+mj-ea"/>
              </a:rPr>
              <a:t>项目成员组成结构</a:t>
            </a:r>
            <a:endParaRPr lang="zh-CN" altLang="en-US" sz="28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7" name="图片 46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30044" r="48890" b="4787"/>
          <a:stretch/>
        </p:blipFill>
        <p:spPr>
          <a:xfrm>
            <a:off x="715079" y="1399006"/>
            <a:ext cx="3458335" cy="4310196"/>
          </a:xfrm>
          <a:prstGeom prst="roundRect">
            <a:avLst>
              <a:gd name="adj" fmla="val 12574"/>
            </a:avLst>
          </a:prstGeom>
        </p:spPr>
      </p:pic>
      <p:sp useBgFill="1">
        <p:nvSpPr>
          <p:cNvPr id="10" name="圆角矩形 9"/>
          <p:cNvSpPr/>
          <p:nvPr/>
        </p:nvSpPr>
        <p:spPr>
          <a:xfrm>
            <a:off x="4624402" y="1425251"/>
            <a:ext cx="6557293" cy="2972235"/>
          </a:xfrm>
          <a:prstGeom prst="roundRect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  <a:effectLst>
            <a:outerShdw blurRad="774700" dist="190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12" name="图表 11">
                <a:extLst>
                  <a:ext uri="{FF2B5EF4-FFF2-40B4-BE49-F238E27FC236}">
                    <a16:creationId xmlns:a16="http://schemas.microsoft.com/office/drawing/2014/main" id="{C6FF3547-B072-43C9-89E8-EB31E8D373D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44087454"/>
                  </p:ext>
                </p:extLst>
              </p:nvPr>
            </p:nvGraphicFramePr>
            <p:xfrm>
              <a:off x="8344037" y="1399006"/>
              <a:ext cx="2511532" cy="3024724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2" name="图表 11">
                <a:extLst>
                  <a:ext uri="{FF2B5EF4-FFF2-40B4-BE49-F238E27FC236}">
                    <a16:creationId xmlns:a16="http://schemas.microsoft.com/office/drawing/2014/main" id="{C6FF3547-B072-43C9-89E8-EB31E8D373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44037" y="1399006"/>
                <a:ext cx="2511532" cy="3024724"/>
              </a:xfrm>
              <a:prstGeom prst="rect">
                <a:avLst/>
              </a:prstGeom>
            </p:spPr>
          </p:pic>
        </mc:Fallback>
      </mc:AlternateContent>
      <p:sp>
        <p:nvSpPr>
          <p:cNvPr id="8" name="梯形 7"/>
          <p:cNvSpPr/>
          <p:nvPr/>
        </p:nvSpPr>
        <p:spPr>
          <a:xfrm rot="16200000" flipH="1">
            <a:off x="6471155" y="1586554"/>
            <a:ext cx="2454275" cy="2805972"/>
          </a:xfrm>
          <a:prstGeom prst="trapezoid">
            <a:avLst>
              <a:gd name="adj" fmla="val 25955"/>
            </a:avLst>
          </a:prstGeom>
          <a:gradFill flip="none" rotWithShape="1">
            <a:gsLst>
              <a:gs pos="3000">
                <a:schemeClr val="accent2">
                  <a:alpha val="68000"/>
                </a:schemeClr>
              </a:gs>
              <a:gs pos="100000">
                <a:srgbClr val="C4A667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13" name="图表 12">
                <a:extLst>
                  <a:ext uri="{FF2B5EF4-FFF2-40B4-BE49-F238E27FC236}">
                    <a16:creationId xmlns:a16="http://schemas.microsoft.com/office/drawing/2014/main" id="{C6FF3547-B072-43C9-89E8-EB31E8D373D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7457625"/>
                  </p:ext>
                </p:extLst>
              </p:nvPr>
            </p:nvGraphicFramePr>
            <p:xfrm>
              <a:off x="4965471" y="1944436"/>
              <a:ext cx="1752187" cy="2110218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3" name="图表 12">
                <a:extLst>
                  <a:ext uri="{FF2B5EF4-FFF2-40B4-BE49-F238E27FC236}">
                    <a16:creationId xmlns:a16="http://schemas.microsoft.com/office/drawing/2014/main" id="{C6FF3547-B072-43C9-89E8-EB31E8D373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5471" y="1944436"/>
                <a:ext cx="1752187" cy="2110218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文本框 14"/>
          <p:cNvSpPr txBox="1"/>
          <p:nvPr/>
        </p:nvSpPr>
        <p:spPr>
          <a:xfrm>
            <a:off x="9089200" y="2599401"/>
            <a:ext cx="1050288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3600" dirty="0" smtClean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62</a:t>
            </a:r>
            <a:r>
              <a:rPr lang="en-US" altLang="zh-CN" dirty="0" smtClean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%</a:t>
            </a:r>
            <a:endParaRPr lang="zh-CN" altLang="en-US" sz="3600" dirty="0">
              <a:gradFill>
                <a:gsLst>
                  <a:gs pos="19000">
                    <a:srgbClr val="E1C89C"/>
                  </a:gs>
                  <a:gs pos="90000">
                    <a:srgbClr val="C4A667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12412" y="4649732"/>
            <a:ext cx="2638335" cy="1204933"/>
            <a:chOff x="504806" y="1853166"/>
            <a:chExt cx="2638335" cy="1204933"/>
          </a:xfrm>
        </p:grpSpPr>
        <p:sp>
          <p:nvSpPr>
            <p:cNvPr id="17" name="文本框 16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浏览量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04806" y="2325591"/>
              <a:ext cx="2638335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10233" y="4628823"/>
            <a:ext cx="2638335" cy="1204933"/>
            <a:chOff x="504806" y="1853166"/>
            <a:chExt cx="2638335" cy="1204933"/>
          </a:xfrm>
        </p:grpSpPr>
        <p:sp>
          <p:nvSpPr>
            <p:cNvPr id="21" name="文本框 20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交易量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4806" y="2325591"/>
              <a:ext cx="2638335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4534067" y="4640203"/>
            <a:ext cx="492993" cy="492993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061455" y="4660081"/>
            <a:ext cx="492993" cy="492993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443791" y="2766791"/>
            <a:ext cx="80021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24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项目</a:t>
            </a:r>
          </a:p>
        </p:txBody>
      </p:sp>
      <p:sp>
        <p:nvSpPr>
          <p:cNvPr id="26" name="矩形 25"/>
          <p:cNvSpPr/>
          <p:nvPr/>
        </p:nvSpPr>
        <p:spPr>
          <a:xfrm>
            <a:off x="3956552" y="2731735"/>
            <a:ext cx="737703" cy="741778"/>
          </a:xfrm>
          <a:prstGeom prst="rect">
            <a:avLst/>
          </a:prstGeom>
          <a:blipFill dpi="0" rotWithShape="1">
            <a:blip r:embed="rId8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07264" y="5664866"/>
            <a:ext cx="474882" cy="477506"/>
          </a:xfrm>
          <a:prstGeom prst="rect">
            <a:avLst/>
          </a:prstGeom>
          <a:blipFill dpi="0" rotWithShape="1">
            <a:blip r:embed="rId8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7079037" y="2563917"/>
            <a:ext cx="824011" cy="849962"/>
            <a:chOff x="7079037" y="2718801"/>
            <a:chExt cx="824011" cy="849962"/>
          </a:xfrm>
        </p:grpSpPr>
        <p:cxnSp>
          <p:nvCxnSpPr>
            <p:cNvPr id="28" name="直接箭头连接符 27"/>
            <p:cNvCxnSpPr/>
            <p:nvPr/>
          </p:nvCxnSpPr>
          <p:spPr>
            <a:xfrm>
              <a:off x="7079037" y="2718801"/>
              <a:ext cx="824011" cy="0"/>
            </a:xfrm>
            <a:prstGeom prst="straightConnector1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7079037" y="3002122"/>
              <a:ext cx="824011" cy="0"/>
            </a:xfrm>
            <a:prstGeom prst="straightConnector1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7079037" y="3285443"/>
              <a:ext cx="824011" cy="0"/>
            </a:xfrm>
            <a:prstGeom prst="straightConnector1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7079037" y="3568763"/>
              <a:ext cx="824011" cy="0"/>
            </a:xfrm>
            <a:prstGeom prst="straightConnector1">
              <a:avLst/>
            </a:prstGeom>
            <a:ln w="12700">
              <a:gradFill flip="none"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/>
        </p:nvSpPr>
        <p:spPr>
          <a:xfrm>
            <a:off x="11203479" y="4172226"/>
            <a:ext cx="474882" cy="477506"/>
          </a:xfrm>
          <a:prstGeom prst="rect">
            <a:avLst/>
          </a:prstGeom>
          <a:blipFill dpi="0" rotWithShape="1">
            <a:blip r:embed="rId8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hlinkClick r:id="rId9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66950" y="1962150"/>
            <a:ext cx="1504950" cy="3692962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33000"/>
                </a:schemeClr>
              </a:gs>
              <a:gs pos="100000">
                <a:srgbClr val="C4A667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84865" y="1962150"/>
            <a:ext cx="1504950" cy="3692962"/>
          </a:xfrm>
          <a:prstGeom prst="rect">
            <a:avLst/>
          </a:prstGeom>
          <a:gradFill flip="none" rotWithShape="1">
            <a:gsLst>
              <a:gs pos="3000">
                <a:schemeClr val="accent2">
                  <a:alpha val="33000"/>
                </a:schemeClr>
              </a:gs>
              <a:gs pos="100000">
                <a:srgbClr val="C4A667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任意多边形 21"/>
          <p:cNvSpPr/>
          <p:nvPr/>
        </p:nvSpPr>
        <p:spPr>
          <a:xfrm flipH="1">
            <a:off x="8633802" y="1451735"/>
            <a:ext cx="3558198" cy="4214271"/>
          </a:xfrm>
          <a:custGeom>
            <a:avLst/>
            <a:gdLst>
              <a:gd name="connsiteX0" fmla="*/ 1838738 w 3558198"/>
              <a:gd name="connsiteY0" fmla="*/ 0 h 4214271"/>
              <a:gd name="connsiteX1" fmla="*/ 0 w 3558198"/>
              <a:gd name="connsiteY1" fmla="*/ 0 h 4214271"/>
              <a:gd name="connsiteX2" fmla="*/ 0 w 3558198"/>
              <a:gd name="connsiteY2" fmla="*/ 4214271 h 4214271"/>
              <a:gd name="connsiteX3" fmla="*/ 1838738 w 3558198"/>
              <a:gd name="connsiteY3" fmla="*/ 4214271 h 4214271"/>
              <a:gd name="connsiteX4" fmla="*/ 2608376 w 3558198"/>
              <a:gd name="connsiteY4" fmla="*/ 3805058 h 4214271"/>
              <a:gd name="connsiteX5" fmla="*/ 2691233 w 3558198"/>
              <a:gd name="connsiteY5" fmla="*/ 3652405 h 4214271"/>
              <a:gd name="connsiteX6" fmla="*/ 2854339 w 3558198"/>
              <a:gd name="connsiteY6" fmla="*/ 3652405 h 4214271"/>
              <a:gd name="connsiteX7" fmla="*/ 3558198 w 3558198"/>
              <a:gd name="connsiteY7" fmla="*/ 2948546 h 4214271"/>
              <a:gd name="connsiteX8" fmla="*/ 3558198 w 3558198"/>
              <a:gd name="connsiteY8" fmla="*/ 1160393 h 4214271"/>
              <a:gd name="connsiteX9" fmla="*/ 2854339 w 3558198"/>
              <a:gd name="connsiteY9" fmla="*/ 456534 h 4214271"/>
              <a:gd name="connsiteX10" fmla="*/ 2634061 w 3558198"/>
              <a:gd name="connsiteY10" fmla="*/ 456534 h 4214271"/>
              <a:gd name="connsiteX11" fmla="*/ 2608376 w 3558198"/>
              <a:gd name="connsiteY11" fmla="*/ 409213 h 4214271"/>
              <a:gd name="connsiteX12" fmla="*/ 1838738 w 3558198"/>
              <a:gd name="connsiteY12" fmla="*/ 0 h 421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8198" h="4214271">
                <a:moveTo>
                  <a:pt x="1838738" y="0"/>
                </a:moveTo>
                <a:lnTo>
                  <a:pt x="0" y="0"/>
                </a:lnTo>
                <a:lnTo>
                  <a:pt x="0" y="4214271"/>
                </a:lnTo>
                <a:lnTo>
                  <a:pt x="1838738" y="4214271"/>
                </a:lnTo>
                <a:cubicBezTo>
                  <a:pt x="2159116" y="4214271"/>
                  <a:pt x="2441580" y="4051948"/>
                  <a:pt x="2608376" y="3805058"/>
                </a:cubicBezTo>
                <a:lnTo>
                  <a:pt x="2691233" y="3652405"/>
                </a:lnTo>
                <a:lnTo>
                  <a:pt x="2854339" y="3652405"/>
                </a:lnTo>
                <a:cubicBezTo>
                  <a:pt x="3243070" y="3652405"/>
                  <a:pt x="3558198" y="3337277"/>
                  <a:pt x="3558198" y="2948546"/>
                </a:cubicBezTo>
                <a:lnTo>
                  <a:pt x="3558198" y="1160393"/>
                </a:lnTo>
                <a:cubicBezTo>
                  <a:pt x="3558198" y="771662"/>
                  <a:pt x="3243070" y="456534"/>
                  <a:pt x="2854339" y="456534"/>
                </a:cubicBezTo>
                <a:lnTo>
                  <a:pt x="2634061" y="456534"/>
                </a:lnTo>
                <a:lnTo>
                  <a:pt x="2608376" y="409213"/>
                </a:lnTo>
                <a:cubicBezTo>
                  <a:pt x="2441580" y="162323"/>
                  <a:pt x="2159116" y="0"/>
                  <a:pt x="1838738" y="0"/>
                </a:cubicBezTo>
                <a:close/>
              </a:path>
            </a:pathLst>
          </a:custGeom>
          <a:gradFill flip="none" rotWithShape="1">
            <a:gsLst>
              <a:gs pos="76655">
                <a:srgbClr val="F75A21"/>
              </a:gs>
              <a:gs pos="100000">
                <a:schemeClr val="accent3"/>
              </a:gs>
              <a:gs pos="26000">
                <a:schemeClr val="accent3"/>
              </a:gs>
              <a:gs pos="78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30200" dist="317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90368" y="1621988"/>
            <a:ext cx="7615432" cy="549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17113"/>
              </p:ext>
            </p:extLst>
          </p:nvPr>
        </p:nvGraphicFramePr>
        <p:xfrm>
          <a:off x="773035" y="1660088"/>
          <a:ext cx="7532765" cy="399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553">
                  <a:extLst>
                    <a:ext uri="{9D8B030D-6E8A-4147-A177-3AD203B41FA5}">
                      <a16:colId xmlns:a16="http://schemas.microsoft.com/office/drawing/2014/main" val="2620997385"/>
                    </a:ext>
                  </a:extLst>
                </a:gridCol>
                <a:gridCol w="1506553">
                  <a:extLst>
                    <a:ext uri="{9D8B030D-6E8A-4147-A177-3AD203B41FA5}">
                      <a16:colId xmlns:a16="http://schemas.microsoft.com/office/drawing/2014/main" val="1545639871"/>
                    </a:ext>
                  </a:extLst>
                </a:gridCol>
                <a:gridCol w="1506553">
                  <a:extLst>
                    <a:ext uri="{9D8B030D-6E8A-4147-A177-3AD203B41FA5}">
                      <a16:colId xmlns:a16="http://schemas.microsoft.com/office/drawing/2014/main" val="2570232309"/>
                    </a:ext>
                  </a:extLst>
                </a:gridCol>
                <a:gridCol w="1506553">
                  <a:extLst>
                    <a:ext uri="{9D8B030D-6E8A-4147-A177-3AD203B41FA5}">
                      <a16:colId xmlns:a16="http://schemas.microsoft.com/office/drawing/2014/main" val="2060314182"/>
                    </a:ext>
                  </a:extLst>
                </a:gridCol>
                <a:gridCol w="1506553">
                  <a:extLst>
                    <a:ext uri="{9D8B030D-6E8A-4147-A177-3AD203B41FA5}">
                      <a16:colId xmlns:a16="http://schemas.microsoft.com/office/drawing/2014/main" val="3541192455"/>
                    </a:ext>
                  </a:extLst>
                </a:gridCol>
              </a:tblGrid>
              <a:tr h="489853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项目</a:t>
                      </a:r>
                      <a:r>
                        <a:rPr lang="en-US" altLang="zh-CN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A</a:t>
                      </a:r>
                      <a:endParaRPr lang="zh-CN" altLang="en-US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项目</a:t>
                      </a:r>
                      <a:r>
                        <a:rPr lang="en-US" altLang="zh-CN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B</a:t>
                      </a:r>
                      <a:endParaRPr lang="zh-CN" altLang="en-US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项目</a:t>
                      </a:r>
                      <a:r>
                        <a:rPr lang="en-US" altLang="zh-CN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C</a:t>
                      </a:r>
                      <a:endParaRPr lang="zh-CN" altLang="en-US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项目</a:t>
                      </a:r>
                      <a:r>
                        <a:rPr lang="en-US" altLang="zh-CN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D</a:t>
                      </a:r>
                      <a:endParaRPr lang="zh-CN" altLang="en-US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987247"/>
                  </a:ext>
                </a:extLst>
              </a:tr>
              <a:tr h="489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</a:rPr>
                        <a:t>部门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123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231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44876"/>
                  </a:ext>
                </a:extLst>
              </a:tr>
              <a:tr h="489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</a:rPr>
                        <a:t>部门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821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871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873389"/>
                  </a:ext>
                </a:extLst>
              </a:tr>
              <a:tr h="566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</a:rPr>
                        <a:t>部门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901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780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72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10015"/>
                  </a:ext>
                </a:extLst>
              </a:tr>
              <a:tr h="489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</a:rPr>
                        <a:t>部门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102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810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589184"/>
                  </a:ext>
                </a:extLst>
              </a:tr>
              <a:tr h="489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</a:rPr>
                        <a:t>部门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398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872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908405"/>
                  </a:ext>
                </a:extLst>
              </a:tr>
              <a:tr h="489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</a:rPr>
                        <a:t>部门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208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329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889368"/>
                  </a:ext>
                </a:extLst>
              </a:tr>
              <a:tr h="48985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</a:rPr>
                        <a:t>部门</a:t>
                      </a:r>
                      <a:r>
                        <a:rPr lang="en-US" altLang="zh-CN" b="1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214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210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940323"/>
                  </a:ext>
                </a:extLst>
              </a:tr>
            </a:tbl>
          </a:graphicData>
        </a:graphic>
      </p:graphicFrame>
      <p:sp>
        <p:nvSpPr>
          <p:cNvPr id="24" name="任意多边形 23"/>
          <p:cNvSpPr/>
          <p:nvPr/>
        </p:nvSpPr>
        <p:spPr>
          <a:xfrm flipH="1">
            <a:off x="8794650" y="1626592"/>
            <a:ext cx="3397351" cy="3864555"/>
          </a:xfrm>
          <a:custGeom>
            <a:avLst/>
            <a:gdLst>
              <a:gd name="connsiteX0" fmla="*/ 1820578 w 3397351"/>
              <a:gd name="connsiteY0" fmla="*/ 0 h 3864555"/>
              <a:gd name="connsiteX1" fmla="*/ 0 w 3397351"/>
              <a:gd name="connsiteY1" fmla="*/ 0 h 3864555"/>
              <a:gd name="connsiteX2" fmla="*/ 0 w 3397351"/>
              <a:gd name="connsiteY2" fmla="*/ 3864555 h 3864555"/>
              <a:gd name="connsiteX3" fmla="*/ 1820578 w 3397351"/>
              <a:gd name="connsiteY3" fmla="*/ 3864555 h 3864555"/>
              <a:gd name="connsiteX4" fmla="*/ 2526349 w 3397351"/>
              <a:gd name="connsiteY4" fmla="*/ 3489300 h 3864555"/>
              <a:gd name="connsiteX5" fmla="*/ 2602330 w 3397351"/>
              <a:gd name="connsiteY5" fmla="*/ 3349315 h 3864555"/>
              <a:gd name="connsiteX6" fmla="*/ 2751901 w 3397351"/>
              <a:gd name="connsiteY6" fmla="*/ 3349315 h 3864555"/>
              <a:gd name="connsiteX7" fmla="*/ 3397351 w 3397351"/>
              <a:gd name="connsiteY7" fmla="*/ 2703865 h 3864555"/>
              <a:gd name="connsiteX8" fmla="*/ 3397351 w 3397351"/>
              <a:gd name="connsiteY8" fmla="*/ 1064100 h 3864555"/>
              <a:gd name="connsiteX9" fmla="*/ 2751901 w 3397351"/>
              <a:gd name="connsiteY9" fmla="*/ 418649 h 3864555"/>
              <a:gd name="connsiteX10" fmla="*/ 2549902 w 3397351"/>
              <a:gd name="connsiteY10" fmla="*/ 418649 h 3864555"/>
              <a:gd name="connsiteX11" fmla="*/ 2526349 w 3397351"/>
              <a:gd name="connsiteY11" fmla="*/ 375255 h 3864555"/>
              <a:gd name="connsiteX12" fmla="*/ 1820578 w 3397351"/>
              <a:gd name="connsiteY12" fmla="*/ 0 h 386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7351" h="3864555">
                <a:moveTo>
                  <a:pt x="1820578" y="0"/>
                </a:moveTo>
                <a:lnTo>
                  <a:pt x="0" y="0"/>
                </a:lnTo>
                <a:lnTo>
                  <a:pt x="0" y="3864555"/>
                </a:lnTo>
                <a:lnTo>
                  <a:pt x="1820578" y="3864555"/>
                </a:lnTo>
                <a:cubicBezTo>
                  <a:pt x="2114370" y="3864555"/>
                  <a:pt x="2373394" y="3715702"/>
                  <a:pt x="2526349" y="3489300"/>
                </a:cubicBezTo>
                <a:lnTo>
                  <a:pt x="2602330" y="3349315"/>
                </a:lnTo>
                <a:lnTo>
                  <a:pt x="2751901" y="3349315"/>
                </a:lnTo>
                <a:cubicBezTo>
                  <a:pt x="3108374" y="3349315"/>
                  <a:pt x="3397351" y="3060337"/>
                  <a:pt x="3397351" y="2703865"/>
                </a:cubicBezTo>
                <a:lnTo>
                  <a:pt x="3397351" y="1064100"/>
                </a:lnTo>
                <a:cubicBezTo>
                  <a:pt x="3397351" y="707627"/>
                  <a:pt x="3108374" y="418649"/>
                  <a:pt x="2751901" y="418649"/>
                </a:cubicBezTo>
                <a:lnTo>
                  <a:pt x="2549902" y="418649"/>
                </a:lnTo>
                <a:lnTo>
                  <a:pt x="2526349" y="375255"/>
                </a:lnTo>
                <a:cubicBezTo>
                  <a:pt x="2373394" y="148853"/>
                  <a:pt x="2114370" y="0"/>
                  <a:pt x="18205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30200" dist="317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9209314" y="2386688"/>
            <a:ext cx="3018745" cy="508618"/>
            <a:chOff x="9209314" y="2462888"/>
            <a:chExt cx="3018745" cy="508618"/>
          </a:xfrm>
        </p:grpSpPr>
        <p:sp>
          <p:nvSpPr>
            <p:cNvPr id="25" name="圆角矩形 24"/>
            <p:cNvSpPr/>
            <p:nvPr/>
          </p:nvSpPr>
          <p:spPr>
            <a:xfrm>
              <a:off x="9209314" y="2462888"/>
              <a:ext cx="3018745" cy="5086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/>
                </a:gs>
                <a:gs pos="100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399054" y="2510815"/>
              <a:ext cx="2148345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加强某某项目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209314" y="3197675"/>
            <a:ext cx="3018745" cy="508618"/>
            <a:chOff x="9209314" y="2462888"/>
            <a:chExt cx="3018745" cy="508618"/>
          </a:xfrm>
        </p:grpSpPr>
        <p:sp>
          <p:nvSpPr>
            <p:cNvPr id="30" name="圆角矩形 29"/>
            <p:cNvSpPr/>
            <p:nvPr/>
          </p:nvSpPr>
          <p:spPr>
            <a:xfrm>
              <a:off x="9209314" y="2462888"/>
              <a:ext cx="3018745" cy="5086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/>
                </a:gs>
                <a:gs pos="100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399054" y="2510815"/>
              <a:ext cx="2148345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加强某某项目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209314" y="4008662"/>
            <a:ext cx="3018745" cy="508618"/>
            <a:chOff x="9209314" y="2462888"/>
            <a:chExt cx="3018745" cy="508618"/>
          </a:xfrm>
        </p:grpSpPr>
        <p:sp>
          <p:nvSpPr>
            <p:cNvPr id="34" name="圆角矩形 33"/>
            <p:cNvSpPr/>
            <p:nvPr/>
          </p:nvSpPr>
          <p:spPr>
            <a:xfrm>
              <a:off x="9209314" y="2462888"/>
              <a:ext cx="3018745" cy="50861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/>
                </a:gs>
                <a:gs pos="100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399054" y="2510815"/>
              <a:ext cx="2148345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加强某某项目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9375902" y="1451733"/>
            <a:ext cx="391447" cy="391447"/>
          </a:xfrm>
          <a:prstGeom prst="ellipse">
            <a:avLst/>
          </a:prstGeom>
          <a:gradFill flip="none" rotWithShape="1">
            <a:gsLst>
              <a:gs pos="100000">
                <a:srgbClr val="F98359"/>
              </a:gs>
              <a:gs pos="26000">
                <a:srgbClr val="FCBFAA"/>
              </a:gs>
              <a:gs pos="71000">
                <a:srgbClr val="F7501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734858" y="5503897"/>
            <a:ext cx="737703" cy="741778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-2132635" y="1781316"/>
            <a:ext cx="3058808" cy="305880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/>
          <p:cNvGrpSpPr/>
          <p:nvPr/>
        </p:nvGrpSpPr>
        <p:grpSpPr>
          <a:xfrm flipH="1">
            <a:off x="9135842" y="1099154"/>
            <a:ext cx="1168610" cy="641070"/>
            <a:chOff x="2331569" y="1724621"/>
            <a:chExt cx="2829282" cy="641070"/>
          </a:xfrm>
        </p:grpSpPr>
        <p:sp>
          <p:nvSpPr>
            <p:cNvPr id="142" name="圆角矩形 141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65" name="任意多边形 164"/>
          <p:cNvSpPr/>
          <p:nvPr/>
        </p:nvSpPr>
        <p:spPr>
          <a:xfrm>
            <a:off x="0" y="0"/>
            <a:ext cx="1554524" cy="1466568"/>
          </a:xfrm>
          <a:custGeom>
            <a:avLst/>
            <a:gdLst>
              <a:gd name="connsiteX0" fmla="*/ 0 w 1554524"/>
              <a:gd name="connsiteY0" fmla="*/ 0 h 1466568"/>
              <a:gd name="connsiteX1" fmla="*/ 1554524 w 1554524"/>
              <a:gd name="connsiteY1" fmla="*/ 0 h 1466568"/>
              <a:gd name="connsiteX2" fmla="*/ 1545727 w 1554524"/>
              <a:gd name="connsiteY2" fmla="*/ 87257 h 1466568"/>
              <a:gd name="connsiteX3" fmla="*/ 904389 w 1554524"/>
              <a:gd name="connsiteY3" fmla="*/ 609963 h 1466568"/>
              <a:gd name="connsiteX4" fmla="*/ 551570 w 1554524"/>
              <a:gd name="connsiteY4" fmla="*/ 609963 h 1466568"/>
              <a:gd name="connsiteX5" fmla="*/ 551570 w 1554524"/>
              <a:gd name="connsiteY5" fmla="*/ 822319 h 1466568"/>
              <a:gd name="connsiteX6" fmla="*/ 28864 w 1554524"/>
              <a:gd name="connsiteY6" fmla="*/ 1463658 h 1466568"/>
              <a:gd name="connsiteX7" fmla="*/ 0 w 1554524"/>
              <a:gd name="connsiteY7" fmla="*/ 1466568 h 14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524" h="1466568">
                <a:moveTo>
                  <a:pt x="0" y="0"/>
                </a:moveTo>
                <a:lnTo>
                  <a:pt x="1554524" y="0"/>
                </a:lnTo>
                <a:lnTo>
                  <a:pt x="1545727" y="87257"/>
                </a:lnTo>
                <a:cubicBezTo>
                  <a:pt x="1484685" y="385565"/>
                  <a:pt x="1220742" y="609963"/>
                  <a:pt x="904389" y="609963"/>
                </a:cubicBezTo>
                <a:lnTo>
                  <a:pt x="551570" y="609963"/>
                </a:lnTo>
                <a:lnTo>
                  <a:pt x="551570" y="822319"/>
                </a:lnTo>
                <a:cubicBezTo>
                  <a:pt x="551570" y="1138673"/>
                  <a:pt x="327172" y="1402616"/>
                  <a:pt x="28864" y="1463658"/>
                </a:cubicBezTo>
                <a:lnTo>
                  <a:pt x="0" y="1466568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7" name="图片 16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7459" r="36880" b="61506"/>
          <a:stretch/>
        </p:blipFill>
        <p:spPr>
          <a:xfrm>
            <a:off x="0" y="0"/>
            <a:ext cx="1391390" cy="1299592"/>
          </a:xfrm>
          <a:custGeom>
            <a:avLst/>
            <a:gdLst>
              <a:gd name="connsiteX0" fmla="*/ 0 w 1391390"/>
              <a:gd name="connsiteY0" fmla="*/ 0 h 1299592"/>
              <a:gd name="connsiteX1" fmla="*/ 1391390 w 1391390"/>
              <a:gd name="connsiteY1" fmla="*/ 0 h 1299592"/>
              <a:gd name="connsiteX2" fmla="*/ 1371669 w 1391390"/>
              <a:gd name="connsiteY2" fmla="*/ 66402 h 1299592"/>
              <a:gd name="connsiteX3" fmla="*/ 762438 w 1391390"/>
              <a:gd name="connsiteY3" fmla="*/ 481001 h 1299592"/>
              <a:gd name="connsiteX4" fmla="*/ 409619 w 1391390"/>
              <a:gd name="connsiteY4" fmla="*/ 481001 h 1299592"/>
              <a:gd name="connsiteX5" fmla="*/ 409619 w 1391390"/>
              <a:gd name="connsiteY5" fmla="*/ 693357 h 1299592"/>
              <a:gd name="connsiteX6" fmla="*/ 9795 w 1391390"/>
              <a:gd name="connsiteY6" fmla="*/ 1296551 h 1299592"/>
              <a:gd name="connsiteX7" fmla="*/ 0 w 1391390"/>
              <a:gd name="connsiteY7" fmla="*/ 1299592 h 129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1390" h="1299592">
                <a:moveTo>
                  <a:pt x="0" y="0"/>
                </a:moveTo>
                <a:lnTo>
                  <a:pt x="1391390" y="0"/>
                </a:lnTo>
                <a:lnTo>
                  <a:pt x="1371669" y="66402"/>
                </a:lnTo>
                <a:cubicBezTo>
                  <a:pt x="1275930" y="309196"/>
                  <a:pt x="1039247" y="481001"/>
                  <a:pt x="762438" y="481001"/>
                </a:cubicBezTo>
                <a:lnTo>
                  <a:pt x="409619" y="481001"/>
                </a:lnTo>
                <a:lnTo>
                  <a:pt x="409619" y="693357"/>
                </a:lnTo>
                <a:cubicBezTo>
                  <a:pt x="409619" y="964518"/>
                  <a:pt x="244755" y="1197172"/>
                  <a:pt x="9795" y="1296551"/>
                </a:cubicBezTo>
                <a:lnTo>
                  <a:pt x="0" y="1299592"/>
                </a:lnTo>
                <a:close/>
              </a:path>
            </a:pathLst>
          </a:custGeom>
        </p:spPr>
      </p:pic>
      <p:sp>
        <p:nvSpPr>
          <p:cNvPr id="154" name="任意多边形 153"/>
          <p:cNvSpPr/>
          <p:nvPr/>
        </p:nvSpPr>
        <p:spPr>
          <a:xfrm flipH="1" flipV="1">
            <a:off x="9765408" y="4837604"/>
            <a:ext cx="2426592" cy="2020397"/>
          </a:xfrm>
          <a:custGeom>
            <a:avLst/>
            <a:gdLst>
              <a:gd name="connsiteX0" fmla="*/ 157734 w 2426592"/>
              <a:gd name="connsiteY0" fmla="*/ 2020397 h 2020397"/>
              <a:gd name="connsiteX1" fmla="*/ 0 w 2426592"/>
              <a:gd name="connsiteY1" fmla="*/ 2020397 h 2020397"/>
              <a:gd name="connsiteX2" fmla="*/ 0 w 2426592"/>
              <a:gd name="connsiteY2" fmla="*/ 0 h 2020397"/>
              <a:gd name="connsiteX3" fmla="*/ 2426592 w 2426592"/>
              <a:gd name="connsiteY3" fmla="*/ 0 h 2020397"/>
              <a:gd name="connsiteX4" fmla="*/ 2414685 w 2426592"/>
              <a:gd name="connsiteY4" fmla="*/ 118108 h 2020397"/>
              <a:gd name="connsiteX5" fmla="*/ 1536790 w 2426592"/>
              <a:gd name="connsiteY5" fmla="*/ 833613 h 2020397"/>
              <a:gd name="connsiteX6" fmla="*/ 1053835 w 2426592"/>
              <a:gd name="connsiteY6" fmla="*/ 833613 h 2020397"/>
              <a:gd name="connsiteX7" fmla="*/ 1053835 w 2426592"/>
              <a:gd name="connsiteY7" fmla="*/ 1124296 h 2020397"/>
              <a:gd name="connsiteX8" fmla="*/ 157734 w 2426592"/>
              <a:gd name="connsiteY8" fmla="*/ 2020397 h 202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592" h="2020397">
                <a:moveTo>
                  <a:pt x="157734" y="2020397"/>
                </a:moveTo>
                <a:lnTo>
                  <a:pt x="0" y="2020397"/>
                </a:lnTo>
                <a:lnTo>
                  <a:pt x="0" y="0"/>
                </a:lnTo>
                <a:lnTo>
                  <a:pt x="2426592" y="0"/>
                </a:lnTo>
                <a:lnTo>
                  <a:pt x="2414685" y="118108"/>
                </a:lnTo>
                <a:cubicBezTo>
                  <a:pt x="2331127" y="526446"/>
                  <a:pt x="1969830" y="833613"/>
                  <a:pt x="1536790" y="833613"/>
                </a:cubicBezTo>
                <a:lnTo>
                  <a:pt x="1053835" y="833613"/>
                </a:lnTo>
                <a:lnTo>
                  <a:pt x="1053835" y="1124296"/>
                </a:lnTo>
                <a:cubicBezTo>
                  <a:pt x="1053835" y="1619199"/>
                  <a:pt x="652637" y="2020397"/>
                  <a:pt x="157734" y="2020397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3209172" y="949481"/>
            <a:ext cx="6066323" cy="872414"/>
            <a:chOff x="3094872" y="1289581"/>
            <a:chExt cx="6066323" cy="872414"/>
          </a:xfrm>
          <a:gradFill>
            <a:gsLst>
              <a:gs pos="19000">
                <a:schemeClr val="accent3"/>
              </a:gs>
              <a:gs pos="90000">
                <a:schemeClr val="accent2"/>
              </a:gs>
            </a:gsLst>
            <a:lin ang="5400000" scaled="1"/>
          </a:gradFill>
        </p:grpSpPr>
        <p:sp>
          <p:nvSpPr>
            <p:cNvPr id="47" name="文本框 46"/>
            <p:cNvSpPr txBox="1"/>
            <p:nvPr/>
          </p:nvSpPr>
          <p:spPr>
            <a:xfrm>
              <a:off x="3094872" y="1289581"/>
              <a:ext cx="697116" cy="872414"/>
            </a:xfrm>
            <a:custGeom>
              <a:avLst/>
              <a:gdLst>
                <a:gd name="connsiteX0" fmla="*/ 389325 w 697116"/>
                <a:gd name="connsiteY0" fmla="*/ 0 h 872414"/>
                <a:gd name="connsiteX1" fmla="*/ 589083 w 697116"/>
                <a:gd name="connsiteY1" fmla="*/ 53506 h 872414"/>
                <a:gd name="connsiteX2" fmla="*/ 697116 w 697116"/>
                <a:gd name="connsiteY2" fmla="*/ 201796 h 872414"/>
                <a:gd name="connsiteX3" fmla="*/ 565642 w 697116"/>
                <a:gd name="connsiteY3" fmla="*/ 263966 h 872414"/>
                <a:gd name="connsiteX4" fmla="*/ 386267 w 697116"/>
                <a:gd name="connsiteY4" fmla="*/ 130454 h 872414"/>
                <a:gd name="connsiteX5" fmla="*/ 268553 w 697116"/>
                <a:gd name="connsiteY5" fmla="*/ 168673 h 872414"/>
                <a:gd name="connsiteX6" fmla="*/ 188547 w 697116"/>
                <a:gd name="connsiteY6" fmla="*/ 276196 h 872414"/>
                <a:gd name="connsiteX7" fmla="*/ 160010 w 697116"/>
                <a:gd name="connsiteY7" fmla="*/ 436207 h 872414"/>
                <a:gd name="connsiteX8" fmla="*/ 188547 w 697116"/>
                <a:gd name="connsiteY8" fmla="*/ 596217 h 872414"/>
                <a:gd name="connsiteX9" fmla="*/ 268553 w 697116"/>
                <a:gd name="connsiteY9" fmla="*/ 703740 h 872414"/>
                <a:gd name="connsiteX10" fmla="*/ 386267 w 697116"/>
                <a:gd name="connsiteY10" fmla="*/ 741959 h 872414"/>
                <a:gd name="connsiteX11" fmla="*/ 565642 w 697116"/>
                <a:gd name="connsiteY11" fmla="*/ 608447 h 872414"/>
                <a:gd name="connsiteX12" fmla="*/ 697116 w 697116"/>
                <a:gd name="connsiteY12" fmla="*/ 669598 h 872414"/>
                <a:gd name="connsiteX13" fmla="*/ 589083 w 697116"/>
                <a:gd name="connsiteY13" fmla="*/ 818397 h 872414"/>
                <a:gd name="connsiteX14" fmla="*/ 389325 w 697116"/>
                <a:gd name="connsiteY14" fmla="*/ 872414 h 872414"/>
                <a:gd name="connsiteX15" fmla="*/ 186509 w 697116"/>
                <a:gd name="connsiteY15" fmla="*/ 817888 h 872414"/>
                <a:gd name="connsiteX16" fmla="*/ 48920 w 697116"/>
                <a:gd name="connsiteY16" fmla="*/ 664502 h 872414"/>
                <a:gd name="connsiteX17" fmla="*/ 0 w 697116"/>
                <a:gd name="connsiteY17" fmla="*/ 436207 h 872414"/>
                <a:gd name="connsiteX18" fmla="*/ 48920 w 697116"/>
                <a:gd name="connsiteY18" fmla="*/ 208931 h 872414"/>
                <a:gd name="connsiteX19" fmla="*/ 186509 w 697116"/>
                <a:gd name="connsiteY19" fmla="*/ 55035 h 872414"/>
                <a:gd name="connsiteX20" fmla="*/ 389325 w 697116"/>
                <a:gd name="connsiteY20" fmla="*/ 0 h 87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116" h="872414">
                  <a:moveTo>
                    <a:pt x="389325" y="0"/>
                  </a:moveTo>
                  <a:cubicBezTo>
                    <a:pt x="468820" y="0"/>
                    <a:pt x="535407" y="17835"/>
                    <a:pt x="589083" y="53506"/>
                  </a:cubicBezTo>
                  <a:cubicBezTo>
                    <a:pt x="642760" y="89178"/>
                    <a:pt x="678771" y="138607"/>
                    <a:pt x="697116" y="201796"/>
                  </a:cubicBezTo>
                  <a:lnTo>
                    <a:pt x="565642" y="263966"/>
                  </a:lnTo>
                  <a:cubicBezTo>
                    <a:pt x="538464" y="174958"/>
                    <a:pt x="478673" y="130454"/>
                    <a:pt x="386267" y="130454"/>
                  </a:cubicBezTo>
                  <a:cubicBezTo>
                    <a:pt x="342103" y="130454"/>
                    <a:pt x="302865" y="143194"/>
                    <a:pt x="268553" y="168673"/>
                  </a:cubicBezTo>
                  <a:cubicBezTo>
                    <a:pt x="234240" y="194153"/>
                    <a:pt x="207572" y="229994"/>
                    <a:pt x="188547" y="276196"/>
                  </a:cubicBezTo>
                  <a:cubicBezTo>
                    <a:pt x="169523" y="322399"/>
                    <a:pt x="160010" y="375736"/>
                    <a:pt x="160010" y="436207"/>
                  </a:cubicBezTo>
                  <a:cubicBezTo>
                    <a:pt x="160010" y="496678"/>
                    <a:pt x="169523" y="550015"/>
                    <a:pt x="188547" y="596217"/>
                  </a:cubicBezTo>
                  <a:cubicBezTo>
                    <a:pt x="207572" y="642420"/>
                    <a:pt x="234240" y="678261"/>
                    <a:pt x="268553" y="703740"/>
                  </a:cubicBezTo>
                  <a:cubicBezTo>
                    <a:pt x="302865" y="729219"/>
                    <a:pt x="342103" y="741959"/>
                    <a:pt x="386267" y="741959"/>
                  </a:cubicBezTo>
                  <a:cubicBezTo>
                    <a:pt x="478673" y="741959"/>
                    <a:pt x="538464" y="697455"/>
                    <a:pt x="565642" y="608447"/>
                  </a:cubicBezTo>
                  <a:lnTo>
                    <a:pt x="697116" y="669598"/>
                  </a:lnTo>
                  <a:cubicBezTo>
                    <a:pt x="678771" y="732787"/>
                    <a:pt x="642760" y="782386"/>
                    <a:pt x="589083" y="818397"/>
                  </a:cubicBezTo>
                  <a:cubicBezTo>
                    <a:pt x="535407" y="854408"/>
                    <a:pt x="468820" y="872414"/>
                    <a:pt x="389325" y="872414"/>
                  </a:cubicBezTo>
                  <a:cubicBezTo>
                    <a:pt x="313226" y="872414"/>
                    <a:pt x="245621" y="854238"/>
                    <a:pt x="186509" y="817888"/>
                  </a:cubicBezTo>
                  <a:cubicBezTo>
                    <a:pt x="127397" y="781537"/>
                    <a:pt x="81534" y="730408"/>
                    <a:pt x="48920" y="664502"/>
                  </a:cubicBezTo>
                  <a:cubicBezTo>
                    <a:pt x="16307" y="598595"/>
                    <a:pt x="0" y="522497"/>
                    <a:pt x="0" y="436207"/>
                  </a:cubicBezTo>
                  <a:cubicBezTo>
                    <a:pt x="0" y="350596"/>
                    <a:pt x="16307" y="274837"/>
                    <a:pt x="48920" y="208931"/>
                  </a:cubicBezTo>
                  <a:cubicBezTo>
                    <a:pt x="81534" y="143024"/>
                    <a:pt x="127397" y="91725"/>
                    <a:pt x="186509" y="55035"/>
                  </a:cubicBezTo>
                  <a:cubicBezTo>
                    <a:pt x="245621" y="18345"/>
                    <a:pt x="313226" y="0"/>
                    <a:pt x="38932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885448" y="1289581"/>
              <a:ext cx="772535" cy="872414"/>
            </a:xfrm>
            <a:custGeom>
              <a:avLst/>
              <a:gdLst>
                <a:gd name="connsiteX0" fmla="*/ 386267 w 772535"/>
                <a:gd name="connsiteY0" fmla="*/ 0 h 872414"/>
                <a:gd name="connsiteX1" fmla="*/ 587554 w 772535"/>
                <a:gd name="connsiteY1" fmla="*/ 55035 h 872414"/>
                <a:gd name="connsiteX2" fmla="*/ 724124 w 772535"/>
                <a:gd name="connsiteY2" fmla="*/ 208931 h 872414"/>
                <a:gd name="connsiteX3" fmla="*/ 772535 w 772535"/>
                <a:gd name="connsiteY3" fmla="*/ 436207 h 872414"/>
                <a:gd name="connsiteX4" fmla="*/ 724124 w 772535"/>
                <a:gd name="connsiteY4" fmla="*/ 663483 h 872414"/>
                <a:gd name="connsiteX5" fmla="*/ 587554 w 772535"/>
                <a:gd name="connsiteY5" fmla="*/ 817378 h 872414"/>
                <a:gd name="connsiteX6" fmla="*/ 386267 w 772535"/>
                <a:gd name="connsiteY6" fmla="*/ 872414 h 872414"/>
                <a:gd name="connsiteX7" fmla="*/ 185490 w 772535"/>
                <a:gd name="connsiteY7" fmla="*/ 817378 h 872414"/>
                <a:gd name="connsiteX8" fmla="*/ 48920 w 772535"/>
                <a:gd name="connsiteY8" fmla="*/ 663483 h 872414"/>
                <a:gd name="connsiteX9" fmla="*/ 0 w 772535"/>
                <a:gd name="connsiteY9" fmla="*/ 436207 h 872414"/>
                <a:gd name="connsiteX10" fmla="*/ 48920 w 772535"/>
                <a:gd name="connsiteY10" fmla="*/ 208931 h 872414"/>
                <a:gd name="connsiteX11" fmla="*/ 185490 w 772535"/>
                <a:gd name="connsiteY11" fmla="*/ 55035 h 872414"/>
                <a:gd name="connsiteX12" fmla="*/ 386267 w 772535"/>
                <a:gd name="connsiteY12" fmla="*/ 0 h 872414"/>
                <a:gd name="connsiteX13" fmla="*/ 386267 w 772535"/>
                <a:gd name="connsiteY13" fmla="*/ 130454 h 872414"/>
                <a:gd name="connsiteX14" fmla="*/ 268553 w 772535"/>
                <a:gd name="connsiteY14" fmla="*/ 168673 h 872414"/>
                <a:gd name="connsiteX15" fmla="*/ 188547 w 772535"/>
                <a:gd name="connsiteY15" fmla="*/ 276196 h 872414"/>
                <a:gd name="connsiteX16" fmla="*/ 160011 w 772535"/>
                <a:gd name="connsiteY16" fmla="*/ 436207 h 872414"/>
                <a:gd name="connsiteX17" fmla="*/ 188547 w 772535"/>
                <a:gd name="connsiteY17" fmla="*/ 595708 h 872414"/>
                <a:gd name="connsiteX18" fmla="*/ 268553 w 772535"/>
                <a:gd name="connsiteY18" fmla="*/ 703740 h 872414"/>
                <a:gd name="connsiteX19" fmla="*/ 386267 w 772535"/>
                <a:gd name="connsiteY19" fmla="*/ 741959 h 872414"/>
                <a:gd name="connsiteX20" fmla="*/ 504492 w 772535"/>
                <a:gd name="connsiteY20" fmla="*/ 703740 h 872414"/>
                <a:gd name="connsiteX21" fmla="*/ 585007 w 772535"/>
                <a:gd name="connsiteY21" fmla="*/ 595708 h 872414"/>
                <a:gd name="connsiteX22" fmla="*/ 613543 w 772535"/>
                <a:gd name="connsiteY22" fmla="*/ 436207 h 872414"/>
                <a:gd name="connsiteX23" fmla="*/ 585007 w 772535"/>
                <a:gd name="connsiteY23" fmla="*/ 276196 h 872414"/>
                <a:gd name="connsiteX24" fmla="*/ 504492 w 772535"/>
                <a:gd name="connsiteY24" fmla="*/ 168673 h 872414"/>
                <a:gd name="connsiteX25" fmla="*/ 386267 w 772535"/>
                <a:gd name="connsiteY25" fmla="*/ 130454 h 87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2535" h="872414">
                  <a:moveTo>
                    <a:pt x="386267" y="0"/>
                  </a:moveTo>
                  <a:cubicBezTo>
                    <a:pt x="461686" y="0"/>
                    <a:pt x="528782" y="18345"/>
                    <a:pt x="587554" y="55035"/>
                  </a:cubicBezTo>
                  <a:cubicBezTo>
                    <a:pt x="646327" y="91725"/>
                    <a:pt x="691850" y="143024"/>
                    <a:pt x="724124" y="208931"/>
                  </a:cubicBezTo>
                  <a:cubicBezTo>
                    <a:pt x="756398" y="274837"/>
                    <a:pt x="772535" y="350596"/>
                    <a:pt x="772535" y="436207"/>
                  </a:cubicBezTo>
                  <a:cubicBezTo>
                    <a:pt x="772535" y="521817"/>
                    <a:pt x="756398" y="597576"/>
                    <a:pt x="724124" y="663483"/>
                  </a:cubicBezTo>
                  <a:cubicBezTo>
                    <a:pt x="691850" y="729389"/>
                    <a:pt x="646327" y="780688"/>
                    <a:pt x="587554" y="817378"/>
                  </a:cubicBezTo>
                  <a:cubicBezTo>
                    <a:pt x="528782" y="854068"/>
                    <a:pt x="461686" y="872414"/>
                    <a:pt x="386267" y="872414"/>
                  </a:cubicBezTo>
                  <a:cubicBezTo>
                    <a:pt x="310848" y="872414"/>
                    <a:pt x="243923" y="854068"/>
                    <a:pt x="185490" y="817378"/>
                  </a:cubicBezTo>
                  <a:cubicBezTo>
                    <a:pt x="127057" y="780688"/>
                    <a:pt x="81534" y="729389"/>
                    <a:pt x="48920" y="663483"/>
                  </a:cubicBezTo>
                  <a:cubicBezTo>
                    <a:pt x="16307" y="597576"/>
                    <a:pt x="0" y="521817"/>
                    <a:pt x="0" y="436207"/>
                  </a:cubicBezTo>
                  <a:cubicBezTo>
                    <a:pt x="0" y="350596"/>
                    <a:pt x="16307" y="274837"/>
                    <a:pt x="48920" y="208931"/>
                  </a:cubicBezTo>
                  <a:cubicBezTo>
                    <a:pt x="81534" y="143024"/>
                    <a:pt x="127057" y="91725"/>
                    <a:pt x="185490" y="55035"/>
                  </a:cubicBezTo>
                  <a:cubicBezTo>
                    <a:pt x="243923" y="18345"/>
                    <a:pt x="310848" y="0"/>
                    <a:pt x="386267" y="0"/>
                  </a:cubicBezTo>
                  <a:close/>
                  <a:moveTo>
                    <a:pt x="386267" y="130454"/>
                  </a:moveTo>
                  <a:cubicBezTo>
                    <a:pt x="342103" y="130454"/>
                    <a:pt x="302865" y="143194"/>
                    <a:pt x="268553" y="168673"/>
                  </a:cubicBezTo>
                  <a:cubicBezTo>
                    <a:pt x="234240" y="194153"/>
                    <a:pt x="207572" y="229994"/>
                    <a:pt x="188547" y="276196"/>
                  </a:cubicBezTo>
                  <a:cubicBezTo>
                    <a:pt x="169523" y="322399"/>
                    <a:pt x="160011" y="375736"/>
                    <a:pt x="160011" y="436207"/>
                  </a:cubicBezTo>
                  <a:cubicBezTo>
                    <a:pt x="160011" y="495998"/>
                    <a:pt x="169523" y="549165"/>
                    <a:pt x="188547" y="595708"/>
                  </a:cubicBezTo>
                  <a:cubicBezTo>
                    <a:pt x="207572" y="642250"/>
                    <a:pt x="234240" y="678261"/>
                    <a:pt x="268553" y="703740"/>
                  </a:cubicBezTo>
                  <a:cubicBezTo>
                    <a:pt x="302865" y="729219"/>
                    <a:pt x="342103" y="741959"/>
                    <a:pt x="386267" y="741959"/>
                  </a:cubicBezTo>
                  <a:cubicBezTo>
                    <a:pt x="430432" y="741959"/>
                    <a:pt x="469840" y="729219"/>
                    <a:pt x="504492" y="703740"/>
                  </a:cubicBezTo>
                  <a:cubicBezTo>
                    <a:pt x="539144" y="678261"/>
                    <a:pt x="565982" y="642250"/>
                    <a:pt x="585007" y="595708"/>
                  </a:cubicBezTo>
                  <a:cubicBezTo>
                    <a:pt x="604031" y="549165"/>
                    <a:pt x="613543" y="495998"/>
                    <a:pt x="613543" y="436207"/>
                  </a:cubicBezTo>
                  <a:cubicBezTo>
                    <a:pt x="613543" y="375736"/>
                    <a:pt x="604031" y="322399"/>
                    <a:pt x="585007" y="276196"/>
                  </a:cubicBezTo>
                  <a:cubicBezTo>
                    <a:pt x="565982" y="229994"/>
                    <a:pt x="539144" y="194153"/>
                    <a:pt x="504492" y="168673"/>
                  </a:cubicBezTo>
                  <a:cubicBezTo>
                    <a:pt x="469840" y="143194"/>
                    <a:pt x="430432" y="130454"/>
                    <a:pt x="386267" y="13045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480258" y="1289581"/>
              <a:ext cx="626794" cy="872414"/>
            </a:xfrm>
            <a:custGeom>
              <a:avLst/>
              <a:gdLst>
                <a:gd name="connsiteX0" fmla="*/ 324098 w 626794"/>
                <a:gd name="connsiteY0" fmla="*/ 0 h 872414"/>
                <a:gd name="connsiteX1" fmla="*/ 511627 w 626794"/>
                <a:gd name="connsiteY1" fmla="*/ 45353 h 872414"/>
                <a:gd name="connsiteX2" fmla="*/ 612525 w 626794"/>
                <a:gd name="connsiteY2" fmla="*/ 177336 h 872414"/>
                <a:gd name="connsiteX3" fmla="*/ 485128 w 626794"/>
                <a:gd name="connsiteY3" fmla="*/ 236448 h 872414"/>
                <a:gd name="connsiteX4" fmla="*/ 428564 w 626794"/>
                <a:gd name="connsiteY4" fmla="*/ 161029 h 872414"/>
                <a:gd name="connsiteX5" fmla="*/ 328176 w 626794"/>
                <a:gd name="connsiteY5" fmla="*/ 135550 h 872414"/>
                <a:gd name="connsiteX6" fmla="*/ 225748 w 626794"/>
                <a:gd name="connsiteY6" fmla="*/ 161539 h 872414"/>
                <a:gd name="connsiteX7" fmla="*/ 191606 w 626794"/>
                <a:gd name="connsiteY7" fmla="*/ 237467 h 872414"/>
                <a:gd name="connsiteX8" fmla="*/ 227277 w 626794"/>
                <a:gd name="connsiteY8" fmla="*/ 310848 h 872414"/>
                <a:gd name="connsiteX9" fmla="*/ 352636 w 626794"/>
                <a:gd name="connsiteY9" fmla="*/ 352634 h 872414"/>
                <a:gd name="connsiteX10" fmla="*/ 561566 w 626794"/>
                <a:gd name="connsiteY10" fmla="*/ 441303 h 872414"/>
                <a:gd name="connsiteX11" fmla="*/ 626794 w 626794"/>
                <a:gd name="connsiteY11" fmla="*/ 616601 h 872414"/>
                <a:gd name="connsiteX12" fmla="*/ 587556 w 626794"/>
                <a:gd name="connsiteY12" fmla="*/ 748584 h 872414"/>
                <a:gd name="connsiteX13" fmla="*/ 477484 w 626794"/>
                <a:gd name="connsiteY13" fmla="*/ 839800 h 872414"/>
                <a:gd name="connsiteX14" fmla="*/ 316964 w 626794"/>
                <a:gd name="connsiteY14" fmla="*/ 872414 h 872414"/>
                <a:gd name="connsiteX15" fmla="*/ 110072 w 626794"/>
                <a:gd name="connsiteY15" fmla="*/ 821455 h 872414"/>
                <a:gd name="connsiteX16" fmla="*/ 0 w 626794"/>
                <a:gd name="connsiteY16" fmla="*/ 676732 h 872414"/>
                <a:gd name="connsiteX17" fmla="*/ 128416 w 626794"/>
                <a:gd name="connsiteY17" fmla="*/ 616601 h 872414"/>
                <a:gd name="connsiteX18" fmla="*/ 194664 w 626794"/>
                <a:gd name="connsiteY18" fmla="*/ 706288 h 872414"/>
                <a:gd name="connsiteX19" fmla="*/ 315946 w 626794"/>
                <a:gd name="connsiteY19" fmla="*/ 736863 h 872414"/>
                <a:gd name="connsiteX20" fmla="*/ 427545 w 626794"/>
                <a:gd name="connsiteY20" fmla="*/ 706798 h 872414"/>
                <a:gd name="connsiteX21" fmla="*/ 465764 w 626794"/>
                <a:gd name="connsiteY21" fmla="*/ 620677 h 872414"/>
                <a:gd name="connsiteX22" fmla="*/ 425507 w 626794"/>
                <a:gd name="connsiteY22" fmla="*/ 537105 h 872414"/>
                <a:gd name="connsiteX23" fmla="*/ 286389 w 626794"/>
                <a:gd name="connsiteY23" fmla="*/ 488185 h 872414"/>
                <a:gd name="connsiteX24" fmla="*/ 93765 w 626794"/>
                <a:gd name="connsiteY24" fmla="*/ 404612 h 872414"/>
                <a:gd name="connsiteX25" fmla="*/ 31596 w 626794"/>
                <a:gd name="connsiteY25" fmla="*/ 244602 h 872414"/>
                <a:gd name="connsiteX26" fmla="*/ 66757 w 626794"/>
                <a:gd name="connsiteY26" fmla="*/ 117714 h 872414"/>
                <a:gd name="connsiteX27" fmla="*/ 168165 w 626794"/>
                <a:gd name="connsiteY27" fmla="*/ 31085 h 872414"/>
                <a:gd name="connsiteX28" fmla="*/ 324098 w 626794"/>
                <a:gd name="connsiteY28" fmla="*/ 0 h 87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6794" h="872414">
                  <a:moveTo>
                    <a:pt x="324098" y="0"/>
                  </a:moveTo>
                  <a:cubicBezTo>
                    <a:pt x="400196" y="0"/>
                    <a:pt x="462706" y="15117"/>
                    <a:pt x="511627" y="45353"/>
                  </a:cubicBezTo>
                  <a:cubicBezTo>
                    <a:pt x="560548" y="75589"/>
                    <a:pt x="594180" y="119583"/>
                    <a:pt x="612525" y="177336"/>
                  </a:cubicBezTo>
                  <a:lnTo>
                    <a:pt x="485128" y="236448"/>
                  </a:lnTo>
                  <a:cubicBezTo>
                    <a:pt x="472219" y="203155"/>
                    <a:pt x="453364" y="178016"/>
                    <a:pt x="428564" y="161029"/>
                  </a:cubicBezTo>
                  <a:cubicBezTo>
                    <a:pt x="403764" y="144043"/>
                    <a:pt x="370302" y="135550"/>
                    <a:pt x="328176" y="135550"/>
                  </a:cubicBezTo>
                  <a:cubicBezTo>
                    <a:pt x="282652" y="135550"/>
                    <a:pt x="248510" y="144213"/>
                    <a:pt x="225748" y="161539"/>
                  </a:cubicBezTo>
                  <a:cubicBezTo>
                    <a:pt x="202986" y="178865"/>
                    <a:pt x="191606" y="204174"/>
                    <a:pt x="191606" y="237467"/>
                  </a:cubicBezTo>
                  <a:cubicBezTo>
                    <a:pt x="191606" y="269402"/>
                    <a:pt x="203496" y="293862"/>
                    <a:pt x="227277" y="310848"/>
                  </a:cubicBezTo>
                  <a:cubicBezTo>
                    <a:pt x="251058" y="327834"/>
                    <a:pt x="292844" y="341763"/>
                    <a:pt x="352636" y="352634"/>
                  </a:cubicBezTo>
                  <a:cubicBezTo>
                    <a:pt x="448438" y="369621"/>
                    <a:pt x="518082" y="399177"/>
                    <a:pt x="561566" y="441303"/>
                  </a:cubicBezTo>
                  <a:cubicBezTo>
                    <a:pt x="605051" y="483428"/>
                    <a:pt x="626794" y="541861"/>
                    <a:pt x="626794" y="616601"/>
                  </a:cubicBezTo>
                  <a:cubicBezTo>
                    <a:pt x="626794" y="665521"/>
                    <a:pt x="613714" y="709515"/>
                    <a:pt x="587556" y="748584"/>
                  </a:cubicBezTo>
                  <a:cubicBezTo>
                    <a:pt x="561396" y="787652"/>
                    <a:pt x="524706" y="818058"/>
                    <a:pt x="477484" y="839800"/>
                  </a:cubicBezTo>
                  <a:cubicBezTo>
                    <a:pt x="430262" y="861542"/>
                    <a:pt x="376756" y="872414"/>
                    <a:pt x="316964" y="872414"/>
                  </a:cubicBezTo>
                  <a:cubicBezTo>
                    <a:pt x="234072" y="872414"/>
                    <a:pt x="165108" y="855427"/>
                    <a:pt x="110072" y="821455"/>
                  </a:cubicBezTo>
                  <a:cubicBezTo>
                    <a:pt x="55036" y="787482"/>
                    <a:pt x="18346" y="739241"/>
                    <a:pt x="0" y="676732"/>
                  </a:cubicBezTo>
                  <a:lnTo>
                    <a:pt x="128416" y="616601"/>
                  </a:lnTo>
                  <a:cubicBezTo>
                    <a:pt x="140648" y="656009"/>
                    <a:pt x="162729" y="685905"/>
                    <a:pt x="194664" y="706288"/>
                  </a:cubicBezTo>
                  <a:cubicBezTo>
                    <a:pt x="226598" y="726672"/>
                    <a:pt x="267024" y="736863"/>
                    <a:pt x="315946" y="736863"/>
                  </a:cubicBezTo>
                  <a:cubicBezTo>
                    <a:pt x="364866" y="736863"/>
                    <a:pt x="402066" y="726841"/>
                    <a:pt x="427545" y="706798"/>
                  </a:cubicBezTo>
                  <a:cubicBezTo>
                    <a:pt x="453024" y="686754"/>
                    <a:pt x="465764" y="658047"/>
                    <a:pt x="465764" y="620677"/>
                  </a:cubicBezTo>
                  <a:cubicBezTo>
                    <a:pt x="465764" y="585346"/>
                    <a:pt x="452345" y="557488"/>
                    <a:pt x="425507" y="537105"/>
                  </a:cubicBezTo>
                  <a:cubicBezTo>
                    <a:pt x="398668" y="516721"/>
                    <a:pt x="352296" y="500415"/>
                    <a:pt x="286389" y="488185"/>
                  </a:cubicBezTo>
                  <a:cubicBezTo>
                    <a:pt x="199420" y="472557"/>
                    <a:pt x="135211" y="444700"/>
                    <a:pt x="93765" y="404612"/>
                  </a:cubicBezTo>
                  <a:cubicBezTo>
                    <a:pt x="52318" y="364525"/>
                    <a:pt x="31596" y="311188"/>
                    <a:pt x="31596" y="244602"/>
                  </a:cubicBezTo>
                  <a:cubicBezTo>
                    <a:pt x="31596" y="197040"/>
                    <a:pt x="43316" y="154744"/>
                    <a:pt x="66757" y="117714"/>
                  </a:cubicBezTo>
                  <a:cubicBezTo>
                    <a:pt x="90198" y="80684"/>
                    <a:pt x="124000" y="51808"/>
                    <a:pt x="168165" y="31085"/>
                  </a:cubicBezTo>
                  <a:cubicBezTo>
                    <a:pt x="212329" y="10361"/>
                    <a:pt x="264308" y="0"/>
                    <a:pt x="3240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786207" y="1302830"/>
              <a:ext cx="686924" cy="844896"/>
            </a:xfrm>
            <a:custGeom>
              <a:avLst/>
              <a:gdLst>
                <a:gd name="connsiteX0" fmla="*/ 0 w 686924"/>
                <a:gd name="connsiteY0" fmla="*/ 0 h 844896"/>
                <a:gd name="connsiteX1" fmla="*/ 169183 w 686924"/>
                <a:gd name="connsiteY1" fmla="*/ 0 h 844896"/>
                <a:gd name="connsiteX2" fmla="*/ 543220 w 686924"/>
                <a:gd name="connsiteY2" fmla="*/ 559527 h 844896"/>
                <a:gd name="connsiteX3" fmla="*/ 543220 w 686924"/>
                <a:gd name="connsiteY3" fmla="*/ 0 h 844896"/>
                <a:gd name="connsiteX4" fmla="*/ 686924 w 686924"/>
                <a:gd name="connsiteY4" fmla="*/ 0 h 844896"/>
                <a:gd name="connsiteX5" fmla="*/ 686924 w 686924"/>
                <a:gd name="connsiteY5" fmla="*/ 844896 h 844896"/>
                <a:gd name="connsiteX6" fmla="*/ 542201 w 686924"/>
                <a:gd name="connsiteY6" fmla="*/ 844896 h 844896"/>
                <a:gd name="connsiteX7" fmla="*/ 144723 w 686924"/>
                <a:gd name="connsiteY7" fmla="*/ 253775 h 844896"/>
                <a:gd name="connsiteX8" fmla="*/ 144723 w 686924"/>
                <a:gd name="connsiteY8" fmla="*/ 844896 h 844896"/>
                <a:gd name="connsiteX9" fmla="*/ 0 w 686924"/>
                <a:gd name="connsiteY9" fmla="*/ 844896 h 844896"/>
                <a:gd name="connsiteX10" fmla="*/ 0 w 686924"/>
                <a:gd name="connsiteY10" fmla="*/ 0 h 8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6924" h="844896">
                  <a:moveTo>
                    <a:pt x="0" y="0"/>
                  </a:moveTo>
                  <a:lnTo>
                    <a:pt x="169183" y="0"/>
                  </a:lnTo>
                  <a:lnTo>
                    <a:pt x="543220" y="559527"/>
                  </a:lnTo>
                  <a:lnTo>
                    <a:pt x="543220" y="0"/>
                  </a:lnTo>
                  <a:lnTo>
                    <a:pt x="686924" y="0"/>
                  </a:lnTo>
                  <a:lnTo>
                    <a:pt x="686924" y="844896"/>
                  </a:lnTo>
                  <a:lnTo>
                    <a:pt x="542201" y="844896"/>
                  </a:lnTo>
                  <a:lnTo>
                    <a:pt x="144723" y="253775"/>
                  </a:lnTo>
                  <a:lnTo>
                    <a:pt x="144723" y="844896"/>
                  </a:lnTo>
                  <a:lnTo>
                    <a:pt x="0" y="8448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597242" y="1302830"/>
              <a:ext cx="605390" cy="136424"/>
            </a:xfrm>
            <a:custGeom>
              <a:avLst/>
              <a:gdLst>
                <a:gd name="connsiteX0" fmla="*/ 0 w 605390"/>
                <a:gd name="connsiteY0" fmla="*/ 0 h 136424"/>
                <a:gd name="connsiteX1" fmla="*/ 605390 w 605390"/>
                <a:gd name="connsiteY1" fmla="*/ 0 h 136424"/>
                <a:gd name="connsiteX2" fmla="*/ 605390 w 605390"/>
                <a:gd name="connsiteY2" fmla="*/ 134531 h 136424"/>
                <a:gd name="connsiteX3" fmla="*/ 383210 w 605390"/>
                <a:gd name="connsiteY3" fmla="*/ 134531 h 136424"/>
                <a:gd name="connsiteX4" fmla="*/ 383210 w 605390"/>
                <a:gd name="connsiteY4" fmla="*/ 136424 h 136424"/>
                <a:gd name="connsiteX5" fmla="*/ 223199 w 605390"/>
                <a:gd name="connsiteY5" fmla="*/ 136424 h 136424"/>
                <a:gd name="connsiteX6" fmla="*/ 223199 w 605390"/>
                <a:gd name="connsiteY6" fmla="*/ 134531 h 136424"/>
                <a:gd name="connsiteX7" fmla="*/ 0 w 605390"/>
                <a:gd name="connsiteY7" fmla="*/ 134531 h 136424"/>
                <a:gd name="connsiteX8" fmla="*/ 0 w 605390"/>
                <a:gd name="connsiteY8" fmla="*/ 0 h 13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390" h="136424">
                  <a:moveTo>
                    <a:pt x="0" y="0"/>
                  </a:moveTo>
                  <a:lnTo>
                    <a:pt x="605390" y="0"/>
                  </a:lnTo>
                  <a:lnTo>
                    <a:pt x="605390" y="134531"/>
                  </a:lnTo>
                  <a:lnTo>
                    <a:pt x="383210" y="134531"/>
                  </a:lnTo>
                  <a:lnTo>
                    <a:pt x="383210" y="136424"/>
                  </a:lnTo>
                  <a:lnTo>
                    <a:pt x="223199" y="136424"/>
                  </a:lnTo>
                  <a:lnTo>
                    <a:pt x="223199" y="134531"/>
                  </a:lnTo>
                  <a:lnTo>
                    <a:pt x="0" y="1345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319733" y="1302830"/>
              <a:ext cx="520799" cy="844896"/>
            </a:xfrm>
            <a:custGeom>
              <a:avLst/>
              <a:gdLst>
                <a:gd name="connsiteX0" fmla="*/ 0 w 520799"/>
                <a:gd name="connsiteY0" fmla="*/ 0 h 844896"/>
                <a:gd name="connsiteX1" fmla="*/ 520799 w 520799"/>
                <a:gd name="connsiteY1" fmla="*/ 0 h 844896"/>
                <a:gd name="connsiteX2" fmla="*/ 520799 w 520799"/>
                <a:gd name="connsiteY2" fmla="*/ 134531 h 844896"/>
                <a:gd name="connsiteX3" fmla="*/ 160011 w 520799"/>
                <a:gd name="connsiteY3" fmla="*/ 134531 h 844896"/>
                <a:gd name="connsiteX4" fmla="*/ 160011 w 520799"/>
                <a:gd name="connsiteY4" fmla="*/ 335309 h 844896"/>
                <a:gd name="connsiteX5" fmla="*/ 496339 w 520799"/>
                <a:gd name="connsiteY5" fmla="*/ 335309 h 844896"/>
                <a:gd name="connsiteX6" fmla="*/ 496339 w 520799"/>
                <a:gd name="connsiteY6" fmla="*/ 468821 h 844896"/>
                <a:gd name="connsiteX7" fmla="*/ 160011 w 520799"/>
                <a:gd name="connsiteY7" fmla="*/ 468821 h 844896"/>
                <a:gd name="connsiteX8" fmla="*/ 160011 w 520799"/>
                <a:gd name="connsiteY8" fmla="*/ 711384 h 844896"/>
                <a:gd name="connsiteX9" fmla="*/ 520799 w 520799"/>
                <a:gd name="connsiteY9" fmla="*/ 711384 h 844896"/>
                <a:gd name="connsiteX10" fmla="*/ 520799 w 520799"/>
                <a:gd name="connsiteY10" fmla="*/ 844896 h 844896"/>
                <a:gd name="connsiteX11" fmla="*/ 0 w 520799"/>
                <a:gd name="connsiteY11" fmla="*/ 844896 h 844896"/>
                <a:gd name="connsiteX12" fmla="*/ 0 w 520799"/>
                <a:gd name="connsiteY12" fmla="*/ 0 h 8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799" h="844896">
                  <a:moveTo>
                    <a:pt x="0" y="0"/>
                  </a:moveTo>
                  <a:lnTo>
                    <a:pt x="520799" y="0"/>
                  </a:lnTo>
                  <a:lnTo>
                    <a:pt x="520799" y="134531"/>
                  </a:lnTo>
                  <a:lnTo>
                    <a:pt x="160011" y="134531"/>
                  </a:lnTo>
                  <a:lnTo>
                    <a:pt x="160011" y="335309"/>
                  </a:lnTo>
                  <a:lnTo>
                    <a:pt x="496339" y="335309"/>
                  </a:lnTo>
                  <a:lnTo>
                    <a:pt x="496339" y="468821"/>
                  </a:lnTo>
                  <a:lnTo>
                    <a:pt x="160011" y="468821"/>
                  </a:lnTo>
                  <a:lnTo>
                    <a:pt x="160011" y="711384"/>
                  </a:lnTo>
                  <a:lnTo>
                    <a:pt x="520799" y="711384"/>
                  </a:lnTo>
                  <a:lnTo>
                    <a:pt x="520799" y="844896"/>
                  </a:lnTo>
                  <a:lnTo>
                    <a:pt x="0" y="8448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986482" y="1302830"/>
              <a:ext cx="686924" cy="844896"/>
            </a:xfrm>
            <a:custGeom>
              <a:avLst/>
              <a:gdLst>
                <a:gd name="connsiteX0" fmla="*/ 0 w 686924"/>
                <a:gd name="connsiteY0" fmla="*/ 0 h 844896"/>
                <a:gd name="connsiteX1" fmla="*/ 169183 w 686924"/>
                <a:gd name="connsiteY1" fmla="*/ 0 h 844896"/>
                <a:gd name="connsiteX2" fmla="*/ 543221 w 686924"/>
                <a:gd name="connsiteY2" fmla="*/ 559527 h 844896"/>
                <a:gd name="connsiteX3" fmla="*/ 543221 w 686924"/>
                <a:gd name="connsiteY3" fmla="*/ 0 h 844896"/>
                <a:gd name="connsiteX4" fmla="*/ 686924 w 686924"/>
                <a:gd name="connsiteY4" fmla="*/ 0 h 844896"/>
                <a:gd name="connsiteX5" fmla="*/ 686924 w 686924"/>
                <a:gd name="connsiteY5" fmla="*/ 844896 h 844896"/>
                <a:gd name="connsiteX6" fmla="*/ 542201 w 686924"/>
                <a:gd name="connsiteY6" fmla="*/ 844896 h 844896"/>
                <a:gd name="connsiteX7" fmla="*/ 144723 w 686924"/>
                <a:gd name="connsiteY7" fmla="*/ 253775 h 844896"/>
                <a:gd name="connsiteX8" fmla="*/ 144723 w 686924"/>
                <a:gd name="connsiteY8" fmla="*/ 844896 h 844896"/>
                <a:gd name="connsiteX9" fmla="*/ 0 w 686924"/>
                <a:gd name="connsiteY9" fmla="*/ 844896 h 844896"/>
                <a:gd name="connsiteX10" fmla="*/ 0 w 686924"/>
                <a:gd name="connsiteY10" fmla="*/ 0 h 8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6924" h="844896">
                  <a:moveTo>
                    <a:pt x="0" y="0"/>
                  </a:moveTo>
                  <a:lnTo>
                    <a:pt x="169183" y="0"/>
                  </a:lnTo>
                  <a:lnTo>
                    <a:pt x="543221" y="559527"/>
                  </a:lnTo>
                  <a:lnTo>
                    <a:pt x="543221" y="0"/>
                  </a:lnTo>
                  <a:lnTo>
                    <a:pt x="686924" y="0"/>
                  </a:lnTo>
                  <a:lnTo>
                    <a:pt x="686924" y="844896"/>
                  </a:lnTo>
                  <a:lnTo>
                    <a:pt x="542201" y="844896"/>
                  </a:lnTo>
                  <a:lnTo>
                    <a:pt x="144723" y="253775"/>
                  </a:lnTo>
                  <a:lnTo>
                    <a:pt x="144723" y="844896"/>
                  </a:lnTo>
                  <a:lnTo>
                    <a:pt x="0" y="8448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797518" y="1302830"/>
              <a:ext cx="605389" cy="844896"/>
            </a:xfrm>
            <a:custGeom>
              <a:avLst/>
              <a:gdLst>
                <a:gd name="connsiteX0" fmla="*/ 0 w 605389"/>
                <a:gd name="connsiteY0" fmla="*/ 0 h 844896"/>
                <a:gd name="connsiteX1" fmla="*/ 605389 w 605389"/>
                <a:gd name="connsiteY1" fmla="*/ 0 h 844896"/>
                <a:gd name="connsiteX2" fmla="*/ 605389 w 605389"/>
                <a:gd name="connsiteY2" fmla="*/ 134531 h 844896"/>
                <a:gd name="connsiteX3" fmla="*/ 383210 w 605389"/>
                <a:gd name="connsiteY3" fmla="*/ 134531 h 844896"/>
                <a:gd name="connsiteX4" fmla="*/ 383210 w 605389"/>
                <a:gd name="connsiteY4" fmla="*/ 844896 h 844896"/>
                <a:gd name="connsiteX5" fmla="*/ 223199 w 605389"/>
                <a:gd name="connsiteY5" fmla="*/ 844896 h 844896"/>
                <a:gd name="connsiteX6" fmla="*/ 223199 w 605389"/>
                <a:gd name="connsiteY6" fmla="*/ 134531 h 844896"/>
                <a:gd name="connsiteX7" fmla="*/ 0 w 605389"/>
                <a:gd name="connsiteY7" fmla="*/ 134531 h 844896"/>
                <a:gd name="connsiteX8" fmla="*/ 0 w 605389"/>
                <a:gd name="connsiteY8" fmla="*/ 0 h 8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389" h="844896">
                  <a:moveTo>
                    <a:pt x="0" y="0"/>
                  </a:moveTo>
                  <a:lnTo>
                    <a:pt x="605389" y="0"/>
                  </a:lnTo>
                  <a:lnTo>
                    <a:pt x="605389" y="134531"/>
                  </a:lnTo>
                  <a:lnTo>
                    <a:pt x="383210" y="134531"/>
                  </a:lnTo>
                  <a:lnTo>
                    <a:pt x="383210" y="844896"/>
                  </a:lnTo>
                  <a:lnTo>
                    <a:pt x="223199" y="844896"/>
                  </a:lnTo>
                  <a:lnTo>
                    <a:pt x="223199" y="134531"/>
                  </a:lnTo>
                  <a:lnTo>
                    <a:pt x="0" y="1345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8881889" y="1617441"/>
              <a:ext cx="279306" cy="279306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820442" y="1439254"/>
              <a:ext cx="160011" cy="708472"/>
            </a:xfrm>
            <a:custGeom>
              <a:avLst/>
              <a:gdLst>
                <a:gd name="connsiteX0" fmla="*/ 0 w 160011"/>
                <a:gd name="connsiteY0" fmla="*/ 0 h 708472"/>
                <a:gd name="connsiteX1" fmla="*/ 160011 w 160011"/>
                <a:gd name="connsiteY1" fmla="*/ 0 h 708472"/>
                <a:gd name="connsiteX2" fmla="*/ 160011 w 160011"/>
                <a:gd name="connsiteY2" fmla="*/ 708472 h 708472"/>
                <a:gd name="connsiteX3" fmla="*/ 0 w 160011"/>
                <a:gd name="connsiteY3" fmla="*/ 708472 h 708472"/>
                <a:gd name="connsiteX4" fmla="*/ 0 w 160011"/>
                <a:gd name="connsiteY4" fmla="*/ 0 h 70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11" h="708472">
                  <a:moveTo>
                    <a:pt x="0" y="0"/>
                  </a:moveTo>
                  <a:lnTo>
                    <a:pt x="160011" y="0"/>
                  </a:lnTo>
                  <a:lnTo>
                    <a:pt x="160011" y="708472"/>
                  </a:lnTo>
                  <a:lnTo>
                    <a:pt x="0" y="7084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28600" dist="139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8000" dirty="0">
                <a:gradFill>
                  <a:gsLst>
                    <a:gs pos="19000">
                      <a:srgbClr val="E1C89C"/>
                    </a:gs>
                    <a:gs pos="90000">
                      <a:srgbClr val="C4A667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502773" y="2756352"/>
            <a:ext cx="1189749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6600" dirty="0">
                <a:ln>
                  <a:gradFill>
                    <a:gsLst>
                      <a:gs pos="0">
                        <a:schemeClr val="accent3"/>
                      </a:gs>
                      <a:gs pos="81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01</a:t>
            </a:r>
            <a:endParaRPr lang="zh-CN" altLang="en-US" sz="6600" dirty="0">
              <a:ln>
                <a:gradFill>
                  <a:gsLst>
                    <a:gs pos="0">
                      <a:schemeClr val="accent3"/>
                    </a:gs>
                    <a:gs pos="81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76801" y="3561029"/>
            <a:ext cx="2441694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44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工作概述</a:t>
            </a:r>
          </a:p>
        </p:txBody>
      </p:sp>
      <p:sp>
        <p:nvSpPr>
          <p:cNvPr id="108" name="矩形 107"/>
          <p:cNvSpPr/>
          <p:nvPr/>
        </p:nvSpPr>
        <p:spPr>
          <a:xfrm>
            <a:off x="1184578" y="4371735"/>
            <a:ext cx="1826142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总结概括主要观点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4130587" y="2756352"/>
            <a:ext cx="1332416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6600" dirty="0" smtClean="0">
                <a:ln>
                  <a:gradFill>
                    <a:gsLst>
                      <a:gs pos="0">
                        <a:schemeClr val="accent3"/>
                      </a:gs>
                      <a:gs pos="81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02</a:t>
            </a:r>
            <a:endParaRPr lang="zh-CN" altLang="en-US" sz="6600" dirty="0">
              <a:ln>
                <a:gradFill>
                  <a:gsLst>
                    <a:gs pos="0">
                      <a:schemeClr val="accent3"/>
                    </a:gs>
                    <a:gs pos="81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3575949" y="3561029"/>
            <a:ext cx="2441694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44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取得成就</a:t>
            </a:r>
            <a:endParaRPr lang="zh-CN" altLang="en-US" sz="44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883725" y="4371735"/>
            <a:ext cx="182614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/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</a:rPr>
              <a:t>总结概括主要观点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6829735" y="2756352"/>
            <a:ext cx="1332416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6600" dirty="0" smtClean="0">
                <a:ln>
                  <a:gradFill>
                    <a:gsLst>
                      <a:gs pos="0">
                        <a:schemeClr val="accent3"/>
                      </a:gs>
                      <a:gs pos="81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03</a:t>
            </a:r>
            <a:endParaRPr lang="zh-CN" altLang="en-US" sz="6600" dirty="0">
              <a:ln>
                <a:gradFill>
                  <a:gsLst>
                    <a:gs pos="0">
                      <a:schemeClr val="accent3"/>
                    </a:gs>
                    <a:gs pos="81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6275096" y="3561029"/>
            <a:ext cx="2441694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44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存在不足</a:t>
            </a:r>
            <a:endParaRPr lang="zh-CN" altLang="en-US" sz="44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582873" y="4371735"/>
            <a:ext cx="182614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/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</a:rPr>
              <a:t>总结概括主要观点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9528883" y="2756352"/>
            <a:ext cx="1332416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6600" dirty="0" smtClean="0">
                <a:ln>
                  <a:gradFill>
                    <a:gsLst>
                      <a:gs pos="0">
                        <a:schemeClr val="accent3"/>
                      </a:gs>
                      <a:gs pos="81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04</a:t>
            </a:r>
            <a:endParaRPr lang="zh-CN" altLang="en-US" sz="6600" dirty="0">
              <a:ln>
                <a:gradFill>
                  <a:gsLst>
                    <a:gs pos="0">
                      <a:schemeClr val="accent3"/>
                    </a:gs>
                    <a:gs pos="81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8974245" y="3561029"/>
            <a:ext cx="2441694" cy="7694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44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未来展望</a:t>
            </a:r>
            <a:endParaRPr lang="zh-CN" altLang="en-US" sz="44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9282021" y="4371735"/>
            <a:ext cx="182614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/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</a:rPr>
              <a:t>总结概括主要观点</a:t>
            </a:r>
          </a:p>
        </p:txBody>
      </p:sp>
      <p:sp>
        <p:nvSpPr>
          <p:cNvPr id="124" name="椭圆 123"/>
          <p:cNvSpPr/>
          <p:nvPr/>
        </p:nvSpPr>
        <p:spPr>
          <a:xfrm>
            <a:off x="10876075" y="5005220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rgbClr val="F98359"/>
              </a:gs>
              <a:gs pos="26000">
                <a:srgbClr val="FCBFAA"/>
              </a:gs>
              <a:gs pos="71000">
                <a:srgbClr val="F7501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3" name="图片 17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68183" r="53775" b="4163"/>
          <a:stretch/>
        </p:blipFill>
        <p:spPr>
          <a:xfrm>
            <a:off x="9941830" y="4961491"/>
            <a:ext cx="2250170" cy="1896509"/>
          </a:xfrm>
          <a:custGeom>
            <a:avLst/>
            <a:gdLst>
              <a:gd name="connsiteX0" fmla="*/ 2250170 w 2250170"/>
              <a:gd name="connsiteY0" fmla="*/ 0 h 1896509"/>
              <a:gd name="connsiteX1" fmla="*/ 2250170 w 2250170"/>
              <a:gd name="connsiteY1" fmla="*/ 1896509 h 1896509"/>
              <a:gd name="connsiteX2" fmla="*/ 0 w 2250170"/>
              <a:gd name="connsiteY2" fmla="*/ 1896509 h 1896509"/>
              <a:gd name="connsiteX3" fmla="*/ 42312 w 2250170"/>
              <a:gd name="connsiteY3" fmla="*/ 1754047 h 1896509"/>
              <a:gd name="connsiteX4" fmla="*/ 876256 w 2250170"/>
              <a:gd name="connsiteY4" fmla="*/ 1186524 h 1896509"/>
              <a:gd name="connsiteX5" fmla="*/ 1359211 w 2250170"/>
              <a:gd name="connsiteY5" fmla="*/ 1186524 h 1896509"/>
              <a:gd name="connsiteX6" fmla="*/ 1359211 w 2250170"/>
              <a:gd name="connsiteY6" fmla="*/ 895841 h 1896509"/>
              <a:gd name="connsiteX7" fmla="*/ 2163691 w 2250170"/>
              <a:gd name="connsiteY7" fmla="*/ 4367 h 189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170" h="1896509">
                <a:moveTo>
                  <a:pt x="2250170" y="0"/>
                </a:moveTo>
                <a:lnTo>
                  <a:pt x="2250170" y="1896509"/>
                </a:lnTo>
                <a:lnTo>
                  <a:pt x="0" y="1896509"/>
                </a:lnTo>
                <a:lnTo>
                  <a:pt x="42312" y="1754047"/>
                </a:lnTo>
                <a:cubicBezTo>
                  <a:pt x="173364" y="1421699"/>
                  <a:pt x="497346" y="1186524"/>
                  <a:pt x="876256" y="1186524"/>
                </a:cubicBezTo>
                <a:lnTo>
                  <a:pt x="1359211" y="1186524"/>
                </a:lnTo>
                <a:lnTo>
                  <a:pt x="1359211" y="895841"/>
                </a:lnTo>
                <a:cubicBezTo>
                  <a:pt x="1359211" y="431870"/>
                  <a:pt x="1711826" y="50256"/>
                  <a:pt x="2163691" y="4367"/>
                </a:cubicBezTo>
                <a:close/>
              </a:path>
            </a:pathLst>
          </a:custGeom>
        </p:spPr>
      </p:pic>
      <p:grpSp>
        <p:nvGrpSpPr>
          <p:cNvPr id="174" name="组合 173"/>
          <p:cNvGrpSpPr/>
          <p:nvPr/>
        </p:nvGrpSpPr>
        <p:grpSpPr>
          <a:xfrm flipH="1">
            <a:off x="1795022" y="1099154"/>
            <a:ext cx="1168610" cy="641070"/>
            <a:chOff x="2331569" y="1724621"/>
            <a:chExt cx="2829282" cy="641070"/>
          </a:xfrm>
        </p:grpSpPr>
        <p:sp>
          <p:nvSpPr>
            <p:cNvPr id="175" name="圆角矩形 174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圆角矩形 175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1" name="文本框 180"/>
          <p:cNvSpPr txBox="1"/>
          <p:nvPr/>
        </p:nvSpPr>
        <p:spPr>
          <a:xfrm>
            <a:off x="1893428" y="5909472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190" name="圆角矩形 189"/>
          <p:cNvSpPr/>
          <p:nvPr/>
        </p:nvSpPr>
        <p:spPr>
          <a:xfrm>
            <a:off x="841497" y="2350031"/>
            <a:ext cx="2540231" cy="2720502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1" name="圆角矩形 190"/>
          <p:cNvSpPr/>
          <p:nvPr/>
        </p:nvSpPr>
        <p:spPr>
          <a:xfrm>
            <a:off x="3519567" y="2350031"/>
            <a:ext cx="2540231" cy="2720502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2" name="圆角矩形 191"/>
          <p:cNvSpPr/>
          <p:nvPr/>
        </p:nvSpPr>
        <p:spPr>
          <a:xfrm>
            <a:off x="6197637" y="2350031"/>
            <a:ext cx="2540231" cy="2720502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3" name="圆角矩形 192"/>
          <p:cNvSpPr/>
          <p:nvPr/>
        </p:nvSpPr>
        <p:spPr>
          <a:xfrm>
            <a:off x="8875708" y="2350031"/>
            <a:ext cx="2540231" cy="2720502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563022" y="2073948"/>
            <a:ext cx="737703" cy="741778"/>
          </a:xfrm>
          <a:prstGeom prst="rect">
            <a:avLst/>
          </a:prstGeom>
          <a:blipFill dpi="0" rotWithShape="1">
            <a:blip r:embed="rId6">
              <a:alphaModFix amt="11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4297401" y="5562771"/>
            <a:ext cx="474882" cy="477506"/>
          </a:xfrm>
          <a:prstGeom prst="rect">
            <a:avLst/>
          </a:prstGeom>
          <a:blipFill dpi="0" rotWithShape="1">
            <a:blip r:embed="rId6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606823" y="2306489"/>
            <a:ext cx="492993" cy="492993"/>
          </a:xfrm>
          <a:prstGeom prst="ellipse">
            <a:avLst/>
          </a:prstGeom>
          <a:gradFill flip="none" rotWithShape="1">
            <a:gsLst>
              <a:gs pos="100000">
                <a:srgbClr val="F98359"/>
              </a:gs>
              <a:gs pos="26000">
                <a:srgbClr val="FCBFAA"/>
              </a:gs>
              <a:gs pos="71000">
                <a:srgbClr val="F7501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4" name="文本框 193"/>
          <p:cNvSpPr txBox="1"/>
          <p:nvPr/>
        </p:nvSpPr>
        <p:spPr>
          <a:xfrm>
            <a:off x="679975" y="5892379"/>
            <a:ext cx="1070425" cy="276999"/>
          </a:xfrm>
          <a:prstGeom prst="rect">
            <a:avLst/>
          </a:prstGeom>
          <a:noFill/>
          <a:ln w="6350">
            <a:solidFill>
              <a:schemeClr val="accent2">
                <a:alpha val="51000"/>
              </a:schemeClr>
            </a:solidFill>
          </a:ln>
        </p:spPr>
        <p:txBody>
          <a:bodyPr wrap="square" rtlCol="0">
            <a:noAutofit/>
          </a:bodyPr>
          <a:lstStyle/>
          <a:p>
            <a:pPr algn="dist"/>
            <a:r>
              <a:rPr lang="zh-CN" altLang="en-US" sz="1200" dirty="0" smtClean="0">
                <a:solidFill>
                  <a:schemeClr val="accent2"/>
                </a:solidFill>
              </a:rPr>
              <a:t>目</a:t>
            </a:r>
            <a:r>
              <a:rPr lang="en-US" altLang="zh-CN" sz="1200" dirty="0" smtClean="0">
                <a:solidFill>
                  <a:schemeClr val="accent2"/>
                </a:solidFill>
              </a:rPr>
              <a:t>×</a:t>
            </a:r>
            <a:r>
              <a:rPr lang="zh-CN" altLang="en-US" sz="1200" dirty="0" smtClean="0">
                <a:solidFill>
                  <a:schemeClr val="accent2"/>
                </a:solidFill>
              </a:rPr>
              <a:t>录</a:t>
            </a:r>
            <a:endParaRPr lang="zh-CN" altLang="en-US" sz="1200" dirty="0">
              <a:solidFill>
                <a:schemeClr val="accent2"/>
              </a:solidFill>
            </a:endParaRPr>
          </a:p>
        </p:txBody>
      </p:sp>
      <p:pic>
        <p:nvPicPr>
          <p:cNvPr id="54" name="图片 53">
            <a:hlinkClick r:id="rId7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6789" y="1195601"/>
            <a:ext cx="7929257" cy="5193920"/>
            <a:chOff x="579571" y="1072645"/>
            <a:chExt cx="7929257" cy="5193920"/>
          </a:xfrm>
        </p:grpSpPr>
        <p:sp>
          <p:nvSpPr>
            <p:cNvPr id="35" name="矩形 34"/>
            <p:cNvSpPr/>
            <p:nvPr/>
          </p:nvSpPr>
          <p:spPr>
            <a:xfrm>
              <a:off x="579571" y="4625338"/>
              <a:ext cx="673060" cy="676778"/>
            </a:xfrm>
            <a:prstGeom prst="rect">
              <a:avLst/>
            </a:prstGeom>
            <a:blipFill dpi="0" rotWithShape="1">
              <a:blip r:embed="rId3">
                <a:alphaModFix amt="18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734354" y="5487812"/>
              <a:ext cx="774474" cy="778753"/>
            </a:xfrm>
            <a:prstGeom prst="rect">
              <a:avLst/>
            </a:prstGeom>
            <a:blipFill dpi="0" rotWithShape="1">
              <a:blip r:embed="rId3">
                <a:alphaModFix amt="13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099372" y="1072645"/>
              <a:ext cx="426119" cy="428473"/>
            </a:xfrm>
            <a:prstGeom prst="rect">
              <a:avLst/>
            </a:prstGeom>
            <a:blipFill dpi="0" rotWithShape="1">
              <a:blip r:embed="rId3">
                <a:alphaModFix amt="13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001918" y="1848757"/>
            <a:ext cx="6340197" cy="25545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感谢</a:t>
            </a:r>
            <a:r>
              <a:rPr lang="zh-CN" altLang="en-US" sz="80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大家</a:t>
            </a:r>
            <a:r>
              <a:rPr lang="zh-CN" altLang="en-US" sz="80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观看</a:t>
            </a:r>
            <a:endParaRPr lang="en-US" altLang="zh-CN" sz="8000" dirty="0" smtClean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  <a:p>
            <a:r>
              <a:rPr lang="en-US" altLang="zh-CN" sz="80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TAHNKS</a:t>
            </a:r>
            <a:endParaRPr lang="zh-CN" altLang="en-US" sz="80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4902" y="1177769"/>
            <a:ext cx="3153427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8000" dirty="0" smtClean="0">
                <a:ln>
                  <a:gradFill>
                    <a:gsLst>
                      <a:gs pos="0">
                        <a:schemeClr val="bg1">
                          <a:alpha val="48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20XX</a:t>
            </a:r>
            <a:endParaRPr lang="zh-CN" altLang="en-US" sz="8000" dirty="0">
              <a:ln>
                <a:gradFill>
                  <a:gsLst>
                    <a:gs pos="0">
                      <a:schemeClr val="bg1">
                        <a:alpha val="48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207254" y="4912431"/>
            <a:ext cx="747414" cy="0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5098672" y="5323109"/>
            <a:ext cx="3018745" cy="5086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">
                <a:schemeClr val="accent2"/>
              </a:gs>
              <a:gs pos="100000">
                <a:srgbClr val="C4A66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88412" y="5371036"/>
            <a:ext cx="214834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汇报人：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OfficePLUS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93380" y="4271321"/>
            <a:ext cx="606803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</a:rPr>
              <a:t>DARK BROWN CONTRACTED WIND REPORT GENERIC TEMPLATE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642155" y="2187422"/>
            <a:ext cx="279306" cy="279306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flipH="1">
            <a:off x="0" y="0"/>
            <a:ext cx="4255961" cy="6134100"/>
          </a:xfrm>
          <a:custGeom>
            <a:avLst/>
            <a:gdLst>
              <a:gd name="connsiteX0" fmla="*/ 0 w 4255961"/>
              <a:gd name="connsiteY0" fmla="*/ 0 h 6134100"/>
              <a:gd name="connsiteX1" fmla="*/ 4255961 w 4255961"/>
              <a:gd name="connsiteY1" fmla="*/ 0 h 6134100"/>
              <a:gd name="connsiteX2" fmla="*/ 4255961 w 4255961"/>
              <a:gd name="connsiteY2" fmla="*/ 6134100 h 6134100"/>
              <a:gd name="connsiteX3" fmla="*/ 2124887 w 4255961"/>
              <a:gd name="connsiteY3" fmla="*/ 6134100 h 6134100"/>
              <a:gd name="connsiteX4" fmla="*/ 1234975 w 4255961"/>
              <a:gd name="connsiteY4" fmla="*/ 5244188 h 6134100"/>
              <a:gd name="connsiteX5" fmla="*/ 1234975 w 4255961"/>
              <a:gd name="connsiteY5" fmla="*/ 4557327 h 6134100"/>
              <a:gd name="connsiteX6" fmla="*/ 945383 w 4255961"/>
              <a:gd name="connsiteY6" fmla="*/ 4557327 h 6134100"/>
              <a:gd name="connsiteX7" fmla="*/ 0 w 4255961"/>
              <a:gd name="connsiteY7" fmla="*/ 3611944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5961" h="6134100">
                <a:moveTo>
                  <a:pt x="0" y="0"/>
                </a:moveTo>
                <a:lnTo>
                  <a:pt x="4255961" y="0"/>
                </a:lnTo>
                <a:lnTo>
                  <a:pt x="4255961" y="6134100"/>
                </a:lnTo>
                <a:lnTo>
                  <a:pt x="2124887" y="6134100"/>
                </a:lnTo>
                <a:cubicBezTo>
                  <a:pt x="1633402" y="6134100"/>
                  <a:pt x="1234975" y="5735673"/>
                  <a:pt x="1234975" y="5244188"/>
                </a:cubicBezTo>
                <a:lnTo>
                  <a:pt x="1234975" y="4557327"/>
                </a:lnTo>
                <a:lnTo>
                  <a:pt x="945383" y="4557327"/>
                </a:lnTo>
                <a:cubicBezTo>
                  <a:pt x="423262" y="4557327"/>
                  <a:pt x="0" y="4134065"/>
                  <a:pt x="0" y="3611944"/>
                </a:cubicBezTo>
                <a:close/>
              </a:path>
            </a:pathLst>
          </a:custGeom>
          <a:gradFill flip="none" rotWithShape="0"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165" r="17268" b="17669"/>
          <a:stretch/>
        </p:blipFill>
        <p:spPr>
          <a:xfrm flipH="1">
            <a:off x="0" y="0"/>
            <a:ext cx="3976751" cy="5901903"/>
          </a:xfrm>
          <a:custGeom>
            <a:avLst/>
            <a:gdLst>
              <a:gd name="connsiteX0" fmla="*/ 0 w 3976751"/>
              <a:gd name="connsiteY0" fmla="*/ 0 h 5901903"/>
              <a:gd name="connsiteX1" fmla="*/ 3976751 w 3976751"/>
              <a:gd name="connsiteY1" fmla="*/ 0 h 5901903"/>
              <a:gd name="connsiteX2" fmla="*/ 3976751 w 3976751"/>
              <a:gd name="connsiteY2" fmla="*/ 5901903 h 5901903"/>
              <a:gd name="connsiteX3" fmla="*/ 2124887 w 3976751"/>
              <a:gd name="connsiteY3" fmla="*/ 5901903 h 5901903"/>
              <a:gd name="connsiteX4" fmla="*/ 1234975 w 3976751"/>
              <a:gd name="connsiteY4" fmla="*/ 5011991 h 5901903"/>
              <a:gd name="connsiteX5" fmla="*/ 1234975 w 3976751"/>
              <a:gd name="connsiteY5" fmla="*/ 4325130 h 5901903"/>
              <a:gd name="connsiteX6" fmla="*/ 945383 w 3976751"/>
              <a:gd name="connsiteY6" fmla="*/ 4325130 h 5901903"/>
              <a:gd name="connsiteX7" fmla="*/ 0 w 3976751"/>
              <a:gd name="connsiteY7" fmla="*/ 3379747 h 590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6751" h="5901903">
                <a:moveTo>
                  <a:pt x="0" y="0"/>
                </a:moveTo>
                <a:lnTo>
                  <a:pt x="3976751" y="0"/>
                </a:lnTo>
                <a:lnTo>
                  <a:pt x="3976751" y="5901903"/>
                </a:lnTo>
                <a:lnTo>
                  <a:pt x="2124887" y="5901903"/>
                </a:lnTo>
                <a:cubicBezTo>
                  <a:pt x="1633402" y="5901903"/>
                  <a:pt x="1234975" y="5503476"/>
                  <a:pt x="1234975" y="5011991"/>
                </a:cubicBezTo>
                <a:lnTo>
                  <a:pt x="1234975" y="4325130"/>
                </a:lnTo>
                <a:lnTo>
                  <a:pt x="945383" y="4325130"/>
                </a:lnTo>
                <a:cubicBezTo>
                  <a:pt x="423262" y="4325130"/>
                  <a:pt x="0" y="3901868"/>
                  <a:pt x="0" y="3379747"/>
                </a:cubicBezTo>
                <a:close/>
              </a:path>
            </a:pathLst>
          </a:custGeom>
          <a:noFill/>
          <a:effectLst>
            <a:outerShdw blurRad="254000" dist="254000" dir="8100000" algn="tr" rotWithShape="0">
              <a:prstClr val="black">
                <a:alpha val="16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687898" y="509824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1"/>
                </a:solidFill>
              </a:rPr>
              <a:t>///////</a:t>
            </a:r>
            <a:endParaRPr lang="zh-CN" altLang="en-US" sz="1100" i="1" dirty="0">
              <a:solidFill>
                <a:schemeClr val="accent1"/>
              </a:solidFill>
            </a:endParaRPr>
          </a:p>
        </p:txBody>
      </p:sp>
      <p:pic>
        <p:nvPicPr>
          <p:cNvPr id="18" name="图片 17">
            <a:hlinkClick r:id="rId6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31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/>
            </a:gs>
            <a:gs pos="10000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0" y="0"/>
            <a:ext cx="6060215" cy="5120977"/>
          </a:xfrm>
          <a:custGeom>
            <a:avLst/>
            <a:gdLst>
              <a:gd name="connsiteX0" fmla="*/ 0 w 6060215"/>
              <a:gd name="connsiteY0" fmla="*/ 0 h 5120977"/>
              <a:gd name="connsiteX1" fmla="*/ 6060215 w 6060215"/>
              <a:gd name="connsiteY1" fmla="*/ 0 h 5120977"/>
              <a:gd name="connsiteX2" fmla="*/ 6060215 w 6060215"/>
              <a:gd name="connsiteY2" fmla="*/ 1838194 h 5120977"/>
              <a:gd name="connsiteX3" fmla="*/ 4482665 w 6060215"/>
              <a:gd name="connsiteY3" fmla="*/ 3415744 h 5120977"/>
              <a:gd name="connsiteX4" fmla="*/ 4453836 w 6060215"/>
              <a:gd name="connsiteY4" fmla="*/ 3415744 h 5120977"/>
              <a:gd name="connsiteX5" fmla="*/ 4453836 w 6060215"/>
              <a:gd name="connsiteY5" fmla="*/ 3543427 h 5120977"/>
              <a:gd name="connsiteX6" fmla="*/ 2876286 w 6060215"/>
              <a:gd name="connsiteY6" fmla="*/ 5120977 h 5120977"/>
              <a:gd name="connsiteX7" fmla="*/ 0 w 6060215"/>
              <a:gd name="connsiteY7" fmla="*/ 5120977 h 51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0215" h="5120977">
                <a:moveTo>
                  <a:pt x="0" y="0"/>
                </a:moveTo>
                <a:lnTo>
                  <a:pt x="6060215" y="0"/>
                </a:lnTo>
                <a:lnTo>
                  <a:pt x="6060215" y="1838194"/>
                </a:lnTo>
                <a:cubicBezTo>
                  <a:pt x="6060215" y="2709451"/>
                  <a:pt x="5353922" y="3415744"/>
                  <a:pt x="4482665" y="3415744"/>
                </a:cubicBezTo>
                <a:lnTo>
                  <a:pt x="4453836" y="3415744"/>
                </a:lnTo>
                <a:lnTo>
                  <a:pt x="4453836" y="3543427"/>
                </a:lnTo>
                <a:cubicBezTo>
                  <a:pt x="4453836" y="4414684"/>
                  <a:pt x="3747543" y="5120977"/>
                  <a:pt x="2876286" y="5120977"/>
                </a:cubicBezTo>
                <a:lnTo>
                  <a:pt x="0" y="5120977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95405" y="2987883"/>
            <a:ext cx="4288353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80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工作概述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06242" y="2325350"/>
            <a:ext cx="358623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dist"/>
            <a:r>
              <a:rPr lang="en-US" altLang="zh-CN" sz="4800" dirty="0" smtClean="0">
                <a:ln>
                  <a:gradFill>
                    <a:gsLst>
                      <a:gs pos="0">
                        <a:schemeClr val="accent3"/>
                      </a:gs>
                      <a:gs pos="81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PART ONE</a:t>
            </a:r>
            <a:endParaRPr lang="zh-CN" altLang="en-US" sz="4800" dirty="0">
              <a:ln>
                <a:gradFill>
                  <a:gsLst>
                    <a:gs pos="0">
                      <a:schemeClr val="accent3"/>
                    </a:gs>
                    <a:gs pos="81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06241" y="4311322"/>
            <a:ext cx="4177517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目前工作情况汇报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159168" y="4934865"/>
            <a:ext cx="747414" cy="0"/>
          </a:xfrm>
          <a:prstGeom prst="line">
            <a:avLst/>
          </a:prstGeom>
          <a:ln w="38100" cap="rnd">
            <a:solidFill>
              <a:srgbClr val="C4A66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335439" y="4665452"/>
            <a:ext cx="663401" cy="663401"/>
          </a:xfrm>
          <a:prstGeom prst="ellipse">
            <a:avLst/>
          </a:prstGeom>
          <a:gradFill flip="none" rotWithShape="1">
            <a:gsLst>
              <a:gs pos="100000">
                <a:srgbClr val="F98359"/>
              </a:gs>
              <a:gs pos="26000">
                <a:srgbClr val="FCBFAA"/>
              </a:gs>
              <a:gs pos="71000">
                <a:srgbClr val="F7501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60400" y="813997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1"/>
                </a:solidFill>
              </a:rPr>
              <a:t>///////</a:t>
            </a:r>
            <a:endParaRPr lang="zh-CN" altLang="en-US" sz="1100" i="1" dirty="0">
              <a:solidFill>
                <a:schemeClr val="accent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814153" y="1732725"/>
            <a:ext cx="737703" cy="741778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684286" y="5952958"/>
            <a:ext cx="474882" cy="477506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28940" r="27604"/>
          <a:stretch>
            <a:fillRect/>
          </a:stretch>
        </p:blipFill>
        <p:spPr>
          <a:xfrm>
            <a:off x="0" y="1"/>
            <a:ext cx="5779958" cy="4873327"/>
          </a:xfrm>
          <a:custGeom>
            <a:avLst/>
            <a:gdLst>
              <a:gd name="connsiteX0" fmla="*/ 0 w 5779958"/>
              <a:gd name="connsiteY0" fmla="*/ 0 h 4873327"/>
              <a:gd name="connsiteX1" fmla="*/ 5779958 w 5779958"/>
              <a:gd name="connsiteY1" fmla="*/ 0 h 4873327"/>
              <a:gd name="connsiteX2" fmla="*/ 5779958 w 5779958"/>
              <a:gd name="connsiteY2" fmla="*/ 1590544 h 4873327"/>
              <a:gd name="connsiteX3" fmla="*/ 4202408 w 5779958"/>
              <a:gd name="connsiteY3" fmla="*/ 3168094 h 4873327"/>
              <a:gd name="connsiteX4" fmla="*/ 4173579 w 5779958"/>
              <a:gd name="connsiteY4" fmla="*/ 3168094 h 4873327"/>
              <a:gd name="connsiteX5" fmla="*/ 4173579 w 5779958"/>
              <a:gd name="connsiteY5" fmla="*/ 3295777 h 4873327"/>
              <a:gd name="connsiteX6" fmla="*/ 2596029 w 5779958"/>
              <a:gd name="connsiteY6" fmla="*/ 4873327 h 4873327"/>
              <a:gd name="connsiteX7" fmla="*/ 0 w 5779958"/>
              <a:gd name="connsiteY7" fmla="*/ 4873327 h 487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9958" h="4873327">
                <a:moveTo>
                  <a:pt x="0" y="0"/>
                </a:moveTo>
                <a:lnTo>
                  <a:pt x="5779958" y="0"/>
                </a:lnTo>
                <a:lnTo>
                  <a:pt x="5779958" y="1590544"/>
                </a:lnTo>
                <a:cubicBezTo>
                  <a:pt x="5779958" y="2461801"/>
                  <a:pt x="5073665" y="3168094"/>
                  <a:pt x="4202408" y="3168094"/>
                </a:cubicBezTo>
                <a:lnTo>
                  <a:pt x="4173579" y="3168094"/>
                </a:lnTo>
                <a:lnTo>
                  <a:pt x="4173579" y="3295777"/>
                </a:lnTo>
                <a:cubicBezTo>
                  <a:pt x="4173579" y="4167034"/>
                  <a:pt x="3467286" y="4873327"/>
                  <a:pt x="2596029" y="4873327"/>
                </a:cubicBezTo>
                <a:lnTo>
                  <a:pt x="0" y="4873327"/>
                </a:lnTo>
                <a:close/>
              </a:path>
            </a:pathLst>
          </a:custGeom>
        </p:spPr>
      </p:pic>
      <p:sp>
        <p:nvSpPr>
          <p:cNvPr id="52" name="文本框 51"/>
          <p:cNvSpPr txBox="1"/>
          <p:nvPr/>
        </p:nvSpPr>
        <p:spPr>
          <a:xfrm>
            <a:off x="619239" y="5930101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814153" y="5466297"/>
            <a:ext cx="3058808" cy="305880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>
            <a:hlinkClick r:id="rId5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41133" y="1666828"/>
            <a:ext cx="2580754" cy="4021976"/>
            <a:chOff x="1244705" y="1758268"/>
            <a:chExt cx="2580754" cy="4021976"/>
          </a:xfrm>
        </p:grpSpPr>
        <p:grpSp>
          <p:nvGrpSpPr>
            <p:cNvPr id="7" name="组合 6"/>
            <p:cNvGrpSpPr/>
            <p:nvPr/>
          </p:nvGrpSpPr>
          <p:grpSpPr>
            <a:xfrm>
              <a:off x="1359807" y="1758268"/>
              <a:ext cx="2350550" cy="2350550"/>
              <a:chOff x="1452524" y="1922860"/>
              <a:chExt cx="2350550" cy="235055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452524" y="1922860"/>
                <a:ext cx="2350550" cy="235055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3"/>
                  </a:gs>
                  <a:gs pos="26000">
                    <a:schemeClr val="accent3"/>
                  </a:gs>
                  <a:gs pos="71000">
                    <a:schemeClr val="accent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939800" dist="609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rot="18900000">
                <a:off x="1759942" y="2214546"/>
                <a:ext cx="1735713" cy="1735713"/>
              </a:xfrm>
              <a:custGeom>
                <a:avLst/>
                <a:gdLst>
                  <a:gd name="connsiteX0" fmla="*/ 2646948 w 2646948"/>
                  <a:gd name="connsiteY0" fmla="*/ 843076 h 2646948"/>
                  <a:gd name="connsiteX1" fmla="*/ 2646948 w 2646948"/>
                  <a:gd name="connsiteY1" fmla="*/ 1773492 h 2646948"/>
                  <a:gd name="connsiteX2" fmla="*/ 2343209 w 2646948"/>
                  <a:gd name="connsiteY2" fmla="*/ 2231729 h 2646948"/>
                  <a:gd name="connsiteX3" fmla="*/ 2274947 w 2646948"/>
                  <a:gd name="connsiteY3" fmla="*/ 2252918 h 2646948"/>
                  <a:gd name="connsiteX4" fmla="*/ 2246919 w 2646948"/>
                  <a:gd name="connsiteY4" fmla="*/ 2343209 h 2646948"/>
                  <a:gd name="connsiteX5" fmla="*/ 1788683 w 2646948"/>
                  <a:gd name="connsiteY5" fmla="*/ 2646948 h 2646948"/>
                  <a:gd name="connsiteX6" fmla="*/ 858267 w 2646948"/>
                  <a:gd name="connsiteY6" fmla="*/ 2646948 h 2646948"/>
                  <a:gd name="connsiteX7" fmla="*/ 400031 w 2646948"/>
                  <a:gd name="connsiteY7" fmla="*/ 2343209 h 2646948"/>
                  <a:gd name="connsiteX8" fmla="*/ 372003 w 2646948"/>
                  <a:gd name="connsiteY8" fmla="*/ 2252919 h 2646948"/>
                  <a:gd name="connsiteX9" fmla="*/ 303740 w 2646948"/>
                  <a:gd name="connsiteY9" fmla="*/ 2231729 h 2646948"/>
                  <a:gd name="connsiteX10" fmla="*/ 0 w 2646948"/>
                  <a:gd name="connsiteY10" fmla="*/ 1773492 h 2646948"/>
                  <a:gd name="connsiteX11" fmla="*/ 0 w 2646948"/>
                  <a:gd name="connsiteY11" fmla="*/ 843076 h 2646948"/>
                  <a:gd name="connsiteX12" fmla="*/ 303740 w 2646948"/>
                  <a:gd name="connsiteY12" fmla="*/ 384840 h 2646948"/>
                  <a:gd name="connsiteX13" fmla="*/ 382439 w 2646948"/>
                  <a:gd name="connsiteY13" fmla="*/ 360410 h 2646948"/>
                  <a:gd name="connsiteX14" fmla="*/ 400031 w 2646948"/>
                  <a:gd name="connsiteY14" fmla="*/ 303739 h 2646948"/>
                  <a:gd name="connsiteX15" fmla="*/ 858267 w 2646948"/>
                  <a:gd name="connsiteY15" fmla="*/ 0 h 2646948"/>
                  <a:gd name="connsiteX16" fmla="*/ 1788683 w 2646948"/>
                  <a:gd name="connsiteY16" fmla="*/ 0 h 2646948"/>
                  <a:gd name="connsiteX17" fmla="*/ 2246919 w 2646948"/>
                  <a:gd name="connsiteY17" fmla="*/ 303740 h 2646948"/>
                  <a:gd name="connsiteX18" fmla="*/ 2264511 w 2646948"/>
                  <a:gd name="connsiteY18" fmla="*/ 360411 h 2646948"/>
                  <a:gd name="connsiteX19" fmla="*/ 2343209 w 2646948"/>
                  <a:gd name="connsiteY19" fmla="*/ 384840 h 2646948"/>
                  <a:gd name="connsiteX20" fmla="*/ 2646948 w 2646948"/>
                  <a:gd name="connsiteY20" fmla="*/ 843076 h 264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6948" h="2646948">
                    <a:moveTo>
                      <a:pt x="2646948" y="843076"/>
                    </a:moveTo>
                    <a:lnTo>
                      <a:pt x="2646948" y="1773492"/>
                    </a:lnTo>
                    <a:cubicBezTo>
                      <a:pt x="2646948" y="1979488"/>
                      <a:pt x="2521704" y="2156232"/>
                      <a:pt x="2343209" y="2231729"/>
                    </a:cubicBezTo>
                    <a:lnTo>
                      <a:pt x="2274947" y="2252918"/>
                    </a:lnTo>
                    <a:lnTo>
                      <a:pt x="2246919" y="2343209"/>
                    </a:lnTo>
                    <a:cubicBezTo>
                      <a:pt x="2171422" y="2521704"/>
                      <a:pt x="1994679" y="2646948"/>
                      <a:pt x="1788683" y="2646948"/>
                    </a:cubicBezTo>
                    <a:lnTo>
                      <a:pt x="858267" y="2646948"/>
                    </a:lnTo>
                    <a:cubicBezTo>
                      <a:pt x="652271" y="2646948"/>
                      <a:pt x="475528" y="2521704"/>
                      <a:pt x="400031" y="2343209"/>
                    </a:cubicBezTo>
                    <a:lnTo>
                      <a:pt x="372003" y="2252919"/>
                    </a:lnTo>
                    <a:lnTo>
                      <a:pt x="303740" y="2231729"/>
                    </a:lnTo>
                    <a:cubicBezTo>
                      <a:pt x="125245" y="2156232"/>
                      <a:pt x="0" y="1979488"/>
                      <a:pt x="0" y="1773492"/>
                    </a:cubicBezTo>
                    <a:lnTo>
                      <a:pt x="0" y="843076"/>
                    </a:lnTo>
                    <a:cubicBezTo>
                      <a:pt x="0" y="637080"/>
                      <a:pt x="125245" y="460337"/>
                      <a:pt x="303740" y="384840"/>
                    </a:cubicBezTo>
                    <a:lnTo>
                      <a:pt x="382439" y="360410"/>
                    </a:lnTo>
                    <a:lnTo>
                      <a:pt x="400031" y="303739"/>
                    </a:lnTo>
                    <a:cubicBezTo>
                      <a:pt x="475528" y="125244"/>
                      <a:pt x="652271" y="0"/>
                      <a:pt x="858267" y="0"/>
                    </a:cubicBezTo>
                    <a:lnTo>
                      <a:pt x="1788683" y="0"/>
                    </a:lnTo>
                    <a:cubicBezTo>
                      <a:pt x="1994679" y="0"/>
                      <a:pt x="2171422" y="125245"/>
                      <a:pt x="2246919" y="303740"/>
                    </a:cubicBezTo>
                    <a:lnTo>
                      <a:pt x="2264511" y="360411"/>
                    </a:lnTo>
                    <a:lnTo>
                      <a:pt x="2343209" y="384840"/>
                    </a:lnTo>
                    <a:cubicBezTo>
                      <a:pt x="2521704" y="460337"/>
                      <a:pt x="2646948" y="637080"/>
                      <a:pt x="2646948" y="843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342900" dist="1143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870303" y="3233956"/>
                <a:ext cx="1514987" cy="40011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zh-CN" altLang="en-US" sz="2000" b="1" spc="300" dirty="0" smtClean="0">
                    <a:gradFill>
                      <a:gsLst>
                        <a:gs pos="19000">
                          <a:schemeClr val="accent3"/>
                        </a:gs>
                        <a:gs pos="90000">
                          <a:schemeClr val="accent2"/>
                        </a:gs>
                      </a:gsLst>
                      <a:lin ang="5400000" scaled="1"/>
                    </a:gradFill>
                    <a:effectLst>
                      <a:outerShdw blurRad="228600" dist="1397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OPPOSans M" panose="00020600040101010101" pitchFamily="18" charset="-122"/>
                  </a:rPr>
                  <a:t>销售</a:t>
                </a:r>
                <a:endParaRPr lang="zh-CN" altLang="en-US" sz="2000" b="1" spc="300" dirty="0">
                  <a:gradFill>
                    <a:gsLst>
                      <a:gs pos="19000">
                        <a:schemeClr val="accent3"/>
                      </a:gs>
                      <a:gs pos="90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OPPOSans M" panose="00020600040101010101" pitchFamily="18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70303" y="2569896"/>
                <a:ext cx="1514987" cy="70788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altLang="zh-CN" sz="4000" dirty="0" smtClean="0">
                    <a:gradFill>
                      <a:gsLst>
                        <a:gs pos="19000">
                          <a:schemeClr val="accent3"/>
                        </a:gs>
                        <a:gs pos="90000">
                          <a:schemeClr val="accent2"/>
                        </a:gs>
                      </a:gsLst>
                      <a:lin ang="5400000" scaled="1"/>
                    </a:gradFill>
                    <a:effectLst>
                      <a:outerShdw blurRad="228600" dist="1397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ea"/>
                    <a:ea typeface="+mj-ea"/>
                    <a:cs typeface="OPPOSans M" panose="00020600040101010101" pitchFamily="18" charset="-122"/>
                  </a:rPr>
                  <a:t>32%</a:t>
                </a:r>
                <a:endParaRPr lang="zh-CN" altLang="en-US" sz="4000" dirty="0">
                  <a:gradFill>
                    <a:gsLst>
                      <a:gs pos="19000">
                        <a:schemeClr val="accent3"/>
                      </a:gs>
                      <a:gs pos="90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  <a:cs typeface="OPPOSans M" panose="00020600040101010101" pitchFamily="18" charset="-122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244705" y="4407561"/>
              <a:ext cx="2580754" cy="13726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搭配当然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也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可以使用电脑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87752" y="1666828"/>
            <a:ext cx="2580754" cy="4021976"/>
            <a:chOff x="1244705" y="1758268"/>
            <a:chExt cx="2580754" cy="4021976"/>
          </a:xfrm>
        </p:grpSpPr>
        <p:grpSp>
          <p:nvGrpSpPr>
            <p:cNvPr id="18" name="组合 17"/>
            <p:cNvGrpSpPr/>
            <p:nvPr/>
          </p:nvGrpSpPr>
          <p:grpSpPr>
            <a:xfrm>
              <a:off x="1359807" y="1758268"/>
              <a:ext cx="2350550" cy="2350550"/>
              <a:chOff x="1452524" y="1922860"/>
              <a:chExt cx="2350550" cy="235055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452524" y="1922860"/>
                <a:ext cx="2350550" cy="235055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3"/>
                  </a:gs>
                  <a:gs pos="26000">
                    <a:schemeClr val="accent3"/>
                  </a:gs>
                  <a:gs pos="71000">
                    <a:schemeClr val="accent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939800" dist="609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8900000">
                <a:off x="1759942" y="2214546"/>
                <a:ext cx="1735713" cy="1735713"/>
              </a:xfrm>
              <a:custGeom>
                <a:avLst/>
                <a:gdLst>
                  <a:gd name="connsiteX0" fmla="*/ 2646948 w 2646948"/>
                  <a:gd name="connsiteY0" fmla="*/ 843076 h 2646948"/>
                  <a:gd name="connsiteX1" fmla="*/ 2646948 w 2646948"/>
                  <a:gd name="connsiteY1" fmla="*/ 1773492 h 2646948"/>
                  <a:gd name="connsiteX2" fmla="*/ 2343209 w 2646948"/>
                  <a:gd name="connsiteY2" fmla="*/ 2231729 h 2646948"/>
                  <a:gd name="connsiteX3" fmla="*/ 2274947 w 2646948"/>
                  <a:gd name="connsiteY3" fmla="*/ 2252918 h 2646948"/>
                  <a:gd name="connsiteX4" fmla="*/ 2246919 w 2646948"/>
                  <a:gd name="connsiteY4" fmla="*/ 2343209 h 2646948"/>
                  <a:gd name="connsiteX5" fmla="*/ 1788683 w 2646948"/>
                  <a:gd name="connsiteY5" fmla="*/ 2646948 h 2646948"/>
                  <a:gd name="connsiteX6" fmla="*/ 858267 w 2646948"/>
                  <a:gd name="connsiteY6" fmla="*/ 2646948 h 2646948"/>
                  <a:gd name="connsiteX7" fmla="*/ 400031 w 2646948"/>
                  <a:gd name="connsiteY7" fmla="*/ 2343209 h 2646948"/>
                  <a:gd name="connsiteX8" fmla="*/ 372003 w 2646948"/>
                  <a:gd name="connsiteY8" fmla="*/ 2252919 h 2646948"/>
                  <a:gd name="connsiteX9" fmla="*/ 303740 w 2646948"/>
                  <a:gd name="connsiteY9" fmla="*/ 2231729 h 2646948"/>
                  <a:gd name="connsiteX10" fmla="*/ 0 w 2646948"/>
                  <a:gd name="connsiteY10" fmla="*/ 1773492 h 2646948"/>
                  <a:gd name="connsiteX11" fmla="*/ 0 w 2646948"/>
                  <a:gd name="connsiteY11" fmla="*/ 843076 h 2646948"/>
                  <a:gd name="connsiteX12" fmla="*/ 303740 w 2646948"/>
                  <a:gd name="connsiteY12" fmla="*/ 384840 h 2646948"/>
                  <a:gd name="connsiteX13" fmla="*/ 382439 w 2646948"/>
                  <a:gd name="connsiteY13" fmla="*/ 360410 h 2646948"/>
                  <a:gd name="connsiteX14" fmla="*/ 400031 w 2646948"/>
                  <a:gd name="connsiteY14" fmla="*/ 303739 h 2646948"/>
                  <a:gd name="connsiteX15" fmla="*/ 858267 w 2646948"/>
                  <a:gd name="connsiteY15" fmla="*/ 0 h 2646948"/>
                  <a:gd name="connsiteX16" fmla="*/ 1788683 w 2646948"/>
                  <a:gd name="connsiteY16" fmla="*/ 0 h 2646948"/>
                  <a:gd name="connsiteX17" fmla="*/ 2246919 w 2646948"/>
                  <a:gd name="connsiteY17" fmla="*/ 303740 h 2646948"/>
                  <a:gd name="connsiteX18" fmla="*/ 2264511 w 2646948"/>
                  <a:gd name="connsiteY18" fmla="*/ 360411 h 2646948"/>
                  <a:gd name="connsiteX19" fmla="*/ 2343209 w 2646948"/>
                  <a:gd name="connsiteY19" fmla="*/ 384840 h 2646948"/>
                  <a:gd name="connsiteX20" fmla="*/ 2646948 w 2646948"/>
                  <a:gd name="connsiteY20" fmla="*/ 843076 h 264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6948" h="2646948">
                    <a:moveTo>
                      <a:pt x="2646948" y="843076"/>
                    </a:moveTo>
                    <a:lnTo>
                      <a:pt x="2646948" y="1773492"/>
                    </a:lnTo>
                    <a:cubicBezTo>
                      <a:pt x="2646948" y="1979488"/>
                      <a:pt x="2521704" y="2156232"/>
                      <a:pt x="2343209" y="2231729"/>
                    </a:cubicBezTo>
                    <a:lnTo>
                      <a:pt x="2274947" y="2252918"/>
                    </a:lnTo>
                    <a:lnTo>
                      <a:pt x="2246919" y="2343209"/>
                    </a:lnTo>
                    <a:cubicBezTo>
                      <a:pt x="2171422" y="2521704"/>
                      <a:pt x="1994679" y="2646948"/>
                      <a:pt x="1788683" y="2646948"/>
                    </a:cubicBezTo>
                    <a:lnTo>
                      <a:pt x="858267" y="2646948"/>
                    </a:lnTo>
                    <a:cubicBezTo>
                      <a:pt x="652271" y="2646948"/>
                      <a:pt x="475528" y="2521704"/>
                      <a:pt x="400031" y="2343209"/>
                    </a:cubicBezTo>
                    <a:lnTo>
                      <a:pt x="372003" y="2252919"/>
                    </a:lnTo>
                    <a:lnTo>
                      <a:pt x="303740" y="2231729"/>
                    </a:lnTo>
                    <a:cubicBezTo>
                      <a:pt x="125245" y="2156232"/>
                      <a:pt x="0" y="1979488"/>
                      <a:pt x="0" y="1773492"/>
                    </a:cubicBezTo>
                    <a:lnTo>
                      <a:pt x="0" y="843076"/>
                    </a:lnTo>
                    <a:cubicBezTo>
                      <a:pt x="0" y="637080"/>
                      <a:pt x="125245" y="460337"/>
                      <a:pt x="303740" y="384840"/>
                    </a:cubicBezTo>
                    <a:lnTo>
                      <a:pt x="382439" y="360410"/>
                    </a:lnTo>
                    <a:lnTo>
                      <a:pt x="400031" y="303739"/>
                    </a:lnTo>
                    <a:cubicBezTo>
                      <a:pt x="475528" y="125244"/>
                      <a:pt x="652271" y="0"/>
                      <a:pt x="858267" y="0"/>
                    </a:cubicBezTo>
                    <a:lnTo>
                      <a:pt x="1788683" y="0"/>
                    </a:lnTo>
                    <a:cubicBezTo>
                      <a:pt x="1994679" y="0"/>
                      <a:pt x="2171422" y="125245"/>
                      <a:pt x="2246919" y="303740"/>
                    </a:cubicBezTo>
                    <a:lnTo>
                      <a:pt x="2264511" y="360411"/>
                    </a:lnTo>
                    <a:lnTo>
                      <a:pt x="2343209" y="384840"/>
                    </a:lnTo>
                    <a:cubicBezTo>
                      <a:pt x="2521704" y="460337"/>
                      <a:pt x="2646948" y="637080"/>
                      <a:pt x="2646948" y="843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342900" dist="1143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870303" y="3233956"/>
                <a:ext cx="1514987" cy="40011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zh-CN" altLang="en-US" sz="2000" b="1" spc="300" dirty="0" smtClean="0">
                    <a:gradFill>
                      <a:gsLst>
                        <a:gs pos="19000">
                          <a:schemeClr val="accent3"/>
                        </a:gs>
                        <a:gs pos="90000">
                          <a:schemeClr val="accent2"/>
                        </a:gs>
                      </a:gsLst>
                      <a:lin ang="5400000" scaled="1"/>
                    </a:gradFill>
                    <a:effectLst>
                      <a:outerShdw blurRad="228600" dist="1397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OPPOSans M" panose="00020600040101010101" pitchFamily="18" charset="-122"/>
                  </a:rPr>
                  <a:t>用户</a:t>
                </a:r>
                <a:endParaRPr lang="zh-CN" altLang="en-US" sz="2000" b="1" spc="300" dirty="0">
                  <a:gradFill>
                    <a:gsLst>
                      <a:gs pos="19000">
                        <a:schemeClr val="accent3"/>
                      </a:gs>
                      <a:gs pos="90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OPPOSans M" panose="00020600040101010101" pitchFamily="18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870303" y="2569896"/>
                <a:ext cx="1514987" cy="70788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altLang="zh-CN" sz="4000" dirty="0" smtClean="0">
                    <a:gradFill>
                      <a:gsLst>
                        <a:gs pos="19000">
                          <a:schemeClr val="accent3"/>
                        </a:gs>
                        <a:gs pos="90000">
                          <a:schemeClr val="accent2"/>
                        </a:gs>
                      </a:gsLst>
                      <a:lin ang="5400000" scaled="1"/>
                    </a:gradFill>
                    <a:effectLst>
                      <a:outerShdw blurRad="228600" dist="1397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ea"/>
                    <a:ea typeface="+mj-ea"/>
                    <a:cs typeface="OPPOSans M" panose="00020600040101010101" pitchFamily="18" charset="-122"/>
                  </a:rPr>
                  <a:t>32%</a:t>
                </a:r>
                <a:endParaRPr lang="zh-CN" altLang="en-US" sz="4000" dirty="0">
                  <a:gradFill>
                    <a:gsLst>
                      <a:gs pos="19000">
                        <a:schemeClr val="accent3"/>
                      </a:gs>
                      <a:gs pos="90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  <a:cs typeface="OPPOSans M" panose="00020600040101010101" pitchFamily="18" charset="-122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244705" y="4407561"/>
              <a:ext cx="2580754" cy="13726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搭配当然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也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可以使用电脑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34370" y="1666828"/>
            <a:ext cx="2580754" cy="4021976"/>
            <a:chOff x="1244705" y="1758268"/>
            <a:chExt cx="2580754" cy="4021976"/>
          </a:xfrm>
        </p:grpSpPr>
        <p:grpSp>
          <p:nvGrpSpPr>
            <p:cNvPr id="26" name="组合 25"/>
            <p:cNvGrpSpPr/>
            <p:nvPr/>
          </p:nvGrpSpPr>
          <p:grpSpPr>
            <a:xfrm>
              <a:off x="1359807" y="1758268"/>
              <a:ext cx="2350550" cy="2350550"/>
              <a:chOff x="1452524" y="1922860"/>
              <a:chExt cx="2350550" cy="235055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452524" y="1922860"/>
                <a:ext cx="2350550" cy="235055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3"/>
                  </a:gs>
                  <a:gs pos="26000">
                    <a:schemeClr val="accent3"/>
                  </a:gs>
                  <a:gs pos="71000">
                    <a:schemeClr val="accent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939800" dist="609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8900000">
                <a:off x="1759942" y="2214546"/>
                <a:ext cx="1735713" cy="1735713"/>
              </a:xfrm>
              <a:custGeom>
                <a:avLst/>
                <a:gdLst>
                  <a:gd name="connsiteX0" fmla="*/ 2646948 w 2646948"/>
                  <a:gd name="connsiteY0" fmla="*/ 843076 h 2646948"/>
                  <a:gd name="connsiteX1" fmla="*/ 2646948 w 2646948"/>
                  <a:gd name="connsiteY1" fmla="*/ 1773492 h 2646948"/>
                  <a:gd name="connsiteX2" fmla="*/ 2343209 w 2646948"/>
                  <a:gd name="connsiteY2" fmla="*/ 2231729 h 2646948"/>
                  <a:gd name="connsiteX3" fmla="*/ 2274947 w 2646948"/>
                  <a:gd name="connsiteY3" fmla="*/ 2252918 h 2646948"/>
                  <a:gd name="connsiteX4" fmla="*/ 2246919 w 2646948"/>
                  <a:gd name="connsiteY4" fmla="*/ 2343209 h 2646948"/>
                  <a:gd name="connsiteX5" fmla="*/ 1788683 w 2646948"/>
                  <a:gd name="connsiteY5" fmla="*/ 2646948 h 2646948"/>
                  <a:gd name="connsiteX6" fmla="*/ 858267 w 2646948"/>
                  <a:gd name="connsiteY6" fmla="*/ 2646948 h 2646948"/>
                  <a:gd name="connsiteX7" fmla="*/ 400031 w 2646948"/>
                  <a:gd name="connsiteY7" fmla="*/ 2343209 h 2646948"/>
                  <a:gd name="connsiteX8" fmla="*/ 372003 w 2646948"/>
                  <a:gd name="connsiteY8" fmla="*/ 2252919 h 2646948"/>
                  <a:gd name="connsiteX9" fmla="*/ 303740 w 2646948"/>
                  <a:gd name="connsiteY9" fmla="*/ 2231729 h 2646948"/>
                  <a:gd name="connsiteX10" fmla="*/ 0 w 2646948"/>
                  <a:gd name="connsiteY10" fmla="*/ 1773492 h 2646948"/>
                  <a:gd name="connsiteX11" fmla="*/ 0 w 2646948"/>
                  <a:gd name="connsiteY11" fmla="*/ 843076 h 2646948"/>
                  <a:gd name="connsiteX12" fmla="*/ 303740 w 2646948"/>
                  <a:gd name="connsiteY12" fmla="*/ 384840 h 2646948"/>
                  <a:gd name="connsiteX13" fmla="*/ 382439 w 2646948"/>
                  <a:gd name="connsiteY13" fmla="*/ 360410 h 2646948"/>
                  <a:gd name="connsiteX14" fmla="*/ 400031 w 2646948"/>
                  <a:gd name="connsiteY14" fmla="*/ 303739 h 2646948"/>
                  <a:gd name="connsiteX15" fmla="*/ 858267 w 2646948"/>
                  <a:gd name="connsiteY15" fmla="*/ 0 h 2646948"/>
                  <a:gd name="connsiteX16" fmla="*/ 1788683 w 2646948"/>
                  <a:gd name="connsiteY16" fmla="*/ 0 h 2646948"/>
                  <a:gd name="connsiteX17" fmla="*/ 2246919 w 2646948"/>
                  <a:gd name="connsiteY17" fmla="*/ 303740 h 2646948"/>
                  <a:gd name="connsiteX18" fmla="*/ 2264511 w 2646948"/>
                  <a:gd name="connsiteY18" fmla="*/ 360411 h 2646948"/>
                  <a:gd name="connsiteX19" fmla="*/ 2343209 w 2646948"/>
                  <a:gd name="connsiteY19" fmla="*/ 384840 h 2646948"/>
                  <a:gd name="connsiteX20" fmla="*/ 2646948 w 2646948"/>
                  <a:gd name="connsiteY20" fmla="*/ 843076 h 264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6948" h="2646948">
                    <a:moveTo>
                      <a:pt x="2646948" y="843076"/>
                    </a:moveTo>
                    <a:lnTo>
                      <a:pt x="2646948" y="1773492"/>
                    </a:lnTo>
                    <a:cubicBezTo>
                      <a:pt x="2646948" y="1979488"/>
                      <a:pt x="2521704" y="2156232"/>
                      <a:pt x="2343209" y="2231729"/>
                    </a:cubicBezTo>
                    <a:lnTo>
                      <a:pt x="2274947" y="2252918"/>
                    </a:lnTo>
                    <a:lnTo>
                      <a:pt x="2246919" y="2343209"/>
                    </a:lnTo>
                    <a:cubicBezTo>
                      <a:pt x="2171422" y="2521704"/>
                      <a:pt x="1994679" y="2646948"/>
                      <a:pt x="1788683" y="2646948"/>
                    </a:cubicBezTo>
                    <a:lnTo>
                      <a:pt x="858267" y="2646948"/>
                    </a:lnTo>
                    <a:cubicBezTo>
                      <a:pt x="652271" y="2646948"/>
                      <a:pt x="475528" y="2521704"/>
                      <a:pt x="400031" y="2343209"/>
                    </a:cubicBezTo>
                    <a:lnTo>
                      <a:pt x="372003" y="2252919"/>
                    </a:lnTo>
                    <a:lnTo>
                      <a:pt x="303740" y="2231729"/>
                    </a:lnTo>
                    <a:cubicBezTo>
                      <a:pt x="125245" y="2156232"/>
                      <a:pt x="0" y="1979488"/>
                      <a:pt x="0" y="1773492"/>
                    </a:cubicBezTo>
                    <a:lnTo>
                      <a:pt x="0" y="843076"/>
                    </a:lnTo>
                    <a:cubicBezTo>
                      <a:pt x="0" y="637080"/>
                      <a:pt x="125245" y="460337"/>
                      <a:pt x="303740" y="384840"/>
                    </a:cubicBezTo>
                    <a:lnTo>
                      <a:pt x="382439" y="360410"/>
                    </a:lnTo>
                    <a:lnTo>
                      <a:pt x="400031" y="303739"/>
                    </a:lnTo>
                    <a:cubicBezTo>
                      <a:pt x="475528" y="125244"/>
                      <a:pt x="652271" y="0"/>
                      <a:pt x="858267" y="0"/>
                    </a:cubicBezTo>
                    <a:lnTo>
                      <a:pt x="1788683" y="0"/>
                    </a:lnTo>
                    <a:cubicBezTo>
                      <a:pt x="1994679" y="0"/>
                      <a:pt x="2171422" y="125245"/>
                      <a:pt x="2246919" y="303740"/>
                    </a:cubicBezTo>
                    <a:lnTo>
                      <a:pt x="2264511" y="360411"/>
                    </a:lnTo>
                    <a:lnTo>
                      <a:pt x="2343209" y="384840"/>
                    </a:lnTo>
                    <a:cubicBezTo>
                      <a:pt x="2521704" y="460337"/>
                      <a:pt x="2646948" y="637080"/>
                      <a:pt x="2646948" y="843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342900" dist="1143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870303" y="3233956"/>
                <a:ext cx="1514987" cy="40011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zh-CN" altLang="en-US" sz="2000" b="1" spc="300" dirty="0" smtClean="0">
                    <a:gradFill>
                      <a:gsLst>
                        <a:gs pos="19000">
                          <a:schemeClr val="accent3"/>
                        </a:gs>
                        <a:gs pos="91000">
                          <a:schemeClr val="accent2"/>
                        </a:gs>
                      </a:gsLst>
                      <a:lin ang="5400000" scaled="1"/>
                    </a:gradFill>
                    <a:effectLst>
                      <a:outerShdw blurRad="228600" dist="1397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n-ea"/>
                    <a:cs typeface="OPPOSans M" panose="00020600040101010101" pitchFamily="18" charset="-122"/>
                  </a:rPr>
                  <a:t>浏览量</a:t>
                </a:r>
                <a:endParaRPr lang="zh-CN" altLang="en-US" sz="2000" b="1" spc="300" dirty="0">
                  <a:gradFill>
                    <a:gsLst>
                      <a:gs pos="19000">
                        <a:schemeClr val="accent3"/>
                      </a:gs>
                      <a:gs pos="91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OPPOSans M" panose="00020600040101010101" pitchFamily="18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870303" y="2569896"/>
                <a:ext cx="1514987" cy="70788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altLang="zh-CN" sz="4000" dirty="0" smtClean="0">
                    <a:gradFill>
                      <a:gsLst>
                        <a:gs pos="19000">
                          <a:schemeClr val="accent3"/>
                        </a:gs>
                        <a:gs pos="90000">
                          <a:schemeClr val="accent2"/>
                        </a:gs>
                      </a:gsLst>
                      <a:lin ang="5400000" scaled="1"/>
                    </a:gradFill>
                    <a:effectLst>
                      <a:outerShdw blurRad="228600" dist="1397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ea"/>
                    <a:ea typeface="+mj-ea"/>
                    <a:cs typeface="OPPOSans M" panose="00020600040101010101" pitchFamily="18" charset="-122"/>
                  </a:rPr>
                  <a:t>32%</a:t>
                </a:r>
                <a:endParaRPr lang="zh-CN" altLang="en-US" sz="4000" dirty="0">
                  <a:gradFill>
                    <a:gsLst>
                      <a:gs pos="19000">
                        <a:schemeClr val="accent3"/>
                      </a:gs>
                      <a:gs pos="90000">
                        <a:schemeClr val="accent2"/>
                      </a:gs>
                    </a:gsLst>
                    <a:lin ang="5400000" scaled="1"/>
                  </a:gradFill>
                  <a:effectLst>
                    <a:outerShdw blurRad="228600" dist="1397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  <a:cs typeface="OPPOSans M" panose="00020600040101010101" pitchFamily="18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244705" y="4407561"/>
              <a:ext cx="2580754" cy="13726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搭配当然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也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可以使用电脑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389823" y="1975104"/>
            <a:ext cx="0" cy="3431611"/>
          </a:xfrm>
          <a:prstGeom prst="line">
            <a:avLst/>
          </a:prstGeom>
          <a:ln>
            <a:gradFill>
              <a:gsLst>
                <a:gs pos="0">
                  <a:schemeClr val="accent2">
                    <a:alpha val="0"/>
                  </a:schemeClr>
                </a:gs>
                <a:gs pos="540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772400" y="1975104"/>
            <a:ext cx="0" cy="3431611"/>
          </a:xfrm>
          <a:prstGeom prst="line">
            <a:avLst/>
          </a:prstGeom>
          <a:ln>
            <a:gradFill>
              <a:gsLst>
                <a:gs pos="0">
                  <a:schemeClr val="accent2">
                    <a:alpha val="0"/>
                  </a:schemeClr>
                </a:gs>
                <a:gs pos="540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137997" y="1560828"/>
            <a:ext cx="3380903" cy="3380903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302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21" y="1983532"/>
            <a:ext cx="5494376" cy="3734459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6080553" y="4278780"/>
            <a:ext cx="361950" cy="361950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728046" y="1808710"/>
            <a:ext cx="474882" cy="477506"/>
          </a:xfrm>
          <a:prstGeom prst="rect">
            <a:avLst/>
          </a:prstGeom>
          <a:blipFill dpi="0" rotWithShape="1">
            <a:blip r:embed="rId4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37236" r="17654" b="7083"/>
          <a:stretch/>
        </p:blipFill>
        <p:spPr>
          <a:xfrm>
            <a:off x="6506309" y="2409093"/>
            <a:ext cx="3622429" cy="2283768"/>
          </a:xfrm>
          <a:custGeom>
            <a:avLst/>
            <a:gdLst>
              <a:gd name="connsiteX0" fmla="*/ 0 w 3622429"/>
              <a:gd name="connsiteY0" fmla="*/ 0 h 2283768"/>
              <a:gd name="connsiteX1" fmla="*/ 3622429 w 3622429"/>
              <a:gd name="connsiteY1" fmla="*/ 0 h 2283768"/>
              <a:gd name="connsiteX2" fmla="*/ 3622429 w 3622429"/>
              <a:gd name="connsiteY2" fmla="*/ 2283768 h 2283768"/>
              <a:gd name="connsiteX3" fmla="*/ 0 w 3622429"/>
              <a:gd name="connsiteY3" fmla="*/ 2283768 h 228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2429" h="2283768">
                <a:moveTo>
                  <a:pt x="0" y="0"/>
                </a:moveTo>
                <a:lnTo>
                  <a:pt x="3622429" y="0"/>
                </a:lnTo>
                <a:lnTo>
                  <a:pt x="3622429" y="2283768"/>
                </a:lnTo>
                <a:lnTo>
                  <a:pt x="0" y="2283768"/>
                </a:lnTo>
                <a:close/>
              </a:path>
            </a:pathLst>
          </a:custGeom>
        </p:spPr>
      </p:pic>
      <p:grpSp>
        <p:nvGrpSpPr>
          <p:cNvPr id="42" name="组合 41"/>
          <p:cNvGrpSpPr/>
          <p:nvPr/>
        </p:nvGrpSpPr>
        <p:grpSpPr>
          <a:xfrm>
            <a:off x="605720" y="1976006"/>
            <a:ext cx="5330125" cy="1204933"/>
            <a:chOff x="504805" y="1853166"/>
            <a:chExt cx="5330125" cy="1204933"/>
          </a:xfrm>
        </p:grpSpPr>
        <p:sp>
          <p:nvSpPr>
            <p:cNvPr id="55" name="文本框 54"/>
            <p:cNvSpPr txBox="1"/>
            <p:nvPr/>
          </p:nvSpPr>
          <p:spPr>
            <a:xfrm>
              <a:off x="504806" y="1853166"/>
              <a:ext cx="3081293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个人在日常中的要求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04805" y="2325591"/>
              <a:ext cx="5330125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搭配当然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黑替代，行距</a:t>
              </a:r>
              <a:r>
                <a:rPr lang="en-US" altLang="zh-CN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1.3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倍。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57" name="圆角矩形 56"/>
          <p:cNvSpPr/>
          <p:nvPr/>
        </p:nvSpPr>
        <p:spPr>
          <a:xfrm>
            <a:off x="677843" y="3481880"/>
            <a:ext cx="2311544" cy="1893161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3321640" y="3481880"/>
            <a:ext cx="2311544" cy="1893161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803094" y="3667388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严于律己</a:t>
            </a:r>
            <a:endParaRPr lang="zh-CN" altLang="en-US" sz="28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03095" y="4139813"/>
            <a:ext cx="2030010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字体作为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本套模板的标准字体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搭配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480078" y="3667388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遵纪守法</a:t>
            </a:r>
            <a:endParaRPr lang="zh-CN" altLang="en-US" sz="28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480079" y="4139813"/>
            <a:ext cx="2030010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字体作为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本套模板的标准字体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搭配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85455" y="3729647"/>
            <a:ext cx="702669" cy="706551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图片 24">
            <a:hlinkClick r:id="rId6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26271" y="4424642"/>
            <a:ext cx="1049165" cy="1049165"/>
          </a:xfrm>
          <a:custGeom>
            <a:avLst/>
            <a:gdLst>
              <a:gd name="connsiteX0" fmla="*/ 0 w 1049165"/>
              <a:gd name="connsiteY0" fmla="*/ 0 h 1049165"/>
              <a:gd name="connsiteX1" fmla="*/ 524583 w 1049165"/>
              <a:gd name="connsiteY1" fmla="*/ 0 h 1049165"/>
              <a:gd name="connsiteX2" fmla="*/ 943445 w 1049165"/>
              <a:gd name="connsiteY2" fmla="*/ 513926 h 1049165"/>
              <a:gd name="connsiteX3" fmla="*/ 1049165 w 1049165"/>
              <a:gd name="connsiteY3" fmla="*/ 524583 h 1049165"/>
              <a:gd name="connsiteX4" fmla="*/ 1049165 w 1049165"/>
              <a:gd name="connsiteY4" fmla="*/ 1049165 h 1049165"/>
              <a:gd name="connsiteX5" fmla="*/ 0 w 1049165"/>
              <a:gd name="connsiteY5" fmla="*/ 0 h 104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165" h="1049165">
                <a:moveTo>
                  <a:pt x="0" y="0"/>
                </a:moveTo>
                <a:lnTo>
                  <a:pt x="524583" y="0"/>
                </a:lnTo>
                <a:cubicBezTo>
                  <a:pt x="524583" y="253504"/>
                  <a:pt x="704401" y="465010"/>
                  <a:pt x="943445" y="513926"/>
                </a:cubicBezTo>
                <a:lnTo>
                  <a:pt x="1049165" y="524583"/>
                </a:lnTo>
                <a:lnTo>
                  <a:pt x="1049165" y="1049165"/>
                </a:lnTo>
                <a:cubicBezTo>
                  <a:pt x="469727" y="1049165"/>
                  <a:pt x="0" y="579438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226271" y="1794327"/>
            <a:ext cx="1049165" cy="1049165"/>
          </a:xfrm>
          <a:custGeom>
            <a:avLst/>
            <a:gdLst>
              <a:gd name="connsiteX0" fmla="*/ 1049165 w 1049165"/>
              <a:gd name="connsiteY0" fmla="*/ 0 h 1049165"/>
              <a:gd name="connsiteX1" fmla="*/ 1049165 w 1049165"/>
              <a:gd name="connsiteY1" fmla="*/ 524582 h 1049165"/>
              <a:gd name="connsiteX2" fmla="*/ 943445 w 1049165"/>
              <a:gd name="connsiteY2" fmla="*/ 535240 h 1049165"/>
              <a:gd name="connsiteX3" fmla="*/ 524583 w 1049165"/>
              <a:gd name="connsiteY3" fmla="*/ 1049165 h 1049165"/>
              <a:gd name="connsiteX4" fmla="*/ 0 w 1049165"/>
              <a:gd name="connsiteY4" fmla="*/ 1049165 h 1049165"/>
              <a:gd name="connsiteX5" fmla="*/ 1049165 w 1049165"/>
              <a:gd name="connsiteY5" fmla="*/ 0 h 104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165" h="1049165">
                <a:moveTo>
                  <a:pt x="1049165" y="0"/>
                </a:moveTo>
                <a:lnTo>
                  <a:pt x="1049165" y="524582"/>
                </a:lnTo>
                <a:lnTo>
                  <a:pt x="943445" y="535240"/>
                </a:lnTo>
                <a:cubicBezTo>
                  <a:pt x="704401" y="584155"/>
                  <a:pt x="524583" y="795661"/>
                  <a:pt x="524583" y="1049165"/>
                </a:cubicBezTo>
                <a:lnTo>
                  <a:pt x="0" y="1049165"/>
                </a:lnTo>
                <a:cubicBezTo>
                  <a:pt x="0" y="469727"/>
                  <a:pt x="469727" y="0"/>
                  <a:pt x="1049165" y="0"/>
                </a:cubicBezTo>
                <a:close/>
              </a:path>
            </a:pathLst>
          </a:custGeom>
          <a:gradFill>
            <a:gsLst>
              <a:gs pos="22000">
                <a:schemeClr val="accent3"/>
              </a:gs>
              <a:gs pos="73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4226271" y="1794326"/>
            <a:ext cx="3675221" cy="3679480"/>
          </a:xfrm>
          <a:custGeom>
            <a:avLst/>
            <a:gdLst>
              <a:gd name="connsiteX0" fmla="*/ 0 w 3675221"/>
              <a:gd name="connsiteY0" fmla="*/ 1049165 h 3679480"/>
              <a:gd name="connsiteX1" fmla="*/ 524583 w 3675221"/>
              <a:gd name="connsiteY1" fmla="*/ 1049165 h 3679480"/>
              <a:gd name="connsiteX2" fmla="*/ 943445 w 3675221"/>
              <a:gd name="connsiteY2" fmla="*/ 1563090 h 3679480"/>
              <a:gd name="connsiteX3" fmla="*/ 1049165 w 3675221"/>
              <a:gd name="connsiteY3" fmla="*/ 1573748 h 3679480"/>
              <a:gd name="connsiteX4" fmla="*/ 1049165 w 3675221"/>
              <a:gd name="connsiteY4" fmla="*/ 1581150 h 3679480"/>
              <a:gd name="connsiteX5" fmla="*/ 2098330 w 3675221"/>
              <a:gd name="connsiteY5" fmla="*/ 2630315 h 3679480"/>
              <a:gd name="connsiteX6" fmla="*/ 2101474 w 3675221"/>
              <a:gd name="connsiteY6" fmla="*/ 2630315 h 3679480"/>
              <a:gd name="connsiteX7" fmla="*/ 2520336 w 3675221"/>
              <a:gd name="connsiteY7" fmla="*/ 3144241 h 3679480"/>
              <a:gd name="connsiteX8" fmla="*/ 2626056 w 3675221"/>
              <a:gd name="connsiteY8" fmla="*/ 3154898 h 3679480"/>
              <a:gd name="connsiteX9" fmla="*/ 2626056 w 3675221"/>
              <a:gd name="connsiteY9" fmla="*/ 3679480 h 3679480"/>
              <a:gd name="connsiteX10" fmla="*/ 1576891 w 3675221"/>
              <a:gd name="connsiteY10" fmla="*/ 2630315 h 3679480"/>
              <a:gd name="connsiteX11" fmla="*/ 1573749 w 3675221"/>
              <a:gd name="connsiteY11" fmla="*/ 2630315 h 3679480"/>
              <a:gd name="connsiteX12" fmla="*/ 1049166 w 3675221"/>
              <a:gd name="connsiteY12" fmla="*/ 2105732 h 3679480"/>
              <a:gd name="connsiteX13" fmla="*/ 1049165 w 3675221"/>
              <a:gd name="connsiteY13" fmla="*/ 2105732 h 3679480"/>
              <a:gd name="connsiteX14" fmla="*/ 1049165 w 3675221"/>
              <a:gd name="connsiteY14" fmla="*/ 2098330 h 3679480"/>
              <a:gd name="connsiteX15" fmla="*/ 0 w 3675221"/>
              <a:gd name="connsiteY15" fmla="*/ 1049165 h 3679480"/>
              <a:gd name="connsiteX16" fmla="*/ 1049165 w 3675221"/>
              <a:gd name="connsiteY16" fmla="*/ 0 h 3679480"/>
              <a:gd name="connsiteX17" fmla="*/ 2098330 w 3675221"/>
              <a:gd name="connsiteY17" fmla="*/ 1049165 h 3679480"/>
              <a:gd name="connsiteX18" fmla="*/ 2101474 w 3675221"/>
              <a:gd name="connsiteY18" fmla="*/ 1049165 h 3679480"/>
              <a:gd name="connsiteX19" fmla="*/ 2520336 w 3675221"/>
              <a:gd name="connsiteY19" fmla="*/ 1563090 h 3679480"/>
              <a:gd name="connsiteX20" fmla="*/ 2626056 w 3675221"/>
              <a:gd name="connsiteY20" fmla="*/ 1573748 h 3679480"/>
              <a:gd name="connsiteX21" fmla="*/ 2626056 w 3675221"/>
              <a:gd name="connsiteY21" fmla="*/ 1581150 h 3679480"/>
              <a:gd name="connsiteX22" fmla="*/ 3675221 w 3675221"/>
              <a:gd name="connsiteY22" fmla="*/ 2630315 h 3679480"/>
              <a:gd name="connsiteX23" fmla="*/ 3150640 w 3675221"/>
              <a:gd name="connsiteY23" fmla="*/ 2630315 h 3679480"/>
              <a:gd name="connsiteX24" fmla="*/ 2626057 w 3675221"/>
              <a:gd name="connsiteY24" fmla="*/ 2105732 h 3679480"/>
              <a:gd name="connsiteX25" fmla="*/ 2626056 w 3675221"/>
              <a:gd name="connsiteY25" fmla="*/ 2105732 h 3679480"/>
              <a:gd name="connsiteX26" fmla="*/ 2626056 w 3675221"/>
              <a:gd name="connsiteY26" fmla="*/ 2098330 h 3679480"/>
              <a:gd name="connsiteX27" fmla="*/ 1576891 w 3675221"/>
              <a:gd name="connsiteY27" fmla="*/ 1049165 h 3679480"/>
              <a:gd name="connsiteX28" fmla="*/ 1573749 w 3675221"/>
              <a:gd name="connsiteY28" fmla="*/ 1049165 h 3679480"/>
              <a:gd name="connsiteX29" fmla="*/ 1049166 w 3675221"/>
              <a:gd name="connsiteY29" fmla="*/ 524582 h 3679480"/>
              <a:gd name="connsiteX30" fmla="*/ 1049165 w 3675221"/>
              <a:gd name="connsiteY30" fmla="*/ 524582 h 367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75221" h="3679480">
                <a:moveTo>
                  <a:pt x="0" y="1049165"/>
                </a:moveTo>
                <a:lnTo>
                  <a:pt x="524583" y="1049165"/>
                </a:lnTo>
                <a:cubicBezTo>
                  <a:pt x="524583" y="1302669"/>
                  <a:pt x="704401" y="1514175"/>
                  <a:pt x="943445" y="1563090"/>
                </a:cubicBezTo>
                <a:lnTo>
                  <a:pt x="1049165" y="1573748"/>
                </a:lnTo>
                <a:lnTo>
                  <a:pt x="1049165" y="1581150"/>
                </a:lnTo>
                <a:cubicBezTo>
                  <a:pt x="1628603" y="1581150"/>
                  <a:pt x="2098330" y="2050877"/>
                  <a:pt x="2098330" y="2630315"/>
                </a:cubicBezTo>
                <a:lnTo>
                  <a:pt x="2101474" y="2630315"/>
                </a:lnTo>
                <a:cubicBezTo>
                  <a:pt x="2101474" y="2883819"/>
                  <a:pt x="2281292" y="3095325"/>
                  <a:pt x="2520336" y="3144241"/>
                </a:cubicBezTo>
                <a:lnTo>
                  <a:pt x="2626056" y="3154898"/>
                </a:lnTo>
                <a:lnTo>
                  <a:pt x="2626056" y="3679480"/>
                </a:lnTo>
                <a:cubicBezTo>
                  <a:pt x="2046618" y="3679480"/>
                  <a:pt x="1576891" y="3209753"/>
                  <a:pt x="1576891" y="2630315"/>
                </a:cubicBezTo>
                <a:lnTo>
                  <a:pt x="1573749" y="2630315"/>
                </a:lnTo>
                <a:cubicBezTo>
                  <a:pt x="1573749" y="2340596"/>
                  <a:pt x="1338885" y="2105732"/>
                  <a:pt x="1049166" y="2105732"/>
                </a:cubicBezTo>
                <a:lnTo>
                  <a:pt x="1049165" y="2105732"/>
                </a:lnTo>
                <a:lnTo>
                  <a:pt x="1049165" y="2098330"/>
                </a:lnTo>
                <a:cubicBezTo>
                  <a:pt x="469727" y="2098330"/>
                  <a:pt x="0" y="1628603"/>
                  <a:pt x="0" y="1049165"/>
                </a:cubicBezTo>
                <a:close/>
                <a:moveTo>
                  <a:pt x="1049165" y="0"/>
                </a:moveTo>
                <a:cubicBezTo>
                  <a:pt x="1628603" y="0"/>
                  <a:pt x="2098330" y="469727"/>
                  <a:pt x="2098330" y="1049165"/>
                </a:cubicBezTo>
                <a:lnTo>
                  <a:pt x="2101474" y="1049165"/>
                </a:lnTo>
                <a:cubicBezTo>
                  <a:pt x="2101474" y="1302669"/>
                  <a:pt x="2281292" y="1514175"/>
                  <a:pt x="2520336" y="1563090"/>
                </a:cubicBezTo>
                <a:lnTo>
                  <a:pt x="2626056" y="1573748"/>
                </a:lnTo>
                <a:lnTo>
                  <a:pt x="2626056" y="1581150"/>
                </a:lnTo>
                <a:cubicBezTo>
                  <a:pt x="3205494" y="1581150"/>
                  <a:pt x="3675221" y="2050877"/>
                  <a:pt x="3675221" y="2630315"/>
                </a:cubicBezTo>
                <a:lnTo>
                  <a:pt x="3150640" y="2630315"/>
                </a:lnTo>
                <a:cubicBezTo>
                  <a:pt x="3150640" y="2340596"/>
                  <a:pt x="2915776" y="2105732"/>
                  <a:pt x="2626057" y="2105732"/>
                </a:cubicBezTo>
                <a:lnTo>
                  <a:pt x="2626056" y="2105732"/>
                </a:lnTo>
                <a:lnTo>
                  <a:pt x="2626056" y="2098330"/>
                </a:lnTo>
                <a:cubicBezTo>
                  <a:pt x="2046618" y="2098330"/>
                  <a:pt x="1576891" y="1628603"/>
                  <a:pt x="1576891" y="1049165"/>
                </a:cubicBezTo>
                <a:lnTo>
                  <a:pt x="1573749" y="1049165"/>
                </a:lnTo>
                <a:cubicBezTo>
                  <a:pt x="1573749" y="759446"/>
                  <a:pt x="1338885" y="524582"/>
                  <a:pt x="1049166" y="524582"/>
                </a:cubicBezTo>
                <a:lnTo>
                  <a:pt x="1049165" y="52458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6852327" y="1794327"/>
            <a:ext cx="1049165" cy="1049165"/>
          </a:xfrm>
          <a:custGeom>
            <a:avLst/>
            <a:gdLst>
              <a:gd name="connsiteX0" fmla="*/ 0 w 1049165"/>
              <a:gd name="connsiteY0" fmla="*/ 0 h 1049165"/>
              <a:gd name="connsiteX1" fmla="*/ 1049165 w 1049165"/>
              <a:gd name="connsiteY1" fmla="*/ 1049165 h 1049165"/>
              <a:gd name="connsiteX2" fmla="*/ 524584 w 1049165"/>
              <a:gd name="connsiteY2" fmla="*/ 1049165 h 1049165"/>
              <a:gd name="connsiteX3" fmla="*/ 1 w 1049165"/>
              <a:gd name="connsiteY3" fmla="*/ 524582 h 1049165"/>
              <a:gd name="connsiteX4" fmla="*/ 0 w 1049165"/>
              <a:gd name="connsiteY4" fmla="*/ 524582 h 104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165" h="1049165">
                <a:moveTo>
                  <a:pt x="0" y="0"/>
                </a:moveTo>
                <a:cubicBezTo>
                  <a:pt x="579438" y="0"/>
                  <a:pt x="1049165" y="469727"/>
                  <a:pt x="1049165" y="1049165"/>
                </a:cubicBezTo>
                <a:lnTo>
                  <a:pt x="524584" y="1049165"/>
                </a:lnTo>
                <a:cubicBezTo>
                  <a:pt x="524584" y="759446"/>
                  <a:pt x="289720" y="524582"/>
                  <a:pt x="1" y="524582"/>
                </a:cubicBezTo>
                <a:lnTo>
                  <a:pt x="0" y="52458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4226271" y="1794326"/>
            <a:ext cx="3675221" cy="3679480"/>
          </a:xfrm>
          <a:custGeom>
            <a:avLst/>
            <a:gdLst>
              <a:gd name="connsiteX0" fmla="*/ 3150640 w 3675221"/>
              <a:gd name="connsiteY0" fmla="*/ 1049165 h 3679480"/>
              <a:gd name="connsiteX1" fmla="*/ 3675221 w 3675221"/>
              <a:gd name="connsiteY1" fmla="*/ 1049165 h 3679480"/>
              <a:gd name="connsiteX2" fmla="*/ 2626056 w 3675221"/>
              <a:gd name="connsiteY2" fmla="*/ 2098330 h 3679480"/>
              <a:gd name="connsiteX3" fmla="*/ 2626056 w 3675221"/>
              <a:gd name="connsiteY3" fmla="*/ 2105732 h 3679480"/>
              <a:gd name="connsiteX4" fmla="*/ 2520336 w 3675221"/>
              <a:gd name="connsiteY4" fmla="*/ 2116390 h 3679480"/>
              <a:gd name="connsiteX5" fmla="*/ 2101474 w 3675221"/>
              <a:gd name="connsiteY5" fmla="*/ 2630315 h 3679480"/>
              <a:gd name="connsiteX6" fmla="*/ 2098330 w 3675221"/>
              <a:gd name="connsiteY6" fmla="*/ 2630315 h 3679480"/>
              <a:gd name="connsiteX7" fmla="*/ 1049165 w 3675221"/>
              <a:gd name="connsiteY7" fmla="*/ 3679480 h 3679480"/>
              <a:gd name="connsiteX8" fmla="*/ 1049165 w 3675221"/>
              <a:gd name="connsiteY8" fmla="*/ 3154898 h 3679480"/>
              <a:gd name="connsiteX9" fmla="*/ 1049166 w 3675221"/>
              <a:gd name="connsiteY9" fmla="*/ 3154898 h 3679480"/>
              <a:gd name="connsiteX10" fmla="*/ 1573749 w 3675221"/>
              <a:gd name="connsiteY10" fmla="*/ 2630315 h 3679480"/>
              <a:gd name="connsiteX11" fmla="*/ 1576891 w 3675221"/>
              <a:gd name="connsiteY11" fmla="*/ 2630315 h 3679480"/>
              <a:gd name="connsiteX12" fmla="*/ 2626056 w 3675221"/>
              <a:gd name="connsiteY12" fmla="*/ 1581150 h 3679480"/>
              <a:gd name="connsiteX13" fmla="*/ 2626056 w 3675221"/>
              <a:gd name="connsiteY13" fmla="*/ 1573748 h 3679480"/>
              <a:gd name="connsiteX14" fmla="*/ 2626057 w 3675221"/>
              <a:gd name="connsiteY14" fmla="*/ 1573748 h 3679480"/>
              <a:gd name="connsiteX15" fmla="*/ 3150640 w 3675221"/>
              <a:gd name="connsiteY15" fmla="*/ 1049165 h 3679480"/>
              <a:gd name="connsiteX16" fmla="*/ 2626056 w 3675221"/>
              <a:gd name="connsiteY16" fmla="*/ 0 h 3679480"/>
              <a:gd name="connsiteX17" fmla="*/ 2626056 w 3675221"/>
              <a:gd name="connsiteY17" fmla="*/ 524582 h 3679480"/>
              <a:gd name="connsiteX18" fmla="*/ 2520336 w 3675221"/>
              <a:gd name="connsiteY18" fmla="*/ 535240 h 3679480"/>
              <a:gd name="connsiteX19" fmla="*/ 2101474 w 3675221"/>
              <a:gd name="connsiteY19" fmla="*/ 1049165 h 3679480"/>
              <a:gd name="connsiteX20" fmla="*/ 2098330 w 3675221"/>
              <a:gd name="connsiteY20" fmla="*/ 1049165 h 3679480"/>
              <a:gd name="connsiteX21" fmla="*/ 1049165 w 3675221"/>
              <a:gd name="connsiteY21" fmla="*/ 2098330 h 3679480"/>
              <a:gd name="connsiteX22" fmla="*/ 1049165 w 3675221"/>
              <a:gd name="connsiteY22" fmla="*/ 2105732 h 3679480"/>
              <a:gd name="connsiteX23" fmla="*/ 943445 w 3675221"/>
              <a:gd name="connsiteY23" fmla="*/ 2116390 h 3679480"/>
              <a:gd name="connsiteX24" fmla="*/ 524583 w 3675221"/>
              <a:gd name="connsiteY24" fmla="*/ 2630315 h 3679480"/>
              <a:gd name="connsiteX25" fmla="*/ 0 w 3675221"/>
              <a:gd name="connsiteY25" fmla="*/ 2630315 h 3679480"/>
              <a:gd name="connsiteX26" fmla="*/ 1049165 w 3675221"/>
              <a:gd name="connsiteY26" fmla="*/ 1581150 h 3679480"/>
              <a:gd name="connsiteX27" fmla="*/ 1049165 w 3675221"/>
              <a:gd name="connsiteY27" fmla="*/ 1573748 h 3679480"/>
              <a:gd name="connsiteX28" fmla="*/ 1049166 w 3675221"/>
              <a:gd name="connsiteY28" fmla="*/ 1573748 h 3679480"/>
              <a:gd name="connsiteX29" fmla="*/ 1573749 w 3675221"/>
              <a:gd name="connsiteY29" fmla="*/ 1049165 h 3679480"/>
              <a:gd name="connsiteX30" fmla="*/ 1576891 w 3675221"/>
              <a:gd name="connsiteY30" fmla="*/ 1049165 h 3679480"/>
              <a:gd name="connsiteX31" fmla="*/ 2626056 w 3675221"/>
              <a:gd name="connsiteY31" fmla="*/ 0 h 367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75221" h="3679480">
                <a:moveTo>
                  <a:pt x="3150640" y="1049165"/>
                </a:moveTo>
                <a:lnTo>
                  <a:pt x="3675221" y="1049165"/>
                </a:lnTo>
                <a:cubicBezTo>
                  <a:pt x="3675221" y="1628603"/>
                  <a:pt x="3205494" y="2098330"/>
                  <a:pt x="2626056" y="2098330"/>
                </a:cubicBezTo>
                <a:lnTo>
                  <a:pt x="2626056" y="2105732"/>
                </a:lnTo>
                <a:lnTo>
                  <a:pt x="2520336" y="2116390"/>
                </a:lnTo>
                <a:cubicBezTo>
                  <a:pt x="2281292" y="2165305"/>
                  <a:pt x="2101474" y="2376811"/>
                  <a:pt x="2101474" y="2630315"/>
                </a:cubicBezTo>
                <a:lnTo>
                  <a:pt x="2098330" y="2630315"/>
                </a:lnTo>
                <a:cubicBezTo>
                  <a:pt x="2098330" y="3209753"/>
                  <a:pt x="1628603" y="3679480"/>
                  <a:pt x="1049165" y="3679480"/>
                </a:cubicBezTo>
                <a:lnTo>
                  <a:pt x="1049165" y="3154898"/>
                </a:lnTo>
                <a:lnTo>
                  <a:pt x="1049166" y="3154898"/>
                </a:lnTo>
                <a:cubicBezTo>
                  <a:pt x="1338885" y="3154898"/>
                  <a:pt x="1573749" y="2920034"/>
                  <a:pt x="1573749" y="2630315"/>
                </a:cubicBezTo>
                <a:lnTo>
                  <a:pt x="1576891" y="2630315"/>
                </a:lnTo>
                <a:cubicBezTo>
                  <a:pt x="1576891" y="2050877"/>
                  <a:pt x="2046618" y="1581150"/>
                  <a:pt x="2626056" y="1581150"/>
                </a:cubicBezTo>
                <a:lnTo>
                  <a:pt x="2626056" y="1573748"/>
                </a:lnTo>
                <a:lnTo>
                  <a:pt x="2626057" y="1573748"/>
                </a:lnTo>
                <a:cubicBezTo>
                  <a:pt x="2915776" y="1573748"/>
                  <a:pt x="3150640" y="1338884"/>
                  <a:pt x="3150640" y="1049165"/>
                </a:cubicBezTo>
                <a:close/>
                <a:moveTo>
                  <a:pt x="2626056" y="0"/>
                </a:moveTo>
                <a:lnTo>
                  <a:pt x="2626056" y="524582"/>
                </a:lnTo>
                <a:lnTo>
                  <a:pt x="2520336" y="535240"/>
                </a:lnTo>
                <a:cubicBezTo>
                  <a:pt x="2281292" y="584155"/>
                  <a:pt x="2101474" y="795661"/>
                  <a:pt x="2101474" y="1049165"/>
                </a:cubicBezTo>
                <a:lnTo>
                  <a:pt x="2098330" y="1049165"/>
                </a:lnTo>
                <a:cubicBezTo>
                  <a:pt x="2098330" y="1628603"/>
                  <a:pt x="1628603" y="2098330"/>
                  <a:pt x="1049165" y="2098330"/>
                </a:cubicBezTo>
                <a:lnTo>
                  <a:pt x="1049165" y="2105732"/>
                </a:lnTo>
                <a:lnTo>
                  <a:pt x="943445" y="2116390"/>
                </a:lnTo>
                <a:cubicBezTo>
                  <a:pt x="704401" y="2165305"/>
                  <a:pt x="524583" y="2376811"/>
                  <a:pt x="524583" y="2630315"/>
                </a:cubicBezTo>
                <a:lnTo>
                  <a:pt x="0" y="2630315"/>
                </a:lnTo>
                <a:cubicBezTo>
                  <a:pt x="0" y="2050877"/>
                  <a:pt x="469727" y="1581150"/>
                  <a:pt x="1049165" y="1581150"/>
                </a:cubicBezTo>
                <a:lnTo>
                  <a:pt x="1049165" y="1573748"/>
                </a:lnTo>
                <a:lnTo>
                  <a:pt x="1049166" y="1573748"/>
                </a:lnTo>
                <a:cubicBezTo>
                  <a:pt x="1338885" y="1573748"/>
                  <a:pt x="1573749" y="1338884"/>
                  <a:pt x="1573749" y="1049165"/>
                </a:cubicBezTo>
                <a:lnTo>
                  <a:pt x="1576891" y="1049165"/>
                </a:lnTo>
                <a:cubicBezTo>
                  <a:pt x="1576891" y="469727"/>
                  <a:pt x="2046618" y="0"/>
                  <a:pt x="2626056" y="0"/>
                </a:cubicBezTo>
                <a:close/>
              </a:path>
            </a:pathLst>
          </a:custGeom>
          <a:gradFill>
            <a:gsLst>
              <a:gs pos="22000">
                <a:schemeClr val="accent3"/>
              </a:gs>
              <a:gs pos="73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6852327" y="4424642"/>
            <a:ext cx="1049165" cy="1049165"/>
          </a:xfrm>
          <a:custGeom>
            <a:avLst/>
            <a:gdLst>
              <a:gd name="connsiteX0" fmla="*/ 524584 w 1049165"/>
              <a:gd name="connsiteY0" fmla="*/ 0 h 1049165"/>
              <a:gd name="connsiteX1" fmla="*/ 1049165 w 1049165"/>
              <a:gd name="connsiteY1" fmla="*/ 0 h 1049165"/>
              <a:gd name="connsiteX2" fmla="*/ 0 w 1049165"/>
              <a:gd name="connsiteY2" fmla="*/ 1049165 h 1049165"/>
              <a:gd name="connsiteX3" fmla="*/ 0 w 1049165"/>
              <a:gd name="connsiteY3" fmla="*/ 524583 h 1049165"/>
              <a:gd name="connsiteX4" fmla="*/ 1 w 1049165"/>
              <a:gd name="connsiteY4" fmla="*/ 524583 h 1049165"/>
              <a:gd name="connsiteX5" fmla="*/ 524584 w 1049165"/>
              <a:gd name="connsiteY5" fmla="*/ 0 h 104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165" h="1049165">
                <a:moveTo>
                  <a:pt x="524584" y="0"/>
                </a:moveTo>
                <a:lnTo>
                  <a:pt x="1049165" y="0"/>
                </a:lnTo>
                <a:cubicBezTo>
                  <a:pt x="1049165" y="579438"/>
                  <a:pt x="579438" y="1049165"/>
                  <a:pt x="0" y="1049165"/>
                </a:cubicBezTo>
                <a:lnTo>
                  <a:pt x="0" y="524583"/>
                </a:lnTo>
                <a:lnTo>
                  <a:pt x="1" y="524583"/>
                </a:lnTo>
                <a:cubicBezTo>
                  <a:pt x="289720" y="524583"/>
                  <a:pt x="524584" y="289719"/>
                  <a:pt x="524584" y="0"/>
                </a:cubicBezTo>
                <a:close/>
              </a:path>
            </a:pathLst>
          </a:custGeom>
          <a:gradFill>
            <a:gsLst>
              <a:gs pos="22000">
                <a:schemeClr val="accent3"/>
              </a:gs>
              <a:gs pos="73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969001" y="2380590"/>
            <a:ext cx="612869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54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S</a:t>
            </a:r>
            <a:endParaRPr lang="zh-CN" altLang="en-US" sz="54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545892" y="2437289"/>
            <a:ext cx="612869" cy="7694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44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W</a:t>
            </a:r>
            <a:endParaRPr lang="zh-CN" altLang="en-US" sz="44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969001" y="3994504"/>
            <a:ext cx="612869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5400" dirty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O</a:t>
            </a:r>
            <a:endParaRPr lang="zh-CN" altLang="en-US" sz="54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545892" y="3998448"/>
            <a:ext cx="612869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54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T</a:t>
            </a:r>
            <a:endParaRPr lang="zh-CN" altLang="en-US" sz="54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605720" y="1794325"/>
            <a:ext cx="3044432" cy="1525021"/>
            <a:chOff x="504806" y="1853166"/>
            <a:chExt cx="3044432" cy="1525021"/>
          </a:xfrm>
        </p:grpSpPr>
        <p:sp>
          <p:nvSpPr>
            <p:cNvPr id="70" name="文本框 69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优势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05720" y="4021586"/>
            <a:ext cx="3044432" cy="1525021"/>
            <a:chOff x="504806" y="1853166"/>
            <a:chExt cx="3044432" cy="1525021"/>
          </a:xfrm>
        </p:grpSpPr>
        <p:sp>
          <p:nvSpPr>
            <p:cNvPr id="73" name="文本框 72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机遇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514224" y="1794325"/>
            <a:ext cx="3044432" cy="1525021"/>
            <a:chOff x="504806" y="1853166"/>
            <a:chExt cx="3044432" cy="1525021"/>
          </a:xfrm>
        </p:grpSpPr>
        <p:sp>
          <p:nvSpPr>
            <p:cNvPr id="76" name="文本框 75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劣势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514224" y="4021586"/>
            <a:ext cx="3044432" cy="1525021"/>
            <a:chOff x="504806" y="1853166"/>
            <a:chExt cx="3044432" cy="1525021"/>
          </a:xfrm>
        </p:grpSpPr>
        <p:sp>
          <p:nvSpPr>
            <p:cNvPr id="79" name="文本框 78"/>
            <p:cNvSpPr txBox="1"/>
            <p:nvPr/>
          </p:nvSpPr>
          <p:spPr>
            <a:xfrm>
              <a:off x="504806" y="1853166"/>
              <a:ext cx="1645002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威胁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>
                      <a:lumMod val="8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endParaRPr>
            </a:p>
          </p:txBody>
        </p:sp>
      </p:grpSp>
      <p:sp>
        <p:nvSpPr>
          <p:cNvPr id="81" name="椭圆 80"/>
          <p:cNvSpPr/>
          <p:nvPr/>
        </p:nvSpPr>
        <p:spPr>
          <a:xfrm>
            <a:off x="4046069" y="1899282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7575229" y="4718803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3" name="直接连接符 82"/>
          <p:cNvCxnSpPr/>
          <p:nvPr/>
        </p:nvCxnSpPr>
        <p:spPr>
          <a:xfrm>
            <a:off x="674512" y="3706096"/>
            <a:ext cx="747414" cy="0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8657698" y="3706096"/>
            <a:ext cx="747414" cy="0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39507" y="3072849"/>
            <a:ext cx="5128804" cy="3086203"/>
            <a:chOff x="3106383" y="2667838"/>
            <a:chExt cx="5928504" cy="3567415"/>
          </a:xfrm>
        </p:grpSpPr>
        <p:sp>
          <p:nvSpPr>
            <p:cNvPr id="8" name="圆角矩形 7"/>
            <p:cNvSpPr/>
            <p:nvPr/>
          </p:nvSpPr>
          <p:spPr>
            <a:xfrm>
              <a:off x="3106383" y="4095557"/>
              <a:ext cx="2139696" cy="213969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5000787" y="2970578"/>
              <a:ext cx="2139696" cy="213969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6895191" y="4095557"/>
              <a:ext cx="2139696" cy="213969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3106383" y="3792817"/>
              <a:ext cx="2139696" cy="213969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5000787" y="2667838"/>
              <a:ext cx="2139696" cy="213969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6895191" y="3792817"/>
              <a:ext cx="2139696" cy="213969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椭圆 32"/>
          <p:cNvSpPr/>
          <p:nvPr/>
        </p:nvSpPr>
        <p:spPr>
          <a:xfrm>
            <a:off x="4000872" y="3917459"/>
            <a:ext cx="960317" cy="960317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41300" dist="50800" dir="5400000" sx="90000" sy="-19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615841" y="2890775"/>
            <a:ext cx="960317" cy="960317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41300" dist="50800" dir="5400000" sx="90000" sy="-19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218942" y="3937912"/>
            <a:ext cx="960317" cy="960317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41300" dist="50800" dir="5400000" sx="90000" sy="-19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95062" y="4036717"/>
            <a:ext cx="590226" cy="707886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+mj-ea"/>
                <a:ea typeface="+mj-ea"/>
                <a:cs typeface="OPPOSans M" panose="00020600040101010101" pitchFamily="18" charset="-122"/>
              </a:rPr>
              <a:t>A</a:t>
            </a:r>
            <a:endParaRPr lang="zh-CN" altLang="en-US" sz="4000" dirty="0">
              <a:solidFill>
                <a:schemeClr val="accent1"/>
              </a:solidFill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815313" y="3032823"/>
            <a:ext cx="561372" cy="707886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latin typeface="+mj-ea"/>
                <a:ea typeface="+mj-ea"/>
                <a:cs typeface="OPPOSans M" panose="00020600040101010101" pitchFamily="18" charset="-122"/>
              </a:rPr>
              <a:t>B</a:t>
            </a:r>
            <a:endParaRPr lang="zh-CN" altLang="en-US" sz="4000" dirty="0">
              <a:solidFill>
                <a:schemeClr val="accent1"/>
              </a:solidFill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414797" y="4082738"/>
            <a:ext cx="580608" cy="707886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dirty="0" smtClean="0">
                <a:solidFill>
                  <a:schemeClr val="accent1"/>
                </a:solidFill>
                <a:latin typeface="+mj-ea"/>
                <a:ea typeface="+mj-ea"/>
                <a:cs typeface="OPPOSans M" panose="00020600040101010101" pitchFamily="18" charset="-122"/>
              </a:rPr>
              <a:t>C</a:t>
            </a:r>
            <a:endParaRPr lang="zh-CN" altLang="en-US" sz="4000" dirty="0">
              <a:solidFill>
                <a:schemeClr val="accent1"/>
              </a:solidFill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273498" y="1366103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生活上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403347" y="1838528"/>
            <a:ext cx="3385305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用自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815173" y="3097188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工作上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815173" y="3569613"/>
            <a:ext cx="2712253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用自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2009057" y="3172699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zh-CN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思想上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41806" y="3645124"/>
            <a:ext cx="2712253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用自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866577" y="1889323"/>
            <a:ext cx="737703" cy="741778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6168728" y="5477474"/>
            <a:ext cx="407430" cy="409681"/>
          </a:xfrm>
          <a:prstGeom prst="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2009057" y="2332109"/>
            <a:ext cx="548454" cy="551484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0757206" y="5094634"/>
            <a:ext cx="3058808" cy="305880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-2306164" y="1078447"/>
            <a:ext cx="3058808" cy="305880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8" name="图片 37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sp useBgFill="1">
        <p:nvSpPr>
          <p:cNvPr id="13" name="圆角矩形 12"/>
          <p:cNvSpPr/>
          <p:nvPr/>
        </p:nvSpPr>
        <p:spPr>
          <a:xfrm>
            <a:off x="1627632" y="1741959"/>
            <a:ext cx="8892000" cy="3335545"/>
          </a:xfrm>
          <a:prstGeom prst="roundRect">
            <a:avLst/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200">
                  <a:schemeClr val="accent3"/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  <a:tileRect/>
            </a:gradFill>
          </a:ln>
          <a:effectLst>
            <a:outerShdw blurRad="774700" dist="190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8900000">
            <a:off x="715080" y="2418565"/>
            <a:ext cx="1937997" cy="1937997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0" t="18876" r="19832" b="32398"/>
          <a:stretch/>
        </p:blipFill>
        <p:spPr>
          <a:xfrm>
            <a:off x="779480" y="2482965"/>
            <a:ext cx="1802359" cy="1802358"/>
          </a:xfrm>
          <a:custGeom>
            <a:avLst/>
            <a:gdLst>
              <a:gd name="connsiteX0" fmla="*/ 1029875 w 1802359"/>
              <a:gd name="connsiteY0" fmla="*/ 1449 h 1802358"/>
              <a:gd name="connsiteX1" fmla="*/ 1284048 w 1802359"/>
              <a:gd name="connsiteY1" fmla="*/ 92715 h 1802358"/>
              <a:gd name="connsiteX2" fmla="*/ 1702808 w 1802359"/>
              <a:gd name="connsiteY2" fmla="*/ 511475 h 1802358"/>
              <a:gd name="connsiteX3" fmla="*/ 1772344 w 1802359"/>
              <a:gd name="connsiteY3" fmla="*/ 854423 h 1802358"/>
              <a:gd name="connsiteX4" fmla="*/ 1751158 w 1802359"/>
              <a:gd name="connsiteY4" fmla="*/ 894683 h 1802358"/>
              <a:gd name="connsiteX5" fmla="*/ 1779181 w 1802359"/>
              <a:gd name="connsiteY5" fmla="*/ 947936 h 1802358"/>
              <a:gd name="connsiteX6" fmla="*/ 1709645 w 1802359"/>
              <a:gd name="connsiteY6" fmla="*/ 1290884 h 1802358"/>
              <a:gd name="connsiteX7" fmla="*/ 1290885 w 1802359"/>
              <a:gd name="connsiteY7" fmla="*/ 1709645 h 1802358"/>
              <a:gd name="connsiteX8" fmla="*/ 947937 w 1802359"/>
              <a:gd name="connsiteY8" fmla="*/ 1779180 h 1802358"/>
              <a:gd name="connsiteX9" fmla="*/ 894685 w 1802359"/>
              <a:gd name="connsiteY9" fmla="*/ 1751157 h 1802358"/>
              <a:gd name="connsiteX10" fmla="*/ 854424 w 1802359"/>
              <a:gd name="connsiteY10" fmla="*/ 1772344 h 1802358"/>
              <a:gd name="connsiteX11" fmla="*/ 511475 w 1802359"/>
              <a:gd name="connsiteY11" fmla="*/ 1702808 h 1802358"/>
              <a:gd name="connsiteX12" fmla="*/ 92715 w 1802359"/>
              <a:gd name="connsiteY12" fmla="*/ 1284048 h 1802358"/>
              <a:gd name="connsiteX13" fmla="*/ 23179 w 1802359"/>
              <a:gd name="connsiteY13" fmla="*/ 941099 h 1802358"/>
              <a:gd name="connsiteX14" fmla="*/ 47605 w 1802359"/>
              <a:gd name="connsiteY14" fmla="*/ 894683 h 1802358"/>
              <a:gd name="connsiteX15" fmla="*/ 30016 w 1802359"/>
              <a:gd name="connsiteY15" fmla="*/ 861259 h 1802358"/>
              <a:gd name="connsiteX16" fmla="*/ 99552 w 1802359"/>
              <a:gd name="connsiteY16" fmla="*/ 518311 h 1802358"/>
              <a:gd name="connsiteX17" fmla="*/ 518312 w 1802359"/>
              <a:gd name="connsiteY17" fmla="*/ 99551 h 1802358"/>
              <a:gd name="connsiteX18" fmla="*/ 861260 w 1802359"/>
              <a:gd name="connsiteY18" fmla="*/ 30016 h 1802358"/>
              <a:gd name="connsiteX19" fmla="*/ 894685 w 1802359"/>
              <a:gd name="connsiteY19" fmla="*/ 47604 h 1802358"/>
              <a:gd name="connsiteX20" fmla="*/ 941100 w 1802359"/>
              <a:gd name="connsiteY20" fmla="*/ 23179 h 1802358"/>
              <a:gd name="connsiteX21" fmla="*/ 1029875 w 1802359"/>
              <a:gd name="connsiteY21" fmla="*/ 1449 h 180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02359" h="1802358">
                <a:moveTo>
                  <a:pt x="1029875" y="1449"/>
                </a:moveTo>
                <a:cubicBezTo>
                  <a:pt x="1120675" y="-7243"/>
                  <a:pt x="1214512" y="23179"/>
                  <a:pt x="1284048" y="92715"/>
                </a:cubicBezTo>
                <a:lnTo>
                  <a:pt x="1702808" y="511475"/>
                </a:lnTo>
                <a:cubicBezTo>
                  <a:pt x="1795522" y="604189"/>
                  <a:pt x="1818701" y="740107"/>
                  <a:pt x="1772344" y="854423"/>
                </a:cubicBezTo>
                <a:lnTo>
                  <a:pt x="1751158" y="894683"/>
                </a:lnTo>
                <a:lnTo>
                  <a:pt x="1779181" y="947936"/>
                </a:lnTo>
                <a:cubicBezTo>
                  <a:pt x="1825538" y="1062252"/>
                  <a:pt x="1802360" y="1198170"/>
                  <a:pt x="1709645" y="1290884"/>
                </a:cubicBezTo>
                <a:lnTo>
                  <a:pt x="1290885" y="1709645"/>
                </a:lnTo>
                <a:cubicBezTo>
                  <a:pt x="1198171" y="1802359"/>
                  <a:pt x="1062253" y="1825537"/>
                  <a:pt x="947937" y="1779180"/>
                </a:cubicBezTo>
                <a:lnTo>
                  <a:pt x="894685" y="1751157"/>
                </a:lnTo>
                <a:lnTo>
                  <a:pt x="854424" y="1772344"/>
                </a:lnTo>
                <a:cubicBezTo>
                  <a:pt x="740108" y="1818701"/>
                  <a:pt x="604189" y="1795523"/>
                  <a:pt x="511475" y="1702808"/>
                </a:cubicBezTo>
                <a:lnTo>
                  <a:pt x="92715" y="1284048"/>
                </a:lnTo>
                <a:cubicBezTo>
                  <a:pt x="0" y="1191334"/>
                  <a:pt x="-23178" y="1055416"/>
                  <a:pt x="23179" y="941099"/>
                </a:cubicBezTo>
                <a:lnTo>
                  <a:pt x="47605" y="894683"/>
                </a:lnTo>
                <a:lnTo>
                  <a:pt x="30016" y="861259"/>
                </a:lnTo>
                <a:cubicBezTo>
                  <a:pt x="-16341" y="746943"/>
                  <a:pt x="6837" y="611025"/>
                  <a:pt x="99552" y="518311"/>
                </a:cubicBezTo>
                <a:lnTo>
                  <a:pt x="518312" y="99551"/>
                </a:lnTo>
                <a:cubicBezTo>
                  <a:pt x="611026" y="6837"/>
                  <a:pt x="746944" y="-16341"/>
                  <a:pt x="861260" y="30016"/>
                </a:cubicBezTo>
                <a:lnTo>
                  <a:pt x="894685" y="47604"/>
                </a:lnTo>
                <a:lnTo>
                  <a:pt x="941100" y="23179"/>
                </a:lnTo>
                <a:cubicBezTo>
                  <a:pt x="969679" y="11590"/>
                  <a:pt x="999608" y="4346"/>
                  <a:pt x="1029875" y="1449"/>
                </a:cubicBezTo>
                <a:close/>
              </a:path>
            </a:pathLst>
          </a:custGeom>
          <a:effectLst>
            <a:outerShdw blurRad="254000" dist="254000" dir="8100000" algn="tr" rotWithShape="0">
              <a:prstClr val="black">
                <a:alpha val="16000"/>
              </a:prstClr>
            </a:outerShdw>
          </a:effectLst>
        </p:spPr>
      </p:pic>
      <p:sp>
        <p:nvSpPr>
          <p:cNvPr id="39" name="任意多边形 38"/>
          <p:cNvSpPr/>
          <p:nvPr/>
        </p:nvSpPr>
        <p:spPr>
          <a:xfrm rot="18900000">
            <a:off x="9561394" y="2418565"/>
            <a:ext cx="1937997" cy="1937997"/>
          </a:xfrm>
          <a:custGeom>
            <a:avLst/>
            <a:gdLst>
              <a:gd name="connsiteX0" fmla="*/ 2646948 w 2646948"/>
              <a:gd name="connsiteY0" fmla="*/ 843076 h 2646948"/>
              <a:gd name="connsiteX1" fmla="*/ 2646948 w 2646948"/>
              <a:gd name="connsiteY1" fmla="*/ 1773492 h 2646948"/>
              <a:gd name="connsiteX2" fmla="*/ 2343209 w 2646948"/>
              <a:gd name="connsiteY2" fmla="*/ 2231729 h 2646948"/>
              <a:gd name="connsiteX3" fmla="*/ 2274947 w 2646948"/>
              <a:gd name="connsiteY3" fmla="*/ 2252918 h 2646948"/>
              <a:gd name="connsiteX4" fmla="*/ 2246919 w 2646948"/>
              <a:gd name="connsiteY4" fmla="*/ 2343209 h 2646948"/>
              <a:gd name="connsiteX5" fmla="*/ 1788683 w 2646948"/>
              <a:gd name="connsiteY5" fmla="*/ 2646948 h 2646948"/>
              <a:gd name="connsiteX6" fmla="*/ 858267 w 2646948"/>
              <a:gd name="connsiteY6" fmla="*/ 2646948 h 2646948"/>
              <a:gd name="connsiteX7" fmla="*/ 400031 w 2646948"/>
              <a:gd name="connsiteY7" fmla="*/ 2343209 h 2646948"/>
              <a:gd name="connsiteX8" fmla="*/ 372003 w 2646948"/>
              <a:gd name="connsiteY8" fmla="*/ 2252919 h 2646948"/>
              <a:gd name="connsiteX9" fmla="*/ 303740 w 2646948"/>
              <a:gd name="connsiteY9" fmla="*/ 2231729 h 2646948"/>
              <a:gd name="connsiteX10" fmla="*/ 0 w 2646948"/>
              <a:gd name="connsiteY10" fmla="*/ 1773492 h 2646948"/>
              <a:gd name="connsiteX11" fmla="*/ 0 w 2646948"/>
              <a:gd name="connsiteY11" fmla="*/ 843076 h 2646948"/>
              <a:gd name="connsiteX12" fmla="*/ 303740 w 2646948"/>
              <a:gd name="connsiteY12" fmla="*/ 384840 h 2646948"/>
              <a:gd name="connsiteX13" fmla="*/ 382439 w 2646948"/>
              <a:gd name="connsiteY13" fmla="*/ 360410 h 2646948"/>
              <a:gd name="connsiteX14" fmla="*/ 400031 w 2646948"/>
              <a:gd name="connsiteY14" fmla="*/ 303739 h 2646948"/>
              <a:gd name="connsiteX15" fmla="*/ 858267 w 2646948"/>
              <a:gd name="connsiteY15" fmla="*/ 0 h 2646948"/>
              <a:gd name="connsiteX16" fmla="*/ 1788683 w 2646948"/>
              <a:gd name="connsiteY16" fmla="*/ 0 h 2646948"/>
              <a:gd name="connsiteX17" fmla="*/ 2246919 w 2646948"/>
              <a:gd name="connsiteY17" fmla="*/ 303740 h 2646948"/>
              <a:gd name="connsiteX18" fmla="*/ 2264511 w 2646948"/>
              <a:gd name="connsiteY18" fmla="*/ 360411 h 2646948"/>
              <a:gd name="connsiteX19" fmla="*/ 2343209 w 2646948"/>
              <a:gd name="connsiteY19" fmla="*/ 384840 h 2646948"/>
              <a:gd name="connsiteX20" fmla="*/ 2646948 w 2646948"/>
              <a:gd name="connsiteY20" fmla="*/ 843076 h 26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46948" h="2646948">
                <a:moveTo>
                  <a:pt x="2646948" y="843076"/>
                </a:moveTo>
                <a:lnTo>
                  <a:pt x="2646948" y="1773492"/>
                </a:lnTo>
                <a:cubicBezTo>
                  <a:pt x="2646948" y="1979488"/>
                  <a:pt x="2521704" y="2156232"/>
                  <a:pt x="2343209" y="2231729"/>
                </a:cubicBezTo>
                <a:lnTo>
                  <a:pt x="2274947" y="2252918"/>
                </a:lnTo>
                <a:lnTo>
                  <a:pt x="2246919" y="2343209"/>
                </a:lnTo>
                <a:cubicBezTo>
                  <a:pt x="2171422" y="2521704"/>
                  <a:pt x="1994679" y="2646948"/>
                  <a:pt x="1788683" y="2646948"/>
                </a:cubicBezTo>
                <a:lnTo>
                  <a:pt x="858267" y="2646948"/>
                </a:lnTo>
                <a:cubicBezTo>
                  <a:pt x="652271" y="2646948"/>
                  <a:pt x="475528" y="2521704"/>
                  <a:pt x="400031" y="2343209"/>
                </a:cubicBezTo>
                <a:lnTo>
                  <a:pt x="372003" y="2252919"/>
                </a:lnTo>
                <a:lnTo>
                  <a:pt x="303740" y="2231729"/>
                </a:lnTo>
                <a:cubicBezTo>
                  <a:pt x="125245" y="2156232"/>
                  <a:pt x="0" y="1979488"/>
                  <a:pt x="0" y="1773492"/>
                </a:cubicBezTo>
                <a:lnTo>
                  <a:pt x="0" y="843076"/>
                </a:lnTo>
                <a:cubicBezTo>
                  <a:pt x="0" y="637080"/>
                  <a:pt x="125245" y="460337"/>
                  <a:pt x="303740" y="384840"/>
                </a:cubicBezTo>
                <a:lnTo>
                  <a:pt x="382439" y="360410"/>
                </a:lnTo>
                <a:lnTo>
                  <a:pt x="400031" y="303739"/>
                </a:lnTo>
                <a:cubicBezTo>
                  <a:pt x="475528" y="125244"/>
                  <a:pt x="652271" y="0"/>
                  <a:pt x="858267" y="0"/>
                </a:cubicBezTo>
                <a:lnTo>
                  <a:pt x="1788683" y="0"/>
                </a:lnTo>
                <a:cubicBezTo>
                  <a:pt x="1994679" y="0"/>
                  <a:pt x="2171422" y="125245"/>
                  <a:pt x="2246919" y="303740"/>
                </a:cubicBezTo>
                <a:lnTo>
                  <a:pt x="2264511" y="360411"/>
                </a:lnTo>
                <a:lnTo>
                  <a:pt x="2343209" y="384840"/>
                </a:lnTo>
                <a:cubicBezTo>
                  <a:pt x="2521704" y="460337"/>
                  <a:pt x="2646948" y="637080"/>
                  <a:pt x="2646948" y="843076"/>
                </a:cubicBez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342900" dist="1143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0" t="18876" r="19832" b="32398"/>
          <a:stretch/>
        </p:blipFill>
        <p:spPr>
          <a:xfrm>
            <a:off x="9625794" y="2482965"/>
            <a:ext cx="1802359" cy="1802358"/>
          </a:xfrm>
          <a:custGeom>
            <a:avLst/>
            <a:gdLst>
              <a:gd name="connsiteX0" fmla="*/ 1029875 w 1802359"/>
              <a:gd name="connsiteY0" fmla="*/ 1449 h 1802358"/>
              <a:gd name="connsiteX1" fmla="*/ 1284048 w 1802359"/>
              <a:gd name="connsiteY1" fmla="*/ 92715 h 1802358"/>
              <a:gd name="connsiteX2" fmla="*/ 1702808 w 1802359"/>
              <a:gd name="connsiteY2" fmla="*/ 511475 h 1802358"/>
              <a:gd name="connsiteX3" fmla="*/ 1772344 w 1802359"/>
              <a:gd name="connsiteY3" fmla="*/ 854423 h 1802358"/>
              <a:gd name="connsiteX4" fmla="*/ 1751158 w 1802359"/>
              <a:gd name="connsiteY4" fmla="*/ 894683 h 1802358"/>
              <a:gd name="connsiteX5" fmla="*/ 1779181 w 1802359"/>
              <a:gd name="connsiteY5" fmla="*/ 947936 h 1802358"/>
              <a:gd name="connsiteX6" fmla="*/ 1709645 w 1802359"/>
              <a:gd name="connsiteY6" fmla="*/ 1290884 h 1802358"/>
              <a:gd name="connsiteX7" fmla="*/ 1290885 w 1802359"/>
              <a:gd name="connsiteY7" fmla="*/ 1709645 h 1802358"/>
              <a:gd name="connsiteX8" fmla="*/ 947937 w 1802359"/>
              <a:gd name="connsiteY8" fmla="*/ 1779180 h 1802358"/>
              <a:gd name="connsiteX9" fmla="*/ 894685 w 1802359"/>
              <a:gd name="connsiteY9" fmla="*/ 1751157 h 1802358"/>
              <a:gd name="connsiteX10" fmla="*/ 854424 w 1802359"/>
              <a:gd name="connsiteY10" fmla="*/ 1772344 h 1802358"/>
              <a:gd name="connsiteX11" fmla="*/ 511475 w 1802359"/>
              <a:gd name="connsiteY11" fmla="*/ 1702808 h 1802358"/>
              <a:gd name="connsiteX12" fmla="*/ 92715 w 1802359"/>
              <a:gd name="connsiteY12" fmla="*/ 1284048 h 1802358"/>
              <a:gd name="connsiteX13" fmla="*/ 23179 w 1802359"/>
              <a:gd name="connsiteY13" fmla="*/ 941099 h 1802358"/>
              <a:gd name="connsiteX14" fmla="*/ 47605 w 1802359"/>
              <a:gd name="connsiteY14" fmla="*/ 894683 h 1802358"/>
              <a:gd name="connsiteX15" fmla="*/ 30016 w 1802359"/>
              <a:gd name="connsiteY15" fmla="*/ 861259 h 1802358"/>
              <a:gd name="connsiteX16" fmla="*/ 99552 w 1802359"/>
              <a:gd name="connsiteY16" fmla="*/ 518311 h 1802358"/>
              <a:gd name="connsiteX17" fmla="*/ 518312 w 1802359"/>
              <a:gd name="connsiteY17" fmla="*/ 99551 h 1802358"/>
              <a:gd name="connsiteX18" fmla="*/ 861260 w 1802359"/>
              <a:gd name="connsiteY18" fmla="*/ 30016 h 1802358"/>
              <a:gd name="connsiteX19" fmla="*/ 894685 w 1802359"/>
              <a:gd name="connsiteY19" fmla="*/ 47604 h 1802358"/>
              <a:gd name="connsiteX20" fmla="*/ 941100 w 1802359"/>
              <a:gd name="connsiteY20" fmla="*/ 23179 h 1802358"/>
              <a:gd name="connsiteX21" fmla="*/ 1029875 w 1802359"/>
              <a:gd name="connsiteY21" fmla="*/ 1449 h 180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02359" h="1802358">
                <a:moveTo>
                  <a:pt x="1029875" y="1449"/>
                </a:moveTo>
                <a:cubicBezTo>
                  <a:pt x="1120675" y="-7243"/>
                  <a:pt x="1214512" y="23179"/>
                  <a:pt x="1284048" y="92715"/>
                </a:cubicBezTo>
                <a:lnTo>
                  <a:pt x="1702808" y="511475"/>
                </a:lnTo>
                <a:cubicBezTo>
                  <a:pt x="1795522" y="604189"/>
                  <a:pt x="1818701" y="740107"/>
                  <a:pt x="1772344" y="854423"/>
                </a:cubicBezTo>
                <a:lnTo>
                  <a:pt x="1751158" y="894683"/>
                </a:lnTo>
                <a:lnTo>
                  <a:pt x="1779181" y="947936"/>
                </a:lnTo>
                <a:cubicBezTo>
                  <a:pt x="1825538" y="1062252"/>
                  <a:pt x="1802360" y="1198170"/>
                  <a:pt x="1709645" y="1290884"/>
                </a:cubicBezTo>
                <a:lnTo>
                  <a:pt x="1290885" y="1709645"/>
                </a:lnTo>
                <a:cubicBezTo>
                  <a:pt x="1198171" y="1802359"/>
                  <a:pt x="1062253" y="1825537"/>
                  <a:pt x="947937" y="1779180"/>
                </a:cubicBezTo>
                <a:lnTo>
                  <a:pt x="894685" y="1751157"/>
                </a:lnTo>
                <a:lnTo>
                  <a:pt x="854424" y="1772344"/>
                </a:lnTo>
                <a:cubicBezTo>
                  <a:pt x="740108" y="1818701"/>
                  <a:pt x="604189" y="1795523"/>
                  <a:pt x="511475" y="1702808"/>
                </a:cubicBezTo>
                <a:lnTo>
                  <a:pt x="92715" y="1284048"/>
                </a:lnTo>
                <a:cubicBezTo>
                  <a:pt x="0" y="1191334"/>
                  <a:pt x="-23178" y="1055416"/>
                  <a:pt x="23179" y="941099"/>
                </a:cubicBezTo>
                <a:lnTo>
                  <a:pt x="47605" y="894683"/>
                </a:lnTo>
                <a:lnTo>
                  <a:pt x="30016" y="861259"/>
                </a:lnTo>
                <a:cubicBezTo>
                  <a:pt x="-16341" y="746943"/>
                  <a:pt x="6837" y="611025"/>
                  <a:pt x="99552" y="518311"/>
                </a:cubicBezTo>
                <a:lnTo>
                  <a:pt x="518312" y="99551"/>
                </a:lnTo>
                <a:cubicBezTo>
                  <a:pt x="611026" y="6837"/>
                  <a:pt x="746944" y="-16341"/>
                  <a:pt x="861260" y="30016"/>
                </a:cubicBezTo>
                <a:lnTo>
                  <a:pt x="894685" y="47604"/>
                </a:lnTo>
                <a:lnTo>
                  <a:pt x="941100" y="23179"/>
                </a:lnTo>
                <a:cubicBezTo>
                  <a:pt x="969679" y="11590"/>
                  <a:pt x="999608" y="4346"/>
                  <a:pt x="1029875" y="1449"/>
                </a:cubicBezTo>
                <a:close/>
              </a:path>
            </a:pathLst>
          </a:custGeom>
          <a:effectLst>
            <a:outerShdw blurRad="254000" dist="254000" dir="8100000" algn="tr" rotWithShape="0">
              <a:prstClr val="black">
                <a:alpha val="16000"/>
              </a:prstClr>
            </a:outerShdw>
          </a:effectLst>
        </p:spPr>
      </p:pic>
      <p:sp>
        <p:nvSpPr>
          <p:cNvPr id="42" name="文本框 41"/>
          <p:cNvSpPr txBox="1"/>
          <p:nvPr/>
        </p:nvSpPr>
        <p:spPr>
          <a:xfrm>
            <a:off x="3232962" y="2201981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重视工作基础</a:t>
            </a:r>
            <a:endParaRPr lang="zh-CN" altLang="en-US" sz="28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32962" y="2674406"/>
            <a:ext cx="2457361" cy="13726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602671" y="2201981"/>
            <a:ext cx="16450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加大工作力度</a:t>
            </a:r>
            <a:endParaRPr lang="zh-CN" altLang="en-US" sz="28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02671" y="2674406"/>
            <a:ext cx="2457361" cy="13726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3232962" y="4192053"/>
            <a:ext cx="1955286" cy="5086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">
                <a:schemeClr val="accent2"/>
              </a:gs>
              <a:gs pos="100000">
                <a:srgbClr val="C4A66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3422701" y="4239980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</a:rPr>
              <a:t>积极方面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6684775" y="4192053"/>
            <a:ext cx="1955286" cy="5086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">
                <a:schemeClr val="accent2"/>
              </a:gs>
              <a:gs pos="100000">
                <a:srgbClr val="C4A66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874514" y="4239980"/>
            <a:ext cx="1210588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</a:rPr>
              <a:t>消极方面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517689" y="5455277"/>
            <a:ext cx="9376124" cy="4124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pic>
        <p:nvPicPr>
          <p:cNvPr id="25" name="图片 24">
            <a:hlinkClick r:id="rId5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095" y="565574"/>
            <a:ext cx="1168610" cy="463126"/>
            <a:chOff x="2331569" y="1724621"/>
            <a:chExt cx="2829282" cy="641070"/>
          </a:xfrm>
        </p:grpSpPr>
        <p:sp>
          <p:nvSpPr>
            <p:cNvPr id="3" name="圆角矩形 2"/>
            <p:cNvSpPr/>
            <p:nvPr/>
          </p:nvSpPr>
          <p:spPr>
            <a:xfrm>
              <a:off x="2331569" y="1933605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96337" y="1724621"/>
              <a:ext cx="2564514" cy="4320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000">
                  <a:schemeClr val="accent2">
                    <a:alpha val="51000"/>
                  </a:schemeClr>
                </a:gs>
                <a:gs pos="72000">
                  <a:srgbClr val="C4A667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286269" y="549257"/>
            <a:ext cx="6424722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200" dirty="0" smtClean="0">
                <a:gradFill>
                  <a:gsLst>
                    <a:gs pos="19000">
                      <a:schemeClr val="accent3"/>
                    </a:gs>
                    <a:gs pos="90000">
                      <a:schemeClr val="accent2"/>
                    </a:gs>
                  </a:gsLst>
                  <a:lin ang="5400000" scaled="1"/>
                </a:gradFill>
                <a:effectLst>
                  <a:outerShdw blurRad="228600" dist="139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OPPOSans M" panose="00020600040101010101" pitchFamily="18" charset="-122"/>
              </a:rPr>
              <a:t>目前工作情况汇报</a:t>
            </a:r>
            <a:endParaRPr lang="zh-CN" altLang="en-US" sz="3200" dirty="0">
              <a:gradFill>
                <a:gsLst>
                  <a:gs pos="19000">
                    <a:schemeClr val="accent3"/>
                  </a:gs>
                  <a:gs pos="90000">
                    <a:schemeClr val="accent2"/>
                  </a:gs>
                </a:gsLst>
                <a:lin ang="5400000" scaled="1"/>
              </a:gradFill>
              <a:effectLst>
                <a:outerShdw blurRad="228600" dist="139700" dir="5400000" algn="t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OPPOSans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71626" y="5973643"/>
            <a:ext cx="194727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100" i="1" dirty="0" smtClean="0">
                <a:solidFill>
                  <a:schemeClr val="accent2"/>
                </a:solidFill>
              </a:rPr>
              <a:t>///////</a:t>
            </a:r>
            <a:endParaRPr lang="zh-CN" altLang="en-US" sz="1100" i="1" dirty="0">
              <a:solidFill>
                <a:schemeClr val="accent2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690368" y="6134100"/>
            <a:ext cx="8518946" cy="0"/>
          </a:xfrm>
          <a:prstGeom prst="line">
            <a:avLst/>
          </a:prstGeom>
          <a:ln>
            <a:solidFill>
              <a:schemeClr val="accent2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0" t="1424" r="37640" b="-1424"/>
          <a:stretch/>
        </p:blipFill>
        <p:spPr>
          <a:xfrm>
            <a:off x="6859111" y="1530878"/>
            <a:ext cx="2277192" cy="2918336"/>
          </a:xfrm>
          <a:prstGeom prst="rect">
            <a:avLst/>
          </a:prstGeom>
          <a:effectLst>
            <a:outerShdw blurRad="317500" dist="241300" dir="5400000" algn="t" rotWithShape="0">
              <a:prstClr val="black">
                <a:alpha val="26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4" t="1424" r="-1184" b="-1424"/>
          <a:stretch/>
        </p:blipFill>
        <p:spPr>
          <a:xfrm>
            <a:off x="9241708" y="1791704"/>
            <a:ext cx="2277192" cy="2918336"/>
          </a:xfrm>
          <a:prstGeom prst="rect">
            <a:avLst/>
          </a:prstGeom>
          <a:effectLst>
            <a:outerShdw blurRad="317500" dist="241300" dir="5400000" algn="t" rotWithShape="0">
              <a:prstClr val="black">
                <a:alpha val="26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30"/>
          <a:stretch/>
        </p:blipFill>
        <p:spPr>
          <a:xfrm>
            <a:off x="8357434" y="2680131"/>
            <a:ext cx="2277192" cy="2918336"/>
          </a:xfrm>
          <a:prstGeom prst="rect">
            <a:avLst/>
          </a:prstGeom>
          <a:effectLst>
            <a:outerShdw blurRad="317500" dist="241300" dir="5400000" algn="t" rotWithShape="0">
              <a:prstClr val="black">
                <a:alpha val="26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783660" y="1871901"/>
            <a:ext cx="2821794" cy="3496537"/>
            <a:chOff x="715080" y="1772841"/>
            <a:chExt cx="2821794" cy="3496537"/>
          </a:xfrm>
        </p:grpSpPr>
        <p:sp>
          <p:nvSpPr>
            <p:cNvPr id="12" name="矩形 11"/>
            <p:cNvSpPr/>
            <p:nvPr/>
          </p:nvSpPr>
          <p:spPr>
            <a:xfrm>
              <a:off x="852804" y="1858979"/>
              <a:ext cx="2592066" cy="328100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图文框 10"/>
            <p:cNvSpPr/>
            <p:nvPr/>
          </p:nvSpPr>
          <p:spPr>
            <a:xfrm>
              <a:off x="715080" y="1772841"/>
              <a:ext cx="2821794" cy="3496537"/>
            </a:xfrm>
            <a:prstGeom prst="frame">
              <a:avLst>
                <a:gd name="adj1" fmla="val 6274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/>
                </a:gs>
                <a:gs pos="40000">
                  <a:schemeClr val="accent3"/>
                </a:gs>
              </a:gsLst>
              <a:lin ang="2700000" scaled="1"/>
            </a:gradFill>
            <a:ln>
              <a:noFill/>
            </a:ln>
            <a:effectLst>
              <a:outerShdw blurRad="228600" dist="114300" dir="2700000" algn="tl" rotWithShape="0">
                <a:prstClr val="black">
                  <a:alpha val="8000"/>
                </a:prstClr>
              </a:outerShdw>
            </a:effectLst>
            <a:scene3d>
              <a:camera prst="orthographicFront"/>
              <a:lightRig rig="balanced" dir="t"/>
            </a:scene3d>
            <a:sp3d prstMaterial="matte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35345" y="2785147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最佳设计奖</a:t>
              </a:r>
              <a:endParaRPr lang="zh-CN" altLang="en-US" sz="2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142039" y="3218982"/>
              <a:ext cx="1832444" cy="89845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b="1" dirty="0" smtClean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名称</a:t>
              </a:r>
              <a:r>
                <a:rPr lang="zh-CN" altLang="en-US" sz="1400" dirty="0" smtClean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：某某</a:t>
              </a:r>
              <a:endParaRPr lang="en-US" altLang="zh-CN" sz="1400" dirty="0" smtClean="0">
                <a:solidFill>
                  <a:schemeClr val="accent1"/>
                </a:solidFill>
                <a:latin typeface="+mn-ea"/>
                <a:cs typeface="OPPOSans M" panose="00020600040101010101" pitchFamily="18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b="1" dirty="0" smtClean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介绍</a:t>
              </a:r>
              <a:r>
                <a:rPr lang="zh-CN" altLang="en-US" sz="1400" dirty="0" smtClean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：你的模板</a:t>
              </a:r>
              <a:r>
                <a:rPr lang="zh-CN" altLang="en-US" sz="1400" dirty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管家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143311" y="4144363"/>
              <a:ext cx="1968896" cy="5324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1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为</a:t>
              </a:r>
              <a:r>
                <a:rPr lang="zh-CN" altLang="en-US" sz="1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本套模板</a:t>
              </a:r>
              <a:r>
                <a:rPr lang="zh-CN" altLang="en-US" sz="11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的标准字体搭配</a:t>
              </a:r>
              <a:endParaRPr lang="zh-CN" alt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013448" y="1871901"/>
            <a:ext cx="2821794" cy="3496537"/>
            <a:chOff x="715080" y="1772841"/>
            <a:chExt cx="2821794" cy="3496537"/>
          </a:xfrm>
        </p:grpSpPr>
        <p:sp>
          <p:nvSpPr>
            <p:cNvPr id="73" name="矩形 72"/>
            <p:cNvSpPr/>
            <p:nvPr/>
          </p:nvSpPr>
          <p:spPr>
            <a:xfrm>
              <a:off x="852804" y="1858979"/>
              <a:ext cx="2592066" cy="3281007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图文框 73"/>
            <p:cNvSpPr/>
            <p:nvPr/>
          </p:nvSpPr>
          <p:spPr>
            <a:xfrm>
              <a:off x="715080" y="1772841"/>
              <a:ext cx="2821794" cy="3496537"/>
            </a:xfrm>
            <a:prstGeom prst="frame">
              <a:avLst>
                <a:gd name="adj1" fmla="val 6274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/>
                </a:gs>
                <a:gs pos="40000">
                  <a:schemeClr val="accent3"/>
                </a:gs>
              </a:gsLst>
              <a:lin ang="2700000" scaled="1"/>
            </a:gradFill>
            <a:ln>
              <a:noFill/>
            </a:ln>
            <a:effectLst>
              <a:outerShdw blurRad="228600" dist="114300" dir="2700000" algn="tl" rotWithShape="0">
                <a:prstClr val="black">
                  <a:alpha val="8000"/>
                </a:prstClr>
              </a:outerShdw>
            </a:effectLst>
            <a:scene3d>
              <a:camera prst="orthographicFront"/>
              <a:lightRig rig="balanced" dir="t"/>
            </a:scene3d>
            <a:sp3d prstMaterial="matte">
              <a:bevelT w="127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135345" y="2785147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最佳创意奖</a:t>
              </a:r>
              <a:endParaRPr lang="zh-CN" altLang="en-US" sz="2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42039" y="3218982"/>
              <a:ext cx="1832444" cy="89845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b="1" dirty="0" smtClean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名称</a:t>
              </a:r>
              <a:r>
                <a:rPr lang="zh-CN" altLang="en-US" sz="1400" dirty="0" smtClean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：某某</a:t>
              </a:r>
              <a:endParaRPr lang="en-US" altLang="zh-CN" sz="1400" dirty="0" smtClean="0">
                <a:solidFill>
                  <a:schemeClr val="accent1"/>
                </a:solidFill>
                <a:latin typeface="+mn-ea"/>
                <a:cs typeface="OPPOSans M" panose="00020600040101010101" pitchFamily="18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400" b="1" dirty="0" smtClean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介绍</a:t>
              </a:r>
              <a:r>
                <a:rPr lang="zh-CN" altLang="en-US" sz="1400" dirty="0" smtClean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：你的模板</a:t>
              </a:r>
              <a:r>
                <a:rPr lang="zh-CN" altLang="en-US" sz="1400" dirty="0">
                  <a:solidFill>
                    <a:schemeClr val="accent1"/>
                  </a:solidFill>
                  <a:latin typeface="+mn-ea"/>
                  <a:cs typeface="OPPOSans M" panose="00020600040101010101" pitchFamily="18" charset="-122"/>
                </a:rPr>
                <a:t>管家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143311" y="4144363"/>
              <a:ext cx="1968896" cy="5324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1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为</a:t>
              </a:r>
              <a:r>
                <a:rPr lang="zh-CN" altLang="en-US" sz="1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本套模板</a:t>
              </a:r>
              <a:r>
                <a:rPr lang="zh-CN" altLang="en-US" sz="11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n-ea"/>
                </a:rPr>
                <a:t>的标准字体搭配</a:t>
              </a:r>
              <a:endParaRPr lang="zh-CN" alt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11111741" y="1466415"/>
            <a:ext cx="609485" cy="612852"/>
          </a:xfrm>
          <a:prstGeom prst="rect">
            <a:avLst/>
          </a:prstGeom>
          <a:blipFill dpi="0" rotWithShape="1">
            <a:blip r:embed="rId4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202966" y="1124868"/>
            <a:ext cx="474882" cy="477506"/>
          </a:xfrm>
          <a:prstGeom prst="rect">
            <a:avLst/>
          </a:prstGeom>
          <a:blipFill dpi="0" rotWithShape="1">
            <a:blip r:embed="rId4">
              <a:alphaModFix amt="1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7438575" y="5313936"/>
            <a:ext cx="737703" cy="741778"/>
          </a:xfrm>
          <a:prstGeom prst="rect">
            <a:avLst/>
          </a:prstGeom>
          <a:blipFill dpi="0" rotWithShape="1">
            <a:blip r:embed="rId4">
              <a:alphaModFix amt="2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62684" y="4352010"/>
            <a:ext cx="392528" cy="392528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26000">
                <a:schemeClr val="accent3"/>
              </a:gs>
              <a:gs pos="71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hlinkClick r:id="rId5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853514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PLUS​​​">
  <a:themeElements>
    <a:clrScheme name="茶色简约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45"/>
      </a:accent1>
      <a:accent2>
        <a:srgbClr val="C4A667"/>
      </a:accent2>
      <a:accent3>
        <a:srgbClr val="E1C89C"/>
      </a:accent3>
      <a:accent4>
        <a:srgbClr val="F7501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经典搭配">
      <a:majorFont>
        <a:latin typeface="OPPOSans H"/>
        <a:ea typeface="OPPOSans H"/>
        <a:cs typeface=""/>
      </a:majorFont>
      <a:minorFont>
        <a:latin typeface="OPPOSans L"/>
        <a:ea typeface="OPPOSans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683</TotalTime>
  <Words>1374</Words>
  <Application>Microsoft Office PowerPoint</Application>
  <PresentationFormat>宽屏</PresentationFormat>
  <Paragraphs>254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OPPOSans H</vt:lpstr>
      <vt:lpstr>OPPOSans L</vt:lpstr>
      <vt:lpstr>OPPOSans M</vt:lpstr>
      <vt:lpstr>等线</vt:lpstr>
      <vt:lpstr>Arial</vt:lpstr>
      <vt:lpstr>OfficePLUS​​​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217</cp:revision>
  <dcterms:created xsi:type="dcterms:W3CDTF">2022-03-01T15:50:47Z</dcterms:created>
  <dcterms:modified xsi:type="dcterms:W3CDTF">2022-03-09T03:21:03Z</dcterms:modified>
</cp:coreProperties>
</file>