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  <p:sldMasterId id="2147483655" r:id="rId3"/>
  </p:sldMasterIdLst>
  <p:notesMasterIdLst>
    <p:notesMasterId r:id="rId26"/>
  </p:notesMasterIdLst>
  <p:sldIdLst>
    <p:sldId id="256" r:id="rId4"/>
    <p:sldId id="273" r:id="rId5"/>
    <p:sldId id="291" r:id="rId6"/>
    <p:sldId id="258" r:id="rId7"/>
    <p:sldId id="259" r:id="rId8"/>
    <p:sldId id="260" r:id="rId9"/>
    <p:sldId id="261" r:id="rId10"/>
    <p:sldId id="289" r:id="rId11"/>
    <p:sldId id="271" r:id="rId12"/>
    <p:sldId id="262" r:id="rId13"/>
    <p:sldId id="263" r:id="rId14"/>
    <p:sldId id="264" r:id="rId15"/>
    <p:sldId id="265" r:id="rId16"/>
    <p:sldId id="292" r:id="rId17"/>
    <p:sldId id="290" r:id="rId18"/>
    <p:sldId id="274" r:id="rId19"/>
    <p:sldId id="268" r:id="rId20"/>
    <p:sldId id="269" r:id="rId21"/>
    <p:sldId id="293" r:id="rId22"/>
    <p:sldId id="286" r:id="rId23"/>
    <p:sldId id="287" r:id="rId24"/>
    <p:sldId id="288" r:id="rId25"/>
  </p:sldIdLst>
  <p:sldSz cx="12192000" cy="6858000"/>
  <p:notesSz cx="6858000" cy="9144000"/>
  <p:embeddedFontLst>
    <p:embeddedFont>
      <p:font typeface="Microsoft YaHei" panose="020B0503020204020204" pitchFamily="34" charset="-122"/>
      <p:regular r:id="rId27"/>
      <p:bold r:id="rId28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Arial Black" panose="020B0A04020102020204" pitchFamily="34" charset="0"/>
      <p:bold r:id="rId29"/>
    </p:embeddedFont>
    <p:embeddedFont>
      <p:font typeface="Impact" panose="020B0806030902050204" pitchFamily="34" charset="0"/>
      <p:regular r:id="rId30"/>
    </p:embeddedFont>
    <p:embeddedFont>
      <p:font typeface="Segoe UI Light" panose="020B0502040204020203" pitchFamily="34" charset="0"/>
      <p:regular r:id="rId31"/>
      <p:italic r:id="rId32"/>
    </p:embeddedFont>
    <p:embeddedFont>
      <p:font typeface="微软雅黑 Light" panose="020B0502040204020203" pitchFamily="34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3195BE2-CDFE-4761-B2A3-31732DD34261}">
          <p14:sldIdLst>
            <p14:sldId id="256"/>
            <p14:sldId id="273"/>
          </p14:sldIdLst>
        </p14:section>
        <p14:section name="企业简介" id="{C54DEEFB-FE72-429F-8916-C1CCCC55F1AF}">
          <p14:sldIdLst>
            <p14:sldId id="291"/>
            <p14:sldId id="258"/>
            <p14:sldId id="259"/>
            <p14:sldId id="260"/>
            <p14:sldId id="261"/>
            <p14:sldId id="289"/>
          </p14:sldIdLst>
        </p14:section>
        <p14:section name="企业文化" id="{EBEABD2D-A801-470B-851D-1DF2ED8DEDFB}">
          <p14:sldIdLst>
            <p14:sldId id="271"/>
            <p14:sldId id="262"/>
            <p14:sldId id="263"/>
            <p14:sldId id="264"/>
            <p14:sldId id="265"/>
          </p14:sldIdLst>
        </p14:section>
        <p14:section name="职场礼仪" id="{36A7959A-26CC-4232-AC61-6A7BA9B54A41}">
          <p14:sldIdLst>
            <p14:sldId id="292"/>
            <p14:sldId id="290"/>
            <p14:sldId id="274"/>
            <p14:sldId id="268"/>
            <p14:sldId id="269"/>
          </p14:sldIdLst>
        </p14:section>
        <p14:section name="尾页" id="{1AD8F1A8-34A4-4A7F-8E4D-089DB4324715}">
          <p14:sldIdLst>
            <p14:sldId id="293"/>
          </p14:sldIdLst>
        </p14:section>
        <p14:section name="标注页" id="{5C78C044-A55F-4B15-861D-E67A5B156E03}">
          <p14:sldIdLst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2" pos="7368" userDrawn="1">
          <p15:clr>
            <a:srgbClr val="A4A3A4"/>
          </p15:clr>
        </p15:guide>
        <p15:guide id="3" orient="horz" pos="550" userDrawn="1">
          <p15:clr>
            <a:srgbClr val="A4A3A4"/>
          </p15:clr>
        </p15:guide>
        <p15:guide id="4" orient="horz" pos="618" userDrawn="1">
          <p15:clr>
            <a:srgbClr val="A4A3A4"/>
          </p15:clr>
        </p15:guide>
        <p15:guide id="5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8F56"/>
    <a:srgbClr val="E2D19F"/>
    <a:srgbClr val="967451"/>
    <a:srgbClr val="103B5C"/>
    <a:srgbClr val="3FA5A7"/>
    <a:srgbClr val="52BAC2"/>
    <a:srgbClr val="8CD2D4"/>
    <a:srgbClr val="D5E5F0"/>
    <a:srgbClr val="78B8E8"/>
    <a:srgbClr val="144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6504" autoAdjust="0"/>
  </p:normalViewPr>
  <p:slideViewPr>
    <p:cSldViewPr snapToGrid="0" showGuides="1">
      <p:cViewPr varScale="1">
        <p:scale>
          <a:sx n="112" d="100"/>
          <a:sy n="112" d="100"/>
        </p:scale>
        <p:origin x="62" y="62"/>
      </p:cViewPr>
      <p:guideLst>
        <p:guide pos="7368"/>
        <p:guide orient="horz" pos="550"/>
        <p:guide orient="horz" pos="618"/>
        <p:guide orient="horz" pos="40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7A6BC17-18B4-4370-9E41-103B31458DC9}" type="datetimeFigureOut">
              <a:rPr lang="zh-CN" altLang="en-US" smtClean="0"/>
              <a:pPr/>
              <a:t>2021/10/21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D340C3F-FE93-44B7-9AE5-CF5E9A89ED4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347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40C3F-FE93-44B7-9AE5-CF5E9A89ED4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775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office.msn.com.cn/" TargetMode="Externa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7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hyperlink" Target="http://office.msn.com.cn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CD99C24-C403-49DD-99FE-1B02B13B3C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73F1F9E-8C5D-4236-BF9B-C4F661516D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OfficePLUS.cn-14">
            <a:hlinkClick r:id="rId6"/>
            <a:extLst>
              <a:ext uri="{FF2B5EF4-FFF2-40B4-BE49-F238E27FC236}">
                <a16:creationId xmlns:a16="http://schemas.microsoft.com/office/drawing/2014/main" id="{B5D3D455-A0DD-4BD7-BFC7-6E874343B4C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0" y="712032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56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5386CCA-576C-463D-9155-FF08C309F2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平行四边形 4">
            <a:extLst>
              <a:ext uri="{FF2B5EF4-FFF2-40B4-BE49-F238E27FC236}">
                <a16:creationId xmlns:a16="http://schemas.microsoft.com/office/drawing/2014/main" id="{6B11D371-0FD7-41B6-B097-023068D1B04C}"/>
              </a:ext>
            </a:extLst>
          </p:cNvPr>
          <p:cNvSpPr/>
          <p:nvPr userDrawn="1"/>
        </p:nvSpPr>
        <p:spPr>
          <a:xfrm>
            <a:off x="927100" y="0"/>
            <a:ext cx="7747000" cy="6858000"/>
          </a:xfrm>
          <a:prstGeom prst="parallelogram">
            <a:avLst>
              <a:gd name="adj" fmla="val 39711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OfficePLUS-1">
            <a:hlinkClick r:id="rId3"/>
            <a:extLst>
              <a:ext uri="{FF2B5EF4-FFF2-40B4-BE49-F238E27FC236}">
                <a16:creationId xmlns:a16="http://schemas.microsoft.com/office/drawing/2014/main" id="{4AA0F2D5-31C9-4632-B4D1-970E45543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99" y="317410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0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584AFB6-90A2-4A6F-B9D7-F29B45FA8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r="126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44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A63C4D9-7AF3-4545-918B-81DFA1575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" name="图片 11">
            <a:hlinkClick r:id="rId3"/>
            <a:extLst>
              <a:ext uri="{FF2B5EF4-FFF2-40B4-BE49-F238E27FC236}">
                <a16:creationId xmlns:a16="http://schemas.microsoft.com/office/drawing/2014/main" id="{4B4C9926-AA44-477E-9E4D-498B5BCBA1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8" y="33337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56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hlinkClick r:id="rId2"/>
            <a:extLst>
              <a:ext uri="{FF2B5EF4-FFF2-40B4-BE49-F238E27FC236}">
                <a16:creationId xmlns:a16="http://schemas.microsoft.com/office/drawing/2014/main" id="{4283FDB6-0E6B-49D3-8774-D5D1C812D1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8" y="333375"/>
            <a:ext cx="1828800" cy="2438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0B0C88-2B70-4D8C-AC8E-10B3997EF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r="6" b="9126"/>
          <a:stretch/>
        </p:blipFill>
        <p:spPr>
          <a:xfrm>
            <a:off x="1" y="2"/>
            <a:ext cx="12192000" cy="6857998"/>
          </a:xfrm>
          <a:custGeom>
            <a:avLst/>
            <a:gdLst>
              <a:gd name="connsiteX0" fmla="*/ 0 w 14399420"/>
              <a:gd name="connsiteY0" fmla="*/ 0 h 6480175"/>
              <a:gd name="connsiteX1" fmla="*/ 14399420 w 14399420"/>
              <a:gd name="connsiteY1" fmla="*/ 0 h 6480175"/>
              <a:gd name="connsiteX2" fmla="*/ 14399420 w 14399420"/>
              <a:gd name="connsiteY2" fmla="*/ 6480175 h 6480175"/>
              <a:gd name="connsiteX3" fmla="*/ 0 w 14399420"/>
              <a:gd name="connsiteY3" fmla="*/ 6480175 h 648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9420" h="6480175">
                <a:moveTo>
                  <a:pt x="0" y="0"/>
                </a:moveTo>
                <a:lnTo>
                  <a:pt x="14399420" y="0"/>
                </a:lnTo>
                <a:lnTo>
                  <a:pt x="14399420" y="6480175"/>
                </a:lnTo>
                <a:lnTo>
                  <a:pt x="0" y="6480175"/>
                </a:lnTo>
                <a:close/>
              </a:path>
            </a:pathLst>
          </a:custGeom>
        </p:spPr>
      </p:pic>
      <p:pic>
        <p:nvPicPr>
          <p:cNvPr id="9" name="图片 8">
            <a:hlinkClick r:id="rId2"/>
            <a:extLst>
              <a:ext uri="{FF2B5EF4-FFF2-40B4-BE49-F238E27FC236}">
                <a16:creationId xmlns:a16="http://schemas.microsoft.com/office/drawing/2014/main" id="{E6877800-7A30-431E-9C08-311AB95E14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3337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69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469">
          <p15:clr>
            <a:srgbClr val="FBAE40"/>
          </p15:clr>
        </p15:guide>
        <p15:guide id="4" pos="211">
          <p15:clr>
            <a:srgbClr val="FBAE40"/>
          </p15:clr>
        </p15:guide>
        <p15:guide id="5" orient="horz" pos="21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  <a:extLst>
              <a:ext uri="{FF2B5EF4-FFF2-40B4-BE49-F238E27FC236}">
                <a16:creationId xmlns:a16="http://schemas.microsoft.com/office/drawing/2014/main" id="{B1AEAEB5-E332-439D-AE30-B2BEEAE10C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8" y="33337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21ABFDB-EB90-4C74-B34C-B31630E2C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r="1588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49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尾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E2B5E1-B97A-407D-B244-7EA73DCBD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2"/>
          <a:stretch/>
        </p:blipFill>
        <p:spPr>
          <a:xfrm>
            <a:off x="4389001" y="0"/>
            <a:ext cx="7803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63AC8B-B0BA-46EB-8467-A89F90C7D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97"/>
          <a:stretch/>
        </p:blipFill>
        <p:spPr>
          <a:xfrm>
            <a:off x="-1" y="0"/>
            <a:ext cx="6168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gradFill flip="none" rotWithShape="1">
          <a:gsLst>
            <a:gs pos="0">
              <a:schemeClr val="accent2">
                <a:lumMod val="87000"/>
              </a:schemeClr>
            </a:gs>
            <a:gs pos="100000">
              <a:schemeClr val="accent2">
                <a:lumMod val="90000"/>
                <a:lumOff val="1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A502943-663C-47EA-84E3-AA611448F6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1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OfficePLUS.cn-14">
            <a:hlinkClick r:id="rId4"/>
            <a:extLst>
              <a:ext uri="{FF2B5EF4-FFF2-40B4-BE49-F238E27FC236}">
                <a16:creationId xmlns:a16="http://schemas.microsoft.com/office/drawing/2014/main" id="{F5540B07-A589-4B62-9417-36C15D996B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0" y="712032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0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微软雅黑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 Light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6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0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74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807617-29EC-4633-A9DE-97B7010C6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平行四边形 4">
            <a:extLst>
              <a:ext uri="{FF2B5EF4-FFF2-40B4-BE49-F238E27FC236}">
                <a16:creationId xmlns:a16="http://schemas.microsoft.com/office/drawing/2014/main" id="{8C7DC184-41A6-4E5F-B67E-72E8DDE6F762}"/>
              </a:ext>
            </a:extLst>
          </p:cNvPr>
          <p:cNvSpPr/>
          <p:nvPr userDrawn="1"/>
        </p:nvSpPr>
        <p:spPr>
          <a:xfrm>
            <a:off x="0" y="0"/>
            <a:ext cx="8280400" cy="6858000"/>
          </a:xfrm>
          <a:prstGeom prst="parallelogram">
            <a:avLst>
              <a:gd name="adj" fmla="val 39711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OfficePLUS-1">
            <a:hlinkClick r:id="rId3"/>
            <a:extLst>
              <a:ext uri="{FF2B5EF4-FFF2-40B4-BE49-F238E27FC236}">
                <a16:creationId xmlns:a16="http://schemas.microsoft.com/office/drawing/2014/main" id="{4A627E62-6DD7-406A-89F8-1478F332C2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99" y="317410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77C375E-379D-4E03-9D9C-08C7E0542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2E8DB1-CA25-4800-B9C2-630CD2A09946}"/>
              </a:ext>
            </a:extLst>
          </p:cNvPr>
          <p:cNvSpPr/>
          <p:nvPr userDrawn="1"/>
        </p:nvSpPr>
        <p:spPr>
          <a:xfrm>
            <a:off x="0" y="1562100"/>
            <a:ext cx="12192000" cy="37338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OfficePLUS-1">
            <a:hlinkClick r:id="rId3"/>
            <a:extLst>
              <a:ext uri="{FF2B5EF4-FFF2-40B4-BE49-F238E27FC236}">
                <a16:creationId xmlns:a16="http://schemas.microsoft.com/office/drawing/2014/main" id="{72B76180-DAF0-45AB-9383-22CA5F9EA4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99" y="317410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/>
            <a:extLst>
              <a:ext uri="{FF2B5EF4-FFF2-40B4-BE49-F238E27FC236}">
                <a16:creationId xmlns:a16="http://schemas.microsoft.com/office/drawing/2014/main" id="{AC6986B9-0F11-4642-B1DC-BAE19C5A2D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8" y="333375"/>
            <a:ext cx="1828800" cy="243840"/>
          </a:xfrm>
          <a:prstGeom prst="rect">
            <a:avLst/>
          </a:prstGeom>
        </p:spPr>
      </p:pic>
      <p:grpSp>
        <p:nvGrpSpPr>
          <p:cNvPr id="5" name="Группа 27">
            <a:extLst>
              <a:ext uri="{FF2B5EF4-FFF2-40B4-BE49-F238E27FC236}">
                <a16:creationId xmlns:a16="http://schemas.microsoft.com/office/drawing/2014/main" id="{CB1D9F87-ACF1-4A46-92DD-047C0C7AAEB2}"/>
              </a:ext>
            </a:extLst>
          </p:cNvPr>
          <p:cNvGrpSpPr/>
          <p:nvPr userDrawn="1"/>
        </p:nvGrpSpPr>
        <p:grpSpPr>
          <a:xfrm>
            <a:off x="258382" y="427803"/>
            <a:ext cx="413629" cy="229225"/>
            <a:chOff x="14785875" y="9451082"/>
            <a:chExt cx="6872896" cy="3808688"/>
          </a:xfrm>
          <a:solidFill>
            <a:schemeClr val="tx2"/>
          </a:solidFill>
        </p:grpSpPr>
        <p:sp>
          <p:nvSpPr>
            <p:cNvPr id="6" name="Полилиния 28">
              <a:extLst>
                <a:ext uri="{FF2B5EF4-FFF2-40B4-BE49-F238E27FC236}">
                  <a16:creationId xmlns:a16="http://schemas.microsoft.com/office/drawing/2014/main" id="{694C86DF-A4D6-44D2-BA57-76F69A60CFDE}"/>
                </a:ext>
              </a:extLst>
            </p:cNvPr>
            <p:cNvSpPr/>
            <p:nvPr/>
          </p:nvSpPr>
          <p:spPr>
            <a:xfrm>
              <a:off x="19754427" y="9451083"/>
              <a:ext cx="1904344" cy="3808687"/>
            </a:xfrm>
            <a:custGeom>
              <a:avLst/>
              <a:gdLst>
                <a:gd name="connsiteX0" fmla="*/ 0 w 1904344"/>
                <a:gd name="connsiteY0" fmla="*/ 0 h 3808687"/>
                <a:gd name="connsiteX1" fmla="*/ 1904344 w 1904344"/>
                <a:gd name="connsiteY1" fmla="*/ 1904344 h 3808687"/>
                <a:gd name="connsiteX2" fmla="*/ 0 w 1904344"/>
                <a:gd name="connsiteY2" fmla="*/ 3808687 h 3808687"/>
                <a:gd name="connsiteX3" fmla="*/ 0 w 1904344"/>
                <a:gd name="connsiteY3" fmla="*/ 3448647 h 3808687"/>
                <a:gd name="connsiteX4" fmla="*/ 1544304 w 1904344"/>
                <a:gd name="connsiteY4" fmla="*/ 1904344 h 3808687"/>
                <a:gd name="connsiteX5" fmla="*/ 0 w 1904344"/>
                <a:gd name="connsiteY5" fmla="*/ 360040 h 380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4344" h="3808687">
                  <a:moveTo>
                    <a:pt x="0" y="0"/>
                  </a:moveTo>
                  <a:lnTo>
                    <a:pt x="1904344" y="1904344"/>
                  </a:lnTo>
                  <a:lnTo>
                    <a:pt x="0" y="3808687"/>
                  </a:lnTo>
                  <a:lnTo>
                    <a:pt x="0" y="3448647"/>
                  </a:lnTo>
                  <a:lnTo>
                    <a:pt x="1544304" y="1904344"/>
                  </a:lnTo>
                  <a:lnTo>
                    <a:pt x="0" y="360040"/>
                  </a:lnTo>
                  <a:close/>
                </a:path>
              </a:pathLst>
            </a:custGeom>
            <a:solidFill>
              <a:srgbClr val="F7B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  <p:sp>
          <p:nvSpPr>
            <p:cNvPr id="7" name="Полилиния 29">
              <a:extLst>
                <a:ext uri="{FF2B5EF4-FFF2-40B4-BE49-F238E27FC236}">
                  <a16:creationId xmlns:a16="http://schemas.microsoft.com/office/drawing/2014/main" id="{6F44EA5D-3939-4667-9D27-CAC23502C58A}"/>
                </a:ext>
              </a:extLst>
            </p:cNvPr>
            <p:cNvSpPr/>
            <p:nvPr/>
          </p:nvSpPr>
          <p:spPr>
            <a:xfrm rot="10800000">
              <a:off x="14785875" y="9451082"/>
              <a:ext cx="1904344" cy="3808687"/>
            </a:xfrm>
            <a:custGeom>
              <a:avLst/>
              <a:gdLst>
                <a:gd name="connsiteX0" fmla="*/ 0 w 1904344"/>
                <a:gd name="connsiteY0" fmla="*/ 0 h 3808687"/>
                <a:gd name="connsiteX1" fmla="*/ 1904344 w 1904344"/>
                <a:gd name="connsiteY1" fmla="*/ 1904344 h 3808687"/>
                <a:gd name="connsiteX2" fmla="*/ 0 w 1904344"/>
                <a:gd name="connsiteY2" fmla="*/ 3808687 h 3808687"/>
                <a:gd name="connsiteX3" fmla="*/ 0 w 1904344"/>
                <a:gd name="connsiteY3" fmla="*/ 3448647 h 3808687"/>
                <a:gd name="connsiteX4" fmla="*/ 1544304 w 1904344"/>
                <a:gd name="connsiteY4" fmla="*/ 1904344 h 3808687"/>
                <a:gd name="connsiteX5" fmla="*/ 0 w 1904344"/>
                <a:gd name="connsiteY5" fmla="*/ 360040 h 380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4344" h="3808687">
                  <a:moveTo>
                    <a:pt x="0" y="0"/>
                  </a:moveTo>
                  <a:lnTo>
                    <a:pt x="1904344" y="1904344"/>
                  </a:lnTo>
                  <a:lnTo>
                    <a:pt x="0" y="3808687"/>
                  </a:lnTo>
                  <a:lnTo>
                    <a:pt x="0" y="3448647"/>
                  </a:lnTo>
                  <a:lnTo>
                    <a:pt x="1544304" y="1904344"/>
                  </a:lnTo>
                  <a:lnTo>
                    <a:pt x="0" y="360040"/>
                  </a:lnTo>
                  <a:close/>
                </a:path>
              </a:pathLst>
            </a:custGeom>
            <a:solidFill>
              <a:srgbClr val="102B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0"/>
            </a:p>
          </p:txBody>
        </p:sp>
      </p:grpSp>
    </p:spTree>
    <p:extLst>
      <p:ext uri="{BB962C8B-B14F-4D97-AF65-F5344CB8AC3E}">
        <p14:creationId xmlns:p14="http://schemas.microsoft.com/office/powerpoint/2010/main" val="37210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230B99-96C5-44C4-BE1C-0500986FFA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3149600" y="0"/>
            <a:ext cx="12192000" cy="6858000"/>
          </a:xfrm>
          <a:prstGeom prst="parallelogram">
            <a:avLst>
              <a:gd name="adj" fmla="val 45926"/>
            </a:avLst>
          </a:prstGeom>
        </p:spPr>
      </p:pic>
      <p:pic>
        <p:nvPicPr>
          <p:cNvPr id="5" name="OfficePLUS-1">
            <a:hlinkClick r:id="rId3"/>
            <a:extLst>
              <a:ext uri="{FF2B5EF4-FFF2-40B4-BE49-F238E27FC236}">
                <a16:creationId xmlns:a16="http://schemas.microsoft.com/office/drawing/2014/main" id="{2C3DB625-003F-40E7-8639-450F976A4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99" y="317410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02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4" userDrawn="1">
          <p15:clr>
            <a:srgbClr val="F26B43"/>
          </p15:clr>
        </p15:guide>
        <p15:guide id="2" pos="7368" userDrawn="1">
          <p15:clr>
            <a:srgbClr val="F26B43"/>
          </p15:clr>
        </p15:guide>
        <p15:guide id="3" orient="horz" pos="560" userDrawn="1">
          <p15:clr>
            <a:srgbClr val="F26B43"/>
          </p15:clr>
        </p15:guide>
        <p15:guide id="4" orient="horz" pos="624" userDrawn="1">
          <p15:clr>
            <a:srgbClr val="F26B43"/>
          </p15:clr>
        </p15:guide>
        <p15:guide id="5" orient="horz" pos="4056" userDrawn="1">
          <p15:clr>
            <a:srgbClr val="F26B43"/>
          </p15:clr>
        </p15:guide>
        <p15:guide id="6" orient="horz" pos="399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87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9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E3E8D7DC-FE25-45A6-A271-C66E9533D6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7D753E8-A716-47F6-AD36-F5E6F4F77870}"/>
              </a:ext>
            </a:extLst>
          </p:cNvPr>
          <p:cNvSpPr/>
          <p:nvPr/>
        </p:nvSpPr>
        <p:spPr>
          <a:xfrm>
            <a:off x="-1619826" y="-855068"/>
            <a:ext cx="14931638" cy="8363705"/>
          </a:xfrm>
          <a:custGeom>
            <a:avLst/>
            <a:gdLst>
              <a:gd name="connsiteX0" fmla="*/ 858768 w 14617620"/>
              <a:gd name="connsiteY0" fmla="*/ 7000392 h 8363675"/>
              <a:gd name="connsiteX1" fmla="*/ 1966208 w 14617620"/>
              <a:gd name="connsiteY1" fmla="*/ 6289192 h 8363675"/>
              <a:gd name="connsiteX2" fmla="*/ 3998208 w 14617620"/>
              <a:gd name="connsiteY2" fmla="*/ 5943752 h 8363675"/>
              <a:gd name="connsiteX3" fmla="*/ 6649968 w 14617620"/>
              <a:gd name="connsiteY3" fmla="*/ 6268872 h 8363675"/>
              <a:gd name="connsiteX4" fmla="*/ 8814048 w 14617620"/>
              <a:gd name="connsiteY4" fmla="*/ 6116472 h 8363675"/>
              <a:gd name="connsiteX5" fmla="*/ 11455648 w 14617620"/>
              <a:gd name="connsiteY5" fmla="*/ 4186072 h 8363675"/>
              <a:gd name="connsiteX6" fmla="*/ 13284448 w 14617620"/>
              <a:gd name="connsiteY6" fmla="*/ 2692552 h 8363675"/>
              <a:gd name="connsiteX7" fmla="*/ 13660368 w 14617620"/>
              <a:gd name="connsiteY7" fmla="*/ 152 h 8363675"/>
              <a:gd name="connsiteX8" fmla="*/ 14615408 w 14617620"/>
              <a:gd name="connsiteY8" fmla="*/ 2814472 h 8363675"/>
              <a:gd name="connsiteX9" fmla="*/ 13365728 w 14617620"/>
              <a:gd name="connsiteY9" fmla="*/ 4013352 h 8363675"/>
              <a:gd name="connsiteX10" fmla="*/ 9443968 w 14617620"/>
              <a:gd name="connsiteY10" fmla="*/ 6258712 h 8363675"/>
              <a:gd name="connsiteX11" fmla="*/ 7452608 w 14617620"/>
              <a:gd name="connsiteY11" fmla="*/ 6685432 h 8363675"/>
              <a:gd name="connsiteX12" fmla="*/ 5136128 w 14617620"/>
              <a:gd name="connsiteY12" fmla="*/ 6472072 h 8363675"/>
              <a:gd name="connsiteX13" fmla="*/ 3551168 w 14617620"/>
              <a:gd name="connsiteY13" fmla="*/ 6421272 h 8363675"/>
              <a:gd name="connsiteX14" fmla="*/ 2311648 w 14617620"/>
              <a:gd name="connsiteY14" fmla="*/ 6868312 h 8363675"/>
              <a:gd name="connsiteX15" fmla="*/ 1275328 w 14617620"/>
              <a:gd name="connsiteY15" fmla="*/ 8361832 h 8363675"/>
              <a:gd name="connsiteX16" fmla="*/ 5328 w 14617620"/>
              <a:gd name="connsiteY16" fmla="*/ 7173112 h 8363675"/>
              <a:gd name="connsiteX17" fmla="*/ 858768 w 14617620"/>
              <a:gd name="connsiteY17" fmla="*/ 7000392 h 8363675"/>
              <a:gd name="connsiteX0" fmla="*/ 155090 w 14935022"/>
              <a:gd name="connsiteY0" fmla="*/ 6908952 h 8363705"/>
              <a:gd name="connsiteX1" fmla="*/ 2283610 w 14935022"/>
              <a:gd name="connsiteY1" fmla="*/ 6289192 h 8363705"/>
              <a:gd name="connsiteX2" fmla="*/ 4315610 w 14935022"/>
              <a:gd name="connsiteY2" fmla="*/ 5943752 h 8363705"/>
              <a:gd name="connsiteX3" fmla="*/ 6967370 w 14935022"/>
              <a:gd name="connsiteY3" fmla="*/ 6268872 h 8363705"/>
              <a:gd name="connsiteX4" fmla="*/ 9131450 w 14935022"/>
              <a:gd name="connsiteY4" fmla="*/ 6116472 h 8363705"/>
              <a:gd name="connsiteX5" fmla="*/ 11773050 w 14935022"/>
              <a:gd name="connsiteY5" fmla="*/ 4186072 h 8363705"/>
              <a:gd name="connsiteX6" fmla="*/ 13601850 w 14935022"/>
              <a:gd name="connsiteY6" fmla="*/ 2692552 h 8363705"/>
              <a:gd name="connsiteX7" fmla="*/ 13977770 w 14935022"/>
              <a:gd name="connsiteY7" fmla="*/ 152 h 8363705"/>
              <a:gd name="connsiteX8" fmla="*/ 14932810 w 14935022"/>
              <a:gd name="connsiteY8" fmla="*/ 2814472 h 8363705"/>
              <a:gd name="connsiteX9" fmla="*/ 13683130 w 14935022"/>
              <a:gd name="connsiteY9" fmla="*/ 4013352 h 8363705"/>
              <a:gd name="connsiteX10" fmla="*/ 9761370 w 14935022"/>
              <a:gd name="connsiteY10" fmla="*/ 6258712 h 8363705"/>
              <a:gd name="connsiteX11" fmla="*/ 7770010 w 14935022"/>
              <a:gd name="connsiteY11" fmla="*/ 6685432 h 8363705"/>
              <a:gd name="connsiteX12" fmla="*/ 5453530 w 14935022"/>
              <a:gd name="connsiteY12" fmla="*/ 6472072 h 8363705"/>
              <a:gd name="connsiteX13" fmla="*/ 3868570 w 14935022"/>
              <a:gd name="connsiteY13" fmla="*/ 6421272 h 8363705"/>
              <a:gd name="connsiteX14" fmla="*/ 2629050 w 14935022"/>
              <a:gd name="connsiteY14" fmla="*/ 6868312 h 8363705"/>
              <a:gd name="connsiteX15" fmla="*/ 1592730 w 14935022"/>
              <a:gd name="connsiteY15" fmla="*/ 8361832 h 8363705"/>
              <a:gd name="connsiteX16" fmla="*/ 322730 w 14935022"/>
              <a:gd name="connsiteY16" fmla="*/ 7173112 h 8363705"/>
              <a:gd name="connsiteX17" fmla="*/ 155090 w 14935022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312226 w 14931638"/>
              <a:gd name="connsiteY2" fmla="*/ 5943752 h 8363705"/>
              <a:gd name="connsiteX3" fmla="*/ 6963986 w 14931638"/>
              <a:gd name="connsiteY3" fmla="*/ 626887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450146 w 14931638"/>
              <a:gd name="connsiteY12" fmla="*/ 6472072 h 8363705"/>
              <a:gd name="connsiteX13" fmla="*/ 3865186 w 14931638"/>
              <a:gd name="connsiteY13" fmla="*/ 6421272 h 8363705"/>
              <a:gd name="connsiteX14" fmla="*/ 2625666 w 14931638"/>
              <a:gd name="connsiteY14" fmla="*/ 686831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6963986 w 14931638"/>
              <a:gd name="connsiteY3" fmla="*/ 626887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450146 w 14931638"/>
              <a:gd name="connsiteY12" fmla="*/ 6472072 h 8363705"/>
              <a:gd name="connsiteX13" fmla="*/ 3865186 w 14931638"/>
              <a:gd name="connsiteY13" fmla="*/ 6421272 h 8363705"/>
              <a:gd name="connsiteX14" fmla="*/ 2625666 w 14931638"/>
              <a:gd name="connsiteY14" fmla="*/ 686831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450146 w 14931638"/>
              <a:gd name="connsiteY12" fmla="*/ 6472072 h 8363705"/>
              <a:gd name="connsiteX13" fmla="*/ 3865186 w 14931638"/>
              <a:gd name="connsiteY13" fmla="*/ 6421272 h 8363705"/>
              <a:gd name="connsiteX14" fmla="*/ 2625666 w 14931638"/>
              <a:gd name="connsiteY14" fmla="*/ 686831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450146 w 14931638"/>
              <a:gd name="connsiteY12" fmla="*/ 6472072 h 8363705"/>
              <a:gd name="connsiteX13" fmla="*/ 386518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45014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95106 w 14931638"/>
              <a:gd name="connsiteY2" fmla="*/ 591327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95106 w 14931638"/>
              <a:gd name="connsiteY2" fmla="*/ 591327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95106 w 14931638"/>
              <a:gd name="connsiteY2" fmla="*/ 5913272 h 8363705"/>
              <a:gd name="connsiteX3" fmla="*/ 7024946 w 14931638"/>
              <a:gd name="connsiteY3" fmla="*/ 625363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95106 w 14931638"/>
              <a:gd name="connsiteY2" fmla="*/ 591327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95106 w 14931638"/>
              <a:gd name="connsiteY2" fmla="*/ 591327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322886 w 14931638"/>
              <a:gd name="connsiteY11" fmla="*/ 668543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018086 w 14931638"/>
              <a:gd name="connsiteY11" fmla="*/ 669305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018086 w 14931638"/>
              <a:gd name="connsiteY11" fmla="*/ 669305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732086 w 14931638"/>
              <a:gd name="connsiteY12" fmla="*/ 648731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732086 w 14931638"/>
              <a:gd name="connsiteY12" fmla="*/ 648731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352606 w 14931638"/>
              <a:gd name="connsiteY3" fmla="*/ 633745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732086 w 14931638"/>
              <a:gd name="connsiteY12" fmla="*/ 648731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931638" h="8363705">
                <a:moveTo>
                  <a:pt x="151706" y="6908952"/>
                </a:moveTo>
                <a:cubicBezTo>
                  <a:pt x="470899" y="6751472"/>
                  <a:pt x="1499176" y="6389099"/>
                  <a:pt x="2234506" y="6228232"/>
                </a:cubicBezTo>
                <a:cubicBezTo>
                  <a:pt x="2969836" y="6067365"/>
                  <a:pt x="3710669" y="5925549"/>
                  <a:pt x="4563686" y="5943752"/>
                </a:cubicBezTo>
                <a:cubicBezTo>
                  <a:pt x="5416703" y="5961955"/>
                  <a:pt x="6543616" y="6326445"/>
                  <a:pt x="7352606" y="6337452"/>
                </a:cubicBezTo>
                <a:cubicBezTo>
                  <a:pt x="8161596" y="6348459"/>
                  <a:pt x="8681449" y="6368355"/>
                  <a:pt x="9417626" y="6009792"/>
                </a:cubicBezTo>
                <a:cubicBezTo>
                  <a:pt x="10153803" y="5651229"/>
                  <a:pt x="11072859" y="4738945"/>
                  <a:pt x="11769666" y="4186072"/>
                </a:cubicBezTo>
                <a:cubicBezTo>
                  <a:pt x="12466473" y="3633199"/>
                  <a:pt x="13231013" y="3390205"/>
                  <a:pt x="13598466" y="2692552"/>
                </a:cubicBezTo>
                <a:cubicBezTo>
                  <a:pt x="13965919" y="1994899"/>
                  <a:pt x="13752559" y="-20168"/>
                  <a:pt x="13974386" y="152"/>
                </a:cubicBezTo>
                <a:cubicBezTo>
                  <a:pt x="14196213" y="20472"/>
                  <a:pt x="14978533" y="2145605"/>
                  <a:pt x="14929426" y="2814472"/>
                </a:cubicBezTo>
                <a:cubicBezTo>
                  <a:pt x="14880319" y="3483339"/>
                  <a:pt x="14475613" y="3487572"/>
                  <a:pt x="13679746" y="4013352"/>
                </a:cubicBezTo>
                <a:cubicBezTo>
                  <a:pt x="12883879" y="4539132"/>
                  <a:pt x="11083866" y="5546665"/>
                  <a:pt x="10154226" y="5969152"/>
                </a:cubicBezTo>
                <a:cubicBezTo>
                  <a:pt x="9224586" y="6391639"/>
                  <a:pt x="8838929" y="6461912"/>
                  <a:pt x="8101906" y="6548272"/>
                </a:cubicBezTo>
                <a:cubicBezTo>
                  <a:pt x="7364883" y="6634632"/>
                  <a:pt x="6161346" y="6569439"/>
                  <a:pt x="5732086" y="6487312"/>
                </a:cubicBezTo>
                <a:cubicBezTo>
                  <a:pt x="5302826" y="6405185"/>
                  <a:pt x="4504843" y="6339992"/>
                  <a:pt x="3971866" y="6421272"/>
                </a:cubicBezTo>
                <a:cubicBezTo>
                  <a:pt x="3438889" y="6502552"/>
                  <a:pt x="2931313" y="6651565"/>
                  <a:pt x="2534226" y="6974992"/>
                </a:cubicBezTo>
                <a:cubicBezTo>
                  <a:pt x="2137139" y="7298419"/>
                  <a:pt x="1973732" y="8311032"/>
                  <a:pt x="1589346" y="8361832"/>
                </a:cubicBezTo>
                <a:cubicBezTo>
                  <a:pt x="1204960" y="8412632"/>
                  <a:pt x="558953" y="7415259"/>
                  <a:pt x="319346" y="7173112"/>
                </a:cubicBezTo>
                <a:cubicBezTo>
                  <a:pt x="79739" y="6930965"/>
                  <a:pt x="-167487" y="7066432"/>
                  <a:pt x="151706" y="690895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651C7661-6BC9-4F95-AA39-90113FEC8A64}"/>
              </a:ext>
            </a:extLst>
          </p:cNvPr>
          <p:cNvSpPr/>
          <p:nvPr/>
        </p:nvSpPr>
        <p:spPr>
          <a:xfrm>
            <a:off x="-1660466" y="-965352"/>
            <a:ext cx="14931638" cy="8363705"/>
          </a:xfrm>
          <a:custGeom>
            <a:avLst/>
            <a:gdLst>
              <a:gd name="connsiteX0" fmla="*/ 858768 w 14617620"/>
              <a:gd name="connsiteY0" fmla="*/ 7000392 h 8363675"/>
              <a:gd name="connsiteX1" fmla="*/ 1966208 w 14617620"/>
              <a:gd name="connsiteY1" fmla="*/ 6289192 h 8363675"/>
              <a:gd name="connsiteX2" fmla="*/ 3998208 w 14617620"/>
              <a:gd name="connsiteY2" fmla="*/ 5943752 h 8363675"/>
              <a:gd name="connsiteX3" fmla="*/ 6649968 w 14617620"/>
              <a:gd name="connsiteY3" fmla="*/ 6268872 h 8363675"/>
              <a:gd name="connsiteX4" fmla="*/ 8814048 w 14617620"/>
              <a:gd name="connsiteY4" fmla="*/ 6116472 h 8363675"/>
              <a:gd name="connsiteX5" fmla="*/ 11455648 w 14617620"/>
              <a:gd name="connsiteY5" fmla="*/ 4186072 h 8363675"/>
              <a:gd name="connsiteX6" fmla="*/ 13284448 w 14617620"/>
              <a:gd name="connsiteY6" fmla="*/ 2692552 h 8363675"/>
              <a:gd name="connsiteX7" fmla="*/ 13660368 w 14617620"/>
              <a:gd name="connsiteY7" fmla="*/ 152 h 8363675"/>
              <a:gd name="connsiteX8" fmla="*/ 14615408 w 14617620"/>
              <a:gd name="connsiteY8" fmla="*/ 2814472 h 8363675"/>
              <a:gd name="connsiteX9" fmla="*/ 13365728 w 14617620"/>
              <a:gd name="connsiteY9" fmla="*/ 4013352 h 8363675"/>
              <a:gd name="connsiteX10" fmla="*/ 9443968 w 14617620"/>
              <a:gd name="connsiteY10" fmla="*/ 6258712 h 8363675"/>
              <a:gd name="connsiteX11" fmla="*/ 7452608 w 14617620"/>
              <a:gd name="connsiteY11" fmla="*/ 6685432 h 8363675"/>
              <a:gd name="connsiteX12" fmla="*/ 5136128 w 14617620"/>
              <a:gd name="connsiteY12" fmla="*/ 6472072 h 8363675"/>
              <a:gd name="connsiteX13" fmla="*/ 3551168 w 14617620"/>
              <a:gd name="connsiteY13" fmla="*/ 6421272 h 8363675"/>
              <a:gd name="connsiteX14" fmla="*/ 2311648 w 14617620"/>
              <a:gd name="connsiteY14" fmla="*/ 6868312 h 8363675"/>
              <a:gd name="connsiteX15" fmla="*/ 1275328 w 14617620"/>
              <a:gd name="connsiteY15" fmla="*/ 8361832 h 8363675"/>
              <a:gd name="connsiteX16" fmla="*/ 5328 w 14617620"/>
              <a:gd name="connsiteY16" fmla="*/ 7173112 h 8363675"/>
              <a:gd name="connsiteX17" fmla="*/ 858768 w 14617620"/>
              <a:gd name="connsiteY17" fmla="*/ 7000392 h 8363675"/>
              <a:gd name="connsiteX0" fmla="*/ 155090 w 14935022"/>
              <a:gd name="connsiteY0" fmla="*/ 6908952 h 8363705"/>
              <a:gd name="connsiteX1" fmla="*/ 2283610 w 14935022"/>
              <a:gd name="connsiteY1" fmla="*/ 6289192 h 8363705"/>
              <a:gd name="connsiteX2" fmla="*/ 4315610 w 14935022"/>
              <a:gd name="connsiteY2" fmla="*/ 5943752 h 8363705"/>
              <a:gd name="connsiteX3" fmla="*/ 6967370 w 14935022"/>
              <a:gd name="connsiteY3" fmla="*/ 6268872 h 8363705"/>
              <a:gd name="connsiteX4" fmla="*/ 9131450 w 14935022"/>
              <a:gd name="connsiteY4" fmla="*/ 6116472 h 8363705"/>
              <a:gd name="connsiteX5" fmla="*/ 11773050 w 14935022"/>
              <a:gd name="connsiteY5" fmla="*/ 4186072 h 8363705"/>
              <a:gd name="connsiteX6" fmla="*/ 13601850 w 14935022"/>
              <a:gd name="connsiteY6" fmla="*/ 2692552 h 8363705"/>
              <a:gd name="connsiteX7" fmla="*/ 13977770 w 14935022"/>
              <a:gd name="connsiteY7" fmla="*/ 152 h 8363705"/>
              <a:gd name="connsiteX8" fmla="*/ 14932810 w 14935022"/>
              <a:gd name="connsiteY8" fmla="*/ 2814472 h 8363705"/>
              <a:gd name="connsiteX9" fmla="*/ 13683130 w 14935022"/>
              <a:gd name="connsiteY9" fmla="*/ 4013352 h 8363705"/>
              <a:gd name="connsiteX10" fmla="*/ 9761370 w 14935022"/>
              <a:gd name="connsiteY10" fmla="*/ 6258712 h 8363705"/>
              <a:gd name="connsiteX11" fmla="*/ 7770010 w 14935022"/>
              <a:gd name="connsiteY11" fmla="*/ 6685432 h 8363705"/>
              <a:gd name="connsiteX12" fmla="*/ 5453530 w 14935022"/>
              <a:gd name="connsiteY12" fmla="*/ 6472072 h 8363705"/>
              <a:gd name="connsiteX13" fmla="*/ 3868570 w 14935022"/>
              <a:gd name="connsiteY13" fmla="*/ 6421272 h 8363705"/>
              <a:gd name="connsiteX14" fmla="*/ 2629050 w 14935022"/>
              <a:gd name="connsiteY14" fmla="*/ 6868312 h 8363705"/>
              <a:gd name="connsiteX15" fmla="*/ 1592730 w 14935022"/>
              <a:gd name="connsiteY15" fmla="*/ 8361832 h 8363705"/>
              <a:gd name="connsiteX16" fmla="*/ 322730 w 14935022"/>
              <a:gd name="connsiteY16" fmla="*/ 7173112 h 8363705"/>
              <a:gd name="connsiteX17" fmla="*/ 155090 w 14935022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312226 w 14931638"/>
              <a:gd name="connsiteY2" fmla="*/ 5943752 h 8363705"/>
              <a:gd name="connsiteX3" fmla="*/ 6963986 w 14931638"/>
              <a:gd name="connsiteY3" fmla="*/ 626887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450146 w 14931638"/>
              <a:gd name="connsiteY12" fmla="*/ 6472072 h 8363705"/>
              <a:gd name="connsiteX13" fmla="*/ 3865186 w 14931638"/>
              <a:gd name="connsiteY13" fmla="*/ 6421272 h 8363705"/>
              <a:gd name="connsiteX14" fmla="*/ 2625666 w 14931638"/>
              <a:gd name="connsiteY14" fmla="*/ 686831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6963986 w 14931638"/>
              <a:gd name="connsiteY3" fmla="*/ 626887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450146 w 14931638"/>
              <a:gd name="connsiteY12" fmla="*/ 6472072 h 8363705"/>
              <a:gd name="connsiteX13" fmla="*/ 3865186 w 14931638"/>
              <a:gd name="connsiteY13" fmla="*/ 6421272 h 8363705"/>
              <a:gd name="connsiteX14" fmla="*/ 2625666 w 14931638"/>
              <a:gd name="connsiteY14" fmla="*/ 686831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450146 w 14931638"/>
              <a:gd name="connsiteY12" fmla="*/ 6472072 h 8363705"/>
              <a:gd name="connsiteX13" fmla="*/ 3865186 w 14931638"/>
              <a:gd name="connsiteY13" fmla="*/ 6421272 h 8363705"/>
              <a:gd name="connsiteX14" fmla="*/ 2625666 w 14931638"/>
              <a:gd name="connsiteY14" fmla="*/ 686831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450146 w 14931638"/>
              <a:gd name="connsiteY12" fmla="*/ 6472072 h 8363705"/>
              <a:gd name="connsiteX13" fmla="*/ 386518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45014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766626 w 14931638"/>
              <a:gd name="connsiteY11" fmla="*/ 668543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9757986 w 14931638"/>
              <a:gd name="connsiteY10" fmla="*/ 625871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03666 w 14931638"/>
              <a:gd name="connsiteY2" fmla="*/ 597423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95106 w 14931638"/>
              <a:gd name="connsiteY2" fmla="*/ 591327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95106 w 14931638"/>
              <a:gd name="connsiteY2" fmla="*/ 5913272 h 8363705"/>
              <a:gd name="connsiteX3" fmla="*/ 7024946 w 14931638"/>
              <a:gd name="connsiteY3" fmla="*/ 6253632 h 8363705"/>
              <a:gd name="connsiteX4" fmla="*/ 9128066 w 14931638"/>
              <a:gd name="connsiteY4" fmla="*/ 611647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95106 w 14931638"/>
              <a:gd name="connsiteY2" fmla="*/ 5913272 h 8363705"/>
              <a:gd name="connsiteX3" fmla="*/ 7024946 w 14931638"/>
              <a:gd name="connsiteY3" fmla="*/ 625363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95106 w 14931638"/>
              <a:gd name="connsiteY2" fmla="*/ 591327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495106 w 14931638"/>
              <a:gd name="connsiteY2" fmla="*/ 591327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7995226 w 14931638"/>
              <a:gd name="connsiteY11" fmla="*/ 66244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322886 w 14931638"/>
              <a:gd name="connsiteY11" fmla="*/ 668543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018086 w 14931638"/>
              <a:gd name="connsiteY11" fmla="*/ 669305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018086 w 14931638"/>
              <a:gd name="connsiteY11" fmla="*/ 669305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511106 w 14931638"/>
              <a:gd name="connsiteY12" fmla="*/ 647207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732086 w 14931638"/>
              <a:gd name="connsiteY12" fmla="*/ 648731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055426 w 14931638"/>
              <a:gd name="connsiteY3" fmla="*/ 634507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732086 w 14931638"/>
              <a:gd name="connsiteY12" fmla="*/ 648731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5943752 h 8363705"/>
              <a:gd name="connsiteX3" fmla="*/ 7352606 w 14931638"/>
              <a:gd name="connsiteY3" fmla="*/ 633745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732086 w 14931638"/>
              <a:gd name="connsiteY12" fmla="*/ 648731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  <a:gd name="connsiteX0" fmla="*/ 151706 w 14931638"/>
              <a:gd name="connsiteY0" fmla="*/ 6908952 h 8363705"/>
              <a:gd name="connsiteX1" fmla="*/ 2234506 w 14931638"/>
              <a:gd name="connsiteY1" fmla="*/ 6228232 h 8363705"/>
              <a:gd name="connsiteX2" fmla="*/ 4563686 w 14931638"/>
              <a:gd name="connsiteY2" fmla="*/ 6025032 h 8363705"/>
              <a:gd name="connsiteX3" fmla="*/ 7352606 w 14931638"/>
              <a:gd name="connsiteY3" fmla="*/ 6337452 h 8363705"/>
              <a:gd name="connsiteX4" fmla="*/ 9417626 w 14931638"/>
              <a:gd name="connsiteY4" fmla="*/ 6009792 h 8363705"/>
              <a:gd name="connsiteX5" fmla="*/ 11769666 w 14931638"/>
              <a:gd name="connsiteY5" fmla="*/ 4186072 h 8363705"/>
              <a:gd name="connsiteX6" fmla="*/ 13598466 w 14931638"/>
              <a:gd name="connsiteY6" fmla="*/ 2692552 h 8363705"/>
              <a:gd name="connsiteX7" fmla="*/ 13974386 w 14931638"/>
              <a:gd name="connsiteY7" fmla="*/ 152 h 8363705"/>
              <a:gd name="connsiteX8" fmla="*/ 14929426 w 14931638"/>
              <a:gd name="connsiteY8" fmla="*/ 2814472 h 8363705"/>
              <a:gd name="connsiteX9" fmla="*/ 13679746 w 14931638"/>
              <a:gd name="connsiteY9" fmla="*/ 4013352 h 8363705"/>
              <a:gd name="connsiteX10" fmla="*/ 10154226 w 14931638"/>
              <a:gd name="connsiteY10" fmla="*/ 5969152 h 8363705"/>
              <a:gd name="connsiteX11" fmla="*/ 8101906 w 14931638"/>
              <a:gd name="connsiteY11" fmla="*/ 6548272 h 8363705"/>
              <a:gd name="connsiteX12" fmla="*/ 5732086 w 14931638"/>
              <a:gd name="connsiteY12" fmla="*/ 6487312 h 8363705"/>
              <a:gd name="connsiteX13" fmla="*/ 3971866 w 14931638"/>
              <a:gd name="connsiteY13" fmla="*/ 6421272 h 8363705"/>
              <a:gd name="connsiteX14" fmla="*/ 2534226 w 14931638"/>
              <a:gd name="connsiteY14" fmla="*/ 6974992 h 8363705"/>
              <a:gd name="connsiteX15" fmla="*/ 1589346 w 14931638"/>
              <a:gd name="connsiteY15" fmla="*/ 8361832 h 8363705"/>
              <a:gd name="connsiteX16" fmla="*/ 319346 w 14931638"/>
              <a:gd name="connsiteY16" fmla="*/ 7173112 h 8363705"/>
              <a:gd name="connsiteX17" fmla="*/ 151706 w 14931638"/>
              <a:gd name="connsiteY17" fmla="*/ 6908952 h 836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931638" h="8363705">
                <a:moveTo>
                  <a:pt x="151706" y="6908952"/>
                </a:moveTo>
                <a:cubicBezTo>
                  <a:pt x="470899" y="6751472"/>
                  <a:pt x="1499176" y="6375552"/>
                  <a:pt x="2234506" y="6228232"/>
                </a:cubicBezTo>
                <a:cubicBezTo>
                  <a:pt x="2969836" y="6080912"/>
                  <a:pt x="3710669" y="6006829"/>
                  <a:pt x="4563686" y="6025032"/>
                </a:cubicBezTo>
                <a:cubicBezTo>
                  <a:pt x="5416703" y="6043235"/>
                  <a:pt x="6543616" y="6339992"/>
                  <a:pt x="7352606" y="6337452"/>
                </a:cubicBezTo>
                <a:cubicBezTo>
                  <a:pt x="8161596" y="6334912"/>
                  <a:pt x="8681449" y="6368355"/>
                  <a:pt x="9417626" y="6009792"/>
                </a:cubicBezTo>
                <a:cubicBezTo>
                  <a:pt x="10153803" y="5651229"/>
                  <a:pt x="11072859" y="4738945"/>
                  <a:pt x="11769666" y="4186072"/>
                </a:cubicBezTo>
                <a:cubicBezTo>
                  <a:pt x="12466473" y="3633199"/>
                  <a:pt x="13231013" y="3390205"/>
                  <a:pt x="13598466" y="2692552"/>
                </a:cubicBezTo>
                <a:cubicBezTo>
                  <a:pt x="13965919" y="1994899"/>
                  <a:pt x="13752559" y="-20168"/>
                  <a:pt x="13974386" y="152"/>
                </a:cubicBezTo>
                <a:cubicBezTo>
                  <a:pt x="14196213" y="20472"/>
                  <a:pt x="14978533" y="2145605"/>
                  <a:pt x="14929426" y="2814472"/>
                </a:cubicBezTo>
                <a:cubicBezTo>
                  <a:pt x="14880319" y="3483339"/>
                  <a:pt x="14475613" y="3487572"/>
                  <a:pt x="13679746" y="4013352"/>
                </a:cubicBezTo>
                <a:cubicBezTo>
                  <a:pt x="12883879" y="4539132"/>
                  <a:pt x="11083866" y="5546665"/>
                  <a:pt x="10154226" y="5969152"/>
                </a:cubicBezTo>
                <a:cubicBezTo>
                  <a:pt x="9224586" y="6391639"/>
                  <a:pt x="8838929" y="6461912"/>
                  <a:pt x="8101906" y="6548272"/>
                </a:cubicBezTo>
                <a:cubicBezTo>
                  <a:pt x="7364883" y="6634632"/>
                  <a:pt x="6161346" y="6569439"/>
                  <a:pt x="5732086" y="6487312"/>
                </a:cubicBezTo>
                <a:cubicBezTo>
                  <a:pt x="5302826" y="6405185"/>
                  <a:pt x="4504843" y="6339992"/>
                  <a:pt x="3971866" y="6421272"/>
                </a:cubicBezTo>
                <a:cubicBezTo>
                  <a:pt x="3438889" y="6502552"/>
                  <a:pt x="2931313" y="6651565"/>
                  <a:pt x="2534226" y="6974992"/>
                </a:cubicBezTo>
                <a:cubicBezTo>
                  <a:pt x="2137139" y="7298419"/>
                  <a:pt x="1973732" y="8311032"/>
                  <a:pt x="1589346" y="8361832"/>
                </a:cubicBezTo>
                <a:cubicBezTo>
                  <a:pt x="1204960" y="8412632"/>
                  <a:pt x="558953" y="7415259"/>
                  <a:pt x="319346" y="7173112"/>
                </a:cubicBezTo>
                <a:cubicBezTo>
                  <a:pt x="79739" y="6930965"/>
                  <a:pt x="-167487" y="7066432"/>
                  <a:pt x="151706" y="690895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87000"/>
                </a:schemeClr>
              </a:gs>
              <a:gs pos="100000">
                <a:schemeClr val="accent2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2B8D1A2C-C1D0-45D5-B925-67F3F006A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b="8730"/>
          <a:stretch>
            <a:fillRect/>
          </a:stretch>
        </p:blipFill>
        <p:spPr>
          <a:xfrm flipH="1">
            <a:off x="1650588" y="740786"/>
            <a:ext cx="10541412" cy="6117214"/>
          </a:xfrm>
          <a:custGeom>
            <a:avLst/>
            <a:gdLst>
              <a:gd name="connsiteX0" fmla="*/ 10541412 w 10541412"/>
              <a:gd name="connsiteY0" fmla="*/ 0 h 6117214"/>
              <a:gd name="connsiteX1" fmla="*/ 0 w 10541412"/>
              <a:gd name="connsiteY1" fmla="*/ 0 h 6117214"/>
              <a:gd name="connsiteX2" fmla="*/ 0 w 10541412"/>
              <a:gd name="connsiteY2" fmla="*/ 6117214 h 6117214"/>
              <a:gd name="connsiteX3" fmla="*/ 10541412 w 10541412"/>
              <a:gd name="connsiteY3" fmla="*/ 6117214 h 611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412" h="6117214">
                <a:moveTo>
                  <a:pt x="10541412" y="0"/>
                </a:moveTo>
                <a:lnTo>
                  <a:pt x="0" y="0"/>
                </a:lnTo>
                <a:lnTo>
                  <a:pt x="0" y="6117214"/>
                </a:lnTo>
                <a:lnTo>
                  <a:pt x="10541412" y="6117214"/>
                </a:lnTo>
                <a:close/>
              </a:path>
            </a:pathLst>
          </a:custGeom>
          <a:effectLst>
            <a:outerShdw blurRad="4191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20" name="Shape 298">
            <a:extLst>
              <a:ext uri="{FF2B5EF4-FFF2-40B4-BE49-F238E27FC236}">
                <a16:creationId xmlns:a16="http://schemas.microsoft.com/office/drawing/2014/main" id="{D5140D1C-E9A8-4B18-9874-9B7CFDA05ACE}"/>
              </a:ext>
            </a:extLst>
          </p:cNvPr>
          <p:cNvSpPr/>
          <p:nvPr/>
        </p:nvSpPr>
        <p:spPr>
          <a:xfrm>
            <a:off x="885825" y="3741672"/>
            <a:ext cx="1036319" cy="369330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</a:rPr>
              <a:t>讲授人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21" name="Shape 298">
            <a:extLst>
              <a:ext uri="{FF2B5EF4-FFF2-40B4-BE49-F238E27FC236}">
                <a16:creationId xmlns:a16="http://schemas.microsoft.com/office/drawing/2014/main" id="{5B36BC1F-A0D1-4041-A864-6507F0D5E085}"/>
              </a:ext>
            </a:extLst>
          </p:cNvPr>
          <p:cNvSpPr/>
          <p:nvPr/>
        </p:nvSpPr>
        <p:spPr>
          <a:xfrm>
            <a:off x="1922145" y="3741672"/>
            <a:ext cx="1397525" cy="369330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</a:rPr>
              <a:t>Microsoft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22" name="乘号 21">
            <a:extLst>
              <a:ext uri="{FF2B5EF4-FFF2-40B4-BE49-F238E27FC236}">
                <a16:creationId xmlns:a16="http://schemas.microsoft.com/office/drawing/2014/main" id="{044A9842-1CCD-4005-8DE5-4E8EC26A463C}"/>
              </a:ext>
            </a:extLst>
          </p:cNvPr>
          <p:cNvSpPr/>
          <p:nvPr/>
        </p:nvSpPr>
        <p:spPr>
          <a:xfrm>
            <a:off x="1744950" y="3764382"/>
            <a:ext cx="323880" cy="323880"/>
          </a:xfrm>
          <a:prstGeom prst="mathMultiply">
            <a:avLst>
              <a:gd name="adj1" fmla="val 3047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3" name="Shape 296">
            <a:extLst>
              <a:ext uri="{FF2B5EF4-FFF2-40B4-BE49-F238E27FC236}">
                <a16:creationId xmlns:a16="http://schemas.microsoft.com/office/drawing/2014/main" id="{DD673558-BBD7-4E0C-94B3-A72867E74BD9}"/>
              </a:ext>
            </a:extLst>
          </p:cNvPr>
          <p:cNvSpPr/>
          <p:nvPr/>
        </p:nvSpPr>
        <p:spPr>
          <a:xfrm>
            <a:off x="996529" y="1955867"/>
            <a:ext cx="4478147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>
                <a:solidFill>
                  <a:srgbClr val="40404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l">
              <a:defRPr/>
            </a:pPr>
            <a:r>
              <a:rPr lang="zh-CN" altLang="en-US" sz="5700" b="1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16200000" scaled="1"/>
                </a:gradFill>
                <a:latin typeface="+mj-ea"/>
              </a:rPr>
              <a:t>员工入职培训</a:t>
            </a:r>
            <a:endParaRPr sz="5700" b="1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16200000" scaled="1"/>
              </a:gradFill>
              <a:latin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63DBD31-F4DE-47D6-A1F7-B7423D5B1F1D}"/>
              </a:ext>
            </a:extLst>
          </p:cNvPr>
          <p:cNvSpPr txBox="1"/>
          <p:nvPr/>
        </p:nvSpPr>
        <p:spPr>
          <a:xfrm>
            <a:off x="988909" y="4507769"/>
            <a:ext cx="10799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defRPr/>
            </a:pP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Helvetica" panose="020B0604020202020204" pitchFamily="34" charset="0"/>
              </a:rPr>
              <a:t>20XX/XX/XX</a:t>
            </a:r>
            <a:endParaRPr lang="zh-CN" altLang="en-US" sz="1000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cs typeface="Helvetica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E79B34B-4198-460B-8A4F-C4E323A37B5F}"/>
              </a:ext>
            </a:extLst>
          </p:cNvPr>
          <p:cNvSpPr txBox="1"/>
          <p:nvPr/>
        </p:nvSpPr>
        <p:spPr>
          <a:xfrm>
            <a:off x="978241" y="2928878"/>
            <a:ext cx="4482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defRPr/>
            </a:pPr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某某某文化科技有限公司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8B9538C-F23C-40B7-8348-F20F8E3C42C4}"/>
              </a:ext>
            </a:extLst>
          </p:cNvPr>
          <p:cNvSpPr/>
          <p:nvPr/>
        </p:nvSpPr>
        <p:spPr>
          <a:xfrm>
            <a:off x="448622" y="740787"/>
            <a:ext cx="1149545" cy="315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ea typeface="+mj-ea"/>
              </a:rPr>
              <a:t>Microsoft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ea typeface="+mj-ea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0EF4AE9-CC38-4C73-99E7-ECBD765410ED}"/>
              </a:ext>
            </a:extLst>
          </p:cNvPr>
          <p:cNvGrpSpPr/>
          <p:nvPr/>
        </p:nvGrpSpPr>
        <p:grpSpPr>
          <a:xfrm>
            <a:off x="1080680" y="2948077"/>
            <a:ext cx="4277372" cy="484822"/>
            <a:chOff x="1098538" y="3537109"/>
            <a:chExt cx="4227842" cy="541878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AAB27F01-9CE3-4597-9E05-F19BEFDF74B3}"/>
                </a:ext>
              </a:extLst>
            </p:cNvPr>
            <p:cNvCxnSpPr>
              <a:cxnSpLocks/>
            </p:cNvCxnSpPr>
            <p:nvPr/>
          </p:nvCxnSpPr>
          <p:spPr>
            <a:xfrm>
              <a:off x="1098538" y="4078987"/>
              <a:ext cx="4227842" cy="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3902E8D4-2FC8-4465-BA40-A233F0D5D75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538" y="3537109"/>
              <a:ext cx="4227842" cy="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25D4FCF1-4E92-4E03-B45B-97009A25B5A2}"/>
              </a:ext>
            </a:extLst>
          </p:cNvPr>
          <p:cNvCxnSpPr/>
          <p:nvPr/>
        </p:nvCxnSpPr>
        <p:spPr>
          <a:xfrm>
            <a:off x="555633" y="670325"/>
            <a:ext cx="222340" cy="0"/>
          </a:xfrm>
          <a:prstGeom prst="line">
            <a:avLst/>
          </a:prstGeom>
          <a:noFill/>
          <a:ln w="349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160418C-8BB5-49E1-BA24-2726ED025B98}"/>
              </a:ext>
            </a:extLst>
          </p:cNvPr>
          <p:cNvGrpSpPr/>
          <p:nvPr/>
        </p:nvGrpSpPr>
        <p:grpSpPr>
          <a:xfrm flipV="1">
            <a:off x="509914" y="1592108"/>
            <a:ext cx="45719" cy="2207285"/>
            <a:chOff x="11559540" y="1577093"/>
            <a:chExt cx="45719" cy="2207285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E0A73C92-55CB-4E06-83CC-01483BB6191F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399" y="1688984"/>
              <a:ext cx="1" cy="1228005"/>
            </a:xfrm>
            <a:prstGeom prst="line">
              <a:avLst/>
            </a:prstGeom>
            <a:ln w="28575" cap="rnd">
              <a:solidFill>
                <a:schemeClr val="bg1">
                  <a:alpha val="37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1F2BC5BA-4C20-4DFD-848C-0AF982CC62D0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916989"/>
              <a:ext cx="0" cy="751780"/>
            </a:xfrm>
            <a:prstGeom prst="line">
              <a:avLst/>
            </a:prstGeom>
            <a:ln w="12700" cap="rnd">
              <a:solidFill>
                <a:schemeClr val="bg1">
                  <a:alpha val="33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5C98C711-5E8A-4C2B-A794-27502E419627}"/>
                </a:ext>
              </a:extLst>
            </p:cNvPr>
            <p:cNvSpPr/>
            <p:nvPr/>
          </p:nvSpPr>
          <p:spPr>
            <a:xfrm>
              <a:off x="11559540" y="1577093"/>
              <a:ext cx="45719" cy="45719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47802C9C-1D56-4D2A-A16C-E5F5757C6C04}"/>
                </a:ext>
              </a:extLst>
            </p:cNvPr>
            <p:cNvSpPr/>
            <p:nvPr/>
          </p:nvSpPr>
          <p:spPr>
            <a:xfrm>
              <a:off x="11559540" y="3738659"/>
              <a:ext cx="45719" cy="45719"/>
            </a:xfrm>
            <a:prstGeom prst="ellipse">
              <a:avLst/>
            </a:prstGeom>
            <a:noFill/>
            <a:ln w="12700">
              <a:solidFill>
                <a:schemeClr val="bg1">
                  <a:alpha val="3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977CE0B9-8383-4F3C-A85A-7587A8544D54}"/>
              </a:ext>
            </a:extLst>
          </p:cNvPr>
          <p:cNvSpPr txBox="1"/>
          <p:nvPr/>
        </p:nvSpPr>
        <p:spPr>
          <a:xfrm>
            <a:off x="1080681" y="1707717"/>
            <a:ext cx="4277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75000"/>
                    <a:lumOff val="25000"/>
                    <a:alpha val="88000"/>
                  </a:schemeClr>
                </a:solidFill>
              </a:rPr>
              <a:t>2020 MICROSOFT EMPLOYEE INDUCTION MANUAL</a:t>
            </a:r>
            <a:endParaRPr lang="zh-CN" altLang="en-US" sz="1200" dirty="0">
              <a:solidFill>
                <a:schemeClr val="tx1">
                  <a:lumMod val="75000"/>
                  <a:lumOff val="25000"/>
                  <a:alpha val="88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9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80E92E-DE2C-4240-B2FA-53B50BBF986A}"/>
              </a:ext>
            </a:extLst>
          </p:cNvPr>
          <p:cNvGrpSpPr/>
          <p:nvPr/>
        </p:nvGrpSpPr>
        <p:grpSpPr>
          <a:xfrm>
            <a:off x="482600" y="451412"/>
            <a:ext cx="4828032" cy="632426"/>
            <a:chOff x="482600" y="451412"/>
            <a:chExt cx="4828032" cy="57347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79CD717-1FE0-460C-B6F9-B80C2AFF38BF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549717A-D5C9-4086-A8D8-2852596A4DE1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8A1C39F-85AE-40C6-8083-046C85DD9FF8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AF9988-EF02-4D2A-8691-01AF0C241FD8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企业文化 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CC65DF5-68DF-4B0A-9726-327BE8EDC51F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19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Corporate Culture</a:t>
              </a:r>
            </a:p>
          </p:txBody>
        </p:sp>
      </p:grp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BAE04D20-E153-42D4-B096-1769DC9994E0}"/>
              </a:ext>
            </a:extLst>
          </p:cNvPr>
          <p:cNvSpPr/>
          <p:nvPr/>
        </p:nvSpPr>
        <p:spPr>
          <a:xfrm>
            <a:off x="4720746" y="3611882"/>
            <a:ext cx="7471254" cy="3246119"/>
          </a:xfrm>
          <a:custGeom>
            <a:avLst/>
            <a:gdLst>
              <a:gd name="connsiteX0" fmla="*/ 1127019 w 7471254"/>
              <a:gd name="connsiteY0" fmla="*/ 0 h 3246119"/>
              <a:gd name="connsiteX1" fmla="*/ 7471254 w 7471254"/>
              <a:gd name="connsiteY1" fmla="*/ 0 h 3246119"/>
              <a:gd name="connsiteX2" fmla="*/ 7471254 w 7471254"/>
              <a:gd name="connsiteY2" fmla="*/ 3246119 h 3246119"/>
              <a:gd name="connsiteX3" fmla="*/ 0 w 7471254"/>
              <a:gd name="connsiteY3" fmla="*/ 3246119 h 32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1254" h="3246119">
                <a:moveTo>
                  <a:pt x="1127019" y="0"/>
                </a:moveTo>
                <a:lnTo>
                  <a:pt x="7471254" y="0"/>
                </a:lnTo>
                <a:lnTo>
                  <a:pt x="7471254" y="3246119"/>
                </a:lnTo>
                <a:lnTo>
                  <a:pt x="0" y="3246119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DAC77C90-3876-4DC5-B469-8F7D5DA5AE48}"/>
              </a:ext>
            </a:extLst>
          </p:cNvPr>
          <p:cNvSpPr/>
          <p:nvPr/>
        </p:nvSpPr>
        <p:spPr>
          <a:xfrm>
            <a:off x="5481541" y="1898247"/>
            <a:ext cx="6710459" cy="4959753"/>
          </a:xfrm>
          <a:custGeom>
            <a:avLst/>
            <a:gdLst>
              <a:gd name="connsiteX0" fmla="*/ 1721977 w 6710459"/>
              <a:gd name="connsiteY0" fmla="*/ 0 h 4959753"/>
              <a:gd name="connsiteX1" fmla="*/ 6710459 w 6710459"/>
              <a:gd name="connsiteY1" fmla="*/ 0 h 4959753"/>
              <a:gd name="connsiteX2" fmla="*/ 6710459 w 6710459"/>
              <a:gd name="connsiteY2" fmla="*/ 4959753 h 4959753"/>
              <a:gd name="connsiteX3" fmla="*/ 0 w 6710459"/>
              <a:gd name="connsiteY3" fmla="*/ 4959753 h 495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0459" h="4959753">
                <a:moveTo>
                  <a:pt x="1721977" y="0"/>
                </a:moveTo>
                <a:lnTo>
                  <a:pt x="6710459" y="0"/>
                </a:lnTo>
                <a:lnTo>
                  <a:pt x="6710459" y="4959753"/>
                </a:lnTo>
                <a:lnTo>
                  <a:pt x="0" y="4959753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6727060E-83FE-4255-9EAD-1A8A3AC99E4D}"/>
              </a:ext>
            </a:extLst>
          </p:cNvPr>
          <p:cNvSpPr/>
          <p:nvPr/>
        </p:nvSpPr>
        <p:spPr>
          <a:xfrm>
            <a:off x="965200" y="4187952"/>
            <a:ext cx="3326384" cy="485648"/>
          </a:xfrm>
          <a:prstGeom prst="roundRect">
            <a:avLst>
              <a:gd name="adj" fmla="val 16247"/>
            </a:avLst>
          </a:prstGeom>
          <a:gradFill flip="none" rotWithShape="1">
            <a:gsLst>
              <a:gs pos="100000">
                <a:srgbClr val="103B5C">
                  <a:alpha val="0"/>
                </a:srgbClr>
              </a:gs>
              <a:gs pos="0">
                <a:srgbClr val="103B5C">
                  <a:alpha val="1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54587B8-A763-4964-BEAE-89EBAB924A35}"/>
              </a:ext>
            </a:extLst>
          </p:cNvPr>
          <p:cNvSpPr/>
          <p:nvPr/>
        </p:nvSpPr>
        <p:spPr>
          <a:xfrm>
            <a:off x="965200" y="4876800"/>
            <a:ext cx="3326384" cy="485648"/>
          </a:xfrm>
          <a:prstGeom prst="roundRect">
            <a:avLst>
              <a:gd name="adj" fmla="val 16247"/>
            </a:avLst>
          </a:prstGeom>
          <a:gradFill flip="none" rotWithShape="1">
            <a:gsLst>
              <a:gs pos="100000">
                <a:srgbClr val="103B5C">
                  <a:alpha val="0"/>
                </a:srgbClr>
              </a:gs>
              <a:gs pos="0">
                <a:srgbClr val="103B5C">
                  <a:alpha val="1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8AB98DE-715B-4FA8-952C-A1D386ED33D1}"/>
              </a:ext>
            </a:extLst>
          </p:cNvPr>
          <p:cNvSpPr/>
          <p:nvPr/>
        </p:nvSpPr>
        <p:spPr>
          <a:xfrm>
            <a:off x="965200" y="5565648"/>
            <a:ext cx="3326384" cy="485648"/>
          </a:xfrm>
          <a:prstGeom prst="roundRect">
            <a:avLst>
              <a:gd name="adj" fmla="val 16247"/>
            </a:avLst>
          </a:prstGeom>
          <a:gradFill flip="none" rotWithShape="1">
            <a:gsLst>
              <a:gs pos="100000">
                <a:srgbClr val="103B5C">
                  <a:alpha val="0"/>
                </a:srgbClr>
              </a:gs>
              <a:gs pos="0">
                <a:srgbClr val="103B5C">
                  <a:alpha val="1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989B5D1-46D9-40C2-9C42-5AF69720566F}"/>
              </a:ext>
            </a:extLst>
          </p:cNvPr>
          <p:cNvSpPr txBox="1"/>
          <p:nvPr/>
        </p:nvSpPr>
        <p:spPr>
          <a:xfrm>
            <a:off x="1447579" y="4258229"/>
            <a:ext cx="2844005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客户第一，员工第二，自我第三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23B91B9-C58F-49F4-9B6C-F6493ECEDE72}"/>
              </a:ext>
            </a:extLst>
          </p:cNvPr>
          <p:cNvSpPr txBox="1"/>
          <p:nvPr/>
        </p:nvSpPr>
        <p:spPr>
          <a:xfrm>
            <a:off x="1007059" y="4230721"/>
            <a:ext cx="491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dirty="0">
              <a:solidFill>
                <a:srgbClr val="103B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ADC4AE3-B4D6-44B3-948D-185DB816DDB9}"/>
              </a:ext>
            </a:extLst>
          </p:cNvPr>
          <p:cNvSpPr txBox="1"/>
          <p:nvPr/>
        </p:nvSpPr>
        <p:spPr>
          <a:xfrm>
            <a:off x="1447579" y="4941691"/>
            <a:ext cx="3055841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今天最好的表现是明天最低要求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B4C7FB7-0452-4FE1-A5F5-EC945495A336}"/>
              </a:ext>
            </a:extLst>
          </p:cNvPr>
          <p:cNvSpPr txBox="1"/>
          <p:nvPr/>
        </p:nvSpPr>
        <p:spPr>
          <a:xfrm>
            <a:off x="1007059" y="4914183"/>
            <a:ext cx="491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000" dirty="0">
              <a:solidFill>
                <a:srgbClr val="103B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147D709-11E8-481B-846F-F8F798F47BBB}"/>
              </a:ext>
            </a:extLst>
          </p:cNvPr>
          <p:cNvSpPr txBox="1"/>
          <p:nvPr/>
        </p:nvSpPr>
        <p:spPr>
          <a:xfrm>
            <a:off x="1447579" y="5625153"/>
            <a:ext cx="2844005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认真工作，健康快乐生活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BAA526B-29F7-4F36-9DBF-F4E97BA822FF}"/>
              </a:ext>
            </a:extLst>
          </p:cNvPr>
          <p:cNvSpPr txBox="1"/>
          <p:nvPr/>
        </p:nvSpPr>
        <p:spPr>
          <a:xfrm>
            <a:off x="1007059" y="5597645"/>
            <a:ext cx="491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000" dirty="0">
              <a:solidFill>
                <a:srgbClr val="103B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36CDC97D-CE37-4FC8-8DE1-F570FFD73CC4}"/>
              </a:ext>
            </a:extLst>
          </p:cNvPr>
          <p:cNvSpPr/>
          <p:nvPr/>
        </p:nvSpPr>
        <p:spPr>
          <a:xfrm>
            <a:off x="1007059" y="1633219"/>
            <a:ext cx="2270976" cy="509553"/>
          </a:xfrm>
          <a:prstGeom prst="parallelogram">
            <a:avLst/>
          </a:prstGeom>
          <a:solidFill>
            <a:srgbClr val="103B5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E5C051D0-AA3E-4E1C-B1F8-FC02D7D92985}"/>
              </a:ext>
            </a:extLst>
          </p:cNvPr>
          <p:cNvSpPr/>
          <p:nvPr/>
        </p:nvSpPr>
        <p:spPr>
          <a:xfrm>
            <a:off x="1047582" y="1696130"/>
            <a:ext cx="2270976" cy="509553"/>
          </a:xfrm>
          <a:prstGeom prst="parallelogram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  <a:latin typeface="+mj-ea"/>
                <a:ea typeface="+mj-ea"/>
              </a:rPr>
              <a:t>科 技 集 团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BA5DD62-A88D-4ED3-8F6C-D236E4C39A7C}"/>
              </a:ext>
            </a:extLst>
          </p:cNvPr>
          <p:cNvSpPr txBox="1"/>
          <p:nvPr/>
        </p:nvSpPr>
        <p:spPr>
          <a:xfrm>
            <a:off x="870087" y="2519096"/>
            <a:ext cx="5472706" cy="1185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企业文化，或称组织文化（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Corporate Culture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或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Organizational Culture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），是一个组织由其价值观、信念、仪式、符号、处事方式等组成的其特有的文化形象，简单而言，就是企业在日常运行中所表现出的各方各面。</a:t>
            </a:r>
          </a:p>
        </p:txBody>
      </p:sp>
      <p:sp>
        <p:nvSpPr>
          <p:cNvPr id="34" name="平行四边形 33">
            <a:extLst>
              <a:ext uri="{FF2B5EF4-FFF2-40B4-BE49-F238E27FC236}">
                <a16:creationId xmlns:a16="http://schemas.microsoft.com/office/drawing/2014/main" id="{CF7EFFA4-ED13-4A6F-84A7-DD173486656A}"/>
              </a:ext>
            </a:extLst>
          </p:cNvPr>
          <p:cNvSpPr/>
          <p:nvPr/>
        </p:nvSpPr>
        <p:spPr>
          <a:xfrm>
            <a:off x="7384390" y="2658615"/>
            <a:ext cx="7554931" cy="617315"/>
          </a:xfrm>
          <a:prstGeom prst="parallelogram">
            <a:avLst>
              <a:gd name="adj" fmla="val 34719"/>
            </a:avLst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D0D6ED52-ED4C-43AF-898B-C1F4721A5BD2}"/>
              </a:ext>
            </a:extLst>
          </p:cNvPr>
          <p:cNvSpPr/>
          <p:nvPr/>
        </p:nvSpPr>
        <p:spPr>
          <a:xfrm>
            <a:off x="7729659" y="3072694"/>
            <a:ext cx="6228242" cy="365763"/>
          </a:xfrm>
          <a:prstGeom prst="parallelogram">
            <a:avLst>
              <a:gd name="adj" fmla="val 34719"/>
            </a:avLst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EA87006-AAC8-45A2-9558-4F4DF55EE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8415" y="609028"/>
            <a:ext cx="8979955" cy="6248971"/>
          </a:xfrm>
          <a:prstGeom prst="rect">
            <a:avLst/>
          </a:prstGeom>
          <a:effectLst>
            <a:outerShdw blurRad="4191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3F8B282F-7C36-4934-A44E-9728166ED1F4}"/>
              </a:ext>
            </a:extLst>
          </p:cNvPr>
          <p:cNvSpPr/>
          <p:nvPr/>
        </p:nvSpPr>
        <p:spPr>
          <a:xfrm>
            <a:off x="7257548" y="5777699"/>
            <a:ext cx="7554931" cy="617315"/>
          </a:xfrm>
          <a:prstGeom prst="parallelogram">
            <a:avLst>
              <a:gd name="adj" fmla="val 34719"/>
            </a:avLst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64148DB8-4BEC-4D58-B01A-76F0360A06AD}"/>
              </a:ext>
            </a:extLst>
          </p:cNvPr>
          <p:cNvSpPr/>
          <p:nvPr/>
        </p:nvSpPr>
        <p:spPr>
          <a:xfrm>
            <a:off x="7919234" y="5469040"/>
            <a:ext cx="7554931" cy="617315"/>
          </a:xfrm>
          <a:prstGeom prst="parallelogram">
            <a:avLst>
              <a:gd name="adj" fmla="val 34719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accent1">
                  <a:alpha val="4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1BF6A04-D6BD-4703-AAA1-BC83A81B2B36}"/>
              </a:ext>
            </a:extLst>
          </p:cNvPr>
          <p:cNvSpPr/>
          <p:nvPr/>
        </p:nvSpPr>
        <p:spPr>
          <a:xfrm>
            <a:off x="0" y="6800484"/>
            <a:ext cx="12192000" cy="57516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72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80E92E-DE2C-4240-B2FA-53B50BBF986A}"/>
              </a:ext>
            </a:extLst>
          </p:cNvPr>
          <p:cNvGrpSpPr/>
          <p:nvPr/>
        </p:nvGrpSpPr>
        <p:grpSpPr>
          <a:xfrm>
            <a:off x="482600" y="451412"/>
            <a:ext cx="4828032" cy="632426"/>
            <a:chOff x="482600" y="451412"/>
            <a:chExt cx="4828032" cy="57347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79CD717-1FE0-460C-B6F9-B80C2AFF38BF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549717A-D5C9-4086-A8D8-2852596A4DE1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8A1C39F-85AE-40C6-8083-046C85DD9FF8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AF9988-EF02-4D2A-8691-01AF0C241FD8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企业文化 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CC65DF5-68DF-4B0A-9726-327BE8EDC51F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19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Corporate Culture</a:t>
              </a:r>
            </a:p>
          </p:txBody>
        </p:sp>
      </p:grp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87E9E6E8-E2C6-4422-882F-F2F5CF79495D}"/>
              </a:ext>
            </a:extLst>
          </p:cNvPr>
          <p:cNvSpPr/>
          <p:nvPr/>
        </p:nvSpPr>
        <p:spPr>
          <a:xfrm>
            <a:off x="0" y="3859751"/>
            <a:ext cx="12192000" cy="2864561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21BF6A04-D6BD-4703-AAA1-BC83A81B2B36}"/>
              </a:ext>
            </a:extLst>
          </p:cNvPr>
          <p:cNvSpPr/>
          <p:nvPr/>
        </p:nvSpPr>
        <p:spPr>
          <a:xfrm>
            <a:off x="0" y="3993440"/>
            <a:ext cx="12192000" cy="2864561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66B2B255-192C-4DC3-BE59-07B9A3909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9438" r="53383" b="35418"/>
          <a:stretch/>
        </p:blipFill>
        <p:spPr>
          <a:xfrm>
            <a:off x="3985550" y="1790282"/>
            <a:ext cx="3622876" cy="3868838"/>
          </a:xfrm>
          <a:custGeom>
            <a:avLst/>
            <a:gdLst>
              <a:gd name="connsiteX0" fmla="*/ 0 w 3622876"/>
              <a:gd name="connsiteY0" fmla="*/ 0 h 3622876"/>
              <a:gd name="connsiteX1" fmla="*/ 3622876 w 3622876"/>
              <a:gd name="connsiteY1" fmla="*/ 0 h 3622876"/>
              <a:gd name="connsiteX2" fmla="*/ 3622876 w 3622876"/>
              <a:gd name="connsiteY2" fmla="*/ 3622876 h 3622876"/>
              <a:gd name="connsiteX3" fmla="*/ 0 w 3622876"/>
              <a:gd name="connsiteY3" fmla="*/ 3622876 h 36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876" h="3622876">
                <a:moveTo>
                  <a:pt x="0" y="0"/>
                </a:moveTo>
                <a:lnTo>
                  <a:pt x="3622876" y="0"/>
                </a:lnTo>
                <a:lnTo>
                  <a:pt x="3622876" y="3622876"/>
                </a:lnTo>
                <a:lnTo>
                  <a:pt x="0" y="3622876"/>
                </a:lnTo>
                <a:close/>
              </a:path>
            </a:pathLst>
          </a:custGeom>
          <a:effectLst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9A04A31-F2D1-49DA-AB44-304BE220A4E5}"/>
              </a:ext>
            </a:extLst>
          </p:cNvPr>
          <p:cNvSpPr/>
          <p:nvPr/>
        </p:nvSpPr>
        <p:spPr>
          <a:xfrm>
            <a:off x="3985550" y="1790282"/>
            <a:ext cx="3622876" cy="3868838"/>
          </a:xfrm>
          <a:prstGeom prst="rect">
            <a:avLst/>
          </a:prstGeom>
          <a:solidFill>
            <a:srgbClr val="103B5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77FD8336-6C47-4556-88C0-E4CDE784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8" t="23410" r="24808" b="11211"/>
          <a:stretch/>
        </p:blipFill>
        <p:spPr>
          <a:xfrm>
            <a:off x="7909367" y="1790282"/>
            <a:ext cx="3622876" cy="3868838"/>
          </a:xfrm>
          <a:custGeom>
            <a:avLst/>
            <a:gdLst>
              <a:gd name="connsiteX0" fmla="*/ 0 w 3622876"/>
              <a:gd name="connsiteY0" fmla="*/ 0 h 3622876"/>
              <a:gd name="connsiteX1" fmla="*/ 3622876 w 3622876"/>
              <a:gd name="connsiteY1" fmla="*/ 0 h 3622876"/>
              <a:gd name="connsiteX2" fmla="*/ 3622876 w 3622876"/>
              <a:gd name="connsiteY2" fmla="*/ 3622876 h 3622876"/>
              <a:gd name="connsiteX3" fmla="*/ 0 w 3622876"/>
              <a:gd name="connsiteY3" fmla="*/ 3622876 h 36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876" h="3622876">
                <a:moveTo>
                  <a:pt x="0" y="0"/>
                </a:moveTo>
                <a:lnTo>
                  <a:pt x="3622876" y="0"/>
                </a:lnTo>
                <a:lnTo>
                  <a:pt x="3622876" y="3622876"/>
                </a:lnTo>
                <a:lnTo>
                  <a:pt x="0" y="3622876"/>
                </a:lnTo>
                <a:close/>
              </a:path>
            </a:pathLst>
          </a:custGeom>
          <a:effectLst/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91F5F7BB-EAAC-4E1A-8003-C5FB96D3A35D}"/>
              </a:ext>
            </a:extLst>
          </p:cNvPr>
          <p:cNvSpPr/>
          <p:nvPr/>
        </p:nvSpPr>
        <p:spPr>
          <a:xfrm>
            <a:off x="7909367" y="1790282"/>
            <a:ext cx="3622876" cy="3868838"/>
          </a:xfrm>
          <a:prstGeom prst="rect">
            <a:avLst/>
          </a:prstGeom>
          <a:solidFill>
            <a:srgbClr val="103B5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CAF5142-2D01-48B1-8204-AAF5C40F6038}"/>
              </a:ext>
            </a:extLst>
          </p:cNvPr>
          <p:cNvSpPr txBox="1"/>
          <p:nvPr/>
        </p:nvSpPr>
        <p:spPr>
          <a:xfrm>
            <a:off x="4173872" y="2067900"/>
            <a:ext cx="12546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600" dirty="0">
                <a:solidFill>
                  <a:schemeClr val="bg1">
                    <a:alpha val="29000"/>
                  </a:schemeClr>
                </a:solidFill>
                <a:latin typeface="Arial Black" panose="020B0A04020102020204" pitchFamily="34" charset="0"/>
                <a:ea typeface="+mj-ea"/>
              </a:rPr>
              <a:t>“</a:t>
            </a:r>
            <a:endParaRPr lang="zh-CN" altLang="en-US" sz="9600" dirty="0">
              <a:solidFill>
                <a:schemeClr val="bg1">
                  <a:alpha val="29000"/>
                </a:schemeClr>
              </a:solidFill>
              <a:latin typeface="Arial Black" panose="020B0A04020102020204" pitchFamily="34" charset="0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5F31CD6-8CE8-417B-B1F1-54176BBF4EC2}"/>
              </a:ext>
            </a:extLst>
          </p:cNvPr>
          <p:cNvSpPr txBox="1"/>
          <p:nvPr/>
        </p:nvSpPr>
        <p:spPr>
          <a:xfrm>
            <a:off x="4331905" y="3098213"/>
            <a:ext cx="2991043" cy="174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       人本是散落的珍珠，随地乱滚，文化就是那根柔弱又强韧的细线，将珠子穿起来成为社会。当公民社会不再依赖皇权或神权来巩固它的底座，文化、历史是公民社会最重要的黏合剂。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014F4EA-85AD-4B13-A474-F865E03B84CF}"/>
              </a:ext>
            </a:extLst>
          </p:cNvPr>
          <p:cNvSpPr txBox="1"/>
          <p:nvPr/>
        </p:nvSpPr>
        <p:spPr>
          <a:xfrm>
            <a:off x="4527824" y="5030695"/>
            <a:ext cx="279512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——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龙应台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C8E9947-B282-43FC-8AAE-445839BF4EA1}"/>
              </a:ext>
            </a:extLst>
          </p:cNvPr>
          <p:cNvSpPr txBox="1"/>
          <p:nvPr/>
        </p:nvSpPr>
        <p:spPr>
          <a:xfrm>
            <a:off x="8087194" y="2067900"/>
            <a:ext cx="12546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9600" dirty="0">
                <a:solidFill>
                  <a:schemeClr val="bg1">
                    <a:alpha val="29000"/>
                  </a:schemeClr>
                </a:solidFill>
                <a:latin typeface="Arial Black" panose="020B0A04020102020204" pitchFamily="34" charset="0"/>
                <a:ea typeface="+mj-ea"/>
              </a:rPr>
              <a:t>“</a:t>
            </a:r>
            <a:endParaRPr lang="zh-CN" altLang="en-US" sz="9600" dirty="0">
              <a:solidFill>
                <a:schemeClr val="bg1">
                  <a:alpha val="29000"/>
                </a:schemeClr>
              </a:solidFill>
              <a:latin typeface="Arial Black" panose="020B0A04020102020204" pitchFamily="34" charset="0"/>
              <a:ea typeface="+mj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C7D9D70-5022-4F73-9595-F8A2177F4763}"/>
              </a:ext>
            </a:extLst>
          </p:cNvPr>
          <p:cNvSpPr txBox="1"/>
          <p:nvPr/>
        </p:nvSpPr>
        <p:spPr>
          <a:xfrm>
            <a:off x="8245227" y="3098213"/>
            <a:ext cx="2991043" cy="146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       企业里员工的习惯已经是定型的了，而习惯又造成了惯性思维，所以很多企业不是没有文化，而是没有好的文化，或者没有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CEO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理想状态下的文化。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2ADE65F-6D28-43B0-A841-7CA26A0A5E7A}"/>
              </a:ext>
            </a:extLst>
          </p:cNvPr>
          <p:cNvSpPr txBox="1"/>
          <p:nvPr/>
        </p:nvSpPr>
        <p:spPr>
          <a:xfrm>
            <a:off x="8441146" y="5030695"/>
            <a:ext cx="279512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——《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建立文化需高瞻远瞩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》</a:t>
            </a:r>
            <a:endParaRPr lang="zh-CN" alt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CB2384A8-0656-4013-86B2-296C770DD7CB}"/>
              </a:ext>
            </a:extLst>
          </p:cNvPr>
          <p:cNvSpPr/>
          <p:nvPr/>
        </p:nvSpPr>
        <p:spPr>
          <a:xfrm>
            <a:off x="719496" y="5377444"/>
            <a:ext cx="2835311" cy="179070"/>
          </a:xfrm>
          <a:custGeom>
            <a:avLst/>
            <a:gdLst>
              <a:gd name="connsiteX0" fmla="*/ 0 w 3162300"/>
              <a:gd name="connsiteY0" fmla="*/ 0 h 121920"/>
              <a:gd name="connsiteX1" fmla="*/ 716280 w 3162300"/>
              <a:gd name="connsiteY1" fmla="*/ 0 h 121920"/>
              <a:gd name="connsiteX2" fmla="*/ 594360 w 3162300"/>
              <a:gd name="connsiteY2" fmla="*/ 121920 h 121920"/>
              <a:gd name="connsiteX3" fmla="*/ 990600 w 3162300"/>
              <a:gd name="connsiteY3" fmla="*/ 121920 h 121920"/>
              <a:gd name="connsiteX4" fmla="*/ 1082040 w 3162300"/>
              <a:gd name="connsiteY4" fmla="*/ 30480 h 121920"/>
              <a:gd name="connsiteX5" fmla="*/ 3162300 w 3162300"/>
              <a:gd name="connsiteY5" fmla="*/ 30480 h 121920"/>
              <a:gd name="connsiteX0" fmla="*/ 0 w 3162300"/>
              <a:gd name="connsiteY0" fmla="*/ 0 h 121920"/>
              <a:gd name="connsiteX1" fmla="*/ 716280 w 3162300"/>
              <a:gd name="connsiteY1" fmla="*/ 0 h 121920"/>
              <a:gd name="connsiteX2" fmla="*/ 594360 w 3162300"/>
              <a:gd name="connsiteY2" fmla="*/ 121920 h 121920"/>
              <a:gd name="connsiteX3" fmla="*/ 1082040 w 3162300"/>
              <a:gd name="connsiteY3" fmla="*/ 30480 h 121920"/>
              <a:gd name="connsiteX4" fmla="*/ 3162300 w 3162300"/>
              <a:gd name="connsiteY4" fmla="*/ 30480 h 121920"/>
              <a:gd name="connsiteX0" fmla="*/ 0 w 3162300"/>
              <a:gd name="connsiteY0" fmla="*/ 0 h 201930"/>
              <a:gd name="connsiteX1" fmla="*/ 716280 w 3162300"/>
              <a:gd name="connsiteY1" fmla="*/ 0 h 201930"/>
              <a:gd name="connsiteX2" fmla="*/ 647700 w 3162300"/>
              <a:gd name="connsiteY2" fmla="*/ 201930 h 201930"/>
              <a:gd name="connsiteX3" fmla="*/ 1082040 w 3162300"/>
              <a:gd name="connsiteY3" fmla="*/ 30480 h 201930"/>
              <a:gd name="connsiteX4" fmla="*/ 3162300 w 3162300"/>
              <a:gd name="connsiteY4" fmla="*/ 30480 h 201930"/>
              <a:gd name="connsiteX0" fmla="*/ 0 w 3162300"/>
              <a:gd name="connsiteY0" fmla="*/ 0 h 201930"/>
              <a:gd name="connsiteX1" fmla="*/ 708660 w 3162300"/>
              <a:gd name="connsiteY1" fmla="*/ 35560 h 201930"/>
              <a:gd name="connsiteX2" fmla="*/ 647700 w 3162300"/>
              <a:gd name="connsiteY2" fmla="*/ 201930 h 201930"/>
              <a:gd name="connsiteX3" fmla="*/ 1082040 w 3162300"/>
              <a:gd name="connsiteY3" fmla="*/ 30480 h 201930"/>
              <a:gd name="connsiteX4" fmla="*/ 3162300 w 3162300"/>
              <a:gd name="connsiteY4" fmla="*/ 30480 h 201930"/>
              <a:gd name="connsiteX0" fmla="*/ 0 w 3177540"/>
              <a:gd name="connsiteY0" fmla="*/ 11430 h 171450"/>
              <a:gd name="connsiteX1" fmla="*/ 723900 w 3177540"/>
              <a:gd name="connsiteY1" fmla="*/ 5080 h 171450"/>
              <a:gd name="connsiteX2" fmla="*/ 662940 w 3177540"/>
              <a:gd name="connsiteY2" fmla="*/ 171450 h 171450"/>
              <a:gd name="connsiteX3" fmla="*/ 1097280 w 3177540"/>
              <a:gd name="connsiteY3" fmla="*/ 0 h 171450"/>
              <a:gd name="connsiteX4" fmla="*/ 3177540 w 3177540"/>
              <a:gd name="connsiteY4" fmla="*/ 0 h 171450"/>
              <a:gd name="connsiteX0" fmla="*/ 0 w 3177540"/>
              <a:gd name="connsiteY0" fmla="*/ 0 h 171450"/>
              <a:gd name="connsiteX1" fmla="*/ 723900 w 3177540"/>
              <a:gd name="connsiteY1" fmla="*/ 5080 h 171450"/>
              <a:gd name="connsiteX2" fmla="*/ 662940 w 3177540"/>
              <a:gd name="connsiteY2" fmla="*/ 171450 h 171450"/>
              <a:gd name="connsiteX3" fmla="*/ 1097280 w 3177540"/>
              <a:gd name="connsiteY3" fmla="*/ 0 h 171450"/>
              <a:gd name="connsiteX4" fmla="*/ 3177540 w 3177540"/>
              <a:gd name="connsiteY4" fmla="*/ 0 h 171450"/>
              <a:gd name="connsiteX0" fmla="*/ 0 w 3177540"/>
              <a:gd name="connsiteY0" fmla="*/ 4445 h 175895"/>
              <a:gd name="connsiteX1" fmla="*/ 731520 w 3177540"/>
              <a:gd name="connsiteY1" fmla="*/ 0 h 175895"/>
              <a:gd name="connsiteX2" fmla="*/ 662940 w 3177540"/>
              <a:gd name="connsiteY2" fmla="*/ 175895 h 175895"/>
              <a:gd name="connsiteX3" fmla="*/ 1097280 w 3177540"/>
              <a:gd name="connsiteY3" fmla="*/ 4445 h 175895"/>
              <a:gd name="connsiteX4" fmla="*/ 3177540 w 3177540"/>
              <a:gd name="connsiteY4" fmla="*/ 4445 h 175895"/>
              <a:gd name="connsiteX0" fmla="*/ 0 w 3177540"/>
              <a:gd name="connsiteY0" fmla="*/ 4445 h 183515"/>
              <a:gd name="connsiteX1" fmla="*/ 731520 w 3177540"/>
              <a:gd name="connsiteY1" fmla="*/ 0 h 183515"/>
              <a:gd name="connsiteX2" fmla="*/ 735330 w 3177540"/>
              <a:gd name="connsiteY2" fmla="*/ 183515 h 183515"/>
              <a:gd name="connsiteX3" fmla="*/ 1097280 w 3177540"/>
              <a:gd name="connsiteY3" fmla="*/ 4445 h 183515"/>
              <a:gd name="connsiteX4" fmla="*/ 3177540 w 3177540"/>
              <a:gd name="connsiteY4" fmla="*/ 4445 h 183515"/>
              <a:gd name="connsiteX0" fmla="*/ 0 w 3177540"/>
              <a:gd name="connsiteY0" fmla="*/ 0 h 179070"/>
              <a:gd name="connsiteX1" fmla="*/ 734533 w 3177540"/>
              <a:gd name="connsiteY1" fmla="*/ 3175 h 179070"/>
              <a:gd name="connsiteX2" fmla="*/ 735330 w 3177540"/>
              <a:gd name="connsiteY2" fmla="*/ 179070 h 179070"/>
              <a:gd name="connsiteX3" fmla="*/ 1097280 w 3177540"/>
              <a:gd name="connsiteY3" fmla="*/ 0 h 179070"/>
              <a:gd name="connsiteX4" fmla="*/ 3177540 w 3177540"/>
              <a:gd name="connsiteY4" fmla="*/ 0 h 17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540" h="179070">
                <a:moveTo>
                  <a:pt x="0" y="0"/>
                </a:moveTo>
                <a:lnTo>
                  <a:pt x="734533" y="3175"/>
                </a:lnTo>
                <a:cubicBezTo>
                  <a:pt x="734799" y="61807"/>
                  <a:pt x="735064" y="120438"/>
                  <a:pt x="735330" y="179070"/>
                </a:cubicBezTo>
                <a:lnTo>
                  <a:pt x="1097280" y="0"/>
                </a:lnTo>
                <a:lnTo>
                  <a:pt x="3177540" y="0"/>
                </a:lnTo>
              </a:path>
            </a:pathLst>
          </a:custGeom>
          <a:noFill/>
          <a:ln>
            <a:solidFill>
              <a:schemeClr val="bg1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ABF445CE-7BD7-4F5B-9169-561FADFAAF25}"/>
              </a:ext>
            </a:extLst>
          </p:cNvPr>
          <p:cNvSpPr/>
          <p:nvPr/>
        </p:nvSpPr>
        <p:spPr>
          <a:xfrm>
            <a:off x="625031" y="4157402"/>
            <a:ext cx="1620957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企业内部格言：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54908D03-E1B7-415C-AA1D-AE0B87B13EE6}"/>
              </a:ext>
            </a:extLst>
          </p:cNvPr>
          <p:cNvSpPr/>
          <p:nvPr/>
        </p:nvSpPr>
        <p:spPr>
          <a:xfrm>
            <a:off x="625032" y="4546388"/>
            <a:ext cx="3120772" cy="790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不管企业家的表现是低调还是高调，他的表现应该贴近企业的精神，企业家的行为应该对企业发展的目标有利。</a:t>
            </a:r>
            <a:r>
              <a:rPr lang="en-US" altLang="zh-CN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晨清</a:t>
            </a:r>
            <a:r>
              <a:rPr lang="en-US" altLang="zh-CN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王悦承</a:t>
            </a:r>
            <a:r>
              <a:rPr lang="en-US" altLang="zh-CN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我表现 我影响</a:t>
            </a:r>
            <a:r>
              <a:rPr lang="en-US" altLang="zh-CN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105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09A0D433-5FB3-4107-81DA-3B56134271BD}"/>
              </a:ext>
            </a:extLst>
          </p:cNvPr>
          <p:cNvSpPr/>
          <p:nvPr/>
        </p:nvSpPr>
        <p:spPr>
          <a:xfrm>
            <a:off x="719496" y="3249341"/>
            <a:ext cx="2835311" cy="179070"/>
          </a:xfrm>
          <a:custGeom>
            <a:avLst/>
            <a:gdLst>
              <a:gd name="connsiteX0" fmla="*/ 0 w 3162300"/>
              <a:gd name="connsiteY0" fmla="*/ 0 h 121920"/>
              <a:gd name="connsiteX1" fmla="*/ 716280 w 3162300"/>
              <a:gd name="connsiteY1" fmla="*/ 0 h 121920"/>
              <a:gd name="connsiteX2" fmla="*/ 594360 w 3162300"/>
              <a:gd name="connsiteY2" fmla="*/ 121920 h 121920"/>
              <a:gd name="connsiteX3" fmla="*/ 990600 w 3162300"/>
              <a:gd name="connsiteY3" fmla="*/ 121920 h 121920"/>
              <a:gd name="connsiteX4" fmla="*/ 1082040 w 3162300"/>
              <a:gd name="connsiteY4" fmla="*/ 30480 h 121920"/>
              <a:gd name="connsiteX5" fmla="*/ 3162300 w 3162300"/>
              <a:gd name="connsiteY5" fmla="*/ 30480 h 121920"/>
              <a:gd name="connsiteX0" fmla="*/ 0 w 3162300"/>
              <a:gd name="connsiteY0" fmla="*/ 0 h 121920"/>
              <a:gd name="connsiteX1" fmla="*/ 716280 w 3162300"/>
              <a:gd name="connsiteY1" fmla="*/ 0 h 121920"/>
              <a:gd name="connsiteX2" fmla="*/ 594360 w 3162300"/>
              <a:gd name="connsiteY2" fmla="*/ 121920 h 121920"/>
              <a:gd name="connsiteX3" fmla="*/ 1082040 w 3162300"/>
              <a:gd name="connsiteY3" fmla="*/ 30480 h 121920"/>
              <a:gd name="connsiteX4" fmla="*/ 3162300 w 3162300"/>
              <a:gd name="connsiteY4" fmla="*/ 30480 h 121920"/>
              <a:gd name="connsiteX0" fmla="*/ 0 w 3162300"/>
              <a:gd name="connsiteY0" fmla="*/ 0 h 201930"/>
              <a:gd name="connsiteX1" fmla="*/ 716280 w 3162300"/>
              <a:gd name="connsiteY1" fmla="*/ 0 h 201930"/>
              <a:gd name="connsiteX2" fmla="*/ 647700 w 3162300"/>
              <a:gd name="connsiteY2" fmla="*/ 201930 h 201930"/>
              <a:gd name="connsiteX3" fmla="*/ 1082040 w 3162300"/>
              <a:gd name="connsiteY3" fmla="*/ 30480 h 201930"/>
              <a:gd name="connsiteX4" fmla="*/ 3162300 w 3162300"/>
              <a:gd name="connsiteY4" fmla="*/ 30480 h 201930"/>
              <a:gd name="connsiteX0" fmla="*/ 0 w 3162300"/>
              <a:gd name="connsiteY0" fmla="*/ 0 h 201930"/>
              <a:gd name="connsiteX1" fmla="*/ 708660 w 3162300"/>
              <a:gd name="connsiteY1" fmla="*/ 35560 h 201930"/>
              <a:gd name="connsiteX2" fmla="*/ 647700 w 3162300"/>
              <a:gd name="connsiteY2" fmla="*/ 201930 h 201930"/>
              <a:gd name="connsiteX3" fmla="*/ 1082040 w 3162300"/>
              <a:gd name="connsiteY3" fmla="*/ 30480 h 201930"/>
              <a:gd name="connsiteX4" fmla="*/ 3162300 w 3162300"/>
              <a:gd name="connsiteY4" fmla="*/ 30480 h 201930"/>
              <a:gd name="connsiteX0" fmla="*/ 0 w 3177540"/>
              <a:gd name="connsiteY0" fmla="*/ 11430 h 171450"/>
              <a:gd name="connsiteX1" fmla="*/ 723900 w 3177540"/>
              <a:gd name="connsiteY1" fmla="*/ 5080 h 171450"/>
              <a:gd name="connsiteX2" fmla="*/ 662940 w 3177540"/>
              <a:gd name="connsiteY2" fmla="*/ 171450 h 171450"/>
              <a:gd name="connsiteX3" fmla="*/ 1097280 w 3177540"/>
              <a:gd name="connsiteY3" fmla="*/ 0 h 171450"/>
              <a:gd name="connsiteX4" fmla="*/ 3177540 w 3177540"/>
              <a:gd name="connsiteY4" fmla="*/ 0 h 171450"/>
              <a:gd name="connsiteX0" fmla="*/ 0 w 3177540"/>
              <a:gd name="connsiteY0" fmla="*/ 0 h 171450"/>
              <a:gd name="connsiteX1" fmla="*/ 723900 w 3177540"/>
              <a:gd name="connsiteY1" fmla="*/ 5080 h 171450"/>
              <a:gd name="connsiteX2" fmla="*/ 662940 w 3177540"/>
              <a:gd name="connsiteY2" fmla="*/ 171450 h 171450"/>
              <a:gd name="connsiteX3" fmla="*/ 1097280 w 3177540"/>
              <a:gd name="connsiteY3" fmla="*/ 0 h 171450"/>
              <a:gd name="connsiteX4" fmla="*/ 3177540 w 3177540"/>
              <a:gd name="connsiteY4" fmla="*/ 0 h 171450"/>
              <a:gd name="connsiteX0" fmla="*/ 0 w 3177540"/>
              <a:gd name="connsiteY0" fmla="*/ 4445 h 175895"/>
              <a:gd name="connsiteX1" fmla="*/ 731520 w 3177540"/>
              <a:gd name="connsiteY1" fmla="*/ 0 h 175895"/>
              <a:gd name="connsiteX2" fmla="*/ 662940 w 3177540"/>
              <a:gd name="connsiteY2" fmla="*/ 175895 h 175895"/>
              <a:gd name="connsiteX3" fmla="*/ 1097280 w 3177540"/>
              <a:gd name="connsiteY3" fmla="*/ 4445 h 175895"/>
              <a:gd name="connsiteX4" fmla="*/ 3177540 w 3177540"/>
              <a:gd name="connsiteY4" fmla="*/ 4445 h 175895"/>
              <a:gd name="connsiteX0" fmla="*/ 0 w 3177540"/>
              <a:gd name="connsiteY0" fmla="*/ 4445 h 183515"/>
              <a:gd name="connsiteX1" fmla="*/ 731520 w 3177540"/>
              <a:gd name="connsiteY1" fmla="*/ 0 h 183515"/>
              <a:gd name="connsiteX2" fmla="*/ 735330 w 3177540"/>
              <a:gd name="connsiteY2" fmla="*/ 183515 h 183515"/>
              <a:gd name="connsiteX3" fmla="*/ 1097280 w 3177540"/>
              <a:gd name="connsiteY3" fmla="*/ 4445 h 183515"/>
              <a:gd name="connsiteX4" fmla="*/ 3177540 w 3177540"/>
              <a:gd name="connsiteY4" fmla="*/ 4445 h 183515"/>
              <a:gd name="connsiteX0" fmla="*/ 0 w 3177540"/>
              <a:gd name="connsiteY0" fmla="*/ 0 h 179070"/>
              <a:gd name="connsiteX1" fmla="*/ 734533 w 3177540"/>
              <a:gd name="connsiteY1" fmla="*/ 3175 h 179070"/>
              <a:gd name="connsiteX2" fmla="*/ 735330 w 3177540"/>
              <a:gd name="connsiteY2" fmla="*/ 179070 h 179070"/>
              <a:gd name="connsiteX3" fmla="*/ 1097280 w 3177540"/>
              <a:gd name="connsiteY3" fmla="*/ 0 h 179070"/>
              <a:gd name="connsiteX4" fmla="*/ 3177540 w 3177540"/>
              <a:gd name="connsiteY4" fmla="*/ 0 h 17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540" h="179070">
                <a:moveTo>
                  <a:pt x="0" y="0"/>
                </a:moveTo>
                <a:lnTo>
                  <a:pt x="734533" y="3175"/>
                </a:lnTo>
                <a:cubicBezTo>
                  <a:pt x="734799" y="61807"/>
                  <a:pt x="735064" y="120438"/>
                  <a:pt x="735330" y="179070"/>
                </a:cubicBezTo>
                <a:lnTo>
                  <a:pt x="1097280" y="0"/>
                </a:lnTo>
                <a:lnTo>
                  <a:pt x="3177540" y="0"/>
                </a:lnTo>
              </a:path>
            </a:pathLst>
          </a:custGeom>
          <a:noFill/>
          <a:ln>
            <a:solidFill>
              <a:schemeClr val="accent2">
                <a:alpha val="8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F42E9329-40B7-4D6D-957D-AE3608FC5798}"/>
              </a:ext>
            </a:extLst>
          </p:cNvPr>
          <p:cNvSpPr/>
          <p:nvPr/>
        </p:nvSpPr>
        <p:spPr>
          <a:xfrm>
            <a:off x="625031" y="2029299"/>
            <a:ext cx="1620957" cy="418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企业内部格言：</a:t>
            </a:r>
            <a:endParaRPr lang="en-US" altLang="zh-CN" sz="1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D29F72D6-28DD-47DE-A03B-A597534C1A18}"/>
              </a:ext>
            </a:extLst>
          </p:cNvPr>
          <p:cNvSpPr/>
          <p:nvPr/>
        </p:nvSpPr>
        <p:spPr>
          <a:xfrm>
            <a:off x="625032" y="2418285"/>
            <a:ext cx="3120772" cy="790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一定要将家族企业这个“家”放大，变成大家文化。大家文化是一种讲社会责任的文化，是符合时代经济潜规则的文化。                            </a:t>
            </a:r>
            <a:r>
              <a:rPr lang="en-US" altLang="zh-CN" sz="105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05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茅理翔</a:t>
            </a:r>
            <a:endParaRPr lang="en-US" altLang="zh-CN" sz="105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2263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53CE9FE-AE4A-4C72-8B11-9FCB8D21DBD2}"/>
              </a:ext>
            </a:extLst>
          </p:cNvPr>
          <p:cNvSpPr/>
          <p:nvPr/>
        </p:nvSpPr>
        <p:spPr>
          <a:xfrm>
            <a:off x="768236" y="1717321"/>
            <a:ext cx="5480164" cy="4002502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780E92E-DE2C-4240-B2FA-53B50BBF986A}"/>
              </a:ext>
            </a:extLst>
          </p:cNvPr>
          <p:cNvGrpSpPr/>
          <p:nvPr/>
        </p:nvGrpSpPr>
        <p:grpSpPr>
          <a:xfrm>
            <a:off x="482600" y="451412"/>
            <a:ext cx="4828032" cy="632426"/>
            <a:chOff x="482600" y="451412"/>
            <a:chExt cx="4828032" cy="57347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79CD717-1FE0-460C-B6F9-B80C2AFF38BF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549717A-D5C9-4086-A8D8-2852596A4DE1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8A1C39F-85AE-40C6-8083-046C85DD9FF8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AF9988-EF02-4D2A-8691-01AF0C241FD8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企业文化 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心态教育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CC65DF5-68DF-4B0A-9726-327BE8EDC51F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19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Corporate Culture</a:t>
              </a: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2DE514F8-88F6-4AA2-8EE3-E6136F5982B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8999" b="11176"/>
          <a:stretch/>
        </p:blipFill>
        <p:spPr>
          <a:xfrm>
            <a:off x="615836" y="1564921"/>
            <a:ext cx="5480164" cy="4002502"/>
          </a:xfrm>
          <a:prstGeom prst="rect">
            <a:avLst/>
          </a:prstGeom>
          <a:effectLst>
            <a:outerShdw blurRad="431800" dist="279400" dir="5400000" sx="92000" sy="92000" algn="t" rotWithShape="0">
              <a:srgbClr val="103B5C">
                <a:alpha val="40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A0D09B-DDCF-4293-9647-683ACBFFB66B}"/>
              </a:ext>
            </a:extLst>
          </p:cNvPr>
          <p:cNvSpPr/>
          <p:nvPr/>
        </p:nvSpPr>
        <p:spPr>
          <a:xfrm>
            <a:off x="4499805" y="2267216"/>
            <a:ext cx="6979534" cy="37710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355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6EE1ED64-9567-4110-9E57-2B13826D1952}"/>
              </a:ext>
            </a:extLst>
          </p:cNvPr>
          <p:cNvSpPr/>
          <p:nvPr/>
        </p:nvSpPr>
        <p:spPr>
          <a:xfrm>
            <a:off x="0" y="6800484"/>
            <a:ext cx="12192000" cy="57516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B195BA60-72F6-4726-887F-DD2592CEA8A6}"/>
              </a:ext>
            </a:extLst>
          </p:cNvPr>
          <p:cNvSpPr>
            <a:spLocks/>
          </p:cNvSpPr>
          <p:nvPr/>
        </p:nvSpPr>
        <p:spPr>
          <a:xfrm>
            <a:off x="7962448" y="6682008"/>
            <a:ext cx="4229552" cy="175993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57A36ADE-5EC0-4A26-AD53-00EB3438A2FD}"/>
              </a:ext>
            </a:extLst>
          </p:cNvPr>
          <p:cNvSpPr>
            <a:spLocks/>
          </p:cNvSpPr>
          <p:nvPr/>
        </p:nvSpPr>
        <p:spPr>
          <a:xfrm flipV="1">
            <a:off x="8893176" y="6682008"/>
            <a:ext cx="3298825" cy="175992"/>
          </a:xfrm>
          <a:custGeom>
            <a:avLst/>
            <a:gdLst>
              <a:gd name="connsiteX0" fmla="*/ 0 w 3298825"/>
              <a:gd name="connsiteY0" fmla="*/ 175992 h 175992"/>
              <a:gd name="connsiteX1" fmla="*/ 3298825 w 3298825"/>
              <a:gd name="connsiteY1" fmla="*/ 175992 h 175992"/>
              <a:gd name="connsiteX2" fmla="*/ 3298825 w 3298825"/>
              <a:gd name="connsiteY2" fmla="*/ 0 h 175992"/>
              <a:gd name="connsiteX3" fmla="*/ 120197 w 3298825"/>
              <a:gd name="connsiteY3" fmla="*/ 0 h 17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825" h="175992">
                <a:moveTo>
                  <a:pt x="0" y="175992"/>
                </a:moveTo>
                <a:lnTo>
                  <a:pt x="3298825" y="175992"/>
                </a:lnTo>
                <a:lnTo>
                  <a:pt x="3298825" y="0"/>
                </a:lnTo>
                <a:lnTo>
                  <a:pt x="120197" y="0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5B033F9-4436-4DC6-8A3F-013256B8B3B7}"/>
              </a:ext>
            </a:extLst>
          </p:cNvPr>
          <p:cNvSpPr/>
          <p:nvPr/>
        </p:nvSpPr>
        <p:spPr>
          <a:xfrm>
            <a:off x="4483081" y="2250050"/>
            <a:ext cx="7012983" cy="175992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CDAAACA3-3CCB-4882-B611-DAD5C2254381}"/>
              </a:ext>
            </a:extLst>
          </p:cNvPr>
          <p:cNvSpPr/>
          <p:nvPr/>
        </p:nvSpPr>
        <p:spPr>
          <a:xfrm>
            <a:off x="5031341" y="3025294"/>
            <a:ext cx="560304" cy="560304"/>
          </a:xfrm>
          <a:prstGeom prst="ellipse">
            <a:avLst/>
          </a:prstGeom>
          <a:gradFill>
            <a:gsLst>
              <a:gs pos="2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39700" dist="76200" dir="5400000" sx="99000" sy="99000" algn="t" rotWithShape="0">
              <a:schemeClr val="accent1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7" name="Group 69">
            <a:extLst>
              <a:ext uri="{FF2B5EF4-FFF2-40B4-BE49-F238E27FC236}">
                <a16:creationId xmlns:a16="http://schemas.microsoft.com/office/drawing/2014/main" id="{DF68E1AF-BA59-46A5-8120-A91B7BD10E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51846" y="3145572"/>
            <a:ext cx="317572" cy="317572"/>
            <a:chOff x="4918" y="3020"/>
            <a:chExt cx="218" cy="218"/>
          </a:xfrm>
          <a:solidFill>
            <a:schemeClr val="bg1"/>
          </a:solidFill>
        </p:grpSpPr>
        <p:sp>
          <p:nvSpPr>
            <p:cNvPr id="46" name="Freeform 70">
              <a:extLst>
                <a:ext uri="{FF2B5EF4-FFF2-40B4-BE49-F238E27FC236}">
                  <a16:creationId xmlns:a16="http://schemas.microsoft.com/office/drawing/2014/main" id="{31BE0433-CC15-496E-98B5-7E38F36F19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8" y="3020"/>
              <a:ext cx="218" cy="218"/>
            </a:xfrm>
            <a:custGeom>
              <a:avLst/>
              <a:gdLst>
                <a:gd name="T0" fmla="*/ 194 w 688"/>
                <a:gd name="T1" fmla="*/ 507 h 685"/>
                <a:gd name="T2" fmla="*/ 152 w 688"/>
                <a:gd name="T3" fmla="*/ 566 h 685"/>
                <a:gd name="T4" fmla="*/ 39 w 688"/>
                <a:gd name="T5" fmla="*/ 663 h 685"/>
                <a:gd name="T6" fmla="*/ 121 w 688"/>
                <a:gd name="T7" fmla="*/ 536 h 685"/>
                <a:gd name="T8" fmla="*/ 183 w 688"/>
                <a:gd name="T9" fmla="*/ 494 h 685"/>
                <a:gd name="T10" fmla="*/ 86 w 688"/>
                <a:gd name="T11" fmla="*/ 368 h 685"/>
                <a:gd name="T12" fmla="*/ 10 w 688"/>
                <a:gd name="T13" fmla="*/ 342 h 685"/>
                <a:gd name="T14" fmla="*/ 87 w 688"/>
                <a:gd name="T15" fmla="*/ 318 h 685"/>
                <a:gd name="T16" fmla="*/ 182 w 688"/>
                <a:gd name="T17" fmla="*/ 192 h 685"/>
                <a:gd name="T18" fmla="*/ 122 w 688"/>
                <a:gd name="T19" fmla="*/ 150 h 685"/>
                <a:gd name="T20" fmla="*/ 57 w 688"/>
                <a:gd name="T21" fmla="*/ 12 h 685"/>
                <a:gd name="T22" fmla="*/ 152 w 688"/>
                <a:gd name="T23" fmla="*/ 119 h 685"/>
                <a:gd name="T24" fmla="*/ 197 w 688"/>
                <a:gd name="T25" fmla="*/ 176 h 685"/>
                <a:gd name="T26" fmla="*/ 244 w 688"/>
                <a:gd name="T27" fmla="*/ 156 h 685"/>
                <a:gd name="T28" fmla="*/ 153 w 688"/>
                <a:gd name="T29" fmla="*/ 281 h 685"/>
                <a:gd name="T30" fmla="*/ 544 w 688"/>
                <a:gd name="T31" fmla="*/ 378 h 685"/>
                <a:gd name="T32" fmla="*/ 285 w 688"/>
                <a:gd name="T33" fmla="*/ 150 h 685"/>
                <a:gd name="T34" fmla="*/ 279 w 688"/>
                <a:gd name="T35" fmla="*/ 131 h 685"/>
                <a:gd name="T36" fmla="*/ 320 w 688"/>
                <a:gd name="T37" fmla="*/ 84 h 685"/>
                <a:gd name="T38" fmla="*/ 346 w 688"/>
                <a:gd name="T39" fmla="*/ 7 h 685"/>
                <a:gd name="T40" fmla="*/ 370 w 688"/>
                <a:gd name="T41" fmla="*/ 84 h 685"/>
                <a:gd name="T42" fmla="*/ 496 w 688"/>
                <a:gd name="T43" fmla="*/ 179 h 685"/>
                <a:gd name="T44" fmla="*/ 538 w 688"/>
                <a:gd name="T45" fmla="*/ 119 h 685"/>
                <a:gd name="T46" fmla="*/ 676 w 688"/>
                <a:gd name="T47" fmla="*/ 54 h 685"/>
                <a:gd name="T48" fmla="*/ 569 w 688"/>
                <a:gd name="T49" fmla="*/ 149 h 685"/>
                <a:gd name="T50" fmla="*/ 511 w 688"/>
                <a:gd name="T51" fmla="*/ 195 h 685"/>
                <a:gd name="T52" fmla="*/ 604 w 688"/>
                <a:gd name="T53" fmla="*/ 318 h 685"/>
                <a:gd name="T54" fmla="*/ 681 w 688"/>
                <a:gd name="T55" fmla="*/ 343 h 685"/>
                <a:gd name="T56" fmla="*/ 604 w 688"/>
                <a:gd name="T57" fmla="*/ 367 h 685"/>
                <a:gd name="T58" fmla="*/ 512 w 688"/>
                <a:gd name="T59" fmla="*/ 490 h 685"/>
                <a:gd name="T60" fmla="*/ 623 w 688"/>
                <a:gd name="T61" fmla="*/ 528 h 685"/>
                <a:gd name="T62" fmla="*/ 611 w 688"/>
                <a:gd name="T63" fmla="*/ 678 h 685"/>
                <a:gd name="T64" fmla="*/ 539 w 688"/>
                <a:gd name="T65" fmla="*/ 565 h 685"/>
                <a:gd name="T66" fmla="*/ 496 w 688"/>
                <a:gd name="T67" fmla="*/ 506 h 685"/>
                <a:gd name="T68" fmla="*/ 370 w 688"/>
                <a:gd name="T69" fmla="*/ 601 h 685"/>
                <a:gd name="T70" fmla="*/ 346 w 688"/>
                <a:gd name="T71" fmla="*/ 678 h 685"/>
                <a:gd name="T72" fmla="*/ 320 w 688"/>
                <a:gd name="T73" fmla="*/ 602 h 685"/>
                <a:gd name="T74" fmla="*/ 85 w 688"/>
                <a:gd name="T75" fmla="*/ 27 h 685"/>
                <a:gd name="T76" fmla="*/ 86 w 688"/>
                <a:gd name="T77" fmla="*/ 139 h 685"/>
                <a:gd name="T78" fmla="*/ 85 w 688"/>
                <a:gd name="T79" fmla="*/ 27 h 685"/>
                <a:gd name="T80" fmla="*/ 661 w 688"/>
                <a:gd name="T81" fmla="*/ 83 h 685"/>
                <a:gd name="T82" fmla="*/ 549 w 688"/>
                <a:gd name="T83" fmla="*/ 82 h 685"/>
                <a:gd name="T84" fmla="*/ 30 w 688"/>
                <a:gd name="T85" fmla="*/ 602 h 685"/>
                <a:gd name="T86" fmla="*/ 142 w 688"/>
                <a:gd name="T87" fmla="*/ 602 h 685"/>
                <a:gd name="T88" fmla="*/ 30 w 688"/>
                <a:gd name="T89" fmla="*/ 602 h 685"/>
                <a:gd name="T90" fmla="*/ 606 w 688"/>
                <a:gd name="T91" fmla="*/ 546 h 685"/>
                <a:gd name="T92" fmla="*/ 605 w 688"/>
                <a:gd name="T93" fmla="*/ 659 h 685"/>
                <a:gd name="T94" fmla="*/ 345 w 688"/>
                <a:gd name="T95" fmla="*/ 27 h 685"/>
                <a:gd name="T96" fmla="*/ 345 w 688"/>
                <a:gd name="T97" fmla="*/ 73 h 685"/>
                <a:gd name="T98" fmla="*/ 345 w 688"/>
                <a:gd name="T99" fmla="*/ 27 h 685"/>
                <a:gd name="T100" fmla="*/ 53 w 688"/>
                <a:gd name="T101" fmla="*/ 319 h 685"/>
                <a:gd name="T102" fmla="*/ 53 w 688"/>
                <a:gd name="T103" fmla="*/ 366 h 685"/>
                <a:gd name="T104" fmla="*/ 661 w 688"/>
                <a:gd name="T105" fmla="*/ 342 h 685"/>
                <a:gd name="T106" fmla="*/ 615 w 688"/>
                <a:gd name="T107" fmla="*/ 342 h 685"/>
                <a:gd name="T108" fmla="*/ 661 w 688"/>
                <a:gd name="T109" fmla="*/ 342 h 685"/>
                <a:gd name="T110" fmla="*/ 322 w 688"/>
                <a:gd name="T111" fmla="*/ 636 h 685"/>
                <a:gd name="T112" fmla="*/ 369 w 688"/>
                <a:gd name="T113" fmla="*/ 634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8" h="685">
                  <a:moveTo>
                    <a:pt x="335" y="566"/>
                  </a:moveTo>
                  <a:cubicBezTo>
                    <a:pt x="262" y="551"/>
                    <a:pt x="262" y="551"/>
                    <a:pt x="194" y="507"/>
                  </a:cubicBezTo>
                  <a:cubicBezTo>
                    <a:pt x="179" y="521"/>
                    <a:pt x="165" y="536"/>
                    <a:pt x="151" y="552"/>
                  </a:cubicBezTo>
                  <a:cubicBezTo>
                    <a:pt x="149" y="554"/>
                    <a:pt x="150" y="562"/>
                    <a:pt x="152" y="566"/>
                  </a:cubicBezTo>
                  <a:cubicBezTo>
                    <a:pt x="170" y="599"/>
                    <a:pt x="163" y="636"/>
                    <a:pt x="135" y="661"/>
                  </a:cubicBezTo>
                  <a:cubicBezTo>
                    <a:pt x="107" y="684"/>
                    <a:pt x="68" y="685"/>
                    <a:pt x="39" y="663"/>
                  </a:cubicBezTo>
                  <a:cubicBezTo>
                    <a:pt x="8" y="638"/>
                    <a:pt x="0" y="595"/>
                    <a:pt x="21" y="562"/>
                  </a:cubicBezTo>
                  <a:cubicBezTo>
                    <a:pt x="42" y="528"/>
                    <a:pt x="86" y="516"/>
                    <a:pt x="121" y="536"/>
                  </a:cubicBezTo>
                  <a:cubicBezTo>
                    <a:pt x="131" y="541"/>
                    <a:pt x="135" y="540"/>
                    <a:pt x="142" y="532"/>
                  </a:cubicBezTo>
                  <a:cubicBezTo>
                    <a:pt x="155" y="519"/>
                    <a:pt x="169" y="507"/>
                    <a:pt x="183" y="494"/>
                  </a:cubicBezTo>
                  <a:cubicBezTo>
                    <a:pt x="146" y="452"/>
                    <a:pt x="127" y="406"/>
                    <a:pt x="123" y="353"/>
                  </a:cubicBezTo>
                  <a:cubicBezTo>
                    <a:pt x="108" y="351"/>
                    <a:pt x="95" y="349"/>
                    <a:pt x="86" y="368"/>
                  </a:cubicBezTo>
                  <a:cubicBezTo>
                    <a:pt x="79" y="384"/>
                    <a:pt x="56" y="389"/>
                    <a:pt x="39" y="383"/>
                  </a:cubicBezTo>
                  <a:cubicBezTo>
                    <a:pt x="21" y="377"/>
                    <a:pt x="9" y="360"/>
                    <a:pt x="10" y="342"/>
                  </a:cubicBezTo>
                  <a:cubicBezTo>
                    <a:pt x="10" y="324"/>
                    <a:pt x="23" y="307"/>
                    <a:pt x="40" y="302"/>
                  </a:cubicBezTo>
                  <a:cubicBezTo>
                    <a:pt x="57" y="296"/>
                    <a:pt x="80" y="302"/>
                    <a:pt x="87" y="318"/>
                  </a:cubicBezTo>
                  <a:cubicBezTo>
                    <a:pt x="95" y="337"/>
                    <a:pt x="108" y="334"/>
                    <a:pt x="123" y="332"/>
                  </a:cubicBezTo>
                  <a:cubicBezTo>
                    <a:pt x="127" y="280"/>
                    <a:pt x="145" y="233"/>
                    <a:pt x="182" y="192"/>
                  </a:cubicBezTo>
                  <a:cubicBezTo>
                    <a:pt x="167" y="177"/>
                    <a:pt x="152" y="162"/>
                    <a:pt x="137" y="148"/>
                  </a:cubicBezTo>
                  <a:cubicBezTo>
                    <a:pt x="134" y="146"/>
                    <a:pt x="126" y="148"/>
                    <a:pt x="122" y="150"/>
                  </a:cubicBezTo>
                  <a:cubicBezTo>
                    <a:pt x="72" y="175"/>
                    <a:pt x="12" y="142"/>
                    <a:pt x="10" y="87"/>
                  </a:cubicBezTo>
                  <a:cubicBezTo>
                    <a:pt x="8" y="54"/>
                    <a:pt x="27" y="25"/>
                    <a:pt x="57" y="12"/>
                  </a:cubicBezTo>
                  <a:cubicBezTo>
                    <a:pt x="87" y="0"/>
                    <a:pt x="120" y="8"/>
                    <a:pt x="142" y="32"/>
                  </a:cubicBezTo>
                  <a:cubicBezTo>
                    <a:pt x="164" y="56"/>
                    <a:pt x="168" y="90"/>
                    <a:pt x="152" y="119"/>
                  </a:cubicBezTo>
                  <a:cubicBezTo>
                    <a:pt x="151" y="122"/>
                    <a:pt x="149" y="125"/>
                    <a:pt x="148" y="127"/>
                  </a:cubicBezTo>
                  <a:cubicBezTo>
                    <a:pt x="165" y="143"/>
                    <a:pt x="181" y="160"/>
                    <a:pt x="197" y="176"/>
                  </a:cubicBezTo>
                  <a:cubicBezTo>
                    <a:pt x="206" y="170"/>
                    <a:pt x="216" y="163"/>
                    <a:pt x="226" y="156"/>
                  </a:cubicBezTo>
                  <a:cubicBezTo>
                    <a:pt x="232" y="152"/>
                    <a:pt x="238" y="147"/>
                    <a:pt x="244" y="156"/>
                  </a:cubicBezTo>
                  <a:cubicBezTo>
                    <a:pt x="250" y="164"/>
                    <a:pt x="243" y="168"/>
                    <a:pt x="237" y="172"/>
                  </a:cubicBezTo>
                  <a:cubicBezTo>
                    <a:pt x="196" y="199"/>
                    <a:pt x="168" y="235"/>
                    <a:pt x="153" y="281"/>
                  </a:cubicBezTo>
                  <a:cubicBezTo>
                    <a:pt x="117" y="393"/>
                    <a:pt x="183" y="510"/>
                    <a:pt x="299" y="539"/>
                  </a:cubicBezTo>
                  <a:cubicBezTo>
                    <a:pt x="410" y="567"/>
                    <a:pt x="524" y="492"/>
                    <a:pt x="544" y="378"/>
                  </a:cubicBezTo>
                  <a:cubicBezTo>
                    <a:pt x="570" y="232"/>
                    <a:pt x="435" y="108"/>
                    <a:pt x="292" y="148"/>
                  </a:cubicBezTo>
                  <a:cubicBezTo>
                    <a:pt x="290" y="148"/>
                    <a:pt x="287" y="150"/>
                    <a:pt x="285" y="150"/>
                  </a:cubicBezTo>
                  <a:cubicBezTo>
                    <a:pt x="279" y="148"/>
                    <a:pt x="274" y="146"/>
                    <a:pt x="269" y="143"/>
                  </a:cubicBezTo>
                  <a:cubicBezTo>
                    <a:pt x="272" y="139"/>
                    <a:pt x="275" y="133"/>
                    <a:pt x="279" y="131"/>
                  </a:cubicBezTo>
                  <a:cubicBezTo>
                    <a:pt x="297" y="126"/>
                    <a:pt x="316" y="123"/>
                    <a:pt x="335" y="119"/>
                  </a:cubicBezTo>
                  <a:cubicBezTo>
                    <a:pt x="337" y="105"/>
                    <a:pt x="339" y="92"/>
                    <a:pt x="320" y="84"/>
                  </a:cubicBezTo>
                  <a:cubicBezTo>
                    <a:pt x="304" y="76"/>
                    <a:pt x="299" y="53"/>
                    <a:pt x="305" y="36"/>
                  </a:cubicBezTo>
                  <a:cubicBezTo>
                    <a:pt x="311" y="19"/>
                    <a:pt x="328" y="6"/>
                    <a:pt x="346" y="7"/>
                  </a:cubicBezTo>
                  <a:cubicBezTo>
                    <a:pt x="364" y="7"/>
                    <a:pt x="381" y="19"/>
                    <a:pt x="386" y="37"/>
                  </a:cubicBezTo>
                  <a:cubicBezTo>
                    <a:pt x="392" y="54"/>
                    <a:pt x="386" y="77"/>
                    <a:pt x="370" y="84"/>
                  </a:cubicBezTo>
                  <a:cubicBezTo>
                    <a:pt x="352" y="92"/>
                    <a:pt x="354" y="105"/>
                    <a:pt x="356" y="120"/>
                  </a:cubicBezTo>
                  <a:cubicBezTo>
                    <a:pt x="408" y="124"/>
                    <a:pt x="455" y="143"/>
                    <a:pt x="496" y="179"/>
                  </a:cubicBezTo>
                  <a:cubicBezTo>
                    <a:pt x="511" y="164"/>
                    <a:pt x="526" y="149"/>
                    <a:pt x="540" y="134"/>
                  </a:cubicBezTo>
                  <a:cubicBezTo>
                    <a:pt x="542" y="131"/>
                    <a:pt x="540" y="123"/>
                    <a:pt x="538" y="119"/>
                  </a:cubicBezTo>
                  <a:cubicBezTo>
                    <a:pt x="513" y="69"/>
                    <a:pt x="546" y="9"/>
                    <a:pt x="601" y="7"/>
                  </a:cubicBezTo>
                  <a:cubicBezTo>
                    <a:pt x="634" y="5"/>
                    <a:pt x="663" y="24"/>
                    <a:pt x="676" y="54"/>
                  </a:cubicBezTo>
                  <a:cubicBezTo>
                    <a:pt x="688" y="84"/>
                    <a:pt x="680" y="117"/>
                    <a:pt x="657" y="139"/>
                  </a:cubicBezTo>
                  <a:cubicBezTo>
                    <a:pt x="632" y="161"/>
                    <a:pt x="598" y="165"/>
                    <a:pt x="569" y="149"/>
                  </a:cubicBezTo>
                  <a:cubicBezTo>
                    <a:pt x="566" y="148"/>
                    <a:pt x="563" y="146"/>
                    <a:pt x="562" y="145"/>
                  </a:cubicBezTo>
                  <a:cubicBezTo>
                    <a:pt x="545" y="162"/>
                    <a:pt x="529" y="178"/>
                    <a:pt x="511" y="195"/>
                  </a:cubicBezTo>
                  <a:cubicBezTo>
                    <a:pt x="545" y="233"/>
                    <a:pt x="564" y="279"/>
                    <a:pt x="567" y="332"/>
                  </a:cubicBezTo>
                  <a:cubicBezTo>
                    <a:pt x="583" y="334"/>
                    <a:pt x="596" y="336"/>
                    <a:pt x="604" y="318"/>
                  </a:cubicBezTo>
                  <a:cubicBezTo>
                    <a:pt x="612" y="302"/>
                    <a:pt x="634" y="296"/>
                    <a:pt x="652" y="302"/>
                  </a:cubicBezTo>
                  <a:cubicBezTo>
                    <a:pt x="669" y="307"/>
                    <a:pt x="681" y="324"/>
                    <a:pt x="681" y="343"/>
                  </a:cubicBezTo>
                  <a:cubicBezTo>
                    <a:pt x="681" y="361"/>
                    <a:pt x="669" y="378"/>
                    <a:pt x="652" y="383"/>
                  </a:cubicBezTo>
                  <a:cubicBezTo>
                    <a:pt x="634" y="389"/>
                    <a:pt x="612" y="383"/>
                    <a:pt x="604" y="367"/>
                  </a:cubicBezTo>
                  <a:cubicBezTo>
                    <a:pt x="596" y="349"/>
                    <a:pt x="584" y="351"/>
                    <a:pt x="568" y="353"/>
                  </a:cubicBezTo>
                  <a:cubicBezTo>
                    <a:pt x="564" y="405"/>
                    <a:pt x="546" y="452"/>
                    <a:pt x="512" y="490"/>
                  </a:cubicBezTo>
                  <a:cubicBezTo>
                    <a:pt x="528" y="506"/>
                    <a:pt x="544" y="522"/>
                    <a:pt x="562" y="540"/>
                  </a:cubicBezTo>
                  <a:cubicBezTo>
                    <a:pt x="579" y="530"/>
                    <a:pt x="599" y="523"/>
                    <a:pt x="623" y="528"/>
                  </a:cubicBezTo>
                  <a:cubicBezTo>
                    <a:pt x="658" y="537"/>
                    <a:pt x="684" y="571"/>
                    <a:pt x="681" y="608"/>
                  </a:cubicBezTo>
                  <a:cubicBezTo>
                    <a:pt x="679" y="645"/>
                    <a:pt x="648" y="676"/>
                    <a:pt x="611" y="678"/>
                  </a:cubicBezTo>
                  <a:cubicBezTo>
                    <a:pt x="574" y="681"/>
                    <a:pt x="540" y="656"/>
                    <a:pt x="531" y="620"/>
                  </a:cubicBezTo>
                  <a:cubicBezTo>
                    <a:pt x="527" y="600"/>
                    <a:pt x="529" y="582"/>
                    <a:pt x="539" y="565"/>
                  </a:cubicBezTo>
                  <a:cubicBezTo>
                    <a:pt x="544" y="558"/>
                    <a:pt x="543" y="553"/>
                    <a:pt x="537" y="548"/>
                  </a:cubicBezTo>
                  <a:cubicBezTo>
                    <a:pt x="523" y="534"/>
                    <a:pt x="511" y="521"/>
                    <a:pt x="496" y="506"/>
                  </a:cubicBezTo>
                  <a:cubicBezTo>
                    <a:pt x="455" y="542"/>
                    <a:pt x="409" y="561"/>
                    <a:pt x="356" y="565"/>
                  </a:cubicBezTo>
                  <a:cubicBezTo>
                    <a:pt x="354" y="580"/>
                    <a:pt x="352" y="593"/>
                    <a:pt x="370" y="601"/>
                  </a:cubicBezTo>
                  <a:cubicBezTo>
                    <a:pt x="386" y="608"/>
                    <a:pt x="392" y="631"/>
                    <a:pt x="386" y="648"/>
                  </a:cubicBezTo>
                  <a:cubicBezTo>
                    <a:pt x="381" y="666"/>
                    <a:pt x="364" y="678"/>
                    <a:pt x="346" y="678"/>
                  </a:cubicBezTo>
                  <a:cubicBezTo>
                    <a:pt x="328" y="679"/>
                    <a:pt x="311" y="667"/>
                    <a:pt x="305" y="649"/>
                  </a:cubicBezTo>
                  <a:cubicBezTo>
                    <a:pt x="299" y="632"/>
                    <a:pt x="304" y="609"/>
                    <a:pt x="320" y="602"/>
                  </a:cubicBezTo>
                  <a:cubicBezTo>
                    <a:pt x="338" y="594"/>
                    <a:pt x="338" y="581"/>
                    <a:pt x="335" y="566"/>
                  </a:cubicBezTo>
                  <a:close/>
                  <a:moveTo>
                    <a:pt x="85" y="27"/>
                  </a:moveTo>
                  <a:cubicBezTo>
                    <a:pt x="54" y="27"/>
                    <a:pt x="29" y="52"/>
                    <a:pt x="30" y="83"/>
                  </a:cubicBezTo>
                  <a:cubicBezTo>
                    <a:pt x="30" y="115"/>
                    <a:pt x="55" y="139"/>
                    <a:pt x="86" y="139"/>
                  </a:cubicBezTo>
                  <a:cubicBezTo>
                    <a:pt x="117" y="139"/>
                    <a:pt x="142" y="113"/>
                    <a:pt x="142" y="82"/>
                  </a:cubicBezTo>
                  <a:cubicBezTo>
                    <a:pt x="141" y="51"/>
                    <a:pt x="116" y="26"/>
                    <a:pt x="85" y="27"/>
                  </a:cubicBezTo>
                  <a:close/>
                  <a:moveTo>
                    <a:pt x="605" y="139"/>
                  </a:moveTo>
                  <a:cubicBezTo>
                    <a:pt x="636" y="139"/>
                    <a:pt x="661" y="115"/>
                    <a:pt x="661" y="83"/>
                  </a:cubicBezTo>
                  <a:cubicBezTo>
                    <a:pt x="662" y="52"/>
                    <a:pt x="637" y="27"/>
                    <a:pt x="606" y="27"/>
                  </a:cubicBezTo>
                  <a:cubicBezTo>
                    <a:pt x="575" y="26"/>
                    <a:pt x="550" y="51"/>
                    <a:pt x="549" y="82"/>
                  </a:cubicBezTo>
                  <a:cubicBezTo>
                    <a:pt x="549" y="113"/>
                    <a:pt x="574" y="139"/>
                    <a:pt x="605" y="139"/>
                  </a:cubicBezTo>
                  <a:close/>
                  <a:moveTo>
                    <a:pt x="30" y="602"/>
                  </a:moveTo>
                  <a:cubicBezTo>
                    <a:pt x="29" y="633"/>
                    <a:pt x="55" y="659"/>
                    <a:pt x="86" y="659"/>
                  </a:cubicBezTo>
                  <a:cubicBezTo>
                    <a:pt x="117" y="658"/>
                    <a:pt x="142" y="633"/>
                    <a:pt x="142" y="602"/>
                  </a:cubicBezTo>
                  <a:cubicBezTo>
                    <a:pt x="142" y="571"/>
                    <a:pt x="117" y="546"/>
                    <a:pt x="86" y="546"/>
                  </a:cubicBezTo>
                  <a:cubicBezTo>
                    <a:pt x="55" y="546"/>
                    <a:pt x="30" y="571"/>
                    <a:pt x="30" y="602"/>
                  </a:cubicBezTo>
                  <a:close/>
                  <a:moveTo>
                    <a:pt x="661" y="603"/>
                  </a:moveTo>
                  <a:cubicBezTo>
                    <a:pt x="662" y="572"/>
                    <a:pt x="637" y="547"/>
                    <a:pt x="606" y="546"/>
                  </a:cubicBezTo>
                  <a:cubicBezTo>
                    <a:pt x="575" y="546"/>
                    <a:pt x="549" y="571"/>
                    <a:pt x="549" y="602"/>
                  </a:cubicBezTo>
                  <a:cubicBezTo>
                    <a:pt x="549" y="633"/>
                    <a:pt x="574" y="658"/>
                    <a:pt x="605" y="659"/>
                  </a:cubicBezTo>
                  <a:cubicBezTo>
                    <a:pt x="636" y="659"/>
                    <a:pt x="661" y="634"/>
                    <a:pt x="661" y="603"/>
                  </a:cubicBezTo>
                  <a:close/>
                  <a:moveTo>
                    <a:pt x="345" y="27"/>
                  </a:moveTo>
                  <a:cubicBezTo>
                    <a:pt x="333" y="27"/>
                    <a:pt x="322" y="37"/>
                    <a:pt x="322" y="50"/>
                  </a:cubicBezTo>
                  <a:cubicBezTo>
                    <a:pt x="322" y="62"/>
                    <a:pt x="333" y="72"/>
                    <a:pt x="345" y="73"/>
                  </a:cubicBezTo>
                  <a:cubicBezTo>
                    <a:pt x="358" y="73"/>
                    <a:pt x="369" y="62"/>
                    <a:pt x="369" y="49"/>
                  </a:cubicBezTo>
                  <a:cubicBezTo>
                    <a:pt x="369" y="37"/>
                    <a:pt x="358" y="27"/>
                    <a:pt x="345" y="27"/>
                  </a:cubicBezTo>
                  <a:close/>
                  <a:moveTo>
                    <a:pt x="76" y="343"/>
                  </a:moveTo>
                  <a:cubicBezTo>
                    <a:pt x="76" y="330"/>
                    <a:pt x="65" y="320"/>
                    <a:pt x="53" y="319"/>
                  </a:cubicBezTo>
                  <a:cubicBezTo>
                    <a:pt x="41" y="319"/>
                    <a:pt x="29" y="330"/>
                    <a:pt x="30" y="343"/>
                  </a:cubicBezTo>
                  <a:cubicBezTo>
                    <a:pt x="30" y="356"/>
                    <a:pt x="41" y="366"/>
                    <a:pt x="53" y="366"/>
                  </a:cubicBezTo>
                  <a:cubicBezTo>
                    <a:pt x="65" y="366"/>
                    <a:pt x="75" y="355"/>
                    <a:pt x="76" y="343"/>
                  </a:cubicBezTo>
                  <a:close/>
                  <a:moveTo>
                    <a:pt x="661" y="342"/>
                  </a:moveTo>
                  <a:cubicBezTo>
                    <a:pt x="661" y="330"/>
                    <a:pt x="651" y="319"/>
                    <a:pt x="638" y="319"/>
                  </a:cubicBezTo>
                  <a:cubicBezTo>
                    <a:pt x="626" y="319"/>
                    <a:pt x="616" y="330"/>
                    <a:pt x="615" y="342"/>
                  </a:cubicBezTo>
                  <a:cubicBezTo>
                    <a:pt x="615" y="355"/>
                    <a:pt x="627" y="367"/>
                    <a:pt x="639" y="366"/>
                  </a:cubicBezTo>
                  <a:cubicBezTo>
                    <a:pt x="652" y="365"/>
                    <a:pt x="661" y="355"/>
                    <a:pt x="661" y="342"/>
                  </a:cubicBezTo>
                  <a:close/>
                  <a:moveTo>
                    <a:pt x="345" y="613"/>
                  </a:moveTo>
                  <a:cubicBezTo>
                    <a:pt x="333" y="613"/>
                    <a:pt x="322" y="624"/>
                    <a:pt x="322" y="636"/>
                  </a:cubicBezTo>
                  <a:cubicBezTo>
                    <a:pt x="322" y="649"/>
                    <a:pt x="334" y="659"/>
                    <a:pt x="347" y="658"/>
                  </a:cubicBezTo>
                  <a:cubicBezTo>
                    <a:pt x="359" y="658"/>
                    <a:pt x="370" y="647"/>
                    <a:pt x="369" y="634"/>
                  </a:cubicBezTo>
                  <a:cubicBezTo>
                    <a:pt x="368" y="622"/>
                    <a:pt x="357" y="612"/>
                    <a:pt x="345" y="6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71">
              <a:extLst>
                <a:ext uri="{FF2B5EF4-FFF2-40B4-BE49-F238E27FC236}">
                  <a16:creationId xmlns:a16="http://schemas.microsoft.com/office/drawing/2014/main" id="{11D9439A-7BB3-4564-8C81-BC8A5CA810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1" y="3082"/>
              <a:ext cx="90" cy="94"/>
            </a:xfrm>
            <a:custGeom>
              <a:avLst/>
              <a:gdLst>
                <a:gd name="T0" fmla="*/ 219 w 284"/>
                <a:gd name="T1" fmla="*/ 49 h 297"/>
                <a:gd name="T2" fmla="*/ 263 w 284"/>
                <a:gd name="T3" fmla="*/ 75 h 297"/>
                <a:gd name="T4" fmla="*/ 275 w 284"/>
                <a:gd name="T5" fmla="*/ 112 h 297"/>
                <a:gd name="T6" fmla="*/ 254 w 284"/>
                <a:gd name="T7" fmla="*/ 159 h 297"/>
                <a:gd name="T8" fmla="*/ 265 w 284"/>
                <a:gd name="T9" fmla="*/ 194 h 297"/>
                <a:gd name="T10" fmla="*/ 252 w 284"/>
                <a:gd name="T11" fmla="*/ 212 h 297"/>
                <a:gd name="T12" fmla="*/ 225 w 284"/>
                <a:gd name="T13" fmla="*/ 211 h 297"/>
                <a:gd name="T14" fmla="*/ 215 w 284"/>
                <a:gd name="T15" fmla="*/ 202 h 297"/>
                <a:gd name="T16" fmla="*/ 226 w 284"/>
                <a:gd name="T17" fmla="*/ 193 h 297"/>
                <a:gd name="T18" fmla="*/ 244 w 284"/>
                <a:gd name="T19" fmla="*/ 191 h 297"/>
                <a:gd name="T20" fmla="*/ 191 w 284"/>
                <a:gd name="T21" fmla="*/ 29 h 297"/>
                <a:gd name="T22" fmla="*/ 155 w 284"/>
                <a:gd name="T23" fmla="*/ 55 h 297"/>
                <a:gd name="T24" fmla="*/ 83 w 284"/>
                <a:gd name="T25" fmla="*/ 109 h 297"/>
                <a:gd name="T26" fmla="*/ 77 w 284"/>
                <a:gd name="T27" fmla="*/ 128 h 297"/>
                <a:gd name="T28" fmla="*/ 94 w 284"/>
                <a:gd name="T29" fmla="*/ 181 h 297"/>
                <a:gd name="T30" fmla="*/ 108 w 284"/>
                <a:gd name="T31" fmla="*/ 191 h 297"/>
                <a:gd name="T32" fmla="*/ 172 w 284"/>
                <a:gd name="T33" fmla="*/ 193 h 297"/>
                <a:gd name="T34" fmla="*/ 187 w 284"/>
                <a:gd name="T35" fmla="*/ 201 h 297"/>
                <a:gd name="T36" fmla="*/ 171 w 284"/>
                <a:gd name="T37" fmla="*/ 211 h 297"/>
                <a:gd name="T38" fmla="*/ 122 w 284"/>
                <a:gd name="T39" fmla="*/ 211 h 297"/>
                <a:gd name="T40" fmla="*/ 145 w 284"/>
                <a:gd name="T41" fmla="*/ 257 h 297"/>
                <a:gd name="T42" fmla="*/ 137 w 284"/>
                <a:gd name="T43" fmla="*/ 280 h 297"/>
                <a:gd name="T44" fmla="*/ 78 w 284"/>
                <a:gd name="T45" fmla="*/ 256 h 297"/>
                <a:gd name="T46" fmla="*/ 69 w 284"/>
                <a:gd name="T47" fmla="*/ 238 h 297"/>
                <a:gd name="T48" fmla="*/ 45 w 284"/>
                <a:gd name="T49" fmla="*/ 226 h 297"/>
                <a:gd name="T50" fmla="*/ 29 w 284"/>
                <a:gd name="T51" fmla="*/ 217 h 297"/>
                <a:gd name="T52" fmla="*/ 3 w 284"/>
                <a:gd name="T53" fmla="*/ 137 h 297"/>
                <a:gd name="T54" fmla="*/ 10 w 284"/>
                <a:gd name="T55" fmla="*/ 119 h 297"/>
                <a:gd name="T56" fmla="*/ 152 w 284"/>
                <a:gd name="T57" fmla="*/ 33 h 297"/>
                <a:gd name="T58" fmla="*/ 186 w 284"/>
                <a:gd name="T59" fmla="*/ 8 h 297"/>
                <a:gd name="T60" fmla="*/ 207 w 284"/>
                <a:gd name="T61" fmla="*/ 15 h 297"/>
                <a:gd name="T62" fmla="*/ 219 w 284"/>
                <a:gd name="T63" fmla="*/ 49 h 297"/>
                <a:gd name="T64" fmla="*/ 55 w 284"/>
                <a:gd name="T65" fmla="*/ 125 h 297"/>
                <a:gd name="T66" fmla="*/ 23 w 284"/>
                <a:gd name="T67" fmla="*/ 136 h 297"/>
                <a:gd name="T68" fmla="*/ 46 w 284"/>
                <a:gd name="T69" fmla="*/ 205 h 297"/>
                <a:gd name="T70" fmla="*/ 77 w 284"/>
                <a:gd name="T71" fmla="*/ 194 h 297"/>
                <a:gd name="T72" fmla="*/ 55 w 284"/>
                <a:gd name="T73" fmla="*/ 125 h 297"/>
                <a:gd name="T74" fmla="*/ 125 w 284"/>
                <a:gd name="T75" fmla="*/ 261 h 297"/>
                <a:gd name="T76" fmla="*/ 105 w 284"/>
                <a:gd name="T77" fmla="*/ 223 h 297"/>
                <a:gd name="T78" fmla="*/ 80 w 284"/>
                <a:gd name="T79" fmla="*/ 217 h 297"/>
                <a:gd name="T80" fmla="*/ 99 w 284"/>
                <a:gd name="T81" fmla="*/ 254 h 297"/>
                <a:gd name="T82" fmla="*/ 125 w 284"/>
                <a:gd name="T83" fmla="*/ 261 h 297"/>
                <a:gd name="T84" fmla="*/ 226 w 284"/>
                <a:gd name="T85" fmla="*/ 71 h 297"/>
                <a:gd name="T86" fmla="*/ 248 w 284"/>
                <a:gd name="T87" fmla="*/ 139 h 297"/>
                <a:gd name="T88" fmla="*/ 261 w 284"/>
                <a:gd name="T89" fmla="*/ 133 h 297"/>
                <a:gd name="T90" fmla="*/ 242 w 284"/>
                <a:gd name="T91" fmla="*/ 74 h 297"/>
                <a:gd name="T92" fmla="*/ 226 w 284"/>
                <a:gd name="T93" fmla="*/ 7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4" h="297">
                  <a:moveTo>
                    <a:pt x="219" y="49"/>
                  </a:moveTo>
                  <a:cubicBezTo>
                    <a:pt x="248" y="44"/>
                    <a:pt x="254" y="47"/>
                    <a:pt x="263" y="75"/>
                  </a:cubicBezTo>
                  <a:cubicBezTo>
                    <a:pt x="267" y="87"/>
                    <a:pt x="271" y="100"/>
                    <a:pt x="275" y="112"/>
                  </a:cubicBezTo>
                  <a:cubicBezTo>
                    <a:pt x="284" y="140"/>
                    <a:pt x="282" y="147"/>
                    <a:pt x="254" y="159"/>
                  </a:cubicBezTo>
                  <a:cubicBezTo>
                    <a:pt x="258" y="171"/>
                    <a:pt x="262" y="182"/>
                    <a:pt x="265" y="194"/>
                  </a:cubicBezTo>
                  <a:cubicBezTo>
                    <a:pt x="269" y="207"/>
                    <a:pt x="266" y="212"/>
                    <a:pt x="252" y="212"/>
                  </a:cubicBezTo>
                  <a:cubicBezTo>
                    <a:pt x="243" y="212"/>
                    <a:pt x="234" y="212"/>
                    <a:pt x="225" y="211"/>
                  </a:cubicBezTo>
                  <a:cubicBezTo>
                    <a:pt x="222" y="210"/>
                    <a:pt x="219" y="205"/>
                    <a:pt x="215" y="202"/>
                  </a:cubicBezTo>
                  <a:cubicBezTo>
                    <a:pt x="219" y="199"/>
                    <a:pt x="222" y="194"/>
                    <a:pt x="226" y="193"/>
                  </a:cubicBezTo>
                  <a:cubicBezTo>
                    <a:pt x="231" y="191"/>
                    <a:pt x="236" y="192"/>
                    <a:pt x="244" y="191"/>
                  </a:cubicBezTo>
                  <a:cubicBezTo>
                    <a:pt x="226" y="137"/>
                    <a:pt x="209" y="84"/>
                    <a:pt x="191" y="29"/>
                  </a:cubicBezTo>
                  <a:cubicBezTo>
                    <a:pt x="178" y="39"/>
                    <a:pt x="167" y="47"/>
                    <a:pt x="155" y="55"/>
                  </a:cubicBezTo>
                  <a:cubicBezTo>
                    <a:pt x="131" y="73"/>
                    <a:pt x="107" y="91"/>
                    <a:pt x="83" y="109"/>
                  </a:cubicBezTo>
                  <a:cubicBezTo>
                    <a:pt x="75" y="114"/>
                    <a:pt x="73" y="119"/>
                    <a:pt x="77" y="128"/>
                  </a:cubicBezTo>
                  <a:cubicBezTo>
                    <a:pt x="83" y="146"/>
                    <a:pt x="88" y="164"/>
                    <a:pt x="94" y="181"/>
                  </a:cubicBezTo>
                  <a:cubicBezTo>
                    <a:pt x="96" y="185"/>
                    <a:pt x="103" y="190"/>
                    <a:pt x="108" y="191"/>
                  </a:cubicBezTo>
                  <a:cubicBezTo>
                    <a:pt x="129" y="192"/>
                    <a:pt x="150" y="191"/>
                    <a:pt x="172" y="193"/>
                  </a:cubicBezTo>
                  <a:cubicBezTo>
                    <a:pt x="177" y="193"/>
                    <a:pt x="187" y="198"/>
                    <a:pt x="187" y="201"/>
                  </a:cubicBezTo>
                  <a:cubicBezTo>
                    <a:pt x="188" y="212"/>
                    <a:pt x="179" y="211"/>
                    <a:pt x="171" y="211"/>
                  </a:cubicBezTo>
                  <a:cubicBezTo>
                    <a:pt x="155" y="211"/>
                    <a:pt x="140" y="211"/>
                    <a:pt x="122" y="211"/>
                  </a:cubicBezTo>
                  <a:cubicBezTo>
                    <a:pt x="130" y="228"/>
                    <a:pt x="137" y="243"/>
                    <a:pt x="145" y="257"/>
                  </a:cubicBezTo>
                  <a:cubicBezTo>
                    <a:pt x="152" y="269"/>
                    <a:pt x="150" y="276"/>
                    <a:pt x="137" y="280"/>
                  </a:cubicBezTo>
                  <a:cubicBezTo>
                    <a:pt x="88" y="295"/>
                    <a:pt x="101" y="297"/>
                    <a:pt x="78" y="256"/>
                  </a:cubicBezTo>
                  <a:cubicBezTo>
                    <a:pt x="75" y="250"/>
                    <a:pt x="71" y="244"/>
                    <a:pt x="69" y="238"/>
                  </a:cubicBezTo>
                  <a:cubicBezTo>
                    <a:pt x="64" y="227"/>
                    <a:pt x="59" y="219"/>
                    <a:pt x="45" y="226"/>
                  </a:cubicBezTo>
                  <a:cubicBezTo>
                    <a:pt x="37" y="229"/>
                    <a:pt x="32" y="225"/>
                    <a:pt x="29" y="217"/>
                  </a:cubicBezTo>
                  <a:cubicBezTo>
                    <a:pt x="20" y="190"/>
                    <a:pt x="12" y="164"/>
                    <a:pt x="3" y="137"/>
                  </a:cubicBezTo>
                  <a:cubicBezTo>
                    <a:pt x="0" y="129"/>
                    <a:pt x="0" y="121"/>
                    <a:pt x="10" y="119"/>
                  </a:cubicBezTo>
                  <a:cubicBezTo>
                    <a:pt x="68" y="107"/>
                    <a:pt x="106" y="64"/>
                    <a:pt x="152" y="33"/>
                  </a:cubicBezTo>
                  <a:cubicBezTo>
                    <a:pt x="163" y="25"/>
                    <a:pt x="174" y="16"/>
                    <a:pt x="186" y="8"/>
                  </a:cubicBezTo>
                  <a:cubicBezTo>
                    <a:pt x="197" y="0"/>
                    <a:pt x="202" y="2"/>
                    <a:pt x="207" y="15"/>
                  </a:cubicBezTo>
                  <a:cubicBezTo>
                    <a:pt x="211" y="26"/>
                    <a:pt x="215" y="38"/>
                    <a:pt x="219" y="49"/>
                  </a:cubicBezTo>
                  <a:close/>
                  <a:moveTo>
                    <a:pt x="55" y="125"/>
                  </a:moveTo>
                  <a:cubicBezTo>
                    <a:pt x="44" y="129"/>
                    <a:pt x="34" y="132"/>
                    <a:pt x="23" y="136"/>
                  </a:cubicBezTo>
                  <a:cubicBezTo>
                    <a:pt x="31" y="160"/>
                    <a:pt x="39" y="182"/>
                    <a:pt x="46" y="205"/>
                  </a:cubicBezTo>
                  <a:cubicBezTo>
                    <a:pt x="58" y="201"/>
                    <a:pt x="67" y="198"/>
                    <a:pt x="77" y="194"/>
                  </a:cubicBezTo>
                  <a:cubicBezTo>
                    <a:pt x="70" y="171"/>
                    <a:pt x="62" y="149"/>
                    <a:pt x="55" y="125"/>
                  </a:cubicBezTo>
                  <a:close/>
                  <a:moveTo>
                    <a:pt x="125" y="261"/>
                  </a:moveTo>
                  <a:cubicBezTo>
                    <a:pt x="118" y="248"/>
                    <a:pt x="111" y="235"/>
                    <a:pt x="105" y="223"/>
                  </a:cubicBezTo>
                  <a:cubicBezTo>
                    <a:pt x="97" y="207"/>
                    <a:pt x="96" y="207"/>
                    <a:pt x="80" y="217"/>
                  </a:cubicBezTo>
                  <a:cubicBezTo>
                    <a:pt x="87" y="229"/>
                    <a:pt x="94" y="241"/>
                    <a:pt x="99" y="254"/>
                  </a:cubicBezTo>
                  <a:cubicBezTo>
                    <a:pt x="104" y="267"/>
                    <a:pt x="112" y="271"/>
                    <a:pt x="125" y="261"/>
                  </a:cubicBezTo>
                  <a:close/>
                  <a:moveTo>
                    <a:pt x="226" y="71"/>
                  </a:moveTo>
                  <a:cubicBezTo>
                    <a:pt x="233" y="93"/>
                    <a:pt x="240" y="116"/>
                    <a:pt x="248" y="139"/>
                  </a:cubicBezTo>
                  <a:cubicBezTo>
                    <a:pt x="253" y="137"/>
                    <a:pt x="257" y="135"/>
                    <a:pt x="261" y="133"/>
                  </a:cubicBezTo>
                  <a:cubicBezTo>
                    <a:pt x="254" y="113"/>
                    <a:pt x="248" y="94"/>
                    <a:pt x="242" y="74"/>
                  </a:cubicBezTo>
                  <a:cubicBezTo>
                    <a:pt x="239" y="64"/>
                    <a:pt x="234" y="65"/>
                    <a:pt x="22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553E1194-95D0-4E73-9A25-FBB763C1A83E}"/>
              </a:ext>
            </a:extLst>
          </p:cNvPr>
          <p:cNvSpPr txBox="1"/>
          <p:nvPr/>
        </p:nvSpPr>
        <p:spPr>
          <a:xfrm>
            <a:off x="5683421" y="3263132"/>
            <a:ext cx="4808932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信息越来越细分化与全面更具有针对性和有效性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6AA881C-3974-4BEE-B228-D2C2159B4474}"/>
              </a:ext>
            </a:extLst>
          </p:cNvPr>
          <p:cNvSpPr txBox="1"/>
          <p:nvPr/>
        </p:nvSpPr>
        <p:spPr>
          <a:xfrm>
            <a:off x="5683420" y="2960906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时刻保持积极心态：</a:t>
            </a: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347E9115-2CF7-4C85-8A62-9030A8F1C386}"/>
              </a:ext>
            </a:extLst>
          </p:cNvPr>
          <p:cNvSpPr/>
          <p:nvPr/>
        </p:nvSpPr>
        <p:spPr>
          <a:xfrm>
            <a:off x="5031341" y="4065542"/>
            <a:ext cx="560304" cy="560304"/>
          </a:xfrm>
          <a:prstGeom prst="ellipse">
            <a:avLst/>
          </a:prstGeom>
          <a:gradFill>
            <a:gsLst>
              <a:gs pos="2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39700" dist="76200" dir="5400000" sx="99000" sy="99000" algn="t" rotWithShape="0">
              <a:schemeClr val="accent1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5" name="图形 34">
            <a:extLst>
              <a:ext uri="{FF2B5EF4-FFF2-40B4-BE49-F238E27FC236}">
                <a16:creationId xmlns:a16="http://schemas.microsoft.com/office/drawing/2014/main" id="{9609841F-0568-4915-BD29-1445A58C6E5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1846" y="4185820"/>
            <a:ext cx="317572" cy="31757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A6BB51E5-5F62-4144-AFBE-09D2A0AB3E88}"/>
              </a:ext>
            </a:extLst>
          </p:cNvPr>
          <p:cNvSpPr txBox="1"/>
          <p:nvPr/>
        </p:nvSpPr>
        <p:spPr>
          <a:xfrm>
            <a:off x="5683421" y="4303380"/>
            <a:ext cx="4808932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信息越来越细分化与全面更具有针对性和有效性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032B936-DCAC-4328-8F12-67D74DA409D6}"/>
              </a:ext>
            </a:extLst>
          </p:cNvPr>
          <p:cNvSpPr txBox="1"/>
          <p:nvPr/>
        </p:nvSpPr>
        <p:spPr>
          <a:xfrm>
            <a:off x="5683420" y="4001154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时刻保持乐观心态：</a:t>
            </a: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CAAF6060-83A9-462E-96D1-215D80381CF7}"/>
              </a:ext>
            </a:extLst>
          </p:cNvPr>
          <p:cNvSpPr/>
          <p:nvPr/>
        </p:nvSpPr>
        <p:spPr>
          <a:xfrm>
            <a:off x="5031341" y="5105790"/>
            <a:ext cx="560304" cy="560304"/>
          </a:xfrm>
          <a:prstGeom prst="ellipse">
            <a:avLst/>
          </a:prstGeom>
          <a:gradFill>
            <a:gsLst>
              <a:gs pos="2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39700" dist="76200" dir="5400000" sx="99000" sy="99000" algn="t" rotWithShape="0">
              <a:schemeClr val="accent1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id="{49C832C5-081C-4886-A1CB-8676287BA2E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1846" y="5226068"/>
            <a:ext cx="317572" cy="317572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C4F30E29-7451-4D1F-8D95-C37C0652444C}"/>
              </a:ext>
            </a:extLst>
          </p:cNvPr>
          <p:cNvSpPr txBox="1"/>
          <p:nvPr/>
        </p:nvSpPr>
        <p:spPr>
          <a:xfrm>
            <a:off x="5683421" y="5343628"/>
            <a:ext cx="4808932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信息越来越细分化与全面更具有针对性和有效性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B7D6F43-4BCD-445C-8A8F-AA613B778A9E}"/>
              </a:ext>
            </a:extLst>
          </p:cNvPr>
          <p:cNvSpPr txBox="1"/>
          <p:nvPr/>
        </p:nvSpPr>
        <p:spPr>
          <a:xfrm>
            <a:off x="5683420" y="5041402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时刻保持向上心态：</a:t>
            </a: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DA537BB2-9366-4963-B6EC-8AF1916899F3}"/>
              </a:ext>
            </a:extLst>
          </p:cNvPr>
          <p:cNvSpPr/>
          <p:nvPr/>
        </p:nvSpPr>
        <p:spPr>
          <a:xfrm rot="16200000" flipH="1">
            <a:off x="-194931" y="2375689"/>
            <a:ext cx="2104643" cy="483106"/>
          </a:xfrm>
          <a:custGeom>
            <a:avLst/>
            <a:gdLst>
              <a:gd name="connsiteX0" fmla="*/ 0 w 2104643"/>
              <a:gd name="connsiteY0" fmla="*/ 0 h 483106"/>
              <a:gd name="connsiteX1" fmla="*/ 0 w 2104643"/>
              <a:gd name="connsiteY1" fmla="*/ 483106 h 483106"/>
              <a:gd name="connsiteX2" fmla="*/ 1863090 w 2104643"/>
              <a:gd name="connsiteY2" fmla="*/ 483106 h 483106"/>
              <a:gd name="connsiteX3" fmla="*/ 2104643 w 2104643"/>
              <a:gd name="connsiteY3" fmla="*/ 241553 h 483106"/>
              <a:gd name="connsiteX4" fmla="*/ 2104643 w 2104643"/>
              <a:gd name="connsiteY4" fmla="*/ 0 h 48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643" h="483106">
                <a:moveTo>
                  <a:pt x="0" y="0"/>
                </a:moveTo>
                <a:lnTo>
                  <a:pt x="0" y="483106"/>
                </a:lnTo>
                <a:lnTo>
                  <a:pt x="1863090" y="483106"/>
                </a:lnTo>
                <a:cubicBezTo>
                  <a:pt x="1996496" y="483106"/>
                  <a:pt x="2104643" y="374959"/>
                  <a:pt x="2104643" y="241553"/>
                </a:cubicBezTo>
                <a:lnTo>
                  <a:pt x="2104643" y="0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E4601C1F-4FC2-4F92-B471-DC349463E5B9}"/>
              </a:ext>
            </a:extLst>
          </p:cNvPr>
          <p:cNvSpPr txBox="1"/>
          <p:nvPr/>
        </p:nvSpPr>
        <p:spPr>
          <a:xfrm>
            <a:off x="615835" y="1740079"/>
            <a:ext cx="4633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  <a:p>
            <a:pPr>
              <a:defRPr/>
            </a:pP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积极心态</a:t>
            </a:r>
          </a:p>
        </p:txBody>
      </p:sp>
    </p:spTree>
    <p:extLst>
      <p:ext uri="{BB962C8B-B14F-4D97-AF65-F5344CB8AC3E}">
        <p14:creationId xmlns:p14="http://schemas.microsoft.com/office/powerpoint/2010/main" val="3181430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94EC81B-DCD4-4B3C-B605-9D742608ADB6}"/>
              </a:ext>
            </a:extLst>
          </p:cNvPr>
          <p:cNvGrpSpPr/>
          <p:nvPr/>
        </p:nvGrpSpPr>
        <p:grpSpPr>
          <a:xfrm>
            <a:off x="482600" y="451412"/>
            <a:ext cx="4828032" cy="632426"/>
            <a:chOff x="482600" y="451412"/>
            <a:chExt cx="4828032" cy="57347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D9E5B66C-769F-47EB-9DE9-0E6CD9CAD72B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6518F87-0449-4CD8-8B56-F8A5AA2EBA10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4449991-0222-4E7E-9B30-9E0585644D00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86E6ED7-E121-45ED-9675-7BC774160EA6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企业文化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心态教育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7875BEB-A2B9-4663-955D-A9D1DF669328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19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Corporate Culture</a:t>
              </a: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3DBFA1A-3C22-4C35-B989-BB98C53D5EA1}"/>
              </a:ext>
            </a:extLst>
          </p:cNvPr>
          <p:cNvSpPr/>
          <p:nvPr/>
        </p:nvSpPr>
        <p:spPr>
          <a:xfrm>
            <a:off x="794384" y="1737414"/>
            <a:ext cx="3149935" cy="4265449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381000" dist="762000" dir="5400000" sx="84000" sy="8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99B1A04-78F3-4759-95C2-2F78FAF732D0}"/>
              </a:ext>
            </a:extLst>
          </p:cNvPr>
          <p:cNvSpPr/>
          <p:nvPr/>
        </p:nvSpPr>
        <p:spPr>
          <a:xfrm>
            <a:off x="695324" y="1630817"/>
            <a:ext cx="3149935" cy="426544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762000" dir="5400000" sx="84000" sy="8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47AAD57-048E-416F-B838-7471422A3310}"/>
              </a:ext>
            </a:extLst>
          </p:cNvPr>
          <p:cNvSpPr/>
          <p:nvPr/>
        </p:nvSpPr>
        <p:spPr>
          <a:xfrm>
            <a:off x="4410052" y="4460240"/>
            <a:ext cx="7086624" cy="154262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381000" dist="165100" dir="5400000" sx="84000" sy="8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9443B42-D80D-4AB8-91B1-43A9F856B85B}"/>
              </a:ext>
            </a:extLst>
          </p:cNvPr>
          <p:cNvSpPr/>
          <p:nvPr/>
        </p:nvSpPr>
        <p:spPr>
          <a:xfrm>
            <a:off x="4310992" y="4353643"/>
            <a:ext cx="7086624" cy="15426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381000" dist="165100" dir="5400000" sx="84000" sy="8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DD13E79-C516-4E01-AB5B-ED6A36C8AFE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21027" r="619" b="37285"/>
          <a:stretch/>
        </p:blipFill>
        <p:spPr>
          <a:xfrm>
            <a:off x="4284980" y="1672245"/>
            <a:ext cx="7086624" cy="2347367"/>
          </a:xfrm>
          <a:prstGeom prst="rect">
            <a:avLst/>
          </a:prstGeom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E16F048-C662-4A9B-83F7-A7684CC39E16}"/>
              </a:ext>
            </a:extLst>
          </p:cNvPr>
          <p:cNvGrpSpPr/>
          <p:nvPr/>
        </p:nvGrpSpPr>
        <p:grpSpPr>
          <a:xfrm>
            <a:off x="695324" y="1619599"/>
            <a:ext cx="483109" cy="2104643"/>
            <a:chOff x="615835" y="1564920"/>
            <a:chExt cx="483109" cy="2104643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ED27E42-F8BA-48B5-AB87-F79A0519B367}"/>
                </a:ext>
              </a:extLst>
            </p:cNvPr>
            <p:cNvSpPr/>
            <p:nvPr/>
          </p:nvSpPr>
          <p:spPr>
            <a:xfrm rot="16200000" flipH="1">
              <a:off x="-194931" y="2375689"/>
              <a:ext cx="2104643" cy="483106"/>
            </a:xfrm>
            <a:custGeom>
              <a:avLst/>
              <a:gdLst>
                <a:gd name="connsiteX0" fmla="*/ 0 w 2104643"/>
                <a:gd name="connsiteY0" fmla="*/ 0 h 483106"/>
                <a:gd name="connsiteX1" fmla="*/ 0 w 2104643"/>
                <a:gd name="connsiteY1" fmla="*/ 483106 h 483106"/>
                <a:gd name="connsiteX2" fmla="*/ 1863090 w 2104643"/>
                <a:gd name="connsiteY2" fmla="*/ 483106 h 483106"/>
                <a:gd name="connsiteX3" fmla="*/ 2104643 w 2104643"/>
                <a:gd name="connsiteY3" fmla="*/ 241553 h 483106"/>
                <a:gd name="connsiteX4" fmla="*/ 2104643 w 2104643"/>
                <a:gd name="connsiteY4" fmla="*/ 0 h 48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4643" h="483106">
                  <a:moveTo>
                    <a:pt x="0" y="0"/>
                  </a:moveTo>
                  <a:lnTo>
                    <a:pt x="0" y="483106"/>
                  </a:lnTo>
                  <a:lnTo>
                    <a:pt x="1863090" y="483106"/>
                  </a:lnTo>
                  <a:cubicBezTo>
                    <a:pt x="1996496" y="483106"/>
                    <a:pt x="2104643" y="374959"/>
                    <a:pt x="2104643" y="241553"/>
                  </a:cubicBezTo>
                  <a:lnTo>
                    <a:pt x="2104643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103B5C"/>
                </a:gs>
                <a:gs pos="0">
                  <a:srgbClr val="3FA5A7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A8BDEA0-5832-47F8-8033-033C258CCE49}"/>
                </a:ext>
              </a:extLst>
            </p:cNvPr>
            <p:cNvSpPr txBox="1"/>
            <p:nvPr/>
          </p:nvSpPr>
          <p:spPr>
            <a:xfrm>
              <a:off x="615835" y="1740079"/>
              <a:ext cx="46337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  <a:p>
              <a:pPr>
                <a:defRPr/>
              </a:pP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空杯心态</a:t>
              </a: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35268F40-8F7F-45B2-9D1A-96E60B763BFF}"/>
              </a:ext>
            </a:extLst>
          </p:cNvPr>
          <p:cNvSpPr txBox="1"/>
          <p:nvPr/>
        </p:nvSpPr>
        <p:spPr>
          <a:xfrm>
            <a:off x="1519094" y="2107891"/>
            <a:ext cx="1905018" cy="13469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kumimoji="0" sz="50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75FC5"/>
                    </a:gs>
                    <a:gs pos="68000">
                      <a:srgbClr val="4198E1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 Regular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古时候一个佛学造诣很深的人，听说某个寺庙里有位德高望重的老禅师，便去拜访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1B6A031-4867-4693-BE1B-BA09FC407EE6}"/>
              </a:ext>
            </a:extLst>
          </p:cNvPr>
          <p:cNvSpPr txBox="1"/>
          <p:nvPr/>
        </p:nvSpPr>
        <p:spPr>
          <a:xfrm>
            <a:off x="884677" y="3822005"/>
            <a:ext cx="2721763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kumimoji="0" sz="50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75FC5"/>
                    </a:gs>
                    <a:gs pos="68000">
                      <a:srgbClr val="4198E1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 Regular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倒水时他问：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“大师，为什么杯子已经满了，还要往里倒？”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3B0D50F-0B54-400D-BA4F-FA2DF07356F8}"/>
              </a:ext>
            </a:extLst>
          </p:cNvPr>
          <p:cNvSpPr txBox="1"/>
          <p:nvPr/>
        </p:nvSpPr>
        <p:spPr>
          <a:xfrm>
            <a:off x="884677" y="5006853"/>
            <a:ext cx="3236784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kumimoji="0" sz="50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75FC5"/>
                    </a:gs>
                    <a:gs pos="68000">
                      <a:srgbClr val="4198E1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 Regular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大师说：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“既然已满了，干嘛还倒呢？”</a:t>
            </a:r>
          </a:p>
        </p:txBody>
      </p:sp>
      <p:sp>
        <p:nvSpPr>
          <p:cNvPr id="24" name="矩形: 对角圆角 23">
            <a:extLst>
              <a:ext uri="{FF2B5EF4-FFF2-40B4-BE49-F238E27FC236}">
                <a16:creationId xmlns:a16="http://schemas.microsoft.com/office/drawing/2014/main" id="{96E080B8-1F81-4E6F-B148-4FB55F928653}"/>
              </a:ext>
            </a:extLst>
          </p:cNvPr>
          <p:cNvSpPr/>
          <p:nvPr/>
        </p:nvSpPr>
        <p:spPr>
          <a:xfrm>
            <a:off x="4488134" y="4476881"/>
            <a:ext cx="1340603" cy="371959"/>
          </a:xfrm>
          <a:prstGeom prst="round2Diag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n-ea"/>
              </a:rPr>
              <a:t>哲理性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5D2AD23-75AE-4425-8B0A-9970EC31411B}"/>
              </a:ext>
            </a:extLst>
          </p:cNvPr>
          <p:cNvSpPr/>
          <p:nvPr/>
        </p:nvSpPr>
        <p:spPr>
          <a:xfrm>
            <a:off x="4488134" y="4879478"/>
            <a:ext cx="3149935" cy="905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微软雅黑"/>
              </a:rPr>
              <a:t>古人讲“满招损，谦受益”。有了空杯心态才有地方去容纳新知识、新技能、新智慧，才能不断进步。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29" name="矩形: 对角圆角 28">
            <a:extLst>
              <a:ext uri="{FF2B5EF4-FFF2-40B4-BE49-F238E27FC236}">
                <a16:creationId xmlns:a16="http://schemas.microsoft.com/office/drawing/2014/main" id="{3011A864-8D29-44C1-96FF-4F54692421C3}"/>
              </a:ext>
            </a:extLst>
          </p:cNvPr>
          <p:cNvSpPr/>
          <p:nvPr/>
        </p:nvSpPr>
        <p:spPr>
          <a:xfrm>
            <a:off x="7934302" y="4476881"/>
            <a:ext cx="1340603" cy="371959"/>
          </a:xfrm>
          <a:prstGeom prst="round2Diag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n-ea"/>
              </a:rPr>
              <a:t>工作中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F6BB8FA-281D-402E-9F90-717E8D2E63D2}"/>
              </a:ext>
            </a:extLst>
          </p:cNvPr>
          <p:cNvSpPr/>
          <p:nvPr/>
        </p:nvSpPr>
        <p:spPr>
          <a:xfrm>
            <a:off x="7934302" y="4879478"/>
            <a:ext cx="3149935" cy="905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微软雅黑"/>
              </a:rPr>
              <a:t>比如，企业花钱培训员工，有的员工学到了东西，而有的员工则抱怨没的学，在于是否有空杯心态。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76970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4B552574-E46F-434C-8863-CC927A0F01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78E0C99-B363-4EAB-AFBA-9F430DC4B02C}"/>
              </a:ext>
            </a:extLst>
          </p:cNvPr>
          <p:cNvSpPr/>
          <p:nvPr/>
        </p:nvSpPr>
        <p:spPr>
          <a:xfrm flipH="1">
            <a:off x="-641739" y="1036880"/>
            <a:ext cx="7875874" cy="5821120"/>
          </a:xfrm>
          <a:custGeom>
            <a:avLst/>
            <a:gdLst>
              <a:gd name="connsiteX0" fmla="*/ 1721977 w 6710459"/>
              <a:gd name="connsiteY0" fmla="*/ 0 h 4959753"/>
              <a:gd name="connsiteX1" fmla="*/ 6710459 w 6710459"/>
              <a:gd name="connsiteY1" fmla="*/ 0 h 4959753"/>
              <a:gd name="connsiteX2" fmla="*/ 6710459 w 6710459"/>
              <a:gd name="connsiteY2" fmla="*/ 4959753 h 4959753"/>
              <a:gd name="connsiteX3" fmla="*/ 0 w 6710459"/>
              <a:gd name="connsiteY3" fmla="*/ 4959753 h 495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0459" h="4959753">
                <a:moveTo>
                  <a:pt x="1721977" y="0"/>
                </a:moveTo>
                <a:lnTo>
                  <a:pt x="6710459" y="0"/>
                </a:lnTo>
                <a:lnTo>
                  <a:pt x="6710459" y="4959753"/>
                </a:lnTo>
                <a:lnTo>
                  <a:pt x="0" y="4959753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5DED14B-DC44-4569-82DB-CB4049EF1166}"/>
              </a:ext>
            </a:extLst>
          </p:cNvPr>
          <p:cNvSpPr/>
          <p:nvPr/>
        </p:nvSpPr>
        <p:spPr>
          <a:xfrm flipH="1">
            <a:off x="0" y="1541543"/>
            <a:ext cx="5367088" cy="3246119"/>
          </a:xfrm>
          <a:custGeom>
            <a:avLst/>
            <a:gdLst>
              <a:gd name="connsiteX0" fmla="*/ 5367088 w 5367088"/>
              <a:gd name="connsiteY0" fmla="*/ 0 h 3246119"/>
              <a:gd name="connsiteX1" fmla="*/ 1127019 w 5367088"/>
              <a:gd name="connsiteY1" fmla="*/ 0 h 3246119"/>
              <a:gd name="connsiteX2" fmla="*/ 0 w 5367088"/>
              <a:gd name="connsiteY2" fmla="*/ 3246119 h 3246119"/>
              <a:gd name="connsiteX3" fmla="*/ 5367088 w 5367088"/>
              <a:gd name="connsiteY3" fmla="*/ 3246119 h 32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7088" h="3246119">
                <a:moveTo>
                  <a:pt x="5367088" y="0"/>
                </a:moveTo>
                <a:lnTo>
                  <a:pt x="1127019" y="0"/>
                </a:lnTo>
                <a:lnTo>
                  <a:pt x="0" y="3246119"/>
                </a:lnTo>
                <a:lnTo>
                  <a:pt x="5367088" y="3246119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35BA9550-1A09-4B85-8008-8D6F1F491438}"/>
              </a:ext>
            </a:extLst>
          </p:cNvPr>
          <p:cNvSpPr/>
          <p:nvPr/>
        </p:nvSpPr>
        <p:spPr>
          <a:xfrm flipH="1">
            <a:off x="-449933" y="4410664"/>
            <a:ext cx="8311701" cy="2447337"/>
          </a:xfrm>
          <a:custGeom>
            <a:avLst/>
            <a:gdLst>
              <a:gd name="connsiteX0" fmla="*/ 8311701 w 8311701"/>
              <a:gd name="connsiteY0" fmla="*/ 0 h 2447337"/>
              <a:gd name="connsiteX1" fmla="*/ 849690 w 8311701"/>
              <a:gd name="connsiteY1" fmla="*/ 0 h 2447337"/>
              <a:gd name="connsiteX2" fmla="*/ 0 w 8311701"/>
              <a:gd name="connsiteY2" fmla="*/ 2447337 h 2447337"/>
              <a:gd name="connsiteX3" fmla="*/ 8311701 w 8311701"/>
              <a:gd name="connsiteY3" fmla="*/ 2447337 h 244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01" h="2447337">
                <a:moveTo>
                  <a:pt x="8311701" y="0"/>
                </a:moveTo>
                <a:lnTo>
                  <a:pt x="849690" y="0"/>
                </a:lnTo>
                <a:lnTo>
                  <a:pt x="0" y="2447337"/>
                </a:lnTo>
                <a:lnTo>
                  <a:pt x="8311701" y="2447337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D362600-FAC4-4267-8EBD-F00837690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1"/>
            <a:ext cx="9738344" cy="6776719"/>
          </a:xfrm>
          <a:prstGeom prst="rect">
            <a:avLst/>
          </a:prstGeom>
          <a:effectLst>
            <a:outerShdw blurRad="4191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6281E4CF-51EC-4C3F-9DB9-DE68C921BF86}"/>
              </a:ext>
            </a:extLst>
          </p:cNvPr>
          <p:cNvSpPr/>
          <p:nvPr/>
        </p:nvSpPr>
        <p:spPr>
          <a:xfrm flipH="1">
            <a:off x="6824914" y="2153920"/>
            <a:ext cx="6978386" cy="2633742"/>
          </a:xfrm>
          <a:prstGeom prst="parallelogram">
            <a:avLst>
              <a:gd name="adj" fmla="val 30440"/>
            </a:avLst>
          </a:prstGeom>
          <a:gradFill flip="none" rotWithShape="1">
            <a:gsLst>
              <a:gs pos="0">
                <a:schemeClr val="bg1">
                  <a:alpha val="23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CAC0997-01D6-4A67-863F-8A2C8948B67E}"/>
              </a:ext>
            </a:extLst>
          </p:cNvPr>
          <p:cNvSpPr txBox="1"/>
          <p:nvPr/>
        </p:nvSpPr>
        <p:spPr>
          <a:xfrm>
            <a:off x="10038080" y="2611102"/>
            <a:ext cx="165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pc="500" dirty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新员工入职</a:t>
            </a:r>
            <a:endParaRPr kumimoji="0" lang="zh-CN" altLang="en-US" b="0" i="0" u="none" strike="noStrike" kern="1200" cap="none" spc="5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4E09097-A452-47E4-9825-13637BD181FA}"/>
              </a:ext>
            </a:extLst>
          </p:cNvPr>
          <p:cNvSpPr txBox="1"/>
          <p:nvPr/>
        </p:nvSpPr>
        <p:spPr>
          <a:xfrm>
            <a:off x="7259819" y="3134467"/>
            <a:ext cx="4957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</a:t>
            </a:r>
            <a:r>
              <a:rPr lang="zh-CN" altLang="en-US" sz="4800" b="1" spc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职场礼仪</a:t>
            </a:r>
            <a:endParaRPr kumimoji="0" lang="zh-CN" altLang="en-US" sz="4800" b="1" i="0" u="none" strike="noStrike" kern="1200" cap="none" spc="5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9EB1146-8460-4D45-8780-8D6F5C4CC46A}"/>
              </a:ext>
            </a:extLst>
          </p:cNvPr>
          <p:cNvSpPr txBox="1"/>
          <p:nvPr/>
        </p:nvSpPr>
        <p:spPr>
          <a:xfrm>
            <a:off x="8388330" y="4119497"/>
            <a:ext cx="3384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</a:t>
            </a:r>
            <a:r>
              <a:rPr lang="en-US" altLang="zh-CN" sz="1400" spc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</a:t>
            </a:r>
            <a:endParaRPr kumimoji="0" lang="zh-CN" altLang="en-US" sz="1400" b="0" i="0" u="none" strike="noStrike" kern="1200" cap="none" spc="5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92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58CE8A76-CAE9-46C0-BED3-6AB63E76EAF7}"/>
              </a:ext>
            </a:extLst>
          </p:cNvPr>
          <p:cNvSpPr/>
          <p:nvPr/>
        </p:nvSpPr>
        <p:spPr>
          <a:xfrm>
            <a:off x="0" y="4065025"/>
            <a:ext cx="12192000" cy="26216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FADF3DA0-89D3-4164-875A-3186A725B6A7}"/>
              </a:ext>
            </a:extLst>
          </p:cNvPr>
          <p:cNvSpPr/>
          <p:nvPr/>
        </p:nvSpPr>
        <p:spPr>
          <a:xfrm>
            <a:off x="0" y="4236334"/>
            <a:ext cx="12192000" cy="2621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780E92E-DE2C-4240-B2FA-53B50BBF986A}"/>
              </a:ext>
            </a:extLst>
          </p:cNvPr>
          <p:cNvGrpSpPr/>
          <p:nvPr/>
        </p:nvGrpSpPr>
        <p:grpSpPr>
          <a:xfrm>
            <a:off x="482600" y="451412"/>
            <a:ext cx="4828032" cy="632426"/>
            <a:chOff x="482600" y="451412"/>
            <a:chExt cx="4828032" cy="57347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79CD717-1FE0-460C-B6F9-B80C2AFF38BF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549717A-D5C9-4086-A8D8-2852596A4DE1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8A1C39F-85AE-40C6-8083-046C85DD9FF8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22AF9988-EF02-4D2A-8691-01AF0C241FD8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职场礼仪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CC65DF5-68DF-4B0A-9726-327BE8EDC51F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19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Workplace Etiquette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80C438F4-AA38-47DE-B3B1-F5B079BECB5D}"/>
              </a:ext>
            </a:extLst>
          </p:cNvPr>
          <p:cNvGrpSpPr/>
          <p:nvPr/>
        </p:nvGrpSpPr>
        <p:grpSpPr>
          <a:xfrm>
            <a:off x="1012952" y="1764526"/>
            <a:ext cx="11123480" cy="4235023"/>
            <a:chOff x="1012952" y="1764526"/>
            <a:chExt cx="11123480" cy="4235023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297D046-0C10-4054-A513-BF7DB7147499}"/>
                </a:ext>
              </a:extLst>
            </p:cNvPr>
            <p:cNvSpPr/>
            <p:nvPr/>
          </p:nvSpPr>
          <p:spPr>
            <a:xfrm>
              <a:off x="8514080" y="1764526"/>
              <a:ext cx="2409952" cy="4235023"/>
            </a:xfrm>
            <a:custGeom>
              <a:avLst/>
              <a:gdLst>
                <a:gd name="connsiteX0" fmla="*/ 0 w 2409952"/>
                <a:gd name="connsiteY0" fmla="*/ 0 h 4235023"/>
                <a:gd name="connsiteX1" fmla="*/ 2409952 w 2409952"/>
                <a:gd name="connsiteY1" fmla="*/ 0 h 4235023"/>
                <a:gd name="connsiteX2" fmla="*/ 2409952 w 2409952"/>
                <a:gd name="connsiteY2" fmla="*/ 4235023 h 4235023"/>
                <a:gd name="connsiteX3" fmla="*/ 0 w 2409952"/>
                <a:gd name="connsiteY3" fmla="*/ 4235023 h 4235023"/>
                <a:gd name="connsiteX4" fmla="*/ 0 w 2409952"/>
                <a:gd name="connsiteY4" fmla="*/ 2795479 h 4235023"/>
                <a:gd name="connsiteX5" fmla="*/ 462280 w 2409952"/>
                <a:gd name="connsiteY5" fmla="*/ 2117512 h 4235023"/>
                <a:gd name="connsiteX6" fmla="*/ 0 w 2409952"/>
                <a:gd name="connsiteY6" fmla="*/ 1439544 h 42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9952" h="4235023">
                  <a:moveTo>
                    <a:pt x="0" y="0"/>
                  </a:moveTo>
                  <a:lnTo>
                    <a:pt x="2409952" y="0"/>
                  </a:lnTo>
                  <a:lnTo>
                    <a:pt x="2409952" y="4235023"/>
                  </a:lnTo>
                  <a:lnTo>
                    <a:pt x="0" y="4235023"/>
                  </a:lnTo>
                  <a:lnTo>
                    <a:pt x="0" y="2795479"/>
                  </a:lnTo>
                  <a:lnTo>
                    <a:pt x="462280" y="2117512"/>
                  </a:lnTo>
                  <a:lnTo>
                    <a:pt x="0" y="14395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31800" dist="355600" dir="5400000" sx="92000" sy="92000" algn="t" rotWithShape="0">
                <a:srgbClr val="103B5C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AF8A6784-F965-4D3A-B890-5239217B8923}"/>
                </a:ext>
              </a:extLst>
            </p:cNvPr>
            <p:cNvSpPr/>
            <p:nvPr/>
          </p:nvSpPr>
          <p:spPr>
            <a:xfrm>
              <a:off x="1012952" y="1764526"/>
              <a:ext cx="7821168" cy="4235023"/>
            </a:xfrm>
            <a:custGeom>
              <a:avLst/>
              <a:gdLst>
                <a:gd name="connsiteX0" fmla="*/ 0 w 7821168"/>
                <a:gd name="connsiteY0" fmla="*/ 0 h 4235023"/>
                <a:gd name="connsiteX1" fmla="*/ 7358888 w 7821168"/>
                <a:gd name="connsiteY1" fmla="*/ 0 h 4235023"/>
                <a:gd name="connsiteX2" fmla="*/ 7358888 w 7821168"/>
                <a:gd name="connsiteY2" fmla="*/ 1439544 h 4235023"/>
                <a:gd name="connsiteX3" fmla="*/ 7821168 w 7821168"/>
                <a:gd name="connsiteY3" fmla="*/ 2117512 h 4235023"/>
                <a:gd name="connsiteX4" fmla="*/ 7358888 w 7821168"/>
                <a:gd name="connsiteY4" fmla="*/ 2795479 h 4235023"/>
                <a:gd name="connsiteX5" fmla="*/ 7358888 w 7821168"/>
                <a:gd name="connsiteY5" fmla="*/ 4235023 h 4235023"/>
                <a:gd name="connsiteX6" fmla="*/ 0 w 7821168"/>
                <a:gd name="connsiteY6" fmla="*/ 4235023 h 42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1168" h="4235023">
                  <a:moveTo>
                    <a:pt x="0" y="0"/>
                  </a:moveTo>
                  <a:lnTo>
                    <a:pt x="7358888" y="0"/>
                  </a:lnTo>
                  <a:lnTo>
                    <a:pt x="7358888" y="1439544"/>
                  </a:lnTo>
                  <a:lnTo>
                    <a:pt x="7821168" y="2117512"/>
                  </a:lnTo>
                  <a:lnTo>
                    <a:pt x="7358888" y="2795479"/>
                  </a:lnTo>
                  <a:lnTo>
                    <a:pt x="7358888" y="4235023"/>
                  </a:lnTo>
                  <a:lnTo>
                    <a:pt x="0" y="42350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31800" dist="355600" dir="5400000" sx="92000" sy="92000" algn="t" rotWithShape="0">
                <a:srgbClr val="103B5C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32E6BD7-2F5F-4D45-93C1-E05FC6912385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7" r="27324"/>
            <a:stretch/>
          </p:blipFill>
          <p:spPr>
            <a:xfrm>
              <a:off x="1212332" y="1975179"/>
              <a:ext cx="2692400" cy="3816022"/>
            </a:xfrm>
            <a:prstGeom prst="rect">
              <a:avLst/>
            </a:prstGeom>
            <a:effectLst/>
          </p:spPr>
        </p:pic>
        <p:sp>
          <p:nvSpPr>
            <p:cNvPr id="24" name="TextBox 107">
              <a:extLst>
                <a:ext uri="{FF2B5EF4-FFF2-40B4-BE49-F238E27FC236}">
                  <a16:creationId xmlns:a16="http://schemas.microsoft.com/office/drawing/2014/main" id="{D0A81E6A-887C-4AC1-8995-29D4E7D67094}"/>
                </a:ext>
              </a:extLst>
            </p:cNvPr>
            <p:cNvSpPr txBox="1"/>
            <p:nvPr/>
          </p:nvSpPr>
          <p:spPr bwMode="auto">
            <a:xfrm>
              <a:off x="4104112" y="2075801"/>
              <a:ext cx="3457575" cy="369332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400000000000000" pitchFamily="34" charset="-122"/>
                </a:rPr>
                <a:t>服务的概念</a:t>
              </a:r>
            </a:p>
          </p:txBody>
        </p:sp>
        <p:sp>
          <p:nvSpPr>
            <p:cNvPr id="29" name="TextBox 107">
              <a:extLst>
                <a:ext uri="{FF2B5EF4-FFF2-40B4-BE49-F238E27FC236}">
                  <a16:creationId xmlns:a16="http://schemas.microsoft.com/office/drawing/2014/main" id="{B75C9DB5-413D-4358-A563-849C1C302E0C}"/>
                </a:ext>
              </a:extLst>
            </p:cNvPr>
            <p:cNvSpPr txBox="1"/>
            <p:nvPr/>
          </p:nvSpPr>
          <p:spPr bwMode="auto">
            <a:xfrm>
              <a:off x="5380355" y="2179213"/>
              <a:ext cx="1365885" cy="246221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思源黑体" panose="020B0400000000000000" pitchFamily="34" charset="-122"/>
                </a:rPr>
                <a:t>Concept Of Service</a:t>
              </a:r>
              <a:endParaRPr lang="zh-CN" altLang="en-US" sz="1000" dirty="0">
                <a:solidFill>
                  <a:srgbClr val="103B5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思源黑体" panose="020B0400000000000000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60C9E59-54AE-46AA-8F4A-88406B442B8E}"/>
                </a:ext>
              </a:extLst>
            </p:cNvPr>
            <p:cNvSpPr txBox="1"/>
            <p:nvPr/>
          </p:nvSpPr>
          <p:spPr>
            <a:xfrm>
              <a:off x="4095367" y="2424579"/>
              <a:ext cx="4023888" cy="91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是指为他人做事，并使他人从中受益的一种有偿或无偿的活动。不以实际形式而以提供劳动的形式满足他人某种特殊需求</a:t>
              </a:r>
            </a:p>
          </p:txBody>
        </p:sp>
        <p:sp>
          <p:nvSpPr>
            <p:cNvPr id="31" name="TextBox 107">
              <a:extLst>
                <a:ext uri="{FF2B5EF4-FFF2-40B4-BE49-F238E27FC236}">
                  <a16:creationId xmlns:a16="http://schemas.microsoft.com/office/drawing/2014/main" id="{A4C8F390-26BF-479A-B3C8-E4F66E28ABF4}"/>
                </a:ext>
              </a:extLst>
            </p:cNvPr>
            <p:cNvSpPr txBox="1"/>
            <p:nvPr/>
          </p:nvSpPr>
          <p:spPr bwMode="auto">
            <a:xfrm>
              <a:off x="4104113" y="3570818"/>
              <a:ext cx="1397840" cy="369332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400000000000000" pitchFamily="34" charset="-122"/>
                </a:rPr>
                <a:t>服务的原则</a:t>
              </a:r>
            </a:p>
          </p:txBody>
        </p:sp>
        <p:sp>
          <p:nvSpPr>
            <p:cNvPr id="32" name="TextBox 107">
              <a:extLst>
                <a:ext uri="{FF2B5EF4-FFF2-40B4-BE49-F238E27FC236}">
                  <a16:creationId xmlns:a16="http://schemas.microsoft.com/office/drawing/2014/main" id="{CC3E87BC-29D1-4393-A283-5D10559B24BB}"/>
                </a:ext>
              </a:extLst>
            </p:cNvPr>
            <p:cNvSpPr txBox="1"/>
            <p:nvPr/>
          </p:nvSpPr>
          <p:spPr bwMode="auto">
            <a:xfrm>
              <a:off x="5380355" y="3674230"/>
              <a:ext cx="1536504" cy="246221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思源黑体" panose="020B0400000000000000" pitchFamily="34" charset="-122"/>
                </a:rPr>
                <a:t>Principles Of Service</a:t>
              </a:r>
              <a:endParaRPr lang="zh-CN" altLang="en-US" sz="1000" dirty="0">
                <a:solidFill>
                  <a:srgbClr val="103B5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思源黑体" panose="020B0400000000000000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CBFFEDC8-AC5F-42FC-8806-EBBA1839E369}"/>
                </a:ext>
              </a:extLst>
            </p:cNvPr>
            <p:cNvSpPr txBox="1"/>
            <p:nvPr/>
          </p:nvSpPr>
          <p:spPr>
            <a:xfrm>
              <a:off x="4095367" y="3919596"/>
              <a:ext cx="4023888" cy="1185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满足业主需要是首要任务</a:t>
              </a:r>
            </a:p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永远不要同客户争辩</a:t>
              </a:r>
            </a:p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站在客户的立场看问题（换位思考）</a:t>
              </a:r>
            </a:p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投诉的客户不是麻烦，是机会</a:t>
              </a: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81A1E94C-4BDB-476F-B39D-E23531780115}"/>
                </a:ext>
              </a:extLst>
            </p:cNvPr>
            <p:cNvCxnSpPr>
              <a:cxnSpLocks/>
            </p:cNvCxnSpPr>
            <p:nvPr/>
          </p:nvCxnSpPr>
          <p:spPr>
            <a:xfrm>
              <a:off x="4202311" y="3429000"/>
              <a:ext cx="3810000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67CAEF29-C1E2-4F42-9F97-ED5C47D40838}"/>
                </a:ext>
              </a:extLst>
            </p:cNvPr>
            <p:cNvSpPr/>
            <p:nvPr/>
          </p:nvSpPr>
          <p:spPr>
            <a:xfrm rot="16200000">
              <a:off x="7032368" y="4721359"/>
              <a:ext cx="438106" cy="1654505"/>
            </a:xfrm>
            <a:custGeom>
              <a:avLst/>
              <a:gdLst>
                <a:gd name="connsiteX0" fmla="*/ 438106 w 438106"/>
                <a:gd name="connsiteY0" fmla="*/ 198121 h 1654505"/>
                <a:gd name="connsiteX1" fmla="*/ 438106 w 438106"/>
                <a:gd name="connsiteY1" fmla="*/ 337180 h 1654505"/>
                <a:gd name="connsiteX2" fmla="*/ 438105 w 438106"/>
                <a:gd name="connsiteY2" fmla="*/ 925831 h 1654505"/>
                <a:gd name="connsiteX3" fmla="*/ 438105 w 438106"/>
                <a:gd name="connsiteY3" fmla="*/ 1581486 h 1654505"/>
                <a:gd name="connsiteX4" fmla="*/ 365086 w 438106"/>
                <a:gd name="connsiteY4" fmla="*/ 1654505 h 1654505"/>
                <a:gd name="connsiteX5" fmla="*/ 73019 w 438106"/>
                <a:gd name="connsiteY5" fmla="*/ 1654505 h 1654505"/>
                <a:gd name="connsiteX6" fmla="*/ 0 w 438106"/>
                <a:gd name="connsiteY6" fmla="*/ 1581486 h 1654505"/>
                <a:gd name="connsiteX7" fmla="*/ 0 w 438106"/>
                <a:gd name="connsiteY7" fmla="*/ 925831 h 1654505"/>
                <a:gd name="connsiteX8" fmla="*/ 0 w 438106"/>
                <a:gd name="connsiteY8" fmla="*/ 337180 h 1654505"/>
                <a:gd name="connsiteX9" fmla="*/ 0 w 438106"/>
                <a:gd name="connsiteY9" fmla="*/ 198121 h 1654505"/>
                <a:gd name="connsiteX10" fmla="*/ 438106 w 438106"/>
                <a:gd name="connsiteY10" fmla="*/ 198120 h 1654505"/>
                <a:gd name="connsiteX11" fmla="*/ 1 w 438106"/>
                <a:gd name="connsiteY11" fmla="*/ 198120 h 1654505"/>
                <a:gd name="connsiteX12" fmla="*/ 219054 w 438106"/>
                <a:gd name="connsiteY12" fmla="*/ 0 h 165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8106" h="1654505">
                  <a:moveTo>
                    <a:pt x="438106" y="198121"/>
                  </a:moveTo>
                  <a:lnTo>
                    <a:pt x="438106" y="337180"/>
                  </a:lnTo>
                  <a:lnTo>
                    <a:pt x="438105" y="925831"/>
                  </a:lnTo>
                  <a:lnTo>
                    <a:pt x="438105" y="1581486"/>
                  </a:lnTo>
                  <a:cubicBezTo>
                    <a:pt x="438105" y="1621813"/>
                    <a:pt x="405413" y="1654505"/>
                    <a:pt x="365086" y="1654505"/>
                  </a:cubicBezTo>
                  <a:lnTo>
                    <a:pt x="73019" y="1654505"/>
                  </a:lnTo>
                  <a:cubicBezTo>
                    <a:pt x="32692" y="1654505"/>
                    <a:pt x="0" y="1621813"/>
                    <a:pt x="0" y="1581486"/>
                  </a:cubicBezTo>
                  <a:lnTo>
                    <a:pt x="0" y="925831"/>
                  </a:lnTo>
                  <a:lnTo>
                    <a:pt x="0" y="337180"/>
                  </a:lnTo>
                  <a:lnTo>
                    <a:pt x="0" y="198121"/>
                  </a:lnTo>
                  <a:close/>
                  <a:moveTo>
                    <a:pt x="438106" y="198120"/>
                  </a:moveTo>
                  <a:lnTo>
                    <a:pt x="1" y="198120"/>
                  </a:lnTo>
                  <a:lnTo>
                    <a:pt x="219054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103B5C"/>
                </a:gs>
                <a:gs pos="0">
                  <a:srgbClr val="3FA5A7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31800" dist="228600" dir="5400000" sx="92000" sy="92000" algn="t" rotWithShape="0">
                <a:srgbClr val="103B5C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4" name="图形 43">
              <a:extLst>
                <a:ext uri="{FF2B5EF4-FFF2-40B4-BE49-F238E27FC236}">
                  <a16:creationId xmlns:a16="http://schemas.microsoft.com/office/drawing/2014/main" id="{E2BC69AF-892E-4A1C-BAA5-0C827ABEB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46240" y="5407393"/>
              <a:ext cx="282438" cy="282438"/>
            </a:xfrm>
            <a:prstGeom prst="rect">
              <a:avLst/>
            </a:prstGeom>
          </p:spPr>
        </p:pic>
        <p:sp>
          <p:nvSpPr>
            <p:cNvPr id="45" name="TextBox 107">
              <a:extLst>
                <a:ext uri="{FF2B5EF4-FFF2-40B4-BE49-F238E27FC236}">
                  <a16:creationId xmlns:a16="http://schemas.microsoft.com/office/drawing/2014/main" id="{2C226444-F60B-4E92-9BE9-47474ED30E80}"/>
                </a:ext>
              </a:extLst>
            </p:cNvPr>
            <p:cNvSpPr txBox="1"/>
            <p:nvPr/>
          </p:nvSpPr>
          <p:spPr bwMode="auto">
            <a:xfrm>
              <a:off x="7210527" y="5367568"/>
              <a:ext cx="723900" cy="369332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dist"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400000000000000" pitchFamily="34" charset="-122"/>
                </a:rPr>
                <a:t>服务</a:t>
              </a:r>
            </a:p>
          </p:txBody>
        </p:sp>
        <p:sp>
          <p:nvSpPr>
            <p:cNvPr id="46" name="TextBox 107">
              <a:extLst>
                <a:ext uri="{FF2B5EF4-FFF2-40B4-BE49-F238E27FC236}">
                  <a16:creationId xmlns:a16="http://schemas.microsoft.com/office/drawing/2014/main" id="{194AFB76-3A8B-46A3-A759-88A2D6E28AB7}"/>
                </a:ext>
              </a:extLst>
            </p:cNvPr>
            <p:cNvSpPr txBox="1"/>
            <p:nvPr/>
          </p:nvSpPr>
          <p:spPr bwMode="auto">
            <a:xfrm>
              <a:off x="8678857" y="2075801"/>
              <a:ext cx="3457575" cy="369332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400000000000000" pitchFamily="34" charset="-122"/>
                </a:rPr>
                <a:t>技巧</a:t>
              </a:r>
            </a:p>
          </p:txBody>
        </p:sp>
        <p:sp>
          <p:nvSpPr>
            <p:cNvPr id="47" name="TextBox 107">
              <a:extLst>
                <a:ext uri="{FF2B5EF4-FFF2-40B4-BE49-F238E27FC236}">
                  <a16:creationId xmlns:a16="http://schemas.microsoft.com/office/drawing/2014/main" id="{F0384B67-77B9-40ED-9738-A6FCE5168651}"/>
                </a:ext>
              </a:extLst>
            </p:cNvPr>
            <p:cNvSpPr txBox="1"/>
            <p:nvPr/>
          </p:nvSpPr>
          <p:spPr bwMode="auto">
            <a:xfrm>
              <a:off x="9269526" y="2179213"/>
              <a:ext cx="1365885" cy="246221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0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思源黑体" panose="020B0400000000000000" pitchFamily="34" charset="-122"/>
                </a:rPr>
                <a:t>TIPS</a:t>
              </a:r>
              <a:endParaRPr lang="zh-CN" altLang="en-US" sz="1000" dirty="0">
                <a:solidFill>
                  <a:srgbClr val="103B5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思源黑体" panose="020B0400000000000000" pitchFamily="34" charset="-122"/>
              </a:endParaRPr>
            </a:p>
          </p:txBody>
        </p:sp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09937B72-F812-46AE-A3A7-12CF4A430ABC}"/>
                </a:ext>
              </a:extLst>
            </p:cNvPr>
            <p:cNvSpPr/>
            <p:nvPr/>
          </p:nvSpPr>
          <p:spPr>
            <a:xfrm>
              <a:off x="8755380" y="2689039"/>
              <a:ext cx="1953260" cy="369332"/>
            </a:xfrm>
            <a:prstGeom prst="roundRect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182A0A7B-1779-40F7-BE39-C0B575E2EAAC}"/>
                </a:ext>
              </a:extLst>
            </p:cNvPr>
            <p:cNvSpPr/>
            <p:nvPr/>
          </p:nvSpPr>
          <p:spPr>
            <a:xfrm>
              <a:off x="9131698" y="3341758"/>
              <a:ext cx="1576941" cy="369332"/>
            </a:xfrm>
            <a:prstGeom prst="roundRect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5CDDEE57-F00E-4254-A296-5821E3CEF06F}"/>
                </a:ext>
              </a:extLst>
            </p:cNvPr>
            <p:cNvSpPr/>
            <p:nvPr/>
          </p:nvSpPr>
          <p:spPr>
            <a:xfrm>
              <a:off x="9131698" y="3994477"/>
              <a:ext cx="1576941" cy="369332"/>
            </a:xfrm>
            <a:prstGeom prst="roundRect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26330B8D-58AC-4BDC-BD15-FDDDF3126184}"/>
                </a:ext>
              </a:extLst>
            </p:cNvPr>
            <p:cNvSpPr/>
            <p:nvPr/>
          </p:nvSpPr>
          <p:spPr>
            <a:xfrm>
              <a:off x="8755380" y="4647196"/>
              <a:ext cx="1953260" cy="369332"/>
            </a:xfrm>
            <a:prstGeom prst="roundRect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197138A4-BB09-4AA5-90AB-D6378C7BE7B0}"/>
                </a:ext>
              </a:extLst>
            </p:cNvPr>
            <p:cNvSpPr/>
            <p:nvPr/>
          </p:nvSpPr>
          <p:spPr>
            <a:xfrm>
              <a:off x="8755380" y="5299916"/>
              <a:ext cx="1953260" cy="369332"/>
            </a:xfrm>
            <a:prstGeom prst="roundRect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BBAE8CBA-2910-42E2-8976-64FCA25F0112}"/>
                </a:ext>
              </a:extLst>
            </p:cNvPr>
            <p:cNvSpPr txBox="1"/>
            <p:nvPr/>
          </p:nvSpPr>
          <p:spPr>
            <a:xfrm>
              <a:off x="8937744" y="2693302"/>
              <a:ext cx="1697667" cy="35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just">
                <a:lnSpc>
                  <a:spcPct val="114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defRPr>
              </a:lvl1pPr>
            </a:lstStyle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400000000000000" pitchFamily="34" charset="-122"/>
                </a:rPr>
                <a:t>超强的观察意识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12EB3E58-C8E2-436E-934F-372DBB554B45}"/>
                </a:ext>
              </a:extLst>
            </p:cNvPr>
            <p:cNvSpPr txBox="1"/>
            <p:nvPr/>
          </p:nvSpPr>
          <p:spPr>
            <a:xfrm>
              <a:off x="8937744" y="3346671"/>
              <a:ext cx="1697667" cy="35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just">
                <a:lnSpc>
                  <a:spcPct val="114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defRPr>
              </a:lvl1pPr>
            </a:lstStyle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400000000000000" pitchFamily="34" charset="-122"/>
                </a:rPr>
                <a:t>多询问多记录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81205928-4619-4B31-9AB5-16879AFBEE81}"/>
                </a:ext>
              </a:extLst>
            </p:cNvPr>
            <p:cNvSpPr txBox="1"/>
            <p:nvPr/>
          </p:nvSpPr>
          <p:spPr>
            <a:xfrm>
              <a:off x="8937744" y="4000040"/>
              <a:ext cx="1697667" cy="35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just">
                <a:lnSpc>
                  <a:spcPct val="114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defRPr>
              </a:lvl1pPr>
            </a:lstStyle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400000000000000" pitchFamily="34" charset="-122"/>
                </a:rPr>
                <a:t>形成服务体系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FA6C416A-32FB-42AE-9570-069F70E23615}"/>
                </a:ext>
              </a:extLst>
            </p:cNvPr>
            <p:cNvSpPr txBox="1"/>
            <p:nvPr/>
          </p:nvSpPr>
          <p:spPr>
            <a:xfrm>
              <a:off x="8755380" y="4653409"/>
              <a:ext cx="1880031" cy="35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just">
                <a:lnSpc>
                  <a:spcPct val="114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defRPr>
              </a:lvl1pPr>
            </a:lstStyle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400000000000000" pitchFamily="34" charset="-122"/>
                </a:rPr>
                <a:t>适时提问不断总结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802DB9A-5BEA-41D3-A302-CCEE3149A378}"/>
                </a:ext>
              </a:extLst>
            </p:cNvPr>
            <p:cNvSpPr txBox="1"/>
            <p:nvPr/>
          </p:nvSpPr>
          <p:spPr>
            <a:xfrm>
              <a:off x="8937744" y="5306777"/>
              <a:ext cx="1697667" cy="35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just">
                <a:lnSpc>
                  <a:spcPct val="114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" panose="020B0400000000000000" pitchFamily="34" charset="-122"/>
                  <a:ea typeface="思源黑体" panose="020B0400000000000000" pitchFamily="34" charset="-122"/>
                </a:defRPr>
              </a:lvl1pPr>
            </a:lstStyle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思源黑体" panose="020B0400000000000000" pitchFamily="34" charset="-122"/>
                </a:rPr>
                <a:t>表达要调整情绪</a:t>
              </a: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63A37192-51FD-4055-BD9D-037F8F29D745}"/>
                </a:ext>
              </a:extLst>
            </p:cNvPr>
            <p:cNvSpPr/>
            <p:nvPr/>
          </p:nvSpPr>
          <p:spPr>
            <a:xfrm rot="2705567">
              <a:off x="8167432" y="3744182"/>
              <a:ext cx="299906" cy="293239"/>
            </a:xfrm>
            <a:custGeom>
              <a:avLst/>
              <a:gdLst>
                <a:gd name="connsiteX0" fmla="*/ 0 w 509287"/>
                <a:gd name="connsiteY0" fmla="*/ 0 h 497712"/>
                <a:gd name="connsiteX1" fmla="*/ 509287 w 509287"/>
                <a:gd name="connsiteY1" fmla="*/ 0 h 497712"/>
                <a:gd name="connsiteX2" fmla="*/ 509287 w 509287"/>
                <a:gd name="connsiteY2" fmla="*/ 497712 h 49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9287" h="497712">
                  <a:moveTo>
                    <a:pt x="0" y="0"/>
                  </a:moveTo>
                  <a:lnTo>
                    <a:pt x="509287" y="0"/>
                  </a:lnTo>
                  <a:lnTo>
                    <a:pt x="509287" y="497712"/>
                  </a:lnTo>
                </a:path>
              </a:pathLst>
            </a:custGeom>
            <a:noFill/>
            <a:ln w="63500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0879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1FF3DD05-FB5A-4222-942F-BDC038ED1622}"/>
              </a:ext>
            </a:extLst>
          </p:cNvPr>
          <p:cNvSpPr/>
          <p:nvPr/>
        </p:nvSpPr>
        <p:spPr>
          <a:xfrm>
            <a:off x="0" y="5354320"/>
            <a:ext cx="12192000" cy="1503680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26EA05-D6E1-4C5B-99CA-A583DECDFDCA}"/>
              </a:ext>
            </a:extLst>
          </p:cNvPr>
          <p:cNvSpPr/>
          <p:nvPr/>
        </p:nvSpPr>
        <p:spPr>
          <a:xfrm>
            <a:off x="482600" y="5273040"/>
            <a:ext cx="2570205" cy="1584960"/>
          </a:xfrm>
          <a:prstGeom prst="rect">
            <a:avLst/>
          </a:prstGeom>
          <a:gradFill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CD18068-2B24-4D70-8670-C750C020B923}"/>
              </a:ext>
            </a:extLst>
          </p:cNvPr>
          <p:cNvCxnSpPr>
            <a:cxnSpLocks/>
          </p:cNvCxnSpPr>
          <p:nvPr/>
        </p:nvCxnSpPr>
        <p:spPr>
          <a:xfrm>
            <a:off x="7501932" y="5770619"/>
            <a:ext cx="0" cy="61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6275D71-CD93-4650-AE6C-0E8525232495}"/>
              </a:ext>
            </a:extLst>
          </p:cNvPr>
          <p:cNvCxnSpPr>
            <a:cxnSpLocks/>
          </p:cNvCxnSpPr>
          <p:nvPr/>
        </p:nvCxnSpPr>
        <p:spPr>
          <a:xfrm>
            <a:off x="9739150" y="5770619"/>
            <a:ext cx="0" cy="61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9B3C81A7-AFC3-432D-8F3D-2E9406924BD6}"/>
              </a:ext>
            </a:extLst>
          </p:cNvPr>
          <p:cNvCxnSpPr>
            <a:cxnSpLocks/>
          </p:cNvCxnSpPr>
          <p:nvPr/>
        </p:nvCxnSpPr>
        <p:spPr>
          <a:xfrm>
            <a:off x="5264714" y="5770619"/>
            <a:ext cx="0" cy="61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559EDD3A-991C-4E22-A2CB-66653F870796}"/>
              </a:ext>
            </a:extLst>
          </p:cNvPr>
          <p:cNvSpPr/>
          <p:nvPr/>
        </p:nvSpPr>
        <p:spPr>
          <a:xfrm rot="567210" flipH="1">
            <a:off x="2718340" y="1368511"/>
            <a:ext cx="5415876" cy="2747975"/>
          </a:xfrm>
          <a:custGeom>
            <a:avLst/>
            <a:gdLst>
              <a:gd name="connsiteX0" fmla="*/ 455639 w 5415876"/>
              <a:gd name="connsiteY0" fmla="*/ 0 h 2747975"/>
              <a:gd name="connsiteX1" fmla="*/ 0 w 5415876"/>
              <a:gd name="connsiteY1" fmla="*/ 2736434 h 2747975"/>
              <a:gd name="connsiteX2" fmla="*/ 43403 w 5415876"/>
              <a:gd name="connsiteY2" fmla="*/ 2728531 h 2747975"/>
              <a:gd name="connsiteX3" fmla="*/ 2587899 w 5415876"/>
              <a:gd name="connsiteY3" fmla="*/ 2539261 h 2747975"/>
              <a:gd name="connsiteX4" fmla="*/ 5132395 w 5415876"/>
              <a:gd name="connsiteY4" fmla="*/ 2728531 h 2747975"/>
              <a:gd name="connsiteX5" fmla="*/ 5239172 w 5415876"/>
              <a:gd name="connsiteY5" fmla="*/ 2747975 h 2747975"/>
              <a:gd name="connsiteX6" fmla="*/ 5415876 w 5415876"/>
              <a:gd name="connsiteY6" fmla="*/ 1686747 h 2747975"/>
              <a:gd name="connsiteX7" fmla="*/ 5308559 w 5415876"/>
              <a:gd name="connsiteY7" fmla="*/ 1670542 h 2747975"/>
              <a:gd name="connsiteX8" fmla="*/ 2840019 w 5415876"/>
              <a:gd name="connsiteY8" fmla="*/ 1025099 h 2747975"/>
              <a:gd name="connsiteX9" fmla="*/ 494140 w 5415876"/>
              <a:gd name="connsiteY9" fmla="*/ 21542 h 2747975"/>
              <a:gd name="connsiteX10" fmla="*/ 455639 w 5415876"/>
              <a:gd name="connsiteY10" fmla="*/ 0 h 274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5876" h="2747975">
                <a:moveTo>
                  <a:pt x="455639" y="0"/>
                </a:moveTo>
                <a:lnTo>
                  <a:pt x="0" y="2736434"/>
                </a:lnTo>
                <a:lnTo>
                  <a:pt x="43403" y="2728531"/>
                </a:lnTo>
                <a:cubicBezTo>
                  <a:pt x="769744" y="2609036"/>
                  <a:pt x="1645360" y="2539262"/>
                  <a:pt x="2587899" y="2539261"/>
                </a:cubicBezTo>
                <a:cubicBezTo>
                  <a:pt x="3530437" y="2539261"/>
                  <a:pt x="4406053" y="2609035"/>
                  <a:pt x="5132395" y="2728531"/>
                </a:cubicBezTo>
                <a:lnTo>
                  <a:pt x="5239172" y="2747975"/>
                </a:lnTo>
                <a:lnTo>
                  <a:pt x="5415876" y="1686747"/>
                </a:lnTo>
                <a:lnTo>
                  <a:pt x="5308559" y="1670542"/>
                </a:lnTo>
                <a:cubicBezTo>
                  <a:pt x="4582686" y="1548231"/>
                  <a:pt x="3731704" y="1330513"/>
                  <a:pt x="2840019" y="1025099"/>
                </a:cubicBezTo>
                <a:cubicBezTo>
                  <a:pt x="1948335" y="719685"/>
                  <a:pt x="1142571" y="369947"/>
                  <a:pt x="494140" y="21542"/>
                </a:cubicBezTo>
                <a:lnTo>
                  <a:pt x="455639" y="0"/>
                </a:lnTo>
                <a:close/>
              </a:path>
            </a:pathLst>
          </a:custGeom>
          <a:gradFill flip="none" rotWithShape="1">
            <a:gsLst>
              <a:gs pos="2400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32EEBFA-6EF4-428F-935B-B1E595AA6A4E}"/>
              </a:ext>
            </a:extLst>
          </p:cNvPr>
          <p:cNvGrpSpPr/>
          <p:nvPr/>
        </p:nvGrpSpPr>
        <p:grpSpPr>
          <a:xfrm>
            <a:off x="823679" y="1860511"/>
            <a:ext cx="2551469" cy="2551469"/>
            <a:chOff x="1899393" y="1305735"/>
            <a:chExt cx="3710940" cy="3710940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1490FBEE-F899-4E42-8E06-C7CBA4592B54}"/>
                </a:ext>
              </a:extLst>
            </p:cNvPr>
            <p:cNvSpPr/>
            <p:nvPr/>
          </p:nvSpPr>
          <p:spPr>
            <a:xfrm>
              <a:off x="2720314" y="2159066"/>
              <a:ext cx="2075984" cy="2075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6CD5A1D-7C20-4E1B-87CB-8B24025B73EF}"/>
                </a:ext>
              </a:extLst>
            </p:cNvPr>
            <p:cNvSpPr/>
            <p:nvPr/>
          </p:nvSpPr>
          <p:spPr>
            <a:xfrm>
              <a:off x="2009883" y="1416225"/>
              <a:ext cx="3489960" cy="3489960"/>
            </a:xfrm>
            <a:prstGeom prst="ellipse">
              <a:avLst/>
            </a:prstGeom>
            <a:gradFill>
              <a:gsLst>
                <a:gs pos="50000">
                  <a:schemeClr val="accent1">
                    <a:lumMod val="57000"/>
                    <a:lumOff val="43000"/>
                  </a:schemeClr>
                </a:gs>
                <a:gs pos="0">
                  <a:schemeClr val="accent1">
                    <a:lumMod val="94000"/>
                    <a:lumOff val="6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215900" sx="102000" sy="102000" algn="ctr" rotWithShape="0">
                <a:schemeClr val="accent1"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97FF4206-99C8-40DC-99AA-2089656B9D83}"/>
                </a:ext>
              </a:extLst>
            </p:cNvPr>
            <p:cNvSpPr/>
            <p:nvPr/>
          </p:nvSpPr>
          <p:spPr>
            <a:xfrm>
              <a:off x="2230863" y="1637205"/>
              <a:ext cx="3047999" cy="3047999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 w="6350">
              <a:solidFill>
                <a:schemeClr val="bg1"/>
              </a:solidFill>
            </a:ln>
            <a:effectLst>
              <a:innerShdw blurRad="355600">
                <a:prstClr val="black">
                  <a:alpha val="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弧形 23">
              <a:extLst>
                <a:ext uri="{FF2B5EF4-FFF2-40B4-BE49-F238E27FC236}">
                  <a16:creationId xmlns:a16="http://schemas.microsoft.com/office/drawing/2014/main" id="{416B0190-56D3-4F62-AB1B-B132F821AED3}"/>
                </a:ext>
              </a:extLst>
            </p:cNvPr>
            <p:cNvSpPr/>
            <p:nvPr/>
          </p:nvSpPr>
          <p:spPr>
            <a:xfrm>
              <a:off x="1899393" y="1305735"/>
              <a:ext cx="3710940" cy="3710940"/>
            </a:xfrm>
            <a:prstGeom prst="arc">
              <a:avLst>
                <a:gd name="adj1" fmla="val 9822031"/>
                <a:gd name="adj2" fmla="val 15417606"/>
              </a:avLst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弧形 24">
              <a:extLst>
                <a:ext uri="{FF2B5EF4-FFF2-40B4-BE49-F238E27FC236}">
                  <a16:creationId xmlns:a16="http://schemas.microsoft.com/office/drawing/2014/main" id="{02B1ED2E-C4F6-43FB-9C59-CA5FF2388CFC}"/>
                </a:ext>
              </a:extLst>
            </p:cNvPr>
            <p:cNvSpPr/>
            <p:nvPr/>
          </p:nvSpPr>
          <p:spPr>
            <a:xfrm>
              <a:off x="1899393" y="1305735"/>
              <a:ext cx="3710940" cy="3710940"/>
            </a:xfrm>
            <a:prstGeom prst="arc">
              <a:avLst>
                <a:gd name="adj1" fmla="val 20630177"/>
                <a:gd name="adj2" fmla="val 4562743"/>
              </a:avLst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0FA3410-CF48-446D-8F8D-911EC3C894AD}"/>
                </a:ext>
              </a:extLst>
            </p:cNvPr>
            <p:cNvSpPr/>
            <p:nvPr/>
          </p:nvSpPr>
          <p:spPr>
            <a:xfrm>
              <a:off x="3285248" y="1313831"/>
              <a:ext cx="71838" cy="71838"/>
            </a:xfrm>
            <a:prstGeom prst="ellips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2A592C52-296E-4284-8456-0183D499E325}"/>
                </a:ext>
              </a:extLst>
            </p:cNvPr>
            <p:cNvSpPr/>
            <p:nvPr/>
          </p:nvSpPr>
          <p:spPr>
            <a:xfrm>
              <a:off x="1954662" y="3661744"/>
              <a:ext cx="71838" cy="71838"/>
            </a:xfrm>
            <a:prstGeom prst="ellips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DA37E74D-A73D-4950-B483-5BBA7C26705C}"/>
                </a:ext>
              </a:extLst>
            </p:cNvPr>
            <p:cNvSpPr/>
            <p:nvPr/>
          </p:nvSpPr>
          <p:spPr>
            <a:xfrm>
              <a:off x="4155470" y="4925511"/>
              <a:ext cx="71838" cy="71838"/>
            </a:xfrm>
            <a:prstGeom prst="ellips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273805FD-B445-4C0B-A0BC-6B1E8A5293EF}"/>
                </a:ext>
              </a:extLst>
            </p:cNvPr>
            <p:cNvSpPr/>
            <p:nvPr/>
          </p:nvSpPr>
          <p:spPr>
            <a:xfrm>
              <a:off x="5499819" y="2608430"/>
              <a:ext cx="71838" cy="71838"/>
            </a:xfrm>
            <a:prstGeom prst="ellips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</p:grpSp>
      <p:sp>
        <p:nvSpPr>
          <p:cNvPr id="39" name="Shape 2890">
            <a:extLst>
              <a:ext uri="{FF2B5EF4-FFF2-40B4-BE49-F238E27FC236}">
                <a16:creationId xmlns:a16="http://schemas.microsoft.com/office/drawing/2014/main" id="{291F03E4-8BBB-4C6E-96A1-3E4E3185FCC7}"/>
              </a:ext>
            </a:extLst>
          </p:cNvPr>
          <p:cNvSpPr txBox="1"/>
          <p:nvPr/>
        </p:nvSpPr>
        <p:spPr>
          <a:xfrm>
            <a:off x="1190884" y="2895333"/>
            <a:ext cx="1769248" cy="35980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Autofit/>
          </a:bodyPr>
          <a:lstStyle>
            <a:lvl1pPr marL="0" marR="0" indent="0" algn="l" defTabSz="41021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1pPr>
            <a:lvl2pPr marL="0" marR="0" indent="1143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2pPr>
            <a:lvl3pPr marL="0" marR="0" indent="2286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3pPr>
            <a:lvl4pPr marL="0" marR="0" indent="3429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4pPr>
            <a:lvl5pPr marL="0" marR="0" indent="4572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5pPr>
            <a:lvl6pPr marL="0" marR="0" indent="5715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6pPr>
            <a:lvl7pPr marL="0" marR="0" indent="6858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7pPr>
            <a:lvl8pPr marL="0" marR="0" indent="8001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8pPr>
            <a:lvl9pPr marL="0" marR="0" indent="9144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9pPr>
          </a:lstStyle>
          <a:p>
            <a:pPr marL="0" marR="0" lvl="0" indent="0" algn="ctr" defTabSz="41021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何为职业礼仪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sp>
        <p:nvSpPr>
          <p:cNvPr id="40" name="Shape 2890">
            <a:extLst>
              <a:ext uri="{FF2B5EF4-FFF2-40B4-BE49-F238E27FC236}">
                <a16:creationId xmlns:a16="http://schemas.microsoft.com/office/drawing/2014/main" id="{D0476E3C-5D67-4EF9-8DA9-8CF93BD37D8C}"/>
              </a:ext>
            </a:extLst>
          </p:cNvPr>
          <p:cNvSpPr txBox="1"/>
          <p:nvPr/>
        </p:nvSpPr>
        <p:spPr>
          <a:xfrm>
            <a:off x="1090332" y="3227172"/>
            <a:ext cx="2032328" cy="35980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Autofit/>
          </a:bodyPr>
          <a:lstStyle>
            <a:lvl1pPr marL="0" marR="0" indent="0" algn="l" defTabSz="41021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1pPr>
            <a:lvl2pPr marL="0" marR="0" indent="1143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2pPr>
            <a:lvl3pPr marL="0" marR="0" indent="2286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3pPr>
            <a:lvl4pPr marL="0" marR="0" indent="3429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4pPr>
            <a:lvl5pPr marL="0" marR="0" indent="4572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5pPr>
            <a:lvl6pPr marL="0" marR="0" indent="5715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6pPr>
            <a:lvl7pPr marL="0" marR="0" indent="6858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7pPr>
            <a:lvl8pPr marL="0" marR="0" indent="8001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8pPr>
            <a:lvl9pPr marL="0" marR="0" indent="9144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9pPr>
          </a:lstStyle>
          <a:p>
            <a:pPr lvl="0" algn="ctr">
              <a:lnSpc>
                <a:spcPct val="150000"/>
              </a:lnSpc>
              <a:defRPr/>
            </a:pPr>
            <a:r>
              <a:rPr lang="en-US" altLang="zh-CN" sz="1100" dirty="0">
                <a:solidFill>
                  <a:schemeClr val="bg1"/>
                </a:solidFill>
                <a:sym typeface="思源黑体" panose="020B0400000000000000" pitchFamily="34" charset="-122"/>
              </a:rPr>
              <a:t>Professional Etiquette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50F010A-BA09-4A9F-B6B5-859614440ED4}"/>
              </a:ext>
            </a:extLst>
          </p:cNvPr>
          <p:cNvSpPr/>
          <p:nvPr/>
        </p:nvSpPr>
        <p:spPr>
          <a:xfrm>
            <a:off x="5659120" y="1657377"/>
            <a:ext cx="5633233" cy="28357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7A466C2-119B-4691-8231-062AF4ECFB6C}"/>
              </a:ext>
            </a:extLst>
          </p:cNvPr>
          <p:cNvSpPr/>
          <p:nvPr/>
        </p:nvSpPr>
        <p:spPr>
          <a:xfrm>
            <a:off x="5577840" y="1657377"/>
            <a:ext cx="162560" cy="2835718"/>
          </a:xfrm>
          <a:prstGeom prst="rect">
            <a:avLst/>
          </a:prstGeom>
          <a:gradFill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B530E71-25D0-4CDC-BA11-739882FB77C6}"/>
              </a:ext>
            </a:extLst>
          </p:cNvPr>
          <p:cNvSpPr txBox="1"/>
          <p:nvPr/>
        </p:nvSpPr>
        <p:spPr>
          <a:xfrm>
            <a:off x="6693041" y="1916083"/>
            <a:ext cx="1183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概念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AB051F32-9980-4949-ACFC-6E4E7E7D1CAD}"/>
              </a:ext>
            </a:extLst>
          </p:cNvPr>
          <p:cNvSpPr txBox="1"/>
          <p:nvPr/>
        </p:nvSpPr>
        <p:spPr>
          <a:xfrm>
            <a:off x="6102426" y="2313831"/>
            <a:ext cx="4909682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在服务过程中工作人员以符合社会规范习惯的形象和行为，表达对业户的尊重与友好，包括仪容仪表、神情姿态、行为举止、沟通语言、社交准则</a:t>
            </a:r>
          </a:p>
        </p:txBody>
      </p:sp>
      <p:grpSp>
        <p:nvGrpSpPr>
          <p:cNvPr id="62" name="图形 121">
            <a:extLst>
              <a:ext uri="{FF2B5EF4-FFF2-40B4-BE49-F238E27FC236}">
                <a16:creationId xmlns:a16="http://schemas.microsoft.com/office/drawing/2014/main" id="{AB9A83EA-0FBD-4C2F-85FF-DCD13EFAEC7B}"/>
              </a:ext>
            </a:extLst>
          </p:cNvPr>
          <p:cNvGrpSpPr/>
          <p:nvPr/>
        </p:nvGrpSpPr>
        <p:grpSpPr>
          <a:xfrm>
            <a:off x="6181310" y="1860511"/>
            <a:ext cx="445030" cy="445030"/>
            <a:chOff x="1354980" y="3612258"/>
            <a:chExt cx="680256" cy="680256"/>
          </a:xfr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64000"/>
                  <a:lumOff val="36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</p:grpSpPr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2E972577-3EC3-4A53-A677-4BE3E4CFD633}"/>
                </a:ext>
              </a:extLst>
            </p:cNvPr>
            <p:cNvSpPr/>
            <p:nvPr/>
          </p:nvSpPr>
          <p:spPr>
            <a:xfrm>
              <a:off x="1416595" y="3656931"/>
              <a:ext cx="556978" cy="294638"/>
            </a:xfrm>
            <a:custGeom>
              <a:avLst/>
              <a:gdLst>
                <a:gd name="connsiteX0" fmla="*/ 270600 w 556978"/>
                <a:gd name="connsiteY0" fmla="*/ 154 h 294638"/>
                <a:gd name="connsiteX1" fmla="*/ 353785 w 556978"/>
                <a:gd name="connsiteY1" fmla="*/ 12391 h 294638"/>
                <a:gd name="connsiteX2" fmla="*/ 470000 w 556978"/>
                <a:gd name="connsiteY2" fmla="*/ 100545 h 294638"/>
                <a:gd name="connsiteX3" fmla="*/ 496619 w 556978"/>
                <a:gd name="connsiteY3" fmla="*/ 152016 h 294638"/>
                <a:gd name="connsiteX4" fmla="*/ 551066 w 556978"/>
                <a:gd name="connsiteY4" fmla="*/ 194273 h 294638"/>
                <a:gd name="connsiteX5" fmla="*/ 546396 w 556978"/>
                <a:gd name="connsiteY5" fmla="*/ 260452 h 294638"/>
                <a:gd name="connsiteX6" fmla="*/ 519425 w 556978"/>
                <a:gd name="connsiteY6" fmla="*/ 286001 h 294638"/>
                <a:gd name="connsiteX7" fmla="*/ 484376 w 556978"/>
                <a:gd name="connsiteY7" fmla="*/ 294611 h 294638"/>
                <a:gd name="connsiteX8" fmla="*/ 469841 w 556978"/>
                <a:gd name="connsiteY8" fmla="*/ 280222 h 294638"/>
                <a:gd name="connsiteX9" fmla="*/ 469834 w 556978"/>
                <a:gd name="connsiteY9" fmla="*/ 173905 h 294638"/>
                <a:gd name="connsiteX10" fmla="*/ 469648 w 556978"/>
                <a:gd name="connsiteY10" fmla="*/ 168657 h 294638"/>
                <a:gd name="connsiteX11" fmla="*/ 380996 w 556978"/>
                <a:gd name="connsiteY11" fmla="*/ 58793 h 294638"/>
                <a:gd name="connsiteX12" fmla="*/ 299857 w 556978"/>
                <a:gd name="connsiteY12" fmla="*/ 31982 h 294638"/>
                <a:gd name="connsiteX13" fmla="*/ 180068 w 556978"/>
                <a:gd name="connsiteY13" fmla="*/ 56820 h 294638"/>
                <a:gd name="connsiteX14" fmla="*/ 87369 w 556978"/>
                <a:gd name="connsiteY14" fmla="*/ 170677 h 294638"/>
                <a:gd name="connsiteX15" fmla="*/ 87190 w 556978"/>
                <a:gd name="connsiteY15" fmla="*/ 175892 h 294638"/>
                <a:gd name="connsiteX16" fmla="*/ 87190 w 556978"/>
                <a:gd name="connsiteY16" fmla="*/ 275539 h 294638"/>
                <a:gd name="connsiteX17" fmla="*/ 86433 w 556978"/>
                <a:gd name="connsiteY17" fmla="*/ 284068 h 294638"/>
                <a:gd name="connsiteX18" fmla="*/ 71931 w 556978"/>
                <a:gd name="connsiteY18" fmla="*/ 294637 h 294638"/>
                <a:gd name="connsiteX19" fmla="*/ 48095 w 556978"/>
                <a:gd name="connsiteY19" fmla="*/ 290652 h 294638"/>
                <a:gd name="connsiteX20" fmla="*/ 7964 w 556978"/>
                <a:gd name="connsiteY20" fmla="*/ 255755 h 294638"/>
                <a:gd name="connsiteX21" fmla="*/ 989 w 556978"/>
                <a:gd name="connsiteY21" fmla="*/ 210981 h 294638"/>
                <a:gd name="connsiteX22" fmla="*/ 23018 w 556978"/>
                <a:gd name="connsiteY22" fmla="*/ 170198 h 294638"/>
                <a:gd name="connsiteX23" fmla="*/ 61089 w 556978"/>
                <a:gd name="connsiteY23" fmla="*/ 151910 h 294638"/>
                <a:gd name="connsiteX24" fmla="*/ 142341 w 556978"/>
                <a:gd name="connsiteY24" fmla="*/ 44364 h 294638"/>
                <a:gd name="connsiteX25" fmla="*/ 270600 w 556978"/>
                <a:gd name="connsiteY25" fmla="*/ 154 h 294638"/>
                <a:gd name="connsiteX26" fmla="*/ 32550 w 556978"/>
                <a:gd name="connsiteY26" fmla="*/ 211505 h 294638"/>
                <a:gd name="connsiteX27" fmla="*/ 35221 w 556978"/>
                <a:gd name="connsiteY27" fmla="*/ 241041 h 294638"/>
                <a:gd name="connsiteX28" fmla="*/ 56286 w 556978"/>
                <a:gd name="connsiteY28" fmla="*/ 260678 h 294638"/>
                <a:gd name="connsiteX29" fmla="*/ 56293 w 556978"/>
                <a:gd name="connsiteY29" fmla="*/ 185079 h 294638"/>
                <a:gd name="connsiteX30" fmla="*/ 32550 w 556978"/>
                <a:gd name="connsiteY30" fmla="*/ 211505 h 294638"/>
                <a:gd name="connsiteX31" fmla="*/ 500718 w 556978"/>
                <a:gd name="connsiteY31" fmla="*/ 185119 h 294638"/>
                <a:gd name="connsiteX32" fmla="*/ 500738 w 556978"/>
                <a:gd name="connsiteY32" fmla="*/ 260678 h 294638"/>
                <a:gd name="connsiteX33" fmla="*/ 523046 w 556978"/>
                <a:gd name="connsiteY33" fmla="*/ 238251 h 294638"/>
                <a:gd name="connsiteX34" fmla="*/ 523119 w 556978"/>
                <a:gd name="connsiteY34" fmla="*/ 207686 h 294638"/>
                <a:gd name="connsiteX35" fmla="*/ 500718 w 556978"/>
                <a:gd name="connsiteY35" fmla="*/ 185119 h 29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56978" h="294638">
                  <a:moveTo>
                    <a:pt x="270600" y="154"/>
                  </a:moveTo>
                  <a:cubicBezTo>
                    <a:pt x="298754" y="-875"/>
                    <a:pt x="327127" y="3250"/>
                    <a:pt x="353785" y="12391"/>
                  </a:cubicBezTo>
                  <a:cubicBezTo>
                    <a:pt x="400679" y="28235"/>
                    <a:pt x="442019" y="59743"/>
                    <a:pt x="470000" y="100545"/>
                  </a:cubicBezTo>
                  <a:cubicBezTo>
                    <a:pt x="481001" y="116515"/>
                    <a:pt x="489944" y="133809"/>
                    <a:pt x="496619" y="152016"/>
                  </a:cubicBezTo>
                  <a:cubicBezTo>
                    <a:pt x="520408" y="155610"/>
                    <a:pt x="541646" y="172152"/>
                    <a:pt x="551066" y="194273"/>
                  </a:cubicBezTo>
                  <a:cubicBezTo>
                    <a:pt x="560373" y="215352"/>
                    <a:pt x="558600" y="240895"/>
                    <a:pt x="546396" y="260452"/>
                  </a:cubicBezTo>
                  <a:cubicBezTo>
                    <a:pt x="539839" y="271114"/>
                    <a:pt x="530439" y="280043"/>
                    <a:pt x="519425" y="286001"/>
                  </a:cubicBezTo>
                  <a:cubicBezTo>
                    <a:pt x="508736" y="291808"/>
                    <a:pt x="496540" y="294830"/>
                    <a:pt x="484376" y="294611"/>
                  </a:cubicBezTo>
                  <a:cubicBezTo>
                    <a:pt x="476809" y="294392"/>
                    <a:pt x="470073" y="287815"/>
                    <a:pt x="469841" y="280222"/>
                  </a:cubicBezTo>
                  <a:cubicBezTo>
                    <a:pt x="469821" y="244787"/>
                    <a:pt x="469841" y="209346"/>
                    <a:pt x="469834" y="173905"/>
                  </a:cubicBezTo>
                  <a:cubicBezTo>
                    <a:pt x="469788" y="172158"/>
                    <a:pt x="470000" y="170378"/>
                    <a:pt x="469648" y="168657"/>
                  </a:cubicBezTo>
                  <a:cubicBezTo>
                    <a:pt x="454648" y="122926"/>
                    <a:pt x="422449" y="83200"/>
                    <a:pt x="380996" y="58793"/>
                  </a:cubicBezTo>
                  <a:cubicBezTo>
                    <a:pt x="356316" y="44125"/>
                    <a:pt x="328415" y="34925"/>
                    <a:pt x="299857" y="31982"/>
                  </a:cubicBezTo>
                  <a:cubicBezTo>
                    <a:pt x="258636" y="27584"/>
                    <a:pt x="216107" y="36300"/>
                    <a:pt x="180068" y="56820"/>
                  </a:cubicBezTo>
                  <a:cubicBezTo>
                    <a:pt x="136369" y="81380"/>
                    <a:pt x="102449" y="122840"/>
                    <a:pt x="87369" y="170677"/>
                  </a:cubicBezTo>
                  <a:cubicBezTo>
                    <a:pt x="87017" y="172391"/>
                    <a:pt x="87230" y="174151"/>
                    <a:pt x="87190" y="175892"/>
                  </a:cubicBezTo>
                  <a:lnTo>
                    <a:pt x="87190" y="275539"/>
                  </a:lnTo>
                  <a:cubicBezTo>
                    <a:pt x="87177" y="278388"/>
                    <a:pt x="87423" y="281331"/>
                    <a:pt x="86433" y="284068"/>
                  </a:cubicBezTo>
                  <a:cubicBezTo>
                    <a:pt x="84513" y="290207"/>
                    <a:pt x="78361" y="294697"/>
                    <a:pt x="71931" y="294637"/>
                  </a:cubicBezTo>
                  <a:cubicBezTo>
                    <a:pt x="63840" y="294651"/>
                    <a:pt x="55728" y="293342"/>
                    <a:pt x="48095" y="290652"/>
                  </a:cubicBezTo>
                  <a:cubicBezTo>
                    <a:pt x="30910" y="284726"/>
                    <a:pt x="16208" y="271958"/>
                    <a:pt x="7964" y="255755"/>
                  </a:cubicBezTo>
                  <a:cubicBezTo>
                    <a:pt x="843" y="242117"/>
                    <a:pt x="-1562" y="226134"/>
                    <a:pt x="989" y="210981"/>
                  </a:cubicBezTo>
                  <a:cubicBezTo>
                    <a:pt x="3533" y="195442"/>
                    <a:pt x="11425" y="180847"/>
                    <a:pt x="23018" y="170198"/>
                  </a:cubicBezTo>
                  <a:cubicBezTo>
                    <a:pt x="33480" y="160453"/>
                    <a:pt x="46946" y="153996"/>
                    <a:pt x="61089" y="151910"/>
                  </a:cubicBezTo>
                  <a:cubicBezTo>
                    <a:pt x="76721" y="109062"/>
                    <a:pt x="105459" y="71169"/>
                    <a:pt x="142341" y="44364"/>
                  </a:cubicBezTo>
                  <a:cubicBezTo>
                    <a:pt x="179383" y="17227"/>
                    <a:pt x="224696" y="1596"/>
                    <a:pt x="270600" y="154"/>
                  </a:cubicBezTo>
                  <a:moveTo>
                    <a:pt x="32550" y="211505"/>
                  </a:moveTo>
                  <a:cubicBezTo>
                    <a:pt x="29627" y="221218"/>
                    <a:pt x="30644" y="232006"/>
                    <a:pt x="35221" y="241041"/>
                  </a:cubicBezTo>
                  <a:cubicBezTo>
                    <a:pt x="39552" y="249863"/>
                    <a:pt x="47218" y="256918"/>
                    <a:pt x="56286" y="260678"/>
                  </a:cubicBezTo>
                  <a:cubicBezTo>
                    <a:pt x="56313" y="235480"/>
                    <a:pt x="56300" y="210283"/>
                    <a:pt x="56293" y="185079"/>
                  </a:cubicBezTo>
                  <a:cubicBezTo>
                    <a:pt x="44946" y="189736"/>
                    <a:pt x="35925" y="199694"/>
                    <a:pt x="32550" y="211505"/>
                  </a:cubicBezTo>
                  <a:moveTo>
                    <a:pt x="500718" y="185119"/>
                  </a:moveTo>
                  <a:cubicBezTo>
                    <a:pt x="500738" y="210303"/>
                    <a:pt x="500705" y="235487"/>
                    <a:pt x="500738" y="260678"/>
                  </a:cubicBezTo>
                  <a:cubicBezTo>
                    <a:pt x="510736" y="256513"/>
                    <a:pt x="519007" y="248322"/>
                    <a:pt x="523046" y="238251"/>
                  </a:cubicBezTo>
                  <a:cubicBezTo>
                    <a:pt x="527071" y="228585"/>
                    <a:pt x="527085" y="217371"/>
                    <a:pt x="523119" y="207686"/>
                  </a:cubicBezTo>
                  <a:cubicBezTo>
                    <a:pt x="519093" y="197555"/>
                    <a:pt x="510809" y="189238"/>
                    <a:pt x="500718" y="185119"/>
                  </a:cubicBezTo>
                  <a:close/>
                </a:path>
              </a:pathLst>
            </a:custGeom>
            <a:grpFill/>
            <a:ln w="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35018610-A565-419C-8331-F81E36DC5A93}"/>
                </a:ext>
              </a:extLst>
            </p:cNvPr>
            <p:cNvSpPr/>
            <p:nvPr/>
          </p:nvSpPr>
          <p:spPr>
            <a:xfrm>
              <a:off x="1430041" y="3724122"/>
              <a:ext cx="581063" cy="537627"/>
            </a:xfrm>
            <a:custGeom>
              <a:avLst/>
              <a:gdLst>
                <a:gd name="connsiteX0" fmla="*/ 252504 w 581063"/>
                <a:gd name="connsiteY0" fmla="*/ 491 h 537627"/>
                <a:gd name="connsiteX1" fmla="*/ 325113 w 581063"/>
                <a:gd name="connsiteY1" fmla="*/ 12063 h 537627"/>
                <a:gd name="connsiteX2" fmla="*/ 386855 w 581063"/>
                <a:gd name="connsiteY2" fmla="*/ 59316 h 537627"/>
                <a:gd name="connsiteX3" fmla="*/ 416915 w 581063"/>
                <a:gd name="connsiteY3" fmla="*/ 125395 h 537627"/>
                <a:gd name="connsiteX4" fmla="*/ 408697 w 581063"/>
                <a:gd name="connsiteY4" fmla="*/ 211895 h 537627"/>
                <a:gd name="connsiteX5" fmla="*/ 368646 w 581063"/>
                <a:gd name="connsiteY5" fmla="*/ 269385 h 537627"/>
                <a:gd name="connsiteX6" fmla="*/ 304825 w 581063"/>
                <a:gd name="connsiteY6" fmla="*/ 304015 h 537627"/>
                <a:gd name="connsiteX7" fmla="*/ 220650 w 581063"/>
                <a:gd name="connsiteY7" fmla="*/ 302713 h 537627"/>
                <a:gd name="connsiteX8" fmla="*/ 157388 w 581063"/>
                <a:gd name="connsiteY8" fmla="*/ 265505 h 537627"/>
                <a:gd name="connsiteX9" fmla="*/ 118891 w 581063"/>
                <a:gd name="connsiteY9" fmla="*/ 205073 h 537627"/>
                <a:gd name="connsiteX10" fmla="*/ 120120 w 581063"/>
                <a:gd name="connsiteY10" fmla="*/ 100669 h 537627"/>
                <a:gd name="connsiteX11" fmla="*/ 152811 w 581063"/>
                <a:gd name="connsiteY11" fmla="*/ 48248 h 537627"/>
                <a:gd name="connsiteX12" fmla="*/ 252504 w 581063"/>
                <a:gd name="connsiteY12" fmla="*/ 491 h 537627"/>
                <a:gd name="connsiteX13" fmla="*/ 252790 w 581063"/>
                <a:gd name="connsiteY13" fmla="*/ 31488 h 537627"/>
                <a:gd name="connsiteX14" fmla="*/ 200708 w 581063"/>
                <a:gd name="connsiteY14" fmla="*/ 48966 h 537627"/>
                <a:gd name="connsiteX15" fmla="*/ 157972 w 581063"/>
                <a:gd name="connsiteY15" fmla="*/ 92697 h 537627"/>
                <a:gd name="connsiteX16" fmla="*/ 141524 w 581063"/>
                <a:gd name="connsiteY16" fmla="*/ 148486 h 537627"/>
                <a:gd name="connsiteX17" fmla="*/ 164503 w 581063"/>
                <a:gd name="connsiteY17" fmla="*/ 226563 h 537627"/>
                <a:gd name="connsiteX18" fmla="*/ 219680 w 581063"/>
                <a:gd name="connsiteY18" fmla="*/ 269664 h 537627"/>
                <a:gd name="connsiteX19" fmla="*/ 299491 w 581063"/>
                <a:gd name="connsiteY19" fmla="*/ 273404 h 537627"/>
                <a:gd name="connsiteX20" fmla="*/ 357990 w 581063"/>
                <a:gd name="connsiteY20" fmla="*/ 236169 h 537627"/>
                <a:gd name="connsiteX21" fmla="*/ 387041 w 581063"/>
                <a:gd name="connsiteY21" fmla="*/ 175205 h 537627"/>
                <a:gd name="connsiteX22" fmla="*/ 375634 w 581063"/>
                <a:gd name="connsiteY22" fmla="*/ 99121 h 537627"/>
                <a:gd name="connsiteX23" fmla="*/ 323971 w 581063"/>
                <a:gd name="connsiteY23" fmla="*/ 45817 h 537627"/>
                <a:gd name="connsiteX24" fmla="*/ 252790 w 581063"/>
                <a:gd name="connsiteY24" fmla="*/ 31488 h 537627"/>
                <a:gd name="connsiteX25" fmla="*/ 123096 w 581063"/>
                <a:gd name="connsiteY25" fmla="*/ 282272 h 537627"/>
                <a:gd name="connsiteX26" fmla="*/ 135738 w 581063"/>
                <a:gd name="connsiteY26" fmla="*/ 285182 h 537627"/>
                <a:gd name="connsiteX27" fmla="*/ 204089 w 581063"/>
                <a:gd name="connsiteY27" fmla="*/ 319686 h 537627"/>
                <a:gd name="connsiteX28" fmla="*/ 290011 w 581063"/>
                <a:gd name="connsiteY28" fmla="*/ 327113 h 537627"/>
                <a:gd name="connsiteX29" fmla="*/ 304486 w 581063"/>
                <a:gd name="connsiteY29" fmla="*/ 326469 h 537627"/>
                <a:gd name="connsiteX30" fmla="*/ 315561 w 581063"/>
                <a:gd name="connsiteY30" fmla="*/ 341157 h 537627"/>
                <a:gd name="connsiteX31" fmla="*/ 311940 w 581063"/>
                <a:gd name="connsiteY31" fmla="*/ 352902 h 537627"/>
                <a:gd name="connsiteX32" fmla="*/ 302274 w 581063"/>
                <a:gd name="connsiteY32" fmla="*/ 436247 h 537627"/>
                <a:gd name="connsiteX33" fmla="*/ 327120 w 581063"/>
                <a:gd name="connsiteY33" fmla="*/ 498373 h 537627"/>
                <a:gd name="connsiteX34" fmla="*/ 329757 w 581063"/>
                <a:gd name="connsiteY34" fmla="*/ 510949 h 537627"/>
                <a:gd name="connsiteX35" fmla="*/ 318849 w 581063"/>
                <a:gd name="connsiteY35" fmla="*/ 522501 h 537627"/>
                <a:gd name="connsiteX36" fmla="*/ 310884 w 581063"/>
                <a:gd name="connsiteY36" fmla="*/ 523052 h 537627"/>
                <a:gd name="connsiteX37" fmla="*/ 19290 w 581063"/>
                <a:gd name="connsiteY37" fmla="*/ 523052 h 537627"/>
                <a:gd name="connsiteX38" fmla="*/ 11392 w 581063"/>
                <a:gd name="connsiteY38" fmla="*/ 522534 h 537627"/>
                <a:gd name="connsiteX39" fmla="*/ 12 w 581063"/>
                <a:gd name="connsiteY39" fmla="*/ 508650 h 537627"/>
                <a:gd name="connsiteX40" fmla="*/ 643 w 581063"/>
                <a:gd name="connsiteY40" fmla="*/ 498665 h 537627"/>
                <a:gd name="connsiteX41" fmla="*/ 54174 w 581063"/>
                <a:gd name="connsiteY41" fmla="*/ 350119 h 537627"/>
                <a:gd name="connsiteX42" fmla="*/ 116752 w 581063"/>
                <a:gd name="connsiteY42" fmla="*/ 285195 h 537627"/>
                <a:gd name="connsiteX43" fmla="*/ 123096 w 581063"/>
                <a:gd name="connsiteY43" fmla="*/ 282272 h 537627"/>
                <a:gd name="connsiteX44" fmla="*/ 91382 w 581063"/>
                <a:gd name="connsiteY44" fmla="*/ 352145 h 537627"/>
                <a:gd name="connsiteX45" fmla="*/ 32437 w 581063"/>
                <a:gd name="connsiteY45" fmla="*/ 492162 h 537627"/>
                <a:gd name="connsiteX46" fmla="*/ 287806 w 581063"/>
                <a:gd name="connsiteY46" fmla="*/ 492162 h 537627"/>
                <a:gd name="connsiteX47" fmla="*/ 273011 w 581063"/>
                <a:gd name="connsiteY47" fmla="*/ 448131 h 537627"/>
                <a:gd name="connsiteX48" fmla="*/ 276904 w 581063"/>
                <a:gd name="connsiteY48" fmla="*/ 359246 h 537627"/>
                <a:gd name="connsiteX49" fmla="*/ 193593 w 581063"/>
                <a:gd name="connsiteY49" fmla="*/ 348816 h 537627"/>
                <a:gd name="connsiteX50" fmla="*/ 126670 w 581063"/>
                <a:gd name="connsiteY50" fmla="*/ 316717 h 537627"/>
                <a:gd name="connsiteX51" fmla="*/ 91382 w 581063"/>
                <a:gd name="connsiteY51" fmla="*/ 352145 h 537627"/>
                <a:gd name="connsiteX52" fmla="*/ 442119 w 581063"/>
                <a:gd name="connsiteY52" fmla="*/ 285926 h 537627"/>
                <a:gd name="connsiteX53" fmla="*/ 510649 w 581063"/>
                <a:gd name="connsiteY53" fmla="*/ 298236 h 537627"/>
                <a:gd name="connsiteX54" fmla="*/ 568292 w 581063"/>
                <a:gd name="connsiteY54" fmla="*/ 356071 h 537627"/>
                <a:gd name="connsiteX55" fmla="*/ 577320 w 581063"/>
                <a:gd name="connsiteY55" fmla="*/ 442086 h 537627"/>
                <a:gd name="connsiteX56" fmla="*/ 540410 w 581063"/>
                <a:gd name="connsiteY56" fmla="*/ 504252 h 537627"/>
                <a:gd name="connsiteX57" fmla="*/ 481034 w 581063"/>
                <a:gd name="connsiteY57" fmla="*/ 534910 h 537627"/>
                <a:gd name="connsiteX58" fmla="*/ 399988 w 581063"/>
                <a:gd name="connsiteY58" fmla="*/ 525078 h 537627"/>
                <a:gd name="connsiteX59" fmla="*/ 341236 w 581063"/>
                <a:gd name="connsiteY59" fmla="*/ 466307 h 537627"/>
                <a:gd name="connsiteX60" fmla="*/ 329471 w 581063"/>
                <a:gd name="connsiteY60" fmla="*/ 397683 h 537627"/>
                <a:gd name="connsiteX61" fmla="*/ 355658 w 581063"/>
                <a:gd name="connsiteY61" fmla="*/ 333497 h 537627"/>
                <a:gd name="connsiteX62" fmla="*/ 442119 w 581063"/>
                <a:gd name="connsiteY62" fmla="*/ 285926 h 537627"/>
                <a:gd name="connsiteX63" fmla="*/ 447473 w 581063"/>
                <a:gd name="connsiteY63" fmla="*/ 316471 h 537627"/>
                <a:gd name="connsiteX64" fmla="*/ 409614 w 581063"/>
                <a:gd name="connsiteY64" fmla="*/ 327638 h 537627"/>
                <a:gd name="connsiteX65" fmla="*/ 366799 w 581063"/>
                <a:gd name="connsiteY65" fmla="*/ 375183 h 537627"/>
                <a:gd name="connsiteX66" fmla="*/ 363557 w 581063"/>
                <a:gd name="connsiteY66" fmla="*/ 438625 h 537627"/>
                <a:gd name="connsiteX67" fmla="*/ 397284 w 581063"/>
                <a:gd name="connsiteY67" fmla="*/ 487299 h 537627"/>
                <a:gd name="connsiteX68" fmla="*/ 467668 w 581063"/>
                <a:gd name="connsiteY68" fmla="*/ 505867 h 537627"/>
                <a:gd name="connsiteX69" fmla="*/ 527948 w 581063"/>
                <a:gd name="connsiteY69" fmla="*/ 472558 h 537627"/>
                <a:gd name="connsiteX70" fmla="*/ 549053 w 581063"/>
                <a:gd name="connsiteY70" fmla="*/ 396899 h 537627"/>
                <a:gd name="connsiteX71" fmla="*/ 505820 w 581063"/>
                <a:gd name="connsiteY71" fmla="*/ 330953 h 537627"/>
                <a:gd name="connsiteX72" fmla="*/ 447473 w 581063"/>
                <a:gd name="connsiteY72" fmla="*/ 316471 h 53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81063" h="537627">
                  <a:moveTo>
                    <a:pt x="252504" y="491"/>
                  </a:moveTo>
                  <a:cubicBezTo>
                    <a:pt x="277170" y="-1456"/>
                    <a:pt x="302314" y="2384"/>
                    <a:pt x="325113" y="12063"/>
                  </a:cubicBezTo>
                  <a:cubicBezTo>
                    <a:pt x="349261" y="22227"/>
                    <a:pt x="370738" y="38656"/>
                    <a:pt x="386855" y="59316"/>
                  </a:cubicBezTo>
                  <a:cubicBezTo>
                    <a:pt x="401941" y="78534"/>
                    <a:pt x="412371" y="101380"/>
                    <a:pt x="416915" y="125395"/>
                  </a:cubicBezTo>
                  <a:cubicBezTo>
                    <a:pt x="422429" y="154233"/>
                    <a:pt x="419625" y="184625"/>
                    <a:pt x="408697" y="211895"/>
                  </a:cubicBezTo>
                  <a:cubicBezTo>
                    <a:pt x="399981" y="233797"/>
                    <a:pt x="386137" y="253594"/>
                    <a:pt x="368646" y="269385"/>
                  </a:cubicBezTo>
                  <a:cubicBezTo>
                    <a:pt x="350523" y="285773"/>
                    <a:pt x="328462" y="297797"/>
                    <a:pt x="304825" y="304015"/>
                  </a:cubicBezTo>
                  <a:cubicBezTo>
                    <a:pt x="277356" y="311309"/>
                    <a:pt x="247880" y="310858"/>
                    <a:pt x="220650" y="302713"/>
                  </a:cubicBezTo>
                  <a:cubicBezTo>
                    <a:pt x="196981" y="295645"/>
                    <a:pt x="175045" y="282784"/>
                    <a:pt x="157388" y="265505"/>
                  </a:cubicBezTo>
                  <a:cubicBezTo>
                    <a:pt x="140029" y="248771"/>
                    <a:pt x="126743" y="227865"/>
                    <a:pt x="118891" y="205073"/>
                  </a:cubicBezTo>
                  <a:cubicBezTo>
                    <a:pt x="107259" y="171518"/>
                    <a:pt x="107684" y="133938"/>
                    <a:pt x="120120" y="100669"/>
                  </a:cubicBezTo>
                  <a:cubicBezTo>
                    <a:pt x="127308" y="81218"/>
                    <a:pt x="138554" y="63295"/>
                    <a:pt x="152811" y="48248"/>
                  </a:cubicBezTo>
                  <a:cubicBezTo>
                    <a:pt x="178652" y="20779"/>
                    <a:pt x="214877" y="3341"/>
                    <a:pt x="252504" y="491"/>
                  </a:cubicBezTo>
                  <a:moveTo>
                    <a:pt x="252790" y="31488"/>
                  </a:moveTo>
                  <a:cubicBezTo>
                    <a:pt x="234408" y="33301"/>
                    <a:pt x="216438" y="39280"/>
                    <a:pt x="200708" y="48966"/>
                  </a:cubicBezTo>
                  <a:cubicBezTo>
                    <a:pt x="183110" y="59674"/>
                    <a:pt x="168289" y="74874"/>
                    <a:pt x="157972" y="92697"/>
                  </a:cubicBezTo>
                  <a:cubicBezTo>
                    <a:pt x="148114" y="109611"/>
                    <a:pt x="142447" y="128929"/>
                    <a:pt x="141524" y="148486"/>
                  </a:cubicBezTo>
                  <a:cubicBezTo>
                    <a:pt x="140056" y="176108"/>
                    <a:pt x="148287" y="204142"/>
                    <a:pt x="164503" y="226563"/>
                  </a:cubicBezTo>
                  <a:cubicBezTo>
                    <a:pt x="178254" y="245821"/>
                    <a:pt x="197658" y="260988"/>
                    <a:pt x="219680" y="269664"/>
                  </a:cubicBezTo>
                  <a:cubicBezTo>
                    <a:pt x="244898" y="279681"/>
                    <a:pt x="273450" y="281003"/>
                    <a:pt x="299491" y="273404"/>
                  </a:cubicBezTo>
                  <a:cubicBezTo>
                    <a:pt x="322018" y="266933"/>
                    <a:pt x="342552" y="253793"/>
                    <a:pt x="357990" y="236169"/>
                  </a:cubicBezTo>
                  <a:cubicBezTo>
                    <a:pt x="373083" y="219070"/>
                    <a:pt x="383287" y="197712"/>
                    <a:pt x="387041" y="175205"/>
                  </a:cubicBezTo>
                  <a:cubicBezTo>
                    <a:pt x="391418" y="149489"/>
                    <a:pt x="387419" y="122405"/>
                    <a:pt x="375634" y="99121"/>
                  </a:cubicBezTo>
                  <a:cubicBezTo>
                    <a:pt x="364361" y="76654"/>
                    <a:pt x="346086" y="57781"/>
                    <a:pt x="323971" y="45817"/>
                  </a:cubicBezTo>
                  <a:cubicBezTo>
                    <a:pt x="302407" y="33985"/>
                    <a:pt x="277236" y="29076"/>
                    <a:pt x="252790" y="31488"/>
                  </a:cubicBezTo>
                  <a:close/>
                  <a:moveTo>
                    <a:pt x="123096" y="282272"/>
                  </a:moveTo>
                  <a:cubicBezTo>
                    <a:pt x="127467" y="281349"/>
                    <a:pt x="132210" y="282438"/>
                    <a:pt x="135738" y="285182"/>
                  </a:cubicBezTo>
                  <a:cubicBezTo>
                    <a:pt x="156358" y="300421"/>
                    <a:pt x="179509" y="312326"/>
                    <a:pt x="204089" y="319686"/>
                  </a:cubicBezTo>
                  <a:cubicBezTo>
                    <a:pt x="231811" y="328043"/>
                    <a:pt x="261273" y="330681"/>
                    <a:pt x="290011" y="327113"/>
                  </a:cubicBezTo>
                  <a:cubicBezTo>
                    <a:pt x="294807" y="326695"/>
                    <a:pt x="299710" y="325027"/>
                    <a:pt x="304486" y="326469"/>
                  </a:cubicBezTo>
                  <a:cubicBezTo>
                    <a:pt x="310884" y="328236"/>
                    <a:pt x="315574" y="334534"/>
                    <a:pt x="315561" y="341157"/>
                  </a:cubicBezTo>
                  <a:cubicBezTo>
                    <a:pt x="315720" y="345395"/>
                    <a:pt x="313428" y="349089"/>
                    <a:pt x="311940" y="352902"/>
                  </a:cubicBezTo>
                  <a:cubicBezTo>
                    <a:pt x="301059" y="379069"/>
                    <a:pt x="297664" y="408286"/>
                    <a:pt x="302274" y="436247"/>
                  </a:cubicBezTo>
                  <a:cubicBezTo>
                    <a:pt x="305835" y="458455"/>
                    <a:pt x="314425" y="479812"/>
                    <a:pt x="327120" y="498373"/>
                  </a:cubicBezTo>
                  <a:cubicBezTo>
                    <a:pt x="329724" y="501940"/>
                    <a:pt x="330747" y="506631"/>
                    <a:pt x="329757" y="510949"/>
                  </a:cubicBezTo>
                  <a:cubicBezTo>
                    <a:pt x="328667" y="516442"/>
                    <a:pt x="324236" y="521053"/>
                    <a:pt x="318849" y="522501"/>
                  </a:cubicBezTo>
                  <a:cubicBezTo>
                    <a:pt x="316265" y="523278"/>
                    <a:pt x="313534" y="523012"/>
                    <a:pt x="310884" y="523052"/>
                  </a:cubicBezTo>
                  <a:lnTo>
                    <a:pt x="19290" y="523052"/>
                  </a:lnTo>
                  <a:cubicBezTo>
                    <a:pt x="16653" y="523019"/>
                    <a:pt x="13963" y="523252"/>
                    <a:pt x="11392" y="522534"/>
                  </a:cubicBezTo>
                  <a:cubicBezTo>
                    <a:pt x="5161" y="520966"/>
                    <a:pt x="258" y="515101"/>
                    <a:pt x="12" y="508650"/>
                  </a:cubicBezTo>
                  <a:cubicBezTo>
                    <a:pt x="-81" y="505309"/>
                    <a:pt x="384" y="501987"/>
                    <a:pt x="643" y="498665"/>
                  </a:cubicBezTo>
                  <a:cubicBezTo>
                    <a:pt x="5493" y="445693"/>
                    <a:pt x="23721" y="393824"/>
                    <a:pt x="54174" y="350119"/>
                  </a:cubicBezTo>
                  <a:cubicBezTo>
                    <a:pt x="71392" y="325333"/>
                    <a:pt x="92538" y="303238"/>
                    <a:pt x="116752" y="285195"/>
                  </a:cubicBezTo>
                  <a:cubicBezTo>
                    <a:pt x="118645" y="283807"/>
                    <a:pt x="120784" y="282731"/>
                    <a:pt x="123096" y="282272"/>
                  </a:cubicBezTo>
                  <a:moveTo>
                    <a:pt x="91382" y="352145"/>
                  </a:moveTo>
                  <a:cubicBezTo>
                    <a:pt x="58917" y="391950"/>
                    <a:pt x="38755" y="441289"/>
                    <a:pt x="32437" y="492162"/>
                  </a:cubicBezTo>
                  <a:lnTo>
                    <a:pt x="287806" y="492162"/>
                  </a:lnTo>
                  <a:cubicBezTo>
                    <a:pt x="281096" y="478165"/>
                    <a:pt x="276054" y="463357"/>
                    <a:pt x="273011" y="448131"/>
                  </a:cubicBezTo>
                  <a:cubicBezTo>
                    <a:pt x="267066" y="418769"/>
                    <a:pt x="268441" y="387984"/>
                    <a:pt x="276904" y="359246"/>
                  </a:cubicBezTo>
                  <a:cubicBezTo>
                    <a:pt x="248810" y="360694"/>
                    <a:pt x="220471" y="357107"/>
                    <a:pt x="193593" y="348816"/>
                  </a:cubicBezTo>
                  <a:cubicBezTo>
                    <a:pt x="169844" y="341542"/>
                    <a:pt x="147297" y="330521"/>
                    <a:pt x="126670" y="316717"/>
                  </a:cubicBezTo>
                  <a:cubicBezTo>
                    <a:pt x="113736" y="327279"/>
                    <a:pt x="101918" y="339184"/>
                    <a:pt x="91382" y="352145"/>
                  </a:cubicBezTo>
                  <a:close/>
                  <a:moveTo>
                    <a:pt x="442119" y="285926"/>
                  </a:moveTo>
                  <a:cubicBezTo>
                    <a:pt x="465503" y="283548"/>
                    <a:pt x="489584" y="287753"/>
                    <a:pt x="510649" y="298236"/>
                  </a:cubicBezTo>
                  <a:cubicBezTo>
                    <a:pt x="535554" y="310426"/>
                    <a:pt x="556181" y="331126"/>
                    <a:pt x="568292" y="356071"/>
                  </a:cubicBezTo>
                  <a:cubicBezTo>
                    <a:pt x="581339" y="382477"/>
                    <a:pt x="584468" y="413540"/>
                    <a:pt x="577320" y="442086"/>
                  </a:cubicBezTo>
                  <a:cubicBezTo>
                    <a:pt x="571460" y="465828"/>
                    <a:pt x="558420" y="487718"/>
                    <a:pt x="540410" y="504252"/>
                  </a:cubicBezTo>
                  <a:cubicBezTo>
                    <a:pt x="523856" y="519558"/>
                    <a:pt x="503116" y="530313"/>
                    <a:pt x="481034" y="534910"/>
                  </a:cubicBezTo>
                  <a:cubicBezTo>
                    <a:pt x="453924" y="540650"/>
                    <a:pt x="424906" y="537262"/>
                    <a:pt x="399988" y="525078"/>
                  </a:cubicBezTo>
                  <a:cubicBezTo>
                    <a:pt x="374518" y="512868"/>
                    <a:pt x="353446" y="491776"/>
                    <a:pt x="341236" y="466307"/>
                  </a:cubicBezTo>
                  <a:cubicBezTo>
                    <a:pt x="330933" y="445162"/>
                    <a:pt x="326894" y="421054"/>
                    <a:pt x="329471" y="397683"/>
                  </a:cubicBezTo>
                  <a:cubicBezTo>
                    <a:pt x="331929" y="374392"/>
                    <a:pt x="341137" y="351866"/>
                    <a:pt x="355658" y="333497"/>
                  </a:cubicBezTo>
                  <a:cubicBezTo>
                    <a:pt x="376451" y="306792"/>
                    <a:pt x="408405" y="289128"/>
                    <a:pt x="442119" y="285926"/>
                  </a:cubicBezTo>
                  <a:moveTo>
                    <a:pt x="447473" y="316471"/>
                  </a:moveTo>
                  <a:cubicBezTo>
                    <a:pt x="434260" y="317487"/>
                    <a:pt x="421259" y="321307"/>
                    <a:pt x="409614" y="327638"/>
                  </a:cubicBezTo>
                  <a:cubicBezTo>
                    <a:pt x="390482" y="337975"/>
                    <a:pt x="375036" y="355041"/>
                    <a:pt x="366799" y="375183"/>
                  </a:cubicBezTo>
                  <a:cubicBezTo>
                    <a:pt x="358482" y="395132"/>
                    <a:pt x="357379" y="417932"/>
                    <a:pt x="363557" y="438625"/>
                  </a:cubicBezTo>
                  <a:cubicBezTo>
                    <a:pt x="369257" y="457890"/>
                    <a:pt x="381301" y="475162"/>
                    <a:pt x="397284" y="487299"/>
                  </a:cubicBezTo>
                  <a:cubicBezTo>
                    <a:pt x="417048" y="502505"/>
                    <a:pt x="442976" y="509328"/>
                    <a:pt x="467668" y="505867"/>
                  </a:cubicBezTo>
                  <a:cubicBezTo>
                    <a:pt x="491012" y="502857"/>
                    <a:pt x="512895" y="490614"/>
                    <a:pt x="527948" y="472558"/>
                  </a:cubicBezTo>
                  <a:cubicBezTo>
                    <a:pt x="545453" y="451938"/>
                    <a:pt x="553325" y="423598"/>
                    <a:pt x="549053" y="396899"/>
                  </a:cubicBezTo>
                  <a:cubicBezTo>
                    <a:pt x="545081" y="370021"/>
                    <a:pt x="528778" y="345409"/>
                    <a:pt x="505820" y="330953"/>
                  </a:cubicBezTo>
                  <a:cubicBezTo>
                    <a:pt x="488621" y="319979"/>
                    <a:pt x="467801" y="314830"/>
                    <a:pt x="447473" y="316471"/>
                  </a:cubicBezTo>
                  <a:close/>
                </a:path>
              </a:pathLst>
            </a:custGeom>
            <a:grpFill/>
            <a:ln w="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50BCE6A8-F42D-4341-AA00-856DAD724656}"/>
                </a:ext>
              </a:extLst>
            </p:cNvPr>
            <p:cNvSpPr/>
            <p:nvPr/>
          </p:nvSpPr>
          <p:spPr>
            <a:xfrm>
              <a:off x="1803290" y="4080071"/>
              <a:ext cx="163312" cy="110981"/>
            </a:xfrm>
            <a:custGeom>
              <a:avLst/>
              <a:gdLst>
                <a:gd name="connsiteX0" fmla="*/ 140742 w 163312"/>
                <a:gd name="connsiteY0" fmla="*/ 1702 h 110981"/>
                <a:gd name="connsiteX1" fmla="*/ 159476 w 163312"/>
                <a:gd name="connsiteY1" fmla="*/ 5223 h 110981"/>
                <a:gd name="connsiteX2" fmla="*/ 159436 w 163312"/>
                <a:gd name="connsiteY2" fmla="*/ 25710 h 110981"/>
                <a:gd name="connsiteX3" fmla="*/ 86488 w 163312"/>
                <a:gd name="connsiteY3" fmla="*/ 106185 h 110981"/>
                <a:gd name="connsiteX4" fmla="*/ 64884 w 163312"/>
                <a:gd name="connsiteY4" fmla="*/ 107082 h 110981"/>
                <a:gd name="connsiteX5" fmla="*/ 4963 w 163312"/>
                <a:gd name="connsiteY5" fmla="*/ 52768 h 110981"/>
                <a:gd name="connsiteX6" fmla="*/ 4977 w 163312"/>
                <a:gd name="connsiteY6" fmla="*/ 29936 h 110981"/>
                <a:gd name="connsiteX7" fmla="*/ 25484 w 163312"/>
                <a:gd name="connsiteY7" fmla="*/ 29597 h 110981"/>
                <a:gd name="connsiteX8" fmla="*/ 74198 w 163312"/>
                <a:gd name="connsiteY8" fmla="*/ 73694 h 110981"/>
                <a:gd name="connsiteX9" fmla="*/ 132790 w 163312"/>
                <a:gd name="connsiteY9" fmla="*/ 9023 h 110981"/>
                <a:gd name="connsiteX10" fmla="*/ 140742 w 163312"/>
                <a:gd name="connsiteY10" fmla="*/ 1702 h 11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312" h="110981">
                  <a:moveTo>
                    <a:pt x="140742" y="1702"/>
                  </a:moveTo>
                  <a:cubicBezTo>
                    <a:pt x="146821" y="-1526"/>
                    <a:pt x="155012" y="-58"/>
                    <a:pt x="159476" y="5223"/>
                  </a:cubicBezTo>
                  <a:cubicBezTo>
                    <a:pt x="164591" y="10783"/>
                    <a:pt x="164604" y="20177"/>
                    <a:pt x="159436" y="25710"/>
                  </a:cubicBezTo>
                  <a:cubicBezTo>
                    <a:pt x="135142" y="52549"/>
                    <a:pt x="110795" y="79347"/>
                    <a:pt x="86488" y="106185"/>
                  </a:cubicBezTo>
                  <a:cubicBezTo>
                    <a:pt x="81054" y="112224"/>
                    <a:pt x="70817" y="112603"/>
                    <a:pt x="64884" y="107082"/>
                  </a:cubicBezTo>
                  <a:cubicBezTo>
                    <a:pt x="44902" y="88986"/>
                    <a:pt x="24939" y="70864"/>
                    <a:pt x="4963" y="52768"/>
                  </a:cubicBezTo>
                  <a:cubicBezTo>
                    <a:pt x="-1667" y="47028"/>
                    <a:pt x="-1647" y="35669"/>
                    <a:pt x="4977" y="29936"/>
                  </a:cubicBezTo>
                  <a:cubicBezTo>
                    <a:pt x="10457" y="24741"/>
                    <a:pt x="19844" y="24535"/>
                    <a:pt x="25484" y="29597"/>
                  </a:cubicBezTo>
                  <a:cubicBezTo>
                    <a:pt x="41746" y="44265"/>
                    <a:pt x="57896" y="59066"/>
                    <a:pt x="74198" y="73694"/>
                  </a:cubicBezTo>
                  <a:cubicBezTo>
                    <a:pt x="93676" y="52090"/>
                    <a:pt x="113266" y="30593"/>
                    <a:pt x="132790" y="9023"/>
                  </a:cubicBezTo>
                  <a:cubicBezTo>
                    <a:pt x="135275" y="6426"/>
                    <a:pt x="137407" y="3303"/>
                    <a:pt x="140742" y="1702"/>
                  </a:cubicBezTo>
                  <a:close/>
                </a:path>
              </a:pathLst>
            </a:custGeom>
            <a:grpFill/>
            <a:ln w="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6" name="图形 123">
            <a:extLst>
              <a:ext uri="{FF2B5EF4-FFF2-40B4-BE49-F238E27FC236}">
                <a16:creationId xmlns:a16="http://schemas.microsoft.com/office/drawing/2014/main" id="{15EDC3DF-DFEC-426E-9E42-D9FB15842A1D}"/>
              </a:ext>
            </a:extLst>
          </p:cNvPr>
          <p:cNvGrpSpPr/>
          <p:nvPr/>
        </p:nvGrpSpPr>
        <p:grpSpPr>
          <a:xfrm>
            <a:off x="6171058" y="3472729"/>
            <a:ext cx="445030" cy="445030"/>
            <a:chOff x="10052900" y="3572948"/>
            <a:chExt cx="680256" cy="680256"/>
          </a:xfr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64000"/>
                  <a:lumOff val="36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</p:grpSpPr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91CB9B99-7B21-4B90-BF9D-0BB702D0357D}"/>
                </a:ext>
              </a:extLst>
            </p:cNvPr>
            <p:cNvSpPr/>
            <p:nvPr/>
          </p:nvSpPr>
          <p:spPr>
            <a:xfrm>
              <a:off x="10098393" y="3621095"/>
              <a:ext cx="587447" cy="557220"/>
            </a:xfrm>
            <a:custGeom>
              <a:avLst/>
              <a:gdLst>
                <a:gd name="connsiteX0" fmla="*/ 22639 w 587447"/>
                <a:gd name="connsiteY0" fmla="*/ 22635 h 557220"/>
                <a:gd name="connsiteX1" fmla="*/ 75438 w 587447"/>
                <a:gd name="connsiteY1" fmla="*/ 8 h 557220"/>
                <a:gd name="connsiteX2" fmla="*/ 231472 w 587447"/>
                <a:gd name="connsiteY2" fmla="*/ 8 h 557220"/>
                <a:gd name="connsiteX3" fmla="*/ 281621 w 587447"/>
                <a:gd name="connsiteY3" fmla="*/ 18018 h 557220"/>
                <a:gd name="connsiteX4" fmla="*/ 307496 w 587447"/>
                <a:gd name="connsiteY4" fmla="*/ 60879 h 557220"/>
                <a:gd name="connsiteX5" fmla="*/ 309250 w 587447"/>
                <a:gd name="connsiteY5" fmla="*/ 93351 h 557220"/>
                <a:gd name="connsiteX6" fmla="*/ 497941 w 587447"/>
                <a:gd name="connsiteY6" fmla="*/ 93351 h 557220"/>
                <a:gd name="connsiteX7" fmla="*/ 525158 w 587447"/>
                <a:gd name="connsiteY7" fmla="*/ 94825 h 557220"/>
                <a:gd name="connsiteX8" fmla="*/ 576576 w 587447"/>
                <a:gd name="connsiteY8" fmla="*/ 130971 h 557220"/>
                <a:gd name="connsiteX9" fmla="*/ 587417 w 587447"/>
                <a:gd name="connsiteY9" fmla="*/ 167043 h 557220"/>
                <a:gd name="connsiteX10" fmla="*/ 587444 w 587447"/>
                <a:gd name="connsiteY10" fmla="*/ 323243 h 557220"/>
                <a:gd name="connsiteX11" fmla="*/ 581970 w 587447"/>
                <a:gd name="connsiteY11" fmla="*/ 334822 h 557220"/>
                <a:gd name="connsiteX12" fmla="*/ 566173 w 587447"/>
                <a:gd name="connsiteY12" fmla="*/ 337207 h 557220"/>
                <a:gd name="connsiteX13" fmla="*/ 558526 w 587447"/>
                <a:gd name="connsiteY13" fmla="*/ 331699 h 557220"/>
                <a:gd name="connsiteX14" fmla="*/ 503767 w 587447"/>
                <a:gd name="connsiteY14" fmla="*/ 302230 h 557220"/>
                <a:gd name="connsiteX15" fmla="*/ 425644 w 587447"/>
                <a:gd name="connsiteY15" fmla="*/ 299626 h 557220"/>
                <a:gd name="connsiteX16" fmla="*/ 359797 w 587447"/>
                <a:gd name="connsiteY16" fmla="*/ 332563 h 557220"/>
                <a:gd name="connsiteX17" fmla="*/ 317899 w 587447"/>
                <a:gd name="connsiteY17" fmla="*/ 388983 h 557220"/>
                <a:gd name="connsiteX18" fmla="*/ 307489 w 587447"/>
                <a:gd name="connsiteY18" fmla="*/ 476985 h 557220"/>
                <a:gd name="connsiteX19" fmla="*/ 329265 w 587447"/>
                <a:gd name="connsiteY19" fmla="*/ 532993 h 557220"/>
                <a:gd name="connsiteX20" fmla="*/ 331159 w 587447"/>
                <a:gd name="connsiteY20" fmla="*/ 546551 h 557220"/>
                <a:gd name="connsiteX21" fmla="*/ 319792 w 587447"/>
                <a:gd name="connsiteY21" fmla="*/ 556822 h 557220"/>
                <a:gd name="connsiteX22" fmla="*/ 311914 w 587447"/>
                <a:gd name="connsiteY22" fmla="*/ 557207 h 557220"/>
                <a:gd name="connsiteX23" fmla="*/ 80035 w 587447"/>
                <a:gd name="connsiteY23" fmla="*/ 557207 h 557220"/>
                <a:gd name="connsiteX24" fmla="*/ 57349 w 587447"/>
                <a:gd name="connsiteY24" fmla="*/ 554576 h 557220"/>
                <a:gd name="connsiteX25" fmla="*/ 8462 w 587447"/>
                <a:gd name="connsiteY25" fmla="*/ 515010 h 557220"/>
                <a:gd name="connsiteX26" fmla="*/ 6 w 587447"/>
                <a:gd name="connsiteY26" fmla="*/ 478645 h 557220"/>
                <a:gd name="connsiteX27" fmla="*/ 12 w 587447"/>
                <a:gd name="connsiteY27" fmla="*/ 82091 h 557220"/>
                <a:gd name="connsiteX28" fmla="*/ 305 w 587447"/>
                <a:gd name="connsiteY28" fmla="*/ 70870 h 557220"/>
                <a:gd name="connsiteX29" fmla="*/ 22639 w 587447"/>
                <a:gd name="connsiteY29" fmla="*/ 22635 h 557220"/>
                <a:gd name="connsiteX30" fmla="*/ 43883 w 587447"/>
                <a:gd name="connsiteY30" fmla="*/ 45235 h 557220"/>
                <a:gd name="connsiteX31" fmla="*/ 30903 w 587447"/>
                <a:gd name="connsiteY31" fmla="*/ 77434 h 557220"/>
                <a:gd name="connsiteX32" fmla="*/ 30903 w 587447"/>
                <a:gd name="connsiteY32" fmla="*/ 469318 h 557220"/>
                <a:gd name="connsiteX33" fmla="*/ 32530 w 587447"/>
                <a:gd name="connsiteY33" fmla="*/ 491819 h 557220"/>
                <a:gd name="connsiteX34" fmla="*/ 64896 w 587447"/>
                <a:gd name="connsiteY34" fmla="*/ 524549 h 557220"/>
                <a:gd name="connsiteX35" fmla="*/ 90020 w 587447"/>
                <a:gd name="connsiteY35" fmla="*/ 526316 h 557220"/>
                <a:gd name="connsiteX36" fmla="*/ 290563 w 587447"/>
                <a:gd name="connsiteY36" fmla="*/ 526290 h 557220"/>
                <a:gd name="connsiteX37" fmla="*/ 274533 w 587447"/>
                <a:gd name="connsiteY37" fmla="*/ 440799 h 557220"/>
                <a:gd name="connsiteX38" fmla="*/ 298913 w 587447"/>
                <a:gd name="connsiteY38" fmla="*/ 357980 h 557220"/>
                <a:gd name="connsiteX39" fmla="*/ 407196 w 587447"/>
                <a:gd name="connsiteY39" fmla="*/ 272476 h 557220"/>
                <a:gd name="connsiteX40" fmla="*/ 498486 w 587447"/>
                <a:gd name="connsiteY40" fmla="*/ 268988 h 557220"/>
                <a:gd name="connsiteX41" fmla="*/ 556533 w 587447"/>
                <a:gd name="connsiteY41" fmla="*/ 292246 h 557220"/>
                <a:gd name="connsiteX42" fmla="*/ 556547 w 587447"/>
                <a:gd name="connsiteY42" fmla="*/ 171740 h 557220"/>
                <a:gd name="connsiteX43" fmla="*/ 548728 w 587447"/>
                <a:gd name="connsiteY43" fmla="*/ 144881 h 557220"/>
                <a:gd name="connsiteX44" fmla="*/ 519890 w 587447"/>
                <a:gd name="connsiteY44" fmla="*/ 125317 h 557220"/>
                <a:gd name="connsiteX45" fmla="*/ 507241 w 587447"/>
                <a:gd name="connsiteY45" fmla="*/ 124235 h 557220"/>
                <a:gd name="connsiteX46" fmla="*/ 293306 w 587447"/>
                <a:gd name="connsiteY46" fmla="*/ 124248 h 557220"/>
                <a:gd name="connsiteX47" fmla="*/ 278372 w 587447"/>
                <a:gd name="connsiteY47" fmla="*/ 109852 h 557220"/>
                <a:gd name="connsiteX48" fmla="*/ 278353 w 587447"/>
                <a:gd name="connsiteY48" fmla="*/ 76736 h 557220"/>
                <a:gd name="connsiteX49" fmla="*/ 265199 w 587447"/>
                <a:gd name="connsiteY49" fmla="*/ 45042 h 557220"/>
                <a:gd name="connsiteX50" fmla="*/ 233578 w 587447"/>
                <a:gd name="connsiteY50" fmla="*/ 30912 h 557220"/>
                <a:gd name="connsiteX51" fmla="*/ 76089 w 587447"/>
                <a:gd name="connsiteY51" fmla="*/ 30905 h 557220"/>
                <a:gd name="connsiteX52" fmla="*/ 43883 w 587447"/>
                <a:gd name="connsiteY52" fmla="*/ 45235 h 55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87447" h="557220">
                  <a:moveTo>
                    <a:pt x="22639" y="22635"/>
                  </a:moveTo>
                  <a:cubicBezTo>
                    <a:pt x="36443" y="8664"/>
                    <a:pt x="55795" y="347"/>
                    <a:pt x="75438" y="8"/>
                  </a:cubicBezTo>
                  <a:cubicBezTo>
                    <a:pt x="127447" y="15"/>
                    <a:pt x="179456" y="15"/>
                    <a:pt x="231472" y="8"/>
                  </a:cubicBezTo>
                  <a:cubicBezTo>
                    <a:pt x="249628" y="-264"/>
                    <a:pt x="267750" y="6319"/>
                    <a:pt x="281621" y="18018"/>
                  </a:cubicBezTo>
                  <a:cubicBezTo>
                    <a:pt x="294661" y="28932"/>
                    <a:pt x="303968" y="44231"/>
                    <a:pt x="307496" y="60879"/>
                  </a:cubicBezTo>
                  <a:cubicBezTo>
                    <a:pt x="309941" y="71535"/>
                    <a:pt x="309104" y="82516"/>
                    <a:pt x="309250" y="93351"/>
                  </a:cubicBezTo>
                  <a:lnTo>
                    <a:pt x="497941" y="93351"/>
                  </a:lnTo>
                  <a:cubicBezTo>
                    <a:pt x="507022" y="93397"/>
                    <a:pt x="516210" y="92939"/>
                    <a:pt x="525158" y="94825"/>
                  </a:cubicBezTo>
                  <a:cubicBezTo>
                    <a:pt x="546409" y="98831"/>
                    <a:pt x="565542" y="112397"/>
                    <a:pt x="576576" y="130971"/>
                  </a:cubicBezTo>
                  <a:cubicBezTo>
                    <a:pt x="583133" y="141826"/>
                    <a:pt x="586879" y="154368"/>
                    <a:pt x="587417" y="167043"/>
                  </a:cubicBezTo>
                  <a:cubicBezTo>
                    <a:pt x="587457" y="219105"/>
                    <a:pt x="587404" y="271174"/>
                    <a:pt x="587444" y="323243"/>
                  </a:cubicBezTo>
                  <a:cubicBezTo>
                    <a:pt x="587550" y="327680"/>
                    <a:pt x="585338" y="331998"/>
                    <a:pt x="581970" y="334822"/>
                  </a:cubicBezTo>
                  <a:cubicBezTo>
                    <a:pt x="577672" y="338429"/>
                    <a:pt x="571348" y="339385"/>
                    <a:pt x="566173" y="337207"/>
                  </a:cubicBezTo>
                  <a:cubicBezTo>
                    <a:pt x="563157" y="336104"/>
                    <a:pt x="560958" y="333679"/>
                    <a:pt x="558526" y="331699"/>
                  </a:cubicBezTo>
                  <a:cubicBezTo>
                    <a:pt x="542490" y="318347"/>
                    <a:pt x="523776" y="308183"/>
                    <a:pt x="503767" y="302230"/>
                  </a:cubicBezTo>
                  <a:cubicBezTo>
                    <a:pt x="478523" y="294664"/>
                    <a:pt x="451333" y="293787"/>
                    <a:pt x="425644" y="299626"/>
                  </a:cubicBezTo>
                  <a:cubicBezTo>
                    <a:pt x="401456" y="305040"/>
                    <a:pt x="378657" y="316487"/>
                    <a:pt x="359797" y="332563"/>
                  </a:cubicBezTo>
                  <a:cubicBezTo>
                    <a:pt x="341774" y="347849"/>
                    <a:pt x="327286" y="367287"/>
                    <a:pt x="317899" y="388983"/>
                  </a:cubicBezTo>
                  <a:cubicBezTo>
                    <a:pt x="305908" y="416459"/>
                    <a:pt x="302328" y="447469"/>
                    <a:pt x="307489" y="476985"/>
                  </a:cubicBezTo>
                  <a:cubicBezTo>
                    <a:pt x="310957" y="496847"/>
                    <a:pt x="318444" y="515986"/>
                    <a:pt x="329265" y="532993"/>
                  </a:cubicBezTo>
                  <a:cubicBezTo>
                    <a:pt x="331936" y="536919"/>
                    <a:pt x="332574" y="542041"/>
                    <a:pt x="331159" y="546551"/>
                  </a:cubicBezTo>
                  <a:cubicBezTo>
                    <a:pt x="329544" y="551660"/>
                    <a:pt x="325027" y="555712"/>
                    <a:pt x="319792" y="556822"/>
                  </a:cubicBezTo>
                  <a:cubicBezTo>
                    <a:pt x="317202" y="557380"/>
                    <a:pt x="314538" y="557180"/>
                    <a:pt x="311914" y="557207"/>
                  </a:cubicBezTo>
                  <a:cubicBezTo>
                    <a:pt x="234621" y="557207"/>
                    <a:pt x="157328" y="557200"/>
                    <a:pt x="80035" y="557207"/>
                  </a:cubicBezTo>
                  <a:cubicBezTo>
                    <a:pt x="72402" y="557307"/>
                    <a:pt x="64730" y="556569"/>
                    <a:pt x="57349" y="554576"/>
                  </a:cubicBezTo>
                  <a:cubicBezTo>
                    <a:pt x="36430" y="549082"/>
                    <a:pt x="18175" y="534341"/>
                    <a:pt x="8462" y="515010"/>
                  </a:cubicBezTo>
                  <a:cubicBezTo>
                    <a:pt x="2670" y="503836"/>
                    <a:pt x="-94" y="491207"/>
                    <a:pt x="6" y="478645"/>
                  </a:cubicBezTo>
                  <a:cubicBezTo>
                    <a:pt x="19" y="346460"/>
                    <a:pt x="6" y="214275"/>
                    <a:pt x="12" y="82091"/>
                  </a:cubicBezTo>
                  <a:cubicBezTo>
                    <a:pt x="-14" y="78344"/>
                    <a:pt x="-28" y="74597"/>
                    <a:pt x="305" y="70870"/>
                  </a:cubicBezTo>
                  <a:cubicBezTo>
                    <a:pt x="1700" y="52814"/>
                    <a:pt x="9778" y="35376"/>
                    <a:pt x="22639" y="22635"/>
                  </a:cubicBezTo>
                  <a:moveTo>
                    <a:pt x="43883" y="45235"/>
                  </a:moveTo>
                  <a:cubicBezTo>
                    <a:pt x="35566" y="53731"/>
                    <a:pt x="30929" y="65569"/>
                    <a:pt x="30903" y="77434"/>
                  </a:cubicBezTo>
                  <a:lnTo>
                    <a:pt x="30903" y="469318"/>
                  </a:lnTo>
                  <a:cubicBezTo>
                    <a:pt x="30963" y="476832"/>
                    <a:pt x="30424" y="484505"/>
                    <a:pt x="32530" y="491819"/>
                  </a:cubicBezTo>
                  <a:cubicBezTo>
                    <a:pt x="36569" y="507423"/>
                    <a:pt x="49351" y="520324"/>
                    <a:pt x="64896" y="524549"/>
                  </a:cubicBezTo>
                  <a:cubicBezTo>
                    <a:pt x="73053" y="526981"/>
                    <a:pt x="81636" y="526184"/>
                    <a:pt x="90020" y="526316"/>
                  </a:cubicBezTo>
                  <a:cubicBezTo>
                    <a:pt x="156870" y="526296"/>
                    <a:pt x="223719" y="526356"/>
                    <a:pt x="290563" y="526290"/>
                  </a:cubicBezTo>
                  <a:cubicBezTo>
                    <a:pt x="278479" y="499611"/>
                    <a:pt x="273011" y="470036"/>
                    <a:pt x="274533" y="440799"/>
                  </a:cubicBezTo>
                  <a:cubicBezTo>
                    <a:pt x="275961" y="411776"/>
                    <a:pt x="284391" y="383144"/>
                    <a:pt x="298913" y="357980"/>
                  </a:cubicBezTo>
                  <a:cubicBezTo>
                    <a:pt x="322297" y="317025"/>
                    <a:pt x="361897" y="285669"/>
                    <a:pt x="407196" y="272476"/>
                  </a:cubicBezTo>
                  <a:cubicBezTo>
                    <a:pt x="436705" y="263773"/>
                    <a:pt x="468392" y="262551"/>
                    <a:pt x="498486" y="268988"/>
                  </a:cubicBezTo>
                  <a:cubicBezTo>
                    <a:pt x="518973" y="273340"/>
                    <a:pt x="538683" y="281285"/>
                    <a:pt x="556533" y="292246"/>
                  </a:cubicBezTo>
                  <a:cubicBezTo>
                    <a:pt x="556553" y="252075"/>
                    <a:pt x="556527" y="211904"/>
                    <a:pt x="556547" y="171740"/>
                  </a:cubicBezTo>
                  <a:cubicBezTo>
                    <a:pt x="556872" y="162260"/>
                    <a:pt x="554029" y="152727"/>
                    <a:pt x="548728" y="144881"/>
                  </a:cubicBezTo>
                  <a:cubicBezTo>
                    <a:pt x="542124" y="134970"/>
                    <a:pt x="531549" y="127769"/>
                    <a:pt x="519890" y="125317"/>
                  </a:cubicBezTo>
                  <a:cubicBezTo>
                    <a:pt x="515738" y="124414"/>
                    <a:pt x="511473" y="124162"/>
                    <a:pt x="507241" y="124235"/>
                  </a:cubicBezTo>
                  <a:cubicBezTo>
                    <a:pt x="435927" y="124248"/>
                    <a:pt x="364620" y="124235"/>
                    <a:pt x="293306" y="124248"/>
                  </a:cubicBezTo>
                  <a:cubicBezTo>
                    <a:pt x="285574" y="124274"/>
                    <a:pt x="278652" y="117572"/>
                    <a:pt x="278372" y="109852"/>
                  </a:cubicBezTo>
                  <a:cubicBezTo>
                    <a:pt x="278333" y="98818"/>
                    <a:pt x="278379" y="87777"/>
                    <a:pt x="278353" y="76736"/>
                  </a:cubicBezTo>
                  <a:cubicBezTo>
                    <a:pt x="278173" y="65018"/>
                    <a:pt x="273457" y="53392"/>
                    <a:pt x="265199" y="45042"/>
                  </a:cubicBezTo>
                  <a:cubicBezTo>
                    <a:pt x="257028" y="36459"/>
                    <a:pt x="245403" y="31304"/>
                    <a:pt x="233578" y="30912"/>
                  </a:cubicBezTo>
                  <a:cubicBezTo>
                    <a:pt x="181077" y="30899"/>
                    <a:pt x="128583" y="30912"/>
                    <a:pt x="76089" y="30905"/>
                  </a:cubicBezTo>
                  <a:cubicBezTo>
                    <a:pt x="64032" y="31178"/>
                    <a:pt x="52161" y="36459"/>
                    <a:pt x="43883" y="45235"/>
                  </a:cubicBezTo>
                  <a:close/>
                </a:path>
              </a:pathLst>
            </a:custGeom>
            <a:grpFill/>
            <a:ln w="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5DE68F2D-DCDC-4D1A-9FC4-D394E871A98B}"/>
                </a:ext>
              </a:extLst>
            </p:cNvPr>
            <p:cNvSpPr/>
            <p:nvPr/>
          </p:nvSpPr>
          <p:spPr>
            <a:xfrm>
              <a:off x="10224919" y="3814239"/>
              <a:ext cx="472404" cy="396425"/>
            </a:xfrm>
            <a:custGeom>
              <a:avLst/>
              <a:gdLst>
                <a:gd name="connsiteX0" fmla="*/ 13550 w 472404"/>
                <a:gd name="connsiteY0" fmla="*/ 100 h 396425"/>
                <a:gd name="connsiteX1" fmla="*/ 318954 w 472404"/>
                <a:gd name="connsiteY1" fmla="*/ 7 h 396425"/>
                <a:gd name="connsiteX2" fmla="*/ 333071 w 472404"/>
                <a:gd name="connsiteY2" fmla="*/ 8908 h 396425"/>
                <a:gd name="connsiteX3" fmla="*/ 329497 w 472404"/>
                <a:gd name="connsiteY3" fmla="*/ 27011 h 396425"/>
                <a:gd name="connsiteX4" fmla="*/ 318934 w 472404"/>
                <a:gd name="connsiteY4" fmla="*/ 31077 h 396425"/>
                <a:gd name="connsiteX5" fmla="*/ 18652 w 472404"/>
                <a:gd name="connsiteY5" fmla="*/ 31083 h 396425"/>
                <a:gd name="connsiteX6" fmla="*/ 8913 w 472404"/>
                <a:gd name="connsiteY6" fmla="*/ 29615 h 396425"/>
                <a:gd name="connsiteX7" fmla="*/ 18 w 472404"/>
                <a:gd name="connsiteY7" fmla="*/ 15080 h 396425"/>
                <a:gd name="connsiteX8" fmla="*/ 13550 w 472404"/>
                <a:gd name="connsiteY8" fmla="*/ 100 h 396425"/>
                <a:gd name="connsiteX9" fmla="*/ 321279 w 472404"/>
                <a:gd name="connsiteY9" fmla="*/ 118666 h 396425"/>
                <a:gd name="connsiteX10" fmla="*/ 391729 w 472404"/>
                <a:gd name="connsiteY10" fmla="*/ 130976 h 396425"/>
                <a:gd name="connsiteX11" fmla="*/ 460154 w 472404"/>
                <a:gd name="connsiteY11" fmla="*/ 200084 h 396425"/>
                <a:gd name="connsiteX12" fmla="*/ 468577 w 472404"/>
                <a:gd name="connsiteY12" fmla="*/ 289859 h 396425"/>
                <a:gd name="connsiteX13" fmla="*/ 437434 w 472404"/>
                <a:gd name="connsiteY13" fmla="*/ 349568 h 396425"/>
                <a:gd name="connsiteX14" fmla="*/ 379061 w 472404"/>
                <a:gd name="connsiteY14" fmla="*/ 388736 h 396425"/>
                <a:gd name="connsiteX15" fmla="*/ 289286 w 472404"/>
                <a:gd name="connsiteY15" fmla="*/ 389347 h 396425"/>
                <a:gd name="connsiteX16" fmla="*/ 217467 w 472404"/>
                <a:gd name="connsiteY16" fmla="*/ 334475 h 396425"/>
                <a:gd name="connsiteX17" fmla="*/ 195007 w 472404"/>
                <a:gd name="connsiteY17" fmla="*/ 272939 h 396425"/>
                <a:gd name="connsiteX18" fmla="*/ 207203 w 472404"/>
                <a:gd name="connsiteY18" fmla="*/ 198317 h 396425"/>
                <a:gd name="connsiteX19" fmla="*/ 258429 w 472404"/>
                <a:gd name="connsiteY19" fmla="*/ 139957 h 396425"/>
                <a:gd name="connsiteX20" fmla="*/ 321279 w 472404"/>
                <a:gd name="connsiteY20" fmla="*/ 118666 h 396425"/>
                <a:gd name="connsiteX21" fmla="*/ 319944 w 472404"/>
                <a:gd name="connsiteY21" fmla="*/ 149869 h 396425"/>
                <a:gd name="connsiteX22" fmla="*/ 270041 w 472404"/>
                <a:gd name="connsiteY22" fmla="*/ 169473 h 396425"/>
                <a:gd name="connsiteX23" fmla="*/ 231418 w 472404"/>
                <a:gd name="connsiteY23" fmla="*/ 220632 h 396425"/>
                <a:gd name="connsiteX24" fmla="*/ 232281 w 472404"/>
                <a:gd name="connsiteY24" fmla="*/ 296263 h 396425"/>
                <a:gd name="connsiteX25" fmla="*/ 265796 w 472404"/>
                <a:gd name="connsiteY25" fmla="*/ 341875 h 396425"/>
                <a:gd name="connsiteX26" fmla="*/ 318888 w 472404"/>
                <a:gd name="connsiteY26" fmla="*/ 364575 h 396425"/>
                <a:gd name="connsiteX27" fmla="*/ 390095 w 472404"/>
                <a:gd name="connsiteY27" fmla="*/ 349395 h 396425"/>
                <a:gd name="connsiteX28" fmla="*/ 436066 w 472404"/>
                <a:gd name="connsiteY28" fmla="*/ 291201 h 396425"/>
                <a:gd name="connsiteX29" fmla="*/ 429861 w 472404"/>
                <a:gd name="connsiteY29" fmla="*/ 208455 h 396425"/>
                <a:gd name="connsiteX30" fmla="*/ 388860 w 472404"/>
                <a:gd name="connsiteY30" fmla="*/ 164437 h 396425"/>
                <a:gd name="connsiteX31" fmla="*/ 319944 w 472404"/>
                <a:gd name="connsiteY31" fmla="*/ 149869 h 39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72404" h="396425">
                  <a:moveTo>
                    <a:pt x="13550" y="100"/>
                  </a:moveTo>
                  <a:cubicBezTo>
                    <a:pt x="115349" y="-86"/>
                    <a:pt x="217155" y="86"/>
                    <a:pt x="318954" y="7"/>
                  </a:cubicBezTo>
                  <a:cubicBezTo>
                    <a:pt x="324873" y="-179"/>
                    <a:pt x="330619" y="3547"/>
                    <a:pt x="333071" y="8908"/>
                  </a:cubicBezTo>
                  <a:cubicBezTo>
                    <a:pt x="335934" y="14881"/>
                    <a:pt x="334433" y="22587"/>
                    <a:pt x="329497" y="27011"/>
                  </a:cubicBezTo>
                  <a:cubicBezTo>
                    <a:pt x="326647" y="29628"/>
                    <a:pt x="322800" y="31083"/>
                    <a:pt x="318934" y="31077"/>
                  </a:cubicBezTo>
                  <a:cubicBezTo>
                    <a:pt x="218842" y="31083"/>
                    <a:pt x="118750" y="31070"/>
                    <a:pt x="18652" y="31083"/>
                  </a:cubicBezTo>
                  <a:cubicBezTo>
                    <a:pt x="15357" y="31183"/>
                    <a:pt x="11942" y="31077"/>
                    <a:pt x="8913" y="29615"/>
                  </a:cubicBezTo>
                  <a:cubicBezTo>
                    <a:pt x="3412" y="27091"/>
                    <a:pt x="-288" y="21145"/>
                    <a:pt x="18" y="15080"/>
                  </a:cubicBezTo>
                  <a:cubicBezTo>
                    <a:pt x="4" y="7646"/>
                    <a:pt x="6176" y="864"/>
                    <a:pt x="13550" y="100"/>
                  </a:cubicBezTo>
                  <a:close/>
                  <a:moveTo>
                    <a:pt x="321279" y="118666"/>
                  </a:moveTo>
                  <a:cubicBezTo>
                    <a:pt x="345294" y="116593"/>
                    <a:pt x="369854" y="120799"/>
                    <a:pt x="391729" y="130976"/>
                  </a:cubicBezTo>
                  <a:cubicBezTo>
                    <a:pt x="421829" y="144833"/>
                    <a:pt x="446608" y="169832"/>
                    <a:pt x="460154" y="200084"/>
                  </a:cubicBezTo>
                  <a:cubicBezTo>
                    <a:pt x="472829" y="227972"/>
                    <a:pt x="475725" y="260098"/>
                    <a:pt x="468577" y="289859"/>
                  </a:cubicBezTo>
                  <a:cubicBezTo>
                    <a:pt x="463336" y="311928"/>
                    <a:pt x="452501" y="332621"/>
                    <a:pt x="437434" y="349568"/>
                  </a:cubicBezTo>
                  <a:cubicBezTo>
                    <a:pt x="421743" y="367318"/>
                    <a:pt x="401455" y="380977"/>
                    <a:pt x="379061" y="388736"/>
                  </a:cubicBezTo>
                  <a:cubicBezTo>
                    <a:pt x="350283" y="398780"/>
                    <a:pt x="318203" y="398986"/>
                    <a:pt x="289286" y="389347"/>
                  </a:cubicBezTo>
                  <a:cubicBezTo>
                    <a:pt x="260123" y="379721"/>
                    <a:pt x="234453" y="360044"/>
                    <a:pt x="217467" y="334475"/>
                  </a:cubicBezTo>
                  <a:cubicBezTo>
                    <a:pt x="205204" y="316153"/>
                    <a:pt x="197418" y="294855"/>
                    <a:pt x="195007" y="272939"/>
                  </a:cubicBezTo>
                  <a:cubicBezTo>
                    <a:pt x="192157" y="247569"/>
                    <a:pt x="196315" y="221422"/>
                    <a:pt x="207203" y="198317"/>
                  </a:cubicBezTo>
                  <a:cubicBezTo>
                    <a:pt x="218297" y="174535"/>
                    <a:pt x="236300" y="154054"/>
                    <a:pt x="258429" y="139957"/>
                  </a:cubicBezTo>
                  <a:cubicBezTo>
                    <a:pt x="277242" y="127907"/>
                    <a:pt x="299011" y="120526"/>
                    <a:pt x="321279" y="118666"/>
                  </a:cubicBezTo>
                  <a:moveTo>
                    <a:pt x="319944" y="149869"/>
                  </a:moveTo>
                  <a:cubicBezTo>
                    <a:pt x="302007" y="152061"/>
                    <a:pt x="284676" y="158884"/>
                    <a:pt x="270041" y="169473"/>
                  </a:cubicBezTo>
                  <a:cubicBezTo>
                    <a:pt x="252436" y="182154"/>
                    <a:pt x="238752" y="200204"/>
                    <a:pt x="231418" y="220632"/>
                  </a:cubicBezTo>
                  <a:cubicBezTo>
                    <a:pt x="222635" y="244866"/>
                    <a:pt x="222934" y="272235"/>
                    <a:pt x="232281" y="296263"/>
                  </a:cubicBezTo>
                  <a:cubicBezTo>
                    <a:pt x="239150" y="314080"/>
                    <a:pt x="250869" y="329971"/>
                    <a:pt x="265796" y="341875"/>
                  </a:cubicBezTo>
                  <a:cubicBezTo>
                    <a:pt x="280982" y="354085"/>
                    <a:pt x="299556" y="362030"/>
                    <a:pt x="318888" y="364575"/>
                  </a:cubicBezTo>
                  <a:cubicBezTo>
                    <a:pt x="343421" y="367936"/>
                    <a:pt x="369076" y="362509"/>
                    <a:pt x="390095" y="349395"/>
                  </a:cubicBezTo>
                  <a:cubicBezTo>
                    <a:pt x="411572" y="336149"/>
                    <a:pt x="428233" y="315210"/>
                    <a:pt x="436066" y="291201"/>
                  </a:cubicBezTo>
                  <a:cubicBezTo>
                    <a:pt x="445067" y="264250"/>
                    <a:pt x="442808" y="233752"/>
                    <a:pt x="429861" y="208455"/>
                  </a:cubicBezTo>
                  <a:cubicBezTo>
                    <a:pt x="420687" y="190319"/>
                    <a:pt x="406291" y="174880"/>
                    <a:pt x="388860" y="164437"/>
                  </a:cubicBezTo>
                  <a:cubicBezTo>
                    <a:pt x="368379" y="152041"/>
                    <a:pt x="343686" y="146886"/>
                    <a:pt x="319944" y="149869"/>
                  </a:cubicBezTo>
                  <a:close/>
                </a:path>
              </a:pathLst>
            </a:custGeom>
            <a:grpFill/>
            <a:ln w="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E44EF9B1-EC9F-460D-8C27-CD1768E2C662}"/>
                </a:ext>
              </a:extLst>
            </p:cNvPr>
            <p:cNvSpPr/>
            <p:nvPr/>
          </p:nvSpPr>
          <p:spPr>
            <a:xfrm>
              <a:off x="10224919" y="3995111"/>
              <a:ext cx="417997" cy="164026"/>
            </a:xfrm>
            <a:custGeom>
              <a:avLst/>
              <a:gdLst>
                <a:gd name="connsiteX0" fmla="*/ 291326 w 417997"/>
                <a:gd name="connsiteY0" fmla="*/ 34 h 164026"/>
                <a:gd name="connsiteX1" fmla="*/ 376703 w 417997"/>
                <a:gd name="connsiteY1" fmla="*/ 0 h 164026"/>
                <a:gd name="connsiteX2" fmla="*/ 391145 w 417997"/>
                <a:gd name="connsiteY2" fmla="*/ 10450 h 164026"/>
                <a:gd name="connsiteX3" fmla="*/ 417306 w 417997"/>
                <a:gd name="connsiteY3" fmla="*/ 93137 h 164026"/>
                <a:gd name="connsiteX4" fmla="*/ 411971 w 417997"/>
                <a:gd name="connsiteY4" fmla="*/ 109984 h 164026"/>
                <a:gd name="connsiteX5" fmla="*/ 346523 w 417997"/>
                <a:gd name="connsiteY5" fmla="*/ 158851 h 164026"/>
                <a:gd name="connsiteX6" fmla="*/ 339236 w 417997"/>
                <a:gd name="connsiteY6" fmla="*/ 163275 h 164026"/>
                <a:gd name="connsiteX7" fmla="*/ 325059 w 417997"/>
                <a:gd name="connsiteY7" fmla="*/ 160897 h 164026"/>
                <a:gd name="connsiteX8" fmla="*/ 256987 w 417997"/>
                <a:gd name="connsiteY8" fmla="*/ 110084 h 164026"/>
                <a:gd name="connsiteX9" fmla="*/ 251527 w 417997"/>
                <a:gd name="connsiteY9" fmla="*/ 93217 h 164026"/>
                <a:gd name="connsiteX10" fmla="*/ 277548 w 417997"/>
                <a:gd name="connsiteY10" fmla="*/ 10875 h 164026"/>
                <a:gd name="connsiteX11" fmla="*/ 291326 w 417997"/>
                <a:gd name="connsiteY11" fmla="*/ 34 h 164026"/>
                <a:gd name="connsiteX12" fmla="*/ 303655 w 417997"/>
                <a:gd name="connsiteY12" fmla="*/ 30898 h 164026"/>
                <a:gd name="connsiteX13" fmla="*/ 284364 w 417997"/>
                <a:gd name="connsiteY13" fmla="*/ 91875 h 164026"/>
                <a:gd name="connsiteX14" fmla="*/ 334413 w 417997"/>
                <a:gd name="connsiteY14" fmla="*/ 129262 h 164026"/>
                <a:gd name="connsiteX15" fmla="*/ 384476 w 417997"/>
                <a:gd name="connsiteY15" fmla="*/ 91855 h 164026"/>
                <a:gd name="connsiteX16" fmla="*/ 365184 w 417997"/>
                <a:gd name="connsiteY16" fmla="*/ 30898 h 164026"/>
                <a:gd name="connsiteX17" fmla="*/ 303655 w 417997"/>
                <a:gd name="connsiteY17" fmla="*/ 30898 h 164026"/>
                <a:gd name="connsiteX18" fmla="*/ 14161 w 417997"/>
                <a:gd name="connsiteY18" fmla="*/ 51053 h 164026"/>
                <a:gd name="connsiteX19" fmla="*/ 107676 w 417997"/>
                <a:gd name="connsiteY19" fmla="*/ 50986 h 164026"/>
                <a:gd name="connsiteX20" fmla="*/ 119428 w 417997"/>
                <a:gd name="connsiteY20" fmla="*/ 55670 h 164026"/>
                <a:gd name="connsiteX21" fmla="*/ 122285 w 417997"/>
                <a:gd name="connsiteY21" fmla="*/ 73400 h 164026"/>
                <a:gd name="connsiteX22" fmla="*/ 109078 w 417997"/>
                <a:gd name="connsiteY22" fmla="*/ 82043 h 164026"/>
                <a:gd name="connsiteX23" fmla="*/ 15304 w 417997"/>
                <a:gd name="connsiteY23" fmla="*/ 82056 h 164026"/>
                <a:gd name="connsiteX24" fmla="*/ 3878 w 417997"/>
                <a:gd name="connsiteY24" fmla="*/ 76841 h 164026"/>
                <a:gd name="connsiteX25" fmla="*/ 1785 w 417997"/>
                <a:gd name="connsiteY25" fmla="*/ 59270 h 164026"/>
                <a:gd name="connsiteX26" fmla="*/ 14161 w 417997"/>
                <a:gd name="connsiteY26" fmla="*/ 51053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97" h="164026">
                  <a:moveTo>
                    <a:pt x="291326" y="34"/>
                  </a:moveTo>
                  <a:cubicBezTo>
                    <a:pt x="319785" y="-33"/>
                    <a:pt x="348244" y="34"/>
                    <a:pt x="376703" y="0"/>
                  </a:cubicBezTo>
                  <a:cubicBezTo>
                    <a:pt x="383094" y="-46"/>
                    <a:pt x="389186" y="4378"/>
                    <a:pt x="391145" y="10450"/>
                  </a:cubicBezTo>
                  <a:cubicBezTo>
                    <a:pt x="399888" y="38006"/>
                    <a:pt x="408583" y="65575"/>
                    <a:pt x="417306" y="93137"/>
                  </a:cubicBezTo>
                  <a:cubicBezTo>
                    <a:pt x="419226" y="99149"/>
                    <a:pt x="417053" y="106211"/>
                    <a:pt x="411971" y="109984"/>
                  </a:cubicBezTo>
                  <a:cubicBezTo>
                    <a:pt x="390162" y="126286"/>
                    <a:pt x="368333" y="142555"/>
                    <a:pt x="346523" y="158851"/>
                  </a:cubicBezTo>
                  <a:cubicBezTo>
                    <a:pt x="344218" y="160505"/>
                    <a:pt x="342019" y="162471"/>
                    <a:pt x="339236" y="163275"/>
                  </a:cubicBezTo>
                  <a:cubicBezTo>
                    <a:pt x="334486" y="164830"/>
                    <a:pt x="329032" y="163939"/>
                    <a:pt x="325059" y="160897"/>
                  </a:cubicBezTo>
                  <a:cubicBezTo>
                    <a:pt x="302373" y="143957"/>
                    <a:pt x="279680" y="127017"/>
                    <a:pt x="256987" y="110084"/>
                  </a:cubicBezTo>
                  <a:cubicBezTo>
                    <a:pt x="251885" y="106310"/>
                    <a:pt x="249547" y="99269"/>
                    <a:pt x="251527" y="93217"/>
                  </a:cubicBezTo>
                  <a:cubicBezTo>
                    <a:pt x="260169" y="65761"/>
                    <a:pt x="268879" y="38325"/>
                    <a:pt x="277548" y="10875"/>
                  </a:cubicBezTo>
                  <a:cubicBezTo>
                    <a:pt x="279328" y="4876"/>
                    <a:pt x="285061" y="313"/>
                    <a:pt x="291326" y="34"/>
                  </a:cubicBezTo>
                  <a:moveTo>
                    <a:pt x="303655" y="30898"/>
                  </a:moveTo>
                  <a:cubicBezTo>
                    <a:pt x="297231" y="51225"/>
                    <a:pt x="290801" y="71553"/>
                    <a:pt x="284364" y="91875"/>
                  </a:cubicBezTo>
                  <a:cubicBezTo>
                    <a:pt x="301031" y="104364"/>
                    <a:pt x="317745" y="116780"/>
                    <a:pt x="334413" y="129262"/>
                  </a:cubicBezTo>
                  <a:cubicBezTo>
                    <a:pt x="351094" y="116780"/>
                    <a:pt x="367821" y="104370"/>
                    <a:pt x="384476" y="91855"/>
                  </a:cubicBezTo>
                  <a:cubicBezTo>
                    <a:pt x="378012" y="71547"/>
                    <a:pt x="371621" y="51212"/>
                    <a:pt x="365184" y="30898"/>
                  </a:cubicBezTo>
                  <a:lnTo>
                    <a:pt x="303655" y="30898"/>
                  </a:lnTo>
                  <a:close/>
                  <a:moveTo>
                    <a:pt x="14161" y="51053"/>
                  </a:moveTo>
                  <a:cubicBezTo>
                    <a:pt x="45331" y="50907"/>
                    <a:pt x="76507" y="51046"/>
                    <a:pt x="107676" y="50986"/>
                  </a:cubicBezTo>
                  <a:cubicBezTo>
                    <a:pt x="112021" y="50827"/>
                    <a:pt x="116425" y="52488"/>
                    <a:pt x="119428" y="55670"/>
                  </a:cubicBezTo>
                  <a:cubicBezTo>
                    <a:pt x="124045" y="60154"/>
                    <a:pt x="125148" y="67681"/>
                    <a:pt x="122285" y="73400"/>
                  </a:cubicBezTo>
                  <a:cubicBezTo>
                    <a:pt x="119913" y="78403"/>
                    <a:pt x="114638" y="81943"/>
                    <a:pt x="109078" y="82043"/>
                  </a:cubicBezTo>
                  <a:cubicBezTo>
                    <a:pt x="77822" y="82063"/>
                    <a:pt x="46560" y="82036"/>
                    <a:pt x="15304" y="82056"/>
                  </a:cubicBezTo>
                  <a:cubicBezTo>
                    <a:pt x="10966" y="82116"/>
                    <a:pt x="6714" y="80103"/>
                    <a:pt x="3878" y="76841"/>
                  </a:cubicBezTo>
                  <a:cubicBezTo>
                    <a:pt x="-394" y="72185"/>
                    <a:pt x="-1204" y="64804"/>
                    <a:pt x="1785" y="59270"/>
                  </a:cubicBezTo>
                  <a:cubicBezTo>
                    <a:pt x="4157" y="54653"/>
                    <a:pt x="8993" y="51445"/>
                    <a:pt x="14161" y="51053"/>
                  </a:cubicBezTo>
                  <a:close/>
                </a:path>
              </a:pathLst>
            </a:custGeom>
            <a:grpFill/>
            <a:ln w="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6C175135-7307-40BB-B0D3-503854BC0590}"/>
                </a:ext>
              </a:extLst>
            </p:cNvPr>
            <p:cNvSpPr/>
            <p:nvPr/>
          </p:nvSpPr>
          <p:spPr>
            <a:xfrm>
              <a:off x="10224911" y="3930173"/>
              <a:ext cx="367277" cy="140683"/>
            </a:xfrm>
            <a:custGeom>
              <a:avLst/>
              <a:gdLst>
                <a:gd name="connsiteX0" fmla="*/ 10973 w 367277"/>
                <a:gd name="connsiteY0" fmla="*/ 646 h 140683"/>
                <a:gd name="connsiteX1" fmla="*/ 15298 w 367277"/>
                <a:gd name="connsiteY1" fmla="*/ 1 h 140683"/>
                <a:gd name="connsiteX2" fmla="*/ 108295 w 367277"/>
                <a:gd name="connsiteY2" fmla="*/ 1 h 140683"/>
                <a:gd name="connsiteX3" fmla="*/ 120545 w 367277"/>
                <a:gd name="connsiteY3" fmla="*/ 5887 h 140683"/>
                <a:gd name="connsiteX4" fmla="*/ 121914 w 367277"/>
                <a:gd name="connsiteY4" fmla="*/ 23166 h 140683"/>
                <a:gd name="connsiteX5" fmla="*/ 108375 w 367277"/>
                <a:gd name="connsiteY5" fmla="*/ 31071 h 140683"/>
                <a:gd name="connsiteX6" fmla="*/ 19304 w 367277"/>
                <a:gd name="connsiteY6" fmla="*/ 31065 h 140683"/>
                <a:gd name="connsiteX7" fmla="*/ 10940 w 367277"/>
                <a:gd name="connsiteY7" fmla="*/ 30414 h 140683"/>
                <a:gd name="connsiteX8" fmla="*/ 32 w 367277"/>
                <a:gd name="connsiteY8" fmla="*/ 16237 h 140683"/>
                <a:gd name="connsiteX9" fmla="*/ 10973 w 367277"/>
                <a:gd name="connsiteY9" fmla="*/ 646 h 140683"/>
                <a:gd name="connsiteX10" fmla="*/ 313242 w 367277"/>
                <a:gd name="connsiteY10" fmla="*/ 110251 h 140683"/>
                <a:gd name="connsiteX11" fmla="*/ 320942 w 367277"/>
                <a:gd name="connsiteY11" fmla="*/ 109786 h 140683"/>
                <a:gd name="connsiteX12" fmla="*/ 351487 w 367277"/>
                <a:gd name="connsiteY12" fmla="*/ 109779 h 140683"/>
                <a:gd name="connsiteX13" fmla="*/ 362833 w 367277"/>
                <a:gd name="connsiteY13" fmla="*/ 114389 h 140683"/>
                <a:gd name="connsiteX14" fmla="*/ 366467 w 367277"/>
                <a:gd name="connsiteY14" fmla="*/ 130286 h 140683"/>
                <a:gd name="connsiteX15" fmla="*/ 352171 w 367277"/>
                <a:gd name="connsiteY15" fmla="*/ 140683 h 140683"/>
                <a:gd name="connsiteX16" fmla="*/ 316252 w 367277"/>
                <a:gd name="connsiteY16" fmla="*/ 140670 h 140683"/>
                <a:gd name="connsiteX17" fmla="*/ 301623 w 367277"/>
                <a:gd name="connsiteY17" fmla="*/ 125809 h 140683"/>
                <a:gd name="connsiteX18" fmla="*/ 313242 w 367277"/>
                <a:gd name="connsiteY18" fmla="*/ 110251 h 14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7277" h="140683">
                  <a:moveTo>
                    <a:pt x="10973" y="646"/>
                  </a:moveTo>
                  <a:cubicBezTo>
                    <a:pt x="12375" y="234"/>
                    <a:pt x="13837" y="8"/>
                    <a:pt x="15298" y="1"/>
                  </a:cubicBezTo>
                  <a:cubicBezTo>
                    <a:pt x="46301" y="8"/>
                    <a:pt x="77298" y="15"/>
                    <a:pt x="108295" y="1"/>
                  </a:cubicBezTo>
                  <a:cubicBezTo>
                    <a:pt x="112992" y="-65"/>
                    <a:pt x="117688" y="2141"/>
                    <a:pt x="120545" y="5887"/>
                  </a:cubicBezTo>
                  <a:cubicBezTo>
                    <a:pt x="124431" y="10670"/>
                    <a:pt x="124923" y="17818"/>
                    <a:pt x="121914" y="23166"/>
                  </a:cubicBezTo>
                  <a:cubicBezTo>
                    <a:pt x="119243" y="27962"/>
                    <a:pt x="113882" y="31151"/>
                    <a:pt x="108375" y="31071"/>
                  </a:cubicBezTo>
                  <a:cubicBezTo>
                    <a:pt x="78687" y="31058"/>
                    <a:pt x="48992" y="31071"/>
                    <a:pt x="19304" y="31065"/>
                  </a:cubicBezTo>
                  <a:cubicBezTo>
                    <a:pt x="16507" y="31045"/>
                    <a:pt x="13644" y="31277"/>
                    <a:pt x="10940" y="30414"/>
                  </a:cubicBezTo>
                  <a:cubicBezTo>
                    <a:pt x="4809" y="28600"/>
                    <a:pt x="185" y="22641"/>
                    <a:pt x="32" y="16237"/>
                  </a:cubicBezTo>
                  <a:cubicBezTo>
                    <a:pt x="-440" y="9335"/>
                    <a:pt x="4337" y="2566"/>
                    <a:pt x="10973" y="646"/>
                  </a:cubicBezTo>
                  <a:close/>
                  <a:moveTo>
                    <a:pt x="313242" y="110251"/>
                  </a:moveTo>
                  <a:cubicBezTo>
                    <a:pt x="315753" y="109613"/>
                    <a:pt x="318371" y="109799"/>
                    <a:pt x="320942" y="109786"/>
                  </a:cubicBezTo>
                  <a:cubicBezTo>
                    <a:pt x="331119" y="109786"/>
                    <a:pt x="341303" y="109786"/>
                    <a:pt x="351487" y="109779"/>
                  </a:cubicBezTo>
                  <a:cubicBezTo>
                    <a:pt x="355672" y="109746"/>
                    <a:pt x="359930" y="111327"/>
                    <a:pt x="362833" y="114389"/>
                  </a:cubicBezTo>
                  <a:cubicBezTo>
                    <a:pt x="366932" y="118435"/>
                    <a:pt x="368327" y="124866"/>
                    <a:pt x="366467" y="130286"/>
                  </a:cubicBezTo>
                  <a:cubicBezTo>
                    <a:pt x="364501" y="136292"/>
                    <a:pt x="358508" y="140723"/>
                    <a:pt x="352171" y="140683"/>
                  </a:cubicBezTo>
                  <a:cubicBezTo>
                    <a:pt x="340193" y="140663"/>
                    <a:pt x="328222" y="140690"/>
                    <a:pt x="316252" y="140670"/>
                  </a:cubicBezTo>
                  <a:cubicBezTo>
                    <a:pt x="308472" y="140557"/>
                    <a:pt x="301610" y="133581"/>
                    <a:pt x="301623" y="125809"/>
                  </a:cubicBezTo>
                  <a:cubicBezTo>
                    <a:pt x="301118" y="118701"/>
                    <a:pt x="306373" y="111892"/>
                    <a:pt x="313242" y="110251"/>
                  </a:cubicBezTo>
                  <a:close/>
                </a:path>
              </a:pathLst>
            </a:custGeom>
            <a:grpFill/>
            <a:ln w="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8704B450-4616-4BD0-8431-49D3FCCA9EA0}"/>
              </a:ext>
            </a:extLst>
          </p:cNvPr>
          <p:cNvSpPr txBox="1"/>
          <p:nvPr/>
        </p:nvSpPr>
        <p:spPr>
          <a:xfrm>
            <a:off x="6693041" y="3505240"/>
            <a:ext cx="1183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原则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21D68EB0-E31A-4A33-93EC-B327A461C1CA}"/>
              </a:ext>
            </a:extLst>
          </p:cNvPr>
          <p:cNvSpPr txBox="1"/>
          <p:nvPr/>
        </p:nvSpPr>
        <p:spPr>
          <a:xfrm>
            <a:off x="6102426" y="3916772"/>
            <a:ext cx="4909682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服务礼仪的总原则：安全、尊重、规范、满意</a:t>
            </a:r>
          </a:p>
        </p:txBody>
      </p:sp>
      <p:sp>
        <p:nvSpPr>
          <p:cNvPr id="91" name="Shape 2890">
            <a:extLst>
              <a:ext uri="{FF2B5EF4-FFF2-40B4-BE49-F238E27FC236}">
                <a16:creationId xmlns:a16="http://schemas.microsoft.com/office/drawing/2014/main" id="{36FDB9D2-67E7-4585-BA48-64F5BC4A8ACA}"/>
              </a:ext>
            </a:extLst>
          </p:cNvPr>
          <p:cNvSpPr txBox="1"/>
          <p:nvPr/>
        </p:nvSpPr>
        <p:spPr>
          <a:xfrm>
            <a:off x="728321" y="5600322"/>
            <a:ext cx="1769248" cy="736978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b">
            <a:noAutofit/>
          </a:bodyPr>
          <a:lstStyle>
            <a:lvl1pPr marL="0" marR="0" indent="0" algn="l" defTabSz="41021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1pPr>
            <a:lvl2pPr marL="0" marR="0" indent="1143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2pPr>
            <a:lvl3pPr marL="0" marR="0" indent="2286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3pPr>
            <a:lvl4pPr marL="0" marR="0" indent="3429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4pPr>
            <a:lvl5pPr marL="0" marR="0" indent="4572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5pPr>
            <a:lvl6pPr marL="0" marR="0" indent="5715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6pPr>
            <a:lvl7pPr marL="0" marR="0" indent="6858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7pPr>
            <a:lvl8pPr marL="0" marR="0" indent="8001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8pPr>
            <a:lvl9pPr marL="0" marR="0" indent="914400" algn="ctr" defTabSz="41021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0" b="0" i="0" u="none" strike="noStrike" cap="none" spc="0" baseline="0">
                <a:ln>
                  <a:noFill/>
                </a:ln>
                <a:solidFill>
                  <a:schemeClr val="accent6">
                    <a:hueOff val="-2214564"/>
                    <a:satOff val="-18454"/>
                    <a:lumOff val="-82929"/>
                  </a:schemeClr>
                </a:solidFill>
                <a:uFillTx/>
                <a:latin typeface="+mn-lt"/>
                <a:ea typeface="+mn-ea"/>
                <a:cs typeface="+mn-cs"/>
                <a:sym typeface="Titillium Web"/>
              </a:defRPr>
            </a:lvl9pPr>
          </a:lstStyle>
          <a:p>
            <a:pPr marL="0" marR="0" lvl="0" indent="0" defTabSz="41021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顾客交谈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  <a:p>
            <a:pPr marL="0" marR="0" lvl="0" indent="0" defTabSz="41021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常用语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cxnSp>
        <p:nvCxnSpPr>
          <p:cNvPr id="92" name="Straight Connector 10">
            <a:extLst>
              <a:ext uri="{FF2B5EF4-FFF2-40B4-BE49-F238E27FC236}">
                <a16:creationId xmlns:a16="http://schemas.microsoft.com/office/drawing/2014/main" id="{8CCC32E1-E70E-4587-8EDC-3C5809411914}"/>
              </a:ext>
            </a:extLst>
          </p:cNvPr>
          <p:cNvCxnSpPr/>
          <p:nvPr/>
        </p:nvCxnSpPr>
        <p:spPr bwMode="auto">
          <a:xfrm>
            <a:off x="786858" y="6438900"/>
            <a:ext cx="34448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4">
            <a:extLst>
              <a:ext uri="{FF2B5EF4-FFF2-40B4-BE49-F238E27FC236}">
                <a16:creationId xmlns:a16="http://schemas.microsoft.com/office/drawing/2014/main" id="{D6AA5C4F-15C7-42A7-90B2-E1002D83F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462" y="5815939"/>
            <a:ext cx="1703286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accent2"/>
                </a:solidFill>
                <a:latin typeface="+mn-ea"/>
                <a:ea typeface="+mn-ea"/>
                <a:sym typeface="思源黑体" panose="020B0400000000000000" pitchFamily="34" charset="-122"/>
              </a:rPr>
              <a:t>遇到客户要面带微笑，站立服务。主动打招呼</a:t>
            </a:r>
            <a:endParaRPr lang="en-US" altLang="zh-CN" sz="1200" dirty="0">
              <a:solidFill>
                <a:schemeClr val="accent2"/>
              </a:solidFill>
              <a:latin typeface="+mn-ea"/>
              <a:ea typeface="+mn-ea"/>
              <a:sym typeface="思源黑体" panose="020B0400000000000000" pitchFamily="34" charset="-122"/>
            </a:endParaRPr>
          </a:p>
        </p:txBody>
      </p:sp>
      <p:sp>
        <p:nvSpPr>
          <p:cNvPr id="98" name="TextBox 4">
            <a:extLst>
              <a:ext uri="{FF2B5EF4-FFF2-40B4-BE49-F238E27FC236}">
                <a16:creationId xmlns:a16="http://schemas.microsoft.com/office/drawing/2014/main" id="{52764E28-424E-48FD-9FBB-9342EDBB5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680" y="5815939"/>
            <a:ext cx="1703286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>
                <a:solidFill>
                  <a:schemeClr val="accent2"/>
                </a:solidFill>
                <a:latin typeface="+mn-ea"/>
                <a:ea typeface="+mn-ea"/>
                <a:sym typeface="思源黑体" panose="020B0400000000000000" pitchFamily="34" charset="-122"/>
              </a:rPr>
              <a:t>与客户谈话保持适宜距离，注意使用礼貌用语</a:t>
            </a:r>
            <a:endParaRPr lang="zh-CN" altLang="en-US" sz="1200" dirty="0">
              <a:solidFill>
                <a:schemeClr val="accent2"/>
              </a:solidFill>
              <a:latin typeface="+mn-ea"/>
              <a:ea typeface="+mn-ea"/>
              <a:sym typeface="思源黑体" panose="020B0400000000000000" pitchFamily="34" charset="-122"/>
            </a:endParaRPr>
          </a:p>
        </p:txBody>
      </p:sp>
      <p:sp>
        <p:nvSpPr>
          <p:cNvPr id="99" name="TextBox 4">
            <a:extLst>
              <a:ext uri="{FF2B5EF4-FFF2-40B4-BE49-F238E27FC236}">
                <a16:creationId xmlns:a16="http://schemas.microsoft.com/office/drawing/2014/main" id="{50ED31E8-62B2-4F33-B1E0-28EB86D74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898" y="5815939"/>
            <a:ext cx="1703286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3239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Roboto Light"/>
                <a:sym typeface="思源黑体" panose="020B0400000000000000" pitchFamily="34" charset="-122"/>
              </a:rPr>
              <a:t>对客户的话用心倾听，眼睛平视客户面部</a:t>
            </a:r>
            <a:endParaRPr lang="en-US" altLang="zh-CN" sz="1200" dirty="0">
              <a:solidFill>
                <a:schemeClr val="accent2"/>
              </a:solidFill>
              <a:latin typeface="+mn-ea"/>
              <a:ea typeface="+mn-ea"/>
              <a:sym typeface="思源黑体" panose="020B0400000000000000" pitchFamily="34" charset="-122"/>
            </a:endParaRPr>
          </a:p>
        </p:txBody>
      </p:sp>
      <p:sp>
        <p:nvSpPr>
          <p:cNvPr id="100" name="TextBox 4">
            <a:extLst>
              <a:ext uri="{FF2B5EF4-FFF2-40B4-BE49-F238E27FC236}">
                <a16:creationId xmlns:a16="http://schemas.microsoft.com/office/drawing/2014/main" id="{05DB0502-7262-47FC-81B8-2B690D722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6114" y="5815939"/>
            <a:ext cx="1703286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accent2"/>
                </a:solidFill>
                <a:latin typeface="+mn-ea"/>
                <a:ea typeface="+mn-ea"/>
                <a:sym typeface="思源黑体" panose="020B0400000000000000" pitchFamily="34" charset="-122"/>
              </a:rPr>
              <a:t>客户要求服务时，言语中要乐意为客户服务</a:t>
            </a:r>
            <a:endParaRPr lang="en-US" altLang="zh-CN" sz="1200" dirty="0">
              <a:solidFill>
                <a:schemeClr val="accent2"/>
              </a:solidFill>
              <a:latin typeface="+mn-ea"/>
              <a:ea typeface="+mn-ea"/>
              <a:sym typeface="思源黑体" panose="020B0400000000000000" pitchFamily="34" charset="-122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C15C6C27-E4FE-4DF2-B449-32595CF8E982}"/>
              </a:ext>
            </a:extLst>
          </p:cNvPr>
          <p:cNvGrpSpPr/>
          <p:nvPr/>
        </p:nvGrpSpPr>
        <p:grpSpPr>
          <a:xfrm>
            <a:off x="482600" y="451412"/>
            <a:ext cx="4828032" cy="632426"/>
            <a:chOff x="482600" y="451412"/>
            <a:chExt cx="4828032" cy="573478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F6463E22-48E2-44F1-A295-8718E6245877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CC04069B-F7AE-40D9-BEBA-B500CCACD619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750CE897-527B-4149-834F-1D6A205F0CB1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42969950-0054-4A9E-BB5C-75FFCE0793BB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职场礼仪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概念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265A3531-B0DB-435E-8E18-65B49F641793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19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Workplace Etiquette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83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9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AEB0ED3-DE7C-4895-B290-3768948D10E5}"/>
              </a:ext>
            </a:extLst>
          </p:cNvPr>
          <p:cNvGrpSpPr/>
          <p:nvPr/>
        </p:nvGrpSpPr>
        <p:grpSpPr>
          <a:xfrm>
            <a:off x="482600" y="451412"/>
            <a:ext cx="4828032" cy="632426"/>
            <a:chOff x="482600" y="451412"/>
            <a:chExt cx="4828032" cy="573478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529AE43-170E-4849-9625-7AF436953972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F1925E6-6173-43DB-BA88-F80F48C6C7E2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FB90464-DF3C-42E2-9549-2FF83870D446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F34FCC5-52A3-4E5F-BE78-24443FC49C4F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职场礼仪 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电话回复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C399BEE-DC63-48BF-940C-A5348FC6D0A7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19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Workplace Etiquette</a:t>
              </a:r>
            </a:p>
          </p:txBody>
        </p:sp>
      </p:grpSp>
      <p:sp>
        <p:nvSpPr>
          <p:cNvPr id="60" name="椭圆 59">
            <a:extLst>
              <a:ext uri="{FF2B5EF4-FFF2-40B4-BE49-F238E27FC236}">
                <a16:creationId xmlns:a16="http://schemas.microsoft.com/office/drawing/2014/main" id="{7CE84AA4-C324-4747-B105-4F61E136C831}"/>
              </a:ext>
            </a:extLst>
          </p:cNvPr>
          <p:cNvSpPr/>
          <p:nvPr/>
        </p:nvSpPr>
        <p:spPr>
          <a:xfrm>
            <a:off x="5420360" y="2651760"/>
            <a:ext cx="1351280" cy="1351280"/>
          </a:xfrm>
          <a:prstGeom prst="ellipse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038EA2F8-6DC4-4D36-B25A-D6618D9DFF32}"/>
              </a:ext>
            </a:extLst>
          </p:cNvPr>
          <p:cNvGrpSpPr/>
          <p:nvPr/>
        </p:nvGrpSpPr>
        <p:grpSpPr>
          <a:xfrm>
            <a:off x="3134360" y="3327400"/>
            <a:ext cx="5923280" cy="0"/>
            <a:chOff x="3134360" y="3327400"/>
            <a:chExt cx="5923280" cy="0"/>
          </a:xfrm>
        </p:grpSpPr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419BEBA2-794E-44E6-854B-5040731C9E7D}"/>
                </a:ext>
              </a:extLst>
            </p:cNvPr>
            <p:cNvCxnSpPr/>
            <p:nvPr/>
          </p:nvCxnSpPr>
          <p:spPr>
            <a:xfrm>
              <a:off x="6771640" y="3327400"/>
              <a:ext cx="2286000" cy="0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DBB46EE5-3A36-4CB3-8EED-1A6DBD3EB8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34360" y="3327400"/>
              <a:ext cx="2286000" cy="0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椭圆 63">
            <a:extLst>
              <a:ext uri="{FF2B5EF4-FFF2-40B4-BE49-F238E27FC236}">
                <a16:creationId xmlns:a16="http://schemas.microsoft.com/office/drawing/2014/main" id="{3D0F5E6E-7FE7-4E99-B48D-3F1F2BAC246E}"/>
              </a:ext>
            </a:extLst>
          </p:cNvPr>
          <p:cNvSpPr/>
          <p:nvPr/>
        </p:nvSpPr>
        <p:spPr>
          <a:xfrm>
            <a:off x="1361440" y="2532906"/>
            <a:ext cx="1571733" cy="157173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rgbClr val="3FA5A7">
                  <a:alpha val="10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CE94C451-ED07-451A-82AB-49E5A8BEF2E9}"/>
              </a:ext>
            </a:extLst>
          </p:cNvPr>
          <p:cNvSpPr/>
          <p:nvPr/>
        </p:nvSpPr>
        <p:spPr>
          <a:xfrm flipH="1">
            <a:off x="9258827" y="2532906"/>
            <a:ext cx="1571733" cy="157173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rgbClr val="3FA5A7">
                  <a:alpha val="10000"/>
                </a:srgb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</a:gsLst>
              <a:lin ang="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D0990DD6-A883-418D-9169-378E6A3C93ED}"/>
              </a:ext>
            </a:extLst>
          </p:cNvPr>
          <p:cNvSpPr/>
          <p:nvPr/>
        </p:nvSpPr>
        <p:spPr>
          <a:xfrm flipH="1">
            <a:off x="9401067" y="2675146"/>
            <a:ext cx="1287253" cy="1287253"/>
          </a:xfrm>
          <a:prstGeom prst="ellipse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F480A49A-2904-4C9E-9BBF-B037CFD819FB}"/>
              </a:ext>
            </a:extLst>
          </p:cNvPr>
          <p:cNvSpPr/>
          <p:nvPr/>
        </p:nvSpPr>
        <p:spPr>
          <a:xfrm flipH="1">
            <a:off x="1503679" y="2675146"/>
            <a:ext cx="1287253" cy="1287253"/>
          </a:xfrm>
          <a:prstGeom prst="ellipse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B4EC99D8-407C-4551-B433-DB33A40DCEE7}"/>
              </a:ext>
            </a:extLst>
          </p:cNvPr>
          <p:cNvSpPr/>
          <p:nvPr/>
        </p:nvSpPr>
        <p:spPr>
          <a:xfrm flipH="1">
            <a:off x="5494021" y="2725421"/>
            <a:ext cx="1203958" cy="1203958"/>
          </a:xfrm>
          <a:prstGeom prst="ellipse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ADCFF199-38AA-4607-8A36-608D13D497E2}"/>
              </a:ext>
            </a:extLst>
          </p:cNvPr>
          <p:cNvSpPr/>
          <p:nvPr/>
        </p:nvSpPr>
        <p:spPr>
          <a:xfrm>
            <a:off x="3332136" y="1951397"/>
            <a:ext cx="1744796" cy="508442"/>
          </a:xfrm>
          <a:prstGeom prst="round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亲切</a:t>
            </a: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0742E59B-B5AC-49C2-B61C-71119A2953FE}"/>
              </a:ext>
            </a:extLst>
          </p:cNvPr>
          <p:cNvSpPr/>
          <p:nvPr/>
        </p:nvSpPr>
        <p:spPr>
          <a:xfrm rot="2672956">
            <a:off x="4108278" y="2534493"/>
            <a:ext cx="192511" cy="185184"/>
          </a:xfrm>
          <a:custGeom>
            <a:avLst/>
            <a:gdLst>
              <a:gd name="connsiteX0" fmla="*/ 0 w 247973"/>
              <a:gd name="connsiteY0" fmla="*/ 224725 h 224725"/>
              <a:gd name="connsiteX1" fmla="*/ 247973 w 247973"/>
              <a:gd name="connsiteY1" fmla="*/ 224725 h 224725"/>
              <a:gd name="connsiteX2" fmla="*/ 247973 w 247973"/>
              <a:gd name="connsiteY2" fmla="*/ 0 h 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73" h="224725">
                <a:moveTo>
                  <a:pt x="0" y="224725"/>
                </a:moveTo>
                <a:lnTo>
                  <a:pt x="247973" y="224725"/>
                </a:lnTo>
                <a:lnTo>
                  <a:pt x="247973" y="0"/>
                </a:lnTo>
              </a:path>
            </a:pathLst>
          </a:custGeom>
          <a:noFill/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2689B87B-DB2C-4EDE-949D-67CDD602988D}"/>
              </a:ext>
            </a:extLst>
          </p:cNvPr>
          <p:cNvSpPr/>
          <p:nvPr/>
        </p:nvSpPr>
        <p:spPr>
          <a:xfrm rot="2672956">
            <a:off x="4108278" y="2650647"/>
            <a:ext cx="192511" cy="185184"/>
          </a:xfrm>
          <a:custGeom>
            <a:avLst/>
            <a:gdLst>
              <a:gd name="connsiteX0" fmla="*/ 0 w 247973"/>
              <a:gd name="connsiteY0" fmla="*/ 224725 h 224725"/>
              <a:gd name="connsiteX1" fmla="*/ 247973 w 247973"/>
              <a:gd name="connsiteY1" fmla="*/ 224725 h 224725"/>
              <a:gd name="connsiteX2" fmla="*/ 247973 w 247973"/>
              <a:gd name="connsiteY2" fmla="*/ 0 h 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73" h="224725">
                <a:moveTo>
                  <a:pt x="0" y="224725"/>
                </a:moveTo>
                <a:lnTo>
                  <a:pt x="247973" y="224725"/>
                </a:lnTo>
                <a:lnTo>
                  <a:pt x="247973" y="0"/>
                </a:lnTo>
              </a:path>
            </a:pathLst>
          </a:custGeom>
          <a:noFill/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A7C70313-4925-47BC-B807-E5F29D627509}"/>
              </a:ext>
            </a:extLst>
          </p:cNvPr>
          <p:cNvSpPr/>
          <p:nvPr/>
        </p:nvSpPr>
        <p:spPr>
          <a:xfrm rot="2672956">
            <a:off x="4108278" y="2759818"/>
            <a:ext cx="192511" cy="185184"/>
          </a:xfrm>
          <a:custGeom>
            <a:avLst/>
            <a:gdLst>
              <a:gd name="connsiteX0" fmla="*/ 0 w 247973"/>
              <a:gd name="connsiteY0" fmla="*/ 224725 h 224725"/>
              <a:gd name="connsiteX1" fmla="*/ 247973 w 247973"/>
              <a:gd name="connsiteY1" fmla="*/ 224725 h 224725"/>
              <a:gd name="connsiteX2" fmla="*/ 247973 w 247973"/>
              <a:gd name="connsiteY2" fmla="*/ 0 h 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73" h="224725">
                <a:moveTo>
                  <a:pt x="0" y="224725"/>
                </a:moveTo>
                <a:lnTo>
                  <a:pt x="247973" y="224725"/>
                </a:lnTo>
                <a:lnTo>
                  <a:pt x="247973" y="0"/>
                </a:lnTo>
              </a:path>
            </a:pathLst>
          </a:custGeom>
          <a:noFill/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EBB2AE63-0B2A-4911-BE06-AFF85571B0ED}"/>
              </a:ext>
            </a:extLst>
          </p:cNvPr>
          <p:cNvSpPr/>
          <p:nvPr/>
        </p:nvSpPr>
        <p:spPr>
          <a:xfrm>
            <a:off x="7142835" y="1951397"/>
            <a:ext cx="1744796" cy="508442"/>
          </a:xfrm>
          <a:prstGeom prst="round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高效</a:t>
            </a: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3E4CCF8D-9464-4054-9560-CDEAE8A4D8D5}"/>
              </a:ext>
            </a:extLst>
          </p:cNvPr>
          <p:cNvSpPr/>
          <p:nvPr/>
        </p:nvSpPr>
        <p:spPr>
          <a:xfrm rot="2672956">
            <a:off x="7918977" y="2534493"/>
            <a:ext cx="192511" cy="185184"/>
          </a:xfrm>
          <a:custGeom>
            <a:avLst/>
            <a:gdLst>
              <a:gd name="connsiteX0" fmla="*/ 0 w 247973"/>
              <a:gd name="connsiteY0" fmla="*/ 224725 h 224725"/>
              <a:gd name="connsiteX1" fmla="*/ 247973 w 247973"/>
              <a:gd name="connsiteY1" fmla="*/ 224725 h 224725"/>
              <a:gd name="connsiteX2" fmla="*/ 247973 w 247973"/>
              <a:gd name="connsiteY2" fmla="*/ 0 h 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73" h="224725">
                <a:moveTo>
                  <a:pt x="0" y="224725"/>
                </a:moveTo>
                <a:lnTo>
                  <a:pt x="247973" y="224725"/>
                </a:lnTo>
                <a:lnTo>
                  <a:pt x="247973" y="0"/>
                </a:lnTo>
              </a:path>
            </a:pathLst>
          </a:custGeom>
          <a:noFill/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17E6F98A-BB40-4DA6-8868-02E19F87AC46}"/>
              </a:ext>
            </a:extLst>
          </p:cNvPr>
          <p:cNvSpPr/>
          <p:nvPr/>
        </p:nvSpPr>
        <p:spPr>
          <a:xfrm rot="2672956">
            <a:off x="7918977" y="2650647"/>
            <a:ext cx="192511" cy="185184"/>
          </a:xfrm>
          <a:custGeom>
            <a:avLst/>
            <a:gdLst>
              <a:gd name="connsiteX0" fmla="*/ 0 w 247973"/>
              <a:gd name="connsiteY0" fmla="*/ 224725 h 224725"/>
              <a:gd name="connsiteX1" fmla="*/ 247973 w 247973"/>
              <a:gd name="connsiteY1" fmla="*/ 224725 h 224725"/>
              <a:gd name="connsiteX2" fmla="*/ 247973 w 247973"/>
              <a:gd name="connsiteY2" fmla="*/ 0 h 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73" h="224725">
                <a:moveTo>
                  <a:pt x="0" y="224725"/>
                </a:moveTo>
                <a:lnTo>
                  <a:pt x="247973" y="224725"/>
                </a:lnTo>
                <a:lnTo>
                  <a:pt x="247973" y="0"/>
                </a:lnTo>
              </a:path>
            </a:pathLst>
          </a:custGeom>
          <a:noFill/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03235D13-85CA-4861-B6B0-DB30DAC00489}"/>
              </a:ext>
            </a:extLst>
          </p:cNvPr>
          <p:cNvSpPr/>
          <p:nvPr/>
        </p:nvSpPr>
        <p:spPr>
          <a:xfrm rot="2672956">
            <a:off x="7918977" y="2759818"/>
            <a:ext cx="192511" cy="185184"/>
          </a:xfrm>
          <a:custGeom>
            <a:avLst/>
            <a:gdLst>
              <a:gd name="connsiteX0" fmla="*/ 0 w 247973"/>
              <a:gd name="connsiteY0" fmla="*/ 224725 h 224725"/>
              <a:gd name="connsiteX1" fmla="*/ 247973 w 247973"/>
              <a:gd name="connsiteY1" fmla="*/ 224725 h 224725"/>
              <a:gd name="connsiteX2" fmla="*/ 247973 w 247973"/>
              <a:gd name="connsiteY2" fmla="*/ 0 h 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973" h="224725">
                <a:moveTo>
                  <a:pt x="0" y="224725"/>
                </a:moveTo>
                <a:lnTo>
                  <a:pt x="247973" y="224725"/>
                </a:lnTo>
                <a:lnTo>
                  <a:pt x="247973" y="0"/>
                </a:lnTo>
              </a:path>
            </a:pathLst>
          </a:custGeom>
          <a:noFill/>
          <a:ln w="1270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F12562A3-C890-443B-9857-E32AFEF629B1}"/>
              </a:ext>
            </a:extLst>
          </p:cNvPr>
          <p:cNvSpPr txBox="1"/>
          <p:nvPr/>
        </p:nvSpPr>
        <p:spPr>
          <a:xfrm>
            <a:off x="4942249" y="4789686"/>
            <a:ext cx="234401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" panose="020B0400000000000000" pitchFamily="34" charset="-122"/>
              </a:rPr>
              <a:t>声音要自然、清晰、柔和、亲切，不要装腔作势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" panose="020B0400000000000000" pitchFamily="34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65E07549-53DD-4C3D-B972-32EAEEABCFD1}"/>
              </a:ext>
            </a:extLst>
          </p:cNvPr>
          <p:cNvSpPr txBox="1"/>
          <p:nvPr/>
        </p:nvSpPr>
        <p:spPr>
          <a:xfrm>
            <a:off x="5076932" y="4420353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电话礼仪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6FE1C49D-7876-4ED1-9155-0CC16652E349}"/>
              </a:ext>
            </a:extLst>
          </p:cNvPr>
          <p:cNvSpPr txBox="1"/>
          <p:nvPr/>
        </p:nvSpPr>
        <p:spPr>
          <a:xfrm>
            <a:off x="988120" y="4789686"/>
            <a:ext cx="234401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" panose="020B0400000000000000" pitchFamily="34" charset="-122"/>
              </a:rPr>
              <a:t>声音要自然、清晰、柔和、亲切，不要装腔作势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" panose="020B0400000000000000" pitchFamily="34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02365CBF-8D19-48FA-B843-D63DE97C1341}"/>
              </a:ext>
            </a:extLst>
          </p:cNvPr>
          <p:cNvSpPr txBox="1"/>
          <p:nvPr/>
        </p:nvSpPr>
        <p:spPr>
          <a:xfrm>
            <a:off x="1122803" y="4420353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客户端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D158BF20-D2C3-444D-8ECA-313CEBD52D7C}"/>
              </a:ext>
            </a:extLst>
          </p:cNvPr>
          <p:cNvSpPr txBox="1"/>
          <p:nvPr/>
        </p:nvSpPr>
        <p:spPr>
          <a:xfrm>
            <a:off x="9031060" y="4789686"/>
            <a:ext cx="234401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" panose="020B0400000000000000" pitchFamily="34" charset="-122"/>
              </a:rPr>
              <a:t>声音要自然、清晰、柔和、亲切，不要装腔作势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" panose="020B0400000000000000" pitchFamily="34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1698F700-8E0F-4FE5-9E3D-270AE689446E}"/>
              </a:ext>
            </a:extLst>
          </p:cNvPr>
          <p:cNvSpPr txBox="1"/>
          <p:nvPr/>
        </p:nvSpPr>
        <p:spPr>
          <a:xfrm>
            <a:off x="9165743" y="4420353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同事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5B229207-DBCF-496E-B4D0-B0A09F5D9B3E}"/>
              </a:ext>
            </a:extLst>
          </p:cNvPr>
          <p:cNvGrpSpPr/>
          <p:nvPr/>
        </p:nvGrpSpPr>
        <p:grpSpPr>
          <a:xfrm>
            <a:off x="0" y="6337300"/>
            <a:ext cx="12192000" cy="520700"/>
            <a:chOff x="0" y="6113178"/>
            <a:chExt cx="12192000" cy="744822"/>
          </a:xfrm>
        </p:grpSpPr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8E59BAE7-C102-4ED8-9894-427AE2F03937}"/>
                </a:ext>
              </a:extLst>
            </p:cNvPr>
            <p:cNvSpPr/>
            <p:nvPr/>
          </p:nvSpPr>
          <p:spPr>
            <a:xfrm>
              <a:off x="0" y="6113178"/>
              <a:ext cx="12192000" cy="651444"/>
            </a:xfrm>
            <a:custGeom>
              <a:avLst/>
              <a:gdLst>
                <a:gd name="connsiteX0" fmla="*/ 0 w 12192000"/>
                <a:gd name="connsiteY0" fmla="*/ 0 h 651444"/>
                <a:gd name="connsiteX1" fmla="*/ 123793 w 12192000"/>
                <a:gd name="connsiteY1" fmla="*/ 24960 h 651444"/>
                <a:gd name="connsiteX2" fmla="*/ 6096000 w 12192000"/>
                <a:gd name="connsiteY2" fmla="*/ 392028 h 651444"/>
                <a:gd name="connsiteX3" fmla="*/ 12068207 w 12192000"/>
                <a:gd name="connsiteY3" fmla="*/ 24960 h 651444"/>
                <a:gd name="connsiteX4" fmla="*/ 12192000 w 12192000"/>
                <a:gd name="connsiteY4" fmla="*/ 0 h 651444"/>
                <a:gd name="connsiteX5" fmla="*/ 12192000 w 12192000"/>
                <a:gd name="connsiteY5" fmla="*/ 651444 h 651444"/>
                <a:gd name="connsiteX6" fmla="*/ 0 w 12192000"/>
                <a:gd name="connsiteY6" fmla="*/ 651444 h 651444"/>
                <a:gd name="connsiteX7" fmla="*/ 0 w 12192000"/>
                <a:gd name="connsiteY7" fmla="*/ 0 h 65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51444">
                  <a:moveTo>
                    <a:pt x="0" y="0"/>
                  </a:moveTo>
                  <a:lnTo>
                    <a:pt x="123793" y="24960"/>
                  </a:lnTo>
                  <a:cubicBezTo>
                    <a:pt x="1273939" y="243602"/>
                    <a:pt x="3517122" y="392028"/>
                    <a:pt x="6096000" y="392028"/>
                  </a:cubicBezTo>
                  <a:cubicBezTo>
                    <a:pt x="8674878" y="392028"/>
                    <a:pt x="10918061" y="243602"/>
                    <a:pt x="12068207" y="24960"/>
                  </a:cubicBezTo>
                  <a:lnTo>
                    <a:pt x="12192000" y="0"/>
                  </a:lnTo>
                  <a:lnTo>
                    <a:pt x="12192000" y="651444"/>
                  </a:lnTo>
                  <a:lnTo>
                    <a:pt x="0" y="6514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6DCD0325-5E01-4F5E-B809-85A2598A3703}"/>
                </a:ext>
              </a:extLst>
            </p:cNvPr>
            <p:cNvSpPr/>
            <p:nvPr/>
          </p:nvSpPr>
          <p:spPr>
            <a:xfrm>
              <a:off x="0" y="6206556"/>
              <a:ext cx="12192000" cy="651444"/>
            </a:xfrm>
            <a:custGeom>
              <a:avLst/>
              <a:gdLst>
                <a:gd name="connsiteX0" fmla="*/ 0 w 12192000"/>
                <a:gd name="connsiteY0" fmla="*/ 0 h 651444"/>
                <a:gd name="connsiteX1" fmla="*/ 123793 w 12192000"/>
                <a:gd name="connsiteY1" fmla="*/ 24960 h 651444"/>
                <a:gd name="connsiteX2" fmla="*/ 6096000 w 12192000"/>
                <a:gd name="connsiteY2" fmla="*/ 392028 h 651444"/>
                <a:gd name="connsiteX3" fmla="*/ 12068207 w 12192000"/>
                <a:gd name="connsiteY3" fmla="*/ 24960 h 651444"/>
                <a:gd name="connsiteX4" fmla="*/ 12192000 w 12192000"/>
                <a:gd name="connsiteY4" fmla="*/ 0 h 651444"/>
                <a:gd name="connsiteX5" fmla="*/ 12192000 w 12192000"/>
                <a:gd name="connsiteY5" fmla="*/ 651444 h 651444"/>
                <a:gd name="connsiteX6" fmla="*/ 0 w 12192000"/>
                <a:gd name="connsiteY6" fmla="*/ 651444 h 651444"/>
                <a:gd name="connsiteX7" fmla="*/ 0 w 12192000"/>
                <a:gd name="connsiteY7" fmla="*/ 0 h 65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51444">
                  <a:moveTo>
                    <a:pt x="0" y="0"/>
                  </a:moveTo>
                  <a:lnTo>
                    <a:pt x="123793" y="24960"/>
                  </a:lnTo>
                  <a:cubicBezTo>
                    <a:pt x="1273939" y="243602"/>
                    <a:pt x="3517122" y="392028"/>
                    <a:pt x="6096000" y="392028"/>
                  </a:cubicBezTo>
                  <a:cubicBezTo>
                    <a:pt x="8674878" y="392028"/>
                    <a:pt x="10918061" y="243602"/>
                    <a:pt x="12068207" y="24960"/>
                  </a:cubicBezTo>
                  <a:lnTo>
                    <a:pt x="12192000" y="0"/>
                  </a:lnTo>
                  <a:lnTo>
                    <a:pt x="12192000" y="651444"/>
                  </a:lnTo>
                  <a:lnTo>
                    <a:pt x="0" y="65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FE234D45-377D-4E26-81CD-5E450F09517D}"/>
              </a:ext>
            </a:extLst>
          </p:cNvPr>
          <p:cNvSpPr/>
          <p:nvPr/>
        </p:nvSpPr>
        <p:spPr>
          <a:xfrm>
            <a:off x="1819254" y="2977899"/>
            <a:ext cx="681748" cy="681746"/>
          </a:xfrm>
          <a:custGeom>
            <a:avLst/>
            <a:gdLst>
              <a:gd name="connsiteX0" fmla="*/ 6296025 w 6296025"/>
              <a:gd name="connsiteY0" fmla="*/ 3249561 h 6296025"/>
              <a:gd name="connsiteX1" fmla="*/ 6296025 w 6296025"/>
              <a:gd name="connsiteY1" fmla="*/ 2434747 h 6296025"/>
              <a:gd name="connsiteX2" fmla="*/ 5934207 w 6296025"/>
              <a:gd name="connsiteY2" fmla="*/ 1948417 h 6296025"/>
              <a:gd name="connsiteX3" fmla="*/ 5280537 w 6296025"/>
              <a:gd name="connsiteY3" fmla="*/ 1752313 h 6296025"/>
              <a:gd name="connsiteX4" fmla="*/ 5280537 w 6296025"/>
              <a:gd name="connsiteY4" fmla="*/ 1598061 h 6296025"/>
              <a:gd name="connsiteX5" fmla="*/ 5585184 w 6296025"/>
              <a:gd name="connsiteY5" fmla="*/ 1015587 h 6296025"/>
              <a:gd name="connsiteX6" fmla="*/ 5585184 w 6296025"/>
              <a:gd name="connsiteY6" fmla="*/ 710842 h 6296025"/>
              <a:gd name="connsiteX7" fmla="*/ 4874342 w 6296025"/>
              <a:gd name="connsiteY7" fmla="*/ 0 h 6296025"/>
              <a:gd name="connsiteX8" fmla="*/ 4163501 w 6296025"/>
              <a:gd name="connsiteY8" fmla="*/ 710842 h 6296025"/>
              <a:gd name="connsiteX9" fmla="*/ 4163501 w 6296025"/>
              <a:gd name="connsiteY9" fmla="*/ 1015488 h 6296025"/>
              <a:gd name="connsiteX10" fmla="*/ 4468147 w 6296025"/>
              <a:gd name="connsiteY10" fmla="*/ 1597959 h 6296025"/>
              <a:gd name="connsiteX11" fmla="*/ 4468147 w 6296025"/>
              <a:gd name="connsiteY11" fmla="*/ 1752212 h 6296025"/>
              <a:gd name="connsiteX12" fmla="*/ 3892073 w 6296025"/>
              <a:gd name="connsiteY12" fmla="*/ 1925061 h 6296025"/>
              <a:gd name="connsiteX13" fmla="*/ 3108002 w 6296025"/>
              <a:gd name="connsiteY13" fmla="*/ 1624781 h 6296025"/>
              <a:gd name="connsiteX14" fmla="*/ 2344356 w 6296025"/>
              <a:gd name="connsiteY14" fmla="*/ 1907315 h 6296025"/>
              <a:gd name="connsiteX15" fmla="*/ 1827878 w 6296025"/>
              <a:gd name="connsiteY15" fmla="*/ 1752313 h 6296025"/>
              <a:gd name="connsiteX16" fmla="*/ 1827878 w 6296025"/>
              <a:gd name="connsiteY16" fmla="*/ 1598061 h 6296025"/>
              <a:gd name="connsiteX17" fmla="*/ 2132525 w 6296025"/>
              <a:gd name="connsiteY17" fmla="*/ 1015587 h 6296025"/>
              <a:gd name="connsiteX18" fmla="*/ 2132525 w 6296025"/>
              <a:gd name="connsiteY18" fmla="*/ 710842 h 6296025"/>
              <a:gd name="connsiteX19" fmla="*/ 1421683 w 6296025"/>
              <a:gd name="connsiteY19" fmla="*/ 0 h 6296025"/>
              <a:gd name="connsiteX20" fmla="*/ 710842 w 6296025"/>
              <a:gd name="connsiteY20" fmla="*/ 710842 h 6296025"/>
              <a:gd name="connsiteX21" fmla="*/ 710842 w 6296025"/>
              <a:gd name="connsiteY21" fmla="*/ 1015488 h 6296025"/>
              <a:gd name="connsiteX22" fmla="*/ 1015488 w 6296025"/>
              <a:gd name="connsiteY22" fmla="*/ 1597959 h 6296025"/>
              <a:gd name="connsiteX23" fmla="*/ 1015488 w 6296025"/>
              <a:gd name="connsiteY23" fmla="*/ 1752212 h 6296025"/>
              <a:gd name="connsiteX24" fmla="*/ 361817 w 6296025"/>
              <a:gd name="connsiteY24" fmla="*/ 1948315 h 6296025"/>
              <a:gd name="connsiteX25" fmla="*/ 0 w 6296025"/>
              <a:gd name="connsiteY25" fmla="*/ 2434747 h 6296025"/>
              <a:gd name="connsiteX26" fmla="*/ 0 w 6296025"/>
              <a:gd name="connsiteY26" fmla="*/ 3249561 h 6296025"/>
              <a:gd name="connsiteX27" fmla="*/ 203098 w 6296025"/>
              <a:gd name="connsiteY27" fmla="*/ 3249561 h 6296025"/>
              <a:gd name="connsiteX28" fmla="*/ 203098 w 6296025"/>
              <a:gd name="connsiteY28" fmla="*/ 2434747 h 6296025"/>
              <a:gd name="connsiteX29" fmla="*/ 420228 w 6296025"/>
              <a:gd name="connsiteY29" fmla="*/ 2142984 h 6296025"/>
              <a:gd name="connsiteX30" fmla="*/ 1074097 w 6296025"/>
              <a:gd name="connsiteY30" fmla="*/ 1946779 h 6296025"/>
              <a:gd name="connsiteX31" fmla="*/ 1421683 w 6296025"/>
              <a:gd name="connsiteY31" fmla="*/ 2132525 h 6296025"/>
              <a:gd name="connsiteX32" fmla="*/ 1769272 w 6296025"/>
              <a:gd name="connsiteY32" fmla="*/ 1946779 h 6296025"/>
              <a:gd name="connsiteX33" fmla="*/ 2185724 w 6296025"/>
              <a:gd name="connsiteY33" fmla="*/ 2071684 h 6296025"/>
              <a:gd name="connsiteX34" fmla="*/ 1938744 w 6296025"/>
              <a:gd name="connsiteY34" fmla="*/ 2661696 h 6296025"/>
              <a:gd name="connsiteX35" fmla="*/ 1421683 w 6296025"/>
              <a:gd name="connsiteY35" fmla="*/ 2437171 h 6296025"/>
              <a:gd name="connsiteX36" fmla="*/ 710842 w 6296025"/>
              <a:gd name="connsiteY36" fmla="*/ 3148013 h 6296025"/>
              <a:gd name="connsiteX37" fmla="*/ 710842 w 6296025"/>
              <a:gd name="connsiteY37" fmla="*/ 3452659 h 6296025"/>
              <a:gd name="connsiteX38" fmla="*/ 1015488 w 6296025"/>
              <a:gd name="connsiteY38" fmla="*/ 4035130 h 6296025"/>
              <a:gd name="connsiteX39" fmla="*/ 1015488 w 6296025"/>
              <a:gd name="connsiteY39" fmla="*/ 4189383 h 6296025"/>
              <a:gd name="connsiteX40" fmla="*/ 361817 w 6296025"/>
              <a:gd name="connsiteY40" fmla="*/ 4385486 h 6296025"/>
              <a:gd name="connsiteX41" fmla="*/ 0 w 6296025"/>
              <a:gd name="connsiteY41" fmla="*/ 4871918 h 6296025"/>
              <a:gd name="connsiteX42" fmla="*/ 0 w 6296025"/>
              <a:gd name="connsiteY42" fmla="*/ 5788281 h 6296025"/>
              <a:gd name="connsiteX43" fmla="*/ 1218586 w 6296025"/>
              <a:gd name="connsiteY43" fmla="*/ 5788281 h 6296025"/>
              <a:gd name="connsiteX44" fmla="*/ 1320134 w 6296025"/>
              <a:gd name="connsiteY44" fmla="*/ 5889830 h 6296025"/>
              <a:gd name="connsiteX45" fmla="*/ 1320134 w 6296025"/>
              <a:gd name="connsiteY45" fmla="*/ 6296025 h 6296025"/>
              <a:gd name="connsiteX46" fmla="*/ 4975891 w 6296025"/>
              <a:gd name="connsiteY46" fmla="*/ 6296025 h 6296025"/>
              <a:gd name="connsiteX47" fmla="*/ 4975891 w 6296025"/>
              <a:gd name="connsiteY47" fmla="*/ 5889830 h 6296025"/>
              <a:gd name="connsiteX48" fmla="*/ 5077440 w 6296025"/>
              <a:gd name="connsiteY48" fmla="*/ 5788281 h 6296025"/>
              <a:gd name="connsiteX49" fmla="*/ 6296025 w 6296025"/>
              <a:gd name="connsiteY49" fmla="*/ 5788281 h 6296025"/>
              <a:gd name="connsiteX50" fmla="*/ 6296025 w 6296025"/>
              <a:gd name="connsiteY50" fmla="*/ 4871918 h 6296025"/>
              <a:gd name="connsiteX51" fmla="*/ 5934207 w 6296025"/>
              <a:gd name="connsiteY51" fmla="*/ 4385588 h 6296025"/>
              <a:gd name="connsiteX52" fmla="*/ 5280537 w 6296025"/>
              <a:gd name="connsiteY52" fmla="*/ 4189484 h 6296025"/>
              <a:gd name="connsiteX53" fmla="*/ 5280537 w 6296025"/>
              <a:gd name="connsiteY53" fmla="*/ 4035232 h 6296025"/>
              <a:gd name="connsiteX54" fmla="*/ 5585184 w 6296025"/>
              <a:gd name="connsiteY54" fmla="*/ 3452760 h 6296025"/>
              <a:gd name="connsiteX55" fmla="*/ 5585184 w 6296025"/>
              <a:gd name="connsiteY55" fmla="*/ 3148114 h 6296025"/>
              <a:gd name="connsiteX56" fmla="*/ 4874342 w 6296025"/>
              <a:gd name="connsiteY56" fmla="*/ 2437273 h 6296025"/>
              <a:gd name="connsiteX57" fmla="*/ 4366598 w 6296025"/>
              <a:gd name="connsiteY57" fmla="*/ 2651528 h 6296025"/>
              <a:gd name="connsiteX58" fmla="*/ 4366598 w 6296025"/>
              <a:gd name="connsiteY58" fmla="*/ 2555285 h 6296025"/>
              <a:gd name="connsiteX59" fmla="*/ 4087542 w 6296025"/>
              <a:gd name="connsiteY59" fmla="*/ 2078729 h 6296025"/>
              <a:gd name="connsiteX60" fmla="*/ 4526753 w 6296025"/>
              <a:gd name="connsiteY60" fmla="*/ 1946881 h 6296025"/>
              <a:gd name="connsiteX61" fmla="*/ 4874342 w 6296025"/>
              <a:gd name="connsiteY61" fmla="*/ 2132525 h 6296025"/>
              <a:gd name="connsiteX62" fmla="*/ 5221931 w 6296025"/>
              <a:gd name="connsiteY62" fmla="*/ 1946779 h 6296025"/>
              <a:gd name="connsiteX63" fmla="*/ 5875893 w 6296025"/>
              <a:gd name="connsiteY63" fmla="*/ 2142984 h 6296025"/>
              <a:gd name="connsiteX64" fmla="*/ 6092928 w 6296025"/>
              <a:gd name="connsiteY64" fmla="*/ 2434747 h 6296025"/>
              <a:gd name="connsiteX65" fmla="*/ 6092928 w 6296025"/>
              <a:gd name="connsiteY65" fmla="*/ 3249561 h 6296025"/>
              <a:gd name="connsiteX66" fmla="*/ 1421683 w 6296025"/>
              <a:gd name="connsiteY66" fmla="*/ 203098 h 6296025"/>
              <a:gd name="connsiteX67" fmla="*/ 1929427 w 6296025"/>
              <a:gd name="connsiteY67" fmla="*/ 710842 h 6296025"/>
              <a:gd name="connsiteX68" fmla="*/ 1463737 w 6296025"/>
              <a:gd name="connsiteY68" fmla="*/ 710842 h 6296025"/>
              <a:gd name="connsiteX69" fmla="*/ 1290381 w 6296025"/>
              <a:gd name="connsiteY69" fmla="*/ 639044 h 6296025"/>
              <a:gd name="connsiteX70" fmla="*/ 1218586 w 6296025"/>
              <a:gd name="connsiteY70" fmla="*/ 567245 h 6296025"/>
              <a:gd name="connsiteX71" fmla="*/ 1146788 w 6296025"/>
              <a:gd name="connsiteY71" fmla="*/ 639044 h 6296025"/>
              <a:gd name="connsiteX72" fmla="*/ 973440 w 6296025"/>
              <a:gd name="connsiteY72" fmla="*/ 710842 h 6296025"/>
              <a:gd name="connsiteX73" fmla="*/ 913939 w 6296025"/>
              <a:gd name="connsiteY73" fmla="*/ 710842 h 6296025"/>
              <a:gd name="connsiteX74" fmla="*/ 1421683 w 6296025"/>
              <a:gd name="connsiteY74" fmla="*/ 203098 h 6296025"/>
              <a:gd name="connsiteX75" fmla="*/ 913939 w 6296025"/>
              <a:gd name="connsiteY75" fmla="*/ 1015488 h 6296025"/>
              <a:gd name="connsiteX76" fmla="*/ 913939 w 6296025"/>
              <a:gd name="connsiteY76" fmla="*/ 913939 h 6296025"/>
              <a:gd name="connsiteX77" fmla="*/ 973440 w 6296025"/>
              <a:gd name="connsiteY77" fmla="*/ 913939 h 6296025"/>
              <a:gd name="connsiteX78" fmla="*/ 1218586 w 6296025"/>
              <a:gd name="connsiteY78" fmla="*/ 841149 h 6296025"/>
              <a:gd name="connsiteX79" fmla="*/ 1463737 w 6296025"/>
              <a:gd name="connsiteY79" fmla="*/ 913939 h 6296025"/>
              <a:gd name="connsiteX80" fmla="*/ 1929427 w 6296025"/>
              <a:gd name="connsiteY80" fmla="*/ 913939 h 6296025"/>
              <a:gd name="connsiteX81" fmla="*/ 1929427 w 6296025"/>
              <a:gd name="connsiteY81" fmla="*/ 1015488 h 6296025"/>
              <a:gd name="connsiteX82" fmla="*/ 1421683 w 6296025"/>
              <a:gd name="connsiteY82" fmla="*/ 1523232 h 6296025"/>
              <a:gd name="connsiteX83" fmla="*/ 913939 w 6296025"/>
              <a:gd name="connsiteY83" fmla="*/ 1015488 h 6296025"/>
              <a:gd name="connsiteX84" fmla="*/ 1421683 w 6296025"/>
              <a:gd name="connsiteY84" fmla="*/ 1929427 h 6296025"/>
              <a:gd name="connsiteX85" fmla="*/ 1218586 w 6296025"/>
              <a:gd name="connsiteY85" fmla="*/ 1799965 h 6296025"/>
              <a:gd name="connsiteX86" fmla="*/ 1218586 w 6296025"/>
              <a:gd name="connsiteY86" fmla="*/ 1696474 h 6296025"/>
              <a:gd name="connsiteX87" fmla="*/ 1421683 w 6296025"/>
              <a:gd name="connsiteY87" fmla="*/ 1726329 h 6296025"/>
              <a:gd name="connsiteX88" fmla="*/ 1624781 w 6296025"/>
              <a:gd name="connsiteY88" fmla="*/ 1696385 h 6296025"/>
              <a:gd name="connsiteX89" fmla="*/ 1624781 w 6296025"/>
              <a:gd name="connsiteY89" fmla="*/ 1799864 h 6296025"/>
              <a:gd name="connsiteX90" fmla="*/ 1421683 w 6296025"/>
              <a:gd name="connsiteY90" fmla="*/ 1929427 h 6296025"/>
              <a:gd name="connsiteX91" fmla="*/ 4213031 w 6296025"/>
              <a:gd name="connsiteY91" fmla="*/ 3711786 h 6296025"/>
              <a:gd name="connsiteX92" fmla="*/ 4468147 w 6296025"/>
              <a:gd name="connsiteY92" fmla="*/ 4035232 h 6296025"/>
              <a:gd name="connsiteX93" fmla="*/ 4468147 w 6296025"/>
              <a:gd name="connsiteY93" fmla="*/ 4189484 h 6296025"/>
              <a:gd name="connsiteX94" fmla="*/ 3814579 w 6296025"/>
              <a:gd name="connsiteY94" fmla="*/ 4385588 h 6296025"/>
              <a:gd name="connsiteX95" fmla="*/ 3751707 w 6296025"/>
              <a:gd name="connsiteY95" fmla="*/ 4409541 h 6296025"/>
              <a:gd name="connsiteX96" fmla="*/ 3655757 w 6296025"/>
              <a:gd name="connsiteY96" fmla="*/ 4387428 h 6296025"/>
              <a:gd name="connsiteX97" fmla="*/ 3655757 w 6296025"/>
              <a:gd name="connsiteY97" fmla="*/ 4187352 h 6296025"/>
              <a:gd name="connsiteX98" fmla="*/ 3902342 w 6296025"/>
              <a:gd name="connsiteY98" fmla="*/ 3854297 h 6296025"/>
              <a:gd name="connsiteX99" fmla="*/ 4213031 w 6296025"/>
              <a:gd name="connsiteY99" fmla="*/ 3711786 h 6296025"/>
              <a:gd name="connsiteX100" fmla="*/ 3148013 w 6296025"/>
              <a:gd name="connsiteY100" fmla="*/ 4366598 h 6296025"/>
              <a:gd name="connsiteX101" fmla="*/ 3452659 w 6296025"/>
              <a:gd name="connsiteY101" fmla="*/ 4306799 h 6296025"/>
              <a:gd name="connsiteX102" fmla="*/ 3452659 w 6296025"/>
              <a:gd name="connsiteY102" fmla="*/ 4417373 h 6296025"/>
              <a:gd name="connsiteX103" fmla="*/ 3148013 w 6296025"/>
              <a:gd name="connsiteY103" fmla="*/ 4645857 h 6296025"/>
              <a:gd name="connsiteX104" fmla="*/ 2843366 w 6296025"/>
              <a:gd name="connsiteY104" fmla="*/ 4417373 h 6296025"/>
              <a:gd name="connsiteX105" fmla="*/ 2843366 w 6296025"/>
              <a:gd name="connsiteY105" fmla="*/ 4306799 h 6296025"/>
              <a:gd name="connsiteX106" fmla="*/ 3148013 w 6296025"/>
              <a:gd name="connsiteY106" fmla="*/ 4366598 h 6296025"/>
              <a:gd name="connsiteX107" fmla="*/ 2718664 w 6296025"/>
              <a:gd name="connsiteY107" fmla="*/ 4577731 h 6296025"/>
              <a:gd name="connsiteX108" fmla="*/ 2966240 w 6296025"/>
              <a:gd name="connsiteY108" fmla="*/ 4763476 h 6296025"/>
              <a:gd name="connsiteX109" fmla="*/ 2711569 w 6296025"/>
              <a:gd name="connsiteY109" fmla="*/ 4916294 h 6296025"/>
              <a:gd name="connsiteX110" fmla="*/ 2647161 w 6296025"/>
              <a:gd name="connsiteY110" fmla="*/ 4594296 h 6296025"/>
              <a:gd name="connsiteX111" fmla="*/ 3035801 w 6296025"/>
              <a:gd name="connsiteY111" fmla="*/ 5382086 h 6296025"/>
              <a:gd name="connsiteX112" fmla="*/ 3260224 w 6296025"/>
              <a:gd name="connsiteY112" fmla="*/ 5382086 h 6296025"/>
              <a:gd name="connsiteX113" fmla="*/ 3339216 w 6296025"/>
              <a:gd name="connsiteY113" fmla="*/ 6092928 h 6296025"/>
              <a:gd name="connsiteX114" fmla="*/ 2956822 w 6296025"/>
              <a:gd name="connsiteY114" fmla="*/ 6092928 h 6296025"/>
              <a:gd name="connsiteX115" fmla="*/ 3277868 w 6296025"/>
              <a:gd name="connsiteY115" fmla="*/ 5178989 h 6296025"/>
              <a:gd name="connsiteX116" fmla="*/ 3018055 w 6296025"/>
              <a:gd name="connsiteY116" fmla="*/ 5178989 h 6296025"/>
              <a:gd name="connsiteX117" fmla="*/ 2959741 w 6296025"/>
              <a:gd name="connsiteY117" fmla="*/ 5004109 h 6296025"/>
              <a:gd name="connsiteX118" fmla="*/ 3148013 w 6296025"/>
              <a:gd name="connsiteY118" fmla="*/ 4891199 h 6296025"/>
              <a:gd name="connsiteX119" fmla="*/ 3336183 w 6296025"/>
              <a:gd name="connsiteY119" fmla="*/ 5004109 h 6296025"/>
              <a:gd name="connsiteX120" fmla="*/ 3329785 w 6296025"/>
              <a:gd name="connsiteY120" fmla="*/ 4763476 h 6296025"/>
              <a:gd name="connsiteX121" fmla="*/ 3577361 w 6296025"/>
              <a:gd name="connsiteY121" fmla="*/ 4577731 h 6296025"/>
              <a:gd name="connsiteX122" fmla="*/ 3648864 w 6296025"/>
              <a:gd name="connsiteY122" fmla="*/ 4594194 h 6296025"/>
              <a:gd name="connsiteX123" fmla="*/ 3584457 w 6296025"/>
              <a:gd name="connsiteY123" fmla="*/ 4916193 h 6296025"/>
              <a:gd name="connsiteX124" fmla="*/ 4084318 w 6296025"/>
              <a:gd name="connsiteY124" fmla="*/ 3556048 h 6296025"/>
              <a:gd name="connsiteX125" fmla="*/ 3956036 w 6296025"/>
              <a:gd name="connsiteY125" fmla="*/ 3638100 h 6296025"/>
              <a:gd name="connsiteX126" fmla="*/ 3960403 w 6296025"/>
              <a:gd name="connsiteY126" fmla="*/ 3554208 h 6296025"/>
              <a:gd name="connsiteX127" fmla="*/ 3960403 w 6296025"/>
              <a:gd name="connsiteY127" fmla="*/ 3068284 h 6296025"/>
              <a:gd name="connsiteX128" fmla="*/ 4161965 w 6296025"/>
              <a:gd name="connsiteY128" fmla="*/ 3320760 h 6296025"/>
              <a:gd name="connsiteX129" fmla="*/ 4084318 w 6296025"/>
              <a:gd name="connsiteY129" fmla="*/ 3556048 h 6296025"/>
              <a:gd name="connsiteX130" fmla="*/ 3757305 w 6296025"/>
              <a:gd name="connsiteY130" fmla="*/ 3554208 h 6296025"/>
              <a:gd name="connsiteX131" fmla="*/ 3148013 w 6296025"/>
              <a:gd name="connsiteY131" fmla="*/ 4163501 h 6296025"/>
              <a:gd name="connsiteX132" fmla="*/ 2538720 w 6296025"/>
              <a:gd name="connsiteY132" fmla="*/ 3554208 h 6296025"/>
              <a:gd name="connsiteX133" fmla="*/ 2538720 w 6296025"/>
              <a:gd name="connsiteY133" fmla="*/ 3046464 h 6296025"/>
              <a:gd name="connsiteX134" fmla="*/ 2883478 w 6296025"/>
              <a:gd name="connsiteY134" fmla="*/ 3046464 h 6296025"/>
              <a:gd name="connsiteX135" fmla="*/ 3512662 w 6296025"/>
              <a:gd name="connsiteY135" fmla="*/ 2885712 h 6296025"/>
              <a:gd name="connsiteX136" fmla="*/ 3592987 w 6296025"/>
              <a:gd name="connsiteY136" fmla="*/ 3046464 h 6296025"/>
              <a:gd name="connsiteX137" fmla="*/ 3757305 w 6296025"/>
              <a:gd name="connsiteY137" fmla="*/ 3046464 h 6296025"/>
              <a:gd name="connsiteX138" fmla="*/ 2339989 w 6296025"/>
              <a:gd name="connsiteY138" fmla="*/ 3638100 h 6296025"/>
              <a:gd name="connsiteX139" fmla="*/ 2211707 w 6296025"/>
              <a:gd name="connsiteY139" fmla="*/ 3556048 h 6296025"/>
              <a:gd name="connsiteX140" fmla="*/ 2134061 w 6296025"/>
              <a:gd name="connsiteY140" fmla="*/ 3320861 h 6296025"/>
              <a:gd name="connsiteX141" fmla="*/ 2335622 w 6296025"/>
              <a:gd name="connsiteY141" fmla="*/ 3068386 h 6296025"/>
              <a:gd name="connsiteX142" fmla="*/ 2335622 w 6296025"/>
              <a:gd name="connsiteY142" fmla="*/ 3554208 h 6296025"/>
              <a:gd name="connsiteX143" fmla="*/ 2339989 w 6296025"/>
              <a:gd name="connsiteY143" fmla="*/ 3638100 h 6296025"/>
              <a:gd name="connsiteX144" fmla="*/ 2393683 w 6296025"/>
              <a:gd name="connsiteY144" fmla="*/ 3854297 h 6296025"/>
              <a:gd name="connsiteX145" fmla="*/ 2640269 w 6296025"/>
              <a:gd name="connsiteY145" fmla="*/ 4187352 h 6296025"/>
              <a:gd name="connsiteX146" fmla="*/ 2640269 w 6296025"/>
              <a:gd name="connsiteY146" fmla="*/ 4387428 h 6296025"/>
              <a:gd name="connsiteX147" fmla="*/ 2544318 w 6296025"/>
              <a:gd name="connsiteY147" fmla="*/ 4409541 h 6296025"/>
              <a:gd name="connsiteX148" fmla="*/ 2481548 w 6296025"/>
              <a:gd name="connsiteY148" fmla="*/ 4385588 h 6296025"/>
              <a:gd name="connsiteX149" fmla="*/ 1827878 w 6296025"/>
              <a:gd name="connsiteY149" fmla="*/ 4189484 h 6296025"/>
              <a:gd name="connsiteX150" fmla="*/ 1827878 w 6296025"/>
              <a:gd name="connsiteY150" fmla="*/ 4035232 h 6296025"/>
              <a:gd name="connsiteX151" fmla="*/ 2082994 w 6296025"/>
              <a:gd name="connsiteY151" fmla="*/ 3711786 h 6296025"/>
              <a:gd name="connsiteX152" fmla="*/ 2393683 w 6296025"/>
              <a:gd name="connsiteY152" fmla="*/ 3854297 h 6296025"/>
              <a:gd name="connsiteX153" fmla="*/ 1421683 w 6296025"/>
              <a:gd name="connsiteY153" fmla="*/ 2640269 h 6296025"/>
              <a:gd name="connsiteX154" fmla="*/ 1929427 w 6296025"/>
              <a:gd name="connsiteY154" fmla="*/ 3148013 h 6296025"/>
              <a:gd name="connsiteX155" fmla="*/ 1869932 w 6296025"/>
              <a:gd name="connsiteY155" fmla="*/ 3148013 h 6296025"/>
              <a:gd name="connsiteX156" fmla="*/ 1696576 w 6296025"/>
              <a:gd name="connsiteY156" fmla="*/ 3076218 h 6296025"/>
              <a:gd name="connsiteX157" fmla="*/ 1624781 w 6296025"/>
              <a:gd name="connsiteY157" fmla="*/ 3004423 h 6296025"/>
              <a:gd name="connsiteX158" fmla="*/ 1552986 w 6296025"/>
              <a:gd name="connsiteY158" fmla="*/ 3076218 h 6296025"/>
              <a:gd name="connsiteX159" fmla="*/ 1379642 w 6296025"/>
              <a:gd name="connsiteY159" fmla="*/ 3148013 h 6296025"/>
              <a:gd name="connsiteX160" fmla="*/ 913939 w 6296025"/>
              <a:gd name="connsiteY160" fmla="*/ 3148013 h 6296025"/>
              <a:gd name="connsiteX161" fmla="*/ 1421683 w 6296025"/>
              <a:gd name="connsiteY161" fmla="*/ 2640269 h 6296025"/>
              <a:gd name="connsiteX162" fmla="*/ 913939 w 6296025"/>
              <a:gd name="connsiteY162" fmla="*/ 3452659 h 6296025"/>
              <a:gd name="connsiteX163" fmla="*/ 913939 w 6296025"/>
              <a:gd name="connsiteY163" fmla="*/ 3351110 h 6296025"/>
              <a:gd name="connsiteX164" fmla="*/ 1379642 w 6296025"/>
              <a:gd name="connsiteY164" fmla="*/ 3351110 h 6296025"/>
              <a:gd name="connsiteX165" fmla="*/ 1624781 w 6296025"/>
              <a:gd name="connsiteY165" fmla="*/ 3278325 h 6296025"/>
              <a:gd name="connsiteX166" fmla="*/ 1869932 w 6296025"/>
              <a:gd name="connsiteY166" fmla="*/ 3351110 h 6296025"/>
              <a:gd name="connsiteX167" fmla="*/ 1929427 w 6296025"/>
              <a:gd name="connsiteY167" fmla="*/ 3351110 h 6296025"/>
              <a:gd name="connsiteX168" fmla="*/ 1929427 w 6296025"/>
              <a:gd name="connsiteY168" fmla="*/ 3452659 h 6296025"/>
              <a:gd name="connsiteX169" fmla="*/ 1421683 w 6296025"/>
              <a:gd name="connsiteY169" fmla="*/ 3960403 h 6296025"/>
              <a:gd name="connsiteX170" fmla="*/ 913939 w 6296025"/>
              <a:gd name="connsiteY170" fmla="*/ 3452659 h 6296025"/>
              <a:gd name="connsiteX171" fmla="*/ 1421683 w 6296025"/>
              <a:gd name="connsiteY171" fmla="*/ 4163501 h 6296025"/>
              <a:gd name="connsiteX172" fmla="*/ 1624781 w 6296025"/>
              <a:gd name="connsiteY172" fmla="*/ 4133556 h 6296025"/>
              <a:gd name="connsiteX173" fmla="*/ 1624781 w 6296025"/>
              <a:gd name="connsiteY173" fmla="*/ 4237035 h 6296025"/>
              <a:gd name="connsiteX174" fmla="*/ 1421683 w 6296025"/>
              <a:gd name="connsiteY174" fmla="*/ 4366598 h 6296025"/>
              <a:gd name="connsiteX175" fmla="*/ 1218586 w 6296025"/>
              <a:gd name="connsiteY175" fmla="*/ 4237136 h 6296025"/>
              <a:gd name="connsiteX176" fmla="*/ 1218586 w 6296025"/>
              <a:gd name="connsiteY176" fmla="*/ 4133645 h 6296025"/>
              <a:gd name="connsiteX177" fmla="*/ 1421683 w 6296025"/>
              <a:gd name="connsiteY177" fmla="*/ 4163501 h 6296025"/>
              <a:gd name="connsiteX178" fmla="*/ 1218586 w 6296025"/>
              <a:gd name="connsiteY178" fmla="*/ 5585184 h 6296025"/>
              <a:gd name="connsiteX179" fmla="*/ 812390 w 6296025"/>
              <a:gd name="connsiteY179" fmla="*/ 5585184 h 6296025"/>
              <a:gd name="connsiteX180" fmla="*/ 812390 w 6296025"/>
              <a:gd name="connsiteY180" fmla="*/ 4874342 h 6296025"/>
              <a:gd name="connsiteX181" fmla="*/ 609293 w 6296025"/>
              <a:gd name="connsiteY181" fmla="*/ 4874342 h 6296025"/>
              <a:gd name="connsiteX182" fmla="*/ 609293 w 6296025"/>
              <a:gd name="connsiteY182" fmla="*/ 5585184 h 6296025"/>
              <a:gd name="connsiteX183" fmla="*/ 203098 w 6296025"/>
              <a:gd name="connsiteY183" fmla="*/ 5585184 h 6296025"/>
              <a:gd name="connsiteX184" fmla="*/ 203098 w 6296025"/>
              <a:gd name="connsiteY184" fmla="*/ 4871918 h 6296025"/>
              <a:gd name="connsiteX185" fmla="*/ 420228 w 6296025"/>
              <a:gd name="connsiteY185" fmla="*/ 4580155 h 6296025"/>
              <a:gd name="connsiteX186" fmla="*/ 1074097 w 6296025"/>
              <a:gd name="connsiteY186" fmla="*/ 4383950 h 6296025"/>
              <a:gd name="connsiteX187" fmla="*/ 1421683 w 6296025"/>
              <a:gd name="connsiteY187" fmla="*/ 4569696 h 6296025"/>
              <a:gd name="connsiteX188" fmla="*/ 1769272 w 6296025"/>
              <a:gd name="connsiteY188" fmla="*/ 4383950 h 6296025"/>
              <a:gd name="connsiteX189" fmla="*/ 2154345 w 6296025"/>
              <a:gd name="connsiteY189" fmla="*/ 4499538 h 6296025"/>
              <a:gd name="connsiteX190" fmla="*/ 1871113 w 6296025"/>
              <a:gd name="connsiteY190" fmla="*/ 4564834 h 6296025"/>
              <a:gd name="connsiteX191" fmla="*/ 1320134 w 6296025"/>
              <a:gd name="connsiteY191" fmla="*/ 5257486 h 6296025"/>
              <a:gd name="connsiteX192" fmla="*/ 1320134 w 6296025"/>
              <a:gd name="connsiteY192" fmla="*/ 5382086 h 6296025"/>
              <a:gd name="connsiteX193" fmla="*/ 1523232 w 6296025"/>
              <a:gd name="connsiteY193" fmla="*/ 5382086 h 6296025"/>
              <a:gd name="connsiteX194" fmla="*/ 1523232 w 6296025"/>
              <a:gd name="connsiteY194" fmla="*/ 5257486 h 6296025"/>
              <a:gd name="connsiteX195" fmla="*/ 1916835 w 6296025"/>
              <a:gd name="connsiteY195" fmla="*/ 4762727 h 6296025"/>
              <a:gd name="connsiteX196" fmla="*/ 2449167 w 6296025"/>
              <a:gd name="connsiteY196" fmla="*/ 4639853 h 6296025"/>
              <a:gd name="connsiteX197" fmla="*/ 2568867 w 6296025"/>
              <a:gd name="connsiteY197" fmla="*/ 5238585 h 6296025"/>
              <a:gd name="connsiteX198" fmla="*/ 2781333 w 6296025"/>
              <a:gd name="connsiteY198" fmla="*/ 5111154 h 6296025"/>
              <a:gd name="connsiteX199" fmla="*/ 2841437 w 6296025"/>
              <a:gd name="connsiteY199" fmla="*/ 5291492 h 6296025"/>
              <a:gd name="connsiteX200" fmla="*/ 2752480 w 6296025"/>
              <a:gd name="connsiteY200" fmla="*/ 6092928 h 6296025"/>
              <a:gd name="connsiteX201" fmla="*/ 2234074 w 6296025"/>
              <a:gd name="connsiteY201" fmla="*/ 6092928 h 6296025"/>
              <a:gd name="connsiteX202" fmla="*/ 2234074 w 6296025"/>
              <a:gd name="connsiteY202" fmla="*/ 5280537 h 6296025"/>
              <a:gd name="connsiteX203" fmla="*/ 2030976 w 6296025"/>
              <a:gd name="connsiteY203" fmla="*/ 5280537 h 6296025"/>
              <a:gd name="connsiteX204" fmla="*/ 2030976 w 6296025"/>
              <a:gd name="connsiteY204" fmla="*/ 6092928 h 6296025"/>
              <a:gd name="connsiteX205" fmla="*/ 1523232 w 6296025"/>
              <a:gd name="connsiteY205" fmla="*/ 6092928 h 6296025"/>
              <a:gd name="connsiteX206" fmla="*/ 1523232 w 6296025"/>
              <a:gd name="connsiteY206" fmla="*/ 5889830 h 6296025"/>
              <a:gd name="connsiteX207" fmla="*/ 1218586 w 6296025"/>
              <a:gd name="connsiteY207" fmla="*/ 5585184 h 6296025"/>
              <a:gd name="connsiteX208" fmla="*/ 5875804 w 6296025"/>
              <a:gd name="connsiteY208" fmla="*/ 4580155 h 6296025"/>
              <a:gd name="connsiteX209" fmla="*/ 6092928 w 6296025"/>
              <a:gd name="connsiteY209" fmla="*/ 4871918 h 6296025"/>
              <a:gd name="connsiteX210" fmla="*/ 6092928 w 6296025"/>
              <a:gd name="connsiteY210" fmla="*/ 5585184 h 6296025"/>
              <a:gd name="connsiteX211" fmla="*/ 5686733 w 6296025"/>
              <a:gd name="connsiteY211" fmla="*/ 5585184 h 6296025"/>
              <a:gd name="connsiteX212" fmla="*/ 5686733 w 6296025"/>
              <a:gd name="connsiteY212" fmla="*/ 4874342 h 6296025"/>
              <a:gd name="connsiteX213" fmla="*/ 5483635 w 6296025"/>
              <a:gd name="connsiteY213" fmla="*/ 4874342 h 6296025"/>
              <a:gd name="connsiteX214" fmla="*/ 5483635 w 6296025"/>
              <a:gd name="connsiteY214" fmla="*/ 5585184 h 6296025"/>
              <a:gd name="connsiteX215" fmla="*/ 5077440 w 6296025"/>
              <a:gd name="connsiteY215" fmla="*/ 5585184 h 6296025"/>
              <a:gd name="connsiteX216" fmla="*/ 4772793 w 6296025"/>
              <a:gd name="connsiteY216" fmla="*/ 5889830 h 6296025"/>
              <a:gd name="connsiteX217" fmla="*/ 4772793 w 6296025"/>
              <a:gd name="connsiteY217" fmla="*/ 6092928 h 6296025"/>
              <a:gd name="connsiteX218" fmla="*/ 4265049 w 6296025"/>
              <a:gd name="connsiteY218" fmla="*/ 6092928 h 6296025"/>
              <a:gd name="connsiteX219" fmla="*/ 4265049 w 6296025"/>
              <a:gd name="connsiteY219" fmla="*/ 5280537 h 6296025"/>
              <a:gd name="connsiteX220" fmla="*/ 4061952 w 6296025"/>
              <a:gd name="connsiteY220" fmla="*/ 5280537 h 6296025"/>
              <a:gd name="connsiteX221" fmla="*/ 4061952 w 6296025"/>
              <a:gd name="connsiteY221" fmla="*/ 6092928 h 6296025"/>
              <a:gd name="connsiteX222" fmla="*/ 3543545 w 6296025"/>
              <a:gd name="connsiteY222" fmla="*/ 6092928 h 6296025"/>
              <a:gd name="connsiteX223" fmla="*/ 3454499 w 6296025"/>
              <a:gd name="connsiteY223" fmla="*/ 5291492 h 6296025"/>
              <a:gd name="connsiteX224" fmla="*/ 3514591 w 6296025"/>
              <a:gd name="connsiteY224" fmla="*/ 5111154 h 6296025"/>
              <a:gd name="connsiteX225" fmla="*/ 3727057 w 6296025"/>
              <a:gd name="connsiteY225" fmla="*/ 5238585 h 6296025"/>
              <a:gd name="connsiteX226" fmla="*/ 3846757 w 6296025"/>
              <a:gd name="connsiteY226" fmla="*/ 4639853 h 6296025"/>
              <a:gd name="connsiteX227" fmla="*/ 4379190 w 6296025"/>
              <a:gd name="connsiteY227" fmla="*/ 4762727 h 6296025"/>
              <a:gd name="connsiteX228" fmla="*/ 4772793 w 6296025"/>
              <a:gd name="connsiteY228" fmla="*/ 5257486 h 6296025"/>
              <a:gd name="connsiteX229" fmla="*/ 4772793 w 6296025"/>
              <a:gd name="connsiteY229" fmla="*/ 5382086 h 6296025"/>
              <a:gd name="connsiteX230" fmla="*/ 4975891 w 6296025"/>
              <a:gd name="connsiteY230" fmla="*/ 5382086 h 6296025"/>
              <a:gd name="connsiteX231" fmla="*/ 4975891 w 6296025"/>
              <a:gd name="connsiteY231" fmla="*/ 5257486 h 6296025"/>
              <a:gd name="connsiteX232" fmla="*/ 4424913 w 6296025"/>
              <a:gd name="connsiteY232" fmla="*/ 4564834 h 6296025"/>
              <a:gd name="connsiteX233" fmla="*/ 4141680 w 6296025"/>
              <a:gd name="connsiteY233" fmla="*/ 4499538 h 6296025"/>
              <a:gd name="connsiteX234" fmla="*/ 4526753 w 6296025"/>
              <a:gd name="connsiteY234" fmla="*/ 4383950 h 6296025"/>
              <a:gd name="connsiteX235" fmla="*/ 4874342 w 6296025"/>
              <a:gd name="connsiteY235" fmla="*/ 4569696 h 6296025"/>
              <a:gd name="connsiteX236" fmla="*/ 5221931 w 6296025"/>
              <a:gd name="connsiteY236" fmla="*/ 4383950 h 6296025"/>
              <a:gd name="connsiteX237" fmla="*/ 5077440 w 6296025"/>
              <a:gd name="connsiteY237" fmla="*/ 4237136 h 6296025"/>
              <a:gd name="connsiteX238" fmla="*/ 4874342 w 6296025"/>
              <a:gd name="connsiteY238" fmla="*/ 4366598 h 6296025"/>
              <a:gd name="connsiteX239" fmla="*/ 4671245 w 6296025"/>
              <a:gd name="connsiteY239" fmla="*/ 4237136 h 6296025"/>
              <a:gd name="connsiteX240" fmla="*/ 4671245 w 6296025"/>
              <a:gd name="connsiteY240" fmla="*/ 4133556 h 6296025"/>
              <a:gd name="connsiteX241" fmla="*/ 4874342 w 6296025"/>
              <a:gd name="connsiteY241" fmla="*/ 4163501 h 6296025"/>
              <a:gd name="connsiteX242" fmla="*/ 5077440 w 6296025"/>
              <a:gd name="connsiteY242" fmla="*/ 4133556 h 6296025"/>
              <a:gd name="connsiteX243" fmla="*/ 4874342 w 6296025"/>
              <a:gd name="connsiteY243" fmla="*/ 3960403 h 6296025"/>
              <a:gd name="connsiteX244" fmla="*/ 4366598 w 6296025"/>
              <a:gd name="connsiteY244" fmla="*/ 3452659 h 6296025"/>
              <a:gd name="connsiteX245" fmla="*/ 4366598 w 6296025"/>
              <a:gd name="connsiteY245" fmla="*/ 3351110 h 6296025"/>
              <a:gd name="connsiteX246" fmla="*/ 4426106 w 6296025"/>
              <a:gd name="connsiteY246" fmla="*/ 3351110 h 6296025"/>
              <a:gd name="connsiteX247" fmla="*/ 4671245 w 6296025"/>
              <a:gd name="connsiteY247" fmla="*/ 3278325 h 6296025"/>
              <a:gd name="connsiteX248" fmla="*/ 4916396 w 6296025"/>
              <a:gd name="connsiteY248" fmla="*/ 3351110 h 6296025"/>
              <a:gd name="connsiteX249" fmla="*/ 5382086 w 6296025"/>
              <a:gd name="connsiteY249" fmla="*/ 3351110 h 6296025"/>
              <a:gd name="connsiteX250" fmla="*/ 5382086 w 6296025"/>
              <a:gd name="connsiteY250" fmla="*/ 3452659 h 6296025"/>
              <a:gd name="connsiteX251" fmla="*/ 4874342 w 6296025"/>
              <a:gd name="connsiteY251" fmla="*/ 3960403 h 6296025"/>
              <a:gd name="connsiteX252" fmla="*/ 4874342 w 6296025"/>
              <a:gd name="connsiteY252" fmla="*/ 2640269 h 6296025"/>
              <a:gd name="connsiteX253" fmla="*/ 5382086 w 6296025"/>
              <a:gd name="connsiteY253" fmla="*/ 3148013 h 6296025"/>
              <a:gd name="connsiteX254" fmla="*/ 4916396 w 6296025"/>
              <a:gd name="connsiteY254" fmla="*/ 3148013 h 6296025"/>
              <a:gd name="connsiteX255" fmla="*/ 4743040 w 6296025"/>
              <a:gd name="connsiteY255" fmla="*/ 3076218 h 6296025"/>
              <a:gd name="connsiteX256" fmla="*/ 4671245 w 6296025"/>
              <a:gd name="connsiteY256" fmla="*/ 3004423 h 6296025"/>
              <a:gd name="connsiteX257" fmla="*/ 4599450 w 6296025"/>
              <a:gd name="connsiteY257" fmla="*/ 3076218 h 6296025"/>
              <a:gd name="connsiteX258" fmla="*/ 4426106 w 6296025"/>
              <a:gd name="connsiteY258" fmla="*/ 3148013 h 6296025"/>
              <a:gd name="connsiteX259" fmla="*/ 4366598 w 6296025"/>
              <a:gd name="connsiteY259" fmla="*/ 3148013 h 6296025"/>
              <a:gd name="connsiteX260" fmla="*/ 4874342 w 6296025"/>
              <a:gd name="connsiteY260" fmla="*/ 2640269 h 6296025"/>
              <a:gd name="connsiteX261" fmla="*/ 4163501 w 6296025"/>
              <a:gd name="connsiteY261" fmla="*/ 2953547 h 6296025"/>
              <a:gd name="connsiteX262" fmla="*/ 3841400 w 6296025"/>
              <a:gd name="connsiteY262" fmla="*/ 2843366 h 6296025"/>
              <a:gd name="connsiteX263" fmla="*/ 3718527 w 6296025"/>
              <a:gd name="connsiteY263" fmla="*/ 2843366 h 6296025"/>
              <a:gd name="connsiteX264" fmla="*/ 3593622 w 6296025"/>
              <a:gd name="connsiteY264" fmla="*/ 2593556 h 6296025"/>
              <a:gd name="connsiteX265" fmla="*/ 3497924 w 6296025"/>
              <a:gd name="connsiteY265" fmla="*/ 2657329 h 6296025"/>
              <a:gd name="connsiteX266" fmla="*/ 2883478 w 6296025"/>
              <a:gd name="connsiteY266" fmla="*/ 2843366 h 6296025"/>
              <a:gd name="connsiteX267" fmla="*/ 2454625 w 6296025"/>
              <a:gd name="connsiteY267" fmla="*/ 2843366 h 6296025"/>
              <a:gd name="connsiteX268" fmla="*/ 2132525 w 6296025"/>
              <a:gd name="connsiteY268" fmla="*/ 2953547 h 6296025"/>
              <a:gd name="connsiteX269" fmla="*/ 2132525 w 6296025"/>
              <a:gd name="connsiteY269" fmla="*/ 2803356 h 6296025"/>
              <a:gd name="connsiteX270" fmla="*/ 3108002 w 6296025"/>
              <a:gd name="connsiteY270" fmla="*/ 1827878 h 6296025"/>
              <a:gd name="connsiteX271" fmla="*/ 3797811 w 6296025"/>
              <a:gd name="connsiteY271" fmla="*/ 2113535 h 6296025"/>
              <a:gd name="connsiteX272" fmla="*/ 3905567 w 6296025"/>
              <a:gd name="connsiteY272" fmla="*/ 2221278 h 6296025"/>
              <a:gd name="connsiteX273" fmla="*/ 3928326 w 6296025"/>
              <a:gd name="connsiteY273" fmla="*/ 2228920 h 6296025"/>
              <a:gd name="connsiteX274" fmla="*/ 4163501 w 6296025"/>
              <a:gd name="connsiteY274" fmla="*/ 2555183 h 6296025"/>
              <a:gd name="connsiteX275" fmla="*/ 4874342 w 6296025"/>
              <a:gd name="connsiteY275" fmla="*/ 203098 h 6296025"/>
              <a:gd name="connsiteX276" fmla="*/ 5382086 w 6296025"/>
              <a:gd name="connsiteY276" fmla="*/ 710842 h 6296025"/>
              <a:gd name="connsiteX277" fmla="*/ 5322591 w 6296025"/>
              <a:gd name="connsiteY277" fmla="*/ 710842 h 6296025"/>
              <a:gd name="connsiteX278" fmla="*/ 5149235 w 6296025"/>
              <a:gd name="connsiteY278" fmla="*/ 639044 h 6296025"/>
              <a:gd name="connsiteX279" fmla="*/ 5077440 w 6296025"/>
              <a:gd name="connsiteY279" fmla="*/ 567245 h 6296025"/>
              <a:gd name="connsiteX280" fmla="*/ 5005645 w 6296025"/>
              <a:gd name="connsiteY280" fmla="*/ 639044 h 6296025"/>
              <a:gd name="connsiteX281" fmla="*/ 4832301 w 6296025"/>
              <a:gd name="connsiteY281" fmla="*/ 710842 h 6296025"/>
              <a:gd name="connsiteX282" fmla="*/ 4366598 w 6296025"/>
              <a:gd name="connsiteY282" fmla="*/ 710842 h 6296025"/>
              <a:gd name="connsiteX283" fmla="*/ 4874342 w 6296025"/>
              <a:gd name="connsiteY283" fmla="*/ 203098 h 6296025"/>
              <a:gd name="connsiteX284" fmla="*/ 4366598 w 6296025"/>
              <a:gd name="connsiteY284" fmla="*/ 1015488 h 6296025"/>
              <a:gd name="connsiteX285" fmla="*/ 4366598 w 6296025"/>
              <a:gd name="connsiteY285" fmla="*/ 913939 h 6296025"/>
              <a:gd name="connsiteX286" fmla="*/ 4832301 w 6296025"/>
              <a:gd name="connsiteY286" fmla="*/ 913939 h 6296025"/>
              <a:gd name="connsiteX287" fmla="*/ 5077440 w 6296025"/>
              <a:gd name="connsiteY287" fmla="*/ 841149 h 6296025"/>
              <a:gd name="connsiteX288" fmla="*/ 5322591 w 6296025"/>
              <a:gd name="connsiteY288" fmla="*/ 913939 h 6296025"/>
              <a:gd name="connsiteX289" fmla="*/ 5382086 w 6296025"/>
              <a:gd name="connsiteY289" fmla="*/ 913939 h 6296025"/>
              <a:gd name="connsiteX290" fmla="*/ 5382086 w 6296025"/>
              <a:gd name="connsiteY290" fmla="*/ 1015488 h 6296025"/>
              <a:gd name="connsiteX291" fmla="*/ 4874342 w 6296025"/>
              <a:gd name="connsiteY291" fmla="*/ 1523232 h 6296025"/>
              <a:gd name="connsiteX292" fmla="*/ 4366598 w 6296025"/>
              <a:gd name="connsiteY292" fmla="*/ 1015488 h 6296025"/>
              <a:gd name="connsiteX293" fmla="*/ 4874342 w 6296025"/>
              <a:gd name="connsiteY293" fmla="*/ 1929427 h 6296025"/>
              <a:gd name="connsiteX294" fmla="*/ 4671245 w 6296025"/>
              <a:gd name="connsiteY294" fmla="*/ 1799965 h 6296025"/>
              <a:gd name="connsiteX295" fmla="*/ 4671245 w 6296025"/>
              <a:gd name="connsiteY295" fmla="*/ 1696385 h 6296025"/>
              <a:gd name="connsiteX296" fmla="*/ 4874342 w 6296025"/>
              <a:gd name="connsiteY296" fmla="*/ 1726329 h 6296025"/>
              <a:gd name="connsiteX297" fmla="*/ 5077440 w 6296025"/>
              <a:gd name="connsiteY297" fmla="*/ 1696385 h 6296025"/>
              <a:gd name="connsiteX298" fmla="*/ 5077440 w 6296025"/>
              <a:gd name="connsiteY298" fmla="*/ 1799864 h 6296025"/>
              <a:gd name="connsiteX299" fmla="*/ 4874342 w 6296025"/>
              <a:gd name="connsiteY299" fmla="*/ 1929427 h 62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6296025" h="6296025">
                <a:moveTo>
                  <a:pt x="6296025" y="3249561"/>
                </a:moveTo>
                <a:lnTo>
                  <a:pt x="6296025" y="2434747"/>
                </a:lnTo>
                <a:cubicBezTo>
                  <a:pt x="6296025" y="2208788"/>
                  <a:pt x="6150595" y="2013319"/>
                  <a:pt x="5934207" y="1948417"/>
                </a:cubicBezTo>
                <a:lnTo>
                  <a:pt x="5280537" y="1752313"/>
                </a:lnTo>
                <a:lnTo>
                  <a:pt x="5280537" y="1598061"/>
                </a:lnTo>
                <a:cubicBezTo>
                  <a:pt x="5464442" y="1469436"/>
                  <a:pt x="5585184" y="1256468"/>
                  <a:pt x="5585184" y="1015587"/>
                </a:cubicBezTo>
                <a:lnTo>
                  <a:pt x="5585184" y="710842"/>
                </a:lnTo>
                <a:cubicBezTo>
                  <a:pt x="5585184" y="318877"/>
                  <a:pt x="5266308" y="0"/>
                  <a:pt x="4874342" y="0"/>
                </a:cubicBezTo>
                <a:cubicBezTo>
                  <a:pt x="4482377" y="0"/>
                  <a:pt x="4163501" y="318877"/>
                  <a:pt x="4163501" y="710842"/>
                </a:cubicBezTo>
                <a:lnTo>
                  <a:pt x="4163501" y="1015488"/>
                </a:lnTo>
                <a:cubicBezTo>
                  <a:pt x="4163501" y="1256468"/>
                  <a:pt x="4284242" y="1469436"/>
                  <a:pt x="4468147" y="1597959"/>
                </a:cubicBezTo>
                <a:lnTo>
                  <a:pt x="4468147" y="1752212"/>
                </a:lnTo>
                <a:lnTo>
                  <a:pt x="3892073" y="1925061"/>
                </a:lnTo>
                <a:cubicBezTo>
                  <a:pt x="3675889" y="1731737"/>
                  <a:pt x="3400450" y="1624781"/>
                  <a:pt x="3108002" y="1624781"/>
                </a:cubicBezTo>
                <a:cubicBezTo>
                  <a:pt x="2816735" y="1624781"/>
                  <a:pt x="2550271" y="1731483"/>
                  <a:pt x="2344356" y="1907315"/>
                </a:cubicBezTo>
                <a:lnTo>
                  <a:pt x="1827878" y="1752313"/>
                </a:lnTo>
                <a:lnTo>
                  <a:pt x="1827878" y="1598061"/>
                </a:lnTo>
                <a:cubicBezTo>
                  <a:pt x="2011783" y="1469436"/>
                  <a:pt x="2132525" y="1256468"/>
                  <a:pt x="2132525" y="1015587"/>
                </a:cubicBezTo>
                <a:lnTo>
                  <a:pt x="2132525" y="710842"/>
                </a:lnTo>
                <a:cubicBezTo>
                  <a:pt x="2132525" y="318877"/>
                  <a:pt x="1813649" y="0"/>
                  <a:pt x="1421683" y="0"/>
                </a:cubicBezTo>
                <a:cubicBezTo>
                  <a:pt x="1029719" y="0"/>
                  <a:pt x="710842" y="318877"/>
                  <a:pt x="710842" y="710842"/>
                </a:cubicBezTo>
                <a:lnTo>
                  <a:pt x="710842" y="1015488"/>
                </a:lnTo>
                <a:cubicBezTo>
                  <a:pt x="710842" y="1256468"/>
                  <a:pt x="831579" y="1469436"/>
                  <a:pt x="1015488" y="1597959"/>
                </a:cubicBezTo>
                <a:lnTo>
                  <a:pt x="1015488" y="1752212"/>
                </a:lnTo>
                <a:lnTo>
                  <a:pt x="361817" y="1948315"/>
                </a:lnTo>
                <a:cubicBezTo>
                  <a:pt x="145431" y="2013319"/>
                  <a:pt x="0" y="2208788"/>
                  <a:pt x="0" y="2434747"/>
                </a:cubicBezTo>
                <a:lnTo>
                  <a:pt x="0" y="3249561"/>
                </a:lnTo>
                <a:lnTo>
                  <a:pt x="203098" y="3249561"/>
                </a:lnTo>
                <a:lnTo>
                  <a:pt x="203098" y="2434747"/>
                </a:lnTo>
                <a:cubicBezTo>
                  <a:pt x="203098" y="2299179"/>
                  <a:pt x="290317" y="2181865"/>
                  <a:pt x="420228" y="2142984"/>
                </a:cubicBezTo>
                <a:lnTo>
                  <a:pt x="1074097" y="1946779"/>
                </a:lnTo>
                <a:cubicBezTo>
                  <a:pt x="1133201" y="2023537"/>
                  <a:pt x="1247543" y="2132525"/>
                  <a:pt x="1421683" y="2132525"/>
                </a:cubicBezTo>
                <a:cubicBezTo>
                  <a:pt x="1595827" y="2132525"/>
                  <a:pt x="1710171" y="2023537"/>
                  <a:pt x="1769272" y="1946779"/>
                </a:cubicBezTo>
                <a:lnTo>
                  <a:pt x="2185724" y="2071684"/>
                </a:lnTo>
                <a:cubicBezTo>
                  <a:pt x="2053532" y="2237945"/>
                  <a:pt x="1965477" y="2440294"/>
                  <a:pt x="1938744" y="2661696"/>
                </a:cubicBezTo>
                <a:cubicBezTo>
                  <a:pt x="1809092" y="2523894"/>
                  <a:pt x="1625479" y="2437171"/>
                  <a:pt x="1421683" y="2437171"/>
                </a:cubicBezTo>
                <a:cubicBezTo>
                  <a:pt x="1029719" y="2437171"/>
                  <a:pt x="710842" y="2756047"/>
                  <a:pt x="710842" y="3148013"/>
                </a:cubicBezTo>
                <a:lnTo>
                  <a:pt x="710842" y="3452659"/>
                </a:lnTo>
                <a:cubicBezTo>
                  <a:pt x="710842" y="3693634"/>
                  <a:pt x="831579" y="3906607"/>
                  <a:pt x="1015488" y="4035130"/>
                </a:cubicBezTo>
                <a:lnTo>
                  <a:pt x="1015488" y="4189383"/>
                </a:lnTo>
                <a:lnTo>
                  <a:pt x="361817" y="4385486"/>
                </a:lnTo>
                <a:cubicBezTo>
                  <a:pt x="145431" y="4450490"/>
                  <a:pt x="0" y="4645959"/>
                  <a:pt x="0" y="4871918"/>
                </a:cubicBezTo>
                <a:lnTo>
                  <a:pt x="0" y="5788281"/>
                </a:lnTo>
                <a:lnTo>
                  <a:pt x="1218586" y="5788281"/>
                </a:lnTo>
                <a:cubicBezTo>
                  <a:pt x="1274514" y="5788281"/>
                  <a:pt x="1320134" y="5833902"/>
                  <a:pt x="1320134" y="5889830"/>
                </a:cubicBezTo>
                <a:lnTo>
                  <a:pt x="1320134" y="6296025"/>
                </a:lnTo>
                <a:lnTo>
                  <a:pt x="4975891" y="6296025"/>
                </a:lnTo>
                <a:lnTo>
                  <a:pt x="4975891" y="5889830"/>
                </a:lnTo>
                <a:cubicBezTo>
                  <a:pt x="4975891" y="5833902"/>
                  <a:pt x="5021512" y="5788281"/>
                  <a:pt x="5077440" y="5788281"/>
                </a:cubicBezTo>
                <a:lnTo>
                  <a:pt x="6296025" y="5788281"/>
                </a:lnTo>
                <a:lnTo>
                  <a:pt x="6296025" y="4871918"/>
                </a:lnTo>
                <a:cubicBezTo>
                  <a:pt x="6296025" y="4645959"/>
                  <a:pt x="6150595" y="4450490"/>
                  <a:pt x="5934207" y="4385588"/>
                </a:cubicBezTo>
                <a:lnTo>
                  <a:pt x="5280537" y="4189484"/>
                </a:lnTo>
                <a:lnTo>
                  <a:pt x="5280537" y="4035232"/>
                </a:lnTo>
                <a:cubicBezTo>
                  <a:pt x="5464442" y="3906607"/>
                  <a:pt x="5585184" y="3693634"/>
                  <a:pt x="5585184" y="3452760"/>
                </a:cubicBezTo>
                <a:lnTo>
                  <a:pt x="5585184" y="3148114"/>
                </a:lnTo>
                <a:cubicBezTo>
                  <a:pt x="5585184" y="2756149"/>
                  <a:pt x="5266308" y="2437273"/>
                  <a:pt x="4874342" y="2437273"/>
                </a:cubicBezTo>
                <a:cubicBezTo>
                  <a:pt x="4675510" y="2437273"/>
                  <a:pt x="4495768" y="2519527"/>
                  <a:pt x="4366598" y="2651528"/>
                </a:cubicBezTo>
                <a:lnTo>
                  <a:pt x="4366598" y="2555285"/>
                </a:lnTo>
                <a:cubicBezTo>
                  <a:pt x="4366598" y="2354713"/>
                  <a:pt x="4257611" y="2174172"/>
                  <a:pt x="4087542" y="2078729"/>
                </a:cubicBezTo>
                <a:lnTo>
                  <a:pt x="4526753" y="1946881"/>
                </a:lnTo>
                <a:cubicBezTo>
                  <a:pt x="4585855" y="2023537"/>
                  <a:pt x="4700199" y="2132525"/>
                  <a:pt x="4874342" y="2132525"/>
                </a:cubicBezTo>
                <a:cubicBezTo>
                  <a:pt x="5048486" y="2132525"/>
                  <a:pt x="5162829" y="2023537"/>
                  <a:pt x="5221931" y="1946779"/>
                </a:cubicBezTo>
                <a:lnTo>
                  <a:pt x="5875893" y="2142984"/>
                </a:lnTo>
                <a:cubicBezTo>
                  <a:pt x="6005710" y="2181865"/>
                  <a:pt x="6092928" y="2299179"/>
                  <a:pt x="6092928" y="2434747"/>
                </a:cubicBezTo>
                <a:lnTo>
                  <a:pt x="6092928" y="3249561"/>
                </a:lnTo>
                <a:close/>
                <a:moveTo>
                  <a:pt x="1421683" y="203098"/>
                </a:moveTo>
                <a:cubicBezTo>
                  <a:pt x="1701640" y="203098"/>
                  <a:pt x="1929427" y="430888"/>
                  <a:pt x="1929427" y="710842"/>
                </a:cubicBezTo>
                <a:lnTo>
                  <a:pt x="1463737" y="710842"/>
                </a:lnTo>
                <a:cubicBezTo>
                  <a:pt x="1399215" y="710842"/>
                  <a:pt x="1335951" y="684661"/>
                  <a:pt x="1290381" y="639044"/>
                </a:cubicBezTo>
                <a:lnTo>
                  <a:pt x="1218586" y="567245"/>
                </a:lnTo>
                <a:lnTo>
                  <a:pt x="1146788" y="639044"/>
                </a:lnTo>
                <a:cubicBezTo>
                  <a:pt x="1101219" y="684661"/>
                  <a:pt x="1037949" y="710842"/>
                  <a:pt x="973440" y="710842"/>
                </a:cubicBezTo>
                <a:lnTo>
                  <a:pt x="913939" y="710842"/>
                </a:lnTo>
                <a:cubicBezTo>
                  <a:pt x="913939" y="430888"/>
                  <a:pt x="1141730" y="203098"/>
                  <a:pt x="1421683" y="203098"/>
                </a:cubicBezTo>
                <a:close/>
                <a:moveTo>
                  <a:pt x="913939" y="1015488"/>
                </a:moveTo>
                <a:lnTo>
                  <a:pt x="913939" y="913939"/>
                </a:lnTo>
                <a:lnTo>
                  <a:pt x="973440" y="913939"/>
                </a:lnTo>
                <a:cubicBezTo>
                  <a:pt x="1061900" y="913939"/>
                  <a:pt x="1146391" y="888552"/>
                  <a:pt x="1218586" y="841149"/>
                </a:cubicBezTo>
                <a:cubicBezTo>
                  <a:pt x="1290787" y="888552"/>
                  <a:pt x="1375275" y="913939"/>
                  <a:pt x="1463737" y="913939"/>
                </a:cubicBezTo>
                <a:lnTo>
                  <a:pt x="1929427" y="913939"/>
                </a:lnTo>
                <a:lnTo>
                  <a:pt x="1929427" y="1015488"/>
                </a:lnTo>
                <a:cubicBezTo>
                  <a:pt x="1929427" y="1295445"/>
                  <a:pt x="1701640" y="1523232"/>
                  <a:pt x="1421683" y="1523232"/>
                </a:cubicBezTo>
                <a:cubicBezTo>
                  <a:pt x="1141730" y="1523232"/>
                  <a:pt x="913939" y="1295445"/>
                  <a:pt x="913939" y="1015488"/>
                </a:cubicBezTo>
                <a:close/>
                <a:moveTo>
                  <a:pt x="1421683" y="1929427"/>
                </a:moveTo>
                <a:cubicBezTo>
                  <a:pt x="1313737" y="1929427"/>
                  <a:pt x="1243775" y="1838731"/>
                  <a:pt x="1218586" y="1799965"/>
                </a:cubicBezTo>
                <a:lnTo>
                  <a:pt x="1218586" y="1696474"/>
                </a:lnTo>
                <a:cubicBezTo>
                  <a:pt x="1282942" y="1715667"/>
                  <a:pt x="1351119" y="1726329"/>
                  <a:pt x="1421683" y="1726329"/>
                </a:cubicBezTo>
                <a:cubicBezTo>
                  <a:pt x="1492247" y="1726329"/>
                  <a:pt x="1560424" y="1715667"/>
                  <a:pt x="1624781" y="1696385"/>
                </a:cubicBezTo>
                <a:lnTo>
                  <a:pt x="1624781" y="1799864"/>
                </a:lnTo>
                <a:cubicBezTo>
                  <a:pt x="1599597" y="1838833"/>
                  <a:pt x="1529629" y="1929427"/>
                  <a:pt x="1421683" y="1929427"/>
                </a:cubicBezTo>
                <a:close/>
                <a:moveTo>
                  <a:pt x="4213031" y="3711786"/>
                </a:moveTo>
                <a:cubicBezTo>
                  <a:pt x="4264757" y="3843139"/>
                  <a:pt x="4354006" y="3955440"/>
                  <a:pt x="4468147" y="4035232"/>
                </a:cubicBezTo>
                <a:lnTo>
                  <a:pt x="4468147" y="4189484"/>
                </a:lnTo>
                <a:lnTo>
                  <a:pt x="3814579" y="4385588"/>
                </a:lnTo>
                <a:cubicBezTo>
                  <a:pt x="3793051" y="4391985"/>
                  <a:pt x="3772131" y="4400313"/>
                  <a:pt x="3751707" y="4409541"/>
                </a:cubicBezTo>
                <a:lnTo>
                  <a:pt x="3655757" y="4387428"/>
                </a:lnTo>
                <a:lnTo>
                  <a:pt x="3655757" y="4187352"/>
                </a:lnTo>
                <a:cubicBezTo>
                  <a:pt x="3764299" y="4100134"/>
                  <a:pt x="3849829" y="3985587"/>
                  <a:pt x="3902342" y="3854297"/>
                </a:cubicBezTo>
                <a:cubicBezTo>
                  <a:pt x="4019314" y="3844028"/>
                  <a:pt x="4128987" y="3794244"/>
                  <a:pt x="4213031" y="3711786"/>
                </a:cubicBezTo>
                <a:close/>
                <a:moveTo>
                  <a:pt x="3148013" y="4366598"/>
                </a:moveTo>
                <a:cubicBezTo>
                  <a:pt x="3255756" y="4366598"/>
                  <a:pt x="3358549" y="4345082"/>
                  <a:pt x="3452659" y="4306799"/>
                </a:cubicBezTo>
                <a:lnTo>
                  <a:pt x="3452659" y="4417373"/>
                </a:lnTo>
                <a:lnTo>
                  <a:pt x="3148013" y="4645857"/>
                </a:lnTo>
                <a:lnTo>
                  <a:pt x="2843366" y="4417373"/>
                </a:lnTo>
                <a:lnTo>
                  <a:pt x="2843366" y="4306799"/>
                </a:lnTo>
                <a:cubicBezTo>
                  <a:pt x="2937477" y="4345082"/>
                  <a:pt x="3040269" y="4366598"/>
                  <a:pt x="3148013" y="4366598"/>
                </a:cubicBezTo>
                <a:close/>
                <a:moveTo>
                  <a:pt x="2718664" y="4577731"/>
                </a:moveTo>
                <a:lnTo>
                  <a:pt x="2966240" y="4763476"/>
                </a:lnTo>
                <a:lnTo>
                  <a:pt x="2711569" y="4916294"/>
                </a:lnTo>
                <a:lnTo>
                  <a:pt x="2647161" y="4594296"/>
                </a:lnTo>
                <a:close/>
                <a:moveTo>
                  <a:pt x="3035801" y="5382086"/>
                </a:moveTo>
                <a:lnTo>
                  <a:pt x="3260224" y="5382086"/>
                </a:lnTo>
                <a:lnTo>
                  <a:pt x="3339216" y="6092928"/>
                </a:lnTo>
                <a:lnTo>
                  <a:pt x="2956822" y="6092928"/>
                </a:lnTo>
                <a:close/>
                <a:moveTo>
                  <a:pt x="3277868" y="5178989"/>
                </a:moveTo>
                <a:lnTo>
                  <a:pt x="3018055" y="5178989"/>
                </a:lnTo>
                <a:lnTo>
                  <a:pt x="2959741" y="5004109"/>
                </a:lnTo>
                <a:lnTo>
                  <a:pt x="3148013" y="4891199"/>
                </a:lnTo>
                <a:lnTo>
                  <a:pt x="3336183" y="5004109"/>
                </a:lnTo>
                <a:close/>
                <a:moveTo>
                  <a:pt x="3329785" y="4763476"/>
                </a:moveTo>
                <a:lnTo>
                  <a:pt x="3577361" y="4577731"/>
                </a:lnTo>
                <a:lnTo>
                  <a:pt x="3648864" y="4594194"/>
                </a:lnTo>
                <a:lnTo>
                  <a:pt x="3584457" y="4916193"/>
                </a:lnTo>
                <a:close/>
                <a:moveTo>
                  <a:pt x="4084318" y="3556048"/>
                </a:moveTo>
                <a:cubicBezTo>
                  <a:pt x="4049157" y="3594624"/>
                  <a:pt x="4004488" y="3621649"/>
                  <a:pt x="3956036" y="3638100"/>
                </a:cubicBezTo>
                <a:cubicBezTo>
                  <a:pt x="3958867" y="3610491"/>
                  <a:pt x="3960403" y="3582515"/>
                  <a:pt x="3960403" y="3554208"/>
                </a:cubicBezTo>
                <a:lnTo>
                  <a:pt x="3960403" y="3068284"/>
                </a:lnTo>
                <a:cubicBezTo>
                  <a:pt x="4069682" y="3109729"/>
                  <a:pt x="4151010" y="3205883"/>
                  <a:pt x="4161965" y="3320760"/>
                </a:cubicBezTo>
                <a:cubicBezTo>
                  <a:pt x="4170292" y="3408181"/>
                  <a:pt x="4142772" y="3491628"/>
                  <a:pt x="4084318" y="3556048"/>
                </a:cubicBezTo>
                <a:close/>
                <a:moveTo>
                  <a:pt x="3757305" y="3554208"/>
                </a:moveTo>
                <a:cubicBezTo>
                  <a:pt x="3757305" y="3890245"/>
                  <a:pt x="3484050" y="4163501"/>
                  <a:pt x="3148013" y="4163501"/>
                </a:cubicBezTo>
                <a:cubicBezTo>
                  <a:pt x="2811975" y="4163501"/>
                  <a:pt x="2538720" y="3890245"/>
                  <a:pt x="2538720" y="3554208"/>
                </a:cubicBezTo>
                <a:lnTo>
                  <a:pt x="2538720" y="3046464"/>
                </a:lnTo>
                <a:lnTo>
                  <a:pt x="2883478" y="3046464"/>
                </a:lnTo>
                <a:cubicBezTo>
                  <a:pt x="3104778" y="3046464"/>
                  <a:pt x="3320125" y="2991221"/>
                  <a:pt x="3512662" y="2885712"/>
                </a:cubicBezTo>
                <a:lnTo>
                  <a:pt x="3592987" y="3046464"/>
                </a:lnTo>
                <a:lnTo>
                  <a:pt x="3757305" y="3046464"/>
                </a:lnTo>
                <a:close/>
                <a:moveTo>
                  <a:pt x="2339989" y="3638100"/>
                </a:moveTo>
                <a:cubicBezTo>
                  <a:pt x="2291537" y="3621649"/>
                  <a:pt x="2246869" y="3594624"/>
                  <a:pt x="2211707" y="3556048"/>
                </a:cubicBezTo>
                <a:cubicBezTo>
                  <a:pt x="2153253" y="3491730"/>
                  <a:pt x="2125734" y="3408181"/>
                  <a:pt x="2134061" y="3320861"/>
                </a:cubicBezTo>
                <a:cubicBezTo>
                  <a:pt x="2145015" y="3205972"/>
                  <a:pt x="2226343" y="3109729"/>
                  <a:pt x="2335622" y="3068386"/>
                </a:cubicBezTo>
                <a:lnTo>
                  <a:pt x="2335622" y="3554208"/>
                </a:lnTo>
                <a:cubicBezTo>
                  <a:pt x="2335622" y="3582515"/>
                  <a:pt x="2337158" y="3610491"/>
                  <a:pt x="2339989" y="3638100"/>
                </a:cubicBezTo>
                <a:close/>
                <a:moveTo>
                  <a:pt x="2393683" y="3854297"/>
                </a:moveTo>
                <a:cubicBezTo>
                  <a:pt x="2446095" y="3985587"/>
                  <a:pt x="2531624" y="4100134"/>
                  <a:pt x="2640269" y="4187352"/>
                </a:cubicBezTo>
                <a:lnTo>
                  <a:pt x="2640269" y="4387428"/>
                </a:lnTo>
                <a:lnTo>
                  <a:pt x="2544318" y="4409541"/>
                </a:lnTo>
                <a:cubicBezTo>
                  <a:pt x="2523792" y="4400313"/>
                  <a:pt x="2502975" y="4392087"/>
                  <a:pt x="2481548" y="4385588"/>
                </a:cubicBezTo>
                <a:lnTo>
                  <a:pt x="1827878" y="4189484"/>
                </a:lnTo>
                <a:lnTo>
                  <a:pt x="1827878" y="4035232"/>
                </a:lnTo>
                <a:cubicBezTo>
                  <a:pt x="1941917" y="3955440"/>
                  <a:pt x="2031268" y="3843139"/>
                  <a:pt x="2082994" y="3711786"/>
                </a:cubicBezTo>
                <a:cubicBezTo>
                  <a:pt x="2167039" y="3794244"/>
                  <a:pt x="2276711" y="3844028"/>
                  <a:pt x="2393683" y="3854297"/>
                </a:cubicBezTo>
                <a:close/>
                <a:moveTo>
                  <a:pt x="1421683" y="2640269"/>
                </a:moveTo>
                <a:cubicBezTo>
                  <a:pt x="1701640" y="2640269"/>
                  <a:pt x="1929427" y="2868055"/>
                  <a:pt x="1929427" y="3148013"/>
                </a:cubicBezTo>
                <a:lnTo>
                  <a:pt x="1869932" y="3148013"/>
                </a:lnTo>
                <a:cubicBezTo>
                  <a:pt x="1805411" y="3148013"/>
                  <a:pt x="1742146" y="3121838"/>
                  <a:pt x="1696576" y="3076218"/>
                </a:cubicBezTo>
                <a:lnTo>
                  <a:pt x="1624781" y="3004423"/>
                </a:lnTo>
                <a:lnTo>
                  <a:pt x="1552986" y="3076218"/>
                </a:lnTo>
                <a:cubicBezTo>
                  <a:pt x="1507416" y="3121838"/>
                  <a:pt x="1444151" y="3148013"/>
                  <a:pt x="1379642" y="3148013"/>
                </a:cubicBezTo>
                <a:lnTo>
                  <a:pt x="913939" y="3148013"/>
                </a:lnTo>
                <a:cubicBezTo>
                  <a:pt x="913939" y="2868055"/>
                  <a:pt x="1141730" y="2640269"/>
                  <a:pt x="1421683" y="2640269"/>
                </a:cubicBezTo>
                <a:close/>
                <a:moveTo>
                  <a:pt x="913939" y="3452659"/>
                </a:moveTo>
                <a:lnTo>
                  <a:pt x="913939" y="3351110"/>
                </a:lnTo>
                <a:lnTo>
                  <a:pt x="1379642" y="3351110"/>
                </a:lnTo>
                <a:cubicBezTo>
                  <a:pt x="1468091" y="3351110"/>
                  <a:pt x="1552592" y="3325723"/>
                  <a:pt x="1624781" y="3278325"/>
                </a:cubicBezTo>
                <a:cubicBezTo>
                  <a:pt x="1696982" y="3325723"/>
                  <a:pt x="1781470" y="3351110"/>
                  <a:pt x="1869932" y="3351110"/>
                </a:cubicBezTo>
                <a:lnTo>
                  <a:pt x="1929427" y="3351110"/>
                </a:lnTo>
                <a:lnTo>
                  <a:pt x="1929427" y="3452659"/>
                </a:lnTo>
                <a:cubicBezTo>
                  <a:pt x="1929427" y="3732616"/>
                  <a:pt x="1701640" y="3960403"/>
                  <a:pt x="1421683" y="3960403"/>
                </a:cubicBezTo>
                <a:cubicBezTo>
                  <a:pt x="1141730" y="3960403"/>
                  <a:pt x="913939" y="3732616"/>
                  <a:pt x="913939" y="3452659"/>
                </a:cubicBezTo>
                <a:close/>
                <a:moveTo>
                  <a:pt x="1421683" y="4163501"/>
                </a:moveTo>
                <a:cubicBezTo>
                  <a:pt x="1492247" y="4163501"/>
                  <a:pt x="1560424" y="4152838"/>
                  <a:pt x="1624781" y="4133556"/>
                </a:cubicBezTo>
                <a:lnTo>
                  <a:pt x="1624781" y="4237035"/>
                </a:lnTo>
                <a:cubicBezTo>
                  <a:pt x="1599597" y="4276004"/>
                  <a:pt x="1529629" y="4366598"/>
                  <a:pt x="1421683" y="4366598"/>
                </a:cubicBezTo>
                <a:cubicBezTo>
                  <a:pt x="1313737" y="4366598"/>
                  <a:pt x="1243775" y="4275903"/>
                  <a:pt x="1218586" y="4237136"/>
                </a:cubicBezTo>
                <a:lnTo>
                  <a:pt x="1218586" y="4133645"/>
                </a:lnTo>
                <a:cubicBezTo>
                  <a:pt x="1282942" y="4152838"/>
                  <a:pt x="1351119" y="4163501"/>
                  <a:pt x="1421683" y="4163501"/>
                </a:cubicBezTo>
                <a:close/>
                <a:moveTo>
                  <a:pt x="1218586" y="5585184"/>
                </a:moveTo>
                <a:lnTo>
                  <a:pt x="812390" y="5585184"/>
                </a:lnTo>
                <a:lnTo>
                  <a:pt x="812390" y="4874342"/>
                </a:lnTo>
                <a:lnTo>
                  <a:pt x="609293" y="4874342"/>
                </a:lnTo>
                <a:lnTo>
                  <a:pt x="609293" y="5585184"/>
                </a:lnTo>
                <a:lnTo>
                  <a:pt x="203098" y="5585184"/>
                </a:lnTo>
                <a:lnTo>
                  <a:pt x="203098" y="4871918"/>
                </a:lnTo>
                <a:cubicBezTo>
                  <a:pt x="203098" y="4736350"/>
                  <a:pt x="290317" y="4619036"/>
                  <a:pt x="420228" y="4580155"/>
                </a:cubicBezTo>
                <a:lnTo>
                  <a:pt x="1074097" y="4383950"/>
                </a:lnTo>
                <a:cubicBezTo>
                  <a:pt x="1133201" y="4460709"/>
                  <a:pt x="1247543" y="4569696"/>
                  <a:pt x="1421683" y="4569696"/>
                </a:cubicBezTo>
                <a:cubicBezTo>
                  <a:pt x="1595827" y="4569696"/>
                  <a:pt x="1710171" y="4460709"/>
                  <a:pt x="1769272" y="4383950"/>
                </a:cubicBezTo>
                <a:lnTo>
                  <a:pt x="2154345" y="4499538"/>
                </a:lnTo>
                <a:lnTo>
                  <a:pt x="1871113" y="4564834"/>
                </a:lnTo>
                <a:cubicBezTo>
                  <a:pt x="1546690" y="4639764"/>
                  <a:pt x="1320134" y="4924622"/>
                  <a:pt x="1320134" y="5257486"/>
                </a:cubicBezTo>
                <a:lnTo>
                  <a:pt x="1320134" y="5382086"/>
                </a:lnTo>
                <a:lnTo>
                  <a:pt x="1523232" y="5382086"/>
                </a:lnTo>
                <a:lnTo>
                  <a:pt x="1523232" y="5257486"/>
                </a:lnTo>
                <a:cubicBezTo>
                  <a:pt x="1523232" y="5019671"/>
                  <a:pt x="1685126" y="4816282"/>
                  <a:pt x="1916835" y="4762727"/>
                </a:cubicBezTo>
                <a:lnTo>
                  <a:pt x="2449167" y="4639853"/>
                </a:lnTo>
                <a:lnTo>
                  <a:pt x="2568867" y="5238585"/>
                </a:lnTo>
                <a:lnTo>
                  <a:pt x="2781333" y="5111154"/>
                </a:lnTo>
                <a:lnTo>
                  <a:pt x="2841437" y="5291492"/>
                </a:lnTo>
                <a:lnTo>
                  <a:pt x="2752480" y="6092928"/>
                </a:lnTo>
                <a:lnTo>
                  <a:pt x="2234074" y="6092928"/>
                </a:lnTo>
                <a:lnTo>
                  <a:pt x="2234074" y="5280537"/>
                </a:lnTo>
                <a:lnTo>
                  <a:pt x="2030976" y="5280537"/>
                </a:lnTo>
                <a:lnTo>
                  <a:pt x="2030976" y="6092928"/>
                </a:lnTo>
                <a:lnTo>
                  <a:pt x="1523232" y="6092928"/>
                </a:lnTo>
                <a:lnTo>
                  <a:pt x="1523232" y="5889830"/>
                </a:lnTo>
                <a:cubicBezTo>
                  <a:pt x="1523232" y="5721894"/>
                  <a:pt x="1386522" y="5585184"/>
                  <a:pt x="1218586" y="5585184"/>
                </a:cubicBezTo>
                <a:close/>
                <a:moveTo>
                  <a:pt x="5875804" y="4580155"/>
                </a:moveTo>
                <a:cubicBezTo>
                  <a:pt x="6005710" y="4619036"/>
                  <a:pt x="6092928" y="4736350"/>
                  <a:pt x="6092928" y="4871918"/>
                </a:cubicBezTo>
                <a:lnTo>
                  <a:pt x="6092928" y="5585184"/>
                </a:lnTo>
                <a:lnTo>
                  <a:pt x="5686733" y="5585184"/>
                </a:lnTo>
                <a:lnTo>
                  <a:pt x="5686733" y="4874342"/>
                </a:lnTo>
                <a:lnTo>
                  <a:pt x="5483635" y="4874342"/>
                </a:lnTo>
                <a:lnTo>
                  <a:pt x="5483635" y="5585184"/>
                </a:lnTo>
                <a:lnTo>
                  <a:pt x="5077440" y="5585184"/>
                </a:lnTo>
                <a:cubicBezTo>
                  <a:pt x="4909503" y="5585184"/>
                  <a:pt x="4772793" y="5721894"/>
                  <a:pt x="4772793" y="5889830"/>
                </a:cubicBezTo>
                <a:lnTo>
                  <a:pt x="4772793" y="6092928"/>
                </a:lnTo>
                <a:lnTo>
                  <a:pt x="4265049" y="6092928"/>
                </a:lnTo>
                <a:lnTo>
                  <a:pt x="4265049" y="5280537"/>
                </a:lnTo>
                <a:lnTo>
                  <a:pt x="4061952" y="5280537"/>
                </a:lnTo>
                <a:lnTo>
                  <a:pt x="4061952" y="6092928"/>
                </a:lnTo>
                <a:lnTo>
                  <a:pt x="3543545" y="6092928"/>
                </a:lnTo>
                <a:lnTo>
                  <a:pt x="3454499" y="5291492"/>
                </a:lnTo>
                <a:lnTo>
                  <a:pt x="3514591" y="5111154"/>
                </a:lnTo>
                <a:lnTo>
                  <a:pt x="3727057" y="5238585"/>
                </a:lnTo>
                <a:lnTo>
                  <a:pt x="3846757" y="4639853"/>
                </a:lnTo>
                <a:lnTo>
                  <a:pt x="4379190" y="4762727"/>
                </a:lnTo>
                <a:cubicBezTo>
                  <a:pt x="4610899" y="4816282"/>
                  <a:pt x="4772793" y="5019671"/>
                  <a:pt x="4772793" y="5257486"/>
                </a:cubicBezTo>
                <a:lnTo>
                  <a:pt x="4772793" y="5382086"/>
                </a:lnTo>
                <a:lnTo>
                  <a:pt x="4975891" y="5382086"/>
                </a:lnTo>
                <a:lnTo>
                  <a:pt x="4975891" y="5257486"/>
                </a:lnTo>
                <a:cubicBezTo>
                  <a:pt x="4975891" y="4924622"/>
                  <a:pt x="4749336" y="4639764"/>
                  <a:pt x="4424913" y="4564834"/>
                </a:cubicBezTo>
                <a:lnTo>
                  <a:pt x="4141680" y="4499538"/>
                </a:lnTo>
                <a:lnTo>
                  <a:pt x="4526753" y="4383950"/>
                </a:lnTo>
                <a:cubicBezTo>
                  <a:pt x="4585855" y="4460709"/>
                  <a:pt x="4700199" y="4569696"/>
                  <a:pt x="4874342" y="4569696"/>
                </a:cubicBezTo>
                <a:cubicBezTo>
                  <a:pt x="5048486" y="4569696"/>
                  <a:pt x="5162829" y="4460709"/>
                  <a:pt x="5221931" y="4383950"/>
                </a:cubicBezTo>
                <a:close/>
                <a:moveTo>
                  <a:pt x="5077440" y="4237136"/>
                </a:moveTo>
                <a:cubicBezTo>
                  <a:pt x="5052256" y="4276004"/>
                  <a:pt x="4982289" y="4366598"/>
                  <a:pt x="4874342" y="4366598"/>
                </a:cubicBezTo>
                <a:cubicBezTo>
                  <a:pt x="4766193" y="4366598"/>
                  <a:pt x="4696137" y="4275611"/>
                  <a:pt x="4671245" y="4237136"/>
                </a:cubicBezTo>
                <a:lnTo>
                  <a:pt x="4671245" y="4133556"/>
                </a:lnTo>
                <a:cubicBezTo>
                  <a:pt x="4735601" y="4152838"/>
                  <a:pt x="4803779" y="4163501"/>
                  <a:pt x="4874342" y="4163501"/>
                </a:cubicBezTo>
                <a:cubicBezTo>
                  <a:pt x="4944906" y="4163501"/>
                  <a:pt x="5013083" y="4152838"/>
                  <a:pt x="5077440" y="4133556"/>
                </a:cubicBezTo>
                <a:close/>
                <a:moveTo>
                  <a:pt x="4874342" y="3960403"/>
                </a:moveTo>
                <a:cubicBezTo>
                  <a:pt x="4594385" y="3960403"/>
                  <a:pt x="4366598" y="3732616"/>
                  <a:pt x="4366598" y="3452659"/>
                </a:cubicBezTo>
                <a:lnTo>
                  <a:pt x="4366598" y="3351110"/>
                </a:lnTo>
                <a:lnTo>
                  <a:pt x="4426106" y="3351110"/>
                </a:lnTo>
                <a:cubicBezTo>
                  <a:pt x="4514555" y="3351110"/>
                  <a:pt x="4599056" y="3325723"/>
                  <a:pt x="4671245" y="3278325"/>
                </a:cubicBezTo>
                <a:cubicBezTo>
                  <a:pt x="4743446" y="3325723"/>
                  <a:pt x="4827934" y="3351110"/>
                  <a:pt x="4916396" y="3351110"/>
                </a:cubicBezTo>
                <a:lnTo>
                  <a:pt x="5382086" y="3351110"/>
                </a:lnTo>
                <a:lnTo>
                  <a:pt x="5382086" y="3452659"/>
                </a:lnTo>
                <a:cubicBezTo>
                  <a:pt x="5382086" y="3732616"/>
                  <a:pt x="5154299" y="3960403"/>
                  <a:pt x="4874342" y="3960403"/>
                </a:cubicBezTo>
                <a:close/>
                <a:moveTo>
                  <a:pt x="4874342" y="2640269"/>
                </a:moveTo>
                <a:cubicBezTo>
                  <a:pt x="5154299" y="2640269"/>
                  <a:pt x="5382086" y="2868055"/>
                  <a:pt x="5382086" y="3148013"/>
                </a:cubicBezTo>
                <a:lnTo>
                  <a:pt x="4916396" y="3148013"/>
                </a:lnTo>
                <a:cubicBezTo>
                  <a:pt x="4851875" y="3148013"/>
                  <a:pt x="4788610" y="3121838"/>
                  <a:pt x="4743040" y="3076218"/>
                </a:cubicBezTo>
                <a:lnTo>
                  <a:pt x="4671245" y="3004423"/>
                </a:lnTo>
                <a:lnTo>
                  <a:pt x="4599450" y="3076218"/>
                </a:lnTo>
                <a:cubicBezTo>
                  <a:pt x="4553880" y="3121838"/>
                  <a:pt x="4490615" y="3148013"/>
                  <a:pt x="4426106" y="3148013"/>
                </a:cubicBezTo>
                <a:lnTo>
                  <a:pt x="4366598" y="3148013"/>
                </a:lnTo>
                <a:cubicBezTo>
                  <a:pt x="4366598" y="2868055"/>
                  <a:pt x="4594385" y="2640269"/>
                  <a:pt x="4874342" y="2640269"/>
                </a:cubicBezTo>
                <a:close/>
                <a:moveTo>
                  <a:pt x="4163501" y="2953547"/>
                </a:moveTo>
                <a:cubicBezTo>
                  <a:pt x="4073655" y="2885509"/>
                  <a:pt x="3962040" y="2843366"/>
                  <a:pt x="3841400" y="2843366"/>
                </a:cubicBezTo>
                <a:lnTo>
                  <a:pt x="3718527" y="2843366"/>
                </a:lnTo>
                <a:lnTo>
                  <a:pt x="3593622" y="2593556"/>
                </a:lnTo>
                <a:lnTo>
                  <a:pt x="3497924" y="2657329"/>
                </a:lnTo>
                <a:cubicBezTo>
                  <a:pt x="3315263" y="2779111"/>
                  <a:pt x="3102836" y="2843366"/>
                  <a:pt x="2883478" y="2843366"/>
                </a:cubicBezTo>
                <a:lnTo>
                  <a:pt x="2454625" y="2843366"/>
                </a:lnTo>
                <a:cubicBezTo>
                  <a:pt x="2333985" y="2843366"/>
                  <a:pt x="2222370" y="2885509"/>
                  <a:pt x="2132525" y="2953547"/>
                </a:cubicBezTo>
                <a:lnTo>
                  <a:pt x="2132525" y="2803356"/>
                </a:lnTo>
                <a:cubicBezTo>
                  <a:pt x="2132525" y="2265554"/>
                  <a:pt x="2570200" y="1827878"/>
                  <a:pt x="3108002" y="1827878"/>
                </a:cubicBezTo>
                <a:cubicBezTo>
                  <a:pt x="3368564" y="1827878"/>
                  <a:pt x="3613614" y="1929326"/>
                  <a:pt x="3797811" y="2113535"/>
                </a:cubicBezTo>
                <a:lnTo>
                  <a:pt x="3905567" y="2221278"/>
                </a:lnTo>
                <a:lnTo>
                  <a:pt x="3928326" y="2228920"/>
                </a:lnTo>
                <a:cubicBezTo>
                  <a:pt x="4068946" y="2275823"/>
                  <a:pt x="4163501" y="2406922"/>
                  <a:pt x="4163501" y="2555183"/>
                </a:cubicBezTo>
                <a:close/>
                <a:moveTo>
                  <a:pt x="4874342" y="203098"/>
                </a:moveTo>
                <a:cubicBezTo>
                  <a:pt x="5154299" y="203098"/>
                  <a:pt x="5382086" y="430888"/>
                  <a:pt x="5382086" y="710842"/>
                </a:cubicBezTo>
                <a:lnTo>
                  <a:pt x="5322591" y="710842"/>
                </a:lnTo>
                <a:cubicBezTo>
                  <a:pt x="5258070" y="710842"/>
                  <a:pt x="5194805" y="684661"/>
                  <a:pt x="5149235" y="639044"/>
                </a:cubicBezTo>
                <a:lnTo>
                  <a:pt x="5077440" y="567245"/>
                </a:lnTo>
                <a:lnTo>
                  <a:pt x="5005645" y="639044"/>
                </a:lnTo>
                <a:cubicBezTo>
                  <a:pt x="4960075" y="684661"/>
                  <a:pt x="4896810" y="710842"/>
                  <a:pt x="4832301" y="710842"/>
                </a:cubicBezTo>
                <a:lnTo>
                  <a:pt x="4366598" y="710842"/>
                </a:lnTo>
                <a:cubicBezTo>
                  <a:pt x="4366598" y="430888"/>
                  <a:pt x="4594385" y="203098"/>
                  <a:pt x="4874342" y="203098"/>
                </a:cubicBezTo>
                <a:close/>
                <a:moveTo>
                  <a:pt x="4366598" y="1015488"/>
                </a:moveTo>
                <a:lnTo>
                  <a:pt x="4366598" y="913939"/>
                </a:lnTo>
                <a:lnTo>
                  <a:pt x="4832301" y="913939"/>
                </a:lnTo>
                <a:cubicBezTo>
                  <a:pt x="4920750" y="913939"/>
                  <a:pt x="5005251" y="888552"/>
                  <a:pt x="5077440" y="841149"/>
                </a:cubicBezTo>
                <a:cubicBezTo>
                  <a:pt x="5149641" y="888552"/>
                  <a:pt x="5234129" y="913939"/>
                  <a:pt x="5322591" y="913939"/>
                </a:cubicBezTo>
                <a:lnTo>
                  <a:pt x="5382086" y="913939"/>
                </a:lnTo>
                <a:lnTo>
                  <a:pt x="5382086" y="1015488"/>
                </a:lnTo>
                <a:cubicBezTo>
                  <a:pt x="5382086" y="1295445"/>
                  <a:pt x="5154299" y="1523232"/>
                  <a:pt x="4874342" y="1523232"/>
                </a:cubicBezTo>
                <a:cubicBezTo>
                  <a:pt x="4594385" y="1523232"/>
                  <a:pt x="4366598" y="1295445"/>
                  <a:pt x="4366598" y="1015488"/>
                </a:cubicBezTo>
                <a:close/>
                <a:moveTo>
                  <a:pt x="4874342" y="1929427"/>
                </a:moveTo>
                <a:cubicBezTo>
                  <a:pt x="4766193" y="1929427"/>
                  <a:pt x="4696137" y="1838439"/>
                  <a:pt x="4671245" y="1799965"/>
                </a:cubicBezTo>
                <a:lnTo>
                  <a:pt x="4671245" y="1696385"/>
                </a:lnTo>
                <a:cubicBezTo>
                  <a:pt x="4735601" y="1715667"/>
                  <a:pt x="4803779" y="1726329"/>
                  <a:pt x="4874342" y="1726329"/>
                </a:cubicBezTo>
                <a:cubicBezTo>
                  <a:pt x="4944906" y="1726329"/>
                  <a:pt x="5013083" y="1715667"/>
                  <a:pt x="5077440" y="1696385"/>
                </a:cubicBezTo>
                <a:lnTo>
                  <a:pt x="5077440" y="1799864"/>
                </a:lnTo>
                <a:cubicBezTo>
                  <a:pt x="5052256" y="1838833"/>
                  <a:pt x="4982289" y="1929427"/>
                  <a:pt x="4874342" y="1929427"/>
                </a:cubicBez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635" dirty="0"/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E1FC62A2-263E-4FF8-935E-4D02D3E4CE3E}"/>
              </a:ext>
            </a:extLst>
          </p:cNvPr>
          <p:cNvSpPr/>
          <p:nvPr/>
        </p:nvSpPr>
        <p:spPr>
          <a:xfrm>
            <a:off x="9703819" y="2977899"/>
            <a:ext cx="681748" cy="681746"/>
          </a:xfrm>
          <a:custGeom>
            <a:avLst/>
            <a:gdLst>
              <a:gd name="connsiteX0" fmla="*/ 6296025 w 6296025"/>
              <a:gd name="connsiteY0" fmla="*/ 3249561 h 6296025"/>
              <a:gd name="connsiteX1" fmla="*/ 6296025 w 6296025"/>
              <a:gd name="connsiteY1" fmla="*/ 2434747 h 6296025"/>
              <a:gd name="connsiteX2" fmla="*/ 5934207 w 6296025"/>
              <a:gd name="connsiteY2" fmla="*/ 1948417 h 6296025"/>
              <a:gd name="connsiteX3" fmla="*/ 5280537 w 6296025"/>
              <a:gd name="connsiteY3" fmla="*/ 1752313 h 6296025"/>
              <a:gd name="connsiteX4" fmla="*/ 5280537 w 6296025"/>
              <a:gd name="connsiteY4" fmla="*/ 1598061 h 6296025"/>
              <a:gd name="connsiteX5" fmla="*/ 5585184 w 6296025"/>
              <a:gd name="connsiteY5" fmla="*/ 1015587 h 6296025"/>
              <a:gd name="connsiteX6" fmla="*/ 5585184 w 6296025"/>
              <a:gd name="connsiteY6" fmla="*/ 710842 h 6296025"/>
              <a:gd name="connsiteX7" fmla="*/ 4874342 w 6296025"/>
              <a:gd name="connsiteY7" fmla="*/ 0 h 6296025"/>
              <a:gd name="connsiteX8" fmla="*/ 4163501 w 6296025"/>
              <a:gd name="connsiteY8" fmla="*/ 710842 h 6296025"/>
              <a:gd name="connsiteX9" fmla="*/ 4163501 w 6296025"/>
              <a:gd name="connsiteY9" fmla="*/ 1015488 h 6296025"/>
              <a:gd name="connsiteX10" fmla="*/ 4468147 w 6296025"/>
              <a:gd name="connsiteY10" fmla="*/ 1597959 h 6296025"/>
              <a:gd name="connsiteX11" fmla="*/ 4468147 w 6296025"/>
              <a:gd name="connsiteY11" fmla="*/ 1752212 h 6296025"/>
              <a:gd name="connsiteX12" fmla="*/ 3892073 w 6296025"/>
              <a:gd name="connsiteY12" fmla="*/ 1925061 h 6296025"/>
              <a:gd name="connsiteX13" fmla="*/ 3108002 w 6296025"/>
              <a:gd name="connsiteY13" fmla="*/ 1624781 h 6296025"/>
              <a:gd name="connsiteX14" fmla="*/ 2344356 w 6296025"/>
              <a:gd name="connsiteY14" fmla="*/ 1907315 h 6296025"/>
              <a:gd name="connsiteX15" fmla="*/ 1827878 w 6296025"/>
              <a:gd name="connsiteY15" fmla="*/ 1752313 h 6296025"/>
              <a:gd name="connsiteX16" fmla="*/ 1827878 w 6296025"/>
              <a:gd name="connsiteY16" fmla="*/ 1598061 h 6296025"/>
              <a:gd name="connsiteX17" fmla="*/ 2132525 w 6296025"/>
              <a:gd name="connsiteY17" fmla="*/ 1015587 h 6296025"/>
              <a:gd name="connsiteX18" fmla="*/ 2132525 w 6296025"/>
              <a:gd name="connsiteY18" fmla="*/ 710842 h 6296025"/>
              <a:gd name="connsiteX19" fmla="*/ 1421683 w 6296025"/>
              <a:gd name="connsiteY19" fmla="*/ 0 h 6296025"/>
              <a:gd name="connsiteX20" fmla="*/ 710842 w 6296025"/>
              <a:gd name="connsiteY20" fmla="*/ 710842 h 6296025"/>
              <a:gd name="connsiteX21" fmla="*/ 710842 w 6296025"/>
              <a:gd name="connsiteY21" fmla="*/ 1015488 h 6296025"/>
              <a:gd name="connsiteX22" fmla="*/ 1015488 w 6296025"/>
              <a:gd name="connsiteY22" fmla="*/ 1597959 h 6296025"/>
              <a:gd name="connsiteX23" fmla="*/ 1015488 w 6296025"/>
              <a:gd name="connsiteY23" fmla="*/ 1752212 h 6296025"/>
              <a:gd name="connsiteX24" fmla="*/ 361817 w 6296025"/>
              <a:gd name="connsiteY24" fmla="*/ 1948315 h 6296025"/>
              <a:gd name="connsiteX25" fmla="*/ 0 w 6296025"/>
              <a:gd name="connsiteY25" fmla="*/ 2434747 h 6296025"/>
              <a:gd name="connsiteX26" fmla="*/ 0 w 6296025"/>
              <a:gd name="connsiteY26" fmla="*/ 3249561 h 6296025"/>
              <a:gd name="connsiteX27" fmla="*/ 203098 w 6296025"/>
              <a:gd name="connsiteY27" fmla="*/ 3249561 h 6296025"/>
              <a:gd name="connsiteX28" fmla="*/ 203098 w 6296025"/>
              <a:gd name="connsiteY28" fmla="*/ 2434747 h 6296025"/>
              <a:gd name="connsiteX29" fmla="*/ 420228 w 6296025"/>
              <a:gd name="connsiteY29" fmla="*/ 2142984 h 6296025"/>
              <a:gd name="connsiteX30" fmla="*/ 1074097 w 6296025"/>
              <a:gd name="connsiteY30" fmla="*/ 1946779 h 6296025"/>
              <a:gd name="connsiteX31" fmla="*/ 1421683 w 6296025"/>
              <a:gd name="connsiteY31" fmla="*/ 2132525 h 6296025"/>
              <a:gd name="connsiteX32" fmla="*/ 1769272 w 6296025"/>
              <a:gd name="connsiteY32" fmla="*/ 1946779 h 6296025"/>
              <a:gd name="connsiteX33" fmla="*/ 2185724 w 6296025"/>
              <a:gd name="connsiteY33" fmla="*/ 2071684 h 6296025"/>
              <a:gd name="connsiteX34" fmla="*/ 1938744 w 6296025"/>
              <a:gd name="connsiteY34" fmla="*/ 2661696 h 6296025"/>
              <a:gd name="connsiteX35" fmla="*/ 1421683 w 6296025"/>
              <a:gd name="connsiteY35" fmla="*/ 2437171 h 6296025"/>
              <a:gd name="connsiteX36" fmla="*/ 710842 w 6296025"/>
              <a:gd name="connsiteY36" fmla="*/ 3148013 h 6296025"/>
              <a:gd name="connsiteX37" fmla="*/ 710842 w 6296025"/>
              <a:gd name="connsiteY37" fmla="*/ 3452659 h 6296025"/>
              <a:gd name="connsiteX38" fmla="*/ 1015488 w 6296025"/>
              <a:gd name="connsiteY38" fmla="*/ 4035130 h 6296025"/>
              <a:gd name="connsiteX39" fmla="*/ 1015488 w 6296025"/>
              <a:gd name="connsiteY39" fmla="*/ 4189383 h 6296025"/>
              <a:gd name="connsiteX40" fmla="*/ 361817 w 6296025"/>
              <a:gd name="connsiteY40" fmla="*/ 4385486 h 6296025"/>
              <a:gd name="connsiteX41" fmla="*/ 0 w 6296025"/>
              <a:gd name="connsiteY41" fmla="*/ 4871918 h 6296025"/>
              <a:gd name="connsiteX42" fmla="*/ 0 w 6296025"/>
              <a:gd name="connsiteY42" fmla="*/ 5788281 h 6296025"/>
              <a:gd name="connsiteX43" fmla="*/ 1218586 w 6296025"/>
              <a:gd name="connsiteY43" fmla="*/ 5788281 h 6296025"/>
              <a:gd name="connsiteX44" fmla="*/ 1320134 w 6296025"/>
              <a:gd name="connsiteY44" fmla="*/ 5889830 h 6296025"/>
              <a:gd name="connsiteX45" fmla="*/ 1320134 w 6296025"/>
              <a:gd name="connsiteY45" fmla="*/ 6296025 h 6296025"/>
              <a:gd name="connsiteX46" fmla="*/ 4975891 w 6296025"/>
              <a:gd name="connsiteY46" fmla="*/ 6296025 h 6296025"/>
              <a:gd name="connsiteX47" fmla="*/ 4975891 w 6296025"/>
              <a:gd name="connsiteY47" fmla="*/ 5889830 h 6296025"/>
              <a:gd name="connsiteX48" fmla="*/ 5077440 w 6296025"/>
              <a:gd name="connsiteY48" fmla="*/ 5788281 h 6296025"/>
              <a:gd name="connsiteX49" fmla="*/ 6296025 w 6296025"/>
              <a:gd name="connsiteY49" fmla="*/ 5788281 h 6296025"/>
              <a:gd name="connsiteX50" fmla="*/ 6296025 w 6296025"/>
              <a:gd name="connsiteY50" fmla="*/ 4871918 h 6296025"/>
              <a:gd name="connsiteX51" fmla="*/ 5934207 w 6296025"/>
              <a:gd name="connsiteY51" fmla="*/ 4385588 h 6296025"/>
              <a:gd name="connsiteX52" fmla="*/ 5280537 w 6296025"/>
              <a:gd name="connsiteY52" fmla="*/ 4189484 h 6296025"/>
              <a:gd name="connsiteX53" fmla="*/ 5280537 w 6296025"/>
              <a:gd name="connsiteY53" fmla="*/ 4035232 h 6296025"/>
              <a:gd name="connsiteX54" fmla="*/ 5585184 w 6296025"/>
              <a:gd name="connsiteY54" fmla="*/ 3452760 h 6296025"/>
              <a:gd name="connsiteX55" fmla="*/ 5585184 w 6296025"/>
              <a:gd name="connsiteY55" fmla="*/ 3148114 h 6296025"/>
              <a:gd name="connsiteX56" fmla="*/ 4874342 w 6296025"/>
              <a:gd name="connsiteY56" fmla="*/ 2437273 h 6296025"/>
              <a:gd name="connsiteX57" fmla="*/ 4366598 w 6296025"/>
              <a:gd name="connsiteY57" fmla="*/ 2651528 h 6296025"/>
              <a:gd name="connsiteX58" fmla="*/ 4366598 w 6296025"/>
              <a:gd name="connsiteY58" fmla="*/ 2555285 h 6296025"/>
              <a:gd name="connsiteX59" fmla="*/ 4087542 w 6296025"/>
              <a:gd name="connsiteY59" fmla="*/ 2078729 h 6296025"/>
              <a:gd name="connsiteX60" fmla="*/ 4526753 w 6296025"/>
              <a:gd name="connsiteY60" fmla="*/ 1946881 h 6296025"/>
              <a:gd name="connsiteX61" fmla="*/ 4874342 w 6296025"/>
              <a:gd name="connsiteY61" fmla="*/ 2132525 h 6296025"/>
              <a:gd name="connsiteX62" fmla="*/ 5221931 w 6296025"/>
              <a:gd name="connsiteY62" fmla="*/ 1946779 h 6296025"/>
              <a:gd name="connsiteX63" fmla="*/ 5875893 w 6296025"/>
              <a:gd name="connsiteY63" fmla="*/ 2142984 h 6296025"/>
              <a:gd name="connsiteX64" fmla="*/ 6092928 w 6296025"/>
              <a:gd name="connsiteY64" fmla="*/ 2434747 h 6296025"/>
              <a:gd name="connsiteX65" fmla="*/ 6092928 w 6296025"/>
              <a:gd name="connsiteY65" fmla="*/ 3249561 h 6296025"/>
              <a:gd name="connsiteX66" fmla="*/ 1421683 w 6296025"/>
              <a:gd name="connsiteY66" fmla="*/ 203098 h 6296025"/>
              <a:gd name="connsiteX67" fmla="*/ 1929427 w 6296025"/>
              <a:gd name="connsiteY67" fmla="*/ 710842 h 6296025"/>
              <a:gd name="connsiteX68" fmla="*/ 1463737 w 6296025"/>
              <a:gd name="connsiteY68" fmla="*/ 710842 h 6296025"/>
              <a:gd name="connsiteX69" fmla="*/ 1290381 w 6296025"/>
              <a:gd name="connsiteY69" fmla="*/ 639044 h 6296025"/>
              <a:gd name="connsiteX70" fmla="*/ 1218586 w 6296025"/>
              <a:gd name="connsiteY70" fmla="*/ 567245 h 6296025"/>
              <a:gd name="connsiteX71" fmla="*/ 1146788 w 6296025"/>
              <a:gd name="connsiteY71" fmla="*/ 639044 h 6296025"/>
              <a:gd name="connsiteX72" fmla="*/ 973440 w 6296025"/>
              <a:gd name="connsiteY72" fmla="*/ 710842 h 6296025"/>
              <a:gd name="connsiteX73" fmla="*/ 913939 w 6296025"/>
              <a:gd name="connsiteY73" fmla="*/ 710842 h 6296025"/>
              <a:gd name="connsiteX74" fmla="*/ 1421683 w 6296025"/>
              <a:gd name="connsiteY74" fmla="*/ 203098 h 6296025"/>
              <a:gd name="connsiteX75" fmla="*/ 913939 w 6296025"/>
              <a:gd name="connsiteY75" fmla="*/ 1015488 h 6296025"/>
              <a:gd name="connsiteX76" fmla="*/ 913939 w 6296025"/>
              <a:gd name="connsiteY76" fmla="*/ 913939 h 6296025"/>
              <a:gd name="connsiteX77" fmla="*/ 973440 w 6296025"/>
              <a:gd name="connsiteY77" fmla="*/ 913939 h 6296025"/>
              <a:gd name="connsiteX78" fmla="*/ 1218586 w 6296025"/>
              <a:gd name="connsiteY78" fmla="*/ 841149 h 6296025"/>
              <a:gd name="connsiteX79" fmla="*/ 1463737 w 6296025"/>
              <a:gd name="connsiteY79" fmla="*/ 913939 h 6296025"/>
              <a:gd name="connsiteX80" fmla="*/ 1929427 w 6296025"/>
              <a:gd name="connsiteY80" fmla="*/ 913939 h 6296025"/>
              <a:gd name="connsiteX81" fmla="*/ 1929427 w 6296025"/>
              <a:gd name="connsiteY81" fmla="*/ 1015488 h 6296025"/>
              <a:gd name="connsiteX82" fmla="*/ 1421683 w 6296025"/>
              <a:gd name="connsiteY82" fmla="*/ 1523232 h 6296025"/>
              <a:gd name="connsiteX83" fmla="*/ 913939 w 6296025"/>
              <a:gd name="connsiteY83" fmla="*/ 1015488 h 6296025"/>
              <a:gd name="connsiteX84" fmla="*/ 1421683 w 6296025"/>
              <a:gd name="connsiteY84" fmla="*/ 1929427 h 6296025"/>
              <a:gd name="connsiteX85" fmla="*/ 1218586 w 6296025"/>
              <a:gd name="connsiteY85" fmla="*/ 1799965 h 6296025"/>
              <a:gd name="connsiteX86" fmla="*/ 1218586 w 6296025"/>
              <a:gd name="connsiteY86" fmla="*/ 1696474 h 6296025"/>
              <a:gd name="connsiteX87" fmla="*/ 1421683 w 6296025"/>
              <a:gd name="connsiteY87" fmla="*/ 1726329 h 6296025"/>
              <a:gd name="connsiteX88" fmla="*/ 1624781 w 6296025"/>
              <a:gd name="connsiteY88" fmla="*/ 1696385 h 6296025"/>
              <a:gd name="connsiteX89" fmla="*/ 1624781 w 6296025"/>
              <a:gd name="connsiteY89" fmla="*/ 1799864 h 6296025"/>
              <a:gd name="connsiteX90" fmla="*/ 1421683 w 6296025"/>
              <a:gd name="connsiteY90" fmla="*/ 1929427 h 6296025"/>
              <a:gd name="connsiteX91" fmla="*/ 4213031 w 6296025"/>
              <a:gd name="connsiteY91" fmla="*/ 3711786 h 6296025"/>
              <a:gd name="connsiteX92" fmla="*/ 4468147 w 6296025"/>
              <a:gd name="connsiteY92" fmla="*/ 4035232 h 6296025"/>
              <a:gd name="connsiteX93" fmla="*/ 4468147 w 6296025"/>
              <a:gd name="connsiteY93" fmla="*/ 4189484 h 6296025"/>
              <a:gd name="connsiteX94" fmla="*/ 3814579 w 6296025"/>
              <a:gd name="connsiteY94" fmla="*/ 4385588 h 6296025"/>
              <a:gd name="connsiteX95" fmla="*/ 3751707 w 6296025"/>
              <a:gd name="connsiteY95" fmla="*/ 4409541 h 6296025"/>
              <a:gd name="connsiteX96" fmla="*/ 3655757 w 6296025"/>
              <a:gd name="connsiteY96" fmla="*/ 4387428 h 6296025"/>
              <a:gd name="connsiteX97" fmla="*/ 3655757 w 6296025"/>
              <a:gd name="connsiteY97" fmla="*/ 4187352 h 6296025"/>
              <a:gd name="connsiteX98" fmla="*/ 3902342 w 6296025"/>
              <a:gd name="connsiteY98" fmla="*/ 3854297 h 6296025"/>
              <a:gd name="connsiteX99" fmla="*/ 4213031 w 6296025"/>
              <a:gd name="connsiteY99" fmla="*/ 3711786 h 6296025"/>
              <a:gd name="connsiteX100" fmla="*/ 3148013 w 6296025"/>
              <a:gd name="connsiteY100" fmla="*/ 4366598 h 6296025"/>
              <a:gd name="connsiteX101" fmla="*/ 3452659 w 6296025"/>
              <a:gd name="connsiteY101" fmla="*/ 4306799 h 6296025"/>
              <a:gd name="connsiteX102" fmla="*/ 3452659 w 6296025"/>
              <a:gd name="connsiteY102" fmla="*/ 4417373 h 6296025"/>
              <a:gd name="connsiteX103" fmla="*/ 3148013 w 6296025"/>
              <a:gd name="connsiteY103" fmla="*/ 4645857 h 6296025"/>
              <a:gd name="connsiteX104" fmla="*/ 2843366 w 6296025"/>
              <a:gd name="connsiteY104" fmla="*/ 4417373 h 6296025"/>
              <a:gd name="connsiteX105" fmla="*/ 2843366 w 6296025"/>
              <a:gd name="connsiteY105" fmla="*/ 4306799 h 6296025"/>
              <a:gd name="connsiteX106" fmla="*/ 3148013 w 6296025"/>
              <a:gd name="connsiteY106" fmla="*/ 4366598 h 6296025"/>
              <a:gd name="connsiteX107" fmla="*/ 2718664 w 6296025"/>
              <a:gd name="connsiteY107" fmla="*/ 4577731 h 6296025"/>
              <a:gd name="connsiteX108" fmla="*/ 2966240 w 6296025"/>
              <a:gd name="connsiteY108" fmla="*/ 4763476 h 6296025"/>
              <a:gd name="connsiteX109" fmla="*/ 2711569 w 6296025"/>
              <a:gd name="connsiteY109" fmla="*/ 4916294 h 6296025"/>
              <a:gd name="connsiteX110" fmla="*/ 2647161 w 6296025"/>
              <a:gd name="connsiteY110" fmla="*/ 4594296 h 6296025"/>
              <a:gd name="connsiteX111" fmla="*/ 3035801 w 6296025"/>
              <a:gd name="connsiteY111" fmla="*/ 5382086 h 6296025"/>
              <a:gd name="connsiteX112" fmla="*/ 3260224 w 6296025"/>
              <a:gd name="connsiteY112" fmla="*/ 5382086 h 6296025"/>
              <a:gd name="connsiteX113" fmla="*/ 3339216 w 6296025"/>
              <a:gd name="connsiteY113" fmla="*/ 6092928 h 6296025"/>
              <a:gd name="connsiteX114" fmla="*/ 2956822 w 6296025"/>
              <a:gd name="connsiteY114" fmla="*/ 6092928 h 6296025"/>
              <a:gd name="connsiteX115" fmla="*/ 3277868 w 6296025"/>
              <a:gd name="connsiteY115" fmla="*/ 5178989 h 6296025"/>
              <a:gd name="connsiteX116" fmla="*/ 3018055 w 6296025"/>
              <a:gd name="connsiteY116" fmla="*/ 5178989 h 6296025"/>
              <a:gd name="connsiteX117" fmla="*/ 2959741 w 6296025"/>
              <a:gd name="connsiteY117" fmla="*/ 5004109 h 6296025"/>
              <a:gd name="connsiteX118" fmla="*/ 3148013 w 6296025"/>
              <a:gd name="connsiteY118" fmla="*/ 4891199 h 6296025"/>
              <a:gd name="connsiteX119" fmla="*/ 3336183 w 6296025"/>
              <a:gd name="connsiteY119" fmla="*/ 5004109 h 6296025"/>
              <a:gd name="connsiteX120" fmla="*/ 3329785 w 6296025"/>
              <a:gd name="connsiteY120" fmla="*/ 4763476 h 6296025"/>
              <a:gd name="connsiteX121" fmla="*/ 3577361 w 6296025"/>
              <a:gd name="connsiteY121" fmla="*/ 4577731 h 6296025"/>
              <a:gd name="connsiteX122" fmla="*/ 3648864 w 6296025"/>
              <a:gd name="connsiteY122" fmla="*/ 4594194 h 6296025"/>
              <a:gd name="connsiteX123" fmla="*/ 3584457 w 6296025"/>
              <a:gd name="connsiteY123" fmla="*/ 4916193 h 6296025"/>
              <a:gd name="connsiteX124" fmla="*/ 4084318 w 6296025"/>
              <a:gd name="connsiteY124" fmla="*/ 3556048 h 6296025"/>
              <a:gd name="connsiteX125" fmla="*/ 3956036 w 6296025"/>
              <a:gd name="connsiteY125" fmla="*/ 3638100 h 6296025"/>
              <a:gd name="connsiteX126" fmla="*/ 3960403 w 6296025"/>
              <a:gd name="connsiteY126" fmla="*/ 3554208 h 6296025"/>
              <a:gd name="connsiteX127" fmla="*/ 3960403 w 6296025"/>
              <a:gd name="connsiteY127" fmla="*/ 3068284 h 6296025"/>
              <a:gd name="connsiteX128" fmla="*/ 4161965 w 6296025"/>
              <a:gd name="connsiteY128" fmla="*/ 3320760 h 6296025"/>
              <a:gd name="connsiteX129" fmla="*/ 4084318 w 6296025"/>
              <a:gd name="connsiteY129" fmla="*/ 3556048 h 6296025"/>
              <a:gd name="connsiteX130" fmla="*/ 3757305 w 6296025"/>
              <a:gd name="connsiteY130" fmla="*/ 3554208 h 6296025"/>
              <a:gd name="connsiteX131" fmla="*/ 3148013 w 6296025"/>
              <a:gd name="connsiteY131" fmla="*/ 4163501 h 6296025"/>
              <a:gd name="connsiteX132" fmla="*/ 2538720 w 6296025"/>
              <a:gd name="connsiteY132" fmla="*/ 3554208 h 6296025"/>
              <a:gd name="connsiteX133" fmla="*/ 2538720 w 6296025"/>
              <a:gd name="connsiteY133" fmla="*/ 3046464 h 6296025"/>
              <a:gd name="connsiteX134" fmla="*/ 2883478 w 6296025"/>
              <a:gd name="connsiteY134" fmla="*/ 3046464 h 6296025"/>
              <a:gd name="connsiteX135" fmla="*/ 3512662 w 6296025"/>
              <a:gd name="connsiteY135" fmla="*/ 2885712 h 6296025"/>
              <a:gd name="connsiteX136" fmla="*/ 3592987 w 6296025"/>
              <a:gd name="connsiteY136" fmla="*/ 3046464 h 6296025"/>
              <a:gd name="connsiteX137" fmla="*/ 3757305 w 6296025"/>
              <a:gd name="connsiteY137" fmla="*/ 3046464 h 6296025"/>
              <a:gd name="connsiteX138" fmla="*/ 2339989 w 6296025"/>
              <a:gd name="connsiteY138" fmla="*/ 3638100 h 6296025"/>
              <a:gd name="connsiteX139" fmla="*/ 2211707 w 6296025"/>
              <a:gd name="connsiteY139" fmla="*/ 3556048 h 6296025"/>
              <a:gd name="connsiteX140" fmla="*/ 2134061 w 6296025"/>
              <a:gd name="connsiteY140" fmla="*/ 3320861 h 6296025"/>
              <a:gd name="connsiteX141" fmla="*/ 2335622 w 6296025"/>
              <a:gd name="connsiteY141" fmla="*/ 3068386 h 6296025"/>
              <a:gd name="connsiteX142" fmla="*/ 2335622 w 6296025"/>
              <a:gd name="connsiteY142" fmla="*/ 3554208 h 6296025"/>
              <a:gd name="connsiteX143" fmla="*/ 2339989 w 6296025"/>
              <a:gd name="connsiteY143" fmla="*/ 3638100 h 6296025"/>
              <a:gd name="connsiteX144" fmla="*/ 2393683 w 6296025"/>
              <a:gd name="connsiteY144" fmla="*/ 3854297 h 6296025"/>
              <a:gd name="connsiteX145" fmla="*/ 2640269 w 6296025"/>
              <a:gd name="connsiteY145" fmla="*/ 4187352 h 6296025"/>
              <a:gd name="connsiteX146" fmla="*/ 2640269 w 6296025"/>
              <a:gd name="connsiteY146" fmla="*/ 4387428 h 6296025"/>
              <a:gd name="connsiteX147" fmla="*/ 2544318 w 6296025"/>
              <a:gd name="connsiteY147" fmla="*/ 4409541 h 6296025"/>
              <a:gd name="connsiteX148" fmla="*/ 2481548 w 6296025"/>
              <a:gd name="connsiteY148" fmla="*/ 4385588 h 6296025"/>
              <a:gd name="connsiteX149" fmla="*/ 1827878 w 6296025"/>
              <a:gd name="connsiteY149" fmla="*/ 4189484 h 6296025"/>
              <a:gd name="connsiteX150" fmla="*/ 1827878 w 6296025"/>
              <a:gd name="connsiteY150" fmla="*/ 4035232 h 6296025"/>
              <a:gd name="connsiteX151" fmla="*/ 2082994 w 6296025"/>
              <a:gd name="connsiteY151" fmla="*/ 3711786 h 6296025"/>
              <a:gd name="connsiteX152" fmla="*/ 2393683 w 6296025"/>
              <a:gd name="connsiteY152" fmla="*/ 3854297 h 6296025"/>
              <a:gd name="connsiteX153" fmla="*/ 1421683 w 6296025"/>
              <a:gd name="connsiteY153" fmla="*/ 2640269 h 6296025"/>
              <a:gd name="connsiteX154" fmla="*/ 1929427 w 6296025"/>
              <a:gd name="connsiteY154" fmla="*/ 3148013 h 6296025"/>
              <a:gd name="connsiteX155" fmla="*/ 1869932 w 6296025"/>
              <a:gd name="connsiteY155" fmla="*/ 3148013 h 6296025"/>
              <a:gd name="connsiteX156" fmla="*/ 1696576 w 6296025"/>
              <a:gd name="connsiteY156" fmla="*/ 3076218 h 6296025"/>
              <a:gd name="connsiteX157" fmla="*/ 1624781 w 6296025"/>
              <a:gd name="connsiteY157" fmla="*/ 3004423 h 6296025"/>
              <a:gd name="connsiteX158" fmla="*/ 1552986 w 6296025"/>
              <a:gd name="connsiteY158" fmla="*/ 3076218 h 6296025"/>
              <a:gd name="connsiteX159" fmla="*/ 1379642 w 6296025"/>
              <a:gd name="connsiteY159" fmla="*/ 3148013 h 6296025"/>
              <a:gd name="connsiteX160" fmla="*/ 913939 w 6296025"/>
              <a:gd name="connsiteY160" fmla="*/ 3148013 h 6296025"/>
              <a:gd name="connsiteX161" fmla="*/ 1421683 w 6296025"/>
              <a:gd name="connsiteY161" fmla="*/ 2640269 h 6296025"/>
              <a:gd name="connsiteX162" fmla="*/ 913939 w 6296025"/>
              <a:gd name="connsiteY162" fmla="*/ 3452659 h 6296025"/>
              <a:gd name="connsiteX163" fmla="*/ 913939 w 6296025"/>
              <a:gd name="connsiteY163" fmla="*/ 3351110 h 6296025"/>
              <a:gd name="connsiteX164" fmla="*/ 1379642 w 6296025"/>
              <a:gd name="connsiteY164" fmla="*/ 3351110 h 6296025"/>
              <a:gd name="connsiteX165" fmla="*/ 1624781 w 6296025"/>
              <a:gd name="connsiteY165" fmla="*/ 3278325 h 6296025"/>
              <a:gd name="connsiteX166" fmla="*/ 1869932 w 6296025"/>
              <a:gd name="connsiteY166" fmla="*/ 3351110 h 6296025"/>
              <a:gd name="connsiteX167" fmla="*/ 1929427 w 6296025"/>
              <a:gd name="connsiteY167" fmla="*/ 3351110 h 6296025"/>
              <a:gd name="connsiteX168" fmla="*/ 1929427 w 6296025"/>
              <a:gd name="connsiteY168" fmla="*/ 3452659 h 6296025"/>
              <a:gd name="connsiteX169" fmla="*/ 1421683 w 6296025"/>
              <a:gd name="connsiteY169" fmla="*/ 3960403 h 6296025"/>
              <a:gd name="connsiteX170" fmla="*/ 913939 w 6296025"/>
              <a:gd name="connsiteY170" fmla="*/ 3452659 h 6296025"/>
              <a:gd name="connsiteX171" fmla="*/ 1421683 w 6296025"/>
              <a:gd name="connsiteY171" fmla="*/ 4163501 h 6296025"/>
              <a:gd name="connsiteX172" fmla="*/ 1624781 w 6296025"/>
              <a:gd name="connsiteY172" fmla="*/ 4133556 h 6296025"/>
              <a:gd name="connsiteX173" fmla="*/ 1624781 w 6296025"/>
              <a:gd name="connsiteY173" fmla="*/ 4237035 h 6296025"/>
              <a:gd name="connsiteX174" fmla="*/ 1421683 w 6296025"/>
              <a:gd name="connsiteY174" fmla="*/ 4366598 h 6296025"/>
              <a:gd name="connsiteX175" fmla="*/ 1218586 w 6296025"/>
              <a:gd name="connsiteY175" fmla="*/ 4237136 h 6296025"/>
              <a:gd name="connsiteX176" fmla="*/ 1218586 w 6296025"/>
              <a:gd name="connsiteY176" fmla="*/ 4133645 h 6296025"/>
              <a:gd name="connsiteX177" fmla="*/ 1421683 w 6296025"/>
              <a:gd name="connsiteY177" fmla="*/ 4163501 h 6296025"/>
              <a:gd name="connsiteX178" fmla="*/ 1218586 w 6296025"/>
              <a:gd name="connsiteY178" fmla="*/ 5585184 h 6296025"/>
              <a:gd name="connsiteX179" fmla="*/ 812390 w 6296025"/>
              <a:gd name="connsiteY179" fmla="*/ 5585184 h 6296025"/>
              <a:gd name="connsiteX180" fmla="*/ 812390 w 6296025"/>
              <a:gd name="connsiteY180" fmla="*/ 4874342 h 6296025"/>
              <a:gd name="connsiteX181" fmla="*/ 609293 w 6296025"/>
              <a:gd name="connsiteY181" fmla="*/ 4874342 h 6296025"/>
              <a:gd name="connsiteX182" fmla="*/ 609293 w 6296025"/>
              <a:gd name="connsiteY182" fmla="*/ 5585184 h 6296025"/>
              <a:gd name="connsiteX183" fmla="*/ 203098 w 6296025"/>
              <a:gd name="connsiteY183" fmla="*/ 5585184 h 6296025"/>
              <a:gd name="connsiteX184" fmla="*/ 203098 w 6296025"/>
              <a:gd name="connsiteY184" fmla="*/ 4871918 h 6296025"/>
              <a:gd name="connsiteX185" fmla="*/ 420228 w 6296025"/>
              <a:gd name="connsiteY185" fmla="*/ 4580155 h 6296025"/>
              <a:gd name="connsiteX186" fmla="*/ 1074097 w 6296025"/>
              <a:gd name="connsiteY186" fmla="*/ 4383950 h 6296025"/>
              <a:gd name="connsiteX187" fmla="*/ 1421683 w 6296025"/>
              <a:gd name="connsiteY187" fmla="*/ 4569696 h 6296025"/>
              <a:gd name="connsiteX188" fmla="*/ 1769272 w 6296025"/>
              <a:gd name="connsiteY188" fmla="*/ 4383950 h 6296025"/>
              <a:gd name="connsiteX189" fmla="*/ 2154345 w 6296025"/>
              <a:gd name="connsiteY189" fmla="*/ 4499538 h 6296025"/>
              <a:gd name="connsiteX190" fmla="*/ 1871113 w 6296025"/>
              <a:gd name="connsiteY190" fmla="*/ 4564834 h 6296025"/>
              <a:gd name="connsiteX191" fmla="*/ 1320134 w 6296025"/>
              <a:gd name="connsiteY191" fmla="*/ 5257486 h 6296025"/>
              <a:gd name="connsiteX192" fmla="*/ 1320134 w 6296025"/>
              <a:gd name="connsiteY192" fmla="*/ 5382086 h 6296025"/>
              <a:gd name="connsiteX193" fmla="*/ 1523232 w 6296025"/>
              <a:gd name="connsiteY193" fmla="*/ 5382086 h 6296025"/>
              <a:gd name="connsiteX194" fmla="*/ 1523232 w 6296025"/>
              <a:gd name="connsiteY194" fmla="*/ 5257486 h 6296025"/>
              <a:gd name="connsiteX195" fmla="*/ 1916835 w 6296025"/>
              <a:gd name="connsiteY195" fmla="*/ 4762727 h 6296025"/>
              <a:gd name="connsiteX196" fmla="*/ 2449167 w 6296025"/>
              <a:gd name="connsiteY196" fmla="*/ 4639853 h 6296025"/>
              <a:gd name="connsiteX197" fmla="*/ 2568867 w 6296025"/>
              <a:gd name="connsiteY197" fmla="*/ 5238585 h 6296025"/>
              <a:gd name="connsiteX198" fmla="*/ 2781333 w 6296025"/>
              <a:gd name="connsiteY198" fmla="*/ 5111154 h 6296025"/>
              <a:gd name="connsiteX199" fmla="*/ 2841437 w 6296025"/>
              <a:gd name="connsiteY199" fmla="*/ 5291492 h 6296025"/>
              <a:gd name="connsiteX200" fmla="*/ 2752480 w 6296025"/>
              <a:gd name="connsiteY200" fmla="*/ 6092928 h 6296025"/>
              <a:gd name="connsiteX201" fmla="*/ 2234074 w 6296025"/>
              <a:gd name="connsiteY201" fmla="*/ 6092928 h 6296025"/>
              <a:gd name="connsiteX202" fmla="*/ 2234074 w 6296025"/>
              <a:gd name="connsiteY202" fmla="*/ 5280537 h 6296025"/>
              <a:gd name="connsiteX203" fmla="*/ 2030976 w 6296025"/>
              <a:gd name="connsiteY203" fmla="*/ 5280537 h 6296025"/>
              <a:gd name="connsiteX204" fmla="*/ 2030976 w 6296025"/>
              <a:gd name="connsiteY204" fmla="*/ 6092928 h 6296025"/>
              <a:gd name="connsiteX205" fmla="*/ 1523232 w 6296025"/>
              <a:gd name="connsiteY205" fmla="*/ 6092928 h 6296025"/>
              <a:gd name="connsiteX206" fmla="*/ 1523232 w 6296025"/>
              <a:gd name="connsiteY206" fmla="*/ 5889830 h 6296025"/>
              <a:gd name="connsiteX207" fmla="*/ 1218586 w 6296025"/>
              <a:gd name="connsiteY207" fmla="*/ 5585184 h 6296025"/>
              <a:gd name="connsiteX208" fmla="*/ 5875804 w 6296025"/>
              <a:gd name="connsiteY208" fmla="*/ 4580155 h 6296025"/>
              <a:gd name="connsiteX209" fmla="*/ 6092928 w 6296025"/>
              <a:gd name="connsiteY209" fmla="*/ 4871918 h 6296025"/>
              <a:gd name="connsiteX210" fmla="*/ 6092928 w 6296025"/>
              <a:gd name="connsiteY210" fmla="*/ 5585184 h 6296025"/>
              <a:gd name="connsiteX211" fmla="*/ 5686733 w 6296025"/>
              <a:gd name="connsiteY211" fmla="*/ 5585184 h 6296025"/>
              <a:gd name="connsiteX212" fmla="*/ 5686733 w 6296025"/>
              <a:gd name="connsiteY212" fmla="*/ 4874342 h 6296025"/>
              <a:gd name="connsiteX213" fmla="*/ 5483635 w 6296025"/>
              <a:gd name="connsiteY213" fmla="*/ 4874342 h 6296025"/>
              <a:gd name="connsiteX214" fmla="*/ 5483635 w 6296025"/>
              <a:gd name="connsiteY214" fmla="*/ 5585184 h 6296025"/>
              <a:gd name="connsiteX215" fmla="*/ 5077440 w 6296025"/>
              <a:gd name="connsiteY215" fmla="*/ 5585184 h 6296025"/>
              <a:gd name="connsiteX216" fmla="*/ 4772793 w 6296025"/>
              <a:gd name="connsiteY216" fmla="*/ 5889830 h 6296025"/>
              <a:gd name="connsiteX217" fmla="*/ 4772793 w 6296025"/>
              <a:gd name="connsiteY217" fmla="*/ 6092928 h 6296025"/>
              <a:gd name="connsiteX218" fmla="*/ 4265049 w 6296025"/>
              <a:gd name="connsiteY218" fmla="*/ 6092928 h 6296025"/>
              <a:gd name="connsiteX219" fmla="*/ 4265049 w 6296025"/>
              <a:gd name="connsiteY219" fmla="*/ 5280537 h 6296025"/>
              <a:gd name="connsiteX220" fmla="*/ 4061952 w 6296025"/>
              <a:gd name="connsiteY220" fmla="*/ 5280537 h 6296025"/>
              <a:gd name="connsiteX221" fmla="*/ 4061952 w 6296025"/>
              <a:gd name="connsiteY221" fmla="*/ 6092928 h 6296025"/>
              <a:gd name="connsiteX222" fmla="*/ 3543545 w 6296025"/>
              <a:gd name="connsiteY222" fmla="*/ 6092928 h 6296025"/>
              <a:gd name="connsiteX223" fmla="*/ 3454499 w 6296025"/>
              <a:gd name="connsiteY223" fmla="*/ 5291492 h 6296025"/>
              <a:gd name="connsiteX224" fmla="*/ 3514591 w 6296025"/>
              <a:gd name="connsiteY224" fmla="*/ 5111154 h 6296025"/>
              <a:gd name="connsiteX225" fmla="*/ 3727057 w 6296025"/>
              <a:gd name="connsiteY225" fmla="*/ 5238585 h 6296025"/>
              <a:gd name="connsiteX226" fmla="*/ 3846757 w 6296025"/>
              <a:gd name="connsiteY226" fmla="*/ 4639853 h 6296025"/>
              <a:gd name="connsiteX227" fmla="*/ 4379190 w 6296025"/>
              <a:gd name="connsiteY227" fmla="*/ 4762727 h 6296025"/>
              <a:gd name="connsiteX228" fmla="*/ 4772793 w 6296025"/>
              <a:gd name="connsiteY228" fmla="*/ 5257486 h 6296025"/>
              <a:gd name="connsiteX229" fmla="*/ 4772793 w 6296025"/>
              <a:gd name="connsiteY229" fmla="*/ 5382086 h 6296025"/>
              <a:gd name="connsiteX230" fmla="*/ 4975891 w 6296025"/>
              <a:gd name="connsiteY230" fmla="*/ 5382086 h 6296025"/>
              <a:gd name="connsiteX231" fmla="*/ 4975891 w 6296025"/>
              <a:gd name="connsiteY231" fmla="*/ 5257486 h 6296025"/>
              <a:gd name="connsiteX232" fmla="*/ 4424913 w 6296025"/>
              <a:gd name="connsiteY232" fmla="*/ 4564834 h 6296025"/>
              <a:gd name="connsiteX233" fmla="*/ 4141680 w 6296025"/>
              <a:gd name="connsiteY233" fmla="*/ 4499538 h 6296025"/>
              <a:gd name="connsiteX234" fmla="*/ 4526753 w 6296025"/>
              <a:gd name="connsiteY234" fmla="*/ 4383950 h 6296025"/>
              <a:gd name="connsiteX235" fmla="*/ 4874342 w 6296025"/>
              <a:gd name="connsiteY235" fmla="*/ 4569696 h 6296025"/>
              <a:gd name="connsiteX236" fmla="*/ 5221931 w 6296025"/>
              <a:gd name="connsiteY236" fmla="*/ 4383950 h 6296025"/>
              <a:gd name="connsiteX237" fmla="*/ 5077440 w 6296025"/>
              <a:gd name="connsiteY237" fmla="*/ 4237136 h 6296025"/>
              <a:gd name="connsiteX238" fmla="*/ 4874342 w 6296025"/>
              <a:gd name="connsiteY238" fmla="*/ 4366598 h 6296025"/>
              <a:gd name="connsiteX239" fmla="*/ 4671245 w 6296025"/>
              <a:gd name="connsiteY239" fmla="*/ 4237136 h 6296025"/>
              <a:gd name="connsiteX240" fmla="*/ 4671245 w 6296025"/>
              <a:gd name="connsiteY240" fmla="*/ 4133556 h 6296025"/>
              <a:gd name="connsiteX241" fmla="*/ 4874342 w 6296025"/>
              <a:gd name="connsiteY241" fmla="*/ 4163501 h 6296025"/>
              <a:gd name="connsiteX242" fmla="*/ 5077440 w 6296025"/>
              <a:gd name="connsiteY242" fmla="*/ 4133556 h 6296025"/>
              <a:gd name="connsiteX243" fmla="*/ 4874342 w 6296025"/>
              <a:gd name="connsiteY243" fmla="*/ 3960403 h 6296025"/>
              <a:gd name="connsiteX244" fmla="*/ 4366598 w 6296025"/>
              <a:gd name="connsiteY244" fmla="*/ 3452659 h 6296025"/>
              <a:gd name="connsiteX245" fmla="*/ 4366598 w 6296025"/>
              <a:gd name="connsiteY245" fmla="*/ 3351110 h 6296025"/>
              <a:gd name="connsiteX246" fmla="*/ 4426106 w 6296025"/>
              <a:gd name="connsiteY246" fmla="*/ 3351110 h 6296025"/>
              <a:gd name="connsiteX247" fmla="*/ 4671245 w 6296025"/>
              <a:gd name="connsiteY247" fmla="*/ 3278325 h 6296025"/>
              <a:gd name="connsiteX248" fmla="*/ 4916396 w 6296025"/>
              <a:gd name="connsiteY248" fmla="*/ 3351110 h 6296025"/>
              <a:gd name="connsiteX249" fmla="*/ 5382086 w 6296025"/>
              <a:gd name="connsiteY249" fmla="*/ 3351110 h 6296025"/>
              <a:gd name="connsiteX250" fmla="*/ 5382086 w 6296025"/>
              <a:gd name="connsiteY250" fmla="*/ 3452659 h 6296025"/>
              <a:gd name="connsiteX251" fmla="*/ 4874342 w 6296025"/>
              <a:gd name="connsiteY251" fmla="*/ 3960403 h 6296025"/>
              <a:gd name="connsiteX252" fmla="*/ 4874342 w 6296025"/>
              <a:gd name="connsiteY252" fmla="*/ 2640269 h 6296025"/>
              <a:gd name="connsiteX253" fmla="*/ 5382086 w 6296025"/>
              <a:gd name="connsiteY253" fmla="*/ 3148013 h 6296025"/>
              <a:gd name="connsiteX254" fmla="*/ 4916396 w 6296025"/>
              <a:gd name="connsiteY254" fmla="*/ 3148013 h 6296025"/>
              <a:gd name="connsiteX255" fmla="*/ 4743040 w 6296025"/>
              <a:gd name="connsiteY255" fmla="*/ 3076218 h 6296025"/>
              <a:gd name="connsiteX256" fmla="*/ 4671245 w 6296025"/>
              <a:gd name="connsiteY256" fmla="*/ 3004423 h 6296025"/>
              <a:gd name="connsiteX257" fmla="*/ 4599450 w 6296025"/>
              <a:gd name="connsiteY257" fmla="*/ 3076218 h 6296025"/>
              <a:gd name="connsiteX258" fmla="*/ 4426106 w 6296025"/>
              <a:gd name="connsiteY258" fmla="*/ 3148013 h 6296025"/>
              <a:gd name="connsiteX259" fmla="*/ 4366598 w 6296025"/>
              <a:gd name="connsiteY259" fmla="*/ 3148013 h 6296025"/>
              <a:gd name="connsiteX260" fmla="*/ 4874342 w 6296025"/>
              <a:gd name="connsiteY260" fmla="*/ 2640269 h 6296025"/>
              <a:gd name="connsiteX261" fmla="*/ 4163501 w 6296025"/>
              <a:gd name="connsiteY261" fmla="*/ 2953547 h 6296025"/>
              <a:gd name="connsiteX262" fmla="*/ 3841400 w 6296025"/>
              <a:gd name="connsiteY262" fmla="*/ 2843366 h 6296025"/>
              <a:gd name="connsiteX263" fmla="*/ 3718527 w 6296025"/>
              <a:gd name="connsiteY263" fmla="*/ 2843366 h 6296025"/>
              <a:gd name="connsiteX264" fmla="*/ 3593622 w 6296025"/>
              <a:gd name="connsiteY264" fmla="*/ 2593556 h 6296025"/>
              <a:gd name="connsiteX265" fmla="*/ 3497924 w 6296025"/>
              <a:gd name="connsiteY265" fmla="*/ 2657329 h 6296025"/>
              <a:gd name="connsiteX266" fmla="*/ 2883478 w 6296025"/>
              <a:gd name="connsiteY266" fmla="*/ 2843366 h 6296025"/>
              <a:gd name="connsiteX267" fmla="*/ 2454625 w 6296025"/>
              <a:gd name="connsiteY267" fmla="*/ 2843366 h 6296025"/>
              <a:gd name="connsiteX268" fmla="*/ 2132525 w 6296025"/>
              <a:gd name="connsiteY268" fmla="*/ 2953547 h 6296025"/>
              <a:gd name="connsiteX269" fmla="*/ 2132525 w 6296025"/>
              <a:gd name="connsiteY269" fmla="*/ 2803356 h 6296025"/>
              <a:gd name="connsiteX270" fmla="*/ 3108002 w 6296025"/>
              <a:gd name="connsiteY270" fmla="*/ 1827878 h 6296025"/>
              <a:gd name="connsiteX271" fmla="*/ 3797811 w 6296025"/>
              <a:gd name="connsiteY271" fmla="*/ 2113535 h 6296025"/>
              <a:gd name="connsiteX272" fmla="*/ 3905567 w 6296025"/>
              <a:gd name="connsiteY272" fmla="*/ 2221278 h 6296025"/>
              <a:gd name="connsiteX273" fmla="*/ 3928326 w 6296025"/>
              <a:gd name="connsiteY273" fmla="*/ 2228920 h 6296025"/>
              <a:gd name="connsiteX274" fmla="*/ 4163501 w 6296025"/>
              <a:gd name="connsiteY274" fmla="*/ 2555183 h 6296025"/>
              <a:gd name="connsiteX275" fmla="*/ 4874342 w 6296025"/>
              <a:gd name="connsiteY275" fmla="*/ 203098 h 6296025"/>
              <a:gd name="connsiteX276" fmla="*/ 5382086 w 6296025"/>
              <a:gd name="connsiteY276" fmla="*/ 710842 h 6296025"/>
              <a:gd name="connsiteX277" fmla="*/ 5322591 w 6296025"/>
              <a:gd name="connsiteY277" fmla="*/ 710842 h 6296025"/>
              <a:gd name="connsiteX278" fmla="*/ 5149235 w 6296025"/>
              <a:gd name="connsiteY278" fmla="*/ 639044 h 6296025"/>
              <a:gd name="connsiteX279" fmla="*/ 5077440 w 6296025"/>
              <a:gd name="connsiteY279" fmla="*/ 567245 h 6296025"/>
              <a:gd name="connsiteX280" fmla="*/ 5005645 w 6296025"/>
              <a:gd name="connsiteY280" fmla="*/ 639044 h 6296025"/>
              <a:gd name="connsiteX281" fmla="*/ 4832301 w 6296025"/>
              <a:gd name="connsiteY281" fmla="*/ 710842 h 6296025"/>
              <a:gd name="connsiteX282" fmla="*/ 4366598 w 6296025"/>
              <a:gd name="connsiteY282" fmla="*/ 710842 h 6296025"/>
              <a:gd name="connsiteX283" fmla="*/ 4874342 w 6296025"/>
              <a:gd name="connsiteY283" fmla="*/ 203098 h 6296025"/>
              <a:gd name="connsiteX284" fmla="*/ 4366598 w 6296025"/>
              <a:gd name="connsiteY284" fmla="*/ 1015488 h 6296025"/>
              <a:gd name="connsiteX285" fmla="*/ 4366598 w 6296025"/>
              <a:gd name="connsiteY285" fmla="*/ 913939 h 6296025"/>
              <a:gd name="connsiteX286" fmla="*/ 4832301 w 6296025"/>
              <a:gd name="connsiteY286" fmla="*/ 913939 h 6296025"/>
              <a:gd name="connsiteX287" fmla="*/ 5077440 w 6296025"/>
              <a:gd name="connsiteY287" fmla="*/ 841149 h 6296025"/>
              <a:gd name="connsiteX288" fmla="*/ 5322591 w 6296025"/>
              <a:gd name="connsiteY288" fmla="*/ 913939 h 6296025"/>
              <a:gd name="connsiteX289" fmla="*/ 5382086 w 6296025"/>
              <a:gd name="connsiteY289" fmla="*/ 913939 h 6296025"/>
              <a:gd name="connsiteX290" fmla="*/ 5382086 w 6296025"/>
              <a:gd name="connsiteY290" fmla="*/ 1015488 h 6296025"/>
              <a:gd name="connsiteX291" fmla="*/ 4874342 w 6296025"/>
              <a:gd name="connsiteY291" fmla="*/ 1523232 h 6296025"/>
              <a:gd name="connsiteX292" fmla="*/ 4366598 w 6296025"/>
              <a:gd name="connsiteY292" fmla="*/ 1015488 h 6296025"/>
              <a:gd name="connsiteX293" fmla="*/ 4874342 w 6296025"/>
              <a:gd name="connsiteY293" fmla="*/ 1929427 h 6296025"/>
              <a:gd name="connsiteX294" fmla="*/ 4671245 w 6296025"/>
              <a:gd name="connsiteY294" fmla="*/ 1799965 h 6296025"/>
              <a:gd name="connsiteX295" fmla="*/ 4671245 w 6296025"/>
              <a:gd name="connsiteY295" fmla="*/ 1696385 h 6296025"/>
              <a:gd name="connsiteX296" fmla="*/ 4874342 w 6296025"/>
              <a:gd name="connsiteY296" fmla="*/ 1726329 h 6296025"/>
              <a:gd name="connsiteX297" fmla="*/ 5077440 w 6296025"/>
              <a:gd name="connsiteY297" fmla="*/ 1696385 h 6296025"/>
              <a:gd name="connsiteX298" fmla="*/ 5077440 w 6296025"/>
              <a:gd name="connsiteY298" fmla="*/ 1799864 h 6296025"/>
              <a:gd name="connsiteX299" fmla="*/ 4874342 w 6296025"/>
              <a:gd name="connsiteY299" fmla="*/ 1929427 h 62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6296025" h="6296025">
                <a:moveTo>
                  <a:pt x="6296025" y="3249561"/>
                </a:moveTo>
                <a:lnTo>
                  <a:pt x="6296025" y="2434747"/>
                </a:lnTo>
                <a:cubicBezTo>
                  <a:pt x="6296025" y="2208788"/>
                  <a:pt x="6150595" y="2013319"/>
                  <a:pt x="5934207" y="1948417"/>
                </a:cubicBezTo>
                <a:lnTo>
                  <a:pt x="5280537" y="1752313"/>
                </a:lnTo>
                <a:lnTo>
                  <a:pt x="5280537" y="1598061"/>
                </a:lnTo>
                <a:cubicBezTo>
                  <a:pt x="5464442" y="1469436"/>
                  <a:pt x="5585184" y="1256468"/>
                  <a:pt x="5585184" y="1015587"/>
                </a:cubicBezTo>
                <a:lnTo>
                  <a:pt x="5585184" y="710842"/>
                </a:lnTo>
                <a:cubicBezTo>
                  <a:pt x="5585184" y="318877"/>
                  <a:pt x="5266308" y="0"/>
                  <a:pt x="4874342" y="0"/>
                </a:cubicBezTo>
                <a:cubicBezTo>
                  <a:pt x="4482377" y="0"/>
                  <a:pt x="4163501" y="318877"/>
                  <a:pt x="4163501" y="710842"/>
                </a:cubicBezTo>
                <a:lnTo>
                  <a:pt x="4163501" y="1015488"/>
                </a:lnTo>
                <a:cubicBezTo>
                  <a:pt x="4163501" y="1256468"/>
                  <a:pt x="4284242" y="1469436"/>
                  <a:pt x="4468147" y="1597959"/>
                </a:cubicBezTo>
                <a:lnTo>
                  <a:pt x="4468147" y="1752212"/>
                </a:lnTo>
                <a:lnTo>
                  <a:pt x="3892073" y="1925061"/>
                </a:lnTo>
                <a:cubicBezTo>
                  <a:pt x="3675889" y="1731737"/>
                  <a:pt x="3400450" y="1624781"/>
                  <a:pt x="3108002" y="1624781"/>
                </a:cubicBezTo>
                <a:cubicBezTo>
                  <a:pt x="2816735" y="1624781"/>
                  <a:pt x="2550271" y="1731483"/>
                  <a:pt x="2344356" y="1907315"/>
                </a:cubicBezTo>
                <a:lnTo>
                  <a:pt x="1827878" y="1752313"/>
                </a:lnTo>
                <a:lnTo>
                  <a:pt x="1827878" y="1598061"/>
                </a:lnTo>
                <a:cubicBezTo>
                  <a:pt x="2011783" y="1469436"/>
                  <a:pt x="2132525" y="1256468"/>
                  <a:pt x="2132525" y="1015587"/>
                </a:cubicBezTo>
                <a:lnTo>
                  <a:pt x="2132525" y="710842"/>
                </a:lnTo>
                <a:cubicBezTo>
                  <a:pt x="2132525" y="318877"/>
                  <a:pt x="1813649" y="0"/>
                  <a:pt x="1421683" y="0"/>
                </a:cubicBezTo>
                <a:cubicBezTo>
                  <a:pt x="1029719" y="0"/>
                  <a:pt x="710842" y="318877"/>
                  <a:pt x="710842" y="710842"/>
                </a:cubicBezTo>
                <a:lnTo>
                  <a:pt x="710842" y="1015488"/>
                </a:lnTo>
                <a:cubicBezTo>
                  <a:pt x="710842" y="1256468"/>
                  <a:pt x="831579" y="1469436"/>
                  <a:pt x="1015488" y="1597959"/>
                </a:cubicBezTo>
                <a:lnTo>
                  <a:pt x="1015488" y="1752212"/>
                </a:lnTo>
                <a:lnTo>
                  <a:pt x="361817" y="1948315"/>
                </a:lnTo>
                <a:cubicBezTo>
                  <a:pt x="145431" y="2013319"/>
                  <a:pt x="0" y="2208788"/>
                  <a:pt x="0" y="2434747"/>
                </a:cubicBezTo>
                <a:lnTo>
                  <a:pt x="0" y="3249561"/>
                </a:lnTo>
                <a:lnTo>
                  <a:pt x="203098" y="3249561"/>
                </a:lnTo>
                <a:lnTo>
                  <a:pt x="203098" y="2434747"/>
                </a:lnTo>
                <a:cubicBezTo>
                  <a:pt x="203098" y="2299179"/>
                  <a:pt x="290317" y="2181865"/>
                  <a:pt x="420228" y="2142984"/>
                </a:cubicBezTo>
                <a:lnTo>
                  <a:pt x="1074097" y="1946779"/>
                </a:lnTo>
                <a:cubicBezTo>
                  <a:pt x="1133201" y="2023537"/>
                  <a:pt x="1247543" y="2132525"/>
                  <a:pt x="1421683" y="2132525"/>
                </a:cubicBezTo>
                <a:cubicBezTo>
                  <a:pt x="1595827" y="2132525"/>
                  <a:pt x="1710171" y="2023537"/>
                  <a:pt x="1769272" y="1946779"/>
                </a:cubicBezTo>
                <a:lnTo>
                  <a:pt x="2185724" y="2071684"/>
                </a:lnTo>
                <a:cubicBezTo>
                  <a:pt x="2053532" y="2237945"/>
                  <a:pt x="1965477" y="2440294"/>
                  <a:pt x="1938744" y="2661696"/>
                </a:cubicBezTo>
                <a:cubicBezTo>
                  <a:pt x="1809092" y="2523894"/>
                  <a:pt x="1625479" y="2437171"/>
                  <a:pt x="1421683" y="2437171"/>
                </a:cubicBezTo>
                <a:cubicBezTo>
                  <a:pt x="1029719" y="2437171"/>
                  <a:pt x="710842" y="2756047"/>
                  <a:pt x="710842" y="3148013"/>
                </a:cubicBezTo>
                <a:lnTo>
                  <a:pt x="710842" y="3452659"/>
                </a:lnTo>
                <a:cubicBezTo>
                  <a:pt x="710842" y="3693634"/>
                  <a:pt x="831579" y="3906607"/>
                  <a:pt x="1015488" y="4035130"/>
                </a:cubicBezTo>
                <a:lnTo>
                  <a:pt x="1015488" y="4189383"/>
                </a:lnTo>
                <a:lnTo>
                  <a:pt x="361817" y="4385486"/>
                </a:lnTo>
                <a:cubicBezTo>
                  <a:pt x="145431" y="4450490"/>
                  <a:pt x="0" y="4645959"/>
                  <a:pt x="0" y="4871918"/>
                </a:cubicBezTo>
                <a:lnTo>
                  <a:pt x="0" y="5788281"/>
                </a:lnTo>
                <a:lnTo>
                  <a:pt x="1218586" y="5788281"/>
                </a:lnTo>
                <a:cubicBezTo>
                  <a:pt x="1274514" y="5788281"/>
                  <a:pt x="1320134" y="5833902"/>
                  <a:pt x="1320134" y="5889830"/>
                </a:cubicBezTo>
                <a:lnTo>
                  <a:pt x="1320134" y="6296025"/>
                </a:lnTo>
                <a:lnTo>
                  <a:pt x="4975891" y="6296025"/>
                </a:lnTo>
                <a:lnTo>
                  <a:pt x="4975891" y="5889830"/>
                </a:lnTo>
                <a:cubicBezTo>
                  <a:pt x="4975891" y="5833902"/>
                  <a:pt x="5021512" y="5788281"/>
                  <a:pt x="5077440" y="5788281"/>
                </a:cubicBezTo>
                <a:lnTo>
                  <a:pt x="6296025" y="5788281"/>
                </a:lnTo>
                <a:lnTo>
                  <a:pt x="6296025" y="4871918"/>
                </a:lnTo>
                <a:cubicBezTo>
                  <a:pt x="6296025" y="4645959"/>
                  <a:pt x="6150595" y="4450490"/>
                  <a:pt x="5934207" y="4385588"/>
                </a:cubicBezTo>
                <a:lnTo>
                  <a:pt x="5280537" y="4189484"/>
                </a:lnTo>
                <a:lnTo>
                  <a:pt x="5280537" y="4035232"/>
                </a:lnTo>
                <a:cubicBezTo>
                  <a:pt x="5464442" y="3906607"/>
                  <a:pt x="5585184" y="3693634"/>
                  <a:pt x="5585184" y="3452760"/>
                </a:cubicBezTo>
                <a:lnTo>
                  <a:pt x="5585184" y="3148114"/>
                </a:lnTo>
                <a:cubicBezTo>
                  <a:pt x="5585184" y="2756149"/>
                  <a:pt x="5266308" y="2437273"/>
                  <a:pt x="4874342" y="2437273"/>
                </a:cubicBezTo>
                <a:cubicBezTo>
                  <a:pt x="4675510" y="2437273"/>
                  <a:pt x="4495768" y="2519527"/>
                  <a:pt x="4366598" y="2651528"/>
                </a:cubicBezTo>
                <a:lnTo>
                  <a:pt x="4366598" y="2555285"/>
                </a:lnTo>
                <a:cubicBezTo>
                  <a:pt x="4366598" y="2354713"/>
                  <a:pt x="4257611" y="2174172"/>
                  <a:pt x="4087542" y="2078729"/>
                </a:cubicBezTo>
                <a:lnTo>
                  <a:pt x="4526753" y="1946881"/>
                </a:lnTo>
                <a:cubicBezTo>
                  <a:pt x="4585855" y="2023537"/>
                  <a:pt x="4700199" y="2132525"/>
                  <a:pt x="4874342" y="2132525"/>
                </a:cubicBezTo>
                <a:cubicBezTo>
                  <a:pt x="5048486" y="2132525"/>
                  <a:pt x="5162829" y="2023537"/>
                  <a:pt x="5221931" y="1946779"/>
                </a:cubicBezTo>
                <a:lnTo>
                  <a:pt x="5875893" y="2142984"/>
                </a:lnTo>
                <a:cubicBezTo>
                  <a:pt x="6005710" y="2181865"/>
                  <a:pt x="6092928" y="2299179"/>
                  <a:pt x="6092928" y="2434747"/>
                </a:cubicBezTo>
                <a:lnTo>
                  <a:pt x="6092928" y="3249561"/>
                </a:lnTo>
                <a:close/>
                <a:moveTo>
                  <a:pt x="1421683" y="203098"/>
                </a:moveTo>
                <a:cubicBezTo>
                  <a:pt x="1701640" y="203098"/>
                  <a:pt x="1929427" y="430888"/>
                  <a:pt x="1929427" y="710842"/>
                </a:cubicBezTo>
                <a:lnTo>
                  <a:pt x="1463737" y="710842"/>
                </a:lnTo>
                <a:cubicBezTo>
                  <a:pt x="1399215" y="710842"/>
                  <a:pt x="1335951" y="684661"/>
                  <a:pt x="1290381" y="639044"/>
                </a:cubicBezTo>
                <a:lnTo>
                  <a:pt x="1218586" y="567245"/>
                </a:lnTo>
                <a:lnTo>
                  <a:pt x="1146788" y="639044"/>
                </a:lnTo>
                <a:cubicBezTo>
                  <a:pt x="1101219" y="684661"/>
                  <a:pt x="1037949" y="710842"/>
                  <a:pt x="973440" y="710842"/>
                </a:cubicBezTo>
                <a:lnTo>
                  <a:pt x="913939" y="710842"/>
                </a:lnTo>
                <a:cubicBezTo>
                  <a:pt x="913939" y="430888"/>
                  <a:pt x="1141730" y="203098"/>
                  <a:pt x="1421683" y="203098"/>
                </a:cubicBezTo>
                <a:close/>
                <a:moveTo>
                  <a:pt x="913939" y="1015488"/>
                </a:moveTo>
                <a:lnTo>
                  <a:pt x="913939" y="913939"/>
                </a:lnTo>
                <a:lnTo>
                  <a:pt x="973440" y="913939"/>
                </a:lnTo>
                <a:cubicBezTo>
                  <a:pt x="1061900" y="913939"/>
                  <a:pt x="1146391" y="888552"/>
                  <a:pt x="1218586" y="841149"/>
                </a:cubicBezTo>
                <a:cubicBezTo>
                  <a:pt x="1290787" y="888552"/>
                  <a:pt x="1375275" y="913939"/>
                  <a:pt x="1463737" y="913939"/>
                </a:cubicBezTo>
                <a:lnTo>
                  <a:pt x="1929427" y="913939"/>
                </a:lnTo>
                <a:lnTo>
                  <a:pt x="1929427" y="1015488"/>
                </a:lnTo>
                <a:cubicBezTo>
                  <a:pt x="1929427" y="1295445"/>
                  <a:pt x="1701640" y="1523232"/>
                  <a:pt x="1421683" y="1523232"/>
                </a:cubicBezTo>
                <a:cubicBezTo>
                  <a:pt x="1141730" y="1523232"/>
                  <a:pt x="913939" y="1295445"/>
                  <a:pt x="913939" y="1015488"/>
                </a:cubicBezTo>
                <a:close/>
                <a:moveTo>
                  <a:pt x="1421683" y="1929427"/>
                </a:moveTo>
                <a:cubicBezTo>
                  <a:pt x="1313737" y="1929427"/>
                  <a:pt x="1243775" y="1838731"/>
                  <a:pt x="1218586" y="1799965"/>
                </a:cubicBezTo>
                <a:lnTo>
                  <a:pt x="1218586" y="1696474"/>
                </a:lnTo>
                <a:cubicBezTo>
                  <a:pt x="1282942" y="1715667"/>
                  <a:pt x="1351119" y="1726329"/>
                  <a:pt x="1421683" y="1726329"/>
                </a:cubicBezTo>
                <a:cubicBezTo>
                  <a:pt x="1492247" y="1726329"/>
                  <a:pt x="1560424" y="1715667"/>
                  <a:pt x="1624781" y="1696385"/>
                </a:cubicBezTo>
                <a:lnTo>
                  <a:pt x="1624781" y="1799864"/>
                </a:lnTo>
                <a:cubicBezTo>
                  <a:pt x="1599597" y="1838833"/>
                  <a:pt x="1529629" y="1929427"/>
                  <a:pt x="1421683" y="1929427"/>
                </a:cubicBezTo>
                <a:close/>
                <a:moveTo>
                  <a:pt x="4213031" y="3711786"/>
                </a:moveTo>
                <a:cubicBezTo>
                  <a:pt x="4264757" y="3843139"/>
                  <a:pt x="4354006" y="3955440"/>
                  <a:pt x="4468147" y="4035232"/>
                </a:cubicBezTo>
                <a:lnTo>
                  <a:pt x="4468147" y="4189484"/>
                </a:lnTo>
                <a:lnTo>
                  <a:pt x="3814579" y="4385588"/>
                </a:lnTo>
                <a:cubicBezTo>
                  <a:pt x="3793051" y="4391985"/>
                  <a:pt x="3772131" y="4400313"/>
                  <a:pt x="3751707" y="4409541"/>
                </a:cubicBezTo>
                <a:lnTo>
                  <a:pt x="3655757" y="4387428"/>
                </a:lnTo>
                <a:lnTo>
                  <a:pt x="3655757" y="4187352"/>
                </a:lnTo>
                <a:cubicBezTo>
                  <a:pt x="3764299" y="4100134"/>
                  <a:pt x="3849829" y="3985587"/>
                  <a:pt x="3902342" y="3854297"/>
                </a:cubicBezTo>
                <a:cubicBezTo>
                  <a:pt x="4019314" y="3844028"/>
                  <a:pt x="4128987" y="3794244"/>
                  <a:pt x="4213031" y="3711786"/>
                </a:cubicBezTo>
                <a:close/>
                <a:moveTo>
                  <a:pt x="3148013" y="4366598"/>
                </a:moveTo>
                <a:cubicBezTo>
                  <a:pt x="3255756" y="4366598"/>
                  <a:pt x="3358549" y="4345082"/>
                  <a:pt x="3452659" y="4306799"/>
                </a:cubicBezTo>
                <a:lnTo>
                  <a:pt x="3452659" y="4417373"/>
                </a:lnTo>
                <a:lnTo>
                  <a:pt x="3148013" y="4645857"/>
                </a:lnTo>
                <a:lnTo>
                  <a:pt x="2843366" y="4417373"/>
                </a:lnTo>
                <a:lnTo>
                  <a:pt x="2843366" y="4306799"/>
                </a:lnTo>
                <a:cubicBezTo>
                  <a:pt x="2937477" y="4345082"/>
                  <a:pt x="3040269" y="4366598"/>
                  <a:pt x="3148013" y="4366598"/>
                </a:cubicBezTo>
                <a:close/>
                <a:moveTo>
                  <a:pt x="2718664" y="4577731"/>
                </a:moveTo>
                <a:lnTo>
                  <a:pt x="2966240" y="4763476"/>
                </a:lnTo>
                <a:lnTo>
                  <a:pt x="2711569" y="4916294"/>
                </a:lnTo>
                <a:lnTo>
                  <a:pt x="2647161" y="4594296"/>
                </a:lnTo>
                <a:close/>
                <a:moveTo>
                  <a:pt x="3035801" y="5382086"/>
                </a:moveTo>
                <a:lnTo>
                  <a:pt x="3260224" y="5382086"/>
                </a:lnTo>
                <a:lnTo>
                  <a:pt x="3339216" y="6092928"/>
                </a:lnTo>
                <a:lnTo>
                  <a:pt x="2956822" y="6092928"/>
                </a:lnTo>
                <a:close/>
                <a:moveTo>
                  <a:pt x="3277868" y="5178989"/>
                </a:moveTo>
                <a:lnTo>
                  <a:pt x="3018055" y="5178989"/>
                </a:lnTo>
                <a:lnTo>
                  <a:pt x="2959741" y="5004109"/>
                </a:lnTo>
                <a:lnTo>
                  <a:pt x="3148013" y="4891199"/>
                </a:lnTo>
                <a:lnTo>
                  <a:pt x="3336183" y="5004109"/>
                </a:lnTo>
                <a:close/>
                <a:moveTo>
                  <a:pt x="3329785" y="4763476"/>
                </a:moveTo>
                <a:lnTo>
                  <a:pt x="3577361" y="4577731"/>
                </a:lnTo>
                <a:lnTo>
                  <a:pt x="3648864" y="4594194"/>
                </a:lnTo>
                <a:lnTo>
                  <a:pt x="3584457" y="4916193"/>
                </a:lnTo>
                <a:close/>
                <a:moveTo>
                  <a:pt x="4084318" y="3556048"/>
                </a:moveTo>
                <a:cubicBezTo>
                  <a:pt x="4049157" y="3594624"/>
                  <a:pt x="4004488" y="3621649"/>
                  <a:pt x="3956036" y="3638100"/>
                </a:cubicBezTo>
                <a:cubicBezTo>
                  <a:pt x="3958867" y="3610491"/>
                  <a:pt x="3960403" y="3582515"/>
                  <a:pt x="3960403" y="3554208"/>
                </a:cubicBezTo>
                <a:lnTo>
                  <a:pt x="3960403" y="3068284"/>
                </a:lnTo>
                <a:cubicBezTo>
                  <a:pt x="4069682" y="3109729"/>
                  <a:pt x="4151010" y="3205883"/>
                  <a:pt x="4161965" y="3320760"/>
                </a:cubicBezTo>
                <a:cubicBezTo>
                  <a:pt x="4170292" y="3408181"/>
                  <a:pt x="4142772" y="3491628"/>
                  <a:pt x="4084318" y="3556048"/>
                </a:cubicBezTo>
                <a:close/>
                <a:moveTo>
                  <a:pt x="3757305" y="3554208"/>
                </a:moveTo>
                <a:cubicBezTo>
                  <a:pt x="3757305" y="3890245"/>
                  <a:pt x="3484050" y="4163501"/>
                  <a:pt x="3148013" y="4163501"/>
                </a:cubicBezTo>
                <a:cubicBezTo>
                  <a:pt x="2811975" y="4163501"/>
                  <a:pt x="2538720" y="3890245"/>
                  <a:pt x="2538720" y="3554208"/>
                </a:cubicBezTo>
                <a:lnTo>
                  <a:pt x="2538720" y="3046464"/>
                </a:lnTo>
                <a:lnTo>
                  <a:pt x="2883478" y="3046464"/>
                </a:lnTo>
                <a:cubicBezTo>
                  <a:pt x="3104778" y="3046464"/>
                  <a:pt x="3320125" y="2991221"/>
                  <a:pt x="3512662" y="2885712"/>
                </a:cubicBezTo>
                <a:lnTo>
                  <a:pt x="3592987" y="3046464"/>
                </a:lnTo>
                <a:lnTo>
                  <a:pt x="3757305" y="3046464"/>
                </a:lnTo>
                <a:close/>
                <a:moveTo>
                  <a:pt x="2339989" y="3638100"/>
                </a:moveTo>
                <a:cubicBezTo>
                  <a:pt x="2291537" y="3621649"/>
                  <a:pt x="2246869" y="3594624"/>
                  <a:pt x="2211707" y="3556048"/>
                </a:cubicBezTo>
                <a:cubicBezTo>
                  <a:pt x="2153253" y="3491730"/>
                  <a:pt x="2125734" y="3408181"/>
                  <a:pt x="2134061" y="3320861"/>
                </a:cubicBezTo>
                <a:cubicBezTo>
                  <a:pt x="2145015" y="3205972"/>
                  <a:pt x="2226343" y="3109729"/>
                  <a:pt x="2335622" y="3068386"/>
                </a:cubicBezTo>
                <a:lnTo>
                  <a:pt x="2335622" y="3554208"/>
                </a:lnTo>
                <a:cubicBezTo>
                  <a:pt x="2335622" y="3582515"/>
                  <a:pt x="2337158" y="3610491"/>
                  <a:pt x="2339989" y="3638100"/>
                </a:cubicBezTo>
                <a:close/>
                <a:moveTo>
                  <a:pt x="2393683" y="3854297"/>
                </a:moveTo>
                <a:cubicBezTo>
                  <a:pt x="2446095" y="3985587"/>
                  <a:pt x="2531624" y="4100134"/>
                  <a:pt x="2640269" y="4187352"/>
                </a:cubicBezTo>
                <a:lnTo>
                  <a:pt x="2640269" y="4387428"/>
                </a:lnTo>
                <a:lnTo>
                  <a:pt x="2544318" y="4409541"/>
                </a:lnTo>
                <a:cubicBezTo>
                  <a:pt x="2523792" y="4400313"/>
                  <a:pt x="2502975" y="4392087"/>
                  <a:pt x="2481548" y="4385588"/>
                </a:cubicBezTo>
                <a:lnTo>
                  <a:pt x="1827878" y="4189484"/>
                </a:lnTo>
                <a:lnTo>
                  <a:pt x="1827878" y="4035232"/>
                </a:lnTo>
                <a:cubicBezTo>
                  <a:pt x="1941917" y="3955440"/>
                  <a:pt x="2031268" y="3843139"/>
                  <a:pt x="2082994" y="3711786"/>
                </a:cubicBezTo>
                <a:cubicBezTo>
                  <a:pt x="2167039" y="3794244"/>
                  <a:pt x="2276711" y="3844028"/>
                  <a:pt x="2393683" y="3854297"/>
                </a:cubicBezTo>
                <a:close/>
                <a:moveTo>
                  <a:pt x="1421683" y="2640269"/>
                </a:moveTo>
                <a:cubicBezTo>
                  <a:pt x="1701640" y="2640269"/>
                  <a:pt x="1929427" y="2868055"/>
                  <a:pt x="1929427" y="3148013"/>
                </a:cubicBezTo>
                <a:lnTo>
                  <a:pt x="1869932" y="3148013"/>
                </a:lnTo>
                <a:cubicBezTo>
                  <a:pt x="1805411" y="3148013"/>
                  <a:pt x="1742146" y="3121838"/>
                  <a:pt x="1696576" y="3076218"/>
                </a:cubicBezTo>
                <a:lnTo>
                  <a:pt x="1624781" y="3004423"/>
                </a:lnTo>
                <a:lnTo>
                  <a:pt x="1552986" y="3076218"/>
                </a:lnTo>
                <a:cubicBezTo>
                  <a:pt x="1507416" y="3121838"/>
                  <a:pt x="1444151" y="3148013"/>
                  <a:pt x="1379642" y="3148013"/>
                </a:cubicBezTo>
                <a:lnTo>
                  <a:pt x="913939" y="3148013"/>
                </a:lnTo>
                <a:cubicBezTo>
                  <a:pt x="913939" y="2868055"/>
                  <a:pt x="1141730" y="2640269"/>
                  <a:pt x="1421683" y="2640269"/>
                </a:cubicBezTo>
                <a:close/>
                <a:moveTo>
                  <a:pt x="913939" y="3452659"/>
                </a:moveTo>
                <a:lnTo>
                  <a:pt x="913939" y="3351110"/>
                </a:lnTo>
                <a:lnTo>
                  <a:pt x="1379642" y="3351110"/>
                </a:lnTo>
                <a:cubicBezTo>
                  <a:pt x="1468091" y="3351110"/>
                  <a:pt x="1552592" y="3325723"/>
                  <a:pt x="1624781" y="3278325"/>
                </a:cubicBezTo>
                <a:cubicBezTo>
                  <a:pt x="1696982" y="3325723"/>
                  <a:pt x="1781470" y="3351110"/>
                  <a:pt x="1869932" y="3351110"/>
                </a:cubicBezTo>
                <a:lnTo>
                  <a:pt x="1929427" y="3351110"/>
                </a:lnTo>
                <a:lnTo>
                  <a:pt x="1929427" y="3452659"/>
                </a:lnTo>
                <a:cubicBezTo>
                  <a:pt x="1929427" y="3732616"/>
                  <a:pt x="1701640" y="3960403"/>
                  <a:pt x="1421683" y="3960403"/>
                </a:cubicBezTo>
                <a:cubicBezTo>
                  <a:pt x="1141730" y="3960403"/>
                  <a:pt x="913939" y="3732616"/>
                  <a:pt x="913939" y="3452659"/>
                </a:cubicBezTo>
                <a:close/>
                <a:moveTo>
                  <a:pt x="1421683" y="4163501"/>
                </a:moveTo>
                <a:cubicBezTo>
                  <a:pt x="1492247" y="4163501"/>
                  <a:pt x="1560424" y="4152838"/>
                  <a:pt x="1624781" y="4133556"/>
                </a:cubicBezTo>
                <a:lnTo>
                  <a:pt x="1624781" y="4237035"/>
                </a:lnTo>
                <a:cubicBezTo>
                  <a:pt x="1599597" y="4276004"/>
                  <a:pt x="1529629" y="4366598"/>
                  <a:pt x="1421683" y="4366598"/>
                </a:cubicBezTo>
                <a:cubicBezTo>
                  <a:pt x="1313737" y="4366598"/>
                  <a:pt x="1243775" y="4275903"/>
                  <a:pt x="1218586" y="4237136"/>
                </a:cubicBezTo>
                <a:lnTo>
                  <a:pt x="1218586" y="4133645"/>
                </a:lnTo>
                <a:cubicBezTo>
                  <a:pt x="1282942" y="4152838"/>
                  <a:pt x="1351119" y="4163501"/>
                  <a:pt x="1421683" y="4163501"/>
                </a:cubicBezTo>
                <a:close/>
                <a:moveTo>
                  <a:pt x="1218586" y="5585184"/>
                </a:moveTo>
                <a:lnTo>
                  <a:pt x="812390" y="5585184"/>
                </a:lnTo>
                <a:lnTo>
                  <a:pt x="812390" y="4874342"/>
                </a:lnTo>
                <a:lnTo>
                  <a:pt x="609293" y="4874342"/>
                </a:lnTo>
                <a:lnTo>
                  <a:pt x="609293" y="5585184"/>
                </a:lnTo>
                <a:lnTo>
                  <a:pt x="203098" y="5585184"/>
                </a:lnTo>
                <a:lnTo>
                  <a:pt x="203098" y="4871918"/>
                </a:lnTo>
                <a:cubicBezTo>
                  <a:pt x="203098" y="4736350"/>
                  <a:pt x="290317" y="4619036"/>
                  <a:pt x="420228" y="4580155"/>
                </a:cubicBezTo>
                <a:lnTo>
                  <a:pt x="1074097" y="4383950"/>
                </a:lnTo>
                <a:cubicBezTo>
                  <a:pt x="1133201" y="4460709"/>
                  <a:pt x="1247543" y="4569696"/>
                  <a:pt x="1421683" y="4569696"/>
                </a:cubicBezTo>
                <a:cubicBezTo>
                  <a:pt x="1595827" y="4569696"/>
                  <a:pt x="1710171" y="4460709"/>
                  <a:pt x="1769272" y="4383950"/>
                </a:cubicBezTo>
                <a:lnTo>
                  <a:pt x="2154345" y="4499538"/>
                </a:lnTo>
                <a:lnTo>
                  <a:pt x="1871113" y="4564834"/>
                </a:lnTo>
                <a:cubicBezTo>
                  <a:pt x="1546690" y="4639764"/>
                  <a:pt x="1320134" y="4924622"/>
                  <a:pt x="1320134" y="5257486"/>
                </a:cubicBezTo>
                <a:lnTo>
                  <a:pt x="1320134" y="5382086"/>
                </a:lnTo>
                <a:lnTo>
                  <a:pt x="1523232" y="5382086"/>
                </a:lnTo>
                <a:lnTo>
                  <a:pt x="1523232" y="5257486"/>
                </a:lnTo>
                <a:cubicBezTo>
                  <a:pt x="1523232" y="5019671"/>
                  <a:pt x="1685126" y="4816282"/>
                  <a:pt x="1916835" y="4762727"/>
                </a:cubicBezTo>
                <a:lnTo>
                  <a:pt x="2449167" y="4639853"/>
                </a:lnTo>
                <a:lnTo>
                  <a:pt x="2568867" y="5238585"/>
                </a:lnTo>
                <a:lnTo>
                  <a:pt x="2781333" y="5111154"/>
                </a:lnTo>
                <a:lnTo>
                  <a:pt x="2841437" y="5291492"/>
                </a:lnTo>
                <a:lnTo>
                  <a:pt x="2752480" y="6092928"/>
                </a:lnTo>
                <a:lnTo>
                  <a:pt x="2234074" y="6092928"/>
                </a:lnTo>
                <a:lnTo>
                  <a:pt x="2234074" y="5280537"/>
                </a:lnTo>
                <a:lnTo>
                  <a:pt x="2030976" y="5280537"/>
                </a:lnTo>
                <a:lnTo>
                  <a:pt x="2030976" y="6092928"/>
                </a:lnTo>
                <a:lnTo>
                  <a:pt x="1523232" y="6092928"/>
                </a:lnTo>
                <a:lnTo>
                  <a:pt x="1523232" y="5889830"/>
                </a:lnTo>
                <a:cubicBezTo>
                  <a:pt x="1523232" y="5721894"/>
                  <a:pt x="1386522" y="5585184"/>
                  <a:pt x="1218586" y="5585184"/>
                </a:cubicBezTo>
                <a:close/>
                <a:moveTo>
                  <a:pt x="5875804" y="4580155"/>
                </a:moveTo>
                <a:cubicBezTo>
                  <a:pt x="6005710" y="4619036"/>
                  <a:pt x="6092928" y="4736350"/>
                  <a:pt x="6092928" y="4871918"/>
                </a:cubicBezTo>
                <a:lnTo>
                  <a:pt x="6092928" y="5585184"/>
                </a:lnTo>
                <a:lnTo>
                  <a:pt x="5686733" y="5585184"/>
                </a:lnTo>
                <a:lnTo>
                  <a:pt x="5686733" y="4874342"/>
                </a:lnTo>
                <a:lnTo>
                  <a:pt x="5483635" y="4874342"/>
                </a:lnTo>
                <a:lnTo>
                  <a:pt x="5483635" y="5585184"/>
                </a:lnTo>
                <a:lnTo>
                  <a:pt x="5077440" y="5585184"/>
                </a:lnTo>
                <a:cubicBezTo>
                  <a:pt x="4909503" y="5585184"/>
                  <a:pt x="4772793" y="5721894"/>
                  <a:pt x="4772793" y="5889830"/>
                </a:cubicBezTo>
                <a:lnTo>
                  <a:pt x="4772793" y="6092928"/>
                </a:lnTo>
                <a:lnTo>
                  <a:pt x="4265049" y="6092928"/>
                </a:lnTo>
                <a:lnTo>
                  <a:pt x="4265049" y="5280537"/>
                </a:lnTo>
                <a:lnTo>
                  <a:pt x="4061952" y="5280537"/>
                </a:lnTo>
                <a:lnTo>
                  <a:pt x="4061952" y="6092928"/>
                </a:lnTo>
                <a:lnTo>
                  <a:pt x="3543545" y="6092928"/>
                </a:lnTo>
                <a:lnTo>
                  <a:pt x="3454499" y="5291492"/>
                </a:lnTo>
                <a:lnTo>
                  <a:pt x="3514591" y="5111154"/>
                </a:lnTo>
                <a:lnTo>
                  <a:pt x="3727057" y="5238585"/>
                </a:lnTo>
                <a:lnTo>
                  <a:pt x="3846757" y="4639853"/>
                </a:lnTo>
                <a:lnTo>
                  <a:pt x="4379190" y="4762727"/>
                </a:lnTo>
                <a:cubicBezTo>
                  <a:pt x="4610899" y="4816282"/>
                  <a:pt x="4772793" y="5019671"/>
                  <a:pt x="4772793" y="5257486"/>
                </a:cubicBezTo>
                <a:lnTo>
                  <a:pt x="4772793" y="5382086"/>
                </a:lnTo>
                <a:lnTo>
                  <a:pt x="4975891" y="5382086"/>
                </a:lnTo>
                <a:lnTo>
                  <a:pt x="4975891" y="5257486"/>
                </a:lnTo>
                <a:cubicBezTo>
                  <a:pt x="4975891" y="4924622"/>
                  <a:pt x="4749336" y="4639764"/>
                  <a:pt x="4424913" y="4564834"/>
                </a:cubicBezTo>
                <a:lnTo>
                  <a:pt x="4141680" y="4499538"/>
                </a:lnTo>
                <a:lnTo>
                  <a:pt x="4526753" y="4383950"/>
                </a:lnTo>
                <a:cubicBezTo>
                  <a:pt x="4585855" y="4460709"/>
                  <a:pt x="4700199" y="4569696"/>
                  <a:pt x="4874342" y="4569696"/>
                </a:cubicBezTo>
                <a:cubicBezTo>
                  <a:pt x="5048486" y="4569696"/>
                  <a:pt x="5162829" y="4460709"/>
                  <a:pt x="5221931" y="4383950"/>
                </a:cubicBezTo>
                <a:close/>
                <a:moveTo>
                  <a:pt x="5077440" y="4237136"/>
                </a:moveTo>
                <a:cubicBezTo>
                  <a:pt x="5052256" y="4276004"/>
                  <a:pt x="4982289" y="4366598"/>
                  <a:pt x="4874342" y="4366598"/>
                </a:cubicBezTo>
                <a:cubicBezTo>
                  <a:pt x="4766193" y="4366598"/>
                  <a:pt x="4696137" y="4275611"/>
                  <a:pt x="4671245" y="4237136"/>
                </a:cubicBezTo>
                <a:lnTo>
                  <a:pt x="4671245" y="4133556"/>
                </a:lnTo>
                <a:cubicBezTo>
                  <a:pt x="4735601" y="4152838"/>
                  <a:pt x="4803779" y="4163501"/>
                  <a:pt x="4874342" y="4163501"/>
                </a:cubicBezTo>
                <a:cubicBezTo>
                  <a:pt x="4944906" y="4163501"/>
                  <a:pt x="5013083" y="4152838"/>
                  <a:pt x="5077440" y="4133556"/>
                </a:cubicBezTo>
                <a:close/>
                <a:moveTo>
                  <a:pt x="4874342" y="3960403"/>
                </a:moveTo>
                <a:cubicBezTo>
                  <a:pt x="4594385" y="3960403"/>
                  <a:pt x="4366598" y="3732616"/>
                  <a:pt x="4366598" y="3452659"/>
                </a:cubicBezTo>
                <a:lnTo>
                  <a:pt x="4366598" y="3351110"/>
                </a:lnTo>
                <a:lnTo>
                  <a:pt x="4426106" y="3351110"/>
                </a:lnTo>
                <a:cubicBezTo>
                  <a:pt x="4514555" y="3351110"/>
                  <a:pt x="4599056" y="3325723"/>
                  <a:pt x="4671245" y="3278325"/>
                </a:cubicBezTo>
                <a:cubicBezTo>
                  <a:pt x="4743446" y="3325723"/>
                  <a:pt x="4827934" y="3351110"/>
                  <a:pt x="4916396" y="3351110"/>
                </a:cubicBezTo>
                <a:lnTo>
                  <a:pt x="5382086" y="3351110"/>
                </a:lnTo>
                <a:lnTo>
                  <a:pt x="5382086" y="3452659"/>
                </a:lnTo>
                <a:cubicBezTo>
                  <a:pt x="5382086" y="3732616"/>
                  <a:pt x="5154299" y="3960403"/>
                  <a:pt x="4874342" y="3960403"/>
                </a:cubicBezTo>
                <a:close/>
                <a:moveTo>
                  <a:pt x="4874342" y="2640269"/>
                </a:moveTo>
                <a:cubicBezTo>
                  <a:pt x="5154299" y="2640269"/>
                  <a:pt x="5382086" y="2868055"/>
                  <a:pt x="5382086" y="3148013"/>
                </a:cubicBezTo>
                <a:lnTo>
                  <a:pt x="4916396" y="3148013"/>
                </a:lnTo>
                <a:cubicBezTo>
                  <a:pt x="4851875" y="3148013"/>
                  <a:pt x="4788610" y="3121838"/>
                  <a:pt x="4743040" y="3076218"/>
                </a:cubicBezTo>
                <a:lnTo>
                  <a:pt x="4671245" y="3004423"/>
                </a:lnTo>
                <a:lnTo>
                  <a:pt x="4599450" y="3076218"/>
                </a:lnTo>
                <a:cubicBezTo>
                  <a:pt x="4553880" y="3121838"/>
                  <a:pt x="4490615" y="3148013"/>
                  <a:pt x="4426106" y="3148013"/>
                </a:cubicBezTo>
                <a:lnTo>
                  <a:pt x="4366598" y="3148013"/>
                </a:lnTo>
                <a:cubicBezTo>
                  <a:pt x="4366598" y="2868055"/>
                  <a:pt x="4594385" y="2640269"/>
                  <a:pt x="4874342" y="2640269"/>
                </a:cubicBezTo>
                <a:close/>
                <a:moveTo>
                  <a:pt x="4163501" y="2953547"/>
                </a:moveTo>
                <a:cubicBezTo>
                  <a:pt x="4073655" y="2885509"/>
                  <a:pt x="3962040" y="2843366"/>
                  <a:pt x="3841400" y="2843366"/>
                </a:cubicBezTo>
                <a:lnTo>
                  <a:pt x="3718527" y="2843366"/>
                </a:lnTo>
                <a:lnTo>
                  <a:pt x="3593622" y="2593556"/>
                </a:lnTo>
                <a:lnTo>
                  <a:pt x="3497924" y="2657329"/>
                </a:lnTo>
                <a:cubicBezTo>
                  <a:pt x="3315263" y="2779111"/>
                  <a:pt x="3102836" y="2843366"/>
                  <a:pt x="2883478" y="2843366"/>
                </a:cubicBezTo>
                <a:lnTo>
                  <a:pt x="2454625" y="2843366"/>
                </a:lnTo>
                <a:cubicBezTo>
                  <a:pt x="2333985" y="2843366"/>
                  <a:pt x="2222370" y="2885509"/>
                  <a:pt x="2132525" y="2953547"/>
                </a:cubicBezTo>
                <a:lnTo>
                  <a:pt x="2132525" y="2803356"/>
                </a:lnTo>
                <a:cubicBezTo>
                  <a:pt x="2132525" y="2265554"/>
                  <a:pt x="2570200" y="1827878"/>
                  <a:pt x="3108002" y="1827878"/>
                </a:cubicBezTo>
                <a:cubicBezTo>
                  <a:pt x="3368564" y="1827878"/>
                  <a:pt x="3613614" y="1929326"/>
                  <a:pt x="3797811" y="2113535"/>
                </a:cubicBezTo>
                <a:lnTo>
                  <a:pt x="3905567" y="2221278"/>
                </a:lnTo>
                <a:lnTo>
                  <a:pt x="3928326" y="2228920"/>
                </a:lnTo>
                <a:cubicBezTo>
                  <a:pt x="4068946" y="2275823"/>
                  <a:pt x="4163501" y="2406922"/>
                  <a:pt x="4163501" y="2555183"/>
                </a:cubicBezTo>
                <a:close/>
                <a:moveTo>
                  <a:pt x="4874342" y="203098"/>
                </a:moveTo>
                <a:cubicBezTo>
                  <a:pt x="5154299" y="203098"/>
                  <a:pt x="5382086" y="430888"/>
                  <a:pt x="5382086" y="710842"/>
                </a:cubicBezTo>
                <a:lnTo>
                  <a:pt x="5322591" y="710842"/>
                </a:lnTo>
                <a:cubicBezTo>
                  <a:pt x="5258070" y="710842"/>
                  <a:pt x="5194805" y="684661"/>
                  <a:pt x="5149235" y="639044"/>
                </a:cubicBezTo>
                <a:lnTo>
                  <a:pt x="5077440" y="567245"/>
                </a:lnTo>
                <a:lnTo>
                  <a:pt x="5005645" y="639044"/>
                </a:lnTo>
                <a:cubicBezTo>
                  <a:pt x="4960075" y="684661"/>
                  <a:pt x="4896810" y="710842"/>
                  <a:pt x="4832301" y="710842"/>
                </a:cubicBezTo>
                <a:lnTo>
                  <a:pt x="4366598" y="710842"/>
                </a:lnTo>
                <a:cubicBezTo>
                  <a:pt x="4366598" y="430888"/>
                  <a:pt x="4594385" y="203098"/>
                  <a:pt x="4874342" y="203098"/>
                </a:cubicBezTo>
                <a:close/>
                <a:moveTo>
                  <a:pt x="4366598" y="1015488"/>
                </a:moveTo>
                <a:lnTo>
                  <a:pt x="4366598" y="913939"/>
                </a:lnTo>
                <a:lnTo>
                  <a:pt x="4832301" y="913939"/>
                </a:lnTo>
                <a:cubicBezTo>
                  <a:pt x="4920750" y="913939"/>
                  <a:pt x="5005251" y="888552"/>
                  <a:pt x="5077440" y="841149"/>
                </a:cubicBezTo>
                <a:cubicBezTo>
                  <a:pt x="5149641" y="888552"/>
                  <a:pt x="5234129" y="913939"/>
                  <a:pt x="5322591" y="913939"/>
                </a:cubicBezTo>
                <a:lnTo>
                  <a:pt x="5382086" y="913939"/>
                </a:lnTo>
                <a:lnTo>
                  <a:pt x="5382086" y="1015488"/>
                </a:lnTo>
                <a:cubicBezTo>
                  <a:pt x="5382086" y="1295445"/>
                  <a:pt x="5154299" y="1523232"/>
                  <a:pt x="4874342" y="1523232"/>
                </a:cubicBezTo>
                <a:cubicBezTo>
                  <a:pt x="4594385" y="1523232"/>
                  <a:pt x="4366598" y="1295445"/>
                  <a:pt x="4366598" y="1015488"/>
                </a:cubicBezTo>
                <a:close/>
                <a:moveTo>
                  <a:pt x="4874342" y="1929427"/>
                </a:moveTo>
                <a:cubicBezTo>
                  <a:pt x="4766193" y="1929427"/>
                  <a:pt x="4696137" y="1838439"/>
                  <a:pt x="4671245" y="1799965"/>
                </a:cubicBezTo>
                <a:lnTo>
                  <a:pt x="4671245" y="1696385"/>
                </a:lnTo>
                <a:cubicBezTo>
                  <a:pt x="4735601" y="1715667"/>
                  <a:pt x="4803779" y="1726329"/>
                  <a:pt x="4874342" y="1726329"/>
                </a:cubicBezTo>
                <a:cubicBezTo>
                  <a:pt x="4944906" y="1726329"/>
                  <a:pt x="5013083" y="1715667"/>
                  <a:pt x="5077440" y="1696385"/>
                </a:cubicBezTo>
                <a:lnTo>
                  <a:pt x="5077440" y="1799864"/>
                </a:lnTo>
                <a:cubicBezTo>
                  <a:pt x="5052256" y="1838833"/>
                  <a:pt x="4982289" y="1929427"/>
                  <a:pt x="4874342" y="1929427"/>
                </a:cubicBez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635" dirty="0"/>
          </a:p>
        </p:txBody>
      </p:sp>
      <p:sp>
        <p:nvSpPr>
          <p:cNvPr id="94" name="iconfont-11592-5504380">
            <a:extLst>
              <a:ext uri="{FF2B5EF4-FFF2-40B4-BE49-F238E27FC236}">
                <a16:creationId xmlns:a16="http://schemas.microsoft.com/office/drawing/2014/main" id="{17FA20C3-EE11-4A7E-A520-DC868E89296F}"/>
              </a:ext>
            </a:extLst>
          </p:cNvPr>
          <p:cNvSpPr>
            <a:spLocks noChangeAspect="1"/>
          </p:cNvSpPr>
          <p:nvPr/>
        </p:nvSpPr>
        <p:spPr bwMode="auto">
          <a:xfrm>
            <a:off x="5726021" y="3029406"/>
            <a:ext cx="630017" cy="630239"/>
          </a:xfrm>
          <a:custGeom>
            <a:avLst/>
            <a:gdLst>
              <a:gd name="T0" fmla="*/ 9100 w 11840"/>
              <a:gd name="T1" fmla="*/ 9495 h 11844"/>
              <a:gd name="T2" fmla="*/ 7809 w 11840"/>
              <a:gd name="T3" fmla="*/ 8420 h 11844"/>
              <a:gd name="T4" fmla="*/ 7556 w 11840"/>
              <a:gd name="T5" fmla="*/ 8407 h 11844"/>
              <a:gd name="T6" fmla="*/ 6838 w 11840"/>
              <a:gd name="T7" fmla="*/ 8884 h 11844"/>
              <a:gd name="T8" fmla="*/ 6540 w 11840"/>
              <a:gd name="T9" fmla="*/ 8974 h 11844"/>
              <a:gd name="T10" fmla="*/ 5883 w 11840"/>
              <a:gd name="T11" fmla="*/ 8882 h 11844"/>
              <a:gd name="T12" fmla="*/ 4002 w 11840"/>
              <a:gd name="T13" fmla="*/ 7835 h 11844"/>
              <a:gd name="T14" fmla="*/ 2955 w 11840"/>
              <a:gd name="T15" fmla="*/ 5955 h 11844"/>
              <a:gd name="T16" fmla="*/ 2863 w 11840"/>
              <a:gd name="T17" fmla="*/ 5298 h 11844"/>
              <a:gd name="T18" fmla="*/ 2952 w 11840"/>
              <a:gd name="T19" fmla="*/ 4999 h 11844"/>
              <a:gd name="T20" fmla="*/ 3431 w 11840"/>
              <a:gd name="T21" fmla="*/ 4282 h 11844"/>
              <a:gd name="T22" fmla="*/ 3417 w 11840"/>
              <a:gd name="T23" fmla="*/ 4030 h 11844"/>
              <a:gd name="T24" fmla="*/ 2341 w 11840"/>
              <a:gd name="T25" fmla="*/ 2740 h 11844"/>
              <a:gd name="T26" fmla="*/ 2100 w 11840"/>
              <a:gd name="T27" fmla="*/ 2740 h 11844"/>
              <a:gd name="T28" fmla="*/ 1388 w 11840"/>
              <a:gd name="T29" fmla="*/ 3611 h 11844"/>
              <a:gd name="T30" fmla="*/ 1205 w 11840"/>
              <a:gd name="T31" fmla="*/ 4551 h 11844"/>
              <a:gd name="T32" fmla="*/ 1220 w 11840"/>
              <a:gd name="T33" fmla="*/ 4613 h 11844"/>
              <a:gd name="T34" fmla="*/ 1289 w 11840"/>
              <a:gd name="T35" fmla="*/ 4853 h 11844"/>
              <a:gd name="T36" fmla="*/ 1611 w 11840"/>
              <a:gd name="T37" fmla="*/ 5622 h 11844"/>
              <a:gd name="T38" fmla="*/ 3576 w 11840"/>
              <a:gd name="T39" fmla="*/ 8260 h 11844"/>
              <a:gd name="T40" fmla="*/ 6216 w 11840"/>
              <a:gd name="T41" fmla="*/ 10225 h 11844"/>
              <a:gd name="T42" fmla="*/ 6984 w 11840"/>
              <a:gd name="T43" fmla="*/ 10547 h 11844"/>
              <a:gd name="T44" fmla="*/ 7226 w 11840"/>
              <a:gd name="T45" fmla="*/ 10615 h 11844"/>
              <a:gd name="T46" fmla="*/ 7300 w 11840"/>
              <a:gd name="T47" fmla="*/ 10635 h 11844"/>
              <a:gd name="T48" fmla="*/ 8228 w 11840"/>
              <a:gd name="T49" fmla="*/ 10448 h 11844"/>
              <a:gd name="T50" fmla="*/ 9099 w 11840"/>
              <a:gd name="T51" fmla="*/ 9736 h 11844"/>
              <a:gd name="T52" fmla="*/ 9100 w 11840"/>
              <a:gd name="T53" fmla="*/ 9495 h 11844"/>
              <a:gd name="T54" fmla="*/ 6964 w 11840"/>
              <a:gd name="T55" fmla="*/ 7519 h 11844"/>
              <a:gd name="T56" fmla="*/ 8491 w 11840"/>
              <a:gd name="T57" fmla="*/ 7600 h 11844"/>
              <a:gd name="T58" fmla="*/ 9782 w 11840"/>
              <a:gd name="T59" fmla="*/ 8676 h 11844"/>
              <a:gd name="T60" fmla="*/ 9774 w 11840"/>
              <a:gd name="T61" fmla="*/ 10561 h 11844"/>
              <a:gd name="T62" fmla="*/ 8903 w 11840"/>
              <a:gd name="T63" fmla="*/ 11274 h 11844"/>
              <a:gd name="T64" fmla="*/ 6992 w 11840"/>
              <a:gd name="T65" fmla="*/ 11656 h 11844"/>
              <a:gd name="T66" fmla="*/ 5740 w 11840"/>
              <a:gd name="T67" fmla="*/ 11180 h 11844"/>
              <a:gd name="T68" fmla="*/ 2823 w 11840"/>
              <a:gd name="T69" fmla="*/ 9014 h 11844"/>
              <a:gd name="T70" fmla="*/ 656 w 11840"/>
              <a:gd name="T71" fmla="*/ 6098 h 11844"/>
              <a:gd name="T72" fmla="*/ 178 w 11840"/>
              <a:gd name="T73" fmla="*/ 4841 h 11844"/>
              <a:gd name="T74" fmla="*/ 562 w 11840"/>
              <a:gd name="T75" fmla="*/ 2936 h 11844"/>
              <a:gd name="T76" fmla="*/ 1275 w 11840"/>
              <a:gd name="T77" fmla="*/ 2065 h 11844"/>
              <a:gd name="T78" fmla="*/ 3161 w 11840"/>
              <a:gd name="T79" fmla="*/ 2057 h 11844"/>
              <a:gd name="T80" fmla="*/ 4236 w 11840"/>
              <a:gd name="T81" fmla="*/ 3347 h 11844"/>
              <a:gd name="T82" fmla="*/ 4318 w 11840"/>
              <a:gd name="T83" fmla="*/ 4874 h 11844"/>
              <a:gd name="T84" fmla="*/ 3942 w 11840"/>
              <a:gd name="T85" fmla="*/ 5438 h 11844"/>
              <a:gd name="T86" fmla="*/ 4440 w 11840"/>
              <a:gd name="T87" fmla="*/ 6704 h 11844"/>
              <a:gd name="T88" fmla="*/ 5134 w 11840"/>
              <a:gd name="T89" fmla="*/ 7397 h 11844"/>
              <a:gd name="T90" fmla="*/ 6130 w 11840"/>
              <a:gd name="T91" fmla="*/ 7844 h 11844"/>
              <a:gd name="T92" fmla="*/ 6400 w 11840"/>
              <a:gd name="T93" fmla="*/ 7895 h 11844"/>
              <a:gd name="T94" fmla="*/ 6964 w 11840"/>
              <a:gd name="T95" fmla="*/ 7519 h 11844"/>
              <a:gd name="T96" fmla="*/ 11840 w 11840"/>
              <a:gd name="T97" fmla="*/ 5867 h 11844"/>
              <a:gd name="T98" fmla="*/ 11306 w 11840"/>
              <a:gd name="T99" fmla="*/ 6400 h 11844"/>
              <a:gd name="T100" fmla="*/ 10773 w 11840"/>
              <a:gd name="T101" fmla="*/ 5867 h 11844"/>
              <a:gd name="T102" fmla="*/ 5973 w 11840"/>
              <a:gd name="T103" fmla="*/ 1067 h 11844"/>
              <a:gd name="T104" fmla="*/ 5440 w 11840"/>
              <a:gd name="T105" fmla="*/ 534 h 11844"/>
              <a:gd name="T106" fmla="*/ 5973 w 11840"/>
              <a:gd name="T107" fmla="*/ 0 h 11844"/>
              <a:gd name="T108" fmla="*/ 11840 w 11840"/>
              <a:gd name="T109" fmla="*/ 5867 h 11844"/>
              <a:gd name="T110" fmla="*/ 9440 w 11840"/>
              <a:gd name="T111" fmla="*/ 5867 h 11844"/>
              <a:gd name="T112" fmla="*/ 8906 w 11840"/>
              <a:gd name="T113" fmla="*/ 6400 h 11844"/>
              <a:gd name="T114" fmla="*/ 8373 w 11840"/>
              <a:gd name="T115" fmla="*/ 5867 h 11844"/>
              <a:gd name="T116" fmla="*/ 5973 w 11840"/>
              <a:gd name="T117" fmla="*/ 3467 h 11844"/>
              <a:gd name="T118" fmla="*/ 5440 w 11840"/>
              <a:gd name="T119" fmla="*/ 2934 h 11844"/>
              <a:gd name="T120" fmla="*/ 5973 w 11840"/>
              <a:gd name="T121" fmla="*/ 2400 h 11844"/>
              <a:gd name="T122" fmla="*/ 9440 w 11840"/>
              <a:gd name="T123" fmla="*/ 5867 h 11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840" h="11844">
                <a:moveTo>
                  <a:pt x="9100" y="9495"/>
                </a:moveTo>
                <a:lnTo>
                  <a:pt x="7809" y="8420"/>
                </a:lnTo>
                <a:cubicBezTo>
                  <a:pt x="7755" y="8375"/>
                  <a:pt x="7614" y="8368"/>
                  <a:pt x="7556" y="8407"/>
                </a:cubicBezTo>
                <a:lnTo>
                  <a:pt x="6838" y="8884"/>
                </a:lnTo>
                <a:cubicBezTo>
                  <a:pt x="6750" y="8943"/>
                  <a:pt x="6646" y="8974"/>
                  <a:pt x="6540" y="8974"/>
                </a:cubicBezTo>
                <a:cubicBezTo>
                  <a:pt x="6395" y="8973"/>
                  <a:pt x="6167" y="8949"/>
                  <a:pt x="5883" y="8882"/>
                </a:cubicBezTo>
                <a:cubicBezTo>
                  <a:pt x="5171" y="8714"/>
                  <a:pt x="4520" y="8352"/>
                  <a:pt x="4002" y="7835"/>
                </a:cubicBezTo>
                <a:cubicBezTo>
                  <a:pt x="3486" y="7317"/>
                  <a:pt x="3123" y="6666"/>
                  <a:pt x="2955" y="5955"/>
                </a:cubicBezTo>
                <a:cubicBezTo>
                  <a:pt x="2887" y="5671"/>
                  <a:pt x="2864" y="5444"/>
                  <a:pt x="2863" y="5298"/>
                </a:cubicBezTo>
                <a:cubicBezTo>
                  <a:pt x="2862" y="5192"/>
                  <a:pt x="2894" y="5088"/>
                  <a:pt x="2952" y="4999"/>
                </a:cubicBezTo>
                <a:lnTo>
                  <a:pt x="3431" y="4282"/>
                </a:lnTo>
                <a:cubicBezTo>
                  <a:pt x="3471" y="4222"/>
                  <a:pt x="3463" y="4085"/>
                  <a:pt x="3417" y="4030"/>
                </a:cubicBezTo>
                <a:lnTo>
                  <a:pt x="2341" y="2740"/>
                </a:lnTo>
                <a:cubicBezTo>
                  <a:pt x="2260" y="2642"/>
                  <a:pt x="2180" y="2643"/>
                  <a:pt x="2100" y="2740"/>
                </a:cubicBezTo>
                <a:lnTo>
                  <a:pt x="1388" y="3611"/>
                </a:lnTo>
                <a:cubicBezTo>
                  <a:pt x="1208" y="3830"/>
                  <a:pt x="1121" y="4284"/>
                  <a:pt x="1205" y="4551"/>
                </a:cubicBezTo>
                <a:cubicBezTo>
                  <a:pt x="1211" y="4571"/>
                  <a:pt x="1216" y="4592"/>
                  <a:pt x="1220" y="4613"/>
                </a:cubicBezTo>
                <a:cubicBezTo>
                  <a:pt x="1226" y="4645"/>
                  <a:pt x="1247" y="4727"/>
                  <a:pt x="1289" y="4853"/>
                </a:cubicBezTo>
                <a:cubicBezTo>
                  <a:pt x="1362" y="5077"/>
                  <a:pt x="1467" y="5335"/>
                  <a:pt x="1611" y="5622"/>
                </a:cubicBezTo>
                <a:cubicBezTo>
                  <a:pt x="2028" y="6458"/>
                  <a:pt x="2667" y="7351"/>
                  <a:pt x="3576" y="8260"/>
                </a:cubicBezTo>
                <a:cubicBezTo>
                  <a:pt x="4486" y="9169"/>
                  <a:pt x="5379" y="9808"/>
                  <a:pt x="6216" y="10225"/>
                </a:cubicBezTo>
                <a:cubicBezTo>
                  <a:pt x="6464" y="10351"/>
                  <a:pt x="6721" y="10459"/>
                  <a:pt x="6984" y="10547"/>
                </a:cubicBezTo>
                <a:cubicBezTo>
                  <a:pt x="7111" y="10588"/>
                  <a:pt x="7193" y="10609"/>
                  <a:pt x="7226" y="10615"/>
                </a:cubicBezTo>
                <a:cubicBezTo>
                  <a:pt x="7251" y="10620"/>
                  <a:pt x="7275" y="10626"/>
                  <a:pt x="7300" y="10635"/>
                </a:cubicBezTo>
                <a:cubicBezTo>
                  <a:pt x="7550" y="10720"/>
                  <a:pt x="8006" y="10630"/>
                  <a:pt x="8228" y="10448"/>
                </a:cubicBezTo>
                <a:lnTo>
                  <a:pt x="9099" y="9736"/>
                </a:lnTo>
                <a:cubicBezTo>
                  <a:pt x="9198" y="9655"/>
                  <a:pt x="9198" y="9577"/>
                  <a:pt x="9100" y="9495"/>
                </a:cubicBezTo>
                <a:close/>
                <a:moveTo>
                  <a:pt x="6964" y="7519"/>
                </a:moveTo>
                <a:cubicBezTo>
                  <a:pt x="7416" y="7218"/>
                  <a:pt x="8075" y="7254"/>
                  <a:pt x="8491" y="7600"/>
                </a:cubicBezTo>
                <a:lnTo>
                  <a:pt x="9782" y="8676"/>
                </a:lnTo>
                <a:cubicBezTo>
                  <a:pt x="10395" y="9186"/>
                  <a:pt x="10392" y="10056"/>
                  <a:pt x="9774" y="10561"/>
                </a:cubicBezTo>
                <a:lnTo>
                  <a:pt x="8903" y="11274"/>
                </a:lnTo>
                <a:cubicBezTo>
                  <a:pt x="8411" y="11676"/>
                  <a:pt x="7594" y="11844"/>
                  <a:pt x="6992" y="11656"/>
                </a:cubicBezTo>
                <a:cubicBezTo>
                  <a:pt x="6722" y="11600"/>
                  <a:pt x="6292" y="11455"/>
                  <a:pt x="5740" y="11180"/>
                </a:cubicBezTo>
                <a:cubicBezTo>
                  <a:pt x="4801" y="10712"/>
                  <a:pt x="3814" y="10005"/>
                  <a:pt x="2823" y="9014"/>
                </a:cubicBezTo>
                <a:cubicBezTo>
                  <a:pt x="1831" y="8023"/>
                  <a:pt x="1124" y="7037"/>
                  <a:pt x="656" y="6098"/>
                </a:cubicBezTo>
                <a:cubicBezTo>
                  <a:pt x="379" y="5542"/>
                  <a:pt x="233" y="5110"/>
                  <a:pt x="178" y="4841"/>
                </a:cubicBezTo>
                <a:cubicBezTo>
                  <a:pt x="0" y="4234"/>
                  <a:pt x="162" y="3424"/>
                  <a:pt x="562" y="2936"/>
                </a:cubicBezTo>
                <a:lnTo>
                  <a:pt x="1275" y="2065"/>
                </a:lnTo>
                <a:cubicBezTo>
                  <a:pt x="1779" y="1449"/>
                  <a:pt x="2651" y="1445"/>
                  <a:pt x="3161" y="2057"/>
                </a:cubicBezTo>
                <a:lnTo>
                  <a:pt x="4236" y="3347"/>
                </a:lnTo>
                <a:cubicBezTo>
                  <a:pt x="4585" y="3765"/>
                  <a:pt x="4620" y="4421"/>
                  <a:pt x="4318" y="4874"/>
                </a:cubicBezTo>
                <a:lnTo>
                  <a:pt x="3942" y="5438"/>
                </a:lnTo>
                <a:cubicBezTo>
                  <a:pt x="4005" y="5894"/>
                  <a:pt x="4175" y="6328"/>
                  <a:pt x="4440" y="6704"/>
                </a:cubicBezTo>
                <a:cubicBezTo>
                  <a:pt x="4629" y="6973"/>
                  <a:pt x="4864" y="7208"/>
                  <a:pt x="5134" y="7397"/>
                </a:cubicBezTo>
                <a:cubicBezTo>
                  <a:pt x="5434" y="7608"/>
                  <a:pt x="5772" y="7760"/>
                  <a:pt x="6130" y="7844"/>
                </a:cubicBezTo>
                <a:cubicBezTo>
                  <a:pt x="6236" y="7869"/>
                  <a:pt x="6327" y="7885"/>
                  <a:pt x="6400" y="7895"/>
                </a:cubicBezTo>
                <a:lnTo>
                  <a:pt x="6964" y="7519"/>
                </a:lnTo>
                <a:close/>
                <a:moveTo>
                  <a:pt x="11840" y="5867"/>
                </a:moveTo>
                <a:cubicBezTo>
                  <a:pt x="11840" y="6162"/>
                  <a:pt x="11601" y="6400"/>
                  <a:pt x="11306" y="6400"/>
                </a:cubicBezTo>
                <a:cubicBezTo>
                  <a:pt x="11012" y="6400"/>
                  <a:pt x="10773" y="6162"/>
                  <a:pt x="10773" y="5867"/>
                </a:cubicBezTo>
                <a:cubicBezTo>
                  <a:pt x="10773" y="3216"/>
                  <a:pt x="8624" y="1067"/>
                  <a:pt x="5973" y="1067"/>
                </a:cubicBezTo>
                <a:cubicBezTo>
                  <a:pt x="5678" y="1067"/>
                  <a:pt x="5440" y="828"/>
                  <a:pt x="5440" y="534"/>
                </a:cubicBezTo>
                <a:cubicBezTo>
                  <a:pt x="5440" y="239"/>
                  <a:pt x="5678" y="0"/>
                  <a:pt x="5973" y="0"/>
                </a:cubicBezTo>
                <a:cubicBezTo>
                  <a:pt x="9213" y="0"/>
                  <a:pt x="11840" y="2627"/>
                  <a:pt x="11840" y="5867"/>
                </a:cubicBezTo>
                <a:close/>
                <a:moveTo>
                  <a:pt x="9440" y="5867"/>
                </a:moveTo>
                <a:cubicBezTo>
                  <a:pt x="9440" y="6162"/>
                  <a:pt x="9201" y="6400"/>
                  <a:pt x="8906" y="6400"/>
                </a:cubicBezTo>
                <a:cubicBezTo>
                  <a:pt x="8612" y="6400"/>
                  <a:pt x="8373" y="6162"/>
                  <a:pt x="8373" y="5867"/>
                </a:cubicBezTo>
                <a:cubicBezTo>
                  <a:pt x="8373" y="4542"/>
                  <a:pt x="7298" y="3467"/>
                  <a:pt x="5973" y="3467"/>
                </a:cubicBezTo>
                <a:cubicBezTo>
                  <a:pt x="5678" y="3467"/>
                  <a:pt x="5440" y="3228"/>
                  <a:pt x="5440" y="2934"/>
                </a:cubicBezTo>
                <a:cubicBezTo>
                  <a:pt x="5440" y="2639"/>
                  <a:pt x="5678" y="2400"/>
                  <a:pt x="5973" y="2400"/>
                </a:cubicBezTo>
                <a:cubicBezTo>
                  <a:pt x="7888" y="2400"/>
                  <a:pt x="9440" y="3952"/>
                  <a:pt x="9440" y="58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" dist="38100" dir="2700000" algn="tl" rotWithShape="0">
              <a:srgbClr val="135BA9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5919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EA36948-D4CF-411E-AAC9-71B89C2080C8}"/>
              </a:ext>
            </a:extLst>
          </p:cNvPr>
          <p:cNvGrpSpPr/>
          <p:nvPr/>
        </p:nvGrpSpPr>
        <p:grpSpPr>
          <a:xfrm>
            <a:off x="482600" y="451412"/>
            <a:ext cx="4828032" cy="632426"/>
            <a:chOff x="482600" y="451412"/>
            <a:chExt cx="4828032" cy="573478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B53B7353-7CB1-459C-A0C8-9B45312C8988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72F1E73-FE7B-44CF-93D2-601E06CD5725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E8E7589-002C-4CE8-842F-A3598EB02760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4C12588-3749-43C6-AE86-A5A5270DE05D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职场礼仪 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说话用语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B3E4CE5-6206-4766-B11C-FCE10FAAB2D8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19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Workplace Etiquette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35921400-E115-4342-9736-EFE59B5D59EA}"/>
              </a:ext>
            </a:extLst>
          </p:cNvPr>
          <p:cNvSpPr/>
          <p:nvPr/>
        </p:nvSpPr>
        <p:spPr>
          <a:xfrm>
            <a:off x="823170" y="1869440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7B0852-C324-4AE1-B28D-850EF806B04B}"/>
              </a:ext>
            </a:extLst>
          </p:cNvPr>
          <p:cNvSpPr/>
          <p:nvPr/>
        </p:nvSpPr>
        <p:spPr>
          <a:xfrm>
            <a:off x="3394006" y="3063772"/>
            <a:ext cx="553006" cy="527788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01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275638EE-81DC-4147-A04E-E47014BA4867}"/>
              </a:ext>
            </a:extLst>
          </p:cNvPr>
          <p:cNvGrpSpPr/>
          <p:nvPr/>
        </p:nvGrpSpPr>
        <p:grpSpPr>
          <a:xfrm>
            <a:off x="787548" y="3063772"/>
            <a:ext cx="2953121" cy="527788"/>
            <a:chOff x="482598" y="451413"/>
            <a:chExt cx="4828034" cy="437588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CC21874D-F354-4228-BE17-234961CCE3D8}"/>
                </a:ext>
              </a:extLst>
            </p:cNvPr>
            <p:cNvSpPr/>
            <p:nvPr/>
          </p:nvSpPr>
          <p:spPr>
            <a:xfrm>
              <a:off x="544576" y="451413"/>
              <a:ext cx="4766056" cy="4375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3FA5A7">
                    <a:alpha val="1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A2120F1D-4AD6-4F98-92A6-419BC87E68A4}"/>
                </a:ext>
              </a:extLst>
            </p:cNvPr>
            <p:cNvSpPr/>
            <p:nvPr/>
          </p:nvSpPr>
          <p:spPr>
            <a:xfrm>
              <a:off x="482598" y="451413"/>
              <a:ext cx="124807" cy="437588"/>
            </a:xfrm>
            <a:prstGeom prst="rect">
              <a:avLst/>
            </a:prstGeom>
            <a:solidFill>
              <a:srgbClr val="3FA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1" name="文本框 90">
            <a:extLst>
              <a:ext uri="{FF2B5EF4-FFF2-40B4-BE49-F238E27FC236}">
                <a16:creationId xmlns:a16="http://schemas.microsoft.com/office/drawing/2014/main" id="{102DF62D-D1EF-4F9F-9E5D-2FA029B9966C}"/>
              </a:ext>
            </a:extLst>
          </p:cNvPr>
          <p:cNvSpPr txBox="1"/>
          <p:nvPr/>
        </p:nvSpPr>
        <p:spPr>
          <a:xfrm>
            <a:off x="976320" y="3122236"/>
            <a:ext cx="1275047" cy="4165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技巧一</a:t>
            </a:r>
            <a:endParaRPr lang="en-US" altLang="zh-CN" sz="2000" dirty="0">
              <a:solidFill>
                <a:srgbClr val="103B5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E187C400-7AB1-437A-938F-27C02697F7CB}"/>
              </a:ext>
            </a:extLst>
          </p:cNvPr>
          <p:cNvSpPr txBox="1"/>
          <p:nvPr/>
        </p:nvSpPr>
        <p:spPr>
          <a:xfrm>
            <a:off x="956801" y="2033711"/>
            <a:ext cx="285828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" panose="020B0400000000000000" pitchFamily="34" charset="-122"/>
              </a:rPr>
              <a:t>声音要自然、清晰、柔和、亲切，不要装腔作势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" panose="020B0400000000000000" pitchFamily="34" charset="-122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CD9C4739-905F-4CB0-96E2-21F413DFD793}"/>
              </a:ext>
            </a:extLst>
          </p:cNvPr>
          <p:cNvSpPr/>
          <p:nvPr/>
        </p:nvSpPr>
        <p:spPr>
          <a:xfrm>
            <a:off x="4551890" y="1869440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EECD5A91-213F-4A60-906D-2E10DAF2C3FC}"/>
              </a:ext>
            </a:extLst>
          </p:cNvPr>
          <p:cNvSpPr/>
          <p:nvPr/>
        </p:nvSpPr>
        <p:spPr>
          <a:xfrm>
            <a:off x="7122726" y="3063772"/>
            <a:ext cx="553006" cy="527788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02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DA153453-1AE0-4947-AE8B-DBED7131099D}"/>
              </a:ext>
            </a:extLst>
          </p:cNvPr>
          <p:cNvGrpSpPr/>
          <p:nvPr/>
        </p:nvGrpSpPr>
        <p:grpSpPr>
          <a:xfrm>
            <a:off x="4516268" y="3063772"/>
            <a:ext cx="2953121" cy="527788"/>
            <a:chOff x="482598" y="451413"/>
            <a:chExt cx="4828034" cy="437588"/>
          </a:xfrm>
        </p:grpSpPr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08D51EFC-C6DE-4C3E-B562-4E40AD43A47F}"/>
                </a:ext>
              </a:extLst>
            </p:cNvPr>
            <p:cNvSpPr/>
            <p:nvPr/>
          </p:nvSpPr>
          <p:spPr>
            <a:xfrm>
              <a:off x="544576" y="451413"/>
              <a:ext cx="4766056" cy="4375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3FA5A7">
                    <a:alpha val="1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F09C5A73-3778-4C4A-A6F9-6A815F7EA59D}"/>
                </a:ext>
              </a:extLst>
            </p:cNvPr>
            <p:cNvSpPr/>
            <p:nvPr/>
          </p:nvSpPr>
          <p:spPr>
            <a:xfrm>
              <a:off x="482598" y="451413"/>
              <a:ext cx="124807" cy="437588"/>
            </a:xfrm>
            <a:prstGeom prst="rect">
              <a:avLst/>
            </a:prstGeom>
            <a:solidFill>
              <a:srgbClr val="3FA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AAD6A604-76D2-4864-A4E8-80660053348E}"/>
              </a:ext>
            </a:extLst>
          </p:cNvPr>
          <p:cNvSpPr txBox="1"/>
          <p:nvPr/>
        </p:nvSpPr>
        <p:spPr>
          <a:xfrm>
            <a:off x="4705040" y="3122236"/>
            <a:ext cx="1275047" cy="4165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技巧二</a:t>
            </a:r>
            <a:endParaRPr lang="en-US" altLang="zh-CN" sz="2000" dirty="0">
              <a:solidFill>
                <a:srgbClr val="103B5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3FF5DC8F-7E2E-49AC-9D34-F403545A45E7}"/>
              </a:ext>
            </a:extLst>
          </p:cNvPr>
          <p:cNvSpPr txBox="1"/>
          <p:nvPr/>
        </p:nvSpPr>
        <p:spPr>
          <a:xfrm>
            <a:off x="4685521" y="2033711"/>
            <a:ext cx="285828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" panose="020B0400000000000000" pitchFamily="34" charset="-122"/>
              </a:rPr>
              <a:t>声调有高有低，适合交谈内容的需求，不得让人感受到冷漠和不在意</a:t>
            </a: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DB0C092A-297D-4949-8432-B45564DE3ECC}"/>
              </a:ext>
            </a:extLst>
          </p:cNvPr>
          <p:cNvSpPr/>
          <p:nvPr/>
        </p:nvSpPr>
        <p:spPr>
          <a:xfrm>
            <a:off x="8280610" y="1869440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D3515CC1-BE51-41CD-99E6-2022920598F5}"/>
              </a:ext>
            </a:extLst>
          </p:cNvPr>
          <p:cNvSpPr/>
          <p:nvPr/>
        </p:nvSpPr>
        <p:spPr>
          <a:xfrm>
            <a:off x="10851446" y="3063772"/>
            <a:ext cx="553006" cy="527788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03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C8FED139-E927-4D70-B8F7-6D8D5CDA4C6B}"/>
              </a:ext>
            </a:extLst>
          </p:cNvPr>
          <p:cNvGrpSpPr/>
          <p:nvPr/>
        </p:nvGrpSpPr>
        <p:grpSpPr>
          <a:xfrm>
            <a:off x="8244988" y="3063772"/>
            <a:ext cx="2953121" cy="527788"/>
            <a:chOff x="482598" y="451413"/>
            <a:chExt cx="4828034" cy="437588"/>
          </a:xfrm>
        </p:grpSpPr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5F5069E9-EC5C-42B0-9690-CCD28A070DB7}"/>
                </a:ext>
              </a:extLst>
            </p:cNvPr>
            <p:cNvSpPr/>
            <p:nvPr/>
          </p:nvSpPr>
          <p:spPr>
            <a:xfrm>
              <a:off x="544576" y="451413"/>
              <a:ext cx="4766056" cy="4375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3FA5A7">
                    <a:alpha val="1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AC249B5A-46C0-409D-B63B-458B9A106312}"/>
                </a:ext>
              </a:extLst>
            </p:cNvPr>
            <p:cNvSpPr/>
            <p:nvPr/>
          </p:nvSpPr>
          <p:spPr>
            <a:xfrm>
              <a:off x="482598" y="451413"/>
              <a:ext cx="124807" cy="437588"/>
            </a:xfrm>
            <a:prstGeom prst="rect">
              <a:avLst/>
            </a:prstGeom>
            <a:solidFill>
              <a:srgbClr val="3FA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" name="文本框 132">
            <a:extLst>
              <a:ext uri="{FF2B5EF4-FFF2-40B4-BE49-F238E27FC236}">
                <a16:creationId xmlns:a16="http://schemas.microsoft.com/office/drawing/2014/main" id="{DB9CE58F-F25C-4041-B3CE-B34D85B28916}"/>
              </a:ext>
            </a:extLst>
          </p:cNvPr>
          <p:cNvSpPr txBox="1"/>
          <p:nvPr/>
        </p:nvSpPr>
        <p:spPr>
          <a:xfrm>
            <a:off x="8433760" y="3122236"/>
            <a:ext cx="1275047" cy="4165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技巧三</a:t>
            </a:r>
            <a:endParaRPr lang="en-US" altLang="zh-CN" sz="2000" dirty="0">
              <a:solidFill>
                <a:srgbClr val="103B5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B49F76DF-0522-4743-A4FD-B104091B3B6B}"/>
              </a:ext>
            </a:extLst>
          </p:cNvPr>
          <p:cNvSpPr txBox="1"/>
          <p:nvPr/>
        </p:nvSpPr>
        <p:spPr>
          <a:xfrm>
            <a:off x="8414241" y="2033711"/>
            <a:ext cx="285828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" panose="020B0400000000000000" pitchFamily="34" charset="-122"/>
              </a:rPr>
              <a:t>交谈时必须使用普通话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" panose="020B0400000000000000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" panose="020B0400000000000000" pitchFamily="34" charset="-122"/>
              </a:rPr>
              <a:t>适当使用英文交流</a:t>
            </a:r>
          </a:p>
        </p:txBody>
      </p:sp>
      <p:sp>
        <p:nvSpPr>
          <p:cNvPr id="248" name="矩形 247">
            <a:extLst>
              <a:ext uri="{FF2B5EF4-FFF2-40B4-BE49-F238E27FC236}">
                <a16:creationId xmlns:a16="http://schemas.microsoft.com/office/drawing/2014/main" id="{131E7598-DCAB-431B-8B3D-00637CBDD239}"/>
              </a:ext>
            </a:extLst>
          </p:cNvPr>
          <p:cNvSpPr/>
          <p:nvPr/>
        </p:nvSpPr>
        <p:spPr>
          <a:xfrm>
            <a:off x="823170" y="4033520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9" name="矩形 248">
            <a:extLst>
              <a:ext uri="{FF2B5EF4-FFF2-40B4-BE49-F238E27FC236}">
                <a16:creationId xmlns:a16="http://schemas.microsoft.com/office/drawing/2014/main" id="{1ED84B0E-2461-491B-BA9F-66B62FB09C1F}"/>
              </a:ext>
            </a:extLst>
          </p:cNvPr>
          <p:cNvSpPr/>
          <p:nvPr/>
        </p:nvSpPr>
        <p:spPr>
          <a:xfrm>
            <a:off x="3394006" y="5227852"/>
            <a:ext cx="553006" cy="527788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04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251" name="组合 250">
            <a:extLst>
              <a:ext uri="{FF2B5EF4-FFF2-40B4-BE49-F238E27FC236}">
                <a16:creationId xmlns:a16="http://schemas.microsoft.com/office/drawing/2014/main" id="{35419E12-75A2-48FD-9E9C-87C11DD4DB0B}"/>
              </a:ext>
            </a:extLst>
          </p:cNvPr>
          <p:cNvGrpSpPr/>
          <p:nvPr/>
        </p:nvGrpSpPr>
        <p:grpSpPr>
          <a:xfrm>
            <a:off x="787548" y="5227852"/>
            <a:ext cx="2953121" cy="527788"/>
            <a:chOff x="482598" y="451413"/>
            <a:chExt cx="4828034" cy="437588"/>
          </a:xfrm>
        </p:grpSpPr>
        <p:sp>
          <p:nvSpPr>
            <p:cNvPr id="252" name="矩形 251">
              <a:extLst>
                <a:ext uri="{FF2B5EF4-FFF2-40B4-BE49-F238E27FC236}">
                  <a16:creationId xmlns:a16="http://schemas.microsoft.com/office/drawing/2014/main" id="{9F578D91-06E4-4624-8A59-C7C51BE84779}"/>
                </a:ext>
              </a:extLst>
            </p:cNvPr>
            <p:cNvSpPr/>
            <p:nvPr/>
          </p:nvSpPr>
          <p:spPr>
            <a:xfrm>
              <a:off x="544576" y="451413"/>
              <a:ext cx="4766056" cy="4375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3FA5A7">
                    <a:alpha val="1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3" name="矩形 252">
              <a:extLst>
                <a:ext uri="{FF2B5EF4-FFF2-40B4-BE49-F238E27FC236}">
                  <a16:creationId xmlns:a16="http://schemas.microsoft.com/office/drawing/2014/main" id="{A6CCA1DF-9B19-47A2-894A-91ED12704555}"/>
                </a:ext>
              </a:extLst>
            </p:cNvPr>
            <p:cNvSpPr/>
            <p:nvPr/>
          </p:nvSpPr>
          <p:spPr>
            <a:xfrm>
              <a:off x="482598" y="451413"/>
              <a:ext cx="124807" cy="437588"/>
            </a:xfrm>
            <a:prstGeom prst="rect">
              <a:avLst/>
            </a:prstGeom>
            <a:solidFill>
              <a:srgbClr val="3FA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6" name="文本框 245">
            <a:extLst>
              <a:ext uri="{FF2B5EF4-FFF2-40B4-BE49-F238E27FC236}">
                <a16:creationId xmlns:a16="http://schemas.microsoft.com/office/drawing/2014/main" id="{C136C5D9-D2B8-4A94-B00E-E852F15B5E18}"/>
              </a:ext>
            </a:extLst>
          </p:cNvPr>
          <p:cNvSpPr txBox="1"/>
          <p:nvPr/>
        </p:nvSpPr>
        <p:spPr>
          <a:xfrm>
            <a:off x="976320" y="5286316"/>
            <a:ext cx="1275047" cy="4165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技巧四</a:t>
            </a:r>
            <a:endParaRPr lang="en-US" altLang="zh-CN" sz="2000" dirty="0">
              <a:solidFill>
                <a:srgbClr val="103B5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sp>
        <p:nvSpPr>
          <p:cNvPr id="247" name="文本框 246">
            <a:extLst>
              <a:ext uri="{FF2B5EF4-FFF2-40B4-BE49-F238E27FC236}">
                <a16:creationId xmlns:a16="http://schemas.microsoft.com/office/drawing/2014/main" id="{314A3F1F-2676-48BF-BEFD-13EA0EE7D08A}"/>
              </a:ext>
            </a:extLst>
          </p:cNvPr>
          <p:cNvSpPr txBox="1"/>
          <p:nvPr/>
        </p:nvSpPr>
        <p:spPr>
          <a:xfrm>
            <a:off x="956801" y="4197791"/>
            <a:ext cx="2858286" cy="56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" panose="020B0400000000000000" pitchFamily="34" charset="-122"/>
              </a:rPr>
              <a:t>不讲过分的玩笑，不得以任何借口顶撞、讽刺、挖苦业主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" panose="020B0400000000000000" pitchFamily="34" charset="-122"/>
            </a:endParaRPr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0EFC5E3F-BEB2-41A8-A2A4-A3D873B6349C}"/>
              </a:ext>
            </a:extLst>
          </p:cNvPr>
          <p:cNvSpPr/>
          <p:nvPr/>
        </p:nvSpPr>
        <p:spPr>
          <a:xfrm>
            <a:off x="4551890" y="4033520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矩形 212">
            <a:extLst>
              <a:ext uri="{FF2B5EF4-FFF2-40B4-BE49-F238E27FC236}">
                <a16:creationId xmlns:a16="http://schemas.microsoft.com/office/drawing/2014/main" id="{F28A0A79-C0A0-4ABC-95EE-E1B1782E9CE4}"/>
              </a:ext>
            </a:extLst>
          </p:cNvPr>
          <p:cNvSpPr/>
          <p:nvPr/>
        </p:nvSpPr>
        <p:spPr>
          <a:xfrm>
            <a:off x="7122726" y="5227852"/>
            <a:ext cx="553006" cy="527788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05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39B9E447-2146-488D-85A7-7D15DEB76F1D}"/>
              </a:ext>
            </a:extLst>
          </p:cNvPr>
          <p:cNvGrpSpPr/>
          <p:nvPr/>
        </p:nvGrpSpPr>
        <p:grpSpPr>
          <a:xfrm>
            <a:off x="4516268" y="5227852"/>
            <a:ext cx="2953121" cy="527788"/>
            <a:chOff x="482598" y="451413"/>
            <a:chExt cx="4828034" cy="437588"/>
          </a:xfrm>
        </p:grpSpPr>
        <p:sp>
          <p:nvSpPr>
            <p:cNvPr id="216" name="矩形 215">
              <a:extLst>
                <a:ext uri="{FF2B5EF4-FFF2-40B4-BE49-F238E27FC236}">
                  <a16:creationId xmlns:a16="http://schemas.microsoft.com/office/drawing/2014/main" id="{EF04B93D-20DF-48CD-A6B7-7EA17BE51096}"/>
                </a:ext>
              </a:extLst>
            </p:cNvPr>
            <p:cNvSpPr/>
            <p:nvPr/>
          </p:nvSpPr>
          <p:spPr>
            <a:xfrm>
              <a:off x="544576" y="451413"/>
              <a:ext cx="4766056" cy="4375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3FA5A7">
                    <a:alpha val="1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矩形 216">
              <a:extLst>
                <a:ext uri="{FF2B5EF4-FFF2-40B4-BE49-F238E27FC236}">
                  <a16:creationId xmlns:a16="http://schemas.microsoft.com/office/drawing/2014/main" id="{9E22F06B-DDE6-4876-8988-26BE205CEB5A}"/>
                </a:ext>
              </a:extLst>
            </p:cNvPr>
            <p:cNvSpPr/>
            <p:nvPr/>
          </p:nvSpPr>
          <p:spPr>
            <a:xfrm>
              <a:off x="482598" y="451413"/>
              <a:ext cx="124807" cy="437588"/>
            </a:xfrm>
            <a:prstGeom prst="rect">
              <a:avLst/>
            </a:prstGeom>
            <a:solidFill>
              <a:srgbClr val="3FA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0" name="文本框 209">
            <a:extLst>
              <a:ext uri="{FF2B5EF4-FFF2-40B4-BE49-F238E27FC236}">
                <a16:creationId xmlns:a16="http://schemas.microsoft.com/office/drawing/2014/main" id="{5EE4F850-1F66-426C-AEF5-4593021943AC}"/>
              </a:ext>
            </a:extLst>
          </p:cNvPr>
          <p:cNvSpPr txBox="1"/>
          <p:nvPr/>
        </p:nvSpPr>
        <p:spPr>
          <a:xfrm>
            <a:off x="4705040" y="5286316"/>
            <a:ext cx="1275047" cy="4165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技巧五</a:t>
            </a:r>
            <a:endParaRPr lang="en-US" altLang="zh-CN" sz="2000" dirty="0">
              <a:solidFill>
                <a:srgbClr val="103B5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sp>
        <p:nvSpPr>
          <p:cNvPr id="211" name="文本框 210">
            <a:extLst>
              <a:ext uri="{FF2B5EF4-FFF2-40B4-BE49-F238E27FC236}">
                <a16:creationId xmlns:a16="http://schemas.microsoft.com/office/drawing/2014/main" id="{2F125B59-183C-4B96-9D75-C3D7A8C4E651}"/>
              </a:ext>
            </a:extLst>
          </p:cNvPr>
          <p:cNvSpPr txBox="1"/>
          <p:nvPr/>
        </p:nvSpPr>
        <p:spPr>
          <a:xfrm>
            <a:off x="4685521" y="4197791"/>
            <a:ext cx="2858286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" panose="020B0400000000000000" pitchFamily="34" charset="-122"/>
              </a:rPr>
              <a:t>声量不要过高或过低，以参与交谈人能听清为准</a:t>
            </a:r>
          </a:p>
        </p:txBody>
      </p:sp>
      <p:sp>
        <p:nvSpPr>
          <p:cNvPr id="176" name="矩形 175">
            <a:extLst>
              <a:ext uri="{FF2B5EF4-FFF2-40B4-BE49-F238E27FC236}">
                <a16:creationId xmlns:a16="http://schemas.microsoft.com/office/drawing/2014/main" id="{5AA15B73-65F0-48B9-95A6-075E898A9530}"/>
              </a:ext>
            </a:extLst>
          </p:cNvPr>
          <p:cNvSpPr/>
          <p:nvPr/>
        </p:nvSpPr>
        <p:spPr>
          <a:xfrm>
            <a:off x="8280610" y="4033520"/>
            <a:ext cx="3123842" cy="1722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dist="2159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7" name="矩形 176">
            <a:extLst>
              <a:ext uri="{FF2B5EF4-FFF2-40B4-BE49-F238E27FC236}">
                <a16:creationId xmlns:a16="http://schemas.microsoft.com/office/drawing/2014/main" id="{E62F680B-2041-4CC9-A5F6-E8A7EB5BE643}"/>
              </a:ext>
            </a:extLst>
          </p:cNvPr>
          <p:cNvSpPr/>
          <p:nvPr/>
        </p:nvSpPr>
        <p:spPr>
          <a:xfrm>
            <a:off x="10851446" y="5227852"/>
            <a:ext cx="553006" cy="527788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dirty="0">
                <a:solidFill>
                  <a:prstClr val="white"/>
                </a:solidFill>
                <a:latin typeface="+mj-ea"/>
                <a:ea typeface="+mj-ea"/>
              </a:rPr>
              <a:t>06</a:t>
            </a:r>
            <a:endParaRPr lang="zh-CN" altLang="en-US" sz="24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6D744792-B467-47D3-A0E9-17DE578DF457}"/>
              </a:ext>
            </a:extLst>
          </p:cNvPr>
          <p:cNvGrpSpPr/>
          <p:nvPr/>
        </p:nvGrpSpPr>
        <p:grpSpPr>
          <a:xfrm>
            <a:off x="8244988" y="5227852"/>
            <a:ext cx="2953121" cy="527788"/>
            <a:chOff x="482598" y="451413"/>
            <a:chExt cx="4828034" cy="437588"/>
          </a:xfrm>
        </p:grpSpPr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AB4CE261-D5B8-4B22-B30A-2457C562B429}"/>
                </a:ext>
              </a:extLst>
            </p:cNvPr>
            <p:cNvSpPr/>
            <p:nvPr/>
          </p:nvSpPr>
          <p:spPr>
            <a:xfrm>
              <a:off x="544576" y="451413"/>
              <a:ext cx="4766056" cy="4375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3FA5A7">
                    <a:alpha val="1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4F879F28-79C8-460C-91A1-9E4162AFBBAF}"/>
                </a:ext>
              </a:extLst>
            </p:cNvPr>
            <p:cNvSpPr/>
            <p:nvPr/>
          </p:nvSpPr>
          <p:spPr>
            <a:xfrm>
              <a:off x="482598" y="451413"/>
              <a:ext cx="124807" cy="437588"/>
            </a:xfrm>
            <a:prstGeom prst="rect">
              <a:avLst/>
            </a:prstGeom>
            <a:solidFill>
              <a:srgbClr val="3FA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4" name="文本框 173">
            <a:extLst>
              <a:ext uri="{FF2B5EF4-FFF2-40B4-BE49-F238E27FC236}">
                <a16:creationId xmlns:a16="http://schemas.microsoft.com/office/drawing/2014/main" id="{AF13E599-7E87-4642-93DC-F929B37FD9CF}"/>
              </a:ext>
            </a:extLst>
          </p:cNvPr>
          <p:cNvSpPr txBox="1"/>
          <p:nvPr/>
        </p:nvSpPr>
        <p:spPr>
          <a:xfrm>
            <a:off x="8433760" y="5286316"/>
            <a:ext cx="1275047" cy="4165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技巧六</a:t>
            </a:r>
            <a:endParaRPr lang="en-US" altLang="zh-CN" sz="2000" dirty="0">
              <a:solidFill>
                <a:srgbClr val="103B5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2811F2E4-D271-4BB4-9F50-71EA64AE0FFE}"/>
              </a:ext>
            </a:extLst>
          </p:cNvPr>
          <p:cNvSpPr txBox="1"/>
          <p:nvPr/>
        </p:nvSpPr>
        <p:spPr>
          <a:xfrm>
            <a:off x="8414240" y="4197791"/>
            <a:ext cx="2657799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思源黑体" panose="020B0400000000000000" pitchFamily="34" charset="-122"/>
              </a:rPr>
              <a:t>不得使用蔑视，侮辱性的言语，不得模仿客户声调和谈话</a:t>
            </a:r>
          </a:p>
        </p:txBody>
      </p:sp>
    </p:spTree>
    <p:extLst>
      <p:ext uri="{BB962C8B-B14F-4D97-AF65-F5344CB8AC3E}">
        <p14:creationId xmlns:p14="http://schemas.microsoft.com/office/powerpoint/2010/main" val="1147348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E3E8D7DC-FE25-45A6-A271-C66E9533D6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8B9538C-F23C-40B7-8348-F20F8E3C42C4}"/>
              </a:ext>
            </a:extLst>
          </p:cNvPr>
          <p:cNvSpPr/>
          <p:nvPr/>
        </p:nvSpPr>
        <p:spPr>
          <a:xfrm>
            <a:off x="448622" y="740787"/>
            <a:ext cx="1149545" cy="315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ea typeface="+mj-ea"/>
              </a:rPr>
              <a:t>Microsoft</a:t>
            </a: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ea typeface="+mj-ea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25D4FCF1-4E92-4E03-B45B-97009A25B5A2}"/>
              </a:ext>
            </a:extLst>
          </p:cNvPr>
          <p:cNvCxnSpPr/>
          <p:nvPr/>
        </p:nvCxnSpPr>
        <p:spPr>
          <a:xfrm>
            <a:off x="555633" y="670325"/>
            <a:ext cx="222340" cy="0"/>
          </a:xfrm>
          <a:prstGeom prst="line">
            <a:avLst/>
          </a:prstGeom>
          <a:noFill/>
          <a:ln w="3492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EDF9F216-EBE5-44DD-997D-1E249835C0FF}"/>
              </a:ext>
            </a:extLst>
          </p:cNvPr>
          <p:cNvGrpSpPr/>
          <p:nvPr/>
        </p:nvGrpSpPr>
        <p:grpSpPr>
          <a:xfrm>
            <a:off x="1" y="1974213"/>
            <a:ext cx="12192000" cy="3601336"/>
            <a:chOff x="-206586" y="1935033"/>
            <a:chExt cx="13218160" cy="3914836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58BF5D8-3C8D-4625-A4AF-886160334F99}"/>
                </a:ext>
              </a:extLst>
            </p:cNvPr>
            <p:cNvSpPr/>
            <p:nvPr/>
          </p:nvSpPr>
          <p:spPr>
            <a:xfrm>
              <a:off x="-206586" y="2121149"/>
              <a:ext cx="13218160" cy="37287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3C6700C-E3B3-4A11-A216-4053C1C98578}"/>
                </a:ext>
              </a:extLst>
            </p:cNvPr>
            <p:cNvSpPr/>
            <p:nvPr/>
          </p:nvSpPr>
          <p:spPr>
            <a:xfrm>
              <a:off x="-206586" y="1935033"/>
              <a:ext cx="13218160" cy="37287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22F11A2-6260-4C06-9E88-8EED45D51D4B}"/>
              </a:ext>
            </a:extLst>
          </p:cNvPr>
          <p:cNvGrpSpPr/>
          <p:nvPr/>
        </p:nvGrpSpPr>
        <p:grpSpPr>
          <a:xfrm>
            <a:off x="448622" y="2810168"/>
            <a:ext cx="6866022" cy="1786517"/>
            <a:chOff x="5495925" y="2405005"/>
            <a:chExt cx="5238750" cy="2176405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0674B370-45A9-46CE-ABEF-5C6AC4E14667}"/>
                </a:ext>
              </a:extLst>
            </p:cNvPr>
            <p:cNvCxnSpPr>
              <a:cxnSpLocks/>
            </p:cNvCxnSpPr>
            <p:nvPr/>
          </p:nvCxnSpPr>
          <p:spPr>
            <a:xfrm>
              <a:off x="5495925" y="4581410"/>
              <a:ext cx="5238750" cy="0"/>
            </a:xfrm>
            <a:prstGeom prst="line">
              <a:avLst/>
            </a:prstGeom>
            <a:ln w="22225">
              <a:gradFill>
                <a:gsLst>
                  <a:gs pos="525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399D0CA1-1E06-4830-AB32-83FC0EA0D86F}"/>
                </a:ext>
              </a:extLst>
            </p:cNvPr>
            <p:cNvCxnSpPr>
              <a:cxnSpLocks/>
            </p:cNvCxnSpPr>
            <p:nvPr/>
          </p:nvCxnSpPr>
          <p:spPr>
            <a:xfrm>
              <a:off x="5495925" y="2405005"/>
              <a:ext cx="5238750" cy="0"/>
            </a:xfrm>
            <a:prstGeom prst="line">
              <a:avLst/>
            </a:prstGeom>
            <a:ln w="22225">
              <a:gradFill>
                <a:gsLst>
                  <a:gs pos="525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6AC57A4D-3941-48B0-BD65-4AB7D9DCEA42}"/>
              </a:ext>
            </a:extLst>
          </p:cNvPr>
          <p:cNvSpPr txBox="1"/>
          <p:nvPr/>
        </p:nvSpPr>
        <p:spPr>
          <a:xfrm>
            <a:off x="1224784" y="2814181"/>
            <a:ext cx="531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300" normalizeH="0" baseline="0" noProof="0" dirty="0">
                <a:ln w="190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谢谢聆听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EEA93F8-D1C3-4C8A-B7ED-58DEC61A1F3E}"/>
              </a:ext>
            </a:extLst>
          </p:cNvPr>
          <p:cNvSpPr txBox="1"/>
          <p:nvPr/>
        </p:nvSpPr>
        <p:spPr>
          <a:xfrm>
            <a:off x="1322916" y="4116411"/>
            <a:ext cx="5077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2000" spc="300" dirty="0">
                <a:ln w="19050">
                  <a:noFill/>
                </a:ln>
                <a:solidFill>
                  <a:prstClr val="white"/>
                </a:solidFill>
                <a:latin typeface="+mj-ea"/>
                <a:ea typeface="+mj-ea"/>
              </a:rPr>
              <a:t>Thank you for listening</a:t>
            </a:r>
            <a:endParaRPr kumimoji="0" lang="zh-CN" altLang="en-US" sz="2000" b="0" i="0" u="none" strike="noStrike" kern="1200" cap="none" spc="300" normalizeH="0" baseline="0" noProof="0" dirty="0">
              <a:ln w="19050"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2B8D1A2C-C1D0-45D5-B925-67F3F006A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b="8730"/>
          <a:stretch>
            <a:fillRect/>
          </a:stretch>
        </p:blipFill>
        <p:spPr>
          <a:xfrm flipH="1">
            <a:off x="1650588" y="740786"/>
            <a:ext cx="10541412" cy="6117214"/>
          </a:xfrm>
          <a:custGeom>
            <a:avLst/>
            <a:gdLst>
              <a:gd name="connsiteX0" fmla="*/ 10541412 w 10541412"/>
              <a:gd name="connsiteY0" fmla="*/ 0 h 6117214"/>
              <a:gd name="connsiteX1" fmla="*/ 0 w 10541412"/>
              <a:gd name="connsiteY1" fmla="*/ 0 h 6117214"/>
              <a:gd name="connsiteX2" fmla="*/ 0 w 10541412"/>
              <a:gd name="connsiteY2" fmla="*/ 6117214 h 6117214"/>
              <a:gd name="connsiteX3" fmla="*/ 10541412 w 10541412"/>
              <a:gd name="connsiteY3" fmla="*/ 6117214 h 611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412" h="6117214">
                <a:moveTo>
                  <a:pt x="10541412" y="0"/>
                </a:moveTo>
                <a:lnTo>
                  <a:pt x="0" y="0"/>
                </a:lnTo>
                <a:lnTo>
                  <a:pt x="0" y="6117214"/>
                </a:lnTo>
                <a:lnTo>
                  <a:pt x="10541412" y="6117214"/>
                </a:lnTo>
                <a:close/>
              </a:path>
            </a:pathLst>
          </a:custGeom>
          <a:effectLst>
            <a:outerShdw blurRad="4191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14" name="OfficePLUS.cn-14">
            <a:hlinkClick r:id="rId5"/>
            <a:extLst>
              <a:ext uri="{FF2B5EF4-FFF2-40B4-BE49-F238E27FC236}">
                <a16:creationId xmlns:a16="http://schemas.microsoft.com/office/drawing/2014/main" id="{6EA37B0F-3ACF-498C-BA2B-9D91EF3B0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0" y="712032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5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311382BC-9B39-4FF0-B616-BEC416499EC2}"/>
              </a:ext>
            </a:extLst>
          </p:cNvPr>
          <p:cNvGrpSpPr/>
          <p:nvPr/>
        </p:nvGrpSpPr>
        <p:grpSpPr>
          <a:xfrm>
            <a:off x="482600" y="451412"/>
            <a:ext cx="7679944" cy="661570"/>
            <a:chOff x="482600" y="451412"/>
            <a:chExt cx="7679944" cy="599906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EF1876B8-21D5-4EDA-BB5D-C90F0DCAD3D9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F720F816-88CE-4F1E-96D4-07DE856D9DC1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41D0CAB5-593A-4AA1-87CD-56D93A31D11C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B6D9F19F-E2E1-4EBE-A47F-7CFBE2141EC2}"/>
                </a:ext>
              </a:extLst>
            </p:cNvPr>
            <p:cNvSpPr txBox="1"/>
            <p:nvPr/>
          </p:nvSpPr>
          <p:spPr>
            <a:xfrm>
              <a:off x="606552" y="465231"/>
              <a:ext cx="7555992" cy="586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 </a:t>
              </a:r>
              <a:r>
                <a:rPr lang="en-US" altLang="zh-CN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 CONTENTS</a:t>
              </a:r>
              <a:endPara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97DCF2F3-5523-432E-9963-2A3F58811945}"/>
              </a:ext>
            </a:extLst>
          </p:cNvPr>
          <p:cNvSpPr/>
          <p:nvPr/>
        </p:nvSpPr>
        <p:spPr>
          <a:xfrm>
            <a:off x="563880" y="2042160"/>
            <a:ext cx="3322320" cy="3708400"/>
          </a:xfrm>
          <a:prstGeom prst="roundRect">
            <a:avLst>
              <a:gd name="adj" fmla="val 6530"/>
            </a:avLst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E059DECA-4A02-42A5-9EBA-AB08E83635C5}"/>
              </a:ext>
            </a:extLst>
          </p:cNvPr>
          <p:cNvGrpSpPr/>
          <p:nvPr/>
        </p:nvGrpSpPr>
        <p:grpSpPr>
          <a:xfrm>
            <a:off x="696722" y="2679135"/>
            <a:ext cx="3056636" cy="2331790"/>
            <a:chOff x="980440" y="2404815"/>
            <a:chExt cx="3056636" cy="2331790"/>
          </a:xfrm>
        </p:grpSpPr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CC265B4B-1313-4BF2-BDC9-AA9FEAC873DF}"/>
                </a:ext>
              </a:extLst>
            </p:cNvPr>
            <p:cNvCxnSpPr>
              <a:cxnSpLocks/>
            </p:cNvCxnSpPr>
            <p:nvPr/>
          </p:nvCxnSpPr>
          <p:spPr>
            <a:xfrm>
              <a:off x="1079238" y="2936953"/>
              <a:ext cx="2883162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F28FC259-812F-44EE-A20A-72F87028EA2C}"/>
                </a:ext>
              </a:extLst>
            </p:cNvPr>
            <p:cNvSpPr txBox="1"/>
            <p:nvPr/>
          </p:nvSpPr>
          <p:spPr>
            <a:xfrm>
              <a:off x="980440" y="2404815"/>
              <a:ext cx="17566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企业简介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E2D324F0-241B-4D7C-8D70-8E0229032ED1}"/>
                </a:ext>
              </a:extLst>
            </p:cNvPr>
            <p:cNvSpPr txBox="1"/>
            <p:nvPr/>
          </p:nvSpPr>
          <p:spPr>
            <a:xfrm>
              <a:off x="2280412" y="2404815"/>
              <a:ext cx="17566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17CE31C9-92DB-48D5-8471-48DCFCA04605}"/>
                </a:ext>
              </a:extLst>
            </p:cNvPr>
            <p:cNvSpPr txBox="1"/>
            <p:nvPr/>
          </p:nvSpPr>
          <p:spPr>
            <a:xfrm>
              <a:off x="1035304" y="3171183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产品畅销全国近三十多个省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942F3E6D-2068-4BBF-BE1F-96B7FF32573F}"/>
                </a:ext>
              </a:extLst>
            </p:cNvPr>
            <p:cNvSpPr txBox="1"/>
            <p:nvPr/>
          </p:nvSpPr>
          <p:spPr>
            <a:xfrm>
              <a:off x="1035304" y="3577959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产品畅销全国近三十多个省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3DD592AC-AEB8-45D1-961D-8BAE8987F68A}"/>
                </a:ext>
              </a:extLst>
            </p:cNvPr>
            <p:cNvSpPr txBox="1"/>
            <p:nvPr/>
          </p:nvSpPr>
          <p:spPr>
            <a:xfrm>
              <a:off x="1035304" y="3984735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产品畅销全国近三十多个省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50ADCE40-6BF4-4F8F-BAD0-7E5760175832}"/>
                </a:ext>
              </a:extLst>
            </p:cNvPr>
            <p:cNvSpPr txBox="1"/>
            <p:nvPr/>
          </p:nvSpPr>
          <p:spPr>
            <a:xfrm>
              <a:off x="1035304" y="4391511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产品畅销全国近三十多个省</a:t>
              </a:r>
            </a:p>
          </p:txBody>
        </p:sp>
      </p:grp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7D6C86E9-91F4-4457-A1F8-25265A8722ED}"/>
              </a:ext>
            </a:extLst>
          </p:cNvPr>
          <p:cNvSpPr/>
          <p:nvPr/>
        </p:nvSpPr>
        <p:spPr>
          <a:xfrm>
            <a:off x="4434840" y="2042160"/>
            <a:ext cx="3322320" cy="3708400"/>
          </a:xfrm>
          <a:prstGeom prst="roundRect">
            <a:avLst>
              <a:gd name="adj" fmla="val 6530"/>
            </a:avLst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7CAB0833-7FFD-46A4-B3AE-E04BFA19C0A7}"/>
              </a:ext>
            </a:extLst>
          </p:cNvPr>
          <p:cNvGrpSpPr/>
          <p:nvPr/>
        </p:nvGrpSpPr>
        <p:grpSpPr>
          <a:xfrm>
            <a:off x="4567682" y="2679135"/>
            <a:ext cx="3056636" cy="2331790"/>
            <a:chOff x="980440" y="2404815"/>
            <a:chExt cx="3056636" cy="2331790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5A41D785-0C05-4307-9880-2FEBA1116129}"/>
                </a:ext>
              </a:extLst>
            </p:cNvPr>
            <p:cNvCxnSpPr>
              <a:cxnSpLocks/>
            </p:cNvCxnSpPr>
            <p:nvPr/>
          </p:nvCxnSpPr>
          <p:spPr>
            <a:xfrm>
              <a:off x="1079238" y="2936953"/>
              <a:ext cx="2883162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4C51776A-4728-44B1-9057-E8FE3A6DC87E}"/>
                </a:ext>
              </a:extLst>
            </p:cNvPr>
            <p:cNvSpPr txBox="1"/>
            <p:nvPr/>
          </p:nvSpPr>
          <p:spPr>
            <a:xfrm>
              <a:off x="980440" y="2404815"/>
              <a:ext cx="17566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企业文化</a:t>
              </a: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8885C1FF-A43F-497F-917A-2BC6B9B6BB29}"/>
                </a:ext>
              </a:extLst>
            </p:cNvPr>
            <p:cNvSpPr txBox="1"/>
            <p:nvPr/>
          </p:nvSpPr>
          <p:spPr>
            <a:xfrm>
              <a:off x="2280412" y="2404815"/>
              <a:ext cx="17566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D87136FD-E0FF-41F7-9B28-90D60F6DD1AD}"/>
                </a:ext>
              </a:extLst>
            </p:cNvPr>
            <p:cNvSpPr txBox="1"/>
            <p:nvPr/>
          </p:nvSpPr>
          <p:spPr>
            <a:xfrm>
              <a:off x="1035304" y="3171183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今天最好表现明天最低要求</a:t>
              </a: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BA02943D-420B-4B43-9E9D-B39133BD8742}"/>
                </a:ext>
              </a:extLst>
            </p:cNvPr>
            <p:cNvSpPr txBox="1"/>
            <p:nvPr/>
          </p:nvSpPr>
          <p:spPr>
            <a:xfrm>
              <a:off x="1035304" y="3577959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今天最好表现明天最低要求</a:t>
              </a: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7CC838ED-EAEC-435A-8AB5-C7707FE063D4}"/>
                </a:ext>
              </a:extLst>
            </p:cNvPr>
            <p:cNvSpPr txBox="1"/>
            <p:nvPr/>
          </p:nvSpPr>
          <p:spPr>
            <a:xfrm>
              <a:off x="1035304" y="3984735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今天最好表现明天最低要求</a:t>
              </a: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DFC96E91-376C-4CC2-96E9-CED0FC53BF1D}"/>
                </a:ext>
              </a:extLst>
            </p:cNvPr>
            <p:cNvSpPr txBox="1"/>
            <p:nvPr/>
          </p:nvSpPr>
          <p:spPr>
            <a:xfrm>
              <a:off x="1035304" y="4391511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今天最好表现明天最低要求</a:t>
              </a:r>
            </a:p>
          </p:txBody>
        </p:sp>
      </p:grp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98AC6657-DF19-4C7C-A1A8-28F7EAFB12C8}"/>
              </a:ext>
            </a:extLst>
          </p:cNvPr>
          <p:cNvSpPr/>
          <p:nvPr/>
        </p:nvSpPr>
        <p:spPr>
          <a:xfrm>
            <a:off x="8305800" y="2042160"/>
            <a:ext cx="3322320" cy="3708400"/>
          </a:xfrm>
          <a:prstGeom prst="roundRect">
            <a:avLst>
              <a:gd name="adj" fmla="val 6530"/>
            </a:avLst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A28A3F9-8A05-464D-8163-861AEE72470B}"/>
              </a:ext>
            </a:extLst>
          </p:cNvPr>
          <p:cNvGrpSpPr/>
          <p:nvPr/>
        </p:nvGrpSpPr>
        <p:grpSpPr>
          <a:xfrm>
            <a:off x="8438642" y="2679135"/>
            <a:ext cx="3056636" cy="2331790"/>
            <a:chOff x="980440" y="2404815"/>
            <a:chExt cx="3056636" cy="2331790"/>
          </a:xfrm>
        </p:grpSpPr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49DC90A2-5095-4EC4-A4B4-1BB1A3316565}"/>
                </a:ext>
              </a:extLst>
            </p:cNvPr>
            <p:cNvCxnSpPr>
              <a:cxnSpLocks/>
            </p:cNvCxnSpPr>
            <p:nvPr/>
          </p:nvCxnSpPr>
          <p:spPr>
            <a:xfrm>
              <a:off x="1079238" y="2936953"/>
              <a:ext cx="2883162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43956067-5B80-4CD9-8E3C-21CA7D232255}"/>
                </a:ext>
              </a:extLst>
            </p:cNvPr>
            <p:cNvSpPr txBox="1"/>
            <p:nvPr/>
          </p:nvSpPr>
          <p:spPr>
            <a:xfrm>
              <a:off x="980440" y="2404815"/>
              <a:ext cx="17566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职场礼仪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DE605BB9-FD9A-4803-91BD-005F0C96DA03}"/>
                </a:ext>
              </a:extLst>
            </p:cNvPr>
            <p:cNvSpPr txBox="1"/>
            <p:nvPr/>
          </p:nvSpPr>
          <p:spPr>
            <a:xfrm>
              <a:off x="2280412" y="2404815"/>
              <a:ext cx="17566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84545CC6-C904-4A6B-AE79-EEE453E067A4}"/>
                </a:ext>
              </a:extLst>
            </p:cNvPr>
            <p:cNvSpPr txBox="1"/>
            <p:nvPr/>
          </p:nvSpPr>
          <p:spPr>
            <a:xfrm>
              <a:off x="1035304" y="3171183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满足业主需要是首要任务</a:t>
              </a: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8EC32610-1E67-485E-924C-5266A171CF0E}"/>
                </a:ext>
              </a:extLst>
            </p:cNvPr>
            <p:cNvSpPr txBox="1"/>
            <p:nvPr/>
          </p:nvSpPr>
          <p:spPr>
            <a:xfrm>
              <a:off x="1035304" y="3577959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满足业主需要是首要任务</a:t>
              </a: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6AB32C4A-DE68-42B0-9F37-6DFDA1B4C621}"/>
                </a:ext>
              </a:extLst>
            </p:cNvPr>
            <p:cNvSpPr txBox="1"/>
            <p:nvPr/>
          </p:nvSpPr>
          <p:spPr>
            <a:xfrm>
              <a:off x="1035304" y="3984735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满足业主需要是首要任务</a:t>
              </a: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B5AEF960-CFE4-466A-9115-9A6E026DE61A}"/>
                </a:ext>
              </a:extLst>
            </p:cNvPr>
            <p:cNvSpPr txBox="1"/>
            <p:nvPr/>
          </p:nvSpPr>
          <p:spPr>
            <a:xfrm>
              <a:off x="1035304" y="4391511"/>
              <a:ext cx="2966191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满足业主需要是首要任务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7623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4B552574-E46F-434C-8863-CC927A0F01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78E0C99-B363-4EAB-AFBA-9F430DC4B02C}"/>
              </a:ext>
            </a:extLst>
          </p:cNvPr>
          <p:cNvSpPr/>
          <p:nvPr/>
        </p:nvSpPr>
        <p:spPr>
          <a:xfrm flipH="1">
            <a:off x="-641739" y="1036880"/>
            <a:ext cx="7875874" cy="5821120"/>
          </a:xfrm>
          <a:custGeom>
            <a:avLst/>
            <a:gdLst>
              <a:gd name="connsiteX0" fmla="*/ 1721977 w 6710459"/>
              <a:gd name="connsiteY0" fmla="*/ 0 h 4959753"/>
              <a:gd name="connsiteX1" fmla="*/ 6710459 w 6710459"/>
              <a:gd name="connsiteY1" fmla="*/ 0 h 4959753"/>
              <a:gd name="connsiteX2" fmla="*/ 6710459 w 6710459"/>
              <a:gd name="connsiteY2" fmla="*/ 4959753 h 4959753"/>
              <a:gd name="connsiteX3" fmla="*/ 0 w 6710459"/>
              <a:gd name="connsiteY3" fmla="*/ 4959753 h 495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0459" h="4959753">
                <a:moveTo>
                  <a:pt x="1721977" y="0"/>
                </a:moveTo>
                <a:lnTo>
                  <a:pt x="6710459" y="0"/>
                </a:lnTo>
                <a:lnTo>
                  <a:pt x="6710459" y="4959753"/>
                </a:lnTo>
                <a:lnTo>
                  <a:pt x="0" y="4959753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5DED14B-DC44-4569-82DB-CB4049EF1166}"/>
              </a:ext>
            </a:extLst>
          </p:cNvPr>
          <p:cNvSpPr/>
          <p:nvPr/>
        </p:nvSpPr>
        <p:spPr>
          <a:xfrm flipH="1">
            <a:off x="0" y="1541543"/>
            <a:ext cx="5367088" cy="3246119"/>
          </a:xfrm>
          <a:custGeom>
            <a:avLst/>
            <a:gdLst>
              <a:gd name="connsiteX0" fmla="*/ 5367088 w 5367088"/>
              <a:gd name="connsiteY0" fmla="*/ 0 h 3246119"/>
              <a:gd name="connsiteX1" fmla="*/ 1127019 w 5367088"/>
              <a:gd name="connsiteY1" fmla="*/ 0 h 3246119"/>
              <a:gd name="connsiteX2" fmla="*/ 0 w 5367088"/>
              <a:gd name="connsiteY2" fmla="*/ 3246119 h 3246119"/>
              <a:gd name="connsiteX3" fmla="*/ 5367088 w 5367088"/>
              <a:gd name="connsiteY3" fmla="*/ 3246119 h 32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7088" h="3246119">
                <a:moveTo>
                  <a:pt x="5367088" y="0"/>
                </a:moveTo>
                <a:lnTo>
                  <a:pt x="1127019" y="0"/>
                </a:lnTo>
                <a:lnTo>
                  <a:pt x="0" y="3246119"/>
                </a:lnTo>
                <a:lnTo>
                  <a:pt x="5367088" y="3246119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35BA9550-1A09-4B85-8008-8D6F1F491438}"/>
              </a:ext>
            </a:extLst>
          </p:cNvPr>
          <p:cNvSpPr/>
          <p:nvPr/>
        </p:nvSpPr>
        <p:spPr>
          <a:xfrm flipH="1">
            <a:off x="-449933" y="4410664"/>
            <a:ext cx="8311701" cy="2447337"/>
          </a:xfrm>
          <a:custGeom>
            <a:avLst/>
            <a:gdLst>
              <a:gd name="connsiteX0" fmla="*/ 8311701 w 8311701"/>
              <a:gd name="connsiteY0" fmla="*/ 0 h 2447337"/>
              <a:gd name="connsiteX1" fmla="*/ 849690 w 8311701"/>
              <a:gd name="connsiteY1" fmla="*/ 0 h 2447337"/>
              <a:gd name="connsiteX2" fmla="*/ 0 w 8311701"/>
              <a:gd name="connsiteY2" fmla="*/ 2447337 h 2447337"/>
              <a:gd name="connsiteX3" fmla="*/ 8311701 w 8311701"/>
              <a:gd name="connsiteY3" fmla="*/ 2447337 h 244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01" h="2447337">
                <a:moveTo>
                  <a:pt x="8311701" y="0"/>
                </a:moveTo>
                <a:lnTo>
                  <a:pt x="849690" y="0"/>
                </a:lnTo>
                <a:lnTo>
                  <a:pt x="0" y="2447337"/>
                </a:lnTo>
                <a:lnTo>
                  <a:pt x="8311701" y="2447337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D362600-FAC4-4267-8EBD-F00837690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1"/>
            <a:ext cx="9738344" cy="6776719"/>
          </a:xfrm>
          <a:prstGeom prst="rect">
            <a:avLst/>
          </a:prstGeom>
          <a:effectLst>
            <a:outerShdw blurRad="4191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6281E4CF-51EC-4C3F-9DB9-DE68C921BF86}"/>
              </a:ext>
            </a:extLst>
          </p:cNvPr>
          <p:cNvSpPr/>
          <p:nvPr/>
        </p:nvSpPr>
        <p:spPr>
          <a:xfrm flipH="1">
            <a:off x="6824914" y="2153920"/>
            <a:ext cx="6978386" cy="2633742"/>
          </a:xfrm>
          <a:prstGeom prst="parallelogram">
            <a:avLst>
              <a:gd name="adj" fmla="val 30440"/>
            </a:avLst>
          </a:prstGeom>
          <a:gradFill flip="none" rotWithShape="1">
            <a:gsLst>
              <a:gs pos="0">
                <a:schemeClr val="bg1">
                  <a:alpha val="23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CAC0997-01D6-4A67-863F-8A2C8948B67E}"/>
              </a:ext>
            </a:extLst>
          </p:cNvPr>
          <p:cNvSpPr txBox="1"/>
          <p:nvPr/>
        </p:nvSpPr>
        <p:spPr>
          <a:xfrm>
            <a:off x="10038080" y="2611102"/>
            <a:ext cx="165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pc="500" dirty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新员工入职</a:t>
            </a:r>
            <a:endParaRPr kumimoji="0" lang="zh-CN" altLang="en-US" b="0" i="0" u="none" strike="noStrike" kern="1200" cap="none" spc="5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4E09097-A452-47E4-9825-13637BD181FA}"/>
              </a:ext>
            </a:extLst>
          </p:cNvPr>
          <p:cNvSpPr txBox="1"/>
          <p:nvPr/>
        </p:nvSpPr>
        <p:spPr>
          <a:xfrm>
            <a:off x="7259819" y="3134467"/>
            <a:ext cx="4957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 </a:t>
            </a:r>
            <a:r>
              <a:rPr lang="zh-CN" altLang="en-US" sz="4800" b="1" spc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企业简介</a:t>
            </a:r>
            <a:endParaRPr kumimoji="0" lang="zh-CN" altLang="en-US" sz="4800" b="1" i="0" u="none" strike="noStrike" kern="1200" cap="none" spc="5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9EB1146-8460-4D45-8780-8D6F5C4CC46A}"/>
              </a:ext>
            </a:extLst>
          </p:cNvPr>
          <p:cNvSpPr txBox="1"/>
          <p:nvPr/>
        </p:nvSpPr>
        <p:spPr>
          <a:xfrm>
            <a:off x="8388330" y="4119497"/>
            <a:ext cx="3384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ONE</a:t>
            </a:r>
            <a:endParaRPr kumimoji="0" lang="zh-CN" altLang="en-US" sz="1400" b="0" i="0" u="none" strike="noStrike" kern="1200" cap="none" spc="5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97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B38A18E6-23B6-4FC2-A765-2DDB7C463522}"/>
              </a:ext>
            </a:extLst>
          </p:cNvPr>
          <p:cNvSpPr txBox="1"/>
          <p:nvPr/>
        </p:nvSpPr>
        <p:spPr>
          <a:xfrm>
            <a:off x="1522914" y="1578313"/>
            <a:ext cx="4282911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dirty="0">
                <a:solidFill>
                  <a:srgbClr val="103B5C"/>
                </a:solidFill>
                <a:latin typeface="+mn-ea"/>
              </a:rPr>
              <a:t>XXX</a:t>
            </a:r>
            <a:r>
              <a:rPr lang="zh-CN" altLang="en-US" sz="1400" dirty="0">
                <a:solidFill>
                  <a:srgbClr val="103B5C"/>
                </a:solidFill>
                <a:latin typeface="+mn-ea"/>
              </a:rPr>
              <a:t>科技有限公司（简称“公司”）成立于</a:t>
            </a:r>
            <a:r>
              <a:rPr lang="en-US" altLang="zh-CN" sz="1400" dirty="0">
                <a:solidFill>
                  <a:srgbClr val="103B5C"/>
                </a:solidFill>
                <a:latin typeface="+mn-ea"/>
              </a:rPr>
              <a:t>20XX</a:t>
            </a:r>
            <a:r>
              <a:rPr lang="zh-CN" altLang="en-US" sz="1400" dirty="0">
                <a:solidFill>
                  <a:srgbClr val="103B5C"/>
                </a:solidFill>
                <a:latin typeface="+mn-ea"/>
              </a:rPr>
              <a:t>年，位于</a:t>
            </a:r>
            <a:r>
              <a:rPr lang="en-US" altLang="zh-CN" sz="1400" dirty="0">
                <a:solidFill>
                  <a:srgbClr val="103B5C"/>
                </a:solidFill>
                <a:latin typeface="+mn-ea"/>
              </a:rPr>
              <a:t>XX</a:t>
            </a:r>
            <a:r>
              <a:rPr lang="zh-CN" altLang="en-US" sz="1400" dirty="0">
                <a:solidFill>
                  <a:srgbClr val="103B5C"/>
                </a:solidFill>
                <a:latin typeface="+mn-ea"/>
              </a:rPr>
              <a:t>省。是一家专业生产销售</a:t>
            </a:r>
            <a:r>
              <a:rPr lang="en-US" altLang="zh-CN" sz="1400" dirty="0">
                <a:solidFill>
                  <a:srgbClr val="103B5C"/>
                </a:solidFill>
                <a:latin typeface="+mn-ea"/>
              </a:rPr>
              <a:t>XXX</a:t>
            </a:r>
            <a:r>
              <a:rPr lang="zh-CN" altLang="en-US" sz="1400" dirty="0">
                <a:solidFill>
                  <a:srgbClr val="103B5C"/>
                </a:solidFill>
                <a:latin typeface="+mn-ea"/>
              </a:rPr>
              <a:t>的厂家。</a:t>
            </a:r>
            <a:endParaRPr lang="en-US" altLang="zh-CN" sz="1400" dirty="0">
              <a:solidFill>
                <a:srgbClr val="103B5C"/>
              </a:solidFill>
              <a:latin typeface="+mn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955819D-D1B5-404C-A8F1-7B9FFA5D628C}"/>
              </a:ext>
            </a:extLst>
          </p:cNvPr>
          <p:cNvGrpSpPr/>
          <p:nvPr/>
        </p:nvGrpSpPr>
        <p:grpSpPr>
          <a:xfrm>
            <a:off x="482600" y="451412"/>
            <a:ext cx="4828032" cy="641314"/>
            <a:chOff x="482600" y="451412"/>
            <a:chExt cx="4828032" cy="581538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060339E7-671B-4132-B887-B8E8CE5F02F6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17BA89AA-6D59-41B4-B910-68694DF40304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0BCBC94B-BE18-45F7-99C6-2BD98899C162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BDA2835-DBE1-43C8-9748-0192B9FDF110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企业简介 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公司概况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6B0979B-9133-4526-B7AE-F9AFF2E1BD5B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Company  Profile</a:t>
              </a:r>
              <a:endParaRPr lang="zh-CN" altLang="en-US" sz="800" dirty="0">
                <a:solidFill>
                  <a:srgbClr val="103B5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34" name="OfficePLUS.cn-14">
            <a:hlinkClick r:id="rId2"/>
            <a:extLst>
              <a:ext uri="{FF2B5EF4-FFF2-40B4-BE49-F238E27FC236}">
                <a16:creationId xmlns:a16="http://schemas.microsoft.com/office/drawing/2014/main" id="{4B08DC94-9089-4DEC-86C9-CFA9EC10D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0" y="712032"/>
            <a:ext cx="1828800" cy="24384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93FAF06-55F5-470C-9E55-9BDFA9F064AA}"/>
              </a:ext>
            </a:extLst>
          </p:cNvPr>
          <p:cNvSpPr txBox="1"/>
          <p:nvPr/>
        </p:nvSpPr>
        <p:spPr>
          <a:xfrm>
            <a:off x="770149" y="5656349"/>
            <a:ext cx="1067538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公司一贯坚持“质量第一，用户至上，优质服务，信守合同”的宗旨，凭借着高质量的产品，良好的信誉，优质的服务，产品畅销全国近三十多个省及远销海外。竭诚与国内外商家共同发展，共创辉煌！</a:t>
            </a:r>
          </a:p>
        </p:txBody>
      </p:sp>
      <p:sp>
        <p:nvSpPr>
          <p:cNvPr id="36" name="iconfont-11462-5439955">
            <a:extLst>
              <a:ext uri="{FF2B5EF4-FFF2-40B4-BE49-F238E27FC236}">
                <a16:creationId xmlns:a16="http://schemas.microsoft.com/office/drawing/2014/main" id="{DB517A75-A9CB-4927-9AF9-05D4A20FCDF7}"/>
              </a:ext>
            </a:extLst>
          </p:cNvPr>
          <p:cNvSpPr>
            <a:spLocks noChangeAspect="1"/>
          </p:cNvSpPr>
          <p:nvPr/>
        </p:nvSpPr>
        <p:spPr bwMode="auto">
          <a:xfrm>
            <a:off x="890783" y="1750074"/>
            <a:ext cx="413776" cy="413776"/>
          </a:xfrm>
          <a:custGeom>
            <a:avLst/>
            <a:gdLst>
              <a:gd name="T0" fmla="*/ 2125 w 11200"/>
              <a:gd name="T1" fmla="*/ 7342 h 11200"/>
              <a:gd name="T2" fmla="*/ 2475 w 11200"/>
              <a:gd name="T3" fmla="*/ 7663 h 11200"/>
              <a:gd name="T4" fmla="*/ 2125 w 11200"/>
              <a:gd name="T5" fmla="*/ 8098 h 11200"/>
              <a:gd name="T6" fmla="*/ 800 w 11200"/>
              <a:gd name="T7" fmla="*/ 9038 h 11200"/>
              <a:gd name="T8" fmla="*/ 5600 w 11200"/>
              <a:gd name="T9" fmla="*/ 10400 h 11200"/>
              <a:gd name="T10" fmla="*/ 10400 w 11200"/>
              <a:gd name="T11" fmla="*/ 9038 h 11200"/>
              <a:gd name="T12" fmla="*/ 9088 w 11200"/>
              <a:gd name="T13" fmla="*/ 8101 h 11200"/>
              <a:gd name="T14" fmla="*/ 8663 w 11200"/>
              <a:gd name="T15" fmla="*/ 7725 h 11200"/>
              <a:gd name="T16" fmla="*/ 9088 w 11200"/>
              <a:gd name="T17" fmla="*/ 7345 h 11200"/>
              <a:gd name="T18" fmla="*/ 11200 w 11200"/>
              <a:gd name="T19" fmla="*/ 9038 h 11200"/>
              <a:gd name="T20" fmla="*/ 5600 w 11200"/>
              <a:gd name="T21" fmla="*/ 11200 h 11200"/>
              <a:gd name="T22" fmla="*/ 0 w 11200"/>
              <a:gd name="T23" fmla="*/ 9038 h 11200"/>
              <a:gd name="T24" fmla="*/ 2125 w 11200"/>
              <a:gd name="T25" fmla="*/ 7342 h 11200"/>
              <a:gd name="T26" fmla="*/ 5606 w 11200"/>
              <a:gd name="T27" fmla="*/ 9463 h 11200"/>
              <a:gd name="T28" fmla="*/ 2583 w 11200"/>
              <a:gd name="T29" fmla="*/ 6412 h 11200"/>
              <a:gd name="T30" fmla="*/ 1688 w 11200"/>
              <a:gd name="T31" fmla="*/ 3919 h 11200"/>
              <a:gd name="T32" fmla="*/ 5606 w 11200"/>
              <a:gd name="T33" fmla="*/ 0 h 11200"/>
              <a:gd name="T34" fmla="*/ 9525 w 11200"/>
              <a:gd name="T35" fmla="*/ 3919 h 11200"/>
              <a:gd name="T36" fmla="*/ 8628 w 11200"/>
              <a:gd name="T37" fmla="*/ 6414 h 11200"/>
              <a:gd name="T38" fmla="*/ 5606 w 11200"/>
              <a:gd name="T39" fmla="*/ 9463 h 11200"/>
              <a:gd name="T40" fmla="*/ 5606 w 11200"/>
              <a:gd name="T41" fmla="*/ 8288 h 11200"/>
              <a:gd name="T42" fmla="*/ 7508 w 11200"/>
              <a:gd name="T43" fmla="*/ 6391 h 11200"/>
              <a:gd name="T44" fmla="*/ 8725 w 11200"/>
              <a:gd name="T45" fmla="*/ 3919 h 11200"/>
              <a:gd name="T46" fmla="*/ 5606 w 11200"/>
              <a:gd name="T47" fmla="*/ 800 h 11200"/>
              <a:gd name="T48" fmla="*/ 2488 w 11200"/>
              <a:gd name="T49" fmla="*/ 3919 h 11200"/>
              <a:gd name="T50" fmla="*/ 3697 w 11200"/>
              <a:gd name="T51" fmla="*/ 6385 h 11200"/>
              <a:gd name="T52" fmla="*/ 5606 w 11200"/>
              <a:gd name="T53" fmla="*/ 8288 h 11200"/>
              <a:gd name="T54" fmla="*/ 5600 w 11200"/>
              <a:gd name="T55" fmla="*/ 6213 h 11200"/>
              <a:gd name="T56" fmla="*/ 3300 w 11200"/>
              <a:gd name="T57" fmla="*/ 3913 h 11200"/>
              <a:gd name="T58" fmla="*/ 5600 w 11200"/>
              <a:gd name="T59" fmla="*/ 1613 h 11200"/>
              <a:gd name="T60" fmla="*/ 7900 w 11200"/>
              <a:gd name="T61" fmla="*/ 3913 h 11200"/>
              <a:gd name="T62" fmla="*/ 5600 w 11200"/>
              <a:gd name="T63" fmla="*/ 6213 h 11200"/>
              <a:gd name="T64" fmla="*/ 5600 w 11200"/>
              <a:gd name="T65" fmla="*/ 5413 h 11200"/>
              <a:gd name="T66" fmla="*/ 7100 w 11200"/>
              <a:gd name="T67" fmla="*/ 3913 h 11200"/>
              <a:gd name="T68" fmla="*/ 5600 w 11200"/>
              <a:gd name="T69" fmla="*/ 2413 h 11200"/>
              <a:gd name="T70" fmla="*/ 4100 w 11200"/>
              <a:gd name="T71" fmla="*/ 3913 h 11200"/>
              <a:gd name="T72" fmla="*/ 5600 w 11200"/>
              <a:gd name="T73" fmla="*/ 5413 h 1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200" h="11200">
                <a:moveTo>
                  <a:pt x="2125" y="7342"/>
                </a:moveTo>
                <a:cubicBezTo>
                  <a:pt x="2263" y="7300"/>
                  <a:pt x="2475" y="7345"/>
                  <a:pt x="2475" y="7663"/>
                </a:cubicBezTo>
                <a:cubicBezTo>
                  <a:pt x="2475" y="7980"/>
                  <a:pt x="2238" y="8063"/>
                  <a:pt x="2125" y="8098"/>
                </a:cubicBezTo>
                <a:cubicBezTo>
                  <a:pt x="1304" y="8342"/>
                  <a:pt x="800" y="8673"/>
                  <a:pt x="800" y="9038"/>
                </a:cubicBezTo>
                <a:cubicBezTo>
                  <a:pt x="800" y="9790"/>
                  <a:pt x="2949" y="10400"/>
                  <a:pt x="5600" y="10400"/>
                </a:cubicBezTo>
                <a:cubicBezTo>
                  <a:pt x="8251" y="10400"/>
                  <a:pt x="10400" y="9790"/>
                  <a:pt x="10400" y="9038"/>
                </a:cubicBezTo>
                <a:cubicBezTo>
                  <a:pt x="10400" y="8675"/>
                  <a:pt x="9901" y="8345"/>
                  <a:pt x="9088" y="8101"/>
                </a:cubicBezTo>
                <a:cubicBezTo>
                  <a:pt x="8963" y="8063"/>
                  <a:pt x="8663" y="8050"/>
                  <a:pt x="8663" y="7725"/>
                </a:cubicBezTo>
                <a:cubicBezTo>
                  <a:pt x="8663" y="7400"/>
                  <a:pt x="8863" y="7263"/>
                  <a:pt x="9088" y="7345"/>
                </a:cubicBezTo>
                <a:cubicBezTo>
                  <a:pt x="10375" y="7742"/>
                  <a:pt x="11200" y="8352"/>
                  <a:pt x="11200" y="9038"/>
                </a:cubicBezTo>
                <a:cubicBezTo>
                  <a:pt x="11200" y="10232"/>
                  <a:pt x="8693" y="11200"/>
                  <a:pt x="5600" y="11200"/>
                </a:cubicBezTo>
                <a:cubicBezTo>
                  <a:pt x="2507" y="11200"/>
                  <a:pt x="0" y="10232"/>
                  <a:pt x="0" y="9038"/>
                </a:cubicBezTo>
                <a:cubicBezTo>
                  <a:pt x="0" y="8350"/>
                  <a:pt x="830" y="7738"/>
                  <a:pt x="2125" y="7342"/>
                </a:cubicBezTo>
                <a:close/>
                <a:moveTo>
                  <a:pt x="5606" y="9463"/>
                </a:moveTo>
                <a:cubicBezTo>
                  <a:pt x="4070" y="8009"/>
                  <a:pt x="3062" y="6993"/>
                  <a:pt x="2583" y="6412"/>
                </a:cubicBezTo>
                <a:cubicBezTo>
                  <a:pt x="2024" y="5735"/>
                  <a:pt x="1688" y="4866"/>
                  <a:pt x="1688" y="3919"/>
                </a:cubicBezTo>
                <a:cubicBezTo>
                  <a:pt x="1688" y="1754"/>
                  <a:pt x="3442" y="0"/>
                  <a:pt x="5606" y="0"/>
                </a:cubicBezTo>
                <a:cubicBezTo>
                  <a:pt x="7771" y="0"/>
                  <a:pt x="9525" y="1754"/>
                  <a:pt x="9525" y="3919"/>
                </a:cubicBezTo>
                <a:cubicBezTo>
                  <a:pt x="9525" y="4867"/>
                  <a:pt x="9188" y="5736"/>
                  <a:pt x="8628" y="6414"/>
                </a:cubicBezTo>
                <a:cubicBezTo>
                  <a:pt x="8149" y="6994"/>
                  <a:pt x="7142" y="8010"/>
                  <a:pt x="5606" y="9463"/>
                </a:cubicBezTo>
                <a:close/>
                <a:moveTo>
                  <a:pt x="5606" y="8288"/>
                </a:moveTo>
                <a:cubicBezTo>
                  <a:pt x="6627" y="7338"/>
                  <a:pt x="7261" y="6705"/>
                  <a:pt x="7508" y="6391"/>
                </a:cubicBezTo>
                <a:cubicBezTo>
                  <a:pt x="8112" y="5623"/>
                  <a:pt x="8725" y="4925"/>
                  <a:pt x="8725" y="3919"/>
                </a:cubicBezTo>
                <a:cubicBezTo>
                  <a:pt x="8725" y="2196"/>
                  <a:pt x="7329" y="800"/>
                  <a:pt x="5606" y="800"/>
                </a:cubicBezTo>
                <a:cubicBezTo>
                  <a:pt x="3884" y="800"/>
                  <a:pt x="2488" y="2196"/>
                  <a:pt x="2488" y="3919"/>
                </a:cubicBezTo>
                <a:cubicBezTo>
                  <a:pt x="2488" y="4922"/>
                  <a:pt x="3091" y="5625"/>
                  <a:pt x="3697" y="6385"/>
                </a:cubicBezTo>
                <a:cubicBezTo>
                  <a:pt x="4024" y="6795"/>
                  <a:pt x="4660" y="7429"/>
                  <a:pt x="5606" y="8288"/>
                </a:cubicBezTo>
                <a:close/>
                <a:moveTo>
                  <a:pt x="5600" y="6213"/>
                </a:moveTo>
                <a:cubicBezTo>
                  <a:pt x="4330" y="6213"/>
                  <a:pt x="3300" y="5183"/>
                  <a:pt x="3300" y="3913"/>
                </a:cubicBezTo>
                <a:cubicBezTo>
                  <a:pt x="3300" y="2642"/>
                  <a:pt x="4330" y="1613"/>
                  <a:pt x="5600" y="1613"/>
                </a:cubicBezTo>
                <a:cubicBezTo>
                  <a:pt x="6870" y="1613"/>
                  <a:pt x="7900" y="2642"/>
                  <a:pt x="7900" y="3913"/>
                </a:cubicBezTo>
                <a:cubicBezTo>
                  <a:pt x="7900" y="5183"/>
                  <a:pt x="6870" y="6213"/>
                  <a:pt x="5600" y="6213"/>
                </a:cubicBezTo>
                <a:close/>
                <a:moveTo>
                  <a:pt x="5600" y="5413"/>
                </a:moveTo>
                <a:cubicBezTo>
                  <a:pt x="6428" y="5413"/>
                  <a:pt x="7100" y="4741"/>
                  <a:pt x="7100" y="3913"/>
                </a:cubicBezTo>
                <a:cubicBezTo>
                  <a:pt x="7100" y="3084"/>
                  <a:pt x="6428" y="2413"/>
                  <a:pt x="5600" y="2413"/>
                </a:cubicBezTo>
                <a:cubicBezTo>
                  <a:pt x="4772" y="2413"/>
                  <a:pt x="4100" y="3084"/>
                  <a:pt x="4100" y="3913"/>
                </a:cubicBezTo>
                <a:cubicBezTo>
                  <a:pt x="4100" y="4741"/>
                  <a:pt x="4772" y="5413"/>
                  <a:pt x="5600" y="5413"/>
                </a:cubicBez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2300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76200" dist="38100" dir="2700000" algn="tl" rotWithShape="0">
              <a:srgbClr val="135BA9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E3C6F386-75DD-41AA-9D26-A6D12E22FE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1" y="2625847"/>
            <a:ext cx="2803525" cy="2305235"/>
          </a:xfrm>
          <a:prstGeom prst="rect">
            <a:avLst/>
          </a:prstGeom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AAFF3C00-91F1-4AE5-ADB4-A1DC024A6099}"/>
              </a:ext>
            </a:extLst>
          </p:cNvPr>
          <p:cNvSpPr/>
          <p:nvPr/>
        </p:nvSpPr>
        <p:spPr>
          <a:xfrm>
            <a:off x="3286125" y="2625847"/>
            <a:ext cx="2803525" cy="2305235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EB7E2A29-62A7-40F4-A608-E5B3429718F4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26583" r="15774" b="11239"/>
          <a:stretch/>
        </p:blipFill>
        <p:spPr>
          <a:xfrm>
            <a:off x="6089651" y="2625848"/>
            <a:ext cx="2803525" cy="2305235"/>
          </a:xfrm>
          <a:prstGeom prst="rect">
            <a:avLst/>
          </a:prstGeom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C4754F49-BB18-452F-B05A-1260640E627F}"/>
              </a:ext>
            </a:extLst>
          </p:cNvPr>
          <p:cNvSpPr/>
          <p:nvPr/>
        </p:nvSpPr>
        <p:spPr>
          <a:xfrm>
            <a:off x="8893175" y="2625847"/>
            <a:ext cx="2803525" cy="2305235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" name="图形 49">
            <a:extLst>
              <a:ext uri="{FF2B5EF4-FFF2-40B4-BE49-F238E27FC236}">
                <a16:creationId xmlns:a16="http://schemas.microsoft.com/office/drawing/2014/main" id="{B06D6641-08AA-4DF0-A647-D0B61480C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6440" y="2897926"/>
            <a:ext cx="724519" cy="724515"/>
          </a:xfrm>
          <a:prstGeom prst="rect">
            <a:avLst/>
          </a:prstGeom>
          <a:scene3d>
            <a:camera prst="perspectiveRight">
              <a:rot lat="0" lon="20099996" rev="0"/>
            </a:camera>
            <a:lightRig rig="threePt" dir="t"/>
          </a:scene3d>
        </p:spPr>
      </p:pic>
      <p:pic>
        <p:nvPicPr>
          <p:cNvPr id="51" name="图形 50">
            <a:extLst>
              <a:ext uri="{FF2B5EF4-FFF2-40B4-BE49-F238E27FC236}">
                <a16:creationId xmlns:a16="http://schemas.microsoft.com/office/drawing/2014/main" id="{0F287F55-7C12-487B-AEB8-282D81061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8159" y="2897924"/>
            <a:ext cx="724519" cy="724519"/>
          </a:xfrm>
          <a:prstGeom prst="rect">
            <a:avLst/>
          </a:prstGeom>
          <a:scene3d>
            <a:camera prst="perspectiveRight"/>
            <a:lightRig rig="threePt" dir="t"/>
          </a:scene3d>
          <a:sp3d prstMaterial="matte"/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9611EA4C-280C-4854-913F-AA1D923AF3CE}"/>
              </a:ext>
            </a:extLst>
          </p:cNvPr>
          <p:cNvSpPr/>
          <p:nvPr/>
        </p:nvSpPr>
        <p:spPr>
          <a:xfrm>
            <a:off x="3642360" y="3778464"/>
            <a:ext cx="1668272" cy="32956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78A75F34-2302-4ADD-AAFB-C7016A1890F5}"/>
              </a:ext>
            </a:extLst>
          </p:cNvPr>
          <p:cNvSpPr txBox="1"/>
          <p:nvPr/>
        </p:nvSpPr>
        <p:spPr>
          <a:xfrm>
            <a:off x="3642359" y="3778464"/>
            <a:ext cx="1544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企业近况：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B168976-37FA-42E2-8549-0BFD7849B73D}"/>
              </a:ext>
            </a:extLst>
          </p:cNvPr>
          <p:cNvSpPr txBox="1"/>
          <p:nvPr/>
        </p:nvSpPr>
        <p:spPr>
          <a:xfrm>
            <a:off x="3642359" y="4149887"/>
            <a:ext cx="2411731" cy="625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公司目前旗下有员工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人年产销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46363BD8-CA71-40AE-95D3-50E1742001B6}"/>
              </a:ext>
            </a:extLst>
          </p:cNvPr>
          <p:cNvSpPr/>
          <p:nvPr/>
        </p:nvSpPr>
        <p:spPr>
          <a:xfrm>
            <a:off x="9208160" y="3778464"/>
            <a:ext cx="1668272" cy="32956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D307117B-8EBA-4AA2-AB17-7DC8C63BFC04}"/>
              </a:ext>
            </a:extLst>
          </p:cNvPr>
          <p:cNvSpPr txBox="1"/>
          <p:nvPr/>
        </p:nvSpPr>
        <p:spPr>
          <a:xfrm>
            <a:off x="9208159" y="3778464"/>
            <a:ext cx="1544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主营产品：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4B727642-7489-4993-B136-0EACB24BCBF0}"/>
              </a:ext>
            </a:extLst>
          </p:cNvPr>
          <p:cNvSpPr txBox="1"/>
          <p:nvPr/>
        </p:nvSpPr>
        <p:spPr>
          <a:xfrm>
            <a:off x="9208159" y="4149887"/>
            <a:ext cx="2411731" cy="625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主要产品有某某产品等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年销售收入近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5C994A84-FAF4-4882-8386-A8F0E51D2645}"/>
              </a:ext>
            </a:extLst>
          </p:cNvPr>
          <p:cNvCxnSpPr>
            <a:cxnSpLocks/>
          </p:cNvCxnSpPr>
          <p:nvPr/>
        </p:nvCxnSpPr>
        <p:spPr>
          <a:xfrm flipV="1">
            <a:off x="815494" y="5610621"/>
            <a:ext cx="1008610" cy="11746"/>
          </a:xfrm>
          <a:prstGeom prst="line">
            <a:avLst/>
          </a:prstGeom>
          <a:ln w="9525">
            <a:solidFill>
              <a:srgbClr val="103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14AE0CB8-E0E8-4BD8-A3E3-5F4C3A5114EE}"/>
              </a:ext>
            </a:extLst>
          </p:cNvPr>
          <p:cNvSpPr txBox="1"/>
          <p:nvPr/>
        </p:nvSpPr>
        <p:spPr>
          <a:xfrm>
            <a:off x="770149" y="5222262"/>
            <a:ext cx="1336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企业理想：</a:t>
            </a: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D89E8605-7045-4354-AB50-161C0F520EDF}"/>
              </a:ext>
            </a:extLst>
          </p:cNvPr>
          <p:cNvSpPr/>
          <p:nvPr/>
        </p:nvSpPr>
        <p:spPr>
          <a:xfrm>
            <a:off x="0" y="6800484"/>
            <a:ext cx="12192000" cy="57516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28A78EB4-FDDF-4CCA-AAD2-2E24ABED10EE}"/>
              </a:ext>
            </a:extLst>
          </p:cNvPr>
          <p:cNvSpPr>
            <a:spLocks/>
          </p:cNvSpPr>
          <p:nvPr/>
        </p:nvSpPr>
        <p:spPr>
          <a:xfrm>
            <a:off x="7962448" y="6682008"/>
            <a:ext cx="4229552" cy="175993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0D26ECDE-895F-4C80-BC49-D662325B291B}"/>
              </a:ext>
            </a:extLst>
          </p:cNvPr>
          <p:cNvSpPr>
            <a:spLocks/>
          </p:cNvSpPr>
          <p:nvPr/>
        </p:nvSpPr>
        <p:spPr>
          <a:xfrm flipV="1">
            <a:off x="8893176" y="6682008"/>
            <a:ext cx="3298825" cy="175992"/>
          </a:xfrm>
          <a:custGeom>
            <a:avLst/>
            <a:gdLst>
              <a:gd name="connsiteX0" fmla="*/ 0 w 3298825"/>
              <a:gd name="connsiteY0" fmla="*/ 175992 h 175992"/>
              <a:gd name="connsiteX1" fmla="*/ 3298825 w 3298825"/>
              <a:gd name="connsiteY1" fmla="*/ 175992 h 175992"/>
              <a:gd name="connsiteX2" fmla="*/ 3298825 w 3298825"/>
              <a:gd name="connsiteY2" fmla="*/ 0 h 175992"/>
              <a:gd name="connsiteX3" fmla="*/ 120197 w 3298825"/>
              <a:gd name="connsiteY3" fmla="*/ 0 h 17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825" h="175992">
                <a:moveTo>
                  <a:pt x="0" y="175992"/>
                </a:moveTo>
                <a:lnTo>
                  <a:pt x="3298825" y="175992"/>
                </a:lnTo>
                <a:lnTo>
                  <a:pt x="3298825" y="0"/>
                </a:lnTo>
                <a:lnTo>
                  <a:pt x="120197" y="0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799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D955819D-D1B5-404C-A8F1-7B9FFA5D628C}"/>
              </a:ext>
            </a:extLst>
          </p:cNvPr>
          <p:cNvGrpSpPr/>
          <p:nvPr/>
        </p:nvGrpSpPr>
        <p:grpSpPr>
          <a:xfrm>
            <a:off x="482600" y="451412"/>
            <a:ext cx="4828032" cy="641314"/>
            <a:chOff x="482600" y="451412"/>
            <a:chExt cx="4828032" cy="581538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060339E7-671B-4132-B887-B8E8CE5F02F6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17BA89AA-6D59-41B4-B910-68694DF40304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0BCBC94B-BE18-45F7-99C6-2BD98899C162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BDA2835-DBE1-43C8-9748-0192B9FDF110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企业简介 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发展目标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6B0979B-9133-4526-B7AE-F9AFF2E1BD5B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Company  Profile</a:t>
              </a:r>
              <a:endParaRPr lang="zh-CN" altLang="en-US" sz="800" dirty="0">
                <a:solidFill>
                  <a:srgbClr val="103B5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34" name="OfficePLUS.cn-14">
            <a:hlinkClick r:id="rId2"/>
            <a:extLst>
              <a:ext uri="{FF2B5EF4-FFF2-40B4-BE49-F238E27FC236}">
                <a16:creationId xmlns:a16="http://schemas.microsoft.com/office/drawing/2014/main" id="{4B08DC94-9089-4DEC-86C9-CFA9EC10D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00" y="712032"/>
            <a:ext cx="1828800" cy="243840"/>
          </a:xfrm>
          <a:prstGeom prst="rect">
            <a:avLst/>
          </a:prstGeom>
        </p:spPr>
      </p:pic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D89E8605-7045-4354-AB50-161C0F520EDF}"/>
              </a:ext>
            </a:extLst>
          </p:cNvPr>
          <p:cNvSpPr/>
          <p:nvPr/>
        </p:nvSpPr>
        <p:spPr>
          <a:xfrm>
            <a:off x="0" y="6800484"/>
            <a:ext cx="12192000" cy="57516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28A78EB4-FDDF-4CCA-AAD2-2E24ABED10EE}"/>
              </a:ext>
            </a:extLst>
          </p:cNvPr>
          <p:cNvSpPr>
            <a:spLocks/>
          </p:cNvSpPr>
          <p:nvPr/>
        </p:nvSpPr>
        <p:spPr>
          <a:xfrm>
            <a:off x="7962448" y="6682008"/>
            <a:ext cx="4229552" cy="175993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0D26ECDE-895F-4C80-BC49-D662325B291B}"/>
              </a:ext>
            </a:extLst>
          </p:cNvPr>
          <p:cNvSpPr>
            <a:spLocks/>
          </p:cNvSpPr>
          <p:nvPr/>
        </p:nvSpPr>
        <p:spPr>
          <a:xfrm flipV="1">
            <a:off x="8893176" y="6682008"/>
            <a:ext cx="3298825" cy="175992"/>
          </a:xfrm>
          <a:custGeom>
            <a:avLst/>
            <a:gdLst>
              <a:gd name="connsiteX0" fmla="*/ 0 w 3298825"/>
              <a:gd name="connsiteY0" fmla="*/ 175992 h 175992"/>
              <a:gd name="connsiteX1" fmla="*/ 3298825 w 3298825"/>
              <a:gd name="connsiteY1" fmla="*/ 175992 h 175992"/>
              <a:gd name="connsiteX2" fmla="*/ 3298825 w 3298825"/>
              <a:gd name="connsiteY2" fmla="*/ 0 h 175992"/>
              <a:gd name="connsiteX3" fmla="*/ 120197 w 3298825"/>
              <a:gd name="connsiteY3" fmla="*/ 0 h 17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825" h="175992">
                <a:moveTo>
                  <a:pt x="0" y="175992"/>
                </a:moveTo>
                <a:lnTo>
                  <a:pt x="3298825" y="175992"/>
                </a:lnTo>
                <a:lnTo>
                  <a:pt x="3298825" y="0"/>
                </a:lnTo>
                <a:lnTo>
                  <a:pt x="120197" y="0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334904C0-596C-4F90-9677-B34A95BFD8EA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26583" r="15774" b="11239"/>
          <a:stretch/>
        </p:blipFill>
        <p:spPr>
          <a:xfrm>
            <a:off x="647977" y="2377839"/>
            <a:ext cx="2803525" cy="2305235"/>
          </a:xfrm>
          <a:prstGeom prst="rect">
            <a:avLst/>
          </a:prstGeom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</p:pic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C1025100-46D2-422A-8631-40951AA68FE0}"/>
              </a:ext>
            </a:extLst>
          </p:cNvPr>
          <p:cNvCxnSpPr>
            <a:cxnSpLocks/>
          </p:cNvCxnSpPr>
          <p:nvPr/>
        </p:nvCxnSpPr>
        <p:spPr>
          <a:xfrm>
            <a:off x="1679694" y="4986216"/>
            <a:ext cx="1771808" cy="0"/>
          </a:xfrm>
          <a:prstGeom prst="line">
            <a:avLst/>
          </a:prstGeom>
          <a:ln w="9525">
            <a:solidFill>
              <a:srgbClr val="103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F2C2B9A4-AF47-40C6-BEBC-10EFC41534A9}"/>
              </a:ext>
            </a:extLst>
          </p:cNvPr>
          <p:cNvSpPr txBox="1"/>
          <p:nvPr/>
        </p:nvSpPr>
        <p:spPr>
          <a:xfrm>
            <a:off x="544576" y="4801550"/>
            <a:ext cx="1336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战略措施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7DD9CCE-0401-421D-AAA2-6E5FEEA45447}"/>
              </a:ext>
            </a:extLst>
          </p:cNvPr>
          <p:cNvSpPr txBox="1"/>
          <p:nvPr/>
        </p:nvSpPr>
        <p:spPr>
          <a:xfrm>
            <a:off x="544576" y="5163744"/>
            <a:ext cx="29661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产品畅销全国近三十多个省，竭诚与国内外商家共同发展，共创辉煌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445FB5E1-6270-41E0-84CD-21D11B9F050C}"/>
              </a:ext>
            </a:extLst>
          </p:cNvPr>
          <p:cNvSpPr/>
          <p:nvPr/>
        </p:nvSpPr>
        <p:spPr>
          <a:xfrm>
            <a:off x="647977" y="2377839"/>
            <a:ext cx="2803525" cy="23052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03B5C">
                  <a:alpha val="6000"/>
                </a:srgbClr>
              </a:gs>
              <a:gs pos="0">
                <a:srgbClr val="103B5C">
                  <a:alpha val="64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927DC20-E901-48A7-87CF-8E1534695E00}"/>
              </a:ext>
            </a:extLst>
          </p:cNvPr>
          <p:cNvSpPr txBox="1"/>
          <p:nvPr/>
        </p:nvSpPr>
        <p:spPr>
          <a:xfrm>
            <a:off x="2638595" y="1707230"/>
            <a:ext cx="15443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800" dirty="0">
                <a:gradFill flip="none" rotWithShape="1">
                  <a:gsLst>
                    <a:gs pos="100000">
                      <a:srgbClr val="103B5C"/>
                    </a:gs>
                    <a:gs pos="0">
                      <a:srgbClr val="3FA5A7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8800" dirty="0">
              <a:gradFill flip="none" rotWithShape="1">
                <a:gsLst>
                  <a:gs pos="100000">
                    <a:srgbClr val="103B5C"/>
                  </a:gs>
                  <a:gs pos="0">
                    <a:srgbClr val="3FA5A7"/>
                  </a:gs>
                </a:gsLst>
                <a:lin ang="27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F9BAA3FC-C856-4C93-8AB8-3EA07FAD9F1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26583" r="15774" b="11239"/>
          <a:stretch/>
        </p:blipFill>
        <p:spPr>
          <a:xfrm>
            <a:off x="4504138" y="2377839"/>
            <a:ext cx="2803525" cy="2305235"/>
          </a:xfrm>
          <a:prstGeom prst="rect">
            <a:avLst/>
          </a:prstGeom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</p:pic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36D01022-6268-4113-831A-9AE58352F084}"/>
              </a:ext>
            </a:extLst>
          </p:cNvPr>
          <p:cNvCxnSpPr>
            <a:cxnSpLocks/>
          </p:cNvCxnSpPr>
          <p:nvPr/>
        </p:nvCxnSpPr>
        <p:spPr>
          <a:xfrm>
            <a:off x="5535855" y="4986216"/>
            <a:ext cx="1771808" cy="0"/>
          </a:xfrm>
          <a:prstGeom prst="line">
            <a:avLst/>
          </a:prstGeom>
          <a:ln w="9525">
            <a:solidFill>
              <a:srgbClr val="103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DFE791D8-CDAD-49E9-B95A-1F8A25B4A8B7}"/>
              </a:ext>
            </a:extLst>
          </p:cNvPr>
          <p:cNvSpPr txBox="1"/>
          <p:nvPr/>
        </p:nvSpPr>
        <p:spPr>
          <a:xfrm>
            <a:off x="4400737" y="4801550"/>
            <a:ext cx="1336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员工规模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E01190F7-B322-4B30-BCD7-4F19497172E8}"/>
              </a:ext>
            </a:extLst>
          </p:cNvPr>
          <p:cNvSpPr txBox="1"/>
          <p:nvPr/>
        </p:nvSpPr>
        <p:spPr>
          <a:xfrm>
            <a:off x="4400737" y="5163744"/>
            <a:ext cx="29661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加强员工考核，包括责任心、工作完成情况以及灵活应变能力</a:t>
            </a: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753635DD-E908-4739-A129-DDF7168321AB}"/>
              </a:ext>
            </a:extLst>
          </p:cNvPr>
          <p:cNvSpPr/>
          <p:nvPr/>
        </p:nvSpPr>
        <p:spPr>
          <a:xfrm>
            <a:off x="4504138" y="2377839"/>
            <a:ext cx="2803525" cy="23052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03B5C">
                  <a:alpha val="6000"/>
                </a:srgbClr>
              </a:gs>
              <a:gs pos="0">
                <a:srgbClr val="103B5C">
                  <a:alpha val="64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DB0CBC3-BC71-4F7D-91BC-28BCC8A25314}"/>
              </a:ext>
            </a:extLst>
          </p:cNvPr>
          <p:cNvSpPr txBox="1"/>
          <p:nvPr/>
        </p:nvSpPr>
        <p:spPr>
          <a:xfrm>
            <a:off x="6494756" y="1707230"/>
            <a:ext cx="15443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800" dirty="0">
                <a:gradFill flip="none" rotWithShape="1">
                  <a:gsLst>
                    <a:gs pos="100000">
                      <a:srgbClr val="103B5C"/>
                    </a:gs>
                    <a:gs pos="0">
                      <a:srgbClr val="3FA5A7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8800" dirty="0">
              <a:gradFill flip="none" rotWithShape="1">
                <a:gsLst>
                  <a:gs pos="100000">
                    <a:srgbClr val="103B5C"/>
                  </a:gs>
                  <a:gs pos="0">
                    <a:srgbClr val="3FA5A7"/>
                  </a:gs>
                </a:gsLst>
                <a:lin ang="27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5F08FEF6-8D48-49E6-827E-EE53313B119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26583" r="15774" b="11239"/>
          <a:stretch/>
        </p:blipFill>
        <p:spPr>
          <a:xfrm>
            <a:off x="8360299" y="2377839"/>
            <a:ext cx="2803525" cy="2305235"/>
          </a:xfrm>
          <a:prstGeom prst="rect">
            <a:avLst/>
          </a:prstGeom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</p:pic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02D51408-F4CB-4571-9590-AF40327FEF7C}"/>
              </a:ext>
            </a:extLst>
          </p:cNvPr>
          <p:cNvCxnSpPr>
            <a:cxnSpLocks/>
          </p:cNvCxnSpPr>
          <p:nvPr/>
        </p:nvCxnSpPr>
        <p:spPr>
          <a:xfrm>
            <a:off x="9392016" y="4986216"/>
            <a:ext cx="1771808" cy="0"/>
          </a:xfrm>
          <a:prstGeom prst="line">
            <a:avLst/>
          </a:prstGeom>
          <a:ln w="9525">
            <a:solidFill>
              <a:srgbClr val="103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6CA13750-0D27-4D9A-B24B-FD8876E3659E}"/>
              </a:ext>
            </a:extLst>
          </p:cNvPr>
          <p:cNvSpPr txBox="1"/>
          <p:nvPr/>
        </p:nvSpPr>
        <p:spPr>
          <a:xfrm>
            <a:off x="8256898" y="4801550"/>
            <a:ext cx="1336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改革创新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76B9A902-909A-42CE-8B94-97E0DE0D9406}"/>
              </a:ext>
            </a:extLst>
          </p:cNvPr>
          <p:cNvSpPr txBox="1"/>
          <p:nvPr/>
        </p:nvSpPr>
        <p:spPr>
          <a:xfrm>
            <a:off x="8256898" y="5163744"/>
            <a:ext cx="29661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工作流程标准化、作业规范标准化、强化员工的流程意识，改革创新</a:t>
            </a: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BF08C444-0C43-47C3-AA15-80219E9F8B13}"/>
              </a:ext>
            </a:extLst>
          </p:cNvPr>
          <p:cNvSpPr/>
          <p:nvPr/>
        </p:nvSpPr>
        <p:spPr>
          <a:xfrm>
            <a:off x="8360299" y="2377839"/>
            <a:ext cx="2803525" cy="23052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03B5C">
                  <a:alpha val="6000"/>
                </a:srgbClr>
              </a:gs>
              <a:gs pos="0">
                <a:srgbClr val="103B5C">
                  <a:alpha val="64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355446B-ADAA-4A1B-A96F-60B6BF82CFA4}"/>
              </a:ext>
            </a:extLst>
          </p:cNvPr>
          <p:cNvSpPr txBox="1"/>
          <p:nvPr/>
        </p:nvSpPr>
        <p:spPr>
          <a:xfrm>
            <a:off x="10350917" y="1707230"/>
            <a:ext cx="15443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8800" dirty="0">
                <a:gradFill flip="none" rotWithShape="1">
                  <a:gsLst>
                    <a:gs pos="100000">
                      <a:srgbClr val="103B5C"/>
                    </a:gs>
                    <a:gs pos="0">
                      <a:srgbClr val="3FA5A7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8800" dirty="0">
              <a:gradFill flip="none" rotWithShape="1">
                <a:gsLst>
                  <a:gs pos="100000">
                    <a:srgbClr val="103B5C"/>
                  </a:gs>
                  <a:gs pos="0">
                    <a:srgbClr val="3FA5A7"/>
                  </a:gs>
                </a:gsLst>
                <a:lin ang="27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56B1F1-E182-4A1E-B5BE-945D53C902D2}"/>
              </a:ext>
            </a:extLst>
          </p:cNvPr>
          <p:cNvSpPr/>
          <p:nvPr/>
        </p:nvSpPr>
        <p:spPr>
          <a:xfrm>
            <a:off x="647977" y="4196080"/>
            <a:ext cx="510263" cy="486994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273AB93-8884-48AD-A65B-25E7FC84CCEA}"/>
              </a:ext>
            </a:extLst>
          </p:cNvPr>
          <p:cNvSpPr/>
          <p:nvPr/>
        </p:nvSpPr>
        <p:spPr>
          <a:xfrm>
            <a:off x="4504138" y="4196080"/>
            <a:ext cx="510263" cy="486994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0CB8E86B-E833-400C-BCD8-9BBC4B911F94}"/>
              </a:ext>
            </a:extLst>
          </p:cNvPr>
          <p:cNvSpPr/>
          <p:nvPr/>
        </p:nvSpPr>
        <p:spPr>
          <a:xfrm>
            <a:off x="8362918" y="4196080"/>
            <a:ext cx="510263" cy="486994"/>
          </a:xfrm>
          <a:prstGeom prst="rect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5BACD167-958D-447C-8482-28C80676E0E4}"/>
              </a:ext>
            </a:extLst>
          </p:cNvPr>
          <p:cNvGrpSpPr/>
          <p:nvPr/>
        </p:nvGrpSpPr>
        <p:grpSpPr>
          <a:xfrm>
            <a:off x="734520" y="4286414"/>
            <a:ext cx="337177" cy="306326"/>
            <a:chOff x="4506913" y="1981201"/>
            <a:chExt cx="3175001" cy="2884488"/>
          </a:xfrm>
          <a:solidFill>
            <a:schemeClr val="bg1"/>
          </a:solidFill>
        </p:grpSpPr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ADB91672-7647-47CC-8C20-08C171C0C53C}"/>
                </a:ext>
              </a:extLst>
            </p:cNvPr>
            <p:cNvCxnSpPr/>
            <p:nvPr/>
          </p:nvCxnSpPr>
          <p:spPr>
            <a:xfrm>
              <a:off x="4841404" y="2293512"/>
              <a:ext cx="2509192" cy="0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2DFC60EA-1180-4CE9-B9B6-AC3DD9439D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6913" y="1981201"/>
              <a:ext cx="2755900" cy="2884488"/>
            </a:xfrm>
            <a:custGeom>
              <a:avLst/>
              <a:gdLst>
                <a:gd name="T0" fmla="*/ 26 w 730"/>
                <a:gd name="T1" fmla="*/ 737 h 763"/>
                <a:gd name="T2" fmla="*/ 103 w 730"/>
                <a:gd name="T3" fmla="*/ 737 h 763"/>
                <a:gd name="T4" fmla="*/ 117 w 730"/>
                <a:gd name="T5" fmla="*/ 737 h 763"/>
                <a:gd name="T6" fmla="*/ 134 w 730"/>
                <a:gd name="T7" fmla="*/ 750 h 763"/>
                <a:gd name="T8" fmla="*/ 117 w 730"/>
                <a:gd name="T9" fmla="*/ 763 h 763"/>
                <a:gd name="T10" fmla="*/ 55 w 730"/>
                <a:gd name="T11" fmla="*/ 763 h 763"/>
                <a:gd name="T12" fmla="*/ 30 w 730"/>
                <a:gd name="T13" fmla="*/ 763 h 763"/>
                <a:gd name="T14" fmla="*/ 0 w 730"/>
                <a:gd name="T15" fmla="*/ 733 h 763"/>
                <a:gd name="T16" fmla="*/ 0 w 730"/>
                <a:gd name="T17" fmla="*/ 217 h 763"/>
                <a:gd name="T18" fmla="*/ 0 w 730"/>
                <a:gd name="T19" fmla="*/ 75 h 763"/>
                <a:gd name="T20" fmla="*/ 27 w 730"/>
                <a:gd name="T21" fmla="*/ 48 h 763"/>
                <a:gd name="T22" fmla="*/ 148 w 730"/>
                <a:gd name="T23" fmla="*/ 48 h 763"/>
                <a:gd name="T24" fmla="*/ 165 w 730"/>
                <a:gd name="T25" fmla="*/ 43 h 763"/>
                <a:gd name="T26" fmla="*/ 229 w 730"/>
                <a:gd name="T27" fmla="*/ 9 h 763"/>
                <a:gd name="T28" fmla="*/ 264 w 730"/>
                <a:gd name="T29" fmla="*/ 1 h 763"/>
                <a:gd name="T30" fmla="*/ 658 w 730"/>
                <a:gd name="T31" fmla="*/ 1 h 763"/>
                <a:gd name="T32" fmla="*/ 688 w 730"/>
                <a:gd name="T33" fmla="*/ 31 h 763"/>
                <a:gd name="T34" fmla="*/ 688 w 730"/>
                <a:gd name="T35" fmla="*/ 48 h 763"/>
                <a:gd name="T36" fmla="*/ 714 w 730"/>
                <a:gd name="T37" fmla="*/ 48 h 763"/>
                <a:gd name="T38" fmla="*/ 730 w 730"/>
                <a:gd name="T39" fmla="*/ 60 h 763"/>
                <a:gd name="T40" fmla="*/ 714 w 730"/>
                <a:gd name="T41" fmla="*/ 73 h 763"/>
                <a:gd name="T42" fmla="*/ 688 w 730"/>
                <a:gd name="T43" fmla="*/ 73 h 763"/>
                <a:gd name="T44" fmla="*/ 688 w 730"/>
                <a:gd name="T45" fmla="*/ 91 h 763"/>
                <a:gd name="T46" fmla="*/ 657 w 730"/>
                <a:gd name="T47" fmla="*/ 122 h 763"/>
                <a:gd name="T48" fmla="*/ 520 w 730"/>
                <a:gd name="T49" fmla="*/ 122 h 763"/>
                <a:gd name="T50" fmla="*/ 270 w 730"/>
                <a:gd name="T51" fmla="*/ 122 h 763"/>
                <a:gd name="T52" fmla="*/ 220 w 730"/>
                <a:gd name="T53" fmla="*/ 109 h 763"/>
                <a:gd name="T54" fmla="*/ 159 w 730"/>
                <a:gd name="T55" fmla="*/ 74 h 763"/>
                <a:gd name="T56" fmla="*/ 152 w 730"/>
                <a:gd name="T57" fmla="*/ 73 h 763"/>
                <a:gd name="T58" fmla="*/ 29 w 730"/>
                <a:gd name="T59" fmla="*/ 73 h 763"/>
                <a:gd name="T60" fmla="*/ 26 w 730"/>
                <a:gd name="T61" fmla="*/ 73 h 763"/>
                <a:gd name="T62" fmla="*/ 26 w 730"/>
                <a:gd name="T63" fmla="*/ 737 h 763"/>
                <a:gd name="T64" fmla="*/ 582 w 730"/>
                <a:gd name="T65" fmla="*/ 26 h 763"/>
                <a:gd name="T66" fmla="*/ 280 w 730"/>
                <a:gd name="T67" fmla="*/ 26 h 763"/>
                <a:gd name="T68" fmla="*/ 280 w 730"/>
                <a:gd name="T69" fmla="*/ 48 h 763"/>
                <a:gd name="T70" fmla="*/ 582 w 730"/>
                <a:gd name="T71" fmla="*/ 48 h 763"/>
                <a:gd name="T72" fmla="*/ 582 w 730"/>
                <a:gd name="T73" fmla="*/ 26 h 763"/>
                <a:gd name="T74" fmla="*/ 582 w 730"/>
                <a:gd name="T75" fmla="*/ 74 h 763"/>
                <a:gd name="T76" fmla="*/ 280 w 730"/>
                <a:gd name="T77" fmla="*/ 74 h 763"/>
                <a:gd name="T78" fmla="*/ 280 w 730"/>
                <a:gd name="T79" fmla="*/ 97 h 763"/>
                <a:gd name="T80" fmla="*/ 582 w 730"/>
                <a:gd name="T81" fmla="*/ 97 h 763"/>
                <a:gd name="T82" fmla="*/ 582 w 730"/>
                <a:gd name="T83" fmla="*/ 74 h 763"/>
                <a:gd name="T84" fmla="*/ 663 w 730"/>
                <a:gd name="T85" fmla="*/ 26 h 763"/>
                <a:gd name="T86" fmla="*/ 608 w 730"/>
                <a:gd name="T87" fmla="*/ 26 h 763"/>
                <a:gd name="T88" fmla="*/ 608 w 730"/>
                <a:gd name="T89" fmla="*/ 96 h 763"/>
                <a:gd name="T90" fmla="*/ 663 w 730"/>
                <a:gd name="T91" fmla="*/ 96 h 763"/>
                <a:gd name="T92" fmla="*/ 663 w 730"/>
                <a:gd name="T93" fmla="*/ 26 h 763"/>
                <a:gd name="T94" fmla="*/ 254 w 730"/>
                <a:gd name="T95" fmla="*/ 25 h 763"/>
                <a:gd name="T96" fmla="*/ 234 w 730"/>
                <a:gd name="T97" fmla="*/ 33 h 763"/>
                <a:gd name="T98" fmla="*/ 226 w 730"/>
                <a:gd name="T99" fmla="*/ 47 h 763"/>
                <a:gd name="T100" fmla="*/ 226 w 730"/>
                <a:gd name="T101" fmla="*/ 78 h 763"/>
                <a:gd name="T102" fmla="*/ 228 w 730"/>
                <a:gd name="T103" fmla="*/ 85 h 763"/>
                <a:gd name="T104" fmla="*/ 254 w 730"/>
                <a:gd name="T105" fmla="*/ 97 h 763"/>
                <a:gd name="T106" fmla="*/ 254 w 730"/>
                <a:gd name="T107" fmla="*/ 25 h 763"/>
                <a:gd name="T108" fmla="*/ 201 w 730"/>
                <a:gd name="T109" fmla="*/ 52 h 763"/>
                <a:gd name="T110" fmla="*/ 184 w 730"/>
                <a:gd name="T111" fmla="*/ 61 h 763"/>
                <a:gd name="T112" fmla="*/ 201 w 730"/>
                <a:gd name="T113" fmla="*/ 70 h 763"/>
                <a:gd name="T114" fmla="*/ 201 w 730"/>
                <a:gd name="T115" fmla="*/ 52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30" h="763">
                  <a:moveTo>
                    <a:pt x="26" y="737"/>
                  </a:moveTo>
                  <a:cubicBezTo>
                    <a:pt x="52" y="737"/>
                    <a:pt x="78" y="737"/>
                    <a:pt x="103" y="737"/>
                  </a:cubicBezTo>
                  <a:cubicBezTo>
                    <a:pt x="108" y="737"/>
                    <a:pt x="112" y="737"/>
                    <a:pt x="117" y="737"/>
                  </a:cubicBezTo>
                  <a:cubicBezTo>
                    <a:pt x="128" y="737"/>
                    <a:pt x="134" y="743"/>
                    <a:pt x="134" y="750"/>
                  </a:cubicBezTo>
                  <a:cubicBezTo>
                    <a:pt x="134" y="758"/>
                    <a:pt x="127" y="763"/>
                    <a:pt x="117" y="763"/>
                  </a:cubicBezTo>
                  <a:cubicBezTo>
                    <a:pt x="97" y="763"/>
                    <a:pt x="76" y="763"/>
                    <a:pt x="55" y="763"/>
                  </a:cubicBezTo>
                  <a:cubicBezTo>
                    <a:pt x="47" y="763"/>
                    <a:pt x="39" y="763"/>
                    <a:pt x="30" y="763"/>
                  </a:cubicBezTo>
                  <a:cubicBezTo>
                    <a:pt x="7" y="763"/>
                    <a:pt x="0" y="756"/>
                    <a:pt x="0" y="733"/>
                  </a:cubicBezTo>
                  <a:cubicBezTo>
                    <a:pt x="0" y="561"/>
                    <a:pt x="0" y="389"/>
                    <a:pt x="0" y="217"/>
                  </a:cubicBezTo>
                  <a:cubicBezTo>
                    <a:pt x="0" y="170"/>
                    <a:pt x="0" y="122"/>
                    <a:pt x="0" y="75"/>
                  </a:cubicBezTo>
                  <a:cubicBezTo>
                    <a:pt x="1" y="55"/>
                    <a:pt x="7" y="48"/>
                    <a:pt x="27" y="48"/>
                  </a:cubicBezTo>
                  <a:cubicBezTo>
                    <a:pt x="68" y="48"/>
                    <a:pt x="108" y="48"/>
                    <a:pt x="148" y="48"/>
                  </a:cubicBezTo>
                  <a:cubicBezTo>
                    <a:pt x="154" y="48"/>
                    <a:pt x="160" y="46"/>
                    <a:pt x="165" y="43"/>
                  </a:cubicBezTo>
                  <a:cubicBezTo>
                    <a:pt x="187" y="32"/>
                    <a:pt x="207" y="19"/>
                    <a:pt x="229" y="9"/>
                  </a:cubicBezTo>
                  <a:cubicBezTo>
                    <a:pt x="240" y="4"/>
                    <a:pt x="252" y="1"/>
                    <a:pt x="264" y="1"/>
                  </a:cubicBezTo>
                  <a:cubicBezTo>
                    <a:pt x="395" y="0"/>
                    <a:pt x="527" y="1"/>
                    <a:pt x="658" y="1"/>
                  </a:cubicBezTo>
                  <a:cubicBezTo>
                    <a:pt x="678" y="1"/>
                    <a:pt x="688" y="11"/>
                    <a:pt x="688" y="31"/>
                  </a:cubicBezTo>
                  <a:cubicBezTo>
                    <a:pt x="688" y="36"/>
                    <a:pt x="688" y="41"/>
                    <a:pt x="688" y="48"/>
                  </a:cubicBezTo>
                  <a:cubicBezTo>
                    <a:pt x="697" y="48"/>
                    <a:pt x="705" y="48"/>
                    <a:pt x="714" y="48"/>
                  </a:cubicBezTo>
                  <a:cubicBezTo>
                    <a:pt x="724" y="48"/>
                    <a:pt x="730" y="53"/>
                    <a:pt x="730" y="60"/>
                  </a:cubicBezTo>
                  <a:cubicBezTo>
                    <a:pt x="730" y="68"/>
                    <a:pt x="723" y="72"/>
                    <a:pt x="714" y="73"/>
                  </a:cubicBezTo>
                  <a:cubicBezTo>
                    <a:pt x="706" y="73"/>
                    <a:pt x="698" y="73"/>
                    <a:pt x="688" y="73"/>
                  </a:cubicBezTo>
                  <a:cubicBezTo>
                    <a:pt x="688" y="79"/>
                    <a:pt x="688" y="85"/>
                    <a:pt x="688" y="91"/>
                  </a:cubicBezTo>
                  <a:cubicBezTo>
                    <a:pt x="688" y="112"/>
                    <a:pt x="678" y="122"/>
                    <a:pt x="657" y="122"/>
                  </a:cubicBezTo>
                  <a:cubicBezTo>
                    <a:pt x="611" y="122"/>
                    <a:pt x="566" y="122"/>
                    <a:pt x="520" y="122"/>
                  </a:cubicBezTo>
                  <a:cubicBezTo>
                    <a:pt x="437" y="122"/>
                    <a:pt x="353" y="122"/>
                    <a:pt x="270" y="122"/>
                  </a:cubicBezTo>
                  <a:cubicBezTo>
                    <a:pt x="252" y="122"/>
                    <a:pt x="236" y="118"/>
                    <a:pt x="220" y="109"/>
                  </a:cubicBezTo>
                  <a:cubicBezTo>
                    <a:pt x="200" y="97"/>
                    <a:pt x="179" y="86"/>
                    <a:pt x="159" y="74"/>
                  </a:cubicBezTo>
                  <a:cubicBezTo>
                    <a:pt x="157" y="73"/>
                    <a:pt x="154" y="73"/>
                    <a:pt x="152" y="73"/>
                  </a:cubicBezTo>
                  <a:cubicBezTo>
                    <a:pt x="111" y="73"/>
                    <a:pt x="70" y="73"/>
                    <a:pt x="29" y="73"/>
                  </a:cubicBezTo>
                  <a:cubicBezTo>
                    <a:pt x="28" y="73"/>
                    <a:pt x="27" y="73"/>
                    <a:pt x="26" y="73"/>
                  </a:cubicBezTo>
                  <a:cubicBezTo>
                    <a:pt x="26" y="294"/>
                    <a:pt x="26" y="515"/>
                    <a:pt x="26" y="737"/>
                  </a:cubicBezTo>
                  <a:close/>
                  <a:moveTo>
                    <a:pt x="582" y="26"/>
                  </a:moveTo>
                  <a:cubicBezTo>
                    <a:pt x="481" y="26"/>
                    <a:pt x="380" y="26"/>
                    <a:pt x="280" y="26"/>
                  </a:cubicBezTo>
                  <a:cubicBezTo>
                    <a:pt x="280" y="34"/>
                    <a:pt x="280" y="41"/>
                    <a:pt x="280" y="48"/>
                  </a:cubicBezTo>
                  <a:cubicBezTo>
                    <a:pt x="381" y="48"/>
                    <a:pt x="481" y="48"/>
                    <a:pt x="582" y="48"/>
                  </a:cubicBezTo>
                  <a:cubicBezTo>
                    <a:pt x="582" y="41"/>
                    <a:pt x="582" y="33"/>
                    <a:pt x="582" y="26"/>
                  </a:cubicBezTo>
                  <a:close/>
                  <a:moveTo>
                    <a:pt x="582" y="74"/>
                  </a:moveTo>
                  <a:cubicBezTo>
                    <a:pt x="481" y="74"/>
                    <a:pt x="380" y="74"/>
                    <a:pt x="280" y="74"/>
                  </a:cubicBezTo>
                  <a:cubicBezTo>
                    <a:pt x="280" y="82"/>
                    <a:pt x="280" y="89"/>
                    <a:pt x="280" y="97"/>
                  </a:cubicBezTo>
                  <a:cubicBezTo>
                    <a:pt x="381" y="97"/>
                    <a:pt x="481" y="97"/>
                    <a:pt x="582" y="97"/>
                  </a:cubicBezTo>
                  <a:cubicBezTo>
                    <a:pt x="582" y="89"/>
                    <a:pt x="582" y="82"/>
                    <a:pt x="582" y="74"/>
                  </a:cubicBezTo>
                  <a:close/>
                  <a:moveTo>
                    <a:pt x="663" y="26"/>
                  </a:moveTo>
                  <a:cubicBezTo>
                    <a:pt x="644" y="26"/>
                    <a:pt x="626" y="26"/>
                    <a:pt x="608" y="26"/>
                  </a:cubicBezTo>
                  <a:cubicBezTo>
                    <a:pt x="608" y="50"/>
                    <a:pt x="608" y="73"/>
                    <a:pt x="608" y="96"/>
                  </a:cubicBezTo>
                  <a:cubicBezTo>
                    <a:pt x="627" y="96"/>
                    <a:pt x="645" y="96"/>
                    <a:pt x="663" y="96"/>
                  </a:cubicBezTo>
                  <a:cubicBezTo>
                    <a:pt x="663" y="73"/>
                    <a:pt x="663" y="49"/>
                    <a:pt x="663" y="26"/>
                  </a:cubicBezTo>
                  <a:close/>
                  <a:moveTo>
                    <a:pt x="254" y="25"/>
                  </a:moveTo>
                  <a:cubicBezTo>
                    <a:pt x="247" y="28"/>
                    <a:pt x="241" y="31"/>
                    <a:pt x="234" y="33"/>
                  </a:cubicBezTo>
                  <a:cubicBezTo>
                    <a:pt x="228" y="36"/>
                    <a:pt x="226" y="40"/>
                    <a:pt x="226" y="47"/>
                  </a:cubicBezTo>
                  <a:cubicBezTo>
                    <a:pt x="227" y="57"/>
                    <a:pt x="226" y="68"/>
                    <a:pt x="226" y="78"/>
                  </a:cubicBezTo>
                  <a:cubicBezTo>
                    <a:pt x="226" y="80"/>
                    <a:pt x="227" y="84"/>
                    <a:pt x="228" y="85"/>
                  </a:cubicBezTo>
                  <a:cubicBezTo>
                    <a:pt x="236" y="89"/>
                    <a:pt x="245" y="93"/>
                    <a:pt x="254" y="97"/>
                  </a:cubicBezTo>
                  <a:cubicBezTo>
                    <a:pt x="254" y="73"/>
                    <a:pt x="254" y="50"/>
                    <a:pt x="254" y="25"/>
                  </a:cubicBezTo>
                  <a:close/>
                  <a:moveTo>
                    <a:pt x="201" y="52"/>
                  </a:moveTo>
                  <a:cubicBezTo>
                    <a:pt x="195" y="55"/>
                    <a:pt x="190" y="58"/>
                    <a:pt x="184" y="61"/>
                  </a:cubicBezTo>
                  <a:cubicBezTo>
                    <a:pt x="191" y="64"/>
                    <a:pt x="195" y="67"/>
                    <a:pt x="201" y="70"/>
                  </a:cubicBezTo>
                  <a:cubicBezTo>
                    <a:pt x="201" y="63"/>
                    <a:pt x="201" y="58"/>
                    <a:pt x="201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8A4B2D63-5DC4-44C2-87CE-CFD257BF7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326" y="2163763"/>
              <a:ext cx="2541588" cy="2701925"/>
            </a:xfrm>
            <a:custGeom>
              <a:avLst/>
              <a:gdLst>
                <a:gd name="T0" fmla="*/ 648 w 673"/>
                <a:gd name="T1" fmla="*/ 689 h 715"/>
                <a:gd name="T2" fmla="*/ 648 w 673"/>
                <a:gd name="T3" fmla="*/ 25 h 715"/>
                <a:gd name="T4" fmla="*/ 610 w 673"/>
                <a:gd name="T5" fmla="*/ 25 h 715"/>
                <a:gd name="T6" fmla="*/ 595 w 673"/>
                <a:gd name="T7" fmla="*/ 13 h 715"/>
                <a:gd name="T8" fmla="*/ 610 w 673"/>
                <a:gd name="T9" fmla="*/ 0 h 715"/>
                <a:gd name="T10" fmla="*/ 647 w 673"/>
                <a:gd name="T11" fmla="*/ 0 h 715"/>
                <a:gd name="T12" fmla="*/ 673 w 673"/>
                <a:gd name="T13" fmla="*/ 26 h 715"/>
                <a:gd name="T14" fmla="*/ 673 w 673"/>
                <a:gd name="T15" fmla="*/ 393 h 715"/>
                <a:gd name="T16" fmla="*/ 673 w 673"/>
                <a:gd name="T17" fmla="*/ 685 h 715"/>
                <a:gd name="T18" fmla="*/ 642 w 673"/>
                <a:gd name="T19" fmla="*/ 715 h 715"/>
                <a:gd name="T20" fmla="*/ 22 w 673"/>
                <a:gd name="T21" fmla="*/ 715 h 715"/>
                <a:gd name="T22" fmla="*/ 1 w 673"/>
                <a:gd name="T23" fmla="*/ 702 h 715"/>
                <a:gd name="T24" fmla="*/ 23 w 673"/>
                <a:gd name="T25" fmla="*/ 689 h 715"/>
                <a:gd name="T26" fmla="*/ 634 w 673"/>
                <a:gd name="T27" fmla="*/ 689 h 715"/>
                <a:gd name="T28" fmla="*/ 648 w 673"/>
                <a:gd name="T29" fmla="*/ 689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3" h="715">
                  <a:moveTo>
                    <a:pt x="648" y="689"/>
                  </a:moveTo>
                  <a:cubicBezTo>
                    <a:pt x="648" y="467"/>
                    <a:pt x="648" y="246"/>
                    <a:pt x="648" y="25"/>
                  </a:cubicBezTo>
                  <a:cubicBezTo>
                    <a:pt x="635" y="25"/>
                    <a:pt x="622" y="24"/>
                    <a:pt x="610" y="25"/>
                  </a:cubicBezTo>
                  <a:cubicBezTo>
                    <a:pt x="602" y="25"/>
                    <a:pt x="596" y="22"/>
                    <a:pt x="595" y="13"/>
                  </a:cubicBezTo>
                  <a:cubicBezTo>
                    <a:pt x="594" y="5"/>
                    <a:pt x="600" y="0"/>
                    <a:pt x="610" y="0"/>
                  </a:cubicBezTo>
                  <a:cubicBezTo>
                    <a:pt x="623" y="0"/>
                    <a:pt x="635" y="0"/>
                    <a:pt x="647" y="0"/>
                  </a:cubicBezTo>
                  <a:cubicBezTo>
                    <a:pt x="666" y="0"/>
                    <a:pt x="673" y="7"/>
                    <a:pt x="673" y="26"/>
                  </a:cubicBezTo>
                  <a:cubicBezTo>
                    <a:pt x="673" y="148"/>
                    <a:pt x="673" y="270"/>
                    <a:pt x="673" y="393"/>
                  </a:cubicBezTo>
                  <a:cubicBezTo>
                    <a:pt x="673" y="490"/>
                    <a:pt x="673" y="587"/>
                    <a:pt x="673" y="685"/>
                  </a:cubicBezTo>
                  <a:cubicBezTo>
                    <a:pt x="673" y="708"/>
                    <a:pt x="666" y="715"/>
                    <a:pt x="642" y="715"/>
                  </a:cubicBezTo>
                  <a:cubicBezTo>
                    <a:pt x="435" y="715"/>
                    <a:pt x="229" y="715"/>
                    <a:pt x="22" y="715"/>
                  </a:cubicBezTo>
                  <a:cubicBezTo>
                    <a:pt x="8" y="715"/>
                    <a:pt x="1" y="710"/>
                    <a:pt x="1" y="702"/>
                  </a:cubicBezTo>
                  <a:cubicBezTo>
                    <a:pt x="0" y="694"/>
                    <a:pt x="8" y="689"/>
                    <a:pt x="23" y="689"/>
                  </a:cubicBezTo>
                  <a:cubicBezTo>
                    <a:pt x="227" y="689"/>
                    <a:pt x="431" y="689"/>
                    <a:pt x="634" y="689"/>
                  </a:cubicBezTo>
                  <a:cubicBezTo>
                    <a:pt x="639" y="689"/>
                    <a:pt x="643" y="689"/>
                    <a:pt x="648" y="6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023213EE-F7BC-41E4-A270-74CE9F799F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3811588"/>
              <a:ext cx="800100" cy="808038"/>
            </a:xfrm>
            <a:custGeom>
              <a:avLst/>
              <a:gdLst>
                <a:gd name="T0" fmla="*/ 211 w 212"/>
                <a:gd name="T1" fmla="*/ 109 h 214"/>
                <a:gd name="T2" fmla="*/ 103 w 212"/>
                <a:gd name="T3" fmla="*/ 213 h 214"/>
                <a:gd name="T4" fmla="*/ 1 w 212"/>
                <a:gd name="T5" fmla="*/ 106 h 214"/>
                <a:gd name="T6" fmla="*/ 109 w 212"/>
                <a:gd name="T7" fmla="*/ 1 h 214"/>
                <a:gd name="T8" fmla="*/ 211 w 212"/>
                <a:gd name="T9" fmla="*/ 109 h 214"/>
                <a:gd name="T10" fmla="*/ 187 w 212"/>
                <a:gd name="T11" fmla="*/ 109 h 214"/>
                <a:gd name="T12" fmla="*/ 107 w 212"/>
                <a:gd name="T13" fmla="*/ 26 h 214"/>
                <a:gd name="T14" fmla="*/ 26 w 212"/>
                <a:gd name="T15" fmla="*/ 107 h 214"/>
                <a:gd name="T16" fmla="*/ 106 w 212"/>
                <a:gd name="T17" fmla="*/ 189 h 214"/>
                <a:gd name="T18" fmla="*/ 187 w 212"/>
                <a:gd name="T19" fmla="*/ 10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4">
                  <a:moveTo>
                    <a:pt x="211" y="109"/>
                  </a:moveTo>
                  <a:cubicBezTo>
                    <a:pt x="210" y="169"/>
                    <a:pt x="163" y="214"/>
                    <a:pt x="103" y="213"/>
                  </a:cubicBezTo>
                  <a:cubicBezTo>
                    <a:pt x="46" y="212"/>
                    <a:pt x="0" y="163"/>
                    <a:pt x="1" y="106"/>
                  </a:cubicBezTo>
                  <a:cubicBezTo>
                    <a:pt x="2" y="47"/>
                    <a:pt x="50" y="0"/>
                    <a:pt x="109" y="1"/>
                  </a:cubicBezTo>
                  <a:cubicBezTo>
                    <a:pt x="166" y="2"/>
                    <a:pt x="212" y="51"/>
                    <a:pt x="211" y="109"/>
                  </a:cubicBezTo>
                  <a:close/>
                  <a:moveTo>
                    <a:pt x="187" y="109"/>
                  </a:moveTo>
                  <a:cubicBezTo>
                    <a:pt x="187" y="63"/>
                    <a:pt x="153" y="26"/>
                    <a:pt x="107" y="26"/>
                  </a:cubicBezTo>
                  <a:cubicBezTo>
                    <a:pt x="63" y="26"/>
                    <a:pt x="27" y="59"/>
                    <a:pt x="26" y="107"/>
                  </a:cubicBezTo>
                  <a:cubicBezTo>
                    <a:pt x="25" y="151"/>
                    <a:pt x="62" y="188"/>
                    <a:pt x="106" y="189"/>
                  </a:cubicBezTo>
                  <a:cubicBezTo>
                    <a:pt x="150" y="189"/>
                    <a:pt x="186" y="153"/>
                    <a:pt x="187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CFEB4C94-0295-429C-8782-69458AC813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713" y="3814763"/>
              <a:ext cx="796925" cy="801688"/>
            </a:xfrm>
            <a:custGeom>
              <a:avLst/>
              <a:gdLst>
                <a:gd name="T0" fmla="*/ 106 w 211"/>
                <a:gd name="T1" fmla="*/ 212 h 212"/>
                <a:gd name="T2" fmla="*/ 1 w 211"/>
                <a:gd name="T3" fmla="*/ 106 h 212"/>
                <a:gd name="T4" fmla="*/ 105 w 211"/>
                <a:gd name="T5" fmla="*/ 0 h 212"/>
                <a:gd name="T6" fmla="*/ 211 w 211"/>
                <a:gd name="T7" fmla="*/ 107 h 212"/>
                <a:gd name="T8" fmla="*/ 106 w 211"/>
                <a:gd name="T9" fmla="*/ 212 h 212"/>
                <a:gd name="T10" fmla="*/ 25 w 211"/>
                <a:gd name="T11" fmla="*/ 106 h 212"/>
                <a:gd name="T12" fmla="*/ 105 w 211"/>
                <a:gd name="T13" fmla="*/ 188 h 212"/>
                <a:gd name="T14" fmla="*/ 186 w 211"/>
                <a:gd name="T15" fmla="*/ 106 h 212"/>
                <a:gd name="T16" fmla="*/ 106 w 211"/>
                <a:gd name="T17" fmla="*/ 25 h 212"/>
                <a:gd name="T18" fmla="*/ 25 w 211"/>
                <a:gd name="T19" fmla="*/ 10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12">
                  <a:moveTo>
                    <a:pt x="106" y="212"/>
                  </a:moveTo>
                  <a:cubicBezTo>
                    <a:pt x="47" y="212"/>
                    <a:pt x="1" y="166"/>
                    <a:pt x="1" y="106"/>
                  </a:cubicBezTo>
                  <a:cubicBezTo>
                    <a:pt x="0" y="48"/>
                    <a:pt x="47" y="0"/>
                    <a:pt x="105" y="0"/>
                  </a:cubicBezTo>
                  <a:cubicBezTo>
                    <a:pt x="163" y="0"/>
                    <a:pt x="211" y="48"/>
                    <a:pt x="211" y="107"/>
                  </a:cubicBezTo>
                  <a:cubicBezTo>
                    <a:pt x="211" y="165"/>
                    <a:pt x="164" y="212"/>
                    <a:pt x="106" y="212"/>
                  </a:cubicBezTo>
                  <a:close/>
                  <a:moveTo>
                    <a:pt x="25" y="106"/>
                  </a:moveTo>
                  <a:cubicBezTo>
                    <a:pt x="25" y="151"/>
                    <a:pt x="61" y="188"/>
                    <a:pt x="105" y="188"/>
                  </a:cubicBezTo>
                  <a:cubicBezTo>
                    <a:pt x="149" y="188"/>
                    <a:pt x="187" y="150"/>
                    <a:pt x="186" y="106"/>
                  </a:cubicBezTo>
                  <a:cubicBezTo>
                    <a:pt x="186" y="61"/>
                    <a:pt x="150" y="24"/>
                    <a:pt x="106" y="25"/>
                  </a:cubicBezTo>
                  <a:cubicBezTo>
                    <a:pt x="60" y="25"/>
                    <a:pt x="25" y="61"/>
                    <a:pt x="25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1B25E28E-9218-4F37-9F65-08D526908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788" y="3792538"/>
              <a:ext cx="815975" cy="827088"/>
            </a:xfrm>
            <a:custGeom>
              <a:avLst/>
              <a:gdLst>
                <a:gd name="T0" fmla="*/ 114 w 216"/>
                <a:gd name="T1" fmla="*/ 218 h 219"/>
                <a:gd name="T2" fmla="*/ 20 w 216"/>
                <a:gd name="T3" fmla="*/ 160 h 219"/>
                <a:gd name="T4" fmla="*/ 31 w 216"/>
                <a:gd name="T5" fmla="*/ 47 h 219"/>
                <a:gd name="T6" fmla="*/ 136 w 216"/>
                <a:gd name="T7" fmla="*/ 9 h 219"/>
                <a:gd name="T8" fmla="*/ 212 w 216"/>
                <a:gd name="T9" fmla="*/ 75 h 219"/>
                <a:gd name="T10" fmla="*/ 206 w 216"/>
                <a:gd name="T11" fmla="*/ 92 h 219"/>
                <a:gd name="T12" fmla="*/ 189 w 216"/>
                <a:gd name="T13" fmla="*/ 84 h 219"/>
                <a:gd name="T14" fmla="*/ 134 w 216"/>
                <a:gd name="T15" fmla="*/ 34 h 219"/>
                <a:gd name="T16" fmla="*/ 46 w 216"/>
                <a:gd name="T17" fmla="*/ 67 h 219"/>
                <a:gd name="T18" fmla="*/ 51 w 216"/>
                <a:gd name="T19" fmla="*/ 163 h 219"/>
                <a:gd name="T20" fmla="*/ 189 w 216"/>
                <a:gd name="T21" fmla="*/ 141 h 219"/>
                <a:gd name="T22" fmla="*/ 190 w 216"/>
                <a:gd name="T23" fmla="*/ 138 h 219"/>
                <a:gd name="T24" fmla="*/ 207 w 216"/>
                <a:gd name="T25" fmla="*/ 129 h 219"/>
                <a:gd name="T26" fmla="*/ 213 w 216"/>
                <a:gd name="T27" fmla="*/ 146 h 219"/>
                <a:gd name="T28" fmla="*/ 189 w 216"/>
                <a:gd name="T29" fmla="*/ 186 h 219"/>
                <a:gd name="T30" fmla="*/ 114 w 216"/>
                <a:gd name="T31" fmla="*/ 21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19">
                  <a:moveTo>
                    <a:pt x="114" y="218"/>
                  </a:moveTo>
                  <a:cubicBezTo>
                    <a:pt x="71" y="217"/>
                    <a:pt x="39" y="199"/>
                    <a:pt x="20" y="160"/>
                  </a:cubicBezTo>
                  <a:cubicBezTo>
                    <a:pt x="0" y="121"/>
                    <a:pt x="4" y="82"/>
                    <a:pt x="31" y="47"/>
                  </a:cubicBezTo>
                  <a:cubicBezTo>
                    <a:pt x="57" y="13"/>
                    <a:pt x="93" y="0"/>
                    <a:pt x="136" y="9"/>
                  </a:cubicBezTo>
                  <a:cubicBezTo>
                    <a:pt x="173" y="17"/>
                    <a:pt x="198" y="40"/>
                    <a:pt x="212" y="75"/>
                  </a:cubicBezTo>
                  <a:cubicBezTo>
                    <a:pt x="215" y="82"/>
                    <a:pt x="214" y="89"/>
                    <a:pt x="206" y="92"/>
                  </a:cubicBezTo>
                  <a:cubicBezTo>
                    <a:pt x="198" y="95"/>
                    <a:pt x="192" y="92"/>
                    <a:pt x="189" y="84"/>
                  </a:cubicBezTo>
                  <a:cubicBezTo>
                    <a:pt x="179" y="58"/>
                    <a:pt x="161" y="41"/>
                    <a:pt x="134" y="34"/>
                  </a:cubicBezTo>
                  <a:cubicBezTo>
                    <a:pt x="102" y="24"/>
                    <a:pt x="65" y="39"/>
                    <a:pt x="46" y="67"/>
                  </a:cubicBezTo>
                  <a:cubicBezTo>
                    <a:pt x="27" y="96"/>
                    <a:pt x="29" y="137"/>
                    <a:pt x="51" y="163"/>
                  </a:cubicBezTo>
                  <a:cubicBezTo>
                    <a:pt x="92" y="212"/>
                    <a:pt x="164" y="201"/>
                    <a:pt x="189" y="141"/>
                  </a:cubicBezTo>
                  <a:cubicBezTo>
                    <a:pt x="189" y="140"/>
                    <a:pt x="189" y="139"/>
                    <a:pt x="190" y="138"/>
                  </a:cubicBezTo>
                  <a:cubicBezTo>
                    <a:pt x="193" y="131"/>
                    <a:pt x="198" y="126"/>
                    <a:pt x="207" y="129"/>
                  </a:cubicBezTo>
                  <a:cubicBezTo>
                    <a:pt x="215" y="132"/>
                    <a:pt x="216" y="140"/>
                    <a:pt x="213" y="146"/>
                  </a:cubicBezTo>
                  <a:cubicBezTo>
                    <a:pt x="206" y="160"/>
                    <a:pt x="199" y="175"/>
                    <a:pt x="189" y="186"/>
                  </a:cubicBezTo>
                  <a:cubicBezTo>
                    <a:pt x="169" y="208"/>
                    <a:pt x="144" y="219"/>
                    <a:pt x="114" y="2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3">
              <a:extLst>
                <a:ext uri="{FF2B5EF4-FFF2-40B4-BE49-F238E27FC236}">
                  <a16:creationId xmlns:a16="http://schemas.microsoft.com/office/drawing/2014/main" id="{F7E58401-1D22-4591-9C4E-51F8D6025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713" y="2597151"/>
              <a:ext cx="492125" cy="457200"/>
            </a:xfrm>
            <a:custGeom>
              <a:avLst/>
              <a:gdLst>
                <a:gd name="T0" fmla="*/ 0 w 130"/>
                <a:gd name="T1" fmla="*/ 61 h 121"/>
                <a:gd name="T2" fmla="*/ 1 w 130"/>
                <a:gd name="T3" fmla="*/ 22 h 121"/>
                <a:gd name="T4" fmla="*/ 21 w 130"/>
                <a:gd name="T5" fmla="*/ 1 h 121"/>
                <a:gd name="T6" fmla="*/ 100 w 130"/>
                <a:gd name="T7" fmla="*/ 1 h 121"/>
                <a:gd name="T8" fmla="*/ 124 w 130"/>
                <a:gd name="T9" fmla="*/ 11 h 121"/>
                <a:gd name="T10" fmla="*/ 125 w 130"/>
                <a:gd name="T11" fmla="*/ 29 h 121"/>
                <a:gd name="T12" fmla="*/ 120 w 130"/>
                <a:gd name="T13" fmla="*/ 42 h 121"/>
                <a:gd name="T14" fmla="*/ 120 w 130"/>
                <a:gd name="T15" fmla="*/ 100 h 121"/>
                <a:gd name="T16" fmla="*/ 99 w 130"/>
                <a:gd name="T17" fmla="*/ 121 h 121"/>
                <a:gd name="T18" fmla="*/ 21 w 130"/>
                <a:gd name="T19" fmla="*/ 121 h 121"/>
                <a:gd name="T20" fmla="*/ 1 w 130"/>
                <a:gd name="T21" fmla="*/ 101 h 121"/>
                <a:gd name="T22" fmla="*/ 0 w 130"/>
                <a:gd name="T23" fmla="*/ 61 h 121"/>
                <a:gd name="T24" fmla="*/ 26 w 130"/>
                <a:gd name="T25" fmla="*/ 26 h 121"/>
                <a:gd name="T26" fmla="*/ 26 w 130"/>
                <a:gd name="T27" fmla="*/ 96 h 121"/>
                <a:gd name="T28" fmla="*/ 95 w 130"/>
                <a:gd name="T29" fmla="*/ 96 h 121"/>
                <a:gd name="T30" fmla="*/ 95 w 130"/>
                <a:gd name="T31" fmla="*/ 58 h 121"/>
                <a:gd name="T32" fmla="*/ 75 w 130"/>
                <a:gd name="T33" fmla="*/ 78 h 121"/>
                <a:gd name="T34" fmla="*/ 53 w 130"/>
                <a:gd name="T35" fmla="*/ 80 h 121"/>
                <a:gd name="T36" fmla="*/ 35 w 130"/>
                <a:gd name="T37" fmla="*/ 62 h 121"/>
                <a:gd name="T38" fmla="*/ 35 w 130"/>
                <a:gd name="T39" fmla="*/ 46 h 121"/>
                <a:gd name="T40" fmla="*/ 52 w 130"/>
                <a:gd name="T41" fmla="*/ 46 h 121"/>
                <a:gd name="T42" fmla="*/ 62 w 130"/>
                <a:gd name="T43" fmla="*/ 55 h 121"/>
                <a:gd name="T44" fmla="*/ 60 w 130"/>
                <a:gd name="T45" fmla="*/ 53 h 121"/>
                <a:gd name="T46" fmla="*/ 90 w 130"/>
                <a:gd name="T47" fmla="*/ 26 h 121"/>
                <a:gd name="T48" fmla="*/ 26 w 130"/>
                <a:gd name="T49" fmla="*/ 2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0" h="121">
                  <a:moveTo>
                    <a:pt x="0" y="61"/>
                  </a:moveTo>
                  <a:cubicBezTo>
                    <a:pt x="0" y="48"/>
                    <a:pt x="0" y="35"/>
                    <a:pt x="1" y="22"/>
                  </a:cubicBezTo>
                  <a:cubicBezTo>
                    <a:pt x="1" y="7"/>
                    <a:pt x="6" y="1"/>
                    <a:pt x="21" y="1"/>
                  </a:cubicBezTo>
                  <a:cubicBezTo>
                    <a:pt x="47" y="1"/>
                    <a:pt x="74" y="0"/>
                    <a:pt x="100" y="1"/>
                  </a:cubicBezTo>
                  <a:cubicBezTo>
                    <a:pt x="108" y="2"/>
                    <a:pt x="117" y="6"/>
                    <a:pt x="124" y="11"/>
                  </a:cubicBezTo>
                  <a:cubicBezTo>
                    <a:pt x="130" y="15"/>
                    <a:pt x="129" y="22"/>
                    <a:pt x="125" y="29"/>
                  </a:cubicBezTo>
                  <a:cubicBezTo>
                    <a:pt x="122" y="32"/>
                    <a:pt x="120" y="37"/>
                    <a:pt x="120" y="42"/>
                  </a:cubicBezTo>
                  <a:cubicBezTo>
                    <a:pt x="120" y="61"/>
                    <a:pt x="120" y="80"/>
                    <a:pt x="120" y="100"/>
                  </a:cubicBezTo>
                  <a:cubicBezTo>
                    <a:pt x="120" y="115"/>
                    <a:pt x="114" y="121"/>
                    <a:pt x="99" y="121"/>
                  </a:cubicBezTo>
                  <a:cubicBezTo>
                    <a:pt x="73" y="121"/>
                    <a:pt x="47" y="121"/>
                    <a:pt x="21" y="121"/>
                  </a:cubicBezTo>
                  <a:cubicBezTo>
                    <a:pt x="7" y="121"/>
                    <a:pt x="1" y="115"/>
                    <a:pt x="1" y="101"/>
                  </a:cubicBezTo>
                  <a:cubicBezTo>
                    <a:pt x="0" y="88"/>
                    <a:pt x="0" y="74"/>
                    <a:pt x="0" y="61"/>
                  </a:cubicBezTo>
                  <a:close/>
                  <a:moveTo>
                    <a:pt x="26" y="26"/>
                  </a:moveTo>
                  <a:cubicBezTo>
                    <a:pt x="26" y="50"/>
                    <a:pt x="26" y="72"/>
                    <a:pt x="26" y="96"/>
                  </a:cubicBezTo>
                  <a:cubicBezTo>
                    <a:pt x="49" y="96"/>
                    <a:pt x="72" y="96"/>
                    <a:pt x="95" y="96"/>
                  </a:cubicBezTo>
                  <a:cubicBezTo>
                    <a:pt x="95" y="83"/>
                    <a:pt x="95" y="72"/>
                    <a:pt x="95" y="58"/>
                  </a:cubicBezTo>
                  <a:cubicBezTo>
                    <a:pt x="87" y="65"/>
                    <a:pt x="82" y="72"/>
                    <a:pt x="75" y="78"/>
                  </a:cubicBezTo>
                  <a:cubicBezTo>
                    <a:pt x="69" y="84"/>
                    <a:pt x="61" y="87"/>
                    <a:pt x="53" y="80"/>
                  </a:cubicBezTo>
                  <a:cubicBezTo>
                    <a:pt x="46" y="75"/>
                    <a:pt x="40" y="69"/>
                    <a:pt x="35" y="62"/>
                  </a:cubicBezTo>
                  <a:cubicBezTo>
                    <a:pt x="30" y="57"/>
                    <a:pt x="30" y="51"/>
                    <a:pt x="35" y="46"/>
                  </a:cubicBezTo>
                  <a:cubicBezTo>
                    <a:pt x="40" y="41"/>
                    <a:pt x="46" y="41"/>
                    <a:pt x="52" y="46"/>
                  </a:cubicBezTo>
                  <a:cubicBezTo>
                    <a:pt x="55" y="49"/>
                    <a:pt x="59" y="52"/>
                    <a:pt x="62" y="55"/>
                  </a:cubicBezTo>
                  <a:cubicBezTo>
                    <a:pt x="62" y="55"/>
                    <a:pt x="61" y="54"/>
                    <a:pt x="60" y="53"/>
                  </a:cubicBezTo>
                  <a:cubicBezTo>
                    <a:pt x="70" y="44"/>
                    <a:pt x="80" y="35"/>
                    <a:pt x="90" y="26"/>
                  </a:cubicBezTo>
                  <a:cubicBezTo>
                    <a:pt x="68" y="26"/>
                    <a:pt x="48" y="26"/>
                    <a:pt x="26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4">
              <a:extLst>
                <a:ext uri="{FF2B5EF4-FFF2-40B4-BE49-F238E27FC236}">
                  <a16:creationId xmlns:a16="http://schemas.microsoft.com/office/drawing/2014/main" id="{6E5F088C-2615-450D-92DC-0A0F12B119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5376" y="2601913"/>
              <a:ext cx="452438" cy="452438"/>
            </a:xfrm>
            <a:custGeom>
              <a:avLst/>
              <a:gdLst>
                <a:gd name="T0" fmla="*/ 60 w 120"/>
                <a:gd name="T1" fmla="*/ 120 h 120"/>
                <a:gd name="T2" fmla="*/ 20 w 120"/>
                <a:gd name="T3" fmla="*/ 120 h 120"/>
                <a:gd name="T4" fmla="*/ 1 w 120"/>
                <a:gd name="T5" fmla="*/ 100 h 120"/>
                <a:gd name="T6" fmla="*/ 1 w 120"/>
                <a:gd name="T7" fmla="*/ 20 h 120"/>
                <a:gd name="T8" fmla="*/ 20 w 120"/>
                <a:gd name="T9" fmla="*/ 0 h 120"/>
                <a:gd name="T10" fmla="*/ 100 w 120"/>
                <a:gd name="T11" fmla="*/ 0 h 120"/>
                <a:gd name="T12" fmla="*/ 120 w 120"/>
                <a:gd name="T13" fmla="*/ 20 h 120"/>
                <a:gd name="T14" fmla="*/ 120 w 120"/>
                <a:gd name="T15" fmla="*/ 99 h 120"/>
                <a:gd name="T16" fmla="*/ 99 w 120"/>
                <a:gd name="T17" fmla="*/ 120 h 120"/>
                <a:gd name="T18" fmla="*/ 60 w 120"/>
                <a:gd name="T19" fmla="*/ 120 h 120"/>
                <a:gd name="T20" fmla="*/ 95 w 120"/>
                <a:gd name="T21" fmla="*/ 25 h 120"/>
                <a:gd name="T22" fmla="*/ 25 w 120"/>
                <a:gd name="T23" fmla="*/ 25 h 120"/>
                <a:gd name="T24" fmla="*/ 25 w 120"/>
                <a:gd name="T25" fmla="*/ 95 h 120"/>
                <a:gd name="T26" fmla="*/ 95 w 120"/>
                <a:gd name="T27" fmla="*/ 95 h 120"/>
                <a:gd name="T28" fmla="*/ 95 w 120"/>
                <a:gd name="T29" fmla="*/ 2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0">
                  <a:moveTo>
                    <a:pt x="60" y="120"/>
                  </a:moveTo>
                  <a:cubicBezTo>
                    <a:pt x="47" y="120"/>
                    <a:pt x="33" y="120"/>
                    <a:pt x="20" y="120"/>
                  </a:cubicBezTo>
                  <a:cubicBezTo>
                    <a:pt x="7" y="120"/>
                    <a:pt x="1" y="113"/>
                    <a:pt x="1" y="100"/>
                  </a:cubicBezTo>
                  <a:cubicBezTo>
                    <a:pt x="0" y="73"/>
                    <a:pt x="0" y="47"/>
                    <a:pt x="1" y="20"/>
                  </a:cubicBezTo>
                  <a:cubicBezTo>
                    <a:pt x="1" y="7"/>
                    <a:pt x="7" y="0"/>
                    <a:pt x="20" y="0"/>
                  </a:cubicBezTo>
                  <a:cubicBezTo>
                    <a:pt x="47" y="0"/>
                    <a:pt x="73" y="0"/>
                    <a:pt x="100" y="0"/>
                  </a:cubicBezTo>
                  <a:cubicBezTo>
                    <a:pt x="114" y="0"/>
                    <a:pt x="120" y="7"/>
                    <a:pt x="120" y="20"/>
                  </a:cubicBezTo>
                  <a:cubicBezTo>
                    <a:pt x="120" y="47"/>
                    <a:pt x="120" y="73"/>
                    <a:pt x="120" y="99"/>
                  </a:cubicBezTo>
                  <a:cubicBezTo>
                    <a:pt x="120" y="114"/>
                    <a:pt x="114" y="120"/>
                    <a:pt x="99" y="120"/>
                  </a:cubicBezTo>
                  <a:cubicBezTo>
                    <a:pt x="86" y="120"/>
                    <a:pt x="73" y="120"/>
                    <a:pt x="60" y="120"/>
                  </a:cubicBezTo>
                  <a:close/>
                  <a:moveTo>
                    <a:pt x="95" y="25"/>
                  </a:moveTo>
                  <a:cubicBezTo>
                    <a:pt x="71" y="25"/>
                    <a:pt x="49" y="25"/>
                    <a:pt x="25" y="25"/>
                  </a:cubicBezTo>
                  <a:cubicBezTo>
                    <a:pt x="25" y="49"/>
                    <a:pt x="25" y="71"/>
                    <a:pt x="25" y="95"/>
                  </a:cubicBezTo>
                  <a:cubicBezTo>
                    <a:pt x="49" y="95"/>
                    <a:pt x="72" y="95"/>
                    <a:pt x="95" y="95"/>
                  </a:cubicBezTo>
                  <a:cubicBezTo>
                    <a:pt x="95" y="71"/>
                    <a:pt x="95" y="49"/>
                    <a:pt x="9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id="{B0D63C0F-E8C4-4810-830C-34BBE44D2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5376" y="3190876"/>
              <a:ext cx="452438" cy="457200"/>
            </a:xfrm>
            <a:custGeom>
              <a:avLst/>
              <a:gdLst>
                <a:gd name="T0" fmla="*/ 1 w 120"/>
                <a:gd name="T1" fmla="*/ 60 h 121"/>
                <a:gd name="T2" fmla="*/ 1 w 120"/>
                <a:gd name="T3" fmla="*/ 20 h 121"/>
                <a:gd name="T4" fmla="*/ 19 w 120"/>
                <a:gd name="T5" fmla="*/ 1 h 121"/>
                <a:gd name="T6" fmla="*/ 101 w 120"/>
                <a:gd name="T7" fmla="*/ 1 h 121"/>
                <a:gd name="T8" fmla="*/ 120 w 120"/>
                <a:gd name="T9" fmla="*/ 19 h 121"/>
                <a:gd name="T10" fmla="*/ 120 w 120"/>
                <a:gd name="T11" fmla="*/ 101 h 121"/>
                <a:gd name="T12" fmla="*/ 101 w 120"/>
                <a:gd name="T13" fmla="*/ 121 h 121"/>
                <a:gd name="T14" fmla="*/ 20 w 120"/>
                <a:gd name="T15" fmla="*/ 120 h 121"/>
                <a:gd name="T16" fmla="*/ 1 w 120"/>
                <a:gd name="T17" fmla="*/ 101 h 121"/>
                <a:gd name="T18" fmla="*/ 1 w 120"/>
                <a:gd name="T19" fmla="*/ 60 h 121"/>
                <a:gd name="T20" fmla="*/ 26 w 120"/>
                <a:gd name="T21" fmla="*/ 25 h 121"/>
                <a:gd name="T22" fmla="*/ 26 w 120"/>
                <a:gd name="T23" fmla="*/ 95 h 121"/>
                <a:gd name="T24" fmla="*/ 95 w 120"/>
                <a:gd name="T25" fmla="*/ 95 h 121"/>
                <a:gd name="T26" fmla="*/ 95 w 120"/>
                <a:gd name="T27" fmla="*/ 25 h 121"/>
                <a:gd name="T28" fmla="*/ 26 w 120"/>
                <a:gd name="T29" fmla="*/ 2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1">
                  <a:moveTo>
                    <a:pt x="1" y="60"/>
                  </a:moveTo>
                  <a:cubicBezTo>
                    <a:pt x="1" y="47"/>
                    <a:pt x="0" y="33"/>
                    <a:pt x="1" y="20"/>
                  </a:cubicBezTo>
                  <a:cubicBezTo>
                    <a:pt x="1" y="7"/>
                    <a:pt x="7" y="1"/>
                    <a:pt x="19" y="1"/>
                  </a:cubicBezTo>
                  <a:cubicBezTo>
                    <a:pt x="47" y="0"/>
                    <a:pt x="74" y="0"/>
                    <a:pt x="101" y="1"/>
                  </a:cubicBezTo>
                  <a:cubicBezTo>
                    <a:pt x="113" y="1"/>
                    <a:pt x="120" y="7"/>
                    <a:pt x="120" y="19"/>
                  </a:cubicBezTo>
                  <a:cubicBezTo>
                    <a:pt x="120" y="47"/>
                    <a:pt x="120" y="74"/>
                    <a:pt x="120" y="101"/>
                  </a:cubicBezTo>
                  <a:cubicBezTo>
                    <a:pt x="120" y="114"/>
                    <a:pt x="113" y="120"/>
                    <a:pt x="101" y="121"/>
                  </a:cubicBezTo>
                  <a:cubicBezTo>
                    <a:pt x="74" y="121"/>
                    <a:pt x="47" y="121"/>
                    <a:pt x="20" y="120"/>
                  </a:cubicBezTo>
                  <a:cubicBezTo>
                    <a:pt x="7" y="120"/>
                    <a:pt x="1" y="113"/>
                    <a:pt x="1" y="101"/>
                  </a:cubicBezTo>
                  <a:cubicBezTo>
                    <a:pt x="0" y="87"/>
                    <a:pt x="1" y="74"/>
                    <a:pt x="1" y="60"/>
                  </a:cubicBezTo>
                  <a:close/>
                  <a:moveTo>
                    <a:pt x="26" y="25"/>
                  </a:moveTo>
                  <a:cubicBezTo>
                    <a:pt x="26" y="49"/>
                    <a:pt x="26" y="72"/>
                    <a:pt x="26" y="95"/>
                  </a:cubicBezTo>
                  <a:cubicBezTo>
                    <a:pt x="49" y="95"/>
                    <a:pt x="72" y="95"/>
                    <a:pt x="95" y="95"/>
                  </a:cubicBezTo>
                  <a:cubicBezTo>
                    <a:pt x="95" y="71"/>
                    <a:pt x="95" y="49"/>
                    <a:pt x="95" y="25"/>
                  </a:cubicBezTo>
                  <a:cubicBezTo>
                    <a:pt x="72" y="25"/>
                    <a:pt x="49" y="25"/>
                    <a:pt x="26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6">
              <a:extLst>
                <a:ext uri="{FF2B5EF4-FFF2-40B4-BE49-F238E27FC236}">
                  <a16:creationId xmlns:a16="http://schemas.microsoft.com/office/drawing/2014/main" id="{4323CAA3-D6E5-423B-A570-AAC75AE6F1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713" y="3190876"/>
              <a:ext cx="454025" cy="457200"/>
            </a:xfrm>
            <a:custGeom>
              <a:avLst/>
              <a:gdLst>
                <a:gd name="T0" fmla="*/ 60 w 120"/>
                <a:gd name="T1" fmla="*/ 1 h 121"/>
                <a:gd name="T2" fmla="*/ 101 w 120"/>
                <a:gd name="T3" fmla="*/ 1 h 121"/>
                <a:gd name="T4" fmla="*/ 120 w 120"/>
                <a:gd name="T5" fmla="*/ 18 h 121"/>
                <a:gd name="T6" fmla="*/ 120 w 120"/>
                <a:gd name="T7" fmla="*/ 102 h 121"/>
                <a:gd name="T8" fmla="*/ 101 w 120"/>
                <a:gd name="T9" fmla="*/ 120 h 121"/>
                <a:gd name="T10" fmla="*/ 20 w 120"/>
                <a:gd name="T11" fmla="*/ 120 h 121"/>
                <a:gd name="T12" fmla="*/ 1 w 120"/>
                <a:gd name="T13" fmla="*/ 101 h 121"/>
                <a:gd name="T14" fmla="*/ 1 w 120"/>
                <a:gd name="T15" fmla="*/ 20 h 121"/>
                <a:gd name="T16" fmla="*/ 20 w 120"/>
                <a:gd name="T17" fmla="*/ 1 h 121"/>
                <a:gd name="T18" fmla="*/ 60 w 120"/>
                <a:gd name="T19" fmla="*/ 1 h 121"/>
                <a:gd name="T20" fmla="*/ 95 w 120"/>
                <a:gd name="T21" fmla="*/ 26 h 121"/>
                <a:gd name="T22" fmla="*/ 26 w 120"/>
                <a:gd name="T23" fmla="*/ 26 h 121"/>
                <a:gd name="T24" fmla="*/ 26 w 120"/>
                <a:gd name="T25" fmla="*/ 95 h 121"/>
                <a:gd name="T26" fmla="*/ 95 w 120"/>
                <a:gd name="T27" fmla="*/ 95 h 121"/>
                <a:gd name="T28" fmla="*/ 95 w 120"/>
                <a:gd name="T29" fmla="*/ 2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1">
                  <a:moveTo>
                    <a:pt x="60" y="1"/>
                  </a:moveTo>
                  <a:cubicBezTo>
                    <a:pt x="74" y="1"/>
                    <a:pt x="88" y="0"/>
                    <a:pt x="101" y="1"/>
                  </a:cubicBezTo>
                  <a:cubicBezTo>
                    <a:pt x="113" y="1"/>
                    <a:pt x="120" y="7"/>
                    <a:pt x="120" y="18"/>
                  </a:cubicBezTo>
                  <a:cubicBezTo>
                    <a:pt x="120" y="46"/>
                    <a:pt x="120" y="74"/>
                    <a:pt x="120" y="102"/>
                  </a:cubicBezTo>
                  <a:cubicBezTo>
                    <a:pt x="120" y="114"/>
                    <a:pt x="113" y="120"/>
                    <a:pt x="101" y="120"/>
                  </a:cubicBezTo>
                  <a:cubicBezTo>
                    <a:pt x="74" y="121"/>
                    <a:pt x="47" y="121"/>
                    <a:pt x="20" y="120"/>
                  </a:cubicBezTo>
                  <a:cubicBezTo>
                    <a:pt x="7" y="120"/>
                    <a:pt x="1" y="114"/>
                    <a:pt x="1" y="101"/>
                  </a:cubicBezTo>
                  <a:cubicBezTo>
                    <a:pt x="0" y="74"/>
                    <a:pt x="0" y="47"/>
                    <a:pt x="1" y="20"/>
                  </a:cubicBezTo>
                  <a:cubicBezTo>
                    <a:pt x="1" y="7"/>
                    <a:pt x="7" y="1"/>
                    <a:pt x="20" y="1"/>
                  </a:cubicBezTo>
                  <a:cubicBezTo>
                    <a:pt x="34" y="0"/>
                    <a:pt x="47" y="1"/>
                    <a:pt x="60" y="1"/>
                  </a:cubicBezTo>
                  <a:close/>
                  <a:moveTo>
                    <a:pt x="95" y="26"/>
                  </a:moveTo>
                  <a:cubicBezTo>
                    <a:pt x="71" y="26"/>
                    <a:pt x="49" y="26"/>
                    <a:pt x="26" y="26"/>
                  </a:cubicBezTo>
                  <a:cubicBezTo>
                    <a:pt x="26" y="49"/>
                    <a:pt x="26" y="72"/>
                    <a:pt x="26" y="95"/>
                  </a:cubicBezTo>
                  <a:cubicBezTo>
                    <a:pt x="49" y="95"/>
                    <a:pt x="72" y="95"/>
                    <a:pt x="95" y="95"/>
                  </a:cubicBezTo>
                  <a:cubicBezTo>
                    <a:pt x="95" y="72"/>
                    <a:pt x="95" y="49"/>
                    <a:pt x="95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">
              <a:extLst>
                <a:ext uri="{FF2B5EF4-FFF2-40B4-BE49-F238E27FC236}">
                  <a16:creationId xmlns:a16="http://schemas.microsoft.com/office/drawing/2014/main" id="{83400877-F2A7-4FF3-A82C-8D9F60A8F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2703513"/>
              <a:ext cx="641350" cy="98425"/>
            </a:xfrm>
            <a:custGeom>
              <a:avLst/>
              <a:gdLst>
                <a:gd name="T0" fmla="*/ 86 w 170"/>
                <a:gd name="T1" fmla="*/ 0 h 26"/>
                <a:gd name="T2" fmla="*/ 151 w 170"/>
                <a:gd name="T3" fmla="*/ 0 h 26"/>
                <a:gd name="T4" fmla="*/ 161 w 170"/>
                <a:gd name="T5" fmla="*/ 2 h 26"/>
                <a:gd name="T6" fmla="*/ 170 w 170"/>
                <a:gd name="T7" fmla="*/ 13 h 26"/>
                <a:gd name="T8" fmla="*/ 161 w 170"/>
                <a:gd name="T9" fmla="*/ 24 h 26"/>
                <a:gd name="T10" fmla="*/ 152 w 170"/>
                <a:gd name="T11" fmla="*/ 25 h 26"/>
                <a:gd name="T12" fmla="*/ 18 w 170"/>
                <a:gd name="T13" fmla="*/ 25 h 26"/>
                <a:gd name="T14" fmla="*/ 11 w 170"/>
                <a:gd name="T15" fmla="*/ 25 h 26"/>
                <a:gd name="T16" fmla="*/ 0 w 170"/>
                <a:gd name="T17" fmla="*/ 13 h 26"/>
                <a:gd name="T18" fmla="*/ 11 w 170"/>
                <a:gd name="T19" fmla="*/ 1 h 26"/>
                <a:gd name="T20" fmla="*/ 18 w 170"/>
                <a:gd name="T21" fmla="*/ 0 h 26"/>
                <a:gd name="T22" fmla="*/ 86 w 170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" h="26">
                  <a:moveTo>
                    <a:pt x="86" y="0"/>
                  </a:moveTo>
                  <a:cubicBezTo>
                    <a:pt x="108" y="0"/>
                    <a:pt x="129" y="0"/>
                    <a:pt x="151" y="0"/>
                  </a:cubicBezTo>
                  <a:cubicBezTo>
                    <a:pt x="155" y="0"/>
                    <a:pt x="159" y="0"/>
                    <a:pt x="161" y="2"/>
                  </a:cubicBezTo>
                  <a:cubicBezTo>
                    <a:pt x="165" y="5"/>
                    <a:pt x="170" y="9"/>
                    <a:pt x="170" y="13"/>
                  </a:cubicBezTo>
                  <a:cubicBezTo>
                    <a:pt x="170" y="17"/>
                    <a:pt x="165" y="21"/>
                    <a:pt x="161" y="24"/>
                  </a:cubicBezTo>
                  <a:cubicBezTo>
                    <a:pt x="159" y="26"/>
                    <a:pt x="155" y="25"/>
                    <a:pt x="152" y="25"/>
                  </a:cubicBezTo>
                  <a:cubicBezTo>
                    <a:pt x="107" y="25"/>
                    <a:pt x="63" y="25"/>
                    <a:pt x="18" y="25"/>
                  </a:cubicBezTo>
                  <a:cubicBezTo>
                    <a:pt x="15" y="25"/>
                    <a:pt x="13" y="25"/>
                    <a:pt x="11" y="25"/>
                  </a:cubicBezTo>
                  <a:cubicBezTo>
                    <a:pt x="4" y="24"/>
                    <a:pt x="0" y="20"/>
                    <a:pt x="0" y="13"/>
                  </a:cubicBezTo>
                  <a:cubicBezTo>
                    <a:pt x="0" y="6"/>
                    <a:pt x="4" y="2"/>
                    <a:pt x="11" y="1"/>
                  </a:cubicBezTo>
                  <a:cubicBezTo>
                    <a:pt x="13" y="0"/>
                    <a:pt x="15" y="0"/>
                    <a:pt x="18" y="0"/>
                  </a:cubicBezTo>
                  <a:cubicBezTo>
                    <a:pt x="40" y="0"/>
                    <a:pt x="63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8">
              <a:extLst>
                <a:ext uri="{FF2B5EF4-FFF2-40B4-BE49-F238E27FC236}">
                  <a16:creationId xmlns:a16="http://schemas.microsoft.com/office/drawing/2014/main" id="{7F5DC2EC-F9D8-4FE3-850E-4A0DD991B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3292476"/>
              <a:ext cx="641350" cy="98425"/>
            </a:xfrm>
            <a:custGeom>
              <a:avLst/>
              <a:gdLst>
                <a:gd name="T0" fmla="*/ 85 w 170"/>
                <a:gd name="T1" fmla="*/ 26 h 26"/>
                <a:gd name="T2" fmla="*/ 18 w 170"/>
                <a:gd name="T3" fmla="*/ 26 h 26"/>
                <a:gd name="T4" fmla="*/ 8 w 170"/>
                <a:gd name="T5" fmla="*/ 24 h 26"/>
                <a:gd name="T6" fmla="*/ 0 w 170"/>
                <a:gd name="T7" fmla="*/ 13 h 26"/>
                <a:gd name="T8" fmla="*/ 9 w 170"/>
                <a:gd name="T9" fmla="*/ 2 h 26"/>
                <a:gd name="T10" fmla="*/ 16 w 170"/>
                <a:gd name="T11" fmla="*/ 1 h 26"/>
                <a:gd name="T12" fmla="*/ 154 w 170"/>
                <a:gd name="T13" fmla="*/ 1 h 26"/>
                <a:gd name="T14" fmla="*/ 157 w 170"/>
                <a:gd name="T15" fmla="*/ 1 h 26"/>
                <a:gd name="T16" fmla="*/ 170 w 170"/>
                <a:gd name="T17" fmla="*/ 13 h 26"/>
                <a:gd name="T18" fmla="*/ 157 w 170"/>
                <a:gd name="T19" fmla="*/ 26 h 26"/>
                <a:gd name="T20" fmla="*/ 136 w 170"/>
                <a:gd name="T21" fmla="*/ 26 h 26"/>
                <a:gd name="T22" fmla="*/ 85 w 170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" h="26">
                  <a:moveTo>
                    <a:pt x="85" y="26"/>
                  </a:moveTo>
                  <a:cubicBezTo>
                    <a:pt x="63" y="26"/>
                    <a:pt x="40" y="26"/>
                    <a:pt x="18" y="26"/>
                  </a:cubicBezTo>
                  <a:cubicBezTo>
                    <a:pt x="14" y="26"/>
                    <a:pt x="10" y="26"/>
                    <a:pt x="8" y="24"/>
                  </a:cubicBezTo>
                  <a:cubicBezTo>
                    <a:pt x="4" y="21"/>
                    <a:pt x="0" y="16"/>
                    <a:pt x="0" y="13"/>
                  </a:cubicBezTo>
                  <a:cubicBezTo>
                    <a:pt x="0" y="9"/>
                    <a:pt x="5" y="5"/>
                    <a:pt x="9" y="2"/>
                  </a:cubicBezTo>
                  <a:cubicBezTo>
                    <a:pt x="10" y="0"/>
                    <a:pt x="14" y="1"/>
                    <a:pt x="16" y="1"/>
                  </a:cubicBezTo>
                  <a:cubicBezTo>
                    <a:pt x="62" y="1"/>
                    <a:pt x="108" y="1"/>
                    <a:pt x="154" y="1"/>
                  </a:cubicBezTo>
                  <a:cubicBezTo>
                    <a:pt x="155" y="1"/>
                    <a:pt x="156" y="1"/>
                    <a:pt x="157" y="1"/>
                  </a:cubicBezTo>
                  <a:cubicBezTo>
                    <a:pt x="164" y="1"/>
                    <a:pt x="170" y="5"/>
                    <a:pt x="170" y="13"/>
                  </a:cubicBezTo>
                  <a:cubicBezTo>
                    <a:pt x="170" y="21"/>
                    <a:pt x="165" y="25"/>
                    <a:pt x="157" y="26"/>
                  </a:cubicBezTo>
                  <a:cubicBezTo>
                    <a:pt x="150" y="26"/>
                    <a:pt x="143" y="26"/>
                    <a:pt x="136" y="26"/>
                  </a:cubicBezTo>
                  <a:cubicBezTo>
                    <a:pt x="119" y="26"/>
                    <a:pt x="102" y="26"/>
                    <a:pt x="85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9">
              <a:extLst>
                <a:ext uri="{FF2B5EF4-FFF2-40B4-BE49-F238E27FC236}">
                  <a16:creationId xmlns:a16="http://schemas.microsoft.com/office/drawing/2014/main" id="{51A63BB2-5CBE-4F62-909F-ACB1F53BE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01" y="3297238"/>
              <a:ext cx="641350" cy="93663"/>
            </a:xfrm>
            <a:custGeom>
              <a:avLst/>
              <a:gdLst>
                <a:gd name="T0" fmla="*/ 85 w 170"/>
                <a:gd name="T1" fmla="*/ 25 h 25"/>
                <a:gd name="T2" fmla="*/ 17 w 170"/>
                <a:gd name="T3" fmla="*/ 25 h 25"/>
                <a:gd name="T4" fmla="*/ 8 w 170"/>
                <a:gd name="T5" fmla="*/ 23 h 25"/>
                <a:gd name="T6" fmla="*/ 0 w 170"/>
                <a:gd name="T7" fmla="*/ 12 h 25"/>
                <a:gd name="T8" fmla="*/ 8 w 170"/>
                <a:gd name="T9" fmla="*/ 1 h 25"/>
                <a:gd name="T10" fmla="*/ 16 w 170"/>
                <a:gd name="T11" fmla="*/ 0 h 25"/>
                <a:gd name="T12" fmla="*/ 154 w 170"/>
                <a:gd name="T13" fmla="*/ 0 h 25"/>
                <a:gd name="T14" fmla="*/ 163 w 170"/>
                <a:gd name="T15" fmla="*/ 1 h 25"/>
                <a:gd name="T16" fmla="*/ 170 w 170"/>
                <a:gd name="T17" fmla="*/ 12 h 25"/>
                <a:gd name="T18" fmla="*/ 163 w 170"/>
                <a:gd name="T19" fmla="*/ 23 h 25"/>
                <a:gd name="T20" fmla="*/ 152 w 170"/>
                <a:gd name="T21" fmla="*/ 25 h 25"/>
                <a:gd name="T22" fmla="*/ 85 w 170"/>
                <a:gd name="T2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" h="25">
                  <a:moveTo>
                    <a:pt x="85" y="25"/>
                  </a:moveTo>
                  <a:cubicBezTo>
                    <a:pt x="63" y="25"/>
                    <a:pt x="40" y="25"/>
                    <a:pt x="17" y="25"/>
                  </a:cubicBezTo>
                  <a:cubicBezTo>
                    <a:pt x="14" y="25"/>
                    <a:pt x="10" y="25"/>
                    <a:pt x="8" y="23"/>
                  </a:cubicBezTo>
                  <a:cubicBezTo>
                    <a:pt x="4" y="20"/>
                    <a:pt x="0" y="16"/>
                    <a:pt x="0" y="12"/>
                  </a:cubicBezTo>
                  <a:cubicBezTo>
                    <a:pt x="0" y="8"/>
                    <a:pt x="5" y="4"/>
                    <a:pt x="8" y="1"/>
                  </a:cubicBezTo>
                  <a:cubicBezTo>
                    <a:pt x="10" y="0"/>
                    <a:pt x="14" y="0"/>
                    <a:pt x="16" y="0"/>
                  </a:cubicBezTo>
                  <a:cubicBezTo>
                    <a:pt x="62" y="0"/>
                    <a:pt x="108" y="0"/>
                    <a:pt x="154" y="0"/>
                  </a:cubicBezTo>
                  <a:cubicBezTo>
                    <a:pt x="157" y="0"/>
                    <a:pt x="161" y="0"/>
                    <a:pt x="163" y="1"/>
                  </a:cubicBezTo>
                  <a:cubicBezTo>
                    <a:pt x="166" y="4"/>
                    <a:pt x="170" y="8"/>
                    <a:pt x="170" y="12"/>
                  </a:cubicBezTo>
                  <a:cubicBezTo>
                    <a:pt x="170" y="16"/>
                    <a:pt x="166" y="20"/>
                    <a:pt x="163" y="23"/>
                  </a:cubicBezTo>
                  <a:cubicBezTo>
                    <a:pt x="160" y="25"/>
                    <a:pt x="156" y="25"/>
                    <a:pt x="152" y="25"/>
                  </a:cubicBezTo>
                  <a:cubicBezTo>
                    <a:pt x="130" y="25"/>
                    <a:pt x="108" y="25"/>
                    <a:pt x="8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30">
              <a:extLst>
                <a:ext uri="{FF2B5EF4-FFF2-40B4-BE49-F238E27FC236}">
                  <a16:creationId xmlns:a16="http://schemas.microsoft.com/office/drawing/2014/main" id="{BF799BB3-0621-4843-A9EC-70E590D3A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01" y="2703513"/>
              <a:ext cx="644525" cy="98425"/>
            </a:xfrm>
            <a:custGeom>
              <a:avLst/>
              <a:gdLst>
                <a:gd name="T0" fmla="*/ 85 w 171"/>
                <a:gd name="T1" fmla="*/ 25 h 26"/>
                <a:gd name="T2" fmla="*/ 19 w 171"/>
                <a:gd name="T3" fmla="*/ 25 h 26"/>
                <a:gd name="T4" fmla="*/ 9 w 171"/>
                <a:gd name="T5" fmla="*/ 24 h 26"/>
                <a:gd name="T6" fmla="*/ 0 w 171"/>
                <a:gd name="T7" fmla="*/ 13 h 26"/>
                <a:gd name="T8" fmla="*/ 8 w 171"/>
                <a:gd name="T9" fmla="*/ 2 h 26"/>
                <a:gd name="T10" fmla="*/ 18 w 171"/>
                <a:gd name="T11" fmla="*/ 0 h 26"/>
                <a:gd name="T12" fmla="*/ 153 w 171"/>
                <a:gd name="T13" fmla="*/ 0 h 26"/>
                <a:gd name="T14" fmla="*/ 159 w 171"/>
                <a:gd name="T15" fmla="*/ 1 h 26"/>
                <a:gd name="T16" fmla="*/ 170 w 171"/>
                <a:gd name="T17" fmla="*/ 13 h 26"/>
                <a:gd name="T18" fmla="*/ 159 w 171"/>
                <a:gd name="T19" fmla="*/ 25 h 26"/>
                <a:gd name="T20" fmla="*/ 151 w 171"/>
                <a:gd name="T21" fmla="*/ 25 h 26"/>
                <a:gd name="T22" fmla="*/ 85 w 171"/>
                <a:gd name="T2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" h="26">
                  <a:moveTo>
                    <a:pt x="85" y="25"/>
                  </a:moveTo>
                  <a:cubicBezTo>
                    <a:pt x="63" y="25"/>
                    <a:pt x="41" y="25"/>
                    <a:pt x="19" y="25"/>
                  </a:cubicBezTo>
                  <a:cubicBezTo>
                    <a:pt x="16" y="25"/>
                    <a:pt x="11" y="26"/>
                    <a:pt x="9" y="24"/>
                  </a:cubicBezTo>
                  <a:cubicBezTo>
                    <a:pt x="5" y="21"/>
                    <a:pt x="0" y="17"/>
                    <a:pt x="0" y="13"/>
                  </a:cubicBezTo>
                  <a:cubicBezTo>
                    <a:pt x="0" y="10"/>
                    <a:pt x="4" y="5"/>
                    <a:pt x="8" y="2"/>
                  </a:cubicBezTo>
                  <a:cubicBezTo>
                    <a:pt x="10" y="0"/>
                    <a:pt x="15" y="0"/>
                    <a:pt x="18" y="0"/>
                  </a:cubicBezTo>
                  <a:cubicBezTo>
                    <a:pt x="63" y="0"/>
                    <a:pt x="108" y="0"/>
                    <a:pt x="153" y="0"/>
                  </a:cubicBezTo>
                  <a:cubicBezTo>
                    <a:pt x="155" y="0"/>
                    <a:pt x="157" y="0"/>
                    <a:pt x="159" y="1"/>
                  </a:cubicBezTo>
                  <a:cubicBezTo>
                    <a:pt x="166" y="2"/>
                    <a:pt x="171" y="6"/>
                    <a:pt x="170" y="13"/>
                  </a:cubicBezTo>
                  <a:cubicBezTo>
                    <a:pt x="170" y="20"/>
                    <a:pt x="166" y="24"/>
                    <a:pt x="159" y="25"/>
                  </a:cubicBezTo>
                  <a:cubicBezTo>
                    <a:pt x="156" y="25"/>
                    <a:pt x="154" y="25"/>
                    <a:pt x="151" y="25"/>
                  </a:cubicBezTo>
                  <a:cubicBezTo>
                    <a:pt x="129" y="25"/>
                    <a:pt x="107" y="25"/>
                    <a:pt x="8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31">
              <a:extLst>
                <a:ext uri="{FF2B5EF4-FFF2-40B4-BE49-F238E27FC236}">
                  <a16:creationId xmlns:a16="http://schemas.microsoft.com/office/drawing/2014/main" id="{021211A9-4380-4734-ADC0-71A77BEF1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2859088"/>
              <a:ext cx="404813" cy="93663"/>
            </a:xfrm>
            <a:custGeom>
              <a:avLst/>
              <a:gdLst>
                <a:gd name="T0" fmla="*/ 53 w 107"/>
                <a:gd name="T1" fmla="*/ 25 h 25"/>
                <a:gd name="T2" fmla="*/ 16 w 107"/>
                <a:gd name="T3" fmla="*/ 25 h 25"/>
                <a:gd name="T4" fmla="*/ 0 w 107"/>
                <a:gd name="T5" fmla="*/ 12 h 25"/>
                <a:gd name="T6" fmla="*/ 16 w 107"/>
                <a:gd name="T7" fmla="*/ 0 h 25"/>
                <a:gd name="T8" fmla="*/ 92 w 107"/>
                <a:gd name="T9" fmla="*/ 0 h 25"/>
                <a:gd name="T10" fmla="*/ 107 w 107"/>
                <a:gd name="T11" fmla="*/ 13 h 25"/>
                <a:gd name="T12" fmla="*/ 91 w 107"/>
                <a:gd name="T13" fmla="*/ 25 h 25"/>
                <a:gd name="T14" fmla="*/ 53 w 107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25">
                  <a:moveTo>
                    <a:pt x="53" y="25"/>
                  </a:moveTo>
                  <a:cubicBezTo>
                    <a:pt x="40" y="25"/>
                    <a:pt x="28" y="25"/>
                    <a:pt x="16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5" y="0"/>
                    <a:pt x="16" y="0"/>
                  </a:cubicBezTo>
                  <a:cubicBezTo>
                    <a:pt x="41" y="0"/>
                    <a:pt x="66" y="0"/>
                    <a:pt x="92" y="0"/>
                  </a:cubicBezTo>
                  <a:cubicBezTo>
                    <a:pt x="102" y="0"/>
                    <a:pt x="107" y="5"/>
                    <a:pt x="107" y="13"/>
                  </a:cubicBezTo>
                  <a:cubicBezTo>
                    <a:pt x="107" y="20"/>
                    <a:pt x="101" y="25"/>
                    <a:pt x="91" y="25"/>
                  </a:cubicBezTo>
                  <a:cubicBezTo>
                    <a:pt x="78" y="25"/>
                    <a:pt x="65" y="25"/>
                    <a:pt x="5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32">
              <a:extLst>
                <a:ext uri="{FF2B5EF4-FFF2-40B4-BE49-F238E27FC236}">
                  <a16:creationId xmlns:a16="http://schemas.microsoft.com/office/drawing/2014/main" id="{F6C6FE17-12EE-4677-A54B-0A8D9A404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6238" y="2859088"/>
              <a:ext cx="412750" cy="93663"/>
            </a:xfrm>
            <a:custGeom>
              <a:avLst/>
              <a:gdLst>
                <a:gd name="T0" fmla="*/ 55 w 109"/>
                <a:gd name="T1" fmla="*/ 0 h 25"/>
                <a:gd name="T2" fmla="*/ 92 w 109"/>
                <a:gd name="T3" fmla="*/ 0 h 25"/>
                <a:gd name="T4" fmla="*/ 109 w 109"/>
                <a:gd name="T5" fmla="*/ 12 h 25"/>
                <a:gd name="T6" fmla="*/ 92 w 109"/>
                <a:gd name="T7" fmla="*/ 25 h 25"/>
                <a:gd name="T8" fmla="*/ 17 w 109"/>
                <a:gd name="T9" fmla="*/ 25 h 25"/>
                <a:gd name="T10" fmla="*/ 1 w 109"/>
                <a:gd name="T11" fmla="*/ 13 h 25"/>
                <a:gd name="T12" fmla="*/ 17 w 109"/>
                <a:gd name="T13" fmla="*/ 0 h 25"/>
                <a:gd name="T14" fmla="*/ 55 w 109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25">
                  <a:moveTo>
                    <a:pt x="55" y="0"/>
                  </a:moveTo>
                  <a:cubicBezTo>
                    <a:pt x="68" y="0"/>
                    <a:pt x="80" y="0"/>
                    <a:pt x="92" y="0"/>
                  </a:cubicBezTo>
                  <a:cubicBezTo>
                    <a:pt x="103" y="0"/>
                    <a:pt x="109" y="5"/>
                    <a:pt x="109" y="12"/>
                  </a:cubicBezTo>
                  <a:cubicBezTo>
                    <a:pt x="108" y="20"/>
                    <a:pt x="102" y="25"/>
                    <a:pt x="92" y="25"/>
                  </a:cubicBezTo>
                  <a:cubicBezTo>
                    <a:pt x="67" y="25"/>
                    <a:pt x="42" y="25"/>
                    <a:pt x="17" y="25"/>
                  </a:cubicBezTo>
                  <a:cubicBezTo>
                    <a:pt x="7" y="25"/>
                    <a:pt x="1" y="20"/>
                    <a:pt x="1" y="13"/>
                  </a:cubicBezTo>
                  <a:cubicBezTo>
                    <a:pt x="0" y="5"/>
                    <a:pt x="6" y="0"/>
                    <a:pt x="17" y="0"/>
                  </a:cubicBezTo>
                  <a:cubicBezTo>
                    <a:pt x="30" y="0"/>
                    <a:pt x="43" y="0"/>
                    <a:pt x="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33">
              <a:extLst>
                <a:ext uri="{FF2B5EF4-FFF2-40B4-BE49-F238E27FC236}">
                  <a16:creationId xmlns:a16="http://schemas.microsoft.com/office/drawing/2014/main" id="{F48A1BE7-F7F8-4C55-93C8-37A817445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6238" y="3448051"/>
              <a:ext cx="412750" cy="95250"/>
            </a:xfrm>
            <a:custGeom>
              <a:avLst/>
              <a:gdLst>
                <a:gd name="T0" fmla="*/ 55 w 109"/>
                <a:gd name="T1" fmla="*/ 0 h 25"/>
                <a:gd name="T2" fmla="*/ 93 w 109"/>
                <a:gd name="T3" fmla="*/ 0 h 25"/>
                <a:gd name="T4" fmla="*/ 108 w 109"/>
                <a:gd name="T5" fmla="*/ 13 h 25"/>
                <a:gd name="T6" fmla="*/ 93 w 109"/>
                <a:gd name="T7" fmla="*/ 25 h 25"/>
                <a:gd name="T8" fmla="*/ 16 w 109"/>
                <a:gd name="T9" fmla="*/ 25 h 25"/>
                <a:gd name="T10" fmla="*/ 1 w 109"/>
                <a:gd name="T11" fmla="*/ 13 h 25"/>
                <a:gd name="T12" fmla="*/ 17 w 109"/>
                <a:gd name="T13" fmla="*/ 0 h 25"/>
                <a:gd name="T14" fmla="*/ 55 w 109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25">
                  <a:moveTo>
                    <a:pt x="55" y="0"/>
                  </a:moveTo>
                  <a:cubicBezTo>
                    <a:pt x="68" y="0"/>
                    <a:pt x="81" y="0"/>
                    <a:pt x="93" y="0"/>
                  </a:cubicBezTo>
                  <a:cubicBezTo>
                    <a:pt x="103" y="1"/>
                    <a:pt x="109" y="5"/>
                    <a:pt x="108" y="13"/>
                  </a:cubicBezTo>
                  <a:cubicBezTo>
                    <a:pt x="108" y="22"/>
                    <a:pt x="102" y="25"/>
                    <a:pt x="93" y="25"/>
                  </a:cubicBezTo>
                  <a:cubicBezTo>
                    <a:pt x="68" y="25"/>
                    <a:pt x="42" y="25"/>
                    <a:pt x="16" y="25"/>
                  </a:cubicBezTo>
                  <a:cubicBezTo>
                    <a:pt x="8" y="25"/>
                    <a:pt x="2" y="22"/>
                    <a:pt x="1" y="13"/>
                  </a:cubicBezTo>
                  <a:cubicBezTo>
                    <a:pt x="0" y="5"/>
                    <a:pt x="6" y="0"/>
                    <a:pt x="17" y="0"/>
                  </a:cubicBezTo>
                  <a:cubicBezTo>
                    <a:pt x="29" y="0"/>
                    <a:pt x="42" y="0"/>
                    <a:pt x="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34">
              <a:extLst>
                <a:ext uri="{FF2B5EF4-FFF2-40B4-BE49-F238E27FC236}">
                  <a16:creationId xmlns:a16="http://schemas.microsoft.com/office/drawing/2014/main" id="{4AD5E07F-CB76-4FFC-95CC-1CF71001E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3448051"/>
              <a:ext cx="404813" cy="95250"/>
            </a:xfrm>
            <a:custGeom>
              <a:avLst/>
              <a:gdLst>
                <a:gd name="T0" fmla="*/ 53 w 107"/>
                <a:gd name="T1" fmla="*/ 25 h 25"/>
                <a:gd name="T2" fmla="*/ 15 w 107"/>
                <a:gd name="T3" fmla="*/ 25 h 25"/>
                <a:gd name="T4" fmla="*/ 0 w 107"/>
                <a:gd name="T5" fmla="*/ 13 h 25"/>
                <a:gd name="T6" fmla="*/ 15 w 107"/>
                <a:gd name="T7" fmla="*/ 0 h 25"/>
                <a:gd name="T8" fmla="*/ 92 w 107"/>
                <a:gd name="T9" fmla="*/ 0 h 25"/>
                <a:gd name="T10" fmla="*/ 107 w 107"/>
                <a:gd name="T11" fmla="*/ 13 h 25"/>
                <a:gd name="T12" fmla="*/ 91 w 107"/>
                <a:gd name="T13" fmla="*/ 25 h 25"/>
                <a:gd name="T14" fmla="*/ 53 w 107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25">
                  <a:moveTo>
                    <a:pt x="53" y="25"/>
                  </a:moveTo>
                  <a:cubicBezTo>
                    <a:pt x="40" y="25"/>
                    <a:pt x="28" y="25"/>
                    <a:pt x="15" y="25"/>
                  </a:cubicBezTo>
                  <a:cubicBezTo>
                    <a:pt x="5" y="25"/>
                    <a:pt x="0" y="20"/>
                    <a:pt x="0" y="13"/>
                  </a:cubicBezTo>
                  <a:cubicBezTo>
                    <a:pt x="0" y="5"/>
                    <a:pt x="5" y="0"/>
                    <a:pt x="15" y="0"/>
                  </a:cubicBezTo>
                  <a:cubicBezTo>
                    <a:pt x="40" y="0"/>
                    <a:pt x="66" y="0"/>
                    <a:pt x="92" y="0"/>
                  </a:cubicBezTo>
                  <a:cubicBezTo>
                    <a:pt x="102" y="0"/>
                    <a:pt x="107" y="5"/>
                    <a:pt x="107" y="13"/>
                  </a:cubicBezTo>
                  <a:cubicBezTo>
                    <a:pt x="107" y="21"/>
                    <a:pt x="102" y="25"/>
                    <a:pt x="91" y="25"/>
                  </a:cubicBezTo>
                  <a:cubicBezTo>
                    <a:pt x="78" y="25"/>
                    <a:pt x="65" y="25"/>
                    <a:pt x="5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35">
              <a:extLst>
                <a:ext uri="{FF2B5EF4-FFF2-40B4-BE49-F238E27FC236}">
                  <a16:creationId xmlns:a16="http://schemas.microsoft.com/office/drawing/2014/main" id="{12DDCAFF-4696-4BAF-95D0-EC645241A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188" y="4283076"/>
              <a:ext cx="298450" cy="98425"/>
            </a:xfrm>
            <a:custGeom>
              <a:avLst/>
              <a:gdLst>
                <a:gd name="T0" fmla="*/ 40 w 79"/>
                <a:gd name="T1" fmla="*/ 25 h 26"/>
                <a:gd name="T2" fmla="*/ 14 w 79"/>
                <a:gd name="T3" fmla="*/ 25 h 26"/>
                <a:gd name="T4" fmla="*/ 0 w 79"/>
                <a:gd name="T5" fmla="*/ 13 h 26"/>
                <a:gd name="T6" fmla="*/ 14 w 79"/>
                <a:gd name="T7" fmla="*/ 0 h 26"/>
                <a:gd name="T8" fmla="*/ 65 w 79"/>
                <a:gd name="T9" fmla="*/ 0 h 26"/>
                <a:gd name="T10" fmla="*/ 79 w 79"/>
                <a:gd name="T11" fmla="*/ 13 h 26"/>
                <a:gd name="T12" fmla="*/ 65 w 79"/>
                <a:gd name="T13" fmla="*/ 25 h 26"/>
                <a:gd name="T14" fmla="*/ 40 w 79"/>
                <a:gd name="T1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26">
                  <a:moveTo>
                    <a:pt x="40" y="25"/>
                  </a:moveTo>
                  <a:cubicBezTo>
                    <a:pt x="31" y="25"/>
                    <a:pt x="23" y="26"/>
                    <a:pt x="14" y="25"/>
                  </a:cubicBezTo>
                  <a:cubicBezTo>
                    <a:pt x="6" y="25"/>
                    <a:pt x="0" y="21"/>
                    <a:pt x="0" y="13"/>
                  </a:cubicBezTo>
                  <a:cubicBezTo>
                    <a:pt x="0" y="4"/>
                    <a:pt x="6" y="1"/>
                    <a:pt x="14" y="0"/>
                  </a:cubicBezTo>
                  <a:cubicBezTo>
                    <a:pt x="31" y="0"/>
                    <a:pt x="48" y="0"/>
                    <a:pt x="65" y="0"/>
                  </a:cubicBezTo>
                  <a:cubicBezTo>
                    <a:pt x="73" y="1"/>
                    <a:pt x="79" y="5"/>
                    <a:pt x="79" y="13"/>
                  </a:cubicBezTo>
                  <a:cubicBezTo>
                    <a:pt x="79" y="21"/>
                    <a:pt x="73" y="25"/>
                    <a:pt x="65" y="25"/>
                  </a:cubicBezTo>
                  <a:cubicBezTo>
                    <a:pt x="57" y="25"/>
                    <a:pt x="4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36">
              <a:extLst>
                <a:ext uri="{FF2B5EF4-FFF2-40B4-BE49-F238E27FC236}">
                  <a16:creationId xmlns:a16="http://schemas.microsoft.com/office/drawing/2014/main" id="{A11003F3-15ED-46DE-BF40-D7A51C7D0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4079876"/>
              <a:ext cx="95250" cy="128588"/>
            </a:xfrm>
            <a:custGeom>
              <a:avLst/>
              <a:gdLst>
                <a:gd name="T0" fmla="*/ 24 w 25"/>
                <a:gd name="T1" fmla="*/ 17 h 34"/>
                <a:gd name="T2" fmla="*/ 12 w 25"/>
                <a:gd name="T3" fmla="*/ 34 h 34"/>
                <a:gd name="T4" fmla="*/ 0 w 25"/>
                <a:gd name="T5" fmla="*/ 18 h 34"/>
                <a:gd name="T6" fmla="*/ 12 w 25"/>
                <a:gd name="T7" fmla="*/ 0 h 34"/>
                <a:gd name="T8" fmla="*/ 24 w 25"/>
                <a:gd name="T9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24" y="17"/>
                  </a:moveTo>
                  <a:cubicBezTo>
                    <a:pt x="25" y="29"/>
                    <a:pt x="21" y="34"/>
                    <a:pt x="12" y="34"/>
                  </a:cubicBezTo>
                  <a:cubicBezTo>
                    <a:pt x="4" y="34"/>
                    <a:pt x="0" y="29"/>
                    <a:pt x="0" y="18"/>
                  </a:cubicBezTo>
                  <a:cubicBezTo>
                    <a:pt x="0" y="7"/>
                    <a:pt x="4" y="1"/>
                    <a:pt x="12" y="0"/>
                  </a:cubicBezTo>
                  <a:cubicBezTo>
                    <a:pt x="20" y="0"/>
                    <a:pt x="24" y="7"/>
                    <a:pt x="2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37">
              <a:extLst>
                <a:ext uri="{FF2B5EF4-FFF2-40B4-BE49-F238E27FC236}">
                  <a16:creationId xmlns:a16="http://schemas.microsoft.com/office/drawing/2014/main" id="{3A92EC98-73DF-4F37-B00B-686FFD23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976" y="4079876"/>
              <a:ext cx="95250" cy="128588"/>
            </a:xfrm>
            <a:custGeom>
              <a:avLst/>
              <a:gdLst>
                <a:gd name="T0" fmla="*/ 25 w 25"/>
                <a:gd name="T1" fmla="*/ 18 h 34"/>
                <a:gd name="T2" fmla="*/ 13 w 25"/>
                <a:gd name="T3" fmla="*/ 34 h 34"/>
                <a:gd name="T4" fmla="*/ 1 w 25"/>
                <a:gd name="T5" fmla="*/ 17 h 34"/>
                <a:gd name="T6" fmla="*/ 13 w 25"/>
                <a:gd name="T7" fmla="*/ 0 h 34"/>
                <a:gd name="T8" fmla="*/ 25 w 25"/>
                <a:gd name="T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25" y="18"/>
                  </a:moveTo>
                  <a:cubicBezTo>
                    <a:pt x="25" y="29"/>
                    <a:pt x="21" y="34"/>
                    <a:pt x="13" y="34"/>
                  </a:cubicBezTo>
                  <a:cubicBezTo>
                    <a:pt x="5" y="34"/>
                    <a:pt x="0" y="29"/>
                    <a:pt x="1" y="17"/>
                  </a:cubicBezTo>
                  <a:cubicBezTo>
                    <a:pt x="1" y="7"/>
                    <a:pt x="5" y="1"/>
                    <a:pt x="13" y="0"/>
                  </a:cubicBezTo>
                  <a:cubicBezTo>
                    <a:pt x="21" y="0"/>
                    <a:pt x="25" y="7"/>
                    <a:pt x="2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38">
              <a:extLst>
                <a:ext uri="{FF2B5EF4-FFF2-40B4-BE49-F238E27FC236}">
                  <a16:creationId xmlns:a16="http://schemas.microsoft.com/office/drawing/2014/main" id="{A0F12217-FACB-4A61-8322-043A6CF37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6726" y="4238626"/>
              <a:ext cx="322263" cy="195263"/>
            </a:xfrm>
            <a:custGeom>
              <a:avLst/>
              <a:gdLst>
                <a:gd name="T0" fmla="*/ 42 w 85"/>
                <a:gd name="T1" fmla="*/ 0 h 52"/>
                <a:gd name="T2" fmla="*/ 84 w 85"/>
                <a:gd name="T3" fmla="*/ 33 h 52"/>
                <a:gd name="T4" fmla="*/ 75 w 85"/>
                <a:gd name="T5" fmla="*/ 50 h 52"/>
                <a:gd name="T6" fmla="*/ 60 w 85"/>
                <a:gd name="T7" fmla="*/ 38 h 52"/>
                <a:gd name="T8" fmla="*/ 42 w 85"/>
                <a:gd name="T9" fmla="*/ 24 h 52"/>
                <a:gd name="T10" fmla="*/ 25 w 85"/>
                <a:gd name="T11" fmla="*/ 38 h 52"/>
                <a:gd name="T12" fmla="*/ 11 w 85"/>
                <a:gd name="T13" fmla="*/ 50 h 52"/>
                <a:gd name="T14" fmla="*/ 1 w 85"/>
                <a:gd name="T15" fmla="*/ 33 h 52"/>
                <a:gd name="T16" fmla="*/ 42 w 85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52">
                  <a:moveTo>
                    <a:pt x="42" y="0"/>
                  </a:moveTo>
                  <a:cubicBezTo>
                    <a:pt x="64" y="0"/>
                    <a:pt x="82" y="14"/>
                    <a:pt x="84" y="33"/>
                  </a:cubicBezTo>
                  <a:cubicBezTo>
                    <a:pt x="85" y="41"/>
                    <a:pt x="83" y="48"/>
                    <a:pt x="75" y="50"/>
                  </a:cubicBezTo>
                  <a:cubicBezTo>
                    <a:pt x="67" y="52"/>
                    <a:pt x="62" y="48"/>
                    <a:pt x="60" y="38"/>
                  </a:cubicBezTo>
                  <a:cubicBezTo>
                    <a:pt x="58" y="29"/>
                    <a:pt x="52" y="24"/>
                    <a:pt x="42" y="24"/>
                  </a:cubicBezTo>
                  <a:cubicBezTo>
                    <a:pt x="33" y="24"/>
                    <a:pt x="27" y="29"/>
                    <a:pt x="25" y="38"/>
                  </a:cubicBezTo>
                  <a:cubicBezTo>
                    <a:pt x="24" y="47"/>
                    <a:pt x="19" y="51"/>
                    <a:pt x="11" y="50"/>
                  </a:cubicBezTo>
                  <a:cubicBezTo>
                    <a:pt x="3" y="49"/>
                    <a:pt x="0" y="43"/>
                    <a:pt x="1" y="33"/>
                  </a:cubicBezTo>
                  <a:cubicBezTo>
                    <a:pt x="3" y="14"/>
                    <a:pt x="21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39">
              <a:extLst>
                <a:ext uri="{FF2B5EF4-FFF2-40B4-BE49-F238E27FC236}">
                  <a16:creationId xmlns:a16="http://schemas.microsoft.com/office/drawing/2014/main" id="{5187B0CA-41DF-4106-93E8-E9D05028E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213" y="4079876"/>
              <a:ext cx="93663" cy="128588"/>
            </a:xfrm>
            <a:custGeom>
              <a:avLst/>
              <a:gdLst>
                <a:gd name="T0" fmla="*/ 25 w 25"/>
                <a:gd name="T1" fmla="*/ 17 h 34"/>
                <a:gd name="T2" fmla="*/ 13 w 25"/>
                <a:gd name="T3" fmla="*/ 34 h 34"/>
                <a:gd name="T4" fmla="*/ 0 w 25"/>
                <a:gd name="T5" fmla="*/ 17 h 34"/>
                <a:gd name="T6" fmla="*/ 13 w 25"/>
                <a:gd name="T7" fmla="*/ 0 h 34"/>
                <a:gd name="T8" fmla="*/ 25 w 25"/>
                <a:gd name="T9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25" y="17"/>
                  </a:moveTo>
                  <a:cubicBezTo>
                    <a:pt x="25" y="29"/>
                    <a:pt x="21" y="34"/>
                    <a:pt x="13" y="34"/>
                  </a:cubicBezTo>
                  <a:cubicBezTo>
                    <a:pt x="5" y="34"/>
                    <a:pt x="1" y="29"/>
                    <a:pt x="0" y="17"/>
                  </a:cubicBezTo>
                  <a:cubicBezTo>
                    <a:pt x="0" y="7"/>
                    <a:pt x="5" y="0"/>
                    <a:pt x="13" y="0"/>
                  </a:cubicBezTo>
                  <a:cubicBezTo>
                    <a:pt x="21" y="0"/>
                    <a:pt x="25" y="7"/>
                    <a:pt x="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0">
              <a:extLst>
                <a:ext uri="{FF2B5EF4-FFF2-40B4-BE49-F238E27FC236}">
                  <a16:creationId xmlns:a16="http://schemas.microsoft.com/office/drawing/2014/main" id="{778ECB6F-C822-43C3-868F-7B4022354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079876"/>
              <a:ext cx="93663" cy="131763"/>
            </a:xfrm>
            <a:custGeom>
              <a:avLst/>
              <a:gdLst>
                <a:gd name="T0" fmla="*/ 0 w 25"/>
                <a:gd name="T1" fmla="*/ 17 h 35"/>
                <a:gd name="T2" fmla="*/ 12 w 25"/>
                <a:gd name="T3" fmla="*/ 0 h 35"/>
                <a:gd name="T4" fmla="*/ 24 w 25"/>
                <a:gd name="T5" fmla="*/ 18 h 35"/>
                <a:gd name="T6" fmla="*/ 12 w 25"/>
                <a:gd name="T7" fmla="*/ 34 h 35"/>
                <a:gd name="T8" fmla="*/ 0 w 25"/>
                <a:gd name="T9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0" y="17"/>
                  </a:moveTo>
                  <a:cubicBezTo>
                    <a:pt x="0" y="6"/>
                    <a:pt x="4" y="0"/>
                    <a:pt x="12" y="0"/>
                  </a:cubicBezTo>
                  <a:cubicBezTo>
                    <a:pt x="20" y="1"/>
                    <a:pt x="25" y="7"/>
                    <a:pt x="24" y="18"/>
                  </a:cubicBezTo>
                  <a:cubicBezTo>
                    <a:pt x="24" y="29"/>
                    <a:pt x="20" y="35"/>
                    <a:pt x="12" y="34"/>
                  </a:cubicBezTo>
                  <a:cubicBezTo>
                    <a:pt x="4" y="34"/>
                    <a:pt x="0" y="29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1">
              <a:extLst>
                <a:ext uri="{FF2B5EF4-FFF2-40B4-BE49-F238E27FC236}">
                  <a16:creationId xmlns:a16="http://schemas.microsoft.com/office/drawing/2014/main" id="{EA44E071-2F1A-4F74-989C-EBEC14F01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4252913"/>
              <a:ext cx="328613" cy="196850"/>
            </a:xfrm>
            <a:custGeom>
              <a:avLst/>
              <a:gdLst>
                <a:gd name="T0" fmla="*/ 44 w 87"/>
                <a:gd name="T1" fmla="*/ 52 h 52"/>
                <a:gd name="T2" fmla="*/ 2 w 87"/>
                <a:gd name="T3" fmla="*/ 19 h 52"/>
                <a:gd name="T4" fmla="*/ 12 w 87"/>
                <a:gd name="T5" fmla="*/ 1 h 52"/>
                <a:gd name="T6" fmla="*/ 26 w 87"/>
                <a:gd name="T7" fmla="*/ 13 h 52"/>
                <a:gd name="T8" fmla="*/ 43 w 87"/>
                <a:gd name="T9" fmla="*/ 27 h 52"/>
                <a:gd name="T10" fmla="*/ 61 w 87"/>
                <a:gd name="T11" fmla="*/ 13 h 52"/>
                <a:gd name="T12" fmla="*/ 75 w 87"/>
                <a:gd name="T13" fmla="*/ 1 h 52"/>
                <a:gd name="T14" fmla="*/ 85 w 87"/>
                <a:gd name="T15" fmla="*/ 18 h 52"/>
                <a:gd name="T16" fmla="*/ 44 w 87"/>
                <a:gd name="T1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52">
                  <a:moveTo>
                    <a:pt x="44" y="52"/>
                  </a:moveTo>
                  <a:cubicBezTo>
                    <a:pt x="24" y="52"/>
                    <a:pt x="6" y="38"/>
                    <a:pt x="2" y="19"/>
                  </a:cubicBezTo>
                  <a:cubicBezTo>
                    <a:pt x="0" y="9"/>
                    <a:pt x="4" y="2"/>
                    <a:pt x="12" y="1"/>
                  </a:cubicBezTo>
                  <a:cubicBezTo>
                    <a:pt x="21" y="0"/>
                    <a:pt x="25" y="5"/>
                    <a:pt x="26" y="13"/>
                  </a:cubicBezTo>
                  <a:cubicBezTo>
                    <a:pt x="28" y="23"/>
                    <a:pt x="34" y="27"/>
                    <a:pt x="43" y="27"/>
                  </a:cubicBezTo>
                  <a:cubicBezTo>
                    <a:pt x="53" y="27"/>
                    <a:pt x="60" y="23"/>
                    <a:pt x="61" y="13"/>
                  </a:cubicBezTo>
                  <a:cubicBezTo>
                    <a:pt x="62" y="4"/>
                    <a:pt x="67" y="0"/>
                    <a:pt x="75" y="1"/>
                  </a:cubicBezTo>
                  <a:cubicBezTo>
                    <a:pt x="83" y="1"/>
                    <a:pt x="87" y="9"/>
                    <a:pt x="85" y="18"/>
                  </a:cubicBezTo>
                  <a:cubicBezTo>
                    <a:pt x="82" y="37"/>
                    <a:pt x="64" y="52"/>
                    <a:pt x="44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42">
              <a:extLst>
                <a:ext uri="{FF2B5EF4-FFF2-40B4-BE49-F238E27FC236}">
                  <a16:creationId xmlns:a16="http://schemas.microsoft.com/office/drawing/2014/main" id="{F5697A18-1155-4C76-8E53-458AA33D3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8" y="4079876"/>
              <a:ext cx="106363" cy="139700"/>
            </a:xfrm>
            <a:custGeom>
              <a:avLst/>
              <a:gdLst>
                <a:gd name="T0" fmla="*/ 1 w 28"/>
                <a:gd name="T1" fmla="*/ 16 h 37"/>
                <a:gd name="T2" fmla="*/ 12 w 28"/>
                <a:gd name="T3" fmla="*/ 1 h 37"/>
                <a:gd name="T4" fmla="*/ 25 w 28"/>
                <a:gd name="T5" fmla="*/ 11 h 37"/>
                <a:gd name="T6" fmla="*/ 17 w 28"/>
                <a:gd name="T7" fmla="*/ 34 h 37"/>
                <a:gd name="T8" fmla="*/ 1 w 28"/>
                <a:gd name="T9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7">
                  <a:moveTo>
                    <a:pt x="1" y="16"/>
                  </a:moveTo>
                  <a:cubicBezTo>
                    <a:pt x="0" y="8"/>
                    <a:pt x="3" y="2"/>
                    <a:pt x="12" y="1"/>
                  </a:cubicBezTo>
                  <a:cubicBezTo>
                    <a:pt x="19" y="0"/>
                    <a:pt x="24" y="4"/>
                    <a:pt x="25" y="11"/>
                  </a:cubicBezTo>
                  <a:cubicBezTo>
                    <a:pt x="28" y="22"/>
                    <a:pt x="24" y="31"/>
                    <a:pt x="17" y="34"/>
                  </a:cubicBezTo>
                  <a:cubicBezTo>
                    <a:pt x="8" y="37"/>
                    <a:pt x="1" y="30"/>
                    <a:pt x="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43">
              <a:extLst>
                <a:ext uri="{FF2B5EF4-FFF2-40B4-BE49-F238E27FC236}">
                  <a16:creationId xmlns:a16="http://schemas.microsoft.com/office/drawing/2014/main" id="{6A920701-5B54-4474-A236-44780659C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501" y="4079876"/>
              <a:ext cx="90488" cy="139700"/>
            </a:xfrm>
            <a:custGeom>
              <a:avLst/>
              <a:gdLst>
                <a:gd name="T0" fmla="*/ 0 w 24"/>
                <a:gd name="T1" fmla="*/ 17 h 37"/>
                <a:gd name="T2" fmla="*/ 12 w 24"/>
                <a:gd name="T3" fmla="*/ 0 h 37"/>
                <a:gd name="T4" fmla="*/ 24 w 24"/>
                <a:gd name="T5" fmla="*/ 17 h 37"/>
                <a:gd name="T6" fmla="*/ 16 w 24"/>
                <a:gd name="T7" fmla="*/ 33 h 37"/>
                <a:gd name="T8" fmla="*/ 0 w 24"/>
                <a:gd name="T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7">
                  <a:moveTo>
                    <a:pt x="0" y="17"/>
                  </a:moveTo>
                  <a:cubicBezTo>
                    <a:pt x="0" y="7"/>
                    <a:pt x="5" y="0"/>
                    <a:pt x="12" y="0"/>
                  </a:cubicBezTo>
                  <a:cubicBezTo>
                    <a:pt x="20" y="1"/>
                    <a:pt x="24" y="6"/>
                    <a:pt x="24" y="17"/>
                  </a:cubicBezTo>
                  <a:cubicBezTo>
                    <a:pt x="24" y="24"/>
                    <a:pt x="24" y="30"/>
                    <a:pt x="16" y="33"/>
                  </a:cubicBezTo>
                  <a:cubicBezTo>
                    <a:pt x="7" y="37"/>
                    <a:pt x="0" y="30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68121B8C-8CC0-407F-A404-9201213EBA5D}"/>
              </a:ext>
            </a:extLst>
          </p:cNvPr>
          <p:cNvGrpSpPr/>
          <p:nvPr/>
        </p:nvGrpSpPr>
        <p:grpSpPr>
          <a:xfrm>
            <a:off x="4590813" y="4278112"/>
            <a:ext cx="336913" cy="338269"/>
            <a:chOff x="12757150" y="3529013"/>
            <a:chExt cx="3160713" cy="3173412"/>
          </a:xfrm>
          <a:solidFill>
            <a:schemeClr val="bg1"/>
          </a:solidFill>
        </p:grpSpPr>
        <p:sp>
          <p:nvSpPr>
            <p:cNvPr id="106" name="Freeform 47">
              <a:extLst>
                <a:ext uri="{FF2B5EF4-FFF2-40B4-BE49-F238E27FC236}">
                  <a16:creationId xmlns:a16="http://schemas.microsoft.com/office/drawing/2014/main" id="{5F8F95C6-C8FB-45F9-A17C-86DDFCA2F0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57150" y="3529013"/>
              <a:ext cx="3160713" cy="3173412"/>
            </a:xfrm>
            <a:custGeom>
              <a:avLst/>
              <a:gdLst>
                <a:gd name="T0" fmla="*/ 558 w 837"/>
                <a:gd name="T1" fmla="*/ 840 h 840"/>
                <a:gd name="T2" fmla="*/ 556 w 837"/>
                <a:gd name="T3" fmla="*/ 757 h 840"/>
                <a:gd name="T4" fmla="*/ 511 w 837"/>
                <a:gd name="T5" fmla="*/ 733 h 840"/>
                <a:gd name="T6" fmla="*/ 433 w 837"/>
                <a:gd name="T7" fmla="*/ 776 h 840"/>
                <a:gd name="T8" fmla="*/ 432 w 837"/>
                <a:gd name="T9" fmla="*/ 838 h 840"/>
                <a:gd name="T10" fmla="*/ 404 w 837"/>
                <a:gd name="T11" fmla="*/ 804 h 840"/>
                <a:gd name="T12" fmla="*/ 374 w 837"/>
                <a:gd name="T13" fmla="*/ 755 h 840"/>
                <a:gd name="T14" fmla="*/ 282 w 837"/>
                <a:gd name="T15" fmla="*/ 753 h 840"/>
                <a:gd name="T16" fmla="*/ 279 w 837"/>
                <a:gd name="T17" fmla="*/ 838 h 840"/>
                <a:gd name="T18" fmla="*/ 251 w 837"/>
                <a:gd name="T19" fmla="*/ 827 h 840"/>
                <a:gd name="T20" fmla="*/ 318 w 837"/>
                <a:gd name="T21" fmla="*/ 699 h 840"/>
                <a:gd name="T22" fmla="*/ 357 w 837"/>
                <a:gd name="T23" fmla="*/ 688 h 840"/>
                <a:gd name="T24" fmla="*/ 282 w 837"/>
                <a:gd name="T25" fmla="*/ 514 h 840"/>
                <a:gd name="T26" fmla="*/ 251 w 837"/>
                <a:gd name="T27" fmla="*/ 422 h 840"/>
                <a:gd name="T28" fmla="*/ 379 w 837"/>
                <a:gd name="T29" fmla="*/ 406 h 840"/>
                <a:gd name="T30" fmla="*/ 390 w 837"/>
                <a:gd name="T31" fmla="*/ 379 h 840"/>
                <a:gd name="T32" fmla="*/ 198 w 837"/>
                <a:gd name="T33" fmla="*/ 378 h 840"/>
                <a:gd name="T34" fmla="*/ 187 w 837"/>
                <a:gd name="T35" fmla="*/ 489 h 840"/>
                <a:gd name="T36" fmla="*/ 209 w 837"/>
                <a:gd name="T37" fmla="*/ 504 h 840"/>
                <a:gd name="T38" fmla="*/ 29 w 837"/>
                <a:gd name="T39" fmla="*/ 460 h 840"/>
                <a:gd name="T40" fmla="*/ 0 w 837"/>
                <a:gd name="T41" fmla="*/ 56 h 840"/>
                <a:gd name="T42" fmla="*/ 447 w 837"/>
                <a:gd name="T43" fmla="*/ 0 h 840"/>
                <a:gd name="T44" fmla="*/ 502 w 837"/>
                <a:gd name="T45" fmla="*/ 84 h 840"/>
                <a:gd name="T46" fmla="*/ 779 w 837"/>
                <a:gd name="T47" fmla="*/ 84 h 840"/>
                <a:gd name="T48" fmla="*/ 836 w 837"/>
                <a:gd name="T49" fmla="*/ 465 h 840"/>
                <a:gd name="T50" fmla="*/ 708 w 837"/>
                <a:gd name="T51" fmla="*/ 612 h 840"/>
                <a:gd name="T52" fmla="*/ 627 w 837"/>
                <a:gd name="T53" fmla="*/ 603 h 840"/>
                <a:gd name="T54" fmla="*/ 697 w 837"/>
                <a:gd name="T55" fmla="*/ 536 h 840"/>
                <a:gd name="T56" fmla="*/ 641 w 837"/>
                <a:gd name="T57" fmla="*/ 477 h 840"/>
                <a:gd name="T58" fmla="*/ 548 w 837"/>
                <a:gd name="T59" fmla="*/ 477 h 840"/>
                <a:gd name="T60" fmla="*/ 495 w 837"/>
                <a:gd name="T61" fmla="*/ 698 h 840"/>
                <a:gd name="T62" fmla="*/ 586 w 837"/>
                <a:gd name="T63" fmla="*/ 768 h 840"/>
                <a:gd name="T64" fmla="*/ 127 w 837"/>
                <a:gd name="T65" fmla="*/ 484 h 840"/>
                <a:gd name="T66" fmla="*/ 197 w 837"/>
                <a:gd name="T67" fmla="*/ 350 h 840"/>
                <a:gd name="T68" fmla="*/ 474 w 837"/>
                <a:gd name="T69" fmla="*/ 316 h 840"/>
                <a:gd name="T70" fmla="*/ 440 w 837"/>
                <a:gd name="T71" fmla="*/ 28 h 840"/>
                <a:gd name="T72" fmla="*/ 57 w 837"/>
                <a:gd name="T73" fmla="*/ 28 h 840"/>
                <a:gd name="T74" fmla="*/ 28 w 837"/>
                <a:gd name="T75" fmla="*/ 373 h 840"/>
                <a:gd name="T76" fmla="*/ 127 w 837"/>
                <a:gd name="T77" fmla="*/ 484 h 840"/>
                <a:gd name="T78" fmla="*/ 780 w 837"/>
                <a:gd name="T79" fmla="*/ 548 h 840"/>
                <a:gd name="T80" fmla="*/ 810 w 837"/>
                <a:gd name="T81" fmla="*/ 144 h 840"/>
                <a:gd name="T82" fmla="*/ 513 w 837"/>
                <a:gd name="T83" fmla="*/ 112 h 840"/>
                <a:gd name="T84" fmla="*/ 502 w 837"/>
                <a:gd name="T85" fmla="*/ 126 h 840"/>
                <a:gd name="T86" fmla="*/ 441 w 837"/>
                <a:gd name="T87" fmla="*/ 378 h 840"/>
                <a:gd name="T88" fmla="*/ 419 w 837"/>
                <a:gd name="T89" fmla="*/ 406 h 840"/>
                <a:gd name="T90" fmla="*/ 523 w 837"/>
                <a:gd name="T91" fmla="*/ 444 h 840"/>
                <a:gd name="T92" fmla="*/ 643 w 837"/>
                <a:gd name="T93" fmla="*/ 448 h 840"/>
                <a:gd name="T94" fmla="*/ 714 w 837"/>
                <a:gd name="T95" fmla="*/ 581 h 840"/>
                <a:gd name="T96" fmla="*/ 517 w 837"/>
                <a:gd name="T97" fmla="*/ 545 h 840"/>
                <a:gd name="T98" fmla="*/ 317 w 837"/>
                <a:gd name="T99" fmla="*/ 531 h 840"/>
                <a:gd name="T100" fmla="*/ 309 w 837"/>
                <a:gd name="T101" fmla="*/ 567 h 840"/>
                <a:gd name="T102" fmla="*/ 391 w 837"/>
                <a:gd name="T103" fmla="*/ 668 h 840"/>
                <a:gd name="T104" fmla="*/ 472 w 837"/>
                <a:gd name="T105" fmla="*/ 719 h 840"/>
                <a:gd name="T106" fmla="*/ 447 w 837"/>
                <a:gd name="T107" fmla="*/ 661 h 840"/>
                <a:gd name="T108" fmla="*/ 529 w 837"/>
                <a:gd name="T109" fmla="*/ 545 h 840"/>
                <a:gd name="T110" fmla="*/ 376 w 837"/>
                <a:gd name="T111" fmla="*/ 517 h 840"/>
                <a:gd name="T112" fmla="*/ 528 w 837"/>
                <a:gd name="T113" fmla="*/ 517 h 840"/>
                <a:gd name="T114" fmla="*/ 436 w 837"/>
                <a:gd name="T115" fmla="*/ 434 h 840"/>
                <a:gd name="T116" fmla="*/ 281 w 837"/>
                <a:gd name="T117" fmla="*/ 434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7" h="840">
                  <a:moveTo>
                    <a:pt x="586" y="840"/>
                  </a:moveTo>
                  <a:cubicBezTo>
                    <a:pt x="577" y="840"/>
                    <a:pt x="568" y="840"/>
                    <a:pt x="558" y="840"/>
                  </a:cubicBezTo>
                  <a:cubicBezTo>
                    <a:pt x="558" y="819"/>
                    <a:pt x="559" y="798"/>
                    <a:pt x="558" y="777"/>
                  </a:cubicBezTo>
                  <a:cubicBezTo>
                    <a:pt x="558" y="770"/>
                    <a:pt x="558" y="764"/>
                    <a:pt x="556" y="757"/>
                  </a:cubicBezTo>
                  <a:cubicBezTo>
                    <a:pt x="553" y="745"/>
                    <a:pt x="544" y="737"/>
                    <a:pt x="533" y="732"/>
                  </a:cubicBezTo>
                  <a:cubicBezTo>
                    <a:pt x="525" y="729"/>
                    <a:pt x="518" y="729"/>
                    <a:pt x="511" y="733"/>
                  </a:cubicBezTo>
                  <a:cubicBezTo>
                    <a:pt x="486" y="744"/>
                    <a:pt x="461" y="755"/>
                    <a:pt x="437" y="767"/>
                  </a:cubicBezTo>
                  <a:cubicBezTo>
                    <a:pt x="434" y="768"/>
                    <a:pt x="433" y="773"/>
                    <a:pt x="433" y="776"/>
                  </a:cubicBezTo>
                  <a:cubicBezTo>
                    <a:pt x="432" y="793"/>
                    <a:pt x="432" y="810"/>
                    <a:pt x="432" y="828"/>
                  </a:cubicBezTo>
                  <a:cubicBezTo>
                    <a:pt x="432" y="831"/>
                    <a:pt x="432" y="834"/>
                    <a:pt x="432" y="838"/>
                  </a:cubicBezTo>
                  <a:cubicBezTo>
                    <a:pt x="423" y="838"/>
                    <a:pt x="415" y="838"/>
                    <a:pt x="404" y="838"/>
                  </a:cubicBezTo>
                  <a:cubicBezTo>
                    <a:pt x="404" y="827"/>
                    <a:pt x="404" y="815"/>
                    <a:pt x="404" y="804"/>
                  </a:cubicBezTo>
                  <a:cubicBezTo>
                    <a:pt x="404" y="792"/>
                    <a:pt x="408" y="779"/>
                    <a:pt x="403" y="770"/>
                  </a:cubicBezTo>
                  <a:cubicBezTo>
                    <a:pt x="398" y="762"/>
                    <a:pt x="384" y="760"/>
                    <a:pt x="374" y="755"/>
                  </a:cubicBezTo>
                  <a:cubicBezTo>
                    <a:pt x="360" y="748"/>
                    <a:pt x="345" y="740"/>
                    <a:pt x="330" y="733"/>
                  </a:cubicBezTo>
                  <a:cubicBezTo>
                    <a:pt x="311" y="724"/>
                    <a:pt x="290" y="732"/>
                    <a:pt x="282" y="753"/>
                  </a:cubicBezTo>
                  <a:cubicBezTo>
                    <a:pt x="280" y="760"/>
                    <a:pt x="279" y="767"/>
                    <a:pt x="279" y="775"/>
                  </a:cubicBezTo>
                  <a:cubicBezTo>
                    <a:pt x="279" y="796"/>
                    <a:pt x="279" y="817"/>
                    <a:pt x="279" y="838"/>
                  </a:cubicBezTo>
                  <a:cubicBezTo>
                    <a:pt x="270" y="838"/>
                    <a:pt x="261" y="838"/>
                    <a:pt x="251" y="838"/>
                  </a:cubicBezTo>
                  <a:cubicBezTo>
                    <a:pt x="251" y="834"/>
                    <a:pt x="251" y="830"/>
                    <a:pt x="251" y="827"/>
                  </a:cubicBezTo>
                  <a:cubicBezTo>
                    <a:pt x="251" y="808"/>
                    <a:pt x="251" y="789"/>
                    <a:pt x="251" y="770"/>
                  </a:cubicBezTo>
                  <a:cubicBezTo>
                    <a:pt x="252" y="730"/>
                    <a:pt x="279" y="702"/>
                    <a:pt x="318" y="699"/>
                  </a:cubicBezTo>
                  <a:cubicBezTo>
                    <a:pt x="327" y="699"/>
                    <a:pt x="335" y="698"/>
                    <a:pt x="343" y="696"/>
                  </a:cubicBezTo>
                  <a:cubicBezTo>
                    <a:pt x="348" y="695"/>
                    <a:pt x="353" y="692"/>
                    <a:pt x="357" y="688"/>
                  </a:cubicBezTo>
                  <a:cubicBezTo>
                    <a:pt x="365" y="680"/>
                    <a:pt x="364" y="675"/>
                    <a:pt x="354" y="670"/>
                  </a:cubicBezTo>
                  <a:cubicBezTo>
                    <a:pt x="298" y="641"/>
                    <a:pt x="268" y="576"/>
                    <a:pt x="282" y="514"/>
                  </a:cubicBezTo>
                  <a:cubicBezTo>
                    <a:pt x="284" y="507"/>
                    <a:pt x="283" y="503"/>
                    <a:pt x="279" y="498"/>
                  </a:cubicBezTo>
                  <a:cubicBezTo>
                    <a:pt x="261" y="476"/>
                    <a:pt x="252" y="451"/>
                    <a:pt x="251" y="422"/>
                  </a:cubicBezTo>
                  <a:cubicBezTo>
                    <a:pt x="251" y="411"/>
                    <a:pt x="255" y="406"/>
                    <a:pt x="267" y="406"/>
                  </a:cubicBezTo>
                  <a:cubicBezTo>
                    <a:pt x="304" y="406"/>
                    <a:pt x="341" y="406"/>
                    <a:pt x="379" y="406"/>
                  </a:cubicBezTo>
                  <a:cubicBezTo>
                    <a:pt x="382" y="406"/>
                    <a:pt x="386" y="406"/>
                    <a:pt x="390" y="406"/>
                  </a:cubicBezTo>
                  <a:cubicBezTo>
                    <a:pt x="390" y="396"/>
                    <a:pt x="390" y="388"/>
                    <a:pt x="390" y="379"/>
                  </a:cubicBezTo>
                  <a:cubicBezTo>
                    <a:pt x="387" y="378"/>
                    <a:pt x="384" y="378"/>
                    <a:pt x="381" y="378"/>
                  </a:cubicBezTo>
                  <a:cubicBezTo>
                    <a:pt x="320" y="378"/>
                    <a:pt x="259" y="378"/>
                    <a:pt x="198" y="378"/>
                  </a:cubicBezTo>
                  <a:cubicBezTo>
                    <a:pt x="176" y="378"/>
                    <a:pt x="158" y="388"/>
                    <a:pt x="147" y="406"/>
                  </a:cubicBezTo>
                  <a:cubicBezTo>
                    <a:pt x="127" y="440"/>
                    <a:pt x="148" y="483"/>
                    <a:pt x="187" y="489"/>
                  </a:cubicBezTo>
                  <a:cubicBezTo>
                    <a:pt x="191" y="489"/>
                    <a:pt x="195" y="490"/>
                    <a:pt x="198" y="490"/>
                  </a:cubicBezTo>
                  <a:cubicBezTo>
                    <a:pt x="206" y="492"/>
                    <a:pt x="209" y="497"/>
                    <a:pt x="209" y="504"/>
                  </a:cubicBezTo>
                  <a:cubicBezTo>
                    <a:pt x="209" y="511"/>
                    <a:pt x="206" y="517"/>
                    <a:pt x="199" y="517"/>
                  </a:cubicBezTo>
                  <a:cubicBezTo>
                    <a:pt x="136" y="518"/>
                    <a:pt x="74" y="513"/>
                    <a:pt x="29" y="460"/>
                  </a:cubicBezTo>
                  <a:cubicBezTo>
                    <a:pt x="7" y="435"/>
                    <a:pt x="0" y="404"/>
                    <a:pt x="0" y="371"/>
                  </a:cubicBezTo>
                  <a:cubicBezTo>
                    <a:pt x="0" y="266"/>
                    <a:pt x="0" y="161"/>
                    <a:pt x="0" y="56"/>
                  </a:cubicBezTo>
                  <a:cubicBezTo>
                    <a:pt x="0" y="25"/>
                    <a:pt x="24" y="1"/>
                    <a:pt x="55" y="0"/>
                  </a:cubicBezTo>
                  <a:cubicBezTo>
                    <a:pt x="186" y="0"/>
                    <a:pt x="316" y="0"/>
                    <a:pt x="447" y="0"/>
                  </a:cubicBezTo>
                  <a:cubicBezTo>
                    <a:pt x="478" y="0"/>
                    <a:pt x="502" y="25"/>
                    <a:pt x="502" y="56"/>
                  </a:cubicBezTo>
                  <a:cubicBezTo>
                    <a:pt x="503" y="65"/>
                    <a:pt x="502" y="74"/>
                    <a:pt x="502" y="84"/>
                  </a:cubicBezTo>
                  <a:cubicBezTo>
                    <a:pt x="507" y="84"/>
                    <a:pt x="511" y="84"/>
                    <a:pt x="515" y="84"/>
                  </a:cubicBezTo>
                  <a:cubicBezTo>
                    <a:pt x="603" y="84"/>
                    <a:pt x="691" y="84"/>
                    <a:pt x="779" y="84"/>
                  </a:cubicBezTo>
                  <a:cubicBezTo>
                    <a:pt x="814" y="84"/>
                    <a:pt x="836" y="107"/>
                    <a:pt x="836" y="141"/>
                  </a:cubicBezTo>
                  <a:cubicBezTo>
                    <a:pt x="836" y="249"/>
                    <a:pt x="837" y="357"/>
                    <a:pt x="836" y="465"/>
                  </a:cubicBezTo>
                  <a:cubicBezTo>
                    <a:pt x="836" y="506"/>
                    <a:pt x="826" y="544"/>
                    <a:pt x="794" y="573"/>
                  </a:cubicBezTo>
                  <a:cubicBezTo>
                    <a:pt x="770" y="596"/>
                    <a:pt x="740" y="607"/>
                    <a:pt x="708" y="612"/>
                  </a:cubicBezTo>
                  <a:cubicBezTo>
                    <a:pt x="687" y="615"/>
                    <a:pt x="665" y="616"/>
                    <a:pt x="643" y="617"/>
                  </a:cubicBezTo>
                  <a:cubicBezTo>
                    <a:pt x="633" y="617"/>
                    <a:pt x="627" y="612"/>
                    <a:pt x="627" y="603"/>
                  </a:cubicBezTo>
                  <a:cubicBezTo>
                    <a:pt x="627" y="594"/>
                    <a:pt x="632" y="589"/>
                    <a:pt x="643" y="589"/>
                  </a:cubicBezTo>
                  <a:cubicBezTo>
                    <a:pt x="673" y="587"/>
                    <a:pt x="695" y="565"/>
                    <a:pt x="697" y="536"/>
                  </a:cubicBezTo>
                  <a:cubicBezTo>
                    <a:pt x="699" y="510"/>
                    <a:pt x="678" y="484"/>
                    <a:pt x="651" y="478"/>
                  </a:cubicBezTo>
                  <a:cubicBezTo>
                    <a:pt x="647" y="478"/>
                    <a:pt x="644" y="477"/>
                    <a:pt x="641" y="477"/>
                  </a:cubicBezTo>
                  <a:cubicBezTo>
                    <a:pt x="638" y="477"/>
                    <a:pt x="635" y="477"/>
                    <a:pt x="632" y="477"/>
                  </a:cubicBezTo>
                  <a:cubicBezTo>
                    <a:pt x="604" y="477"/>
                    <a:pt x="575" y="477"/>
                    <a:pt x="548" y="477"/>
                  </a:cubicBezTo>
                  <a:cubicBezTo>
                    <a:pt x="572" y="561"/>
                    <a:pt x="558" y="631"/>
                    <a:pt x="475" y="677"/>
                  </a:cubicBezTo>
                  <a:cubicBezTo>
                    <a:pt x="476" y="688"/>
                    <a:pt x="482" y="695"/>
                    <a:pt x="495" y="698"/>
                  </a:cubicBezTo>
                  <a:cubicBezTo>
                    <a:pt x="503" y="700"/>
                    <a:pt x="511" y="700"/>
                    <a:pt x="519" y="701"/>
                  </a:cubicBezTo>
                  <a:cubicBezTo>
                    <a:pt x="557" y="703"/>
                    <a:pt x="585" y="730"/>
                    <a:pt x="586" y="768"/>
                  </a:cubicBezTo>
                  <a:cubicBezTo>
                    <a:pt x="587" y="792"/>
                    <a:pt x="586" y="815"/>
                    <a:pt x="586" y="840"/>
                  </a:cubicBezTo>
                  <a:close/>
                  <a:moveTo>
                    <a:pt x="127" y="484"/>
                  </a:moveTo>
                  <a:cubicBezTo>
                    <a:pt x="115" y="464"/>
                    <a:pt x="109" y="445"/>
                    <a:pt x="112" y="425"/>
                  </a:cubicBezTo>
                  <a:cubicBezTo>
                    <a:pt x="117" y="383"/>
                    <a:pt x="154" y="350"/>
                    <a:pt x="197" y="350"/>
                  </a:cubicBezTo>
                  <a:cubicBezTo>
                    <a:pt x="278" y="350"/>
                    <a:pt x="359" y="350"/>
                    <a:pt x="440" y="350"/>
                  </a:cubicBezTo>
                  <a:cubicBezTo>
                    <a:pt x="464" y="350"/>
                    <a:pt x="474" y="340"/>
                    <a:pt x="474" y="316"/>
                  </a:cubicBezTo>
                  <a:cubicBezTo>
                    <a:pt x="474" y="232"/>
                    <a:pt x="474" y="147"/>
                    <a:pt x="474" y="62"/>
                  </a:cubicBezTo>
                  <a:cubicBezTo>
                    <a:pt x="474" y="38"/>
                    <a:pt x="464" y="28"/>
                    <a:pt x="440" y="28"/>
                  </a:cubicBezTo>
                  <a:cubicBezTo>
                    <a:pt x="342" y="28"/>
                    <a:pt x="244" y="28"/>
                    <a:pt x="145" y="28"/>
                  </a:cubicBezTo>
                  <a:cubicBezTo>
                    <a:pt x="116" y="28"/>
                    <a:pt x="87" y="28"/>
                    <a:pt x="57" y="28"/>
                  </a:cubicBezTo>
                  <a:cubicBezTo>
                    <a:pt x="39" y="29"/>
                    <a:pt x="28" y="40"/>
                    <a:pt x="28" y="57"/>
                  </a:cubicBezTo>
                  <a:cubicBezTo>
                    <a:pt x="28" y="162"/>
                    <a:pt x="28" y="267"/>
                    <a:pt x="28" y="373"/>
                  </a:cubicBezTo>
                  <a:cubicBezTo>
                    <a:pt x="28" y="398"/>
                    <a:pt x="34" y="422"/>
                    <a:pt x="51" y="443"/>
                  </a:cubicBezTo>
                  <a:cubicBezTo>
                    <a:pt x="70" y="466"/>
                    <a:pt x="96" y="477"/>
                    <a:pt x="127" y="484"/>
                  </a:cubicBezTo>
                  <a:close/>
                  <a:moveTo>
                    <a:pt x="714" y="581"/>
                  </a:moveTo>
                  <a:cubicBezTo>
                    <a:pt x="738" y="575"/>
                    <a:pt x="761" y="566"/>
                    <a:pt x="780" y="548"/>
                  </a:cubicBezTo>
                  <a:cubicBezTo>
                    <a:pt x="803" y="525"/>
                    <a:pt x="810" y="495"/>
                    <a:pt x="810" y="464"/>
                  </a:cubicBezTo>
                  <a:cubicBezTo>
                    <a:pt x="810" y="357"/>
                    <a:pt x="810" y="250"/>
                    <a:pt x="810" y="144"/>
                  </a:cubicBezTo>
                  <a:cubicBezTo>
                    <a:pt x="810" y="123"/>
                    <a:pt x="799" y="112"/>
                    <a:pt x="779" y="112"/>
                  </a:cubicBezTo>
                  <a:cubicBezTo>
                    <a:pt x="690" y="112"/>
                    <a:pt x="601" y="112"/>
                    <a:pt x="513" y="112"/>
                  </a:cubicBezTo>
                  <a:cubicBezTo>
                    <a:pt x="509" y="112"/>
                    <a:pt x="506" y="113"/>
                    <a:pt x="502" y="113"/>
                  </a:cubicBezTo>
                  <a:cubicBezTo>
                    <a:pt x="502" y="118"/>
                    <a:pt x="502" y="122"/>
                    <a:pt x="502" y="126"/>
                  </a:cubicBezTo>
                  <a:cubicBezTo>
                    <a:pt x="502" y="189"/>
                    <a:pt x="502" y="253"/>
                    <a:pt x="502" y="317"/>
                  </a:cubicBezTo>
                  <a:cubicBezTo>
                    <a:pt x="502" y="355"/>
                    <a:pt x="479" y="378"/>
                    <a:pt x="441" y="378"/>
                  </a:cubicBezTo>
                  <a:cubicBezTo>
                    <a:pt x="434" y="378"/>
                    <a:pt x="426" y="378"/>
                    <a:pt x="419" y="378"/>
                  </a:cubicBezTo>
                  <a:cubicBezTo>
                    <a:pt x="419" y="388"/>
                    <a:pt x="419" y="397"/>
                    <a:pt x="419" y="406"/>
                  </a:cubicBezTo>
                  <a:cubicBezTo>
                    <a:pt x="422" y="406"/>
                    <a:pt x="425" y="406"/>
                    <a:pt x="428" y="406"/>
                  </a:cubicBezTo>
                  <a:cubicBezTo>
                    <a:pt x="465" y="405"/>
                    <a:pt x="497" y="418"/>
                    <a:pt x="523" y="444"/>
                  </a:cubicBezTo>
                  <a:cubicBezTo>
                    <a:pt x="526" y="446"/>
                    <a:pt x="531" y="448"/>
                    <a:pt x="535" y="448"/>
                  </a:cubicBezTo>
                  <a:cubicBezTo>
                    <a:pt x="571" y="448"/>
                    <a:pt x="607" y="448"/>
                    <a:pt x="643" y="448"/>
                  </a:cubicBezTo>
                  <a:cubicBezTo>
                    <a:pt x="691" y="448"/>
                    <a:pt x="730" y="489"/>
                    <a:pt x="726" y="537"/>
                  </a:cubicBezTo>
                  <a:cubicBezTo>
                    <a:pt x="724" y="552"/>
                    <a:pt x="718" y="566"/>
                    <a:pt x="714" y="581"/>
                  </a:cubicBezTo>
                  <a:close/>
                  <a:moveTo>
                    <a:pt x="529" y="545"/>
                  </a:moveTo>
                  <a:cubicBezTo>
                    <a:pt x="525" y="545"/>
                    <a:pt x="521" y="545"/>
                    <a:pt x="517" y="545"/>
                  </a:cubicBezTo>
                  <a:cubicBezTo>
                    <a:pt x="470" y="545"/>
                    <a:pt x="424" y="545"/>
                    <a:pt x="377" y="545"/>
                  </a:cubicBezTo>
                  <a:cubicBezTo>
                    <a:pt x="356" y="545"/>
                    <a:pt x="336" y="541"/>
                    <a:pt x="317" y="531"/>
                  </a:cubicBezTo>
                  <a:cubicBezTo>
                    <a:pt x="314" y="529"/>
                    <a:pt x="312" y="528"/>
                    <a:pt x="307" y="526"/>
                  </a:cubicBezTo>
                  <a:cubicBezTo>
                    <a:pt x="307" y="541"/>
                    <a:pt x="307" y="554"/>
                    <a:pt x="309" y="567"/>
                  </a:cubicBezTo>
                  <a:cubicBezTo>
                    <a:pt x="317" y="607"/>
                    <a:pt x="341" y="635"/>
                    <a:pt x="378" y="650"/>
                  </a:cubicBezTo>
                  <a:cubicBezTo>
                    <a:pt x="387" y="654"/>
                    <a:pt x="390" y="659"/>
                    <a:pt x="391" y="668"/>
                  </a:cubicBezTo>
                  <a:cubicBezTo>
                    <a:pt x="392" y="691"/>
                    <a:pt x="383" y="707"/>
                    <a:pt x="364" y="719"/>
                  </a:cubicBezTo>
                  <a:cubicBezTo>
                    <a:pt x="414" y="749"/>
                    <a:pt x="423" y="748"/>
                    <a:pt x="472" y="719"/>
                  </a:cubicBezTo>
                  <a:cubicBezTo>
                    <a:pt x="467" y="714"/>
                    <a:pt x="462" y="710"/>
                    <a:pt x="457" y="705"/>
                  </a:cubicBezTo>
                  <a:cubicBezTo>
                    <a:pt x="447" y="692"/>
                    <a:pt x="445" y="677"/>
                    <a:pt x="447" y="661"/>
                  </a:cubicBezTo>
                  <a:cubicBezTo>
                    <a:pt x="449" y="649"/>
                    <a:pt x="462" y="649"/>
                    <a:pt x="470" y="645"/>
                  </a:cubicBezTo>
                  <a:cubicBezTo>
                    <a:pt x="507" y="626"/>
                    <a:pt x="533" y="584"/>
                    <a:pt x="529" y="545"/>
                  </a:cubicBezTo>
                  <a:close/>
                  <a:moveTo>
                    <a:pt x="281" y="434"/>
                  </a:moveTo>
                  <a:cubicBezTo>
                    <a:pt x="286" y="481"/>
                    <a:pt x="328" y="517"/>
                    <a:pt x="376" y="517"/>
                  </a:cubicBezTo>
                  <a:cubicBezTo>
                    <a:pt x="423" y="518"/>
                    <a:pt x="471" y="517"/>
                    <a:pt x="518" y="517"/>
                  </a:cubicBezTo>
                  <a:cubicBezTo>
                    <a:pt x="521" y="517"/>
                    <a:pt x="524" y="517"/>
                    <a:pt x="528" y="517"/>
                  </a:cubicBezTo>
                  <a:cubicBezTo>
                    <a:pt x="528" y="514"/>
                    <a:pt x="528" y="512"/>
                    <a:pt x="528" y="510"/>
                  </a:cubicBezTo>
                  <a:cubicBezTo>
                    <a:pt x="519" y="468"/>
                    <a:pt x="479" y="434"/>
                    <a:pt x="436" y="434"/>
                  </a:cubicBezTo>
                  <a:cubicBezTo>
                    <a:pt x="406" y="434"/>
                    <a:pt x="376" y="434"/>
                    <a:pt x="346" y="434"/>
                  </a:cubicBezTo>
                  <a:cubicBezTo>
                    <a:pt x="325" y="434"/>
                    <a:pt x="303" y="434"/>
                    <a:pt x="281" y="4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48">
              <a:extLst>
                <a:ext uri="{FF2B5EF4-FFF2-40B4-BE49-F238E27FC236}">
                  <a16:creationId xmlns:a16="http://schemas.microsoft.com/office/drawing/2014/main" id="{41605BBC-7EC6-4F7E-AEFE-F402669CA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76250" y="3741738"/>
              <a:ext cx="952500" cy="1008062"/>
            </a:xfrm>
            <a:custGeom>
              <a:avLst/>
              <a:gdLst>
                <a:gd name="T0" fmla="*/ 86 w 252"/>
                <a:gd name="T1" fmla="*/ 97 h 267"/>
                <a:gd name="T2" fmla="*/ 98 w 252"/>
                <a:gd name="T3" fmla="*/ 81 h 267"/>
                <a:gd name="T4" fmla="*/ 99 w 252"/>
                <a:gd name="T5" fmla="*/ 39 h 267"/>
                <a:gd name="T6" fmla="*/ 140 w 252"/>
                <a:gd name="T7" fmla="*/ 0 h 267"/>
                <a:gd name="T8" fmla="*/ 181 w 252"/>
                <a:gd name="T9" fmla="*/ 39 h 267"/>
                <a:gd name="T10" fmla="*/ 182 w 252"/>
                <a:gd name="T11" fmla="*/ 79 h 267"/>
                <a:gd name="T12" fmla="*/ 202 w 252"/>
                <a:gd name="T13" fmla="*/ 98 h 267"/>
                <a:gd name="T14" fmla="*/ 242 w 252"/>
                <a:gd name="T15" fmla="*/ 113 h 267"/>
                <a:gd name="T16" fmla="*/ 252 w 252"/>
                <a:gd name="T17" fmla="*/ 144 h 267"/>
                <a:gd name="T18" fmla="*/ 252 w 252"/>
                <a:gd name="T19" fmla="*/ 206 h 267"/>
                <a:gd name="T20" fmla="*/ 205 w 252"/>
                <a:gd name="T21" fmla="*/ 252 h 267"/>
                <a:gd name="T22" fmla="*/ 93 w 252"/>
                <a:gd name="T23" fmla="*/ 252 h 267"/>
                <a:gd name="T24" fmla="*/ 82 w 252"/>
                <a:gd name="T25" fmla="*/ 259 h 267"/>
                <a:gd name="T26" fmla="*/ 69 w 252"/>
                <a:gd name="T27" fmla="*/ 266 h 267"/>
                <a:gd name="T28" fmla="*/ 16 w 252"/>
                <a:gd name="T29" fmla="*/ 266 h 267"/>
                <a:gd name="T30" fmla="*/ 0 w 252"/>
                <a:gd name="T31" fmla="*/ 251 h 267"/>
                <a:gd name="T32" fmla="*/ 0 w 252"/>
                <a:gd name="T33" fmla="*/ 99 h 267"/>
                <a:gd name="T34" fmla="*/ 15 w 252"/>
                <a:gd name="T35" fmla="*/ 84 h 267"/>
                <a:gd name="T36" fmla="*/ 70 w 252"/>
                <a:gd name="T37" fmla="*/ 85 h 267"/>
                <a:gd name="T38" fmla="*/ 86 w 252"/>
                <a:gd name="T39" fmla="*/ 94 h 267"/>
                <a:gd name="T40" fmla="*/ 86 w 252"/>
                <a:gd name="T41" fmla="*/ 97 h 267"/>
                <a:gd name="T42" fmla="*/ 85 w 252"/>
                <a:gd name="T43" fmla="*/ 223 h 267"/>
                <a:gd name="T44" fmla="*/ 89 w 252"/>
                <a:gd name="T45" fmla="*/ 224 h 267"/>
                <a:gd name="T46" fmla="*/ 208 w 252"/>
                <a:gd name="T47" fmla="*/ 224 h 267"/>
                <a:gd name="T48" fmla="*/ 224 w 252"/>
                <a:gd name="T49" fmla="*/ 207 h 267"/>
                <a:gd name="T50" fmla="*/ 224 w 252"/>
                <a:gd name="T51" fmla="*/ 147 h 267"/>
                <a:gd name="T52" fmla="*/ 203 w 252"/>
                <a:gd name="T53" fmla="*/ 126 h 267"/>
                <a:gd name="T54" fmla="*/ 154 w 252"/>
                <a:gd name="T55" fmla="*/ 77 h 267"/>
                <a:gd name="T56" fmla="*/ 153 w 252"/>
                <a:gd name="T57" fmla="*/ 41 h 267"/>
                <a:gd name="T58" fmla="*/ 138 w 252"/>
                <a:gd name="T59" fmla="*/ 29 h 267"/>
                <a:gd name="T60" fmla="*/ 126 w 252"/>
                <a:gd name="T61" fmla="*/ 44 h 267"/>
                <a:gd name="T62" fmla="*/ 125 w 252"/>
                <a:gd name="T63" fmla="*/ 91 h 267"/>
                <a:gd name="T64" fmla="*/ 106 w 252"/>
                <a:gd name="T65" fmla="*/ 120 h 267"/>
                <a:gd name="T66" fmla="*/ 85 w 252"/>
                <a:gd name="T67" fmla="*/ 128 h 267"/>
                <a:gd name="T68" fmla="*/ 85 w 252"/>
                <a:gd name="T69" fmla="*/ 223 h 267"/>
                <a:gd name="T70" fmla="*/ 55 w 252"/>
                <a:gd name="T71" fmla="*/ 237 h 267"/>
                <a:gd name="T72" fmla="*/ 55 w 252"/>
                <a:gd name="T73" fmla="*/ 113 h 267"/>
                <a:gd name="T74" fmla="*/ 29 w 252"/>
                <a:gd name="T75" fmla="*/ 113 h 267"/>
                <a:gd name="T76" fmla="*/ 29 w 252"/>
                <a:gd name="T77" fmla="*/ 237 h 267"/>
                <a:gd name="T78" fmla="*/ 55 w 252"/>
                <a:gd name="T79" fmla="*/ 23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2" h="267">
                  <a:moveTo>
                    <a:pt x="86" y="97"/>
                  </a:moveTo>
                  <a:cubicBezTo>
                    <a:pt x="96" y="97"/>
                    <a:pt x="98" y="90"/>
                    <a:pt x="98" y="81"/>
                  </a:cubicBezTo>
                  <a:cubicBezTo>
                    <a:pt x="98" y="67"/>
                    <a:pt x="98" y="53"/>
                    <a:pt x="99" y="39"/>
                  </a:cubicBezTo>
                  <a:cubicBezTo>
                    <a:pt x="101" y="16"/>
                    <a:pt x="117" y="1"/>
                    <a:pt x="140" y="0"/>
                  </a:cubicBezTo>
                  <a:cubicBezTo>
                    <a:pt x="162" y="0"/>
                    <a:pt x="180" y="16"/>
                    <a:pt x="181" y="39"/>
                  </a:cubicBezTo>
                  <a:cubicBezTo>
                    <a:pt x="182" y="52"/>
                    <a:pt x="182" y="65"/>
                    <a:pt x="182" y="79"/>
                  </a:cubicBezTo>
                  <a:cubicBezTo>
                    <a:pt x="182" y="95"/>
                    <a:pt x="186" y="98"/>
                    <a:pt x="202" y="98"/>
                  </a:cubicBezTo>
                  <a:cubicBezTo>
                    <a:pt x="217" y="98"/>
                    <a:pt x="231" y="100"/>
                    <a:pt x="242" y="113"/>
                  </a:cubicBezTo>
                  <a:cubicBezTo>
                    <a:pt x="250" y="122"/>
                    <a:pt x="252" y="133"/>
                    <a:pt x="252" y="144"/>
                  </a:cubicBezTo>
                  <a:cubicBezTo>
                    <a:pt x="252" y="164"/>
                    <a:pt x="252" y="185"/>
                    <a:pt x="252" y="206"/>
                  </a:cubicBezTo>
                  <a:cubicBezTo>
                    <a:pt x="252" y="236"/>
                    <a:pt x="235" y="252"/>
                    <a:pt x="205" y="252"/>
                  </a:cubicBezTo>
                  <a:cubicBezTo>
                    <a:pt x="168" y="252"/>
                    <a:pt x="131" y="252"/>
                    <a:pt x="93" y="252"/>
                  </a:cubicBezTo>
                  <a:cubicBezTo>
                    <a:pt x="88" y="252"/>
                    <a:pt x="84" y="253"/>
                    <a:pt x="82" y="259"/>
                  </a:cubicBezTo>
                  <a:cubicBezTo>
                    <a:pt x="80" y="262"/>
                    <a:pt x="73" y="266"/>
                    <a:pt x="69" y="266"/>
                  </a:cubicBezTo>
                  <a:cubicBezTo>
                    <a:pt x="51" y="267"/>
                    <a:pt x="34" y="266"/>
                    <a:pt x="16" y="266"/>
                  </a:cubicBezTo>
                  <a:cubicBezTo>
                    <a:pt x="5" y="266"/>
                    <a:pt x="0" y="261"/>
                    <a:pt x="0" y="251"/>
                  </a:cubicBezTo>
                  <a:cubicBezTo>
                    <a:pt x="0" y="200"/>
                    <a:pt x="0" y="149"/>
                    <a:pt x="0" y="99"/>
                  </a:cubicBezTo>
                  <a:cubicBezTo>
                    <a:pt x="0" y="89"/>
                    <a:pt x="6" y="85"/>
                    <a:pt x="15" y="84"/>
                  </a:cubicBezTo>
                  <a:cubicBezTo>
                    <a:pt x="33" y="84"/>
                    <a:pt x="51" y="84"/>
                    <a:pt x="70" y="85"/>
                  </a:cubicBezTo>
                  <a:cubicBezTo>
                    <a:pt x="75" y="85"/>
                    <a:pt x="81" y="91"/>
                    <a:pt x="86" y="94"/>
                  </a:cubicBezTo>
                  <a:cubicBezTo>
                    <a:pt x="86" y="95"/>
                    <a:pt x="86" y="96"/>
                    <a:pt x="86" y="97"/>
                  </a:cubicBezTo>
                  <a:close/>
                  <a:moveTo>
                    <a:pt x="85" y="223"/>
                  </a:moveTo>
                  <a:cubicBezTo>
                    <a:pt x="86" y="223"/>
                    <a:pt x="88" y="224"/>
                    <a:pt x="89" y="224"/>
                  </a:cubicBezTo>
                  <a:cubicBezTo>
                    <a:pt x="129" y="224"/>
                    <a:pt x="168" y="224"/>
                    <a:pt x="208" y="224"/>
                  </a:cubicBezTo>
                  <a:cubicBezTo>
                    <a:pt x="219" y="224"/>
                    <a:pt x="224" y="219"/>
                    <a:pt x="224" y="207"/>
                  </a:cubicBezTo>
                  <a:cubicBezTo>
                    <a:pt x="224" y="187"/>
                    <a:pt x="224" y="167"/>
                    <a:pt x="224" y="147"/>
                  </a:cubicBezTo>
                  <a:cubicBezTo>
                    <a:pt x="224" y="129"/>
                    <a:pt x="221" y="126"/>
                    <a:pt x="203" y="126"/>
                  </a:cubicBezTo>
                  <a:cubicBezTo>
                    <a:pt x="169" y="126"/>
                    <a:pt x="154" y="111"/>
                    <a:pt x="154" y="77"/>
                  </a:cubicBezTo>
                  <a:cubicBezTo>
                    <a:pt x="154" y="65"/>
                    <a:pt x="154" y="53"/>
                    <a:pt x="153" y="41"/>
                  </a:cubicBezTo>
                  <a:cubicBezTo>
                    <a:pt x="153" y="32"/>
                    <a:pt x="146" y="27"/>
                    <a:pt x="138" y="29"/>
                  </a:cubicBezTo>
                  <a:cubicBezTo>
                    <a:pt x="129" y="30"/>
                    <a:pt x="126" y="36"/>
                    <a:pt x="126" y="44"/>
                  </a:cubicBezTo>
                  <a:cubicBezTo>
                    <a:pt x="126" y="59"/>
                    <a:pt x="126" y="75"/>
                    <a:pt x="125" y="91"/>
                  </a:cubicBezTo>
                  <a:cubicBezTo>
                    <a:pt x="124" y="104"/>
                    <a:pt x="117" y="114"/>
                    <a:pt x="106" y="120"/>
                  </a:cubicBezTo>
                  <a:cubicBezTo>
                    <a:pt x="99" y="123"/>
                    <a:pt x="92" y="125"/>
                    <a:pt x="85" y="128"/>
                  </a:cubicBezTo>
                  <a:cubicBezTo>
                    <a:pt x="85" y="159"/>
                    <a:pt x="85" y="191"/>
                    <a:pt x="85" y="223"/>
                  </a:cubicBezTo>
                  <a:close/>
                  <a:moveTo>
                    <a:pt x="55" y="237"/>
                  </a:moveTo>
                  <a:cubicBezTo>
                    <a:pt x="55" y="196"/>
                    <a:pt x="55" y="154"/>
                    <a:pt x="55" y="113"/>
                  </a:cubicBezTo>
                  <a:cubicBezTo>
                    <a:pt x="46" y="113"/>
                    <a:pt x="38" y="113"/>
                    <a:pt x="29" y="113"/>
                  </a:cubicBezTo>
                  <a:cubicBezTo>
                    <a:pt x="29" y="155"/>
                    <a:pt x="29" y="196"/>
                    <a:pt x="29" y="237"/>
                  </a:cubicBezTo>
                  <a:cubicBezTo>
                    <a:pt x="38" y="237"/>
                    <a:pt x="46" y="237"/>
                    <a:pt x="55" y="2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49">
              <a:extLst>
                <a:ext uri="{FF2B5EF4-FFF2-40B4-BE49-F238E27FC236}">
                  <a16:creationId xmlns:a16="http://schemas.microsoft.com/office/drawing/2014/main" id="{BB6C1169-DC04-48AD-B27E-178792E05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25563" y="3744913"/>
              <a:ext cx="204788" cy="207962"/>
            </a:xfrm>
            <a:custGeom>
              <a:avLst/>
              <a:gdLst>
                <a:gd name="T0" fmla="*/ 14 w 54"/>
                <a:gd name="T1" fmla="*/ 55 h 55"/>
                <a:gd name="T2" fmla="*/ 12 w 54"/>
                <a:gd name="T3" fmla="*/ 42 h 55"/>
                <a:gd name="T4" fmla="*/ 0 w 54"/>
                <a:gd name="T5" fmla="*/ 41 h 55"/>
                <a:gd name="T6" fmla="*/ 0 w 54"/>
                <a:gd name="T7" fmla="*/ 14 h 55"/>
                <a:gd name="T8" fmla="*/ 12 w 54"/>
                <a:gd name="T9" fmla="*/ 13 h 55"/>
                <a:gd name="T10" fmla="*/ 14 w 54"/>
                <a:gd name="T11" fmla="*/ 0 h 55"/>
                <a:gd name="T12" fmla="*/ 40 w 54"/>
                <a:gd name="T13" fmla="*/ 0 h 55"/>
                <a:gd name="T14" fmla="*/ 41 w 54"/>
                <a:gd name="T15" fmla="*/ 13 h 55"/>
                <a:gd name="T16" fmla="*/ 54 w 54"/>
                <a:gd name="T17" fmla="*/ 14 h 55"/>
                <a:gd name="T18" fmla="*/ 54 w 54"/>
                <a:gd name="T19" fmla="*/ 41 h 55"/>
                <a:gd name="T20" fmla="*/ 41 w 54"/>
                <a:gd name="T21" fmla="*/ 42 h 55"/>
                <a:gd name="T22" fmla="*/ 40 w 54"/>
                <a:gd name="T23" fmla="*/ 55 h 55"/>
                <a:gd name="T24" fmla="*/ 14 w 54"/>
                <a:gd name="T2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55">
                  <a:moveTo>
                    <a:pt x="14" y="55"/>
                  </a:moveTo>
                  <a:cubicBezTo>
                    <a:pt x="13" y="51"/>
                    <a:pt x="13" y="47"/>
                    <a:pt x="12" y="42"/>
                  </a:cubicBezTo>
                  <a:cubicBezTo>
                    <a:pt x="8" y="42"/>
                    <a:pt x="4" y="41"/>
                    <a:pt x="0" y="41"/>
                  </a:cubicBezTo>
                  <a:cubicBezTo>
                    <a:pt x="0" y="32"/>
                    <a:pt x="0" y="23"/>
                    <a:pt x="0" y="14"/>
                  </a:cubicBezTo>
                  <a:cubicBezTo>
                    <a:pt x="4" y="14"/>
                    <a:pt x="8" y="13"/>
                    <a:pt x="12" y="13"/>
                  </a:cubicBezTo>
                  <a:cubicBezTo>
                    <a:pt x="13" y="8"/>
                    <a:pt x="13" y="4"/>
                    <a:pt x="14" y="0"/>
                  </a:cubicBezTo>
                  <a:cubicBezTo>
                    <a:pt x="23" y="0"/>
                    <a:pt x="31" y="0"/>
                    <a:pt x="40" y="0"/>
                  </a:cubicBezTo>
                  <a:cubicBezTo>
                    <a:pt x="40" y="4"/>
                    <a:pt x="41" y="8"/>
                    <a:pt x="41" y="13"/>
                  </a:cubicBezTo>
                  <a:cubicBezTo>
                    <a:pt x="45" y="13"/>
                    <a:pt x="49" y="14"/>
                    <a:pt x="54" y="14"/>
                  </a:cubicBezTo>
                  <a:cubicBezTo>
                    <a:pt x="54" y="23"/>
                    <a:pt x="54" y="32"/>
                    <a:pt x="54" y="41"/>
                  </a:cubicBezTo>
                  <a:cubicBezTo>
                    <a:pt x="49" y="41"/>
                    <a:pt x="46" y="42"/>
                    <a:pt x="41" y="42"/>
                  </a:cubicBezTo>
                  <a:cubicBezTo>
                    <a:pt x="41" y="46"/>
                    <a:pt x="40" y="50"/>
                    <a:pt x="40" y="55"/>
                  </a:cubicBezTo>
                  <a:cubicBezTo>
                    <a:pt x="31" y="55"/>
                    <a:pt x="23" y="55"/>
                    <a:pt x="14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0">
              <a:extLst>
                <a:ext uri="{FF2B5EF4-FFF2-40B4-BE49-F238E27FC236}">
                  <a16:creationId xmlns:a16="http://schemas.microsoft.com/office/drawing/2014/main" id="{EC9D4B3C-6CEF-461E-9545-C60664E5CA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58988" y="4059238"/>
              <a:ext cx="950913" cy="1004887"/>
            </a:xfrm>
            <a:custGeom>
              <a:avLst/>
              <a:gdLst>
                <a:gd name="T0" fmla="*/ 167 w 252"/>
                <a:gd name="T1" fmla="*/ 14 h 266"/>
                <a:gd name="T2" fmla="*/ 187 w 252"/>
                <a:gd name="T3" fmla="*/ 0 h 266"/>
                <a:gd name="T4" fmla="*/ 234 w 252"/>
                <a:gd name="T5" fmla="*/ 0 h 266"/>
                <a:gd name="T6" fmla="*/ 252 w 252"/>
                <a:gd name="T7" fmla="*/ 18 h 266"/>
                <a:gd name="T8" fmla="*/ 252 w 252"/>
                <a:gd name="T9" fmla="*/ 165 h 266"/>
                <a:gd name="T10" fmla="*/ 234 w 252"/>
                <a:gd name="T11" fmla="*/ 182 h 266"/>
                <a:gd name="T12" fmla="*/ 189 w 252"/>
                <a:gd name="T13" fmla="*/ 182 h 266"/>
                <a:gd name="T14" fmla="*/ 167 w 252"/>
                <a:gd name="T15" fmla="*/ 168 h 266"/>
                <a:gd name="T16" fmla="*/ 154 w 252"/>
                <a:gd name="T17" fmla="*/ 183 h 266"/>
                <a:gd name="T18" fmla="*/ 154 w 252"/>
                <a:gd name="T19" fmla="*/ 224 h 266"/>
                <a:gd name="T20" fmla="*/ 113 w 252"/>
                <a:gd name="T21" fmla="*/ 266 h 266"/>
                <a:gd name="T22" fmla="*/ 71 w 252"/>
                <a:gd name="T23" fmla="*/ 225 h 266"/>
                <a:gd name="T24" fmla="*/ 70 w 252"/>
                <a:gd name="T25" fmla="*/ 184 h 266"/>
                <a:gd name="T26" fmla="*/ 54 w 252"/>
                <a:gd name="T27" fmla="*/ 168 h 266"/>
                <a:gd name="T28" fmla="*/ 21 w 252"/>
                <a:gd name="T29" fmla="*/ 162 h 266"/>
                <a:gd name="T30" fmla="*/ 1 w 252"/>
                <a:gd name="T31" fmla="*/ 129 h 266"/>
                <a:gd name="T32" fmla="*/ 1 w 252"/>
                <a:gd name="T33" fmla="*/ 52 h 266"/>
                <a:gd name="T34" fmla="*/ 44 w 252"/>
                <a:gd name="T35" fmla="*/ 14 h 266"/>
                <a:gd name="T36" fmla="*/ 156 w 252"/>
                <a:gd name="T37" fmla="*/ 14 h 266"/>
                <a:gd name="T38" fmla="*/ 167 w 252"/>
                <a:gd name="T39" fmla="*/ 14 h 266"/>
                <a:gd name="T40" fmla="*/ 168 w 252"/>
                <a:gd name="T41" fmla="*/ 42 h 266"/>
                <a:gd name="T42" fmla="*/ 43 w 252"/>
                <a:gd name="T43" fmla="*/ 42 h 266"/>
                <a:gd name="T44" fmla="*/ 29 w 252"/>
                <a:gd name="T45" fmla="*/ 57 h 266"/>
                <a:gd name="T46" fmla="*/ 29 w 252"/>
                <a:gd name="T47" fmla="*/ 125 h 266"/>
                <a:gd name="T48" fmla="*/ 44 w 252"/>
                <a:gd name="T49" fmla="*/ 140 h 266"/>
                <a:gd name="T50" fmla="*/ 54 w 252"/>
                <a:gd name="T51" fmla="*/ 140 h 266"/>
                <a:gd name="T52" fmla="*/ 98 w 252"/>
                <a:gd name="T53" fmla="*/ 185 h 266"/>
                <a:gd name="T54" fmla="*/ 99 w 252"/>
                <a:gd name="T55" fmla="*/ 222 h 266"/>
                <a:gd name="T56" fmla="*/ 113 w 252"/>
                <a:gd name="T57" fmla="*/ 238 h 266"/>
                <a:gd name="T58" fmla="*/ 126 w 252"/>
                <a:gd name="T59" fmla="*/ 221 h 266"/>
                <a:gd name="T60" fmla="*/ 127 w 252"/>
                <a:gd name="T61" fmla="*/ 182 h 266"/>
                <a:gd name="T62" fmla="*/ 136 w 252"/>
                <a:gd name="T63" fmla="*/ 156 h 266"/>
                <a:gd name="T64" fmla="*/ 168 w 252"/>
                <a:gd name="T65" fmla="*/ 140 h 266"/>
                <a:gd name="T66" fmla="*/ 168 w 252"/>
                <a:gd name="T67" fmla="*/ 42 h 266"/>
                <a:gd name="T68" fmla="*/ 197 w 252"/>
                <a:gd name="T69" fmla="*/ 29 h 266"/>
                <a:gd name="T70" fmla="*/ 197 w 252"/>
                <a:gd name="T71" fmla="*/ 153 h 266"/>
                <a:gd name="T72" fmla="*/ 224 w 252"/>
                <a:gd name="T73" fmla="*/ 153 h 266"/>
                <a:gd name="T74" fmla="*/ 224 w 252"/>
                <a:gd name="T75" fmla="*/ 29 h 266"/>
                <a:gd name="T76" fmla="*/ 197 w 252"/>
                <a:gd name="T77" fmla="*/ 2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2" h="266">
                  <a:moveTo>
                    <a:pt x="167" y="14"/>
                  </a:moveTo>
                  <a:cubicBezTo>
                    <a:pt x="170" y="3"/>
                    <a:pt x="177" y="0"/>
                    <a:pt x="187" y="0"/>
                  </a:cubicBezTo>
                  <a:cubicBezTo>
                    <a:pt x="203" y="1"/>
                    <a:pt x="219" y="0"/>
                    <a:pt x="234" y="0"/>
                  </a:cubicBezTo>
                  <a:cubicBezTo>
                    <a:pt x="248" y="1"/>
                    <a:pt x="252" y="4"/>
                    <a:pt x="252" y="18"/>
                  </a:cubicBezTo>
                  <a:cubicBezTo>
                    <a:pt x="252" y="67"/>
                    <a:pt x="252" y="116"/>
                    <a:pt x="252" y="165"/>
                  </a:cubicBezTo>
                  <a:cubicBezTo>
                    <a:pt x="252" y="177"/>
                    <a:pt x="247" y="182"/>
                    <a:pt x="234" y="182"/>
                  </a:cubicBezTo>
                  <a:cubicBezTo>
                    <a:pt x="219" y="182"/>
                    <a:pt x="204" y="182"/>
                    <a:pt x="189" y="182"/>
                  </a:cubicBezTo>
                  <a:cubicBezTo>
                    <a:pt x="179" y="182"/>
                    <a:pt x="170" y="180"/>
                    <a:pt x="167" y="168"/>
                  </a:cubicBezTo>
                  <a:cubicBezTo>
                    <a:pt x="158" y="170"/>
                    <a:pt x="154" y="175"/>
                    <a:pt x="154" y="183"/>
                  </a:cubicBezTo>
                  <a:cubicBezTo>
                    <a:pt x="154" y="197"/>
                    <a:pt x="154" y="211"/>
                    <a:pt x="154" y="224"/>
                  </a:cubicBezTo>
                  <a:cubicBezTo>
                    <a:pt x="154" y="248"/>
                    <a:pt x="136" y="266"/>
                    <a:pt x="113" y="266"/>
                  </a:cubicBezTo>
                  <a:cubicBezTo>
                    <a:pt x="90" y="266"/>
                    <a:pt x="72" y="249"/>
                    <a:pt x="71" y="225"/>
                  </a:cubicBezTo>
                  <a:cubicBezTo>
                    <a:pt x="70" y="212"/>
                    <a:pt x="71" y="198"/>
                    <a:pt x="70" y="184"/>
                  </a:cubicBezTo>
                  <a:cubicBezTo>
                    <a:pt x="70" y="173"/>
                    <a:pt x="66" y="169"/>
                    <a:pt x="54" y="168"/>
                  </a:cubicBezTo>
                  <a:cubicBezTo>
                    <a:pt x="43" y="167"/>
                    <a:pt x="31" y="166"/>
                    <a:pt x="21" y="162"/>
                  </a:cubicBezTo>
                  <a:cubicBezTo>
                    <a:pt x="8" y="156"/>
                    <a:pt x="1" y="144"/>
                    <a:pt x="1" y="129"/>
                  </a:cubicBezTo>
                  <a:cubicBezTo>
                    <a:pt x="0" y="104"/>
                    <a:pt x="0" y="78"/>
                    <a:pt x="1" y="52"/>
                  </a:cubicBezTo>
                  <a:cubicBezTo>
                    <a:pt x="3" y="28"/>
                    <a:pt x="19" y="14"/>
                    <a:pt x="44" y="14"/>
                  </a:cubicBezTo>
                  <a:cubicBezTo>
                    <a:pt x="81" y="14"/>
                    <a:pt x="119" y="14"/>
                    <a:pt x="156" y="14"/>
                  </a:cubicBezTo>
                  <a:cubicBezTo>
                    <a:pt x="160" y="14"/>
                    <a:pt x="163" y="14"/>
                    <a:pt x="167" y="14"/>
                  </a:cubicBezTo>
                  <a:close/>
                  <a:moveTo>
                    <a:pt x="168" y="42"/>
                  </a:moveTo>
                  <a:cubicBezTo>
                    <a:pt x="125" y="42"/>
                    <a:pt x="84" y="42"/>
                    <a:pt x="43" y="42"/>
                  </a:cubicBezTo>
                  <a:cubicBezTo>
                    <a:pt x="33" y="42"/>
                    <a:pt x="29" y="48"/>
                    <a:pt x="29" y="57"/>
                  </a:cubicBezTo>
                  <a:cubicBezTo>
                    <a:pt x="28" y="80"/>
                    <a:pt x="28" y="102"/>
                    <a:pt x="29" y="125"/>
                  </a:cubicBezTo>
                  <a:cubicBezTo>
                    <a:pt x="29" y="135"/>
                    <a:pt x="34" y="140"/>
                    <a:pt x="44" y="140"/>
                  </a:cubicBezTo>
                  <a:cubicBezTo>
                    <a:pt x="47" y="140"/>
                    <a:pt x="50" y="140"/>
                    <a:pt x="54" y="140"/>
                  </a:cubicBezTo>
                  <a:cubicBezTo>
                    <a:pt x="82" y="141"/>
                    <a:pt x="98" y="157"/>
                    <a:pt x="98" y="185"/>
                  </a:cubicBezTo>
                  <a:cubicBezTo>
                    <a:pt x="99" y="197"/>
                    <a:pt x="98" y="210"/>
                    <a:pt x="99" y="222"/>
                  </a:cubicBezTo>
                  <a:cubicBezTo>
                    <a:pt x="99" y="233"/>
                    <a:pt x="104" y="238"/>
                    <a:pt x="113" y="238"/>
                  </a:cubicBezTo>
                  <a:cubicBezTo>
                    <a:pt x="121" y="238"/>
                    <a:pt x="126" y="232"/>
                    <a:pt x="126" y="221"/>
                  </a:cubicBezTo>
                  <a:cubicBezTo>
                    <a:pt x="127" y="208"/>
                    <a:pt x="125" y="195"/>
                    <a:pt x="127" y="182"/>
                  </a:cubicBezTo>
                  <a:cubicBezTo>
                    <a:pt x="128" y="173"/>
                    <a:pt x="132" y="164"/>
                    <a:pt x="136" y="156"/>
                  </a:cubicBezTo>
                  <a:cubicBezTo>
                    <a:pt x="143" y="144"/>
                    <a:pt x="155" y="141"/>
                    <a:pt x="168" y="140"/>
                  </a:cubicBezTo>
                  <a:cubicBezTo>
                    <a:pt x="168" y="107"/>
                    <a:pt x="168" y="75"/>
                    <a:pt x="168" y="42"/>
                  </a:cubicBezTo>
                  <a:close/>
                  <a:moveTo>
                    <a:pt x="197" y="29"/>
                  </a:moveTo>
                  <a:cubicBezTo>
                    <a:pt x="197" y="71"/>
                    <a:pt x="197" y="112"/>
                    <a:pt x="197" y="153"/>
                  </a:cubicBezTo>
                  <a:cubicBezTo>
                    <a:pt x="206" y="153"/>
                    <a:pt x="215" y="153"/>
                    <a:pt x="224" y="153"/>
                  </a:cubicBezTo>
                  <a:cubicBezTo>
                    <a:pt x="224" y="111"/>
                    <a:pt x="224" y="70"/>
                    <a:pt x="224" y="29"/>
                  </a:cubicBezTo>
                  <a:cubicBezTo>
                    <a:pt x="214" y="29"/>
                    <a:pt x="206" y="29"/>
                    <a:pt x="19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1">
              <a:extLst>
                <a:ext uri="{FF2B5EF4-FFF2-40B4-BE49-F238E27FC236}">
                  <a16:creationId xmlns:a16="http://schemas.microsoft.com/office/drawing/2014/main" id="{7491876C-2A7C-4646-882A-614E70135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9775" y="4905375"/>
              <a:ext cx="207963" cy="101600"/>
            </a:xfrm>
            <a:custGeom>
              <a:avLst/>
              <a:gdLst>
                <a:gd name="T0" fmla="*/ 0 w 55"/>
                <a:gd name="T1" fmla="*/ 0 h 27"/>
                <a:gd name="T2" fmla="*/ 55 w 55"/>
                <a:gd name="T3" fmla="*/ 0 h 27"/>
                <a:gd name="T4" fmla="*/ 55 w 55"/>
                <a:gd name="T5" fmla="*/ 27 h 27"/>
                <a:gd name="T6" fmla="*/ 0 w 55"/>
                <a:gd name="T7" fmla="*/ 27 h 27"/>
                <a:gd name="T8" fmla="*/ 0 w 5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7">
                  <a:moveTo>
                    <a:pt x="0" y="0"/>
                  </a:moveTo>
                  <a:cubicBezTo>
                    <a:pt x="18" y="0"/>
                    <a:pt x="36" y="0"/>
                    <a:pt x="55" y="0"/>
                  </a:cubicBezTo>
                  <a:cubicBezTo>
                    <a:pt x="55" y="9"/>
                    <a:pt x="55" y="18"/>
                    <a:pt x="55" y="27"/>
                  </a:cubicBezTo>
                  <a:cubicBezTo>
                    <a:pt x="36" y="27"/>
                    <a:pt x="19" y="27"/>
                    <a:pt x="0" y="27"/>
                  </a:cubicBezTo>
                  <a:cubicBezTo>
                    <a:pt x="0" y="18"/>
                    <a:pt x="0" y="1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4F91DEBA-6B1B-425A-9A6F-68B600730D24}"/>
              </a:ext>
            </a:extLst>
          </p:cNvPr>
          <p:cNvGrpSpPr/>
          <p:nvPr/>
        </p:nvGrpSpPr>
        <p:grpSpPr>
          <a:xfrm>
            <a:off x="8440920" y="4263265"/>
            <a:ext cx="354259" cy="352625"/>
            <a:chOff x="12282488" y="2203450"/>
            <a:chExt cx="3097213" cy="3082926"/>
          </a:xfrm>
          <a:solidFill>
            <a:schemeClr val="bg1"/>
          </a:solidFill>
        </p:grpSpPr>
        <p:sp>
          <p:nvSpPr>
            <p:cNvPr id="112" name="Freeform 55">
              <a:extLst>
                <a:ext uri="{FF2B5EF4-FFF2-40B4-BE49-F238E27FC236}">
                  <a16:creationId xmlns:a16="http://schemas.microsoft.com/office/drawing/2014/main" id="{D0D61354-E753-4117-82B4-8E005E5FA3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82488" y="2894013"/>
              <a:ext cx="3097213" cy="2392363"/>
            </a:xfrm>
            <a:custGeom>
              <a:avLst/>
              <a:gdLst>
                <a:gd name="T0" fmla="*/ 336 w 820"/>
                <a:gd name="T1" fmla="*/ 113 h 633"/>
                <a:gd name="T2" fmla="*/ 482 w 820"/>
                <a:gd name="T3" fmla="*/ 92 h 633"/>
                <a:gd name="T4" fmla="*/ 514 w 820"/>
                <a:gd name="T5" fmla="*/ 122 h 633"/>
                <a:gd name="T6" fmla="*/ 648 w 820"/>
                <a:gd name="T7" fmla="*/ 143 h 633"/>
                <a:gd name="T8" fmla="*/ 741 w 820"/>
                <a:gd name="T9" fmla="*/ 55 h 633"/>
                <a:gd name="T10" fmla="*/ 813 w 820"/>
                <a:gd name="T11" fmla="*/ 59 h 633"/>
                <a:gd name="T12" fmla="*/ 698 w 820"/>
                <a:gd name="T13" fmla="*/ 161 h 633"/>
                <a:gd name="T14" fmla="*/ 632 w 820"/>
                <a:gd name="T15" fmla="*/ 216 h 633"/>
                <a:gd name="T16" fmla="*/ 627 w 820"/>
                <a:gd name="T17" fmla="*/ 257 h 633"/>
                <a:gd name="T18" fmla="*/ 711 w 820"/>
                <a:gd name="T19" fmla="*/ 396 h 633"/>
                <a:gd name="T20" fmla="*/ 619 w 820"/>
                <a:gd name="T21" fmla="*/ 435 h 633"/>
                <a:gd name="T22" fmla="*/ 534 w 820"/>
                <a:gd name="T23" fmla="*/ 556 h 633"/>
                <a:gd name="T24" fmla="*/ 484 w 820"/>
                <a:gd name="T25" fmla="*/ 551 h 633"/>
                <a:gd name="T26" fmla="*/ 346 w 820"/>
                <a:gd name="T27" fmla="*/ 633 h 633"/>
                <a:gd name="T28" fmla="*/ 305 w 820"/>
                <a:gd name="T29" fmla="*/ 541 h 633"/>
                <a:gd name="T30" fmla="*/ 202 w 820"/>
                <a:gd name="T31" fmla="*/ 435 h 633"/>
                <a:gd name="T32" fmla="*/ 109 w 820"/>
                <a:gd name="T33" fmla="*/ 268 h 633"/>
                <a:gd name="T34" fmla="*/ 80 w 820"/>
                <a:gd name="T35" fmla="*/ 216 h 633"/>
                <a:gd name="T36" fmla="*/ 6 w 820"/>
                <a:gd name="T37" fmla="*/ 174 h 633"/>
                <a:gd name="T38" fmla="*/ 92 w 820"/>
                <a:gd name="T39" fmla="*/ 193 h 633"/>
                <a:gd name="T40" fmla="*/ 152 w 820"/>
                <a:gd name="T41" fmla="*/ 165 h 633"/>
                <a:gd name="T42" fmla="*/ 274 w 820"/>
                <a:gd name="T43" fmla="*/ 294 h 633"/>
                <a:gd name="T44" fmla="*/ 199 w 820"/>
                <a:gd name="T45" fmla="*/ 283 h 633"/>
                <a:gd name="T46" fmla="*/ 213 w 820"/>
                <a:gd name="T47" fmla="*/ 383 h 633"/>
                <a:gd name="T48" fmla="*/ 234 w 820"/>
                <a:gd name="T49" fmla="*/ 436 h 633"/>
                <a:gd name="T50" fmla="*/ 305 w 820"/>
                <a:gd name="T51" fmla="*/ 508 h 633"/>
                <a:gd name="T52" fmla="*/ 360 w 820"/>
                <a:gd name="T53" fmla="*/ 531 h 633"/>
                <a:gd name="T54" fmla="*/ 443 w 820"/>
                <a:gd name="T55" fmla="*/ 607 h 633"/>
                <a:gd name="T56" fmla="*/ 470 w 820"/>
                <a:gd name="T57" fmla="*/ 519 h 633"/>
                <a:gd name="T58" fmla="*/ 574 w 820"/>
                <a:gd name="T59" fmla="*/ 554 h 633"/>
                <a:gd name="T60" fmla="*/ 584 w 820"/>
                <a:gd name="T61" fmla="*/ 423 h 633"/>
                <a:gd name="T62" fmla="*/ 685 w 820"/>
                <a:gd name="T63" fmla="*/ 372 h 633"/>
                <a:gd name="T64" fmla="*/ 598 w 820"/>
                <a:gd name="T65" fmla="*/ 273 h 633"/>
                <a:gd name="T66" fmla="*/ 612 w 820"/>
                <a:gd name="T67" fmla="*/ 193 h 633"/>
                <a:gd name="T68" fmla="*/ 490 w 820"/>
                <a:gd name="T69" fmla="*/ 200 h 633"/>
                <a:gd name="T70" fmla="*/ 514 w 820"/>
                <a:gd name="T71" fmla="*/ 387 h 633"/>
                <a:gd name="T72" fmla="*/ 305 w 820"/>
                <a:gd name="T73" fmla="*/ 277 h 633"/>
                <a:gd name="T74" fmla="*/ 456 w 820"/>
                <a:gd name="T75" fmla="*/ 183 h 633"/>
                <a:gd name="T76" fmla="*/ 452 w 820"/>
                <a:gd name="T77" fmla="*/ 63 h 633"/>
                <a:gd name="T78" fmla="*/ 368 w 820"/>
                <a:gd name="T79" fmla="*/ 65 h 633"/>
                <a:gd name="T80" fmla="*/ 327 w 820"/>
                <a:gd name="T81" fmla="*/ 153 h 633"/>
                <a:gd name="T82" fmla="*/ 192 w 820"/>
                <a:gd name="T83" fmla="*/ 159 h 633"/>
                <a:gd name="T84" fmla="*/ 238 w 820"/>
                <a:gd name="T85" fmla="*/ 226 h 633"/>
                <a:gd name="T86" fmla="*/ 305 w 820"/>
                <a:gd name="T87" fmla="*/ 277 h 633"/>
                <a:gd name="T88" fmla="*/ 439 w 820"/>
                <a:gd name="T89" fmla="*/ 300 h 633"/>
                <a:gd name="T90" fmla="*/ 402 w 820"/>
                <a:gd name="T91" fmla="*/ 370 h 633"/>
                <a:gd name="T92" fmla="*/ 321 w 820"/>
                <a:gd name="T93" fmla="*/ 311 h 633"/>
                <a:gd name="T94" fmla="*/ 460 w 820"/>
                <a:gd name="T95" fmla="*/ 256 h 633"/>
                <a:gd name="T96" fmla="*/ 384 w 820"/>
                <a:gd name="T97" fmla="*/ 302 h 633"/>
                <a:gd name="T98" fmla="*/ 436 w 820"/>
                <a:gd name="T99" fmla="*/ 244 h 633"/>
                <a:gd name="T100" fmla="*/ 531 w 820"/>
                <a:gd name="T101" fmla="*/ 143 h 633"/>
                <a:gd name="T102" fmla="*/ 618 w 820"/>
                <a:gd name="T103" fmla="*/ 168 h 633"/>
                <a:gd name="T104" fmla="*/ 56 w 820"/>
                <a:gd name="T105" fmla="*/ 187 h 633"/>
                <a:gd name="T106" fmla="*/ 42 w 820"/>
                <a:gd name="T107" fmla="*/ 200 h 633"/>
                <a:gd name="T108" fmla="*/ 646 w 820"/>
                <a:gd name="T109" fmla="*/ 187 h 633"/>
                <a:gd name="T110" fmla="*/ 661 w 820"/>
                <a:gd name="T111" fmla="*/ 174 h 633"/>
                <a:gd name="T112" fmla="*/ 226 w 820"/>
                <a:gd name="T113" fmla="*/ 266 h 633"/>
                <a:gd name="T114" fmla="*/ 476 w 820"/>
                <a:gd name="T115" fmla="*/ 160 h 633"/>
                <a:gd name="T116" fmla="*/ 488 w 820"/>
                <a:gd name="T117" fmla="*/ 148 h 633"/>
                <a:gd name="T118" fmla="*/ 764 w 820"/>
                <a:gd name="T119" fmla="*/ 43 h 633"/>
                <a:gd name="T120" fmla="*/ 778 w 820"/>
                <a:gd name="T121" fmla="*/ 30 h 633"/>
                <a:gd name="T122" fmla="*/ 397 w 820"/>
                <a:gd name="T123" fmla="*/ 33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0" h="633">
                  <a:moveTo>
                    <a:pt x="243" y="74"/>
                  </a:moveTo>
                  <a:cubicBezTo>
                    <a:pt x="265" y="91"/>
                    <a:pt x="286" y="108"/>
                    <a:pt x="308" y="124"/>
                  </a:cubicBezTo>
                  <a:cubicBezTo>
                    <a:pt x="318" y="132"/>
                    <a:pt x="334" y="125"/>
                    <a:pt x="336" y="113"/>
                  </a:cubicBezTo>
                  <a:cubicBezTo>
                    <a:pt x="339" y="86"/>
                    <a:pt x="342" y="58"/>
                    <a:pt x="346" y="30"/>
                  </a:cubicBezTo>
                  <a:cubicBezTo>
                    <a:pt x="389" y="30"/>
                    <a:pt x="431" y="30"/>
                    <a:pt x="474" y="30"/>
                  </a:cubicBezTo>
                  <a:cubicBezTo>
                    <a:pt x="477" y="51"/>
                    <a:pt x="479" y="72"/>
                    <a:pt x="482" y="92"/>
                  </a:cubicBezTo>
                  <a:cubicBezTo>
                    <a:pt x="482" y="95"/>
                    <a:pt x="483" y="98"/>
                    <a:pt x="483" y="101"/>
                  </a:cubicBezTo>
                  <a:cubicBezTo>
                    <a:pt x="486" y="122"/>
                    <a:pt x="486" y="122"/>
                    <a:pt x="506" y="125"/>
                  </a:cubicBezTo>
                  <a:cubicBezTo>
                    <a:pt x="508" y="126"/>
                    <a:pt x="512" y="124"/>
                    <a:pt x="514" y="122"/>
                  </a:cubicBezTo>
                  <a:cubicBezTo>
                    <a:pt x="535" y="106"/>
                    <a:pt x="556" y="90"/>
                    <a:pt x="578" y="73"/>
                  </a:cubicBezTo>
                  <a:cubicBezTo>
                    <a:pt x="580" y="76"/>
                    <a:pt x="583" y="78"/>
                    <a:pt x="586" y="80"/>
                  </a:cubicBezTo>
                  <a:cubicBezTo>
                    <a:pt x="606" y="101"/>
                    <a:pt x="627" y="122"/>
                    <a:pt x="648" y="143"/>
                  </a:cubicBezTo>
                  <a:cubicBezTo>
                    <a:pt x="657" y="152"/>
                    <a:pt x="672" y="151"/>
                    <a:pt x="680" y="141"/>
                  </a:cubicBezTo>
                  <a:cubicBezTo>
                    <a:pt x="699" y="118"/>
                    <a:pt x="718" y="94"/>
                    <a:pt x="738" y="71"/>
                  </a:cubicBezTo>
                  <a:cubicBezTo>
                    <a:pt x="742" y="66"/>
                    <a:pt x="743" y="62"/>
                    <a:pt x="741" y="55"/>
                  </a:cubicBezTo>
                  <a:cubicBezTo>
                    <a:pt x="734" y="38"/>
                    <a:pt x="741" y="20"/>
                    <a:pt x="756" y="10"/>
                  </a:cubicBezTo>
                  <a:cubicBezTo>
                    <a:pt x="770" y="0"/>
                    <a:pt x="790" y="2"/>
                    <a:pt x="803" y="13"/>
                  </a:cubicBezTo>
                  <a:cubicBezTo>
                    <a:pt x="816" y="24"/>
                    <a:pt x="820" y="43"/>
                    <a:pt x="813" y="59"/>
                  </a:cubicBezTo>
                  <a:cubicBezTo>
                    <a:pt x="806" y="75"/>
                    <a:pt x="789" y="85"/>
                    <a:pt x="771" y="81"/>
                  </a:cubicBezTo>
                  <a:cubicBezTo>
                    <a:pt x="766" y="80"/>
                    <a:pt x="763" y="82"/>
                    <a:pt x="759" y="86"/>
                  </a:cubicBezTo>
                  <a:cubicBezTo>
                    <a:pt x="739" y="111"/>
                    <a:pt x="718" y="136"/>
                    <a:pt x="698" y="161"/>
                  </a:cubicBezTo>
                  <a:cubicBezTo>
                    <a:pt x="696" y="163"/>
                    <a:pt x="694" y="168"/>
                    <a:pt x="695" y="171"/>
                  </a:cubicBezTo>
                  <a:cubicBezTo>
                    <a:pt x="702" y="192"/>
                    <a:pt x="697" y="208"/>
                    <a:pt x="682" y="219"/>
                  </a:cubicBezTo>
                  <a:cubicBezTo>
                    <a:pt x="667" y="230"/>
                    <a:pt x="650" y="229"/>
                    <a:pt x="632" y="216"/>
                  </a:cubicBezTo>
                  <a:cubicBezTo>
                    <a:pt x="632" y="215"/>
                    <a:pt x="631" y="215"/>
                    <a:pt x="629" y="214"/>
                  </a:cubicBezTo>
                  <a:cubicBezTo>
                    <a:pt x="624" y="221"/>
                    <a:pt x="618" y="228"/>
                    <a:pt x="613" y="235"/>
                  </a:cubicBezTo>
                  <a:cubicBezTo>
                    <a:pt x="610" y="240"/>
                    <a:pt x="620" y="256"/>
                    <a:pt x="627" y="257"/>
                  </a:cubicBezTo>
                  <a:cubicBezTo>
                    <a:pt x="653" y="260"/>
                    <a:pt x="679" y="263"/>
                    <a:pt x="706" y="267"/>
                  </a:cubicBezTo>
                  <a:cubicBezTo>
                    <a:pt x="707" y="267"/>
                    <a:pt x="709" y="267"/>
                    <a:pt x="711" y="268"/>
                  </a:cubicBezTo>
                  <a:cubicBezTo>
                    <a:pt x="711" y="310"/>
                    <a:pt x="711" y="352"/>
                    <a:pt x="711" y="396"/>
                  </a:cubicBezTo>
                  <a:cubicBezTo>
                    <a:pt x="694" y="398"/>
                    <a:pt x="676" y="400"/>
                    <a:pt x="659" y="402"/>
                  </a:cubicBezTo>
                  <a:cubicBezTo>
                    <a:pt x="649" y="404"/>
                    <a:pt x="640" y="405"/>
                    <a:pt x="631" y="406"/>
                  </a:cubicBezTo>
                  <a:cubicBezTo>
                    <a:pt x="615" y="408"/>
                    <a:pt x="609" y="423"/>
                    <a:pt x="619" y="435"/>
                  </a:cubicBezTo>
                  <a:cubicBezTo>
                    <a:pt x="635" y="457"/>
                    <a:pt x="652" y="478"/>
                    <a:pt x="668" y="498"/>
                  </a:cubicBezTo>
                  <a:cubicBezTo>
                    <a:pt x="637" y="529"/>
                    <a:pt x="608" y="559"/>
                    <a:pt x="577" y="589"/>
                  </a:cubicBezTo>
                  <a:cubicBezTo>
                    <a:pt x="563" y="579"/>
                    <a:pt x="549" y="568"/>
                    <a:pt x="534" y="556"/>
                  </a:cubicBezTo>
                  <a:cubicBezTo>
                    <a:pt x="528" y="551"/>
                    <a:pt x="522" y="547"/>
                    <a:pt x="515" y="542"/>
                  </a:cubicBezTo>
                  <a:cubicBezTo>
                    <a:pt x="504" y="533"/>
                    <a:pt x="501" y="532"/>
                    <a:pt x="489" y="541"/>
                  </a:cubicBezTo>
                  <a:cubicBezTo>
                    <a:pt x="486" y="542"/>
                    <a:pt x="485" y="548"/>
                    <a:pt x="484" y="551"/>
                  </a:cubicBezTo>
                  <a:cubicBezTo>
                    <a:pt x="481" y="575"/>
                    <a:pt x="478" y="599"/>
                    <a:pt x="476" y="623"/>
                  </a:cubicBezTo>
                  <a:cubicBezTo>
                    <a:pt x="475" y="626"/>
                    <a:pt x="474" y="629"/>
                    <a:pt x="474" y="633"/>
                  </a:cubicBezTo>
                  <a:cubicBezTo>
                    <a:pt x="431" y="633"/>
                    <a:pt x="389" y="633"/>
                    <a:pt x="346" y="633"/>
                  </a:cubicBezTo>
                  <a:cubicBezTo>
                    <a:pt x="343" y="606"/>
                    <a:pt x="339" y="580"/>
                    <a:pt x="336" y="554"/>
                  </a:cubicBezTo>
                  <a:cubicBezTo>
                    <a:pt x="335" y="548"/>
                    <a:pt x="336" y="542"/>
                    <a:pt x="328" y="539"/>
                  </a:cubicBezTo>
                  <a:cubicBezTo>
                    <a:pt x="319" y="535"/>
                    <a:pt x="313" y="534"/>
                    <a:pt x="305" y="541"/>
                  </a:cubicBezTo>
                  <a:cubicBezTo>
                    <a:pt x="285" y="558"/>
                    <a:pt x="264" y="573"/>
                    <a:pt x="243" y="589"/>
                  </a:cubicBezTo>
                  <a:cubicBezTo>
                    <a:pt x="213" y="559"/>
                    <a:pt x="183" y="529"/>
                    <a:pt x="152" y="498"/>
                  </a:cubicBezTo>
                  <a:cubicBezTo>
                    <a:pt x="168" y="478"/>
                    <a:pt x="185" y="456"/>
                    <a:pt x="202" y="435"/>
                  </a:cubicBezTo>
                  <a:cubicBezTo>
                    <a:pt x="211" y="423"/>
                    <a:pt x="205" y="408"/>
                    <a:pt x="190" y="406"/>
                  </a:cubicBezTo>
                  <a:cubicBezTo>
                    <a:pt x="163" y="403"/>
                    <a:pt x="136" y="399"/>
                    <a:pt x="109" y="396"/>
                  </a:cubicBezTo>
                  <a:cubicBezTo>
                    <a:pt x="109" y="353"/>
                    <a:pt x="109" y="311"/>
                    <a:pt x="109" y="268"/>
                  </a:cubicBezTo>
                  <a:cubicBezTo>
                    <a:pt x="132" y="265"/>
                    <a:pt x="156" y="261"/>
                    <a:pt x="182" y="258"/>
                  </a:cubicBezTo>
                  <a:cubicBezTo>
                    <a:pt x="178" y="256"/>
                    <a:pt x="176" y="255"/>
                    <a:pt x="173" y="254"/>
                  </a:cubicBezTo>
                  <a:cubicBezTo>
                    <a:pt x="142" y="241"/>
                    <a:pt x="111" y="229"/>
                    <a:pt x="80" y="216"/>
                  </a:cubicBezTo>
                  <a:cubicBezTo>
                    <a:pt x="75" y="214"/>
                    <a:pt x="71" y="214"/>
                    <a:pt x="66" y="218"/>
                  </a:cubicBezTo>
                  <a:cubicBezTo>
                    <a:pt x="52" y="229"/>
                    <a:pt x="33" y="229"/>
                    <a:pt x="19" y="219"/>
                  </a:cubicBezTo>
                  <a:cubicBezTo>
                    <a:pt x="5" y="208"/>
                    <a:pt x="0" y="190"/>
                    <a:pt x="6" y="174"/>
                  </a:cubicBezTo>
                  <a:cubicBezTo>
                    <a:pt x="12" y="157"/>
                    <a:pt x="28" y="147"/>
                    <a:pt x="47" y="148"/>
                  </a:cubicBezTo>
                  <a:cubicBezTo>
                    <a:pt x="63" y="149"/>
                    <a:pt x="78" y="162"/>
                    <a:pt x="81" y="180"/>
                  </a:cubicBezTo>
                  <a:cubicBezTo>
                    <a:pt x="82" y="188"/>
                    <a:pt x="86" y="191"/>
                    <a:pt x="92" y="193"/>
                  </a:cubicBezTo>
                  <a:cubicBezTo>
                    <a:pt x="128" y="207"/>
                    <a:pt x="163" y="221"/>
                    <a:pt x="198" y="235"/>
                  </a:cubicBezTo>
                  <a:cubicBezTo>
                    <a:pt x="201" y="236"/>
                    <a:pt x="204" y="237"/>
                    <a:pt x="208" y="237"/>
                  </a:cubicBezTo>
                  <a:cubicBezTo>
                    <a:pt x="189" y="213"/>
                    <a:pt x="171" y="188"/>
                    <a:pt x="152" y="165"/>
                  </a:cubicBezTo>
                  <a:cubicBezTo>
                    <a:pt x="183" y="135"/>
                    <a:pt x="212" y="105"/>
                    <a:pt x="243" y="74"/>
                  </a:cubicBezTo>
                  <a:close/>
                  <a:moveTo>
                    <a:pt x="295" y="302"/>
                  </a:moveTo>
                  <a:cubicBezTo>
                    <a:pt x="288" y="299"/>
                    <a:pt x="281" y="296"/>
                    <a:pt x="274" y="294"/>
                  </a:cubicBezTo>
                  <a:cubicBezTo>
                    <a:pt x="271" y="293"/>
                    <a:pt x="268" y="294"/>
                    <a:pt x="265" y="295"/>
                  </a:cubicBezTo>
                  <a:cubicBezTo>
                    <a:pt x="243" y="311"/>
                    <a:pt x="222" y="308"/>
                    <a:pt x="206" y="287"/>
                  </a:cubicBezTo>
                  <a:cubicBezTo>
                    <a:pt x="204" y="285"/>
                    <a:pt x="201" y="283"/>
                    <a:pt x="199" y="283"/>
                  </a:cubicBezTo>
                  <a:cubicBezTo>
                    <a:pt x="178" y="285"/>
                    <a:pt x="156" y="288"/>
                    <a:pt x="135" y="291"/>
                  </a:cubicBezTo>
                  <a:cubicBezTo>
                    <a:pt x="135" y="319"/>
                    <a:pt x="135" y="345"/>
                    <a:pt x="135" y="372"/>
                  </a:cubicBezTo>
                  <a:cubicBezTo>
                    <a:pt x="161" y="376"/>
                    <a:pt x="187" y="379"/>
                    <a:pt x="213" y="383"/>
                  </a:cubicBezTo>
                  <a:cubicBezTo>
                    <a:pt x="216" y="383"/>
                    <a:pt x="220" y="387"/>
                    <a:pt x="222" y="390"/>
                  </a:cubicBezTo>
                  <a:cubicBezTo>
                    <a:pt x="227" y="400"/>
                    <a:pt x="231" y="412"/>
                    <a:pt x="236" y="423"/>
                  </a:cubicBezTo>
                  <a:cubicBezTo>
                    <a:pt x="238" y="428"/>
                    <a:pt x="238" y="431"/>
                    <a:pt x="234" y="436"/>
                  </a:cubicBezTo>
                  <a:cubicBezTo>
                    <a:pt x="218" y="456"/>
                    <a:pt x="202" y="477"/>
                    <a:pt x="187" y="496"/>
                  </a:cubicBezTo>
                  <a:cubicBezTo>
                    <a:pt x="207" y="516"/>
                    <a:pt x="226" y="535"/>
                    <a:pt x="246" y="554"/>
                  </a:cubicBezTo>
                  <a:cubicBezTo>
                    <a:pt x="265" y="539"/>
                    <a:pt x="285" y="524"/>
                    <a:pt x="305" y="508"/>
                  </a:cubicBezTo>
                  <a:cubicBezTo>
                    <a:pt x="310" y="504"/>
                    <a:pt x="313" y="503"/>
                    <a:pt x="319" y="506"/>
                  </a:cubicBezTo>
                  <a:cubicBezTo>
                    <a:pt x="329" y="511"/>
                    <a:pt x="339" y="515"/>
                    <a:pt x="350" y="519"/>
                  </a:cubicBezTo>
                  <a:cubicBezTo>
                    <a:pt x="356" y="521"/>
                    <a:pt x="359" y="524"/>
                    <a:pt x="360" y="531"/>
                  </a:cubicBezTo>
                  <a:cubicBezTo>
                    <a:pt x="362" y="554"/>
                    <a:pt x="365" y="577"/>
                    <a:pt x="368" y="599"/>
                  </a:cubicBezTo>
                  <a:cubicBezTo>
                    <a:pt x="369" y="606"/>
                    <a:pt x="371" y="607"/>
                    <a:pt x="377" y="607"/>
                  </a:cubicBezTo>
                  <a:cubicBezTo>
                    <a:pt x="399" y="607"/>
                    <a:pt x="421" y="607"/>
                    <a:pt x="443" y="607"/>
                  </a:cubicBezTo>
                  <a:cubicBezTo>
                    <a:pt x="449" y="607"/>
                    <a:pt x="451" y="605"/>
                    <a:pt x="452" y="599"/>
                  </a:cubicBezTo>
                  <a:cubicBezTo>
                    <a:pt x="454" y="576"/>
                    <a:pt x="458" y="553"/>
                    <a:pt x="460" y="530"/>
                  </a:cubicBezTo>
                  <a:cubicBezTo>
                    <a:pt x="461" y="524"/>
                    <a:pt x="464" y="521"/>
                    <a:pt x="470" y="519"/>
                  </a:cubicBezTo>
                  <a:cubicBezTo>
                    <a:pt x="480" y="515"/>
                    <a:pt x="490" y="512"/>
                    <a:pt x="499" y="507"/>
                  </a:cubicBezTo>
                  <a:cubicBezTo>
                    <a:pt x="505" y="503"/>
                    <a:pt x="510" y="503"/>
                    <a:pt x="516" y="508"/>
                  </a:cubicBezTo>
                  <a:cubicBezTo>
                    <a:pt x="535" y="524"/>
                    <a:pt x="556" y="540"/>
                    <a:pt x="574" y="554"/>
                  </a:cubicBezTo>
                  <a:cubicBezTo>
                    <a:pt x="594" y="534"/>
                    <a:pt x="613" y="515"/>
                    <a:pt x="632" y="496"/>
                  </a:cubicBezTo>
                  <a:cubicBezTo>
                    <a:pt x="617" y="476"/>
                    <a:pt x="601" y="456"/>
                    <a:pt x="585" y="435"/>
                  </a:cubicBezTo>
                  <a:cubicBezTo>
                    <a:pt x="582" y="431"/>
                    <a:pt x="582" y="428"/>
                    <a:pt x="584" y="423"/>
                  </a:cubicBezTo>
                  <a:cubicBezTo>
                    <a:pt x="589" y="412"/>
                    <a:pt x="594" y="402"/>
                    <a:pt x="597" y="391"/>
                  </a:cubicBezTo>
                  <a:cubicBezTo>
                    <a:pt x="599" y="385"/>
                    <a:pt x="602" y="383"/>
                    <a:pt x="609" y="382"/>
                  </a:cubicBezTo>
                  <a:cubicBezTo>
                    <a:pt x="634" y="379"/>
                    <a:pt x="659" y="376"/>
                    <a:pt x="685" y="372"/>
                  </a:cubicBezTo>
                  <a:cubicBezTo>
                    <a:pt x="685" y="345"/>
                    <a:pt x="685" y="318"/>
                    <a:pt x="685" y="291"/>
                  </a:cubicBezTo>
                  <a:cubicBezTo>
                    <a:pt x="659" y="287"/>
                    <a:pt x="633" y="284"/>
                    <a:pt x="607" y="281"/>
                  </a:cubicBezTo>
                  <a:cubicBezTo>
                    <a:pt x="602" y="280"/>
                    <a:pt x="599" y="278"/>
                    <a:pt x="598" y="273"/>
                  </a:cubicBezTo>
                  <a:cubicBezTo>
                    <a:pt x="594" y="263"/>
                    <a:pt x="591" y="253"/>
                    <a:pt x="586" y="244"/>
                  </a:cubicBezTo>
                  <a:cubicBezTo>
                    <a:pt x="581" y="236"/>
                    <a:pt x="583" y="230"/>
                    <a:pt x="588" y="224"/>
                  </a:cubicBezTo>
                  <a:cubicBezTo>
                    <a:pt x="597" y="214"/>
                    <a:pt x="604" y="204"/>
                    <a:pt x="612" y="193"/>
                  </a:cubicBezTo>
                  <a:cubicBezTo>
                    <a:pt x="584" y="189"/>
                    <a:pt x="558" y="185"/>
                    <a:pt x="532" y="181"/>
                  </a:cubicBezTo>
                  <a:cubicBezTo>
                    <a:pt x="528" y="181"/>
                    <a:pt x="523" y="182"/>
                    <a:pt x="520" y="185"/>
                  </a:cubicBezTo>
                  <a:cubicBezTo>
                    <a:pt x="512" y="194"/>
                    <a:pt x="502" y="199"/>
                    <a:pt x="490" y="200"/>
                  </a:cubicBezTo>
                  <a:cubicBezTo>
                    <a:pt x="488" y="201"/>
                    <a:pt x="485" y="202"/>
                    <a:pt x="484" y="204"/>
                  </a:cubicBezTo>
                  <a:cubicBezTo>
                    <a:pt x="479" y="212"/>
                    <a:pt x="475" y="221"/>
                    <a:pt x="471" y="230"/>
                  </a:cubicBezTo>
                  <a:cubicBezTo>
                    <a:pt x="532" y="271"/>
                    <a:pt x="540" y="338"/>
                    <a:pt x="514" y="387"/>
                  </a:cubicBezTo>
                  <a:cubicBezTo>
                    <a:pt x="487" y="437"/>
                    <a:pt x="428" y="461"/>
                    <a:pt x="374" y="444"/>
                  </a:cubicBezTo>
                  <a:cubicBezTo>
                    <a:pt x="328" y="430"/>
                    <a:pt x="279" y="379"/>
                    <a:pt x="295" y="302"/>
                  </a:cubicBezTo>
                  <a:close/>
                  <a:moveTo>
                    <a:pt x="305" y="277"/>
                  </a:moveTo>
                  <a:cubicBezTo>
                    <a:pt x="338" y="223"/>
                    <a:pt x="386" y="204"/>
                    <a:pt x="447" y="219"/>
                  </a:cubicBezTo>
                  <a:cubicBezTo>
                    <a:pt x="451" y="212"/>
                    <a:pt x="454" y="205"/>
                    <a:pt x="457" y="198"/>
                  </a:cubicBezTo>
                  <a:cubicBezTo>
                    <a:pt x="460" y="193"/>
                    <a:pt x="460" y="188"/>
                    <a:pt x="456" y="183"/>
                  </a:cubicBezTo>
                  <a:cubicBezTo>
                    <a:pt x="447" y="169"/>
                    <a:pt x="447" y="154"/>
                    <a:pt x="456" y="139"/>
                  </a:cubicBezTo>
                  <a:cubicBezTo>
                    <a:pt x="458" y="135"/>
                    <a:pt x="460" y="130"/>
                    <a:pt x="459" y="125"/>
                  </a:cubicBezTo>
                  <a:cubicBezTo>
                    <a:pt x="457" y="104"/>
                    <a:pt x="454" y="84"/>
                    <a:pt x="452" y="63"/>
                  </a:cubicBezTo>
                  <a:cubicBezTo>
                    <a:pt x="451" y="58"/>
                    <a:pt x="449" y="56"/>
                    <a:pt x="444" y="56"/>
                  </a:cubicBezTo>
                  <a:cubicBezTo>
                    <a:pt x="421" y="56"/>
                    <a:pt x="399" y="56"/>
                    <a:pt x="377" y="56"/>
                  </a:cubicBezTo>
                  <a:cubicBezTo>
                    <a:pt x="370" y="56"/>
                    <a:pt x="368" y="58"/>
                    <a:pt x="368" y="65"/>
                  </a:cubicBezTo>
                  <a:cubicBezTo>
                    <a:pt x="365" y="87"/>
                    <a:pt x="362" y="110"/>
                    <a:pt x="360" y="133"/>
                  </a:cubicBezTo>
                  <a:cubicBezTo>
                    <a:pt x="359" y="139"/>
                    <a:pt x="357" y="142"/>
                    <a:pt x="351" y="144"/>
                  </a:cubicBezTo>
                  <a:cubicBezTo>
                    <a:pt x="343" y="146"/>
                    <a:pt x="334" y="149"/>
                    <a:pt x="327" y="153"/>
                  </a:cubicBezTo>
                  <a:cubicBezTo>
                    <a:pt x="316" y="161"/>
                    <a:pt x="307" y="158"/>
                    <a:pt x="297" y="150"/>
                  </a:cubicBezTo>
                  <a:cubicBezTo>
                    <a:pt x="280" y="135"/>
                    <a:pt x="262" y="122"/>
                    <a:pt x="244" y="108"/>
                  </a:cubicBezTo>
                  <a:cubicBezTo>
                    <a:pt x="226" y="125"/>
                    <a:pt x="209" y="142"/>
                    <a:pt x="192" y="159"/>
                  </a:cubicBezTo>
                  <a:cubicBezTo>
                    <a:pt x="190" y="161"/>
                    <a:pt x="189" y="163"/>
                    <a:pt x="186" y="166"/>
                  </a:cubicBezTo>
                  <a:cubicBezTo>
                    <a:pt x="201" y="185"/>
                    <a:pt x="217" y="205"/>
                    <a:pt x="232" y="224"/>
                  </a:cubicBezTo>
                  <a:cubicBezTo>
                    <a:pt x="233" y="225"/>
                    <a:pt x="236" y="226"/>
                    <a:pt x="238" y="226"/>
                  </a:cubicBezTo>
                  <a:cubicBezTo>
                    <a:pt x="263" y="229"/>
                    <a:pt x="274" y="239"/>
                    <a:pt x="278" y="262"/>
                  </a:cubicBezTo>
                  <a:cubicBezTo>
                    <a:pt x="279" y="265"/>
                    <a:pt x="281" y="267"/>
                    <a:pt x="283" y="268"/>
                  </a:cubicBezTo>
                  <a:cubicBezTo>
                    <a:pt x="290" y="271"/>
                    <a:pt x="297" y="274"/>
                    <a:pt x="305" y="277"/>
                  </a:cubicBezTo>
                  <a:close/>
                  <a:moveTo>
                    <a:pt x="460" y="256"/>
                  </a:moveTo>
                  <a:cubicBezTo>
                    <a:pt x="459" y="258"/>
                    <a:pt x="457" y="261"/>
                    <a:pt x="456" y="263"/>
                  </a:cubicBezTo>
                  <a:cubicBezTo>
                    <a:pt x="450" y="276"/>
                    <a:pt x="444" y="288"/>
                    <a:pt x="439" y="300"/>
                  </a:cubicBezTo>
                  <a:cubicBezTo>
                    <a:pt x="438" y="302"/>
                    <a:pt x="440" y="305"/>
                    <a:pt x="441" y="307"/>
                  </a:cubicBezTo>
                  <a:cubicBezTo>
                    <a:pt x="451" y="323"/>
                    <a:pt x="452" y="339"/>
                    <a:pt x="443" y="353"/>
                  </a:cubicBezTo>
                  <a:cubicBezTo>
                    <a:pt x="434" y="367"/>
                    <a:pt x="418" y="374"/>
                    <a:pt x="402" y="370"/>
                  </a:cubicBezTo>
                  <a:cubicBezTo>
                    <a:pt x="384" y="366"/>
                    <a:pt x="374" y="355"/>
                    <a:pt x="371" y="337"/>
                  </a:cubicBezTo>
                  <a:cubicBezTo>
                    <a:pt x="370" y="334"/>
                    <a:pt x="370" y="330"/>
                    <a:pt x="368" y="330"/>
                  </a:cubicBezTo>
                  <a:cubicBezTo>
                    <a:pt x="352" y="323"/>
                    <a:pt x="337" y="318"/>
                    <a:pt x="321" y="311"/>
                  </a:cubicBezTo>
                  <a:cubicBezTo>
                    <a:pt x="310" y="357"/>
                    <a:pt x="336" y="403"/>
                    <a:pt x="380" y="418"/>
                  </a:cubicBezTo>
                  <a:cubicBezTo>
                    <a:pt x="425" y="434"/>
                    <a:pt x="473" y="413"/>
                    <a:pt x="493" y="370"/>
                  </a:cubicBezTo>
                  <a:cubicBezTo>
                    <a:pt x="512" y="329"/>
                    <a:pt x="498" y="279"/>
                    <a:pt x="460" y="256"/>
                  </a:cubicBezTo>
                  <a:close/>
                  <a:moveTo>
                    <a:pt x="330" y="287"/>
                  </a:moveTo>
                  <a:cubicBezTo>
                    <a:pt x="346" y="293"/>
                    <a:pt x="361" y="299"/>
                    <a:pt x="376" y="304"/>
                  </a:cubicBezTo>
                  <a:cubicBezTo>
                    <a:pt x="378" y="305"/>
                    <a:pt x="382" y="303"/>
                    <a:pt x="384" y="302"/>
                  </a:cubicBezTo>
                  <a:cubicBezTo>
                    <a:pt x="392" y="299"/>
                    <a:pt x="400" y="296"/>
                    <a:pt x="408" y="292"/>
                  </a:cubicBezTo>
                  <a:cubicBezTo>
                    <a:pt x="410" y="291"/>
                    <a:pt x="414" y="291"/>
                    <a:pt x="415" y="289"/>
                  </a:cubicBezTo>
                  <a:cubicBezTo>
                    <a:pt x="422" y="274"/>
                    <a:pt x="429" y="259"/>
                    <a:pt x="436" y="244"/>
                  </a:cubicBezTo>
                  <a:cubicBezTo>
                    <a:pt x="393" y="232"/>
                    <a:pt x="351" y="250"/>
                    <a:pt x="330" y="287"/>
                  </a:cubicBezTo>
                  <a:close/>
                  <a:moveTo>
                    <a:pt x="575" y="108"/>
                  </a:moveTo>
                  <a:cubicBezTo>
                    <a:pt x="560" y="120"/>
                    <a:pt x="546" y="131"/>
                    <a:pt x="531" y="143"/>
                  </a:cubicBezTo>
                  <a:cubicBezTo>
                    <a:pt x="529" y="145"/>
                    <a:pt x="528" y="148"/>
                    <a:pt x="527" y="151"/>
                  </a:cubicBezTo>
                  <a:cubicBezTo>
                    <a:pt x="529" y="152"/>
                    <a:pt x="532" y="154"/>
                    <a:pt x="535" y="155"/>
                  </a:cubicBezTo>
                  <a:cubicBezTo>
                    <a:pt x="563" y="159"/>
                    <a:pt x="591" y="163"/>
                    <a:pt x="618" y="168"/>
                  </a:cubicBezTo>
                  <a:cubicBezTo>
                    <a:pt x="625" y="169"/>
                    <a:pt x="627" y="167"/>
                    <a:pt x="628" y="162"/>
                  </a:cubicBezTo>
                  <a:cubicBezTo>
                    <a:pt x="611" y="144"/>
                    <a:pt x="593" y="127"/>
                    <a:pt x="575" y="108"/>
                  </a:cubicBezTo>
                  <a:close/>
                  <a:moveTo>
                    <a:pt x="56" y="187"/>
                  </a:moveTo>
                  <a:cubicBezTo>
                    <a:pt x="55" y="180"/>
                    <a:pt x="51" y="175"/>
                    <a:pt x="43" y="174"/>
                  </a:cubicBezTo>
                  <a:cubicBezTo>
                    <a:pt x="36" y="174"/>
                    <a:pt x="30" y="179"/>
                    <a:pt x="30" y="187"/>
                  </a:cubicBezTo>
                  <a:cubicBezTo>
                    <a:pt x="30" y="195"/>
                    <a:pt x="34" y="199"/>
                    <a:pt x="42" y="200"/>
                  </a:cubicBezTo>
                  <a:cubicBezTo>
                    <a:pt x="49" y="201"/>
                    <a:pt x="55" y="195"/>
                    <a:pt x="56" y="187"/>
                  </a:cubicBezTo>
                  <a:close/>
                  <a:moveTo>
                    <a:pt x="661" y="174"/>
                  </a:moveTo>
                  <a:cubicBezTo>
                    <a:pt x="652" y="174"/>
                    <a:pt x="646" y="180"/>
                    <a:pt x="646" y="187"/>
                  </a:cubicBezTo>
                  <a:cubicBezTo>
                    <a:pt x="647" y="195"/>
                    <a:pt x="651" y="199"/>
                    <a:pt x="659" y="200"/>
                  </a:cubicBezTo>
                  <a:cubicBezTo>
                    <a:pt x="666" y="201"/>
                    <a:pt x="672" y="195"/>
                    <a:pt x="672" y="187"/>
                  </a:cubicBezTo>
                  <a:cubicBezTo>
                    <a:pt x="672" y="179"/>
                    <a:pt x="667" y="175"/>
                    <a:pt x="661" y="174"/>
                  </a:cubicBezTo>
                  <a:close/>
                  <a:moveTo>
                    <a:pt x="252" y="265"/>
                  </a:moveTo>
                  <a:cubicBezTo>
                    <a:pt x="251" y="258"/>
                    <a:pt x="247" y="253"/>
                    <a:pt x="239" y="253"/>
                  </a:cubicBezTo>
                  <a:cubicBezTo>
                    <a:pt x="232" y="253"/>
                    <a:pt x="226" y="259"/>
                    <a:pt x="226" y="266"/>
                  </a:cubicBezTo>
                  <a:cubicBezTo>
                    <a:pt x="227" y="274"/>
                    <a:pt x="233" y="279"/>
                    <a:pt x="240" y="279"/>
                  </a:cubicBezTo>
                  <a:cubicBezTo>
                    <a:pt x="248" y="278"/>
                    <a:pt x="252" y="273"/>
                    <a:pt x="252" y="265"/>
                  </a:cubicBezTo>
                  <a:close/>
                  <a:moveTo>
                    <a:pt x="476" y="160"/>
                  </a:moveTo>
                  <a:cubicBezTo>
                    <a:pt x="476" y="168"/>
                    <a:pt x="482" y="175"/>
                    <a:pt x="489" y="174"/>
                  </a:cubicBezTo>
                  <a:cubicBezTo>
                    <a:pt x="497" y="173"/>
                    <a:pt x="501" y="169"/>
                    <a:pt x="502" y="161"/>
                  </a:cubicBezTo>
                  <a:cubicBezTo>
                    <a:pt x="502" y="154"/>
                    <a:pt x="496" y="148"/>
                    <a:pt x="488" y="148"/>
                  </a:cubicBezTo>
                  <a:cubicBezTo>
                    <a:pt x="480" y="149"/>
                    <a:pt x="477" y="153"/>
                    <a:pt x="476" y="160"/>
                  </a:cubicBezTo>
                  <a:close/>
                  <a:moveTo>
                    <a:pt x="778" y="30"/>
                  </a:moveTo>
                  <a:cubicBezTo>
                    <a:pt x="770" y="30"/>
                    <a:pt x="764" y="36"/>
                    <a:pt x="764" y="43"/>
                  </a:cubicBezTo>
                  <a:cubicBezTo>
                    <a:pt x="765" y="51"/>
                    <a:pt x="770" y="55"/>
                    <a:pt x="777" y="56"/>
                  </a:cubicBezTo>
                  <a:cubicBezTo>
                    <a:pt x="784" y="56"/>
                    <a:pt x="790" y="50"/>
                    <a:pt x="790" y="43"/>
                  </a:cubicBezTo>
                  <a:cubicBezTo>
                    <a:pt x="790" y="35"/>
                    <a:pt x="785" y="31"/>
                    <a:pt x="778" y="30"/>
                  </a:cubicBezTo>
                  <a:close/>
                  <a:moveTo>
                    <a:pt x="423" y="332"/>
                  </a:moveTo>
                  <a:cubicBezTo>
                    <a:pt x="423" y="324"/>
                    <a:pt x="417" y="318"/>
                    <a:pt x="409" y="319"/>
                  </a:cubicBezTo>
                  <a:cubicBezTo>
                    <a:pt x="402" y="319"/>
                    <a:pt x="397" y="324"/>
                    <a:pt x="397" y="332"/>
                  </a:cubicBezTo>
                  <a:cubicBezTo>
                    <a:pt x="397" y="339"/>
                    <a:pt x="403" y="345"/>
                    <a:pt x="410" y="344"/>
                  </a:cubicBezTo>
                  <a:cubicBezTo>
                    <a:pt x="418" y="344"/>
                    <a:pt x="422" y="339"/>
                    <a:pt x="423" y="3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6">
              <a:extLst>
                <a:ext uri="{FF2B5EF4-FFF2-40B4-BE49-F238E27FC236}">
                  <a16:creationId xmlns:a16="http://schemas.microsoft.com/office/drawing/2014/main" id="{D64DF2D7-68C8-437E-91C5-3A45CC48D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2513" y="2214563"/>
              <a:ext cx="1004888" cy="1000125"/>
            </a:xfrm>
            <a:custGeom>
              <a:avLst/>
              <a:gdLst>
                <a:gd name="T0" fmla="*/ 55 w 266"/>
                <a:gd name="T1" fmla="*/ 131 h 265"/>
                <a:gd name="T2" fmla="*/ 55 w 266"/>
                <a:gd name="T3" fmla="*/ 53 h 265"/>
                <a:gd name="T4" fmla="*/ 81 w 266"/>
                <a:gd name="T5" fmla="*/ 53 h 265"/>
                <a:gd name="T6" fmla="*/ 81 w 266"/>
                <a:gd name="T7" fmla="*/ 156 h 265"/>
                <a:gd name="T8" fmla="*/ 64 w 266"/>
                <a:gd name="T9" fmla="*/ 157 h 265"/>
                <a:gd name="T10" fmla="*/ 135 w 266"/>
                <a:gd name="T11" fmla="*/ 227 h 265"/>
                <a:gd name="T12" fmla="*/ 205 w 266"/>
                <a:gd name="T13" fmla="*/ 158 h 265"/>
                <a:gd name="T14" fmla="*/ 187 w 266"/>
                <a:gd name="T15" fmla="*/ 158 h 265"/>
                <a:gd name="T16" fmla="*/ 187 w 266"/>
                <a:gd name="T17" fmla="*/ 0 h 265"/>
                <a:gd name="T18" fmla="*/ 213 w 266"/>
                <a:gd name="T19" fmla="*/ 0 h 265"/>
                <a:gd name="T20" fmla="*/ 213 w 266"/>
                <a:gd name="T21" fmla="*/ 130 h 265"/>
                <a:gd name="T22" fmla="*/ 266 w 266"/>
                <a:gd name="T23" fmla="*/ 130 h 265"/>
                <a:gd name="T24" fmla="*/ 133 w 266"/>
                <a:gd name="T25" fmla="*/ 265 h 265"/>
                <a:gd name="T26" fmla="*/ 0 w 266"/>
                <a:gd name="T27" fmla="*/ 131 h 265"/>
                <a:gd name="T28" fmla="*/ 55 w 266"/>
                <a:gd name="T29" fmla="*/ 13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6" h="265">
                  <a:moveTo>
                    <a:pt x="55" y="131"/>
                  </a:moveTo>
                  <a:cubicBezTo>
                    <a:pt x="55" y="104"/>
                    <a:pt x="55" y="79"/>
                    <a:pt x="55" y="53"/>
                  </a:cubicBezTo>
                  <a:cubicBezTo>
                    <a:pt x="64" y="53"/>
                    <a:pt x="72" y="53"/>
                    <a:pt x="81" y="53"/>
                  </a:cubicBezTo>
                  <a:cubicBezTo>
                    <a:pt x="81" y="87"/>
                    <a:pt x="81" y="121"/>
                    <a:pt x="81" y="156"/>
                  </a:cubicBezTo>
                  <a:cubicBezTo>
                    <a:pt x="75" y="157"/>
                    <a:pt x="69" y="157"/>
                    <a:pt x="64" y="157"/>
                  </a:cubicBezTo>
                  <a:cubicBezTo>
                    <a:pt x="88" y="181"/>
                    <a:pt x="112" y="204"/>
                    <a:pt x="135" y="227"/>
                  </a:cubicBezTo>
                  <a:cubicBezTo>
                    <a:pt x="157" y="205"/>
                    <a:pt x="180" y="182"/>
                    <a:pt x="205" y="158"/>
                  </a:cubicBezTo>
                  <a:cubicBezTo>
                    <a:pt x="199" y="158"/>
                    <a:pt x="193" y="158"/>
                    <a:pt x="187" y="158"/>
                  </a:cubicBezTo>
                  <a:cubicBezTo>
                    <a:pt x="187" y="104"/>
                    <a:pt x="187" y="53"/>
                    <a:pt x="187" y="0"/>
                  </a:cubicBezTo>
                  <a:cubicBezTo>
                    <a:pt x="195" y="0"/>
                    <a:pt x="204" y="0"/>
                    <a:pt x="213" y="0"/>
                  </a:cubicBezTo>
                  <a:cubicBezTo>
                    <a:pt x="213" y="44"/>
                    <a:pt x="213" y="86"/>
                    <a:pt x="213" y="130"/>
                  </a:cubicBezTo>
                  <a:cubicBezTo>
                    <a:pt x="231" y="130"/>
                    <a:pt x="249" y="130"/>
                    <a:pt x="266" y="130"/>
                  </a:cubicBezTo>
                  <a:cubicBezTo>
                    <a:pt x="222" y="175"/>
                    <a:pt x="177" y="220"/>
                    <a:pt x="133" y="265"/>
                  </a:cubicBezTo>
                  <a:cubicBezTo>
                    <a:pt x="90" y="221"/>
                    <a:pt x="45" y="177"/>
                    <a:pt x="0" y="131"/>
                  </a:cubicBezTo>
                  <a:cubicBezTo>
                    <a:pt x="18" y="131"/>
                    <a:pt x="36" y="131"/>
                    <a:pt x="55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57">
              <a:extLst>
                <a:ext uri="{FF2B5EF4-FFF2-40B4-BE49-F238E27FC236}">
                  <a16:creationId xmlns:a16="http://schemas.microsoft.com/office/drawing/2014/main" id="{7DED91F4-80E7-4E00-8211-41B48AE9B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0025" y="2203450"/>
              <a:ext cx="1012825" cy="901700"/>
            </a:xfrm>
            <a:custGeom>
              <a:avLst/>
              <a:gdLst>
                <a:gd name="T0" fmla="*/ 54 w 268"/>
                <a:gd name="T1" fmla="*/ 239 h 239"/>
                <a:gd name="T2" fmla="*/ 54 w 268"/>
                <a:gd name="T3" fmla="*/ 134 h 239"/>
                <a:gd name="T4" fmla="*/ 0 w 268"/>
                <a:gd name="T5" fmla="*/ 134 h 239"/>
                <a:gd name="T6" fmla="*/ 134 w 268"/>
                <a:gd name="T7" fmla="*/ 0 h 239"/>
                <a:gd name="T8" fmla="*/ 268 w 268"/>
                <a:gd name="T9" fmla="*/ 134 h 239"/>
                <a:gd name="T10" fmla="*/ 212 w 268"/>
                <a:gd name="T11" fmla="*/ 134 h 239"/>
                <a:gd name="T12" fmla="*/ 212 w 268"/>
                <a:gd name="T13" fmla="*/ 186 h 239"/>
                <a:gd name="T14" fmla="*/ 186 w 268"/>
                <a:gd name="T15" fmla="*/ 186 h 239"/>
                <a:gd name="T16" fmla="*/ 186 w 268"/>
                <a:gd name="T17" fmla="*/ 108 h 239"/>
                <a:gd name="T18" fmla="*/ 203 w 268"/>
                <a:gd name="T19" fmla="*/ 108 h 239"/>
                <a:gd name="T20" fmla="*/ 132 w 268"/>
                <a:gd name="T21" fmla="*/ 37 h 239"/>
                <a:gd name="T22" fmla="*/ 63 w 268"/>
                <a:gd name="T23" fmla="*/ 107 h 239"/>
                <a:gd name="T24" fmla="*/ 80 w 268"/>
                <a:gd name="T25" fmla="*/ 107 h 239"/>
                <a:gd name="T26" fmla="*/ 80 w 268"/>
                <a:gd name="T27" fmla="*/ 239 h 239"/>
                <a:gd name="T28" fmla="*/ 54 w 268"/>
                <a:gd name="T2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8" h="239">
                  <a:moveTo>
                    <a:pt x="54" y="239"/>
                  </a:moveTo>
                  <a:cubicBezTo>
                    <a:pt x="54" y="204"/>
                    <a:pt x="54" y="170"/>
                    <a:pt x="54" y="134"/>
                  </a:cubicBezTo>
                  <a:cubicBezTo>
                    <a:pt x="36" y="134"/>
                    <a:pt x="17" y="134"/>
                    <a:pt x="0" y="134"/>
                  </a:cubicBezTo>
                  <a:cubicBezTo>
                    <a:pt x="45" y="89"/>
                    <a:pt x="90" y="44"/>
                    <a:pt x="134" y="0"/>
                  </a:cubicBezTo>
                  <a:cubicBezTo>
                    <a:pt x="177" y="43"/>
                    <a:pt x="222" y="88"/>
                    <a:pt x="268" y="134"/>
                  </a:cubicBezTo>
                  <a:cubicBezTo>
                    <a:pt x="249" y="134"/>
                    <a:pt x="231" y="134"/>
                    <a:pt x="212" y="134"/>
                  </a:cubicBezTo>
                  <a:cubicBezTo>
                    <a:pt x="212" y="152"/>
                    <a:pt x="212" y="168"/>
                    <a:pt x="212" y="186"/>
                  </a:cubicBezTo>
                  <a:cubicBezTo>
                    <a:pt x="203" y="186"/>
                    <a:pt x="195" y="186"/>
                    <a:pt x="186" y="186"/>
                  </a:cubicBezTo>
                  <a:cubicBezTo>
                    <a:pt x="186" y="160"/>
                    <a:pt x="186" y="134"/>
                    <a:pt x="186" y="108"/>
                  </a:cubicBezTo>
                  <a:cubicBezTo>
                    <a:pt x="192" y="108"/>
                    <a:pt x="198" y="108"/>
                    <a:pt x="203" y="108"/>
                  </a:cubicBezTo>
                  <a:cubicBezTo>
                    <a:pt x="179" y="84"/>
                    <a:pt x="156" y="61"/>
                    <a:pt x="132" y="37"/>
                  </a:cubicBezTo>
                  <a:cubicBezTo>
                    <a:pt x="110" y="59"/>
                    <a:pt x="87" y="83"/>
                    <a:pt x="63" y="107"/>
                  </a:cubicBezTo>
                  <a:cubicBezTo>
                    <a:pt x="68" y="107"/>
                    <a:pt x="74" y="107"/>
                    <a:pt x="80" y="107"/>
                  </a:cubicBezTo>
                  <a:cubicBezTo>
                    <a:pt x="80" y="152"/>
                    <a:pt x="80" y="195"/>
                    <a:pt x="80" y="239"/>
                  </a:cubicBezTo>
                  <a:cubicBezTo>
                    <a:pt x="72" y="239"/>
                    <a:pt x="64" y="239"/>
                    <a:pt x="54" y="2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8">
              <a:extLst>
                <a:ext uri="{FF2B5EF4-FFF2-40B4-BE49-F238E27FC236}">
                  <a16:creationId xmlns:a16="http://schemas.microsoft.com/office/drawing/2014/main" id="{58EFE250-2D68-4A43-AAF4-70CA0CD93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0475" y="2214563"/>
              <a:ext cx="98425" cy="93663"/>
            </a:xfrm>
            <a:custGeom>
              <a:avLst/>
              <a:gdLst>
                <a:gd name="T0" fmla="*/ 0 w 26"/>
                <a:gd name="T1" fmla="*/ 25 h 25"/>
                <a:gd name="T2" fmla="*/ 0 w 26"/>
                <a:gd name="T3" fmla="*/ 0 h 25"/>
                <a:gd name="T4" fmla="*/ 26 w 26"/>
                <a:gd name="T5" fmla="*/ 0 h 25"/>
                <a:gd name="T6" fmla="*/ 26 w 26"/>
                <a:gd name="T7" fmla="*/ 25 h 25"/>
                <a:gd name="T8" fmla="*/ 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cubicBezTo>
                    <a:pt x="0" y="17"/>
                    <a:pt x="0" y="9"/>
                    <a:pt x="0" y="0"/>
                  </a:cubicBezTo>
                  <a:cubicBezTo>
                    <a:pt x="9" y="0"/>
                    <a:pt x="17" y="0"/>
                    <a:pt x="26" y="0"/>
                  </a:cubicBezTo>
                  <a:cubicBezTo>
                    <a:pt x="26" y="9"/>
                    <a:pt x="26" y="17"/>
                    <a:pt x="26" y="25"/>
                  </a:cubicBezTo>
                  <a:cubicBezTo>
                    <a:pt x="18" y="25"/>
                    <a:pt x="9" y="25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9">
              <a:extLst>
                <a:ext uri="{FF2B5EF4-FFF2-40B4-BE49-F238E27FC236}">
                  <a16:creationId xmlns:a16="http://schemas.microsoft.com/office/drawing/2014/main" id="{FCD4A22B-6443-479C-BF4A-CD7302DAD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3288" y="3008313"/>
              <a:ext cx="93663" cy="93663"/>
            </a:xfrm>
            <a:custGeom>
              <a:avLst/>
              <a:gdLst>
                <a:gd name="T0" fmla="*/ 0 w 25"/>
                <a:gd name="T1" fmla="*/ 0 h 25"/>
                <a:gd name="T2" fmla="*/ 20 w 25"/>
                <a:gd name="T3" fmla="*/ 0 h 25"/>
                <a:gd name="T4" fmla="*/ 25 w 25"/>
                <a:gd name="T5" fmla="*/ 0 h 25"/>
                <a:gd name="T6" fmla="*/ 25 w 25"/>
                <a:gd name="T7" fmla="*/ 25 h 25"/>
                <a:gd name="T8" fmla="*/ 0 w 25"/>
                <a:gd name="T9" fmla="*/ 25 h 25"/>
                <a:gd name="T10" fmla="*/ 0 w 2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cubicBezTo>
                    <a:pt x="8" y="0"/>
                    <a:pt x="14" y="0"/>
                    <a:pt x="20" y="0"/>
                  </a:cubicBezTo>
                  <a:cubicBezTo>
                    <a:pt x="22" y="0"/>
                    <a:pt x="23" y="0"/>
                    <a:pt x="25" y="0"/>
                  </a:cubicBezTo>
                  <a:cubicBezTo>
                    <a:pt x="25" y="9"/>
                    <a:pt x="25" y="17"/>
                    <a:pt x="25" y="25"/>
                  </a:cubicBezTo>
                  <a:cubicBezTo>
                    <a:pt x="17" y="25"/>
                    <a:pt x="9" y="25"/>
                    <a:pt x="0" y="25"/>
                  </a:cubicBezTo>
                  <a:cubicBezTo>
                    <a:pt x="0" y="17"/>
                    <a:pt x="0" y="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60">
              <a:extLst>
                <a:ext uri="{FF2B5EF4-FFF2-40B4-BE49-F238E27FC236}">
                  <a16:creationId xmlns:a16="http://schemas.microsoft.com/office/drawing/2014/main" id="{88F22204-B512-42CB-A3E1-4BCFC0F8A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6425" y="3789363"/>
              <a:ext cx="1200150" cy="1031875"/>
            </a:xfrm>
            <a:custGeom>
              <a:avLst/>
              <a:gdLst>
                <a:gd name="T0" fmla="*/ 260 w 318"/>
                <a:gd name="T1" fmla="*/ 14 h 273"/>
                <a:gd name="T2" fmla="*/ 281 w 318"/>
                <a:gd name="T3" fmla="*/ 0 h 273"/>
                <a:gd name="T4" fmla="*/ 300 w 318"/>
                <a:gd name="T5" fmla="*/ 148 h 273"/>
                <a:gd name="T6" fmla="*/ 164 w 318"/>
                <a:gd name="T7" fmla="*/ 263 h 273"/>
                <a:gd name="T8" fmla="*/ 0 w 318"/>
                <a:gd name="T9" fmla="*/ 194 h 273"/>
                <a:gd name="T10" fmla="*/ 21 w 318"/>
                <a:gd name="T11" fmla="*/ 179 h 273"/>
                <a:gd name="T12" fmla="*/ 223 w 318"/>
                <a:gd name="T13" fmla="*/ 212 h 273"/>
                <a:gd name="T14" fmla="*/ 260 w 318"/>
                <a:gd name="T15" fmla="*/ 1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273">
                  <a:moveTo>
                    <a:pt x="260" y="14"/>
                  </a:moveTo>
                  <a:cubicBezTo>
                    <a:pt x="267" y="10"/>
                    <a:pt x="273" y="5"/>
                    <a:pt x="281" y="0"/>
                  </a:cubicBezTo>
                  <a:cubicBezTo>
                    <a:pt x="310" y="47"/>
                    <a:pt x="318" y="97"/>
                    <a:pt x="300" y="148"/>
                  </a:cubicBezTo>
                  <a:cubicBezTo>
                    <a:pt x="278" y="213"/>
                    <a:pt x="232" y="252"/>
                    <a:pt x="164" y="263"/>
                  </a:cubicBezTo>
                  <a:cubicBezTo>
                    <a:pt x="97" y="273"/>
                    <a:pt x="43" y="248"/>
                    <a:pt x="0" y="194"/>
                  </a:cubicBezTo>
                  <a:cubicBezTo>
                    <a:pt x="7" y="189"/>
                    <a:pt x="14" y="184"/>
                    <a:pt x="21" y="179"/>
                  </a:cubicBezTo>
                  <a:cubicBezTo>
                    <a:pt x="77" y="251"/>
                    <a:pt x="167" y="252"/>
                    <a:pt x="223" y="212"/>
                  </a:cubicBezTo>
                  <a:cubicBezTo>
                    <a:pt x="276" y="173"/>
                    <a:pt x="307" y="91"/>
                    <a:pt x="26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61">
              <a:extLst>
                <a:ext uri="{FF2B5EF4-FFF2-40B4-BE49-F238E27FC236}">
                  <a16:creationId xmlns:a16="http://schemas.microsoft.com/office/drawing/2014/main" id="{B1A5AC1E-7431-46CA-832B-D356B0F0F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9113" y="4318000"/>
              <a:ext cx="123825" cy="122238"/>
            </a:xfrm>
            <a:custGeom>
              <a:avLst/>
              <a:gdLst>
                <a:gd name="T0" fmla="*/ 33 w 33"/>
                <a:gd name="T1" fmla="*/ 20 h 32"/>
                <a:gd name="T2" fmla="*/ 10 w 33"/>
                <a:gd name="T3" fmla="*/ 32 h 32"/>
                <a:gd name="T4" fmla="*/ 0 w 33"/>
                <a:gd name="T5" fmla="*/ 9 h 32"/>
                <a:gd name="T6" fmla="*/ 25 w 33"/>
                <a:gd name="T7" fmla="*/ 0 h 32"/>
                <a:gd name="T8" fmla="*/ 33 w 33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3" y="20"/>
                  </a:moveTo>
                  <a:cubicBezTo>
                    <a:pt x="25" y="24"/>
                    <a:pt x="18" y="28"/>
                    <a:pt x="10" y="32"/>
                  </a:cubicBezTo>
                  <a:cubicBezTo>
                    <a:pt x="6" y="24"/>
                    <a:pt x="3" y="17"/>
                    <a:pt x="0" y="9"/>
                  </a:cubicBezTo>
                  <a:cubicBezTo>
                    <a:pt x="8" y="6"/>
                    <a:pt x="16" y="3"/>
                    <a:pt x="25" y="0"/>
                  </a:cubicBezTo>
                  <a:cubicBezTo>
                    <a:pt x="28" y="7"/>
                    <a:pt x="30" y="13"/>
                    <a:pt x="3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4631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D89E8605-7045-4354-AB50-161C0F520EDF}"/>
              </a:ext>
            </a:extLst>
          </p:cNvPr>
          <p:cNvSpPr/>
          <p:nvPr/>
        </p:nvSpPr>
        <p:spPr>
          <a:xfrm>
            <a:off x="0" y="6800484"/>
            <a:ext cx="12192000" cy="57516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28A78EB4-FDDF-4CCA-AAD2-2E24ABED10EE}"/>
              </a:ext>
            </a:extLst>
          </p:cNvPr>
          <p:cNvSpPr>
            <a:spLocks/>
          </p:cNvSpPr>
          <p:nvPr/>
        </p:nvSpPr>
        <p:spPr>
          <a:xfrm>
            <a:off x="7962448" y="6682008"/>
            <a:ext cx="4229552" cy="175993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0D26ECDE-895F-4C80-BC49-D662325B291B}"/>
              </a:ext>
            </a:extLst>
          </p:cNvPr>
          <p:cNvSpPr>
            <a:spLocks/>
          </p:cNvSpPr>
          <p:nvPr/>
        </p:nvSpPr>
        <p:spPr>
          <a:xfrm flipV="1">
            <a:off x="8893176" y="6682008"/>
            <a:ext cx="3298825" cy="175992"/>
          </a:xfrm>
          <a:custGeom>
            <a:avLst/>
            <a:gdLst>
              <a:gd name="connsiteX0" fmla="*/ 0 w 3298825"/>
              <a:gd name="connsiteY0" fmla="*/ 175992 h 175992"/>
              <a:gd name="connsiteX1" fmla="*/ 3298825 w 3298825"/>
              <a:gd name="connsiteY1" fmla="*/ 175992 h 175992"/>
              <a:gd name="connsiteX2" fmla="*/ 3298825 w 3298825"/>
              <a:gd name="connsiteY2" fmla="*/ 0 h 175992"/>
              <a:gd name="connsiteX3" fmla="*/ 120197 w 3298825"/>
              <a:gd name="connsiteY3" fmla="*/ 0 h 17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825" h="175992">
                <a:moveTo>
                  <a:pt x="0" y="175992"/>
                </a:moveTo>
                <a:lnTo>
                  <a:pt x="3298825" y="175992"/>
                </a:lnTo>
                <a:lnTo>
                  <a:pt x="3298825" y="0"/>
                </a:lnTo>
                <a:lnTo>
                  <a:pt x="120197" y="0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E004E289-1AAB-4871-894A-47CC03D54287}"/>
              </a:ext>
            </a:extLst>
          </p:cNvPr>
          <p:cNvGrpSpPr/>
          <p:nvPr/>
        </p:nvGrpSpPr>
        <p:grpSpPr>
          <a:xfrm>
            <a:off x="482600" y="451412"/>
            <a:ext cx="4828032" cy="641314"/>
            <a:chOff x="482600" y="451412"/>
            <a:chExt cx="4828032" cy="581538"/>
          </a:xfrm>
        </p:grpSpPr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B4509E10-0752-46B1-B5E8-C90BB3FBAFE9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BCAEA8A3-713B-4BAA-9682-B86D4B6F1284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880632FB-1C6A-44DB-B9AF-FD773F1F8551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D1829260-2197-4FE6-AC18-6C9E1AA45D3A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企业简介 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业务范围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ED71A6C6-2869-436B-9D36-D4D15A9EF659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Company  Profile</a:t>
              </a:r>
              <a:endParaRPr lang="zh-CN" altLang="en-US" sz="800" dirty="0">
                <a:solidFill>
                  <a:srgbClr val="103B5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69E7BF2-504E-45B4-99E6-7CD40D14E2AB}"/>
              </a:ext>
            </a:extLst>
          </p:cNvPr>
          <p:cNvGrpSpPr/>
          <p:nvPr/>
        </p:nvGrpSpPr>
        <p:grpSpPr>
          <a:xfrm>
            <a:off x="674333" y="3915739"/>
            <a:ext cx="4083648" cy="2345746"/>
            <a:chOff x="674332" y="3750685"/>
            <a:chExt cx="4370987" cy="25108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8231778-1FBF-4895-BACB-E9717E569B2D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32" y="3750685"/>
              <a:ext cx="4370987" cy="2510800"/>
            </a:xfrm>
            <a:prstGeom prst="rect">
              <a:avLst/>
            </a:prstGeom>
            <a:effectLst>
              <a:outerShdw blurRad="431800" dist="228600" dir="5400000" sx="92000" sy="92000" algn="t" rotWithShape="0">
                <a:srgbClr val="103B5C">
                  <a:alpha val="40000"/>
                </a:srgbClr>
              </a:outerShdw>
            </a:effectLst>
          </p:spPr>
        </p:pic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EE965070-A916-45DE-B27C-A00DD9E76B2A}"/>
                </a:ext>
              </a:extLst>
            </p:cNvPr>
            <p:cNvSpPr/>
            <p:nvPr/>
          </p:nvSpPr>
          <p:spPr>
            <a:xfrm>
              <a:off x="674332" y="6093705"/>
              <a:ext cx="4370987" cy="167780"/>
            </a:xfrm>
            <a:custGeom>
              <a:avLst/>
              <a:gdLst>
                <a:gd name="connsiteX0" fmla="*/ 2251039 w 4502078"/>
                <a:gd name="connsiteY0" fmla="*/ 0 h 172812"/>
                <a:gd name="connsiteX1" fmla="*/ 2345407 w 4502078"/>
                <a:gd name="connsiteY1" fmla="*/ 90624 h 172812"/>
                <a:gd name="connsiteX2" fmla="*/ 4502078 w 4502078"/>
                <a:gd name="connsiteY2" fmla="*/ 90624 h 172812"/>
                <a:gd name="connsiteX3" fmla="*/ 4502078 w 4502078"/>
                <a:gd name="connsiteY3" fmla="*/ 172812 h 172812"/>
                <a:gd name="connsiteX4" fmla="*/ 0 w 4502078"/>
                <a:gd name="connsiteY4" fmla="*/ 172812 h 172812"/>
                <a:gd name="connsiteX5" fmla="*/ 0 w 4502078"/>
                <a:gd name="connsiteY5" fmla="*/ 90624 h 172812"/>
                <a:gd name="connsiteX6" fmla="*/ 2156671 w 4502078"/>
                <a:gd name="connsiteY6" fmla="*/ 90624 h 17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2078" h="172812">
                  <a:moveTo>
                    <a:pt x="2251039" y="0"/>
                  </a:moveTo>
                  <a:lnTo>
                    <a:pt x="2345407" y="90624"/>
                  </a:lnTo>
                  <a:lnTo>
                    <a:pt x="4502078" y="90624"/>
                  </a:lnTo>
                  <a:lnTo>
                    <a:pt x="4502078" y="172812"/>
                  </a:lnTo>
                  <a:lnTo>
                    <a:pt x="0" y="172812"/>
                  </a:lnTo>
                  <a:lnTo>
                    <a:pt x="0" y="90624"/>
                  </a:lnTo>
                  <a:lnTo>
                    <a:pt x="2156671" y="90624"/>
                  </a:lnTo>
                  <a:close/>
                </a:path>
              </a:pathLst>
            </a:custGeom>
            <a:gradFill>
              <a:gsLst>
                <a:gs pos="100000">
                  <a:srgbClr val="103B5C"/>
                </a:gs>
                <a:gs pos="0">
                  <a:srgbClr val="3FA5A7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035D034-ADBE-4C95-8676-613584070347}"/>
              </a:ext>
            </a:extLst>
          </p:cNvPr>
          <p:cNvGrpSpPr/>
          <p:nvPr/>
        </p:nvGrpSpPr>
        <p:grpSpPr>
          <a:xfrm>
            <a:off x="-816801" y="1326189"/>
            <a:ext cx="12334470" cy="2347197"/>
            <a:chOff x="-1676530" y="1092726"/>
            <a:chExt cx="13194199" cy="251080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273C7B0E-F131-4910-8268-48FAE5F1B535}"/>
                </a:ext>
              </a:extLst>
            </p:cNvPr>
            <p:cNvGrpSpPr/>
            <p:nvPr/>
          </p:nvGrpSpPr>
          <p:grpSpPr>
            <a:xfrm>
              <a:off x="7146682" y="1092726"/>
              <a:ext cx="4370987" cy="2510800"/>
              <a:chOff x="7083370" y="1092726"/>
              <a:chExt cx="4502078" cy="2586102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BDBB740E-0C34-43FF-BA73-62F9DBDE3D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410"/>
              <a:stretch/>
            </p:blipFill>
            <p:spPr>
              <a:xfrm>
                <a:off x="7083370" y="1092726"/>
                <a:ext cx="4502078" cy="2586102"/>
              </a:xfrm>
              <a:prstGeom prst="rect">
                <a:avLst/>
              </a:prstGeom>
              <a:effectLst>
                <a:outerShdw blurRad="431800" dist="228600" dir="5400000" sx="92000" sy="92000" algn="t" rotWithShape="0">
                  <a:srgbClr val="103B5C">
                    <a:alpha val="40000"/>
                  </a:srgbClr>
                </a:outerShdw>
              </a:effectLst>
            </p:spPr>
          </p:pic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407D1B56-E6E8-4D0C-B6FA-A9A3ABD7D2AD}"/>
                  </a:ext>
                </a:extLst>
              </p:cNvPr>
              <p:cNvSpPr/>
              <p:nvPr/>
            </p:nvSpPr>
            <p:spPr>
              <a:xfrm>
                <a:off x="7083370" y="3506016"/>
                <a:ext cx="4502078" cy="172812"/>
              </a:xfrm>
              <a:custGeom>
                <a:avLst/>
                <a:gdLst>
                  <a:gd name="connsiteX0" fmla="*/ 2251039 w 4502078"/>
                  <a:gd name="connsiteY0" fmla="*/ 0 h 172812"/>
                  <a:gd name="connsiteX1" fmla="*/ 2345407 w 4502078"/>
                  <a:gd name="connsiteY1" fmla="*/ 90624 h 172812"/>
                  <a:gd name="connsiteX2" fmla="*/ 4502078 w 4502078"/>
                  <a:gd name="connsiteY2" fmla="*/ 90624 h 172812"/>
                  <a:gd name="connsiteX3" fmla="*/ 4502078 w 4502078"/>
                  <a:gd name="connsiteY3" fmla="*/ 172812 h 172812"/>
                  <a:gd name="connsiteX4" fmla="*/ 0 w 4502078"/>
                  <a:gd name="connsiteY4" fmla="*/ 172812 h 172812"/>
                  <a:gd name="connsiteX5" fmla="*/ 0 w 4502078"/>
                  <a:gd name="connsiteY5" fmla="*/ 90624 h 172812"/>
                  <a:gd name="connsiteX6" fmla="*/ 2156671 w 4502078"/>
                  <a:gd name="connsiteY6" fmla="*/ 90624 h 17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02078" h="172812">
                    <a:moveTo>
                      <a:pt x="2251039" y="0"/>
                    </a:moveTo>
                    <a:lnTo>
                      <a:pt x="2345407" y="90624"/>
                    </a:lnTo>
                    <a:lnTo>
                      <a:pt x="4502078" y="90624"/>
                    </a:lnTo>
                    <a:lnTo>
                      <a:pt x="4502078" y="172812"/>
                    </a:lnTo>
                    <a:lnTo>
                      <a:pt x="0" y="172812"/>
                    </a:lnTo>
                    <a:lnTo>
                      <a:pt x="0" y="90624"/>
                    </a:lnTo>
                    <a:lnTo>
                      <a:pt x="2156671" y="90624"/>
                    </a:lnTo>
                    <a:close/>
                  </a:path>
                </a:pathLst>
              </a:custGeom>
              <a:gradFill>
                <a:gsLst>
                  <a:gs pos="100000">
                    <a:srgbClr val="103B5C"/>
                  </a:gs>
                  <a:gs pos="0">
                    <a:srgbClr val="3FA5A7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06A23B3C-372E-447D-A5FD-7C9ADE262AF5}"/>
                </a:ext>
              </a:extLst>
            </p:cNvPr>
            <p:cNvSpPr/>
            <p:nvPr/>
          </p:nvSpPr>
          <p:spPr>
            <a:xfrm flipH="1">
              <a:off x="-1676530" y="1092726"/>
              <a:ext cx="8506825" cy="25108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3FA5A7">
                    <a:alpha val="17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3" name="矩形 132">
            <a:extLst>
              <a:ext uri="{FF2B5EF4-FFF2-40B4-BE49-F238E27FC236}">
                <a16:creationId xmlns:a16="http://schemas.microsoft.com/office/drawing/2014/main" id="{0B7AFE41-6E90-453A-A5D5-BF30825C6F65}"/>
              </a:ext>
            </a:extLst>
          </p:cNvPr>
          <p:cNvSpPr/>
          <p:nvPr/>
        </p:nvSpPr>
        <p:spPr>
          <a:xfrm>
            <a:off x="5042115" y="3919158"/>
            <a:ext cx="7952525" cy="234719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3FA5A7">
                  <a:alpha val="17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9C6A48AD-97DC-4AD1-ACD5-FCBA5350D2C3}"/>
              </a:ext>
            </a:extLst>
          </p:cNvPr>
          <p:cNvSpPr txBox="1"/>
          <p:nvPr/>
        </p:nvSpPr>
        <p:spPr>
          <a:xfrm>
            <a:off x="1288309" y="2221644"/>
            <a:ext cx="5529051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智能科技公司经营范围大概包括：人工智能系统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;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机器人的技术研究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;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技术开发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;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工业机器人制造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;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工业机器人制造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;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生物识别技术及家居智能化系统的研发及相关技术咨询等</a:t>
            </a: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1E614BD2-33AC-4253-8980-DFB9F04FAB34}"/>
              </a:ext>
            </a:extLst>
          </p:cNvPr>
          <p:cNvSpPr txBox="1"/>
          <p:nvPr/>
        </p:nvSpPr>
        <p:spPr>
          <a:xfrm>
            <a:off x="1288309" y="1819343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公司经营范围：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CA857A9-F8B4-4902-AFF2-92E29154F338}"/>
              </a:ext>
            </a:extLst>
          </p:cNvPr>
          <p:cNvSpPr/>
          <p:nvPr/>
        </p:nvSpPr>
        <p:spPr>
          <a:xfrm>
            <a:off x="6324600" y="3293589"/>
            <a:ext cx="91440" cy="91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8BF84F71-9910-4E95-84CB-A91E5DA3E594}"/>
              </a:ext>
            </a:extLst>
          </p:cNvPr>
          <p:cNvSpPr/>
          <p:nvPr/>
        </p:nvSpPr>
        <p:spPr>
          <a:xfrm>
            <a:off x="6518205" y="3293589"/>
            <a:ext cx="91440" cy="91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0C033046-B673-4C28-A28E-51CC92065EB2}"/>
              </a:ext>
            </a:extLst>
          </p:cNvPr>
          <p:cNvSpPr/>
          <p:nvPr/>
        </p:nvSpPr>
        <p:spPr>
          <a:xfrm>
            <a:off x="6711810" y="3293589"/>
            <a:ext cx="91440" cy="91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D1FB9A1E-ADAB-44E2-89CB-905ACDCE1819}"/>
              </a:ext>
            </a:extLst>
          </p:cNvPr>
          <p:cNvSpPr txBox="1"/>
          <p:nvPr/>
        </p:nvSpPr>
        <p:spPr>
          <a:xfrm>
            <a:off x="5310632" y="4842894"/>
            <a:ext cx="5529051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2019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5G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技术的产品研发和商用部署将进入最后的冲刺，中国、美国、日本、韩国等主要的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5G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技术研发国家的运营商将会持续扩充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5G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商用规划，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5G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智能手机也有望在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2019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年面世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68EBF937-4D89-4858-A741-4EFBB490461F}"/>
              </a:ext>
            </a:extLst>
          </p:cNvPr>
          <p:cNvSpPr txBox="1"/>
          <p:nvPr/>
        </p:nvSpPr>
        <p:spPr>
          <a:xfrm>
            <a:off x="5310632" y="4440593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公司市场范围：</a:t>
            </a:r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BA0619DC-6858-4037-9C06-341F9BE5A40F}"/>
              </a:ext>
            </a:extLst>
          </p:cNvPr>
          <p:cNvSpPr/>
          <p:nvPr/>
        </p:nvSpPr>
        <p:spPr>
          <a:xfrm>
            <a:off x="10346923" y="5914839"/>
            <a:ext cx="91440" cy="91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BC6AD4D4-DBBF-4C42-B273-C3EE43A54334}"/>
              </a:ext>
            </a:extLst>
          </p:cNvPr>
          <p:cNvSpPr/>
          <p:nvPr/>
        </p:nvSpPr>
        <p:spPr>
          <a:xfrm>
            <a:off x="10540528" y="5914839"/>
            <a:ext cx="91440" cy="91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22FB03C7-A9E1-4168-B327-A1DDFA80B458}"/>
              </a:ext>
            </a:extLst>
          </p:cNvPr>
          <p:cNvSpPr/>
          <p:nvPr/>
        </p:nvSpPr>
        <p:spPr>
          <a:xfrm>
            <a:off x="10734133" y="5914839"/>
            <a:ext cx="91440" cy="91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43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D89E8605-7045-4354-AB50-161C0F520EDF}"/>
              </a:ext>
            </a:extLst>
          </p:cNvPr>
          <p:cNvSpPr/>
          <p:nvPr/>
        </p:nvSpPr>
        <p:spPr>
          <a:xfrm>
            <a:off x="0" y="6800484"/>
            <a:ext cx="12192000" cy="57516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28A78EB4-FDDF-4CCA-AAD2-2E24ABED10EE}"/>
              </a:ext>
            </a:extLst>
          </p:cNvPr>
          <p:cNvSpPr>
            <a:spLocks/>
          </p:cNvSpPr>
          <p:nvPr/>
        </p:nvSpPr>
        <p:spPr>
          <a:xfrm>
            <a:off x="7962448" y="6682008"/>
            <a:ext cx="4229552" cy="175993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0D26ECDE-895F-4C80-BC49-D662325B291B}"/>
              </a:ext>
            </a:extLst>
          </p:cNvPr>
          <p:cNvSpPr>
            <a:spLocks/>
          </p:cNvSpPr>
          <p:nvPr/>
        </p:nvSpPr>
        <p:spPr>
          <a:xfrm flipV="1">
            <a:off x="8893176" y="6682008"/>
            <a:ext cx="3298825" cy="175992"/>
          </a:xfrm>
          <a:custGeom>
            <a:avLst/>
            <a:gdLst>
              <a:gd name="connsiteX0" fmla="*/ 0 w 3298825"/>
              <a:gd name="connsiteY0" fmla="*/ 175992 h 175992"/>
              <a:gd name="connsiteX1" fmla="*/ 3298825 w 3298825"/>
              <a:gd name="connsiteY1" fmla="*/ 175992 h 175992"/>
              <a:gd name="connsiteX2" fmla="*/ 3298825 w 3298825"/>
              <a:gd name="connsiteY2" fmla="*/ 0 h 175992"/>
              <a:gd name="connsiteX3" fmla="*/ 120197 w 3298825"/>
              <a:gd name="connsiteY3" fmla="*/ 0 h 17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825" h="175992">
                <a:moveTo>
                  <a:pt x="0" y="175992"/>
                </a:moveTo>
                <a:lnTo>
                  <a:pt x="3298825" y="175992"/>
                </a:lnTo>
                <a:lnTo>
                  <a:pt x="3298825" y="0"/>
                </a:lnTo>
                <a:lnTo>
                  <a:pt x="120197" y="0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E004E289-1AAB-4871-894A-47CC03D54287}"/>
              </a:ext>
            </a:extLst>
          </p:cNvPr>
          <p:cNvGrpSpPr/>
          <p:nvPr/>
        </p:nvGrpSpPr>
        <p:grpSpPr>
          <a:xfrm>
            <a:off x="482600" y="451412"/>
            <a:ext cx="4828032" cy="641314"/>
            <a:chOff x="482600" y="451412"/>
            <a:chExt cx="4828032" cy="581538"/>
          </a:xfrm>
        </p:grpSpPr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B4509E10-0752-46B1-B5E8-C90BB3FBAFE9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BCAEA8A3-713B-4BAA-9682-B86D4B6F1284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880632FB-1C6A-44DB-B9AF-FD773F1F8551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D1829260-2197-4FE6-AC18-6C9E1AA45D3A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企业简介 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优劣分析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ED71A6C6-2869-436B-9D36-D4D15A9EF659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Company  Profile</a:t>
              </a:r>
              <a:endParaRPr lang="zh-CN" altLang="en-US" sz="800" dirty="0">
                <a:solidFill>
                  <a:srgbClr val="103B5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880F3E8-BB6B-4CB8-9A08-15A90F6D6409}"/>
              </a:ext>
            </a:extLst>
          </p:cNvPr>
          <p:cNvGrpSpPr/>
          <p:nvPr/>
        </p:nvGrpSpPr>
        <p:grpSpPr>
          <a:xfrm>
            <a:off x="3274392" y="1695390"/>
            <a:ext cx="5662232" cy="3859376"/>
            <a:chOff x="3134591" y="1410955"/>
            <a:chExt cx="6385097" cy="435208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2B73539-4AF3-4549-916A-491633963713}"/>
                </a:ext>
              </a:extLst>
            </p:cNvPr>
            <p:cNvSpPr/>
            <p:nvPr/>
          </p:nvSpPr>
          <p:spPr>
            <a:xfrm>
              <a:off x="3134591" y="1410955"/>
              <a:ext cx="4352081" cy="4352081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0">
                  <a:srgbClr val="3FA5A7">
                    <a:alpha val="12000"/>
                  </a:srgb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2D811FE2-E56F-42F2-9319-D749859D0057}"/>
                </a:ext>
              </a:extLst>
            </p:cNvPr>
            <p:cNvSpPr/>
            <p:nvPr/>
          </p:nvSpPr>
          <p:spPr>
            <a:xfrm flipH="1">
              <a:off x="5167607" y="1410955"/>
              <a:ext cx="4352081" cy="4352081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0">
                  <a:srgbClr val="3FA5A7">
                    <a:alpha val="12000"/>
                  </a:srgb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AE3766-58E6-48C7-B3ED-E861326CAE08}"/>
              </a:ext>
            </a:extLst>
          </p:cNvPr>
          <p:cNvGrpSpPr/>
          <p:nvPr/>
        </p:nvGrpSpPr>
        <p:grpSpPr>
          <a:xfrm>
            <a:off x="3827555" y="2341274"/>
            <a:ext cx="4608509" cy="2602063"/>
            <a:chOff x="3992372" y="2297412"/>
            <a:chExt cx="4669536" cy="2636520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508A6E97-D045-4E31-9EA4-B200C88A440C}"/>
                </a:ext>
              </a:extLst>
            </p:cNvPr>
            <p:cNvSpPr/>
            <p:nvPr/>
          </p:nvSpPr>
          <p:spPr>
            <a:xfrm>
              <a:off x="3992372" y="2297412"/>
              <a:ext cx="2636520" cy="2636520"/>
            </a:xfrm>
            <a:prstGeom prst="ellipse">
              <a:avLst/>
            </a:prstGeom>
            <a:gradFill flip="none" rotWithShape="1">
              <a:gsLst>
                <a:gs pos="100000">
                  <a:srgbClr val="103B5C"/>
                </a:gs>
                <a:gs pos="0">
                  <a:srgbClr val="3FA5A7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31800" dist="228600" dir="5400000" sx="92000" sy="92000" algn="t" rotWithShape="0">
                <a:srgbClr val="103B5C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138FDCA6-2D4D-4D70-A0A0-F39D4942010B}"/>
                </a:ext>
              </a:extLst>
            </p:cNvPr>
            <p:cNvSpPr/>
            <p:nvPr/>
          </p:nvSpPr>
          <p:spPr>
            <a:xfrm>
              <a:off x="6025388" y="2297412"/>
              <a:ext cx="2636520" cy="2636520"/>
            </a:xfrm>
            <a:prstGeom prst="ellipse">
              <a:avLst/>
            </a:prstGeom>
            <a:gradFill flip="none" rotWithShape="1">
              <a:gsLst>
                <a:gs pos="100000">
                  <a:srgbClr val="103B5C"/>
                </a:gs>
                <a:gs pos="0">
                  <a:srgbClr val="3FA5A7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431800" dist="228600" dir="5400000" sx="92000" sy="92000" algn="t" rotWithShape="0">
                <a:srgbClr val="103B5C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3F6B8521-CE43-4E2E-B3E4-657081141FD1}"/>
                </a:ext>
              </a:extLst>
            </p:cNvPr>
            <p:cNvSpPr/>
            <p:nvPr/>
          </p:nvSpPr>
          <p:spPr>
            <a:xfrm>
              <a:off x="6025388" y="2776338"/>
              <a:ext cx="603504" cy="1678668"/>
            </a:xfrm>
            <a:custGeom>
              <a:avLst/>
              <a:gdLst>
                <a:gd name="connsiteX0" fmla="*/ 301752 w 603504"/>
                <a:gd name="connsiteY0" fmla="*/ 0 h 1678668"/>
                <a:gd name="connsiteX1" fmla="*/ 302478 w 603504"/>
                <a:gd name="connsiteY1" fmla="*/ 798 h 1678668"/>
                <a:gd name="connsiteX2" fmla="*/ 603504 w 603504"/>
                <a:gd name="connsiteY2" fmla="*/ 839334 h 1678668"/>
                <a:gd name="connsiteX3" fmla="*/ 302478 w 603504"/>
                <a:gd name="connsiteY3" fmla="*/ 1677870 h 1678668"/>
                <a:gd name="connsiteX4" fmla="*/ 301752 w 603504"/>
                <a:gd name="connsiteY4" fmla="*/ 1678668 h 1678668"/>
                <a:gd name="connsiteX5" fmla="*/ 301027 w 603504"/>
                <a:gd name="connsiteY5" fmla="*/ 1677870 h 1678668"/>
                <a:gd name="connsiteX6" fmla="*/ 0 w 603504"/>
                <a:gd name="connsiteY6" fmla="*/ 839334 h 1678668"/>
                <a:gd name="connsiteX7" fmla="*/ 301027 w 603504"/>
                <a:gd name="connsiteY7" fmla="*/ 798 h 167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3504" h="1678668">
                  <a:moveTo>
                    <a:pt x="301752" y="0"/>
                  </a:moveTo>
                  <a:lnTo>
                    <a:pt x="302478" y="798"/>
                  </a:lnTo>
                  <a:cubicBezTo>
                    <a:pt x="490535" y="228671"/>
                    <a:pt x="603504" y="520810"/>
                    <a:pt x="603504" y="839334"/>
                  </a:cubicBezTo>
                  <a:cubicBezTo>
                    <a:pt x="603504" y="1157858"/>
                    <a:pt x="490535" y="1449997"/>
                    <a:pt x="302478" y="1677870"/>
                  </a:cubicBezTo>
                  <a:lnTo>
                    <a:pt x="301752" y="1678668"/>
                  </a:lnTo>
                  <a:lnTo>
                    <a:pt x="301027" y="1677870"/>
                  </a:lnTo>
                  <a:cubicBezTo>
                    <a:pt x="112969" y="1449997"/>
                    <a:pt x="0" y="1157858"/>
                    <a:pt x="0" y="839334"/>
                  </a:cubicBezTo>
                  <a:cubicBezTo>
                    <a:pt x="0" y="520810"/>
                    <a:pt x="112969" y="228671"/>
                    <a:pt x="301027" y="7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B1438B5B-F26D-44EA-8FEB-F170D72D8AB9}"/>
              </a:ext>
            </a:extLst>
          </p:cNvPr>
          <p:cNvSpPr/>
          <p:nvPr/>
        </p:nvSpPr>
        <p:spPr>
          <a:xfrm>
            <a:off x="8058876" y="1988201"/>
            <a:ext cx="138896" cy="138896"/>
          </a:xfrm>
          <a:prstGeom prst="ellipse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F507F52-9A93-44F1-8581-8A58C5A4158D}"/>
              </a:ext>
            </a:extLst>
          </p:cNvPr>
          <p:cNvSpPr/>
          <p:nvPr/>
        </p:nvSpPr>
        <p:spPr>
          <a:xfrm>
            <a:off x="8058876" y="5137861"/>
            <a:ext cx="138896" cy="138896"/>
          </a:xfrm>
          <a:prstGeom prst="ellipse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26C566A3-9028-47DA-AE5E-C6B613867207}"/>
              </a:ext>
            </a:extLst>
          </p:cNvPr>
          <p:cNvSpPr/>
          <p:nvPr/>
        </p:nvSpPr>
        <p:spPr>
          <a:xfrm>
            <a:off x="8853997" y="3555630"/>
            <a:ext cx="138896" cy="138896"/>
          </a:xfrm>
          <a:prstGeom prst="ellipse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143B4C9-7DA7-42DD-9ADD-7B629D2ECCC7}"/>
              </a:ext>
            </a:extLst>
          </p:cNvPr>
          <p:cNvSpPr txBox="1"/>
          <p:nvPr/>
        </p:nvSpPr>
        <p:spPr>
          <a:xfrm>
            <a:off x="8436066" y="1850545"/>
            <a:ext cx="23440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信息越来越细分化与全面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更具有针对性和有效性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137EE73-53F8-4EA2-9FC7-A4894C2CFACA}"/>
              </a:ext>
            </a:extLst>
          </p:cNvPr>
          <p:cNvSpPr txBox="1"/>
          <p:nvPr/>
        </p:nvSpPr>
        <p:spPr>
          <a:xfrm>
            <a:off x="8436065" y="1481212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产品特色鲜明：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84F1E72-DC58-45A3-95CF-717F80E0687A}"/>
              </a:ext>
            </a:extLst>
          </p:cNvPr>
          <p:cNvSpPr txBox="1"/>
          <p:nvPr/>
        </p:nvSpPr>
        <p:spPr>
          <a:xfrm>
            <a:off x="8436066" y="5229184"/>
            <a:ext cx="23440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囊括的客户群比较广阔，更利于造声势，扩大影响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79B34E1-652E-4AC9-97BB-640AB44A397D}"/>
              </a:ext>
            </a:extLst>
          </p:cNvPr>
          <p:cNvSpPr txBox="1"/>
          <p:nvPr/>
        </p:nvSpPr>
        <p:spPr>
          <a:xfrm>
            <a:off x="8436065" y="4859851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客户群体庞大：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B4FCCCF-7AE9-4726-AF15-40D87403F914}"/>
              </a:ext>
            </a:extLst>
          </p:cNvPr>
          <p:cNvSpPr txBox="1"/>
          <p:nvPr/>
        </p:nvSpPr>
        <p:spPr>
          <a:xfrm>
            <a:off x="9127495" y="3641042"/>
            <a:ext cx="23440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庞大的会员数目，知名度的提升，吸引了商家的到来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ECE65B6-23EA-425B-95A6-A6A8C4580AA3}"/>
              </a:ext>
            </a:extLst>
          </p:cNvPr>
          <p:cNvSpPr txBox="1"/>
          <p:nvPr/>
        </p:nvSpPr>
        <p:spPr>
          <a:xfrm>
            <a:off x="9127494" y="3271709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企业基础雄厚：</a:t>
            </a: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B80865FE-1108-464A-8CEF-14745FC6E38E}"/>
              </a:ext>
            </a:extLst>
          </p:cNvPr>
          <p:cNvSpPr/>
          <p:nvPr/>
        </p:nvSpPr>
        <p:spPr>
          <a:xfrm flipH="1">
            <a:off x="3994229" y="1988201"/>
            <a:ext cx="138896" cy="138896"/>
          </a:xfrm>
          <a:prstGeom prst="ellipse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686AB514-ED25-44E0-9358-339A3EF8D8DB}"/>
              </a:ext>
            </a:extLst>
          </p:cNvPr>
          <p:cNvSpPr/>
          <p:nvPr/>
        </p:nvSpPr>
        <p:spPr>
          <a:xfrm flipH="1">
            <a:off x="3994229" y="5137861"/>
            <a:ext cx="138896" cy="138896"/>
          </a:xfrm>
          <a:prstGeom prst="ellipse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DCF24E4A-DDF4-45E5-B84C-464ACF7D418B}"/>
              </a:ext>
            </a:extLst>
          </p:cNvPr>
          <p:cNvSpPr/>
          <p:nvPr/>
        </p:nvSpPr>
        <p:spPr>
          <a:xfrm flipH="1">
            <a:off x="3199108" y="3555630"/>
            <a:ext cx="138896" cy="138896"/>
          </a:xfrm>
          <a:prstGeom prst="ellipse">
            <a:avLst/>
          </a:pr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734D9EA-5B09-48A9-B8D0-E5CC1F169A95}"/>
              </a:ext>
            </a:extLst>
          </p:cNvPr>
          <p:cNvSpPr txBox="1"/>
          <p:nvPr/>
        </p:nvSpPr>
        <p:spPr>
          <a:xfrm flipH="1">
            <a:off x="1411919" y="1850545"/>
            <a:ext cx="23440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由于股价过低，造成资金短缺，可能会产生危机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14617D6-3CC4-4B5D-8DD4-EB0F00464728}"/>
              </a:ext>
            </a:extLst>
          </p:cNvPr>
          <p:cNvSpPr txBox="1"/>
          <p:nvPr/>
        </p:nvSpPr>
        <p:spPr>
          <a:xfrm flipH="1">
            <a:off x="1681285" y="1481212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资金短缺：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D906B20F-C278-48B7-9894-6ABC5C38EAAE}"/>
              </a:ext>
            </a:extLst>
          </p:cNvPr>
          <p:cNvSpPr txBox="1"/>
          <p:nvPr/>
        </p:nvSpPr>
        <p:spPr>
          <a:xfrm flipH="1">
            <a:off x="1411919" y="5229184"/>
            <a:ext cx="23440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会员鱼龙混杂，内耗很严重，好客户与差客户的效果悬殊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ABCB6E48-3FEA-40FE-AC89-9E4B1264FE39}"/>
              </a:ext>
            </a:extLst>
          </p:cNvPr>
          <p:cNvSpPr txBox="1"/>
          <p:nvPr/>
        </p:nvSpPr>
        <p:spPr>
          <a:xfrm flipH="1">
            <a:off x="1681285" y="4859851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客户质量不高：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CA556B8-8E9B-4A94-BBAD-867C95839106}"/>
              </a:ext>
            </a:extLst>
          </p:cNvPr>
          <p:cNvSpPr txBox="1"/>
          <p:nvPr/>
        </p:nvSpPr>
        <p:spPr>
          <a:xfrm flipH="1">
            <a:off x="720490" y="3641042"/>
            <a:ext cx="2344016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因为战略转移，将面临新客户补充不足的尴尬境地。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D148A85-AA85-4581-8C00-C9EE2FB11755}"/>
              </a:ext>
            </a:extLst>
          </p:cNvPr>
          <p:cNvSpPr txBox="1"/>
          <p:nvPr/>
        </p:nvSpPr>
        <p:spPr>
          <a:xfrm flipH="1">
            <a:off x="989856" y="3271709"/>
            <a:ext cx="2074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企业战略转型：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91E04C7-E898-4FCC-8401-5818310A6402}"/>
              </a:ext>
            </a:extLst>
          </p:cNvPr>
          <p:cNvGrpSpPr/>
          <p:nvPr/>
        </p:nvGrpSpPr>
        <p:grpSpPr>
          <a:xfrm>
            <a:off x="4461759" y="3332691"/>
            <a:ext cx="3177736" cy="584775"/>
            <a:chOff x="4461759" y="3357385"/>
            <a:chExt cx="3177736" cy="584775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B62ECFB0-CBCB-4E7B-B27A-F38377BD2B06}"/>
                </a:ext>
              </a:extLst>
            </p:cNvPr>
            <p:cNvSpPr txBox="1"/>
            <p:nvPr/>
          </p:nvSpPr>
          <p:spPr>
            <a:xfrm>
              <a:off x="6634091" y="3357385"/>
              <a:ext cx="10054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+mj-ea"/>
                  <a:ea typeface="+mj-ea"/>
                </a:rPr>
                <a:t>优势</a:t>
              </a: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516B72FF-F245-4E66-A55A-B8F787F00C52}"/>
                </a:ext>
              </a:extLst>
            </p:cNvPr>
            <p:cNvSpPr txBox="1"/>
            <p:nvPr/>
          </p:nvSpPr>
          <p:spPr>
            <a:xfrm>
              <a:off x="4461759" y="3357385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+mj-ea"/>
                  <a:ea typeface="+mj-ea"/>
                </a:rPr>
                <a:t>劣势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593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E004E289-1AAB-4871-894A-47CC03D54287}"/>
              </a:ext>
            </a:extLst>
          </p:cNvPr>
          <p:cNvGrpSpPr/>
          <p:nvPr/>
        </p:nvGrpSpPr>
        <p:grpSpPr>
          <a:xfrm>
            <a:off x="482600" y="451412"/>
            <a:ext cx="4828032" cy="641314"/>
            <a:chOff x="482600" y="451412"/>
            <a:chExt cx="4828032" cy="581538"/>
          </a:xfrm>
        </p:grpSpPr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B4509E10-0752-46B1-B5E8-C90BB3FBAFE9}"/>
                </a:ext>
              </a:extLst>
            </p:cNvPr>
            <p:cNvGrpSpPr/>
            <p:nvPr/>
          </p:nvGrpSpPr>
          <p:grpSpPr>
            <a:xfrm>
              <a:off x="482600" y="451412"/>
              <a:ext cx="4828032" cy="573478"/>
              <a:chOff x="482600" y="451413"/>
              <a:chExt cx="4828032" cy="437588"/>
            </a:xfrm>
          </p:grpSpPr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BCAEA8A3-713B-4BAA-9682-B86D4B6F1284}"/>
                  </a:ext>
                </a:extLst>
              </p:cNvPr>
              <p:cNvSpPr/>
              <p:nvPr/>
            </p:nvSpPr>
            <p:spPr>
              <a:xfrm>
                <a:off x="544576" y="451413"/>
                <a:ext cx="4766056" cy="43758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3FA5A7">
                      <a:alpha val="17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880632FB-1C6A-44DB-B9AF-FD773F1F8551}"/>
                  </a:ext>
                </a:extLst>
              </p:cNvPr>
              <p:cNvSpPr/>
              <p:nvPr/>
            </p:nvSpPr>
            <p:spPr>
              <a:xfrm>
                <a:off x="482600" y="451413"/>
                <a:ext cx="61976" cy="437588"/>
              </a:xfrm>
              <a:prstGeom prst="rect">
                <a:avLst/>
              </a:prstGeom>
              <a:solidFill>
                <a:srgbClr val="3FA5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D1829260-2197-4FE6-AC18-6C9E1AA45D3A}"/>
                </a:ext>
              </a:extLst>
            </p:cNvPr>
            <p:cNvSpPr txBox="1"/>
            <p:nvPr/>
          </p:nvSpPr>
          <p:spPr>
            <a:xfrm>
              <a:off x="606552" y="465231"/>
              <a:ext cx="2999888" cy="418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企业简介 </a:t>
              </a:r>
              <a:r>
                <a:rPr lang="en-US" altLang="zh-CN" sz="24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– </a:t>
              </a:r>
              <a:r>
                <a:rPr lang="zh-CN" altLang="en-US" sz="2000" dirty="0">
                  <a:solidFill>
                    <a:srgbClr val="103B5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企业荣誉</a:t>
              </a:r>
              <a:endParaRPr lang="zh-CN" altLang="en-US" sz="2400" dirty="0">
                <a:solidFill>
                  <a:srgbClr val="103B5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ED71A6C6-2869-436B-9D36-D4D15A9EF659}"/>
                </a:ext>
              </a:extLst>
            </p:cNvPr>
            <p:cNvSpPr txBox="1"/>
            <p:nvPr/>
          </p:nvSpPr>
          <p:spPr>
            <a:xfrm>
              <a:off x="606552" y="817506"/>
              <a:ext cx="129284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800" dirty="0">
                  <a:solidFill>
                    <a:srgbClr val="103B5C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Company  Profile</a:t>
              </a:r>
              <a:endParaRPr lang="zh-CN" altLang="en-US" sz="800" dirty="0">
                <a:solidFill>
                  <a:srgbClr val="103B5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DE5038EC-34E0-458E-98C9-981419112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7150">
            <a:off x="5913878" y="3531603"/>
            <a:ext cx="3070692" cy="4094256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6A42B0A-49E0-4DBE-B78E-40BFEAB8E9A6}"/>
              </a:ext>
            </a:extLst>
          </p:cNvPr>
          <p:cNvGrpSpPr/>
          <p:nvPr/>
        </p:nvGrpSpPr>
        <p:grpSpPr>
          <a:xfrm>
            <a:off x="822230" y="1790936"/>
            <a:ext cx="1837150" cy="1592215"/>
            <a:chOff x="822230" y="1790936"/>
            <a:chExt cx="1837150" cy="1592215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8F4C94D3-73BC-4359-84CD-AC3B6B824935}"/>
                </a:ext>
              </a:extLst>
            </p:cNvPr>
            <p:cNvGrpSpPr/>
            <p:nvPr/>
          </p:nvGrpSpPr>
          <p:grpSpPr>
            <a:xfrm>
              <a:off x="822230" y="2602955"/>
              <a:ext cx="1837150" cy="780196"/>
              <a:chOff x="2292058" y="4652349"/>
              <a:chExt cx="2105374" cy="894105"/>
            </a:xfrm>
          </p:grpSpPr>
          <p:sp>
            <p:nvSpPr>
              <p:cNvPr id="315" name="Freeform 7">
                <a:extLst>
                  <a:ext uri="{FF2B5EF4-FFF2-40B4-BE49-F238E27FC236}">
                    <a16:creationId xmlns:a16="http://schemas.microsoft.com/office/drawing/2014/main" id="{CB350360-290F-4FBC-AE35-D6FEAFF28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059" y="5217205"/>
                <a:ext cx="347371" cy="329249"/>
              </a:xfrm>
              <a:custGeom>
                <a:avLst/>
                <a:gdLst>
                  <a:gd name="T0" fmla="*/ 18 w 97"/>
                  <a:gd name="T1" fmla="*/ 92 h 92"/>
                  <a:gd name="T2" fmla="*/ 25 w 97"/>
                  <a:gd name="T3" fmla="*/ 70 h 92"/>
                  <a:gd name="T4" fmla="*/ 29 w 97"/>
                  <a:gd name="T5" fmla="*/ 59 h 92"/>
                  <a:gd name="T6" fmla="*/ 28 w 97"/>
                  <a:gd name="T7" fmla="*/ 56 h 92"/>
                  <a:gd name="T8" fmla="*/ 2 w 97"/>
                  <a:gd name="T9" fmla="*/ 37 h 92"/>
                  <a:gd name="T10" fmla="*/ 0 w 97"/>
                  <a:gd name="T11" fmla="*/ 35 h 92"/>
                  <a:gd name="T12" fmla="*/ 2 w 97"/>
                  <a:gd name="T13" fmla="*/ 35 h 92"/>
                  <a:gd name="T14" fmla="*/ 34 w 97"/>
                  <a:gd name="T15" fmla="*/ 35 h 92"/>
                  <a:gd name="T16" fmla="*/ 37 w 97"/>
                  <a:gd name="T17" fmla="*/ 33 h 92"/>
                  <a:gd name="T18" fmla="*/ 47 w 97"/>
                  <a:gd name="T19" fmla="*/ 2 h 92"/>
                  <a:gd name="T20" fmla="*/ 48 w 97"/>
                  <a:gd name="T21" fmla="*/ 0 h 92"/>
                  <a:gd name="T22" fmla="*/ 52 w 97"/>
                  <a:gd name="T23" fmla="*/ 11 h 92"/>
                  <a:gd name="T24" fmla="*/ 59 w 97"/>
                  <a:gd name="T25" fmla="*/ 33 h 92"/>
                  <a:gd name="T26" fmla="*/ 62 w 97"/>
                  <a:gd name="T27" fmla="*/ 35 h 92"/>
                  <a:gd name="T28" fmla="*/ 94 w 97"/>
                  <a:gd name="T29" fmla="*/ 35 h 92"/>
                  <a:gd name="T30" fmla="*/ 97 w 97"/>
                  <a:gd name="T31" fmla="*/ 35 h 92"/>
                  <a:gd name="T32" fmla="*/ 95 w 97"/>
                  <a:gd name="T33" fmla="*/ 37 h 92"/>
                  <a:gd name="T34" fmla="*/ 68 w 97"/>
                  <a:gd name="T35" fmla="*/ 56 h 92"/>
                  <a:gd name="T36" fmla="*/ 67 w 97"/>
                  <a:gd name="T37" fmla="*/ 59 h 92"/>
                  <a:gd name="T38" fmla="*/ 77 w 97"/>
                  <a:gd name="T39" fmla="*/ 90 h 92"/>
                  <a:gd name="T40" fmla="*/ 78 w 97"/>
                  <a:gd name="T41" fmla="*/ 92 h 92"/>
                  <a:gd name="T42" fmla="*/ 76 w 97"/>
                  <a:gd name="T43" fmla="*/ 91 h 92"/>
                  <a:gd name="T44" fmla="*/ 50 w 97"/>
                  <a:gd name="T45" fmla="*/ 72 h 92"/>
                  <a:gd name="T46" fmla="*/ 47 w 97"/>
                  <a:gd name="T47" fmla="*/ 72 h 92"/>
                  <a:gd name="T48" fmla="*/ 21 w 97"/>
                  <a:gd name="T49" fmla="*/ 91 h 92"/>
                  <a:gd name="T50" fmla="*/ 18 w 97"/>
                  <a:gd name="T51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7" h="92">
                    <a:moveTo>
                      <a:pt x="18" y="92"/>
                    </a:moveTo>
                    <a:cubicBezTo>
                      <a:pt x="21" y="85"/>
                      <a:pt x="23" y="77"/>
                      <a:pt x="25" y="70"/>
                    </a:cubicBezTo>
                    <a:cubicBezTo>
                      <a:pt x="26" y="66"/>
                      <a:pt x="28" y="62"/>
                      <a:pt x="29" y="59"/>
                    </a:cubicBezTo>
                    <a:cubicBezTo>
                      <a:pt x="29" y="57"/>
                      <a:pt x="29" y="57"/>
                      <a:pt x="28" y="56"/>
                    </a:cubicBezTo>
                    <a:cubicBezTo>
                      <a:pt x="19" y="50"/>
                      <a:pt x="11" y="43"/>
                      <a:pt x="2" y="37"/>
                    </a:cubicBezTo>
                    <a:cubicBezTo>
                      <a:pt x="1" y="37"/>
                      <a:pt x="1" y="36"/>
                      <a:pt x="0" y="35"/>
                    </a:cubicBezTo>
                    <a:cubicBezTo>
                      <a:pt x="1" y="35"/>
                      <a:pt x="1" y="35"/>
                      <a:pt x="2" y="35"/>
                    </a:cubicBezTo>
                    <a:cubicBezTo>
                      <a:pt x="13" y="35"/>
                      <a:pt x="24" y="35"/>
                      <a:pt x="34" y="35"/>
                    </a:cubicBezTo>
                    <a:cubicBezTo>
                      <a:pt x="36" y="35"/>
                      <a:pt x="37" y="35"/>
                      <a:pt x="37" y="33"/>
                    </a:cubicBezTo>
                    <a:cubicBezTo>
                      <a:pt x="41" y="23"/>
                      <a:pt x="44" y="13"/>
                      <a:pt x="47" y="2"/>
                    </a:cubicBezTo>
                    <a:cubicBezTo>
                      <a:pt x="47" y="2"/>
                      <a:pt x="48" y="1"/>
                      <a:pt x="48" y="0"/>
                    </a:cubicBezTo>
                    <a:cubicBezTo>
                      <a:pt x="49" y="4"/>
                      <a:pt x="51" y="8"/>
                      <a:pt x="52" y="11"/>
                    </a:cubicBezTo>
                    <a:cubicBezTo>
                      <a:pt x="54" y="19"/>
                      <a:pt x="57" y="26"/>
                      <a:pt x="59" y="33"/>
                    </a:cubicBezTo>
                    <a:cubicBezTo>
                      <a:pt x="59" y="35"/>
                      <a:pt x="60" y="35"/>
                      <a:pt x="62" y="35"/>
                    </a:cubicBezTo>
                    <a:cubicBezTo>
                      <a:pt x="72" y="35"/>
                      <a:pt x="83" y="35"/>
                      <a:pt x="94" y="35"/>
                    </a:cubicBezTo>
                    <a:cubicBezTo>
                      <a:pt x="95" y="35"/>
                      <a:pt x="95" y="35"/>
                      <a:pt x="97" y="35"/>
                    </a:cubicBezTo>
                    <a:cubicBezTo>
                      <a:pt x="96" y="36"/>
                      <a:pt x="95" y="36"/>
                      <a:pt x="95" y="37"/>
                    </a:cubicBezTo>
                    <a:cubicBezTo>
                      <a:pt x="86" y="43"/>
                      <a:pt x="77" y="50"/>
                      <a:pt x="68" y="56"/>
                    </a:cubicBezTo>
                    <a:cubicBezTo>
                      <a:pt x="67" y="57"/>
                      <a:pt x="67" y="57"/>
                      <a:pt x="67" y="59"/>
                    </a:cubicBezTo>
                    <a:cubicBezTo>
                      <a:pt x="71" y="69"/>
                      <a:pt x="74" y="79"/>
                      <a:pt x="77" y="90"/>
                    </a:cubicBezTo>
                    <a:cubicBezTo>
                      <a:pt x="77" y="90"/>
                      <a:pt x="78" y="91"/>
                      <a:pt x="78" y="92"/>
                    </a:cubicBezTo>
                    <a:cubicBezTo>
                      <a:pt x="77" y="92"/>
                      <a:pt x="77" y="91"/>
                      <a:pt x="76" y="91"/>
                    </a:cubicBezTo>
                    <a:cubicBezTo>
                      <a:pt x="67" y="85"/>
                      <a:pt x="58" y="78"/>
                      <a:pt x="50" y="72"/>
                    </a:cubicBezTo>
                    <a:cubicBezTo>
                      <a:pt x="48" y="71"/>
                      <a:pt x="48" y="71"/>
                      <a:pt x="47" y="72"/>
                    </a:cubicBezTo>
                    <a:cubicBezTo>
                      <a:pt x="38" y="78"/>
                      <a:pt x="29" y="84"/>
                      <a:pt x="21" y="91"/>
                    </a:cubicBezTo>
                    <a:cubicBezTo>
                      <a:pt x="20" y="91"/>
                      <a:pt x="19" y="92"/>
                      <a:pt x="18" y="9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9">
                <a:extLst>
                  <a:ext uri="{FF2B5EF4-FFF2-40B4-BE49-F238E27FC236}">
                    <a16:creationId xmlns:a16="http://schemas.microsoft.com/office/drawing/2014/main" id="{9D521874-DEC2-48E2-8943-B439A57C7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473" y="5177938"/>
                <a:ext cx="211444" cy="208424"/>
              </a:xfrm>
              <a:custGeom>
                <a:avLst/>
                <a:gdLst>
                  <a:gd name="T0" fmla="*/ 0 w 59"/>
                  <a:gd name="T1" fmla="*/ 22 h 58"/>
                  <a:gd name="T2" fmla="*/ 20 w 59"/>
                  <a:gd name="T3" fmla="*/ 22 h 58"/>
                  <a:gd name="T4" fmla="*/ 23 w 59"/>
                  <a:gd name="T5" fmla="*/ 20 h 58"/>
                  <a:gd name="T6" fmla="*/ 29 w 59"/>
                  <a:gd name="T7" fmla="*/ 0 h 58"/>
                  <a:gd name="T8" fmla="*/ 30 w 59"/>
                  <a:gd name="T9" fmla="*/ 3 h 58"/>
                  <a:gd name="T10" fmla="*/ 36 w 59"/>
                  <a:gd name="T11" fmla="*/ 20 h 58"/>
                  <a:gd name="T12" fmla="*/ 39 w 59"/>
                  <a:gd name="T13" fmla="*/ 22 h 58"/>
                  <a:gd name="T14" fmla="*/ 57 w 59"/>
                  <a:gd name="T15" fmla="*/ 22 h 58"/>
                  <a:gd name="T16" fmla="*/ 59 w 59"/>
                  <a:gd name="T17" fmla="*/ 22 h 58"/>
                  <a:gd name="T18" fmla="*/ 59 w 59"/>
                  <a:gd name="T19" fmla="*/ 22 h 58"/>
                  <a:gd name="T20" fmla="*/ 58 w 59"/>
                  <a:gd name="T21" fmla="*/ 24 h 58"/>
                  <a:gd name="T22" fmla="*/ 43 w 59"/>
                  <a:gd name="T23" fmla="*/ 34 h 58"/>
                  <a:gd name="T24" fmla="*/ 42 w 59"/>
                  <a:gd name="T25" fmla="*/ 38 h 58"/>
                  <a:gd name="T26" fmla="*/ 48 w 59"/>
                  <a:gd name="T27" fmla="*/ 56 h 58"/>
                  <a:gd name="T28" fmla="*/ 48 w 59"/>
                  <a:gd name="T29" fmla="*/ 57 h 58"/>
                  <a:gd name="T30" fmla="*/ 30 w 59"/>
                  <a:gd name="T31" fmla="*/ 44 h 58"/>
                  <a:gd name="T32" fmla="*/ 11 w 59"/>
                  <a:gd name="T33" fmla="*/ 58 h 58"/>
                  <a:gd name="T34" fmla="*/ 18 w 59"/>
                  <a:gd name="T35" fmla="*/ 36 h 58"/>
                  <a:gd name="T36" fmla="*/ 0 w 59"/>
                  <a:gd name="T37" fmla="*/ 23 h 58"/>
                  <a:gd name="T38" fmla="*/ 0 w 59"/>
                  <a:gd name="T39" fmla="*/ 2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58">
                    <a:moveTo>
                      <a:pt x="0" y="22"/>
                    </a:moveTo>
                    <a:cubicBezTo>
                      <a:pt x="7" y="22"/>
                      <a:pt x="13" y="22"/>
                      <a:pt x="20" y="22"/>
                    </a:cubicBezTo>
                    <a:cubicBezTo>
                      <a:pt x="22" y="22"/>
                      <a:pt x="23" y="22"/>
                      <a:pt x="23" y="20"/>
                    </a:cubicBezTo>
                    <a:cubicBezTo>
                      <a:pt x="25" y="13"/>
                      <a:pt x="27" y="7"/>
                      <a:pt x="29" y="0"/>
                    </a:cubicBezTo>
                    <a:cubicBezTo>
                      <a:pt x="30" y="1"/>
                      <a:pt x="30" y="2"/>
                      <a:pt x="30" y="3"/>
                    </a:cubicBezTo>
                    <a:cubicBezTo>
                      <a:pt x="32" y="8"/>
                      <a:pt x="34" y="14"/>
                      <a:pt x="36" y="20"/>
                    </a:cubicBezTo>
                    <a:cubicBezTo>
                      <a:pt x="36" y="22"/>
                      <a:pt x="37" y="22"/>
                      <a:pt x="39" y="22"/>
                    </a:cubicBezTo>
                    <a:cubicBezTo>
                      <a:pt x="45" y="22"/>
                      <a:pt x="51" y="22"/>
                      <a:pt x="57" y="22"/>
                    </a:cubicBezTo>
                    <a:cubicBezTo>
                      <a:pt x="58" y="22"/>
                      <a:pt x="58" y="22"/>
                      <a:pt x="59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23"/>
                      <a:pt x="58" y="23"/>
                      <a:pt x="58" y="24"/>
                    </a:cubicBezTo>
                    <a:cubicBezTo>
                      <a:pt x="53" y="27"/>
                      <a:pt x="48" y="31"/>
                      <a:pt x="43" y="34"/>
                    </a:cubicBezTo>
                    <a:cubicBezTo>
                      <a:pt x="41" y="35"/>
                      <a:pt x="41" y="36"/>
                      <a:pt x="42" y="38"/>
                    </a:cubicBezTo>
                    <a:cubicBezTo>
                      <a:pt x="44" y="44"/>
                      <a:pt x="46" y="50"/>
                      <a:pt x="48" y="56"/>
                    </a:cubicBezTo>
                    <a:cubicBezTo>
                      <a:pt x="48" y="56"/>
                      <a:pt x="48" y="56"/>
                      <a:pt x="48" y="57"/>
                    </a:cubicBezTo>
                    <a:cubicBezTo>
                      <a:pt x="42" y="53"/>
                      <a:pt x="36" y="48"/>
                      <a:pt x="30" y="44"/>
                    </a:cubicBezTo>
                    <a:cubicBezTo>
                      <a:pt x="23" y="48"/>
                      <a:pt x="17" y="53"/>
                      <a:pt x="11" y="58"/>
                    </a:cubicBezTo>
                    <a:cubicBezTo>
                      <a:pt x="13" y="50"/>
                      <a:pt x="16" y="43"/>
                      <a:pt x="18" y="36"/>
                    </a:cubicBezTo>
                    <a:cubicBezTo>
                      <a:pt x="12" y="31"/>
                      <a:pt x="6" y="27"/>
                      <a:pt x="0" y="23"/>
                    </a:cubicBezTo>
                    <a:cubicBezTo>
                      <a:pt x="0" y="22"/>
                      <a:pt x="0" y="22"/>
                      <a:pt x="0" y="2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10">
                <a:extLst>
                  <a:ext uri="{FF2B5EF4-FFF2-40B4-BE49-F238E27FC236}">
                    <a16:creationId xmlns:a16="http://schemas.microsoft.com/office/drawing/2014/main" id="{20C73616-8EBB-4DC6-A399-4E919470D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637" y="5186999"/>
                <a:ext cx="208422" cy="202383"/>
              </a:xfrm>
              <a:custGeom>
                <a:avLst/>
                <a:gdLst>
                  <a:gd name="T0" fmla="*/ 11 w 59"/>
                  <a:gd name="T1" fmla="*/ 57 h 57"/>
                  <a:gd name="T2" fmla="*/ 17 w 59"/>
                  <a:gd name="T3" fmla="*/ 38 h 57"/>
                  <a:gd name="T4" fmla="*/ 18 w 59"/>
                  <a:gd name="T5" fmla="*/ 37 h 57"/>
                  <a:gd name="T6" fmla="*/ 17 w 59"/>
                  <a:gd name="T7" fmla="*/ 34 h 57"/>
                  <a:gd name="T8" fmla="*/ 0 w 59"/>
                  <a:gd name="T9" fmla="*/ 22 h 57"/>
                  <a:gd name="T10" fmla="*/ 2 w 59"/>
                  <a:gd name="T11" fmla="*/ 22 h 57"/>
                  <a:gd name="T12" fmla="*/ 21 w 59"/>
                  <a:gd name="T13" fmla="*/ 22 h 57"/>
                  <a:gd name="T14" fmla="*/ 23 w 59"/>
                  <a:gd name="T15" fmla="*/ 20 h 57"/>
                  <a:gd name="T16" fmla="*/ 30 w 59"/>
                  <a:gd name="T17" fmla="*/ 0 h 57"/>
                  <a:gd name="T18" fmla="*/ 30 w 59"/>
                  <a:gd name="T19" fmla="*/ 2 h 57"/>
                  <a:gd name="T20" fmla="*/ 36 w 59"/>
                  <a:gd name="T21" fmla="*/ 20 h 57"/>
                  <a:gd name="T22" fmla="*/ 39 w 59"/>
                  <a:gd name="T23" fmla="*/ 22 h 57"/>
                  <a:gd name="T24" fmla="*/ 57 w 59"/>
                  <a:gd name="T25" fmla="*/ 22 h 57"/>
                  <a:gd name="T26" fmla="*/ 59 w 59"/>
                  <a:gd name="T27" fmla="*/ 22 h 57"/>
                  <a:gd name="T28" fmla="*/ 58 w 59"/>
                  <a:gd name="T29" fmla="*/ 23 h 57"/>
                  <a:gd name="T30" fmla="*/ 42 w 59"/>
                  <a:gd name="T31" fmla="*/ 34 h 57"/>
                  <a:gd name="T32" fmla="*/ 42 w 59"/>
                  <a:gd name="T33" fmla="*/ 37 h 57"/>
                  <a:gd name="T34" fmla="*/ 47 w 59"/>
                  <a:gd name="T35" fmla="*/ 55 h 57"/>
                  <a:gd name="T36" fmla="*/ 48 w 59"/>
                  <a:gd name="T37" fmla="*/ 57 h 57"/>
                  <a:gd name="T38" fmla="*/ 30 w 59"/>
                  <a:gd name="T39" fmla="*/ 44 h 57"/>
                  <a:gd name="T40" fmla="*/ 11 w 59"/>
                  <a:gd name="T4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57">
                    <a:moveTo>
                      <a:pt x="11" y="57"/>
                    </a:moveTo>
                    <a:cubicBezTo>
                      <a:pt x="13" y="51"/>
                      <a:pt x="15" y="44"/>
                      <a:pt x="17" y="38"/>
                    </a:cubicBezTo>
                    <a:cubicBezTo>
                      <a:pt x="17" y="38"/>
                      <a:pt x="17" y="37"/>
                      <a:pt x="18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1" y="30"/>
                      <a:pt x="6" y="26"/>
                      <a:pt x="0" y="22"/>
                    </a:cubicBezTo>
                    <a:cubicBezTo>
                      <a:pt x="1" y="22"/>
                      <a:pt x="2" y="22"/>
                      <a:pt x="2" y="22"/>
                    </a:cubicBezTo>
                    <a:cubicBezTo>
                      <a:pt x="8" y="22"/>
                      <a:pt x="14" y="22"/>
                      <a:pt x="21" y="22"/>
                    </a:cubicBezTo>
                    <a:cubicBezTo>
                      <a:pt x="22" y="22"/>
                      <a:pt x="23" y="21"/>
                      <a:pt x="23" y="20"/>
                    </a:cubicBezTo>
                    <a:cubicBezTo>
                      <a:pt x="25" y="13"/>
                      <a:pt x="27" y="7"/>
                      <a:pt x="30" y="0"/>
                    </a:cubicBezTo>
                    <a:cubicBezTo>
                      <a:pt x="30" y="1"/>
                      <a:pt x="30" y="2"/>
                      <a:pt x="30" y="2"/>
                    </a:cubicBezTo>
                    <a:cubicBezTo>
                      <a:pt x="32" y="8"/>
                      <a:pt x="34" y="14"/>
                      <a:pt x="36" y="20"/>
                    </a:cubicBezTo>
                    <a:cubicBezTo>
                      <a:pt x="37" y="21"/>
                      <a:pt x="37" y="22"/>
                      <a:pt x="39" y="22"/>
                    </a:cubicBezTo>
                    <a:cubicBezTo>
                      <a:pt x="45" y="22"/>
                      <a:pt x="51" y="22"/>
                      <a:pt x="57" y="22"/>
                    </a:cubicBezTo>
                    <a:cubicBezTo>
                      <a:pt x="58" y="22"/>
                      <a:pt x="58" y="22"/>
                      <a:pt x="59" y="22"/>
                    </a:cubicBezTo>
                    <a:cubicBezTo>
                      <a:pt x="59" y="23"/>
                      <a:pt x="58" y="23"/>
                      <a:pt x="58" y="23"/>
                    </a:cubicBezTo>
                    <a:cubicBezTo>
                      <a:pt x="53" y="27"/>
                      <a:pt x="48" y="31"/>
                      <a:pt x="42" y="34"/>
                    </a:cubicBezTo>
                    <a:cubicBezTo>
                      <a:pt x="41" y="35"/>
                      <a:pt x="41" y="36"/>
                      <a:pt x="42" y="37"/>
                    </a:cubicBezTo>
                    <a:cubicBezTo>
                      <a:pt x="44" y="43"/>
                      <a:pt x="46" y="49"/>
                      <a:pt x="47" y="55"/>
                    </a:cubicBezTo>
                    <a:cubicBezTo>
                      <a:pt x="48" y="55"/>
                      <a:pt x="48" y="56"/>
                      <a:pt x="48" y="57"/>
                    </a:cubicBezTo>
                    <a:cubicBezTo>
                      <a:pt x="42" y="52"/>
                      <a:pt x="36" y="48"/>
                      <a:pt x="30" y="44"/>
                    </a:cubicBezTo>
                    <a:cubicBezTo>
                      <a:pt x="24" y="48"/>
                      <a:pt x="18" y="52"/>
                      <a:pt x="11" y="57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11">
                <a:extLst>
                  <a:ext uri="{FF2B5EF4-FFF2-40B4-BE49-F238E27FC236}">
                    <a16:creationId xmlns:a16="http://schemas.microsoft.com/office/drawing/2014/main" id="{A44E37B8-B0AD-437E-BD2E-BC03983D8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215" y="5223246"/>
                <a:ext cx="193320" cy="93640"/>
              </a:xfrm>
              <a:custGeom>
                <a:avLst/>
                <a:gdLst>
                  <a:gd name="T0" fmla="*/ 0 w 54"/>
                  <a:gd name="T1" fmla="*/ 13 h 27"/>
                  <a:gd name="T2" fmla="*/ 54 w 54"/>
                  <a:gd name="T3" fmla="*/ 13 h 27"/>
                  <a:gd name="T4" fmla="*/ 53 w 54"/>
                  <a:gd name="T5" fmla="*/ 13 h 27"/>
                  <a:gd name="T6" fmla="*/ 28 w 54"/>
                  <a:gd name="T7" fmla="*/ 26 h 27"/>
                  <a:gd name="T8" fmla="*/ 8 w 54"/>
                  <a:gd name="T9" fmla="*/ 20 h 27"/>
                  <a:gd name="T10" fmla="*/ 0 w 54"/>
                  <a:gd name="T11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7">
                    <a:moveTo>
                      <a:pt x="0" y="13"/>
                    </a:moveTo>
                    <a:cubicBezTo>
                      <a:pt x="19" y="2"/>
                      <a:pt x="37" y="0"/>
                      <a:pt x="54" y="13"/>
                    </a:cubicBezTo>
                    <a:cubicBezTo>
                      <a:pt x="54" y="13"/>
                      <a:pt x="54" y="13"/>
                      <a:pt x="53" y="13"/>
                    </a:cubicBezTo>
                    <a:cubicBezTo>
                      <a:pt x="46" y="20"/>
                      <a:pt x="38" y="25"/>
                      <a:pt x="28" y="26"/>
                    </a:cubicBezTo>
                    <a:cubicBezTo>
                      <a:pt x="20" y="27"/>
                      <a:pt x="14" y="25"/>
                      <a:pt x="8" y="20"/>
                    </a:cubicBezTo>
                    <a:cubicBezTo>
                      <a:pt x="5" y="18"/>
                      <a:pt x="3" y="16"/>
                      <a:pt x="0" y="13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12">
                <a:extLst>
                  <a:ext uri="{FF2B5EF4-FFF2-40B4-BE49-F238E27FC236}">
                    <a16:creationId xmlns:a16="http://schemas.microsoft.com/office/drawing/2014/main" id="{F0EA4829-B060-41B7-9878-2F4EFDAC6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028" y="5274598"/>
                <a:ext cx="184257" cy="102701"/>
              </a:xfrm>
              <a:custGeom>
                <a:avLst/>
                <a:gdLst>
                  <a:gd name="T0" fmla="*/ 52 w 52"/>
                  <a:gd name="T1" fmla="*/ 8 h 29"/>
                  <a:gd name="T2" fmla="*/ 28 w 52"/>
                  <a:gd name="T3" fmla="*/ 28 h 29"/>
                  <a:gd name="T4" fmla="*/ 0 w 52"/>
                  <a:gd name="T5" fmla="*/ 22 h 29"/>
                  <a:gd name="T6" fmla="*/ 52 w 52"/>
                  <a:gd name="T7" fmla="*/ 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29">
                    <a:moveTo>
                      <a:pt x="52" y="8"/>
                    </a:moveTo>
                    <a:cubicBezTo>
                      <a:pt x="47" y="19"/>
                      <a:pt x="40" y="26"/>
                      <a:pt x="28" y="28"/>
                    </a:cubicBezTo>
                    <a:cubicBezTo>
                      <a:pt x="18" y="29"/>
                      <a:pt x="9" y="26"/>
                      <a:pt x="0" y="22"/>
                    </a:cubicBezTo>
                    <a:cubicBezTo>
                      <a:pt x="7" y="8"/>
                      <a:pt x="35" y="0"/>
                      <a:pt x="52" y="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0" name="Freeform 13">
                <a:extLst>
                  <a:ext uri="{FF2B5EF4-FFF2-40B4-BE49-F238E27FC236}">
                    <a16:creationId xmlns:a16="http://schemas.microsoft.com/office/drawing/2014/main" id="{D42E8EB4-20CA-4C0C-920F-8EB1A64A0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058" y="4818482"/>
                <a:ext cx="132907" cy="138949"/>
              </a:xfrm>
              <a:custGeom>
                <a:avLst/>
                <a:gdLst>
                  <a:gd name="T0" fmla="*/ 0 w 37"/>
                  <a:gd name="T1" fmla="*/ 0 h 39"/>
                  <a:gd name="T2" fmla="*/ 37 w 37"/>
                  <a:gd name="T3" fmla="*/ 38 h 39"/>
                  <a:gd name="T4" fmla="*/ 23 w 37"/>
                  <a:gd name="T5" fmla="*/ 37 h 39"/>
                  <a:gd name="T6" fmla="*/ 5 w 37"/>
                  <a:gd name="T7" fmla="*/ 21 h 39"/>
                  <a:gd name="T8" fmla="*/ 0 w 37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9">
                    <a:moveTo>
                      <a:pt x="0" y="0"/>
                    </a:moveTo>
                    <a:cubicBezTo>
                      <a:pt x="22" y="4"/>
                      <a:pt x="32" y="17"/>
                      <a:pt x="37" y="38"/>
                    </a:cubicBezTo>
                    <a:cubicBezTo>
                      <a:pt x="32" y="39"/>
                      <a:pt x="27" y="38"/>
                      <a:pt x="23" y="37"/>
                    </a:cubicBezTo>
                    <a:cubicBezTo>
                      <a:pt x="14" y="35"/>
                      <a:pt x="8" y="29"/>
                      <a:pt x="5" y="21"/>
                    </a:cubicBezTo>
                    <a:cubicBezTo>
                      <a:pt x="1" y="15"/>
                      <a:pt x="0" y="8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1" name="Freeform 14">
                <a:extLst>
                  <a:ext uri="{FF2B5EF4-FFF2-40B4-BE49-F238E27FC236}">
                    <a16:creationId xmlns:a16="http://schemas.microsoft.com/office/drawing/2014/main" id="{50725B27-16B1-45E1-955F-B5BF3C808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955" y="5226268"/>
                <a:ext cx="190298" cy="90619"/>
              </a:xfrm>
              <a:custGeom>
                <a:avLst/>
                <a:gdLst>
                  <a:gd name="T0" fmla="*/ 53 w 53"/>
                  <a:gd name="T1" fmla="*/ 12 h 26"/>
                  <a:gd name="T2" fmla="*/ 38 w 53"/>
                  <a:gd name="T3" fmla="*/ 23 h 26"/>
                  <a:gd name="T4" fmla="*/ 21 w 53"/>
                  <a:gd name="T5" fmla="*/ 24 h 26"/>
                  <a:gd name="T6" fmla="*/ 0 w 53"/>
                  <a:gd name="T7" fmla="*/ 12 h 26"/>
                  <a:gd name="T8" fmla="*/ 53 w 53"/>
                  <a:gd name="T9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6">
                    <a:moveTo>
                      <a:pt x="53" y="12"/>
                    </a:moveTo>
                    <a:cubicBezTo>
                      <a:pt x="49" y="17"/>
                      <a:pt x="44" y="21"/>
                      <a:pt x="38" y="23"/>
                    </a:cubicBezTo>
                    <a:cubicBezTo>
                      <a:pt x="33" y="26"/>
                      <a:pt x="27" y="26"/>
                      <a:pt x="21" y="24"/>
                    </a:cubicBezTo>
                    <a:cubicBezTo>
                      <a:pt x="13" y="22"/>
                      <a:pt x="6" y="18"/>
                      <a:pt x="0" y="12"/>
                    </a:cubicBezTo>
                    <a:cubicBezTo>
                      <a:pt x="13" y="0"/>
                      <a:pt x="36" y="0"/>
                      <a:pt x="53" y="1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2" name="Freeform 15">
                <a:extLst>
                  <a:ext uri="{FF2B5EF4-FFF2-40B4-BE49-F238E27FC236}">
                    <a16:creationId xmlns:a16="http://schemas.microsoft.com/office/drawing/2014/main" id="{38CDFE94-B018-4448-91EB-751041194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205" y="5289700"/>
                <a:ext cx="181237" cy="87599"/>
              </a:xfrm>
              <a:custGeom>
                <a:avLst/>
                <a:gdLst>
                  <a:gd name="T0" fmla="*/ 0 w 51"/>
                  <a:gd name="T1" fmla="*/ 4 h 25"/>
                  <a:gd name="T2" fmla="*/ 29 w 51"/>
                  <a:gd name="T3" fmla="*/ 2 h 25"/>
                  <a:gd name="T4" fmla="*/ 51 w 51"/>
                  <a:gd name="T5" fmla="*/ 17 h 25"/>
                  <a:gd name="T6" fmla="*/ 38 w 51"/>
                  <a:gd name="T7" fmla="*/ 23 h 25"/>
                  <a:gd name="T8" fmla="*/ 16 w 51"/>
                  <a:gd name="T9" fmla="*/ 22 h 25"/>
                  <a:gd name="T10" fmla="*/ 0 w 51"/>
                  <a:gd name="T11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25">
                    <a:moveTo>
                      <a:pt x="0" y="4"/>
                    </a:moveTo>
                    <a:cubicBezTo>
                      <a:pt x="9" y="1"/>
                      <a:pt x="19" y="0"/>
                      <a:pt x="29" y="2"/>
                    </a:cubicBezTo>
                    <a:cubicBezTo>
                      <a:pt x="38" y="4"/>
                      <a:pt x="45" y="10"/>
                      <a:pt x="51" y="17"/>
                    </a:cubicBezTo>
                    <a:cubicBezTo>
                      <a:pt x="47" y="20"/>
                      <a:pt x="43" y="22"/>
                      <a:pt x="38" y="23"/>
                    </a:cubicBezTo>
                    <a:cubicBezTo>
                      <a:pt x="31" y="24"/>
                      <a:pt x="23" y="25"/>
                      <a:pt x="16" y="22"/>
                    </a:cubicBezTo>
                    <a:cubicBezTo>
                      <a:pt x="8" y="18"/>
                      <a:pt x="3" y="12"/>
                      <a:pt x="0" y="4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3" name="Freeform 16">
                <a:extLst>
                  <a:ext uri="{FF2B5EF4-FFF2-40B4-BE49-F238E27FC236}">
                    <a16:creationId xmlns:a16="http://schemas.microsoft.com/office/drawing/2014/main" id="{A94A1B94-951A-4D9E-93A5-AB0EB6E47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546" y="4818482"/>
                <a:ext cx="129886" cy="138949"/>
              </a:xfrm>
              <a:custGeom>
                <a:avLst/>
                <a:gdLst>
                  <a:gd name="T0" fmla="*/ 0 w 37"/>
                  <a:gd name="T1" fmla="*/ 38 h 39"/>
                  <a:gd name="T2" fmla="*/ 37 w 37"/>
                  <a:gd name="T3" fmla="*/ 0 h 39"/>
                  <a:gd name="T4" fmla="*/ 36 w 37"/>
                  <a:gd name="T5" fmla="*/ 7 h 39"/>
                  <a:gd name="T6" fmla="*/ 29 w 37"/>
                  <a:gd name="T7" fmla="*/ 26 h 39"/>
                  <a:gd name="T8" fmla="*/ 0 w 37"/>
                  <a:gd name="T9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9">
                    <a:moveTo>
                      <a:pt x="0" y="38"/>
                    </a:moveTo>
                    <a:cubicBezTo>
                      <a:pt x="5" y="17"/>
                      <a:pt x="15" y="4"/>
                      <a:pt x="37" y="0"/>
                    </a:cubicBezTo>
                    <a:cubicBezTo>
                      <a:pt x="37" y="3"/>
                      <a:pt x="37" y="5"/>
                      <a:pt x="36" y="7"/>
                    </a:cubicBezTo>
                    <a:cubicBezTo>
                      <a:pt x="36" y="14"/>
                      <a:pt x="33" y="21"/>
                      <a:pt x="29" y="26"/>
                    </a:cubicBezTo>
                    <a:cubicBezTo>
                      <a:pt x="22" y="36"/>
                      <a:pt x="12" y="39"/>
                      <a:pt x="0" y="3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4" name="Freeform 17">
                <a:extLst>
                  <a:ext uri="{FF2B5EF4-FFF2-40B4-BE49-F238E27FC236}">
                    <a16:creationId xmlns:a16="http://schemas.microsoft.com/office/drawing/2014/main" id="{DC90393C-8CF8-47E8-88B8-DF2762AC1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2969" y="4978577"/>
                <a:ext cx="160092" cy="120825"/>
              </a:xfrm>
              <a:custGeom>
                <a:avLst/>
                <a:gdLst>
                  <a:gd name="T0" fmla="*/ 45 w 45"/>
                  <a:gd name="T1" fmla="*/ 3 h 34"/>
                  <a:gd name="T2" fmla="*/ 40 w 45"/>
                  <a:gd name="T3" fmla="*/ 15 h 34"/>
                  <a:gd name="T4" fmla="*/ 21 w 45"/>
                  <a:gd name="T5" fmla="*/ 32 h 34"/>
                  <a:gd name="T6" fmla="*/ 0 w 45"/>
                  <a:gd name="T7" fmla="*/ 30 h 34"/>
                  <a:gd name="T8" fmla="*/ 45 w 45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4">
                    <a:moveTo>
                      <a:pt x="45" y="3"/>
                    </a:moveTo>
                    <a:cubicBezTo>
                      <a:pt x="44" y="8"/>
                      <a:pt x="43" y="12"/>
                      <a:pt x="40" y="15"/>
                    </a:cubicBezTo>
                    <a:cubicBezTo>
                      <a:pt x="36" y="23"/>
                      <a:pt x="30" y="29"/>
                      <a:pt x="21" y="32"/>
                    </a:cubicBezTo>
                    <a:cubicBezTo>
                      <a:pt x="14" y="34"/>
                      <a:pt x="7" y="33"/>
                      <a:pt x="0" y="30"/>
                    </a:cubicBezTo>
                    <a:cubicBezTo>
                      <a:pt x="5" y="13"/>
                      <a:pt x="29" y="0"/>
                      <a:pt x="45" y="3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5" name="Freeform 18">
                <a:extLst>
                  <a:ext uri="{FF2B5EF4-FFF2-40B4-BE49-F238E27FC236}">
                    <a16:creationId xmlns:a16="http://schemas.microsoft.com/office/drawing/2014/main" id="{24B9232F-9FE8-4A91-AA56-35CEA1797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6429" y="4987637"/>
                <a:ext cx="160092" cy="111764"/>
              </a:xfrm>
              <a:custGeom>
                <a:avLst/>
                <a:gdLst>
                  <a:gd name="T0" fmla="*/ 0 w 45"/>
                  <a:gd name="T1" fmla="*/ 1 h 32"/>
                  <a:gd name="T2" fmla="*/ 45 w 45"/>
                  <a:gd name="T3" fmla="*/ 29 h 32"/>
                  <a:gd name="T4" fmla="*/ 35 w 45"/>
                  <a:gd name="T5" fmla="*/ 31 h 32"/>
                  <a:gd name="T6" fmla="*/ 10 w 45"/>
                  <a:gd name="T7" fmla="*/ 22 h 32"/>
                  <a:gd name="T8" fmla="*/ 0 w 45"/>
                  <a:gd name="T9" fmla="*/ 2 h 32"/>
                  <a:gd name="T10" fmla="*/ 0 w 45"/>
                  <a:gd name="T1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2">
                    <a:moveTo>
                      <a:pt x="0" y="1"/>
                    </a:moveTo>
                    <a:cubicBezTo>
                      <a:pt x="21" y="0"/>
                      <a:pt x="34" y="8"/>
                      <a:pt x="45" y="29"/>
                    </a:cubicBezTo>
                    <a:cubicBezTo>
                      <a:pt x="42" y="29"/>
                      <a:pt x="39" y="31"/>
                      <a:pt x="35" y="31"/>
                    </a:cubicBezTo>
                    <a:cubicBezTo>
                      <a:pt x="25" y="32"/>
                      <a:pt x="17" y="29"/>
                      <a:pt x="10" y="22"/>
                    </a:cubicBezTo>
                    <a:cubicBezTo>
                      <a:pt x="5" y="16"/>
                      <a:pt x="2" y="10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6" name="Freeform 19">
                <a:extLst>
                  <a:ext uri="{FF2B5EF4-FFF2-40B4-BE49-F238E27FC236}">
                    <a16:creationId xmlns:a16="http://schemas.microsoft.com/office/drawing/2014/main" id="{75A141C2-8774-47CC-B467-577467649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048" y="5129608"/>
                <a:ext cx="184257" cy="99682"/>
              </a:xfrm>
              <a:custGeom>
                <a:avLst/>
                <a:gdLst>
                  <a:gd name="T0" fmla="*/ 51 w 51"/>
                  <a:gd name="T1" fmla="*/ 18 h 28"/>
                  <a:gd name="T2" fmla="*/ 19 w 51"/>
                  <a:gd name="T3" fmla="*/ 23 h 28"/>
                  <a:gd name="T4" fmla="*/ 0 w 51"/>
                  <a:gd name="T5" fmla="*/ 4 h 28"/>
                  <a:gd name="T6" fmla="*/ 22 w 51"/>
                  <a:gd name="T7" fmla="*/ 1 h 28"/>
                  <a:gd name="T8" fmla="*/ 51 w 51"/>
                  <a:gd name="T9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51" y="18"/>
                    </a:moveTo>
                    <a:cubicBezTo>
                      <a:pt x="42" y="26"/>
                      <a:pt x="29" y="28"/>
                      <a:pt x="19" y="23"/>
                    </a:cubicBezTo>
                    <a:cubicBezTo>
                      <a:pt x="11" y="18"/>
                      <a:pt x="5" y="12"/>
                      <a:pt x="0" y="4"/>
                    </a:cubicBezTo>
                    <a:cubicBezTo>
                      <a:pt x="7" y="1"/>
                      <a:pt x="15" y="0"/>
                      <a:pt x="22" y="1"/>
                    </a:cubicBezTo>
                    <a:cubicBezTo>
                      <a:pt x="34" y="3"/>
                      <a:pt x="43" y="10"/>
                      <a:pt x="51" y="1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7" name="Freeform 20">
                <a:extLst>
                  <a:ext uri="{FF2B5EF4-FFF2-40B4-BE49-F238E27FC236}">
                    <a16:creationId xmlns:a16="http://schemas.microsoft.com/office/drawing/2014/main" id="{AFC638D7-9368-45A4-9B3A-9EFD65349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205" y="5114504"/>
                <a:ext cx="181237" cy="114784"/>
              </a:xfrm>
              <a:custGeom>
                <a:avLst/>
                <a:gdLst>
                  <a:gd name="T0" fmla="*/ 0 w 51"/>
                  <a:gd name="T1" fmla="*/ 22 h 32"/>
                  <a:gd name="T2" fmla="*/ 51 w 51"/>
                  <a:gd name="T3" fmla="*/ 8 h 32"/>
                  <a:gd name="T4" fmla="*/ 47 w 51"/>
                  <a:gd name="T5" fmla="*/ 14 h 32"/>
                  <a:gd name="T6" fmla="*/ 31 w 51"/>
                  <a:gd name="T7" fmla="*/ 27 h 32"/>
                  <a:gd name="T8" fmla="*/ 0 w 51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2">
                    <a:moveTo>
                      <a:pt x="0" y="22"/>
                    </a:moveTo>
                    <a:cubicBezTo>
                      <a:pt x="11" y="7"/>
                      <a:pt x="36" y="0"/>
                      <a:pt x="51" y="8"/>
                    </a:cubicBezTo>
                    <a:cubicBezTo>
                      <a:pt x="50" y="10"/>
                      <a:pt x="48" y="12"/>
                      <a:pt x="47" y="14"/>
                    </a:cubicBezTo>
                    <a:cubicBezTo>
                      <a:pt x="43" y="19"/>
                      <a:pt x="38" y="24"/>
                      <a:pt x="31" y="27"/>
                    </a:cubicBezTo>
                    <a:cubicBezTo>
                      <a:pt x="21" y="32"/>
                      <a:pt x="9" y="30"/>
                      <a:pt x="0" y="2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8" name="Freeform 21">
                <a:extLst>
                  <a:ext uri="{FF2B5EF4-FFF2-40B4-BE49-F238E27FC236}">
                    <a16:creationId xmlns:a16="http://schemas.microsoft.com/office/drawing/2014/main" id="{C2D753C0-8E5D-4BED-9E56-EE34E1B7D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422" y="4652349"/>
                <a:ext cx="102701" cy="178218"/>
              </a:xfrm>
              <a:custGeom>
                <a:avLst/>
                <a:gdLst>
                  <a:gd name="T0" fmla="*/ 11 w 29"/>
                  <a:gd name="T1" fmla="*/ 50 h 50"/>
                  <a:gd name="T2" fmla="*/ 13 w 29"/>
                  <a:gd name="T3" fmla="*/ 0 h 50"/>
                  <a:gd name="T4" fmla="*/ 11 w 29"/>
                  <a:gd name="T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0">
                    <a:moveTo>
                      <a:pt x="11" y="50"/>
                    </a:moveTo>
                    <a:cubicBezTo>
                      <a:pt x="0" y="32"/>
                      <a:pt x="0" y="18"/>
                      <a:pt x="13" y="0"/>
                    </a:cubicBezTo>
                    <a:cubicBezTo>
                      <a:pt x="29" y="14"/>
                      <a:pt x="29" y="36"/>
                      <a:pt x="11" y="5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9" name="Freeform 22">
                <a:extLst>
                  <a:ext uri="{FF2B5EF4-FFF2-40B4-BE49-F238E27FC236}">
                    <a16:creationId xmlns:a16="http://schemas.microsoft.com/office/drawing/2014/main" id="{64616FC5-FD57-48C7-A8B9-E1B49B0978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366" y="4652349"/>
                <a:ext cx="105721" cy="178218"/>
              </a:xfrm>
              <a:custGeom>
                <a:avLst/>
                <a:gdLst>
                  <a:gd name="T0" fmla="*/ 18 w 29"/>
                  <a:gd name="T1" fmla="*/ 50 h 50"/>
                  <a:gd name="T2" fmla="*/ 16 w 29"/>
                  <a:gd name="T3" fmla="*/ 0 h 50"/>
                  <a:gd name="T4" fmla="*/ 18 w 29"/>
                  <a:gd name="T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0">
                    <a:moveTo>
                      <a:pt x="18" y="50"/>
                    </a:moveTo>
                    <a:cubicBezTo>
                      <a:pt x="0" y="36"/>
                      <a:pt x="0" y="14"/>
                      <a:pt x="16" y="0"/>
                    </a:cubicBezTo>
                    <a:cubicBezTo>
                      <a:pt x="28" y="13"/>
                      <a:pt x="29" y="35"/>
                      <a:pt x="18" y="5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0" name="Freeform 23">
                <a:extLst>
                  <a:ext uri="{FF2B5EF4-FFF2-40B4-BE49-F238E27FC236}">
                    <a16:creationId xmlns:a16="http://schemas.microsoft.com/office/drawing/2014/main" id="{F9471BB5-BF7E-4AEB-B458-7CAE26AC3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460" y="5150751"/>
                <a:ext cx="126866" cy="123847"/>
              </a:xfrm>
              <a:custGeom>
                <a:avLst/>
                <a:gdLst>
                  <a:gd name="T0" fmla="*/ 35 w 35"/>
                  <a:gd name="T1" fmla="*/ 34 h 35"/>
                  <a:gd name="T2" fmla="*/ 3 w 35"/>
                  <a:gd name="T3" fmla="*/ 1 h 35"/>
                  <a:gd name="T4" fmla="*/ 35 w 35"/>
                  <a:gd name="T5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35">
                    <a:moveTo>
                      <a:pt x="35" y="34"/>
                    </a:moveTo>
                    <a:cubicBezTo>
                      <a:pt x="15" y="35"/>
                      <a:pt x="0" y="24"/>
                      <a:pt x="3" y="1"/>
                    </a:cubicBezTo>
                    <a:cubicBezTo>
                      <a:pt x="17" y="0"/>
                      <a:pt x="35" y="18"/>
                      <a:pt x="35" y="34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1" name="Freeform 24">
                <a:extLst>
                  <a:ext uri="{FF2B5EF4-FFF2-40B4-BE49-F238E27FC236}">
                    <a16:creationId xmlns:a16="http://schemas.microsoft.com/office/drawing/2014/main" id="{CB591934-BF9B-4667-A735-4BD7B1B08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957" y="5011802"/>
                <a:ext cx="102701" cy="157073"/>
              </a:xfrm>
              <a:custGeom>
                <a:avLst/>
                <a:gdLst>
                  <a:gd name="T0" fmla="*/ 15 w 29"/>
                  <a:gd name="T1" fmla="*/ 0 h 44"/>
                  <a:gd name="T2" fmla="*/ 4 w 29"/>
                  <a:gd name="T3" fmla="*/ 44 h 44"/>
                  <a:gd name="T4" fmla="*/ 1 w 29"/>
                  <a:gd name="T5" fmla="*/ 23 h 44"/>
                  <a:gd name="T6" fmla="*/ 15 w 29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4">
                    <a:moveTo>
                      <a:pt x="15" y="0"/>
                    </a:moveTo>
                    <a:cubicBezTo>
                      <a:pt x="29" y="18"/>
                      <a:pt x="22" y="35"/>
                      <a:pt x="4" y="44"/>
                    </a:cubicBezTo>
                    <a:cubicBezTo>
                      <a:pt x="2" y="37"/>
                      <a:pt x="0" y="30"/>
                      <a:pt x="1" y="23"/>
                    </a:cubicBezTo>
                    <a:cubicBezTo>
                      <a:pt x="1" y="13"/>
                      <a:pt x="7" y="6"/>
                      <a:pt x="15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2" name="Freeform 25">
                <a:extLst>
                  <a:ext uri="{FF2B5EF4-FFF2-40B4-BE49-F238E27FC236}">
                    <a16:creationId xmlns:a16="http://schemas.microsoft.com/office/drawing/2014/main" id="{24CB3CA4-D695-4811-877C-99A8000E4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7254" y="4906082"/>
                <a:ext cx="105721" cy="160094"/>
              </a:xfrm>
              <a:custGeom>
                <a:avLst/>
                <a:gdLst>
                  <a:gd name="T0" fmla="*/ 18 w 30"/>
                  <a:gd name="T1" fmla="*/ 45 h 45"/>
                  <a:gd name="T2" fmla="*/ 19 w 30"/>
                  <a:gd name="T3" fmla="*/ 0 h 45"/>
                  <a:gd name="T4" fmla="*/ 18 w 30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45">
                    <a:moveTo>
                      <a:pt x="18" y="45"/>
                    </a:moveTo>
                    <a:cubicBezTo>
                      <a:pt x="4" y="33"/>
                      <a:pt x="0" y="14"/>
                      <a:pt x="19" y="0"/>
                    </a:cubicBezTo>
                    <a:cubicBezTo>
                      <a:pt x="30" y="9"/>
                      <a:pt x="30" y="34"/>
                      <a:pt x="18" y="45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3" name="Freeform 26">
                <a:extLst>
                  <a:ext uri="{FF2B5EF4-FFF2-40B4-BE49-F238E27FC236}">
                    <a16:creationId xmlns:a16="http://schemas.microsoft.com/office/drawing/2014/main" id="{D28A47B2-94E0-4798-AF87-572929ACE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965" y="4788276"/>
                <a:ext cx="99680" cy="151031"/>
              </a:xfrm>
              <a:custGeom>
                <a:avLst/>
                <a:gdLst>
                  <a:gd name="T0" fmla="*/ 21 w 28"/>
                  <a:gd name="T1" fmla="*/ 0 h 43"/>
                  <a:gd name="T2" fmla="*/ 9 w 28"/>
                  <a:gd name="T3" fmla="*/ 43 h 43"/>
                  <a:gd name="T4" fmla="*/ 3 w 28"/>
                  <a:gd name="T5" fmla="*/ 18 h 43"/>
                  <a:gd name="T6" fmla="*/ 21 w 28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3">
                    <a:moveTo>
                      <a:pt x="21" y="0"/>
                    </a:moveTo>
                    <a:cubicBezTo>
                      <a:pt x="28" y="15"/>
                      <a:pt x="25" y="29"/>
                      <a:pt x="9" y="43"/>
                    </a:cubicBezTo>
                    <a:cubicBezTo>
                      <a:pt x="4" y="35"/>
                      <a:pt x="0" y="27"/>
                      <a:pt x="3" y="18"/>
                    </a:cubicBezTo>
                    <a:cubicBezTo>
                      <a:pt x="6" y="8"/>
                      <a:pt x="13" y="3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4" name="Freeform 27">
                <a:extLst>
                  <a:ext uri="{FF2B5EF4-FFF2-40B4-BE49-F238E27FC236}">
                    <a16:creationId xmlns:a16="http://schemas.microsoft.com/office/drawing/2014/main" id="{A237C981-9C20-481D-AD5D-56FD8D956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955" y="5011802"/>
                <a:ext cx="99680" cy="157073"/>
              </a:xfrm>
              <a:custGeom>
                <a:avLst/>
                <a:gdLst>
                  <a:gd name="T0" fmla="*/ 20 w 28"/>
                  <a:gd name="T1" fmla="*/ 44 h 44"/>
                  <a:gd name="T2" fmla="*/ 2 w 28"/>
                  <a:gd name="T3" fmla="*/ 24 h 44"/>
                  <a:gd name="T4" fmla="*/ 9 w 28"/>
                  <a:gd name="T5" fmla="*/ 0 h 44"/>
                  <a:gd name="T6" fmla="*/ 20 w 28"/>
                  <a:gd name="T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4">
                    <a:moveTo>
                      <a:pt x="20" y="44"/>
                    </a:moveTo>
                    <a:cubicBezTo>
                      <a:pt x="11" y="39"/>
                      <a:pt x="4" y="34"/>
                      <a:pt x="2" y="24"/>
                    </a:cubicBezTo>
                    <a:cubicBezTo>
                      <a:pt x="0" y="15"/>
                      <a:pt x="4" y="7"/>
                      <a:pt x="9" y="0"/>
                    </a:cubicBezTo>
                    <a:cubicBezTo>
                      <a:pt x="22" y="8"/>
                      <a:pt x="28" y="29"/>
                      <a:pt x="20" y="44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5" name="Freeform 28">
                <a:extLst>
                  <a:ext uri="{FF2B5EF4-FFF2-40B4-BE49-F238E27FC236}">
                    <a16:creationId xmlns:a16="http://schemas.microsoft.com/office/drawing/2014/main" id="{906CAFF3-1E86-40AF-A9CB-4DD77FE41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556" y="4906082"/>
                <a:ext cx="96660" cy="160094"/>
              </a:xfrm>
              <a:custGeom>
                <a:avLst/>
                <a:gdLst>
                  <a:gd name="T0" fmla="*/ 8 w 27"/>
                  <a:gd name="T1" fmla="*/ 0 h 45"/>
                  <a:gd name="T2" fmla="*/ 9 w 27"/>
                  <a:gd name="T3" fmla="*/ 45 h 45"/>
                  <a:gd name="T4" fmla="*/ 0 w 27"/>
                  <a:gd name="T5" fmla="*/ 22 h 45"/>
                  <a:gd name="T6" fmla="*/ 8 w 27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5">
                    <a:moveTo>
                      <a:pt x="8" y="0"/>
                    </a:moveTo>
                    <a:cubicBezTo>
                      <a:pt x="27" y="13"/>
                      <a:pt x="25" y="32"/>
                      <a:pt x="9" y="45"/>
                    </a:cubicBezTo>
                    <a:cubicBezTo>
                      <a:pt x="4" y="38"/>
                      <a:pt x="1" y="31"/>
                      <a:pt x="0" y="22"/>
                    </a:cubicBezTo>
                    <a:cubicBezTo>
                      <a:pt x="0" y="14"/>
                      <a:pt x="3" y="7"/>
                      <a:pt x="8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6" name="Freeform 29">
                <a:extLst>
                  <a:ext uri="{FF2B5EF4-FFF2-40B4-BE49-F238E27FC236}">
                    <a16:creationId xmlns:a16="http://schemas.microsoft.com/office/drawing/2014/main" id="{AFD6F000-82E4-45ED-B9D2-B2AB4202E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071" y="5096380"/>
                <a:ext cx="117803" cy="138949"/>
              </a:xfrm>
              <a:custGeom>
                <a:avLst/>
                <a:gdLst>
                  <a:gd name="T0" fmla="*/ 3 w 33"/>
                  <a:gd name="T1" fmla="*/ 39 h 39"/>
                  <a:gd name="T2" fmla="*/ 25 w 33"/>
                  <a:gd name="T3" fmla="*/ 0 h 39"/>
                  <a:gd name="T4" fmla="*/ 3 w 33"/>
                  <a:gd name="T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39">
                    <a:moveTo>
                      <a:pt x="3" y="39"/>
                    </a:moveTo>
                    <a:cubicBezTo>
                      <a:pt x="0" y="23"/>
                      <a:pt x="10" y="4"/>
                      <a:pt x="25" y="0"/>
                    </a:cubicBezTo>
                    <a:cubicBezTo>
                      <a:pt x="33" y="17"/>
                      <a:pt x="27" y="35"/>
                      <a:pt x="3" y="39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7" name="Freeform 30">
                <a:extLst>
                  <a:ext uri="{FF2B5EF4-FFF2-40B4-BE49-F238E27FC236}">
                    <a16:creationId xmlns:a16="http://schemas.microsoft.com/office/drawing/2014/main" id="{B346087D-0993-4B72-B769-08A145144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183" y="5153773"/>
                <a:ext cx="111762" cy="117805"/>
              </a:xfrm>
              <a:custGeom>
                <a:avLst/>
                <a:gdLst>
                  <a:gd name="T0" fmla="*/ 0 w 32"/>
                  <a:gd name="T1" fmla="*/ 33 h 33"/>
                  <a:gd name="T2" fmla="*/ 32 w 32"/>
                  <a:gd name="T3" fmla="*/ 0 h 33"/>
                  <a:gd name="T4" fmla="*/ 26 w 32"/>
                  <a:gd name="T5" fmla="*/ 24 h 33"/>
                  <a:gd name="T6" fmla="*/ 0 w 32"/>
                  <a:gd name="T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3">
                    <a:moveTo>
                      <a:pt x="0" y="33"/>
                    </a:moveTo>
                    <a:cubicBezTo>
                      <a:pt x="4" y="12"/>
                      <a:pt x="14" y="2"/>
                      <a:pt x="32" y="0"/>
                    </a:cubicBezTo>
                    <a:cubicBezTo>
                      <a:pt x="32" y="9"/>
                      <a:pt x="32" y="17"/>
                      <a:pt x="26" y="24"/>
                    </a:cubicBezTo>
                    <a:cubicBezTo>
                      <a:pt x="19" y="32"/>
                      <a:pt x="10" y="33"/>
                      <a:pt x="0" y="33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8" name="Freeform 31">
                <a:extLst>
                  <a:ext uri="{FF2B5EF4-FFF2-40B4-BE49-F238E27FC236}">
                    <a16:creationId xmlns:a16="http://schemas.microsoft.com/office/drawing/2014/main" id="{19B29127-291F-4D63-9A1E-8A75A4644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574" y="5093360"/>
                <a:ext cx="111762" cy="141970"/>
              </a:xfrm>
              <a:custGeom>
                <a:avLst/>
                <a:gdLst>
                  <a:gd name="T0" fmla="*/ 10 w 32"/>
                  <a:gd name="T1" fmla="*/ 0 h 40"/>
                  <a:gd name="T2" fmla="*/ 27 w 32"/>
                  <a:gd name="T3" fmla="*/ 15 h 40"/>
                  <a:gd name="T4" fmla="*/ 31 w 32"/>
                  <a:gd name="T5" fmla="*/ 40 h 40"/>
                  <a:gd name="T6" fmla="*/ 10 w 32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0">
                    <a:moveTo>
                      <a:pt x="10" y="0"/>
                    </a:moveTo>
                    <a:cubicBezTo>
                      <a:pt x="17" y="4"/>
                      <a:pt x="23" y="8"/>
                      <a:pt x="27" y="15"/>
                    </a:cubicBezTo>
                    <a:cubicBezTo>
                      <a:pt x="31" y="23"/>
                      <a:pt x="32" y="31"/>
                      <a:pt x="31" y="40"/>
                    </a:cubicBezTo>
                    <a:cubicBezTo>
                      <a:pt x="12" y="39"/>
                      <a:pt x="0" y="17"/>
                      <a:pt x="10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9" name="Freeform 32">
                <a:extLst>
                  <a:ext uri="{FF2B5EF4-FFF2-40B4-BE49-F238E27FC236}">
                    <a16:creationId xmlns:a16="http://schemas.microsoft.com/office/drawing/2014/main" id="{0FE47B68-D1F1-4CCC-A1A4-3D5B2BF3B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906" y="4788276"/>
                <a:ext cx="105721" cy="151031"/>
              </a:xfrm>
              <a:custGeom>
                <a:avLst/>
                <a:gdLst>
                  <a:gd name="T0" fmla="*/ 4 w 30"/>
                  <a:gd name="T1" fmla="*/ 0 h 43"/>
                  <a:gd name="T2" fmla="*/ 17 w 30"/>
                  <a:gd name="T3" fmla="*/ 43 h 43"/>
                  <a:gd name="T4" fmla="*/ 2 w 30"/>
                  <a:gd name="T5" fmla="*/ 22 h 43"/>
                  <a:gd name="T6" fmla="*/ 4 w 30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43">
                    <a:moveTo>
                      <a:pt x="4" y="0"/>
                    </a:moveTo>
                    <a:cubicBezTo>
                      <a:pt x="23" y="4"/>
                      <a:pt x="30" y="28"/>
                      <a:pt x="17" y="43"/>
                    </a:cubicBezTo>
                    <a:cubicBezTo>
                      <a:pt x="10" y="37"/>
                      <a:pt x="5" y="31"/>
                      <a:pt x="2" y="22"/>
                    </a:cubicBezTo>
                    <a:cubicBezTo>
                      <a:pt x="0" y="16"/>
                      <a:pt x="1" y="5"/>
                      <a:pt x="4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9C974977-3E18-429A-90EE-2CBE0DF79460}"/>
                </a:ext>
              </a:extLst>
            </p:cNvPr>
            <p:cNvSpPr/>
            <p:nvPr/>
          </p:nvSpPr>
          <p:spPr>
            <a:xfrm>
              <a:off x="971153" y="1790936"/>
              <a:ext cx="1539305" cy="1539305"/>
            </a:xfrm>
            <a:prstGeom prst="ellipse">
              <a:avLst/>
            </a:prstGeom>
            <a:gradFill flip="none" rotWithShape="1">
              <a:gsLst>
                <a:gs pos="100000">
                  <a:srgbClr val="BE8F56">
                    <a:alpha val="19000"/>
                  </a:srgbClr>
                </a:gs>
                <a:gs pos="0">
                  <a:srgbClr val="E2D19F">
                    <a:lumMod val="95000"/>
                    <a:lumOff val="5000"/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4E9A92EF-6167-40A7-8143-205140973105}"/>
                </a:ext>
              </a:extLst>
            </p:cNvPr>
            <p:cNvSpPr/>
            <p:nvPr/>
          </p:nvSpPr>
          <p:spPr>
            <a:xfrm>
              <a:off x="1143953" y="2159066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n-cs"/>
                </a:rPr>
                <a:t>国内首批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n-cs"/>
                </a:rPr>
                <a:t>资质认证</a:t>
              </a:r>
            </a:p>
          </p:txBody>
        </p:sp>
      </p:grpSp>
      <p:grpSp>
        <p:nvGrpSpPr>
          <p:cNvPr id="340" name="组合 339">
            <a:extLst>
              <a:ext uri="{FF2B5EF4-FFF2-40B4-BE49-F238E27FC236}">
                <a16:creationId xmlns:a16="http://schemas.microsoft.com/office/drawing/2014/main" id="{EDF7F22C-11E6-42C8-A020-D727983ECA72}"/>
              </a:ext>
            </a:extLst>
          </p:cNvPr>
          <p:cNvGrpSpPr/>
          <p:nvPr/>
        </p:nvGrpSpPr>
        <p:grpSpPr>
          <a:xfrm>
            <a:off x="3245487" y="1790936"/>
            <a:ext cx="1837150" cy="1592215"/>
            <a:chOff x="822230" y="1790936"/>
            <a:chExt cx="1837150" cy="1592215"/>
          </a:xfrm>
        </p:grpSpPr>
        <p:grpSp>
          <p:nvGrpSpPr>
            <p:cNvPr id="341" name="组合 340">
              <a:extLst>
                <a:ext uri="{FF2B5EF4-FFF2-40B4-BE49-F238E27FC236}">
                  <a16:creationId xmlns:a16="http://schemas.microsoft.com/office/drawing/2014/main" id="{185E5382-AD8B-433A-AE93-2295C5439892}"/>
                </a:ext>
              </a:extLst>
            </p:cNvPr>
            <p:cNvGrpSpPr/>
            <p:nvPr/>
          </p:nvGrpSpPr>
          <p:grpSpPr>
            <a:xfrm>
              <a:off x="822230" y="2602955"/>
              <a:ext cx="1837150" cy="780196"/>
              <a:chOff x="2292058" y="4652349"/>
              <a:chExt cx="2105374" cy="894105"/>
            </a:xfrm>
          </p:grpSpPr>
          <p:sp>
            <p:nvSpPr>
              <p:cNvPr id="344" name="Freeform 7">
                <a:extLst>
                  <a:ext uri="{FF2B5EF4-FFF2-40B4-BE49-F238E27FC236}">
                    <a16:creationId xmlns:a16="http://schemas.microsoft.com/office/drawing/2014/main" id="{12FA4D25-D4AE-4BC2-9ED2-476C6D131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059" y="5217205"/>
                <a:ext cx="347371" cy="329249"/>
              </a:xfrm>
              <a:custGeom>
                <a:avLst/>
                <a:gdLst>
                  <a:gd name="T0" fmla="*/ 18 w 97"/>
                  <a:gd name="T1" fmla="*/ 92 h 92"/>
                  <a:gd name="T2" fmla="*/ 25 w 97"/>
                  <a:gd name="T3" fmla="*/ 70 h 92"/>
                  <a:gd name="T4" fmla="*/ 29 w 97"/>
                  <a:gd name="T5" fmla="*/ 59 h 92"/>
                  <a:gd name="T6" fmla="*/ 28 w 97"/>
                  <a:gd name="T7" fmla="*/ 56 h 92"/>
                  <a:gd name="T8" fmla="*/ 2 w 97"/>
                  <a:gd name="T9" fmla="*/ 37 h 92"/>
                  <a:gd name="T10" fmla="*/ 0 w 97"/>
                  <a:gd name="T11" fmla="*/ 35 h 92"/>
                  <a:gd name="T12" fmla="*/ 2 w 97"/>
                  <a:gd name="T13" fmla="*/ 35 h 92"/>
                  <a:gd name="T14" fmla="*/ 34 w 97"/>
                  <a:gd name="T15" fmla="*/ 35 h 92"/>
                  <a:gd name="T16" fmla="*/ 37 w 97"/>
                  <a:gd name="T17" fmla="*/ 33 h 92"/>
                  <a:gd name="T18" fmla="*/ 47 w 97"/>
                  <a:gd name="T19" fmla="*/ 2 h 92"/>
                  <a:gd name="T20" fmla="*/ 48 w 97"/>
                  <a:gd name="T21" fmla="*/ 0 h 92"/>
                  <a:gd name="T22" fmla="*/ 52 w 97"/>
                  <a:gd name="T23" fmla="*/ 11 h 92"/>
                  <a:gd name="T24" fmla="*/ 59 w 97"/>
                  <a:gd name="T25" fmla="*/ 33 h 92"/>
                  <a:gd name="T26" fmla="*/ 62 w 97"/>
                  <a:gd name="T27" fmla="*/ 35 h 92"/>
                  <a:gd name="T28" fmla="*/ 94 w 97"/>
                  <a:gd name="T29" fmla="*/ 35 h 92"/>
                  <a:gd name="T30" fmla="*/ 97 w 97"/>
                  <a:gd name="T31" fmla="*/ 35 h 92"/>
                  <a:gd name="T32" fmla="*/ 95 w 97"/>
                  <a:gd name="T33" fmla="*/ 37 h 92"/>
                  <a:gd name="T34" fmla="*/ 68 w 97"/>
                  <a:gd name="T35" fmla="*/ 56 h 92"/>
                  <a:gd name="T36" fmla="*/ 67 w 97"/>
                  <a:gd name="T37" fmla="*/ 59 h 92"/>
                  <a:gd name="T38" fmla="*/ 77 w 97"/>
                  <a:gd name="T39" fmla="*/ 90 h 92"/>
                  <a:gd name="T40" fmla="*/ 78 w 97"/>
                  <a:gd name="T41" fmla="*/ 92 h 92"/>
                  <a:gd name="T42" fmla="*/ 76 w 97"/>
                  <a:gd name="T43" fmla="*/ 91 h 92"/>
                  <a:gd name="T44" fmla="*/ 50 w 97"/>
                  <a:gd name="T45" fmla="*/ 72 h 92"/>
                  <a:gd name="T46" fmla="*/ 47 w 97"/>
                  <a:gd name="T47" fmla="*/ 72 h 92"/>
                  <a:gd name="T48" fmla="*/ 21 w 97"/>
                  <a:gd name="T49" fmla="*/ 91 h 92"/>
                  <a:gd name="T50" fmla="*/ 18 w 97"/>
                  <a:gd name="T51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7" h="92">
                    <a:moveTo>
                      <a:pt x="18" y="92"/>
                    </a:moveTo>
                    <a:cubicBezTo>
                      <a:pt x="21" y="85"/>
                      <a:pt x="23" y="77"/>
                      <a:pt x="25" y="70"/>
                    </a:cubicBezTo>
                    <a:cubicBezTo>
                      <a:pt x="26" y="66"/>
                      <a:pt x="28" y="62"/>
                      <a:pt x="29" y="59"/>
                    </a:cubicBezTo>
                    <a:cubicBezTo>
                      <a:pt x="29" y="57"/>
                      <a:pt x="29" y="57"/>
                      <a:pt x="28" y="56"/>
                    </a:cubicBezTo>
                    <a:cubicBezTo>
                      <a:pt x="19" y="50"/>
                      <a:pt x="11" y="43"/>
                      <a:pt x="2" y="37"/>
                    </a:cubicBezTo>
                    <a:cubicBezTo>
                      <a:pt x="1" y="37"/>
                      <a:pt x="1" y="36"/>
                      <a:pt x="0" y="35"/>
                    </a:cubicBezTo>
                    <a:cubicBezTo>
                      <a:pt x="1" y="35"/>
                      <a:pt x="1" y="35"/>
                      <a:pt x="2" y="35"/>
                    </a:cubicBezTo>
                    <a:cubicBezTo>
                      <a:pt x="13" y="35"/>
                      <a:pt x="24" y="35"/>
                      <a:pt x="34" y="35"/>
                    </a:cubicBezTo>
                    <a:cubicBezTo>
                      <a:pt x="36" y="35"/>
                      <a:pt x="37" y="35"/>
                      <a:pt x="37" y="33"/>
                    </a:cubicBezTo>
                    <a:cubicBezTo>
                      <a:pt x="41" y="23"/>
                      <a:pt x="44" y="13"/>
                      <a:pt x="47" y="2"/>
                    </a:cubicBezTo>
                    <a:cubicBezTo>
                      <a:pt x="47" y="2"/>
                      <a:pt x="48" y="1"/>
                      <a:pt x="48" y="0"/>
                    </a:cubicBezTo>
                    <a:cubicBezTo>
                      <a:pt x="49" y="4"/>
                      <a:pt x="51" y="8"/>
                      <a:pt x="52" y="11"/>
                    </a:cubicBezTo>
                    <a:cubicBezTo>
                      <a:pt x="54" y="19"/>
                      <a:pt x="57" y="26"/>
                      <a:pt x="59" y="33"/>
                    </a:cubicBezTo>
                    <a:cubicBezTo>
                      <a:pt x="59" y="35"/>
                      <a:pt x="60" y="35"/>
                      <a:pt x="62" y="35"/>
                    </a:cubicBezTo>
                    <a:cubicBezTo>
                      <a:pt x="72" y="35"/>
                      <a:pt x="83" y="35"/>
                      <a:pt x="94" y="35"/>
                    </a:cubicBezTo>
                    <a:cubicBezTo>
                      <a:pt x="95" y="35"/>
                      <a:pt x="95" y="35"/>
                      <a:pt x="97" y="35"/>
                    </a:cubicBezTo>
                    <a:cubicBezTo>
                      <a:pt x="96" y="36"/>
                      <a:pt x="95" y="36"/>
                      <a:pt x="95" y="37"/>
                    </a:cubicBezTo>
                    <a:cubicBezTo>
                      <a:pt x="86" y="43"/>
                      <a:pt x="77" y="50"/>
                      <a:pt x="68" y="56"/>
                    </a:cubicBezTo>
                    <a:cubicBezTo>
                      <a:pt x="67" y="57"/>
                      <a:pt x="67" y="57"/>
                      <a:pt x="67" y="59"/>
                    </a:cubicBezTo>
                    <a:cubicBezTo>
                      <a:pt x="71" y="69"/>
                      <a:pt x="74" y="79"/>
                      <a:pt x="77" y="90"/>
                    </a:cubicBezTo>
                    <a:cubicBezTo>
                      <a:pt x="77" y="90"/>
                      <a:pt x="78" y="91"/>
                      <a:pt x="78" y="92"/>
                    </a:cubicBezTo>
                    <a:cubicBezTo>
                      <a:pt x="77" y="92"/>
                      <a:pt x="77" y="91"/>
                      <a:pt x="76" y="91"/>
                    </a:cubicBezTo>
                    <a:cubicBezTo>
                      <a:pt x="67" y="85"/>
                      <a:pt x="58" y="78"/>
                      <a:pt x="50" y="72"/>
                    </a:cubicBezTo>
                    <a:cubicBezTo>
                      <a:pt x="48" y="71"/>
                      <a:pt x="48" y="71"/>
                      <a:pt x="47" y="72"/>
                    </a:cubicBezTo>
                    <a:cubicBezTo>
                      <a:pt x="38" y="78"/>
                      <a:pt x="29" y="84"/>
                      <a:pt x="21" y="91"/>
                    </a:cubicBezTo>
                    <a:cubicBezTo>
                      <a:pt x="20" y="91"/>
                      <a:pt x="19" y="92"/>
                      <a:pt x="18" y="9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5" name="Freeform 9">
                <a:extLst>
                  <a:ext uri="{FF2B5EF4-FFF2-40B4-BE49-F238E27FC236}">
                    <a16:creationId xmlns:a16="http://schemas.microsoft.com/office/drawing/2014/main" id="{E8BEA41D-D9E1-44D6-9A3A-0370D0C97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473" y="5177938"/>
                <a:ext cx="211444" cy="208424"/>
              </a:xfrm>
              <a:custGeom>
                <a:avLst/>
                <a:gdLst>
                  <a:gd name="T0" fmla="*/ 0 w 59"/>
                  <a:gd name="T1" fmla="*/ 22 h 58"/>
                  <a:gd name="T2" fmla="*/ 20 w 59"/>
                  <a:gd name="T3" fmla="*/ 22 h 58"/>
                  <a:gd name="T4" fmla="*/ 23 w 59"/>
                  <a:gd name="T5" fmla="*/ 20 h 58"/>
                  <a:gd name="T6" fmla="*/ 29 w 59"/>
                  <a:gd name="T7" fmla="*/ 0 h 58"/>
                  <a:gd name="T8" fmla="*/ 30 w 59"/>
                  <a:gd name="T9" fmla="*/ 3 h 58"/>
                  <a:gd name="T10" fmla="*/ 36 w 59"/>
                  <a:gd name="T11" fmla="*/ 20 h 58"/>
                  <a:gd name="T12" fmla="*/ 39 w 59"/>
                  <a:gd name="T13" fmla="*/ 22 h 58"/>
                  <a:gd name="T14" fmla="*/ 57 w 59"/>
                  <a:gd name="T15" fmla="*/ 22 h 58"/>
                  <a:gd name="T16" fmla="*/ 59 w 59"/>
                  <a:gd name="T17" fmla="*/ 22 h 58"/>
                  <a:gd name="T18" fmla="*/ 59 w 59"/>
                  <a:gd name="T19" fmla="*/ 22 h 58"/>
                  <a:gd name="T20" fmla="*/ 58 w 59"/>
                  <a:gd name="T21" fmla="*/ 24 h 58"/>
                  <a:gd name="T22" fmla="*/ 43 w 59"/>
                  <a:gd name="T23" fmla="*/ 34 h 58"/>
                  <a:gd name="T24" fmla="*/ 42 w 59"/>
                  <a:gd name="T25" fmla="*/ 38 h 58"/>
                  <a:gd name="T26" fmla="*/ 48 w 59"/>
                  <a:gd name="T27" fmla="*/ 56 h 58"/>
                  <a:gd name="T28" fmla="*/ 48 w 59"/>
                  <a:gd name="T29" fmla="*/ 57 h 58"/>
                  <a:gd name="T30" fmla="*/ 30 w 59"/>
                  <a:gd name="T31" fmla="*/ 44 h 58"/>
                  <a:gd name="T32" fmla="*/ 11 w 59"/>
                  <a:gd name="T33" fmla="*/ 58 h 58"/>
                  <a:gd name="T34" fmla="*/ 18 w 59"/>
                  <a:gd name="T35" fmla="*/ 36 h 58"/>
                  <a:gd name="T36" fmla="*/ 0 w 59"/>
                  <a:gd name="T37" fmla="*/ 23 h 58"/>
                  <a:gd name="T38" fmla="*/ 0 w 59"/>
                  <a:gd name="T39" fmla="*/ 2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58">
                    <a:moveTo>
                      <a:pt x="0" y="22"/>
                    </a:moveTo>
                    <a:cubicBezTo>
                      <a:pt x="7" y="22"/>
                      <a:pt x="13" y="22"/>
                      <a:pt x="20" y="22"/>
                    </a:cubicBezTo>
                    <a:cubicBezTo>
                      <a:pt x="22" y="22"/>
                      <a:pt x="23" y="22"/>
                      <a:pt x="23" y="20"/>
                    </a:cubicBezTo>
                    <a:cubicBezTo>
                      <a:pt x="25" y="13"/>
                      <a:pt x="27" y="7"/>
                      <a:pt x="29" y="0"/>
                    </a:cubicBezTo>
                    <a:cubicBezTo>
                      <a:pt x="30" y="1"/>
                      <a:pt x="30" y="2"/>
                      <a:pt x="30" y="3"/>
                    </a:cubicBezTo>
                    <a:cubicBezTo>
                      <a:pt x="32" y="8"/>
                      <a:pt x="34" y="14"/>
                      <a:pt x="36" y="20"/>
                    </a:cubicBezTo>
                    <a:cubicBezTo>
                      <a:pt x="36" y="22"/>
                      <a:pt x="37" y="22"/>
                      <a:pt x="39" y="22"/>
                    </a:cubicBezTo>
                    <a:cubicBezTo>
                      <a:pt x="45" y="22"/>
                      <a:pt x="51" y="22"/>
                      <a:pt x="57" y="22"/>
                    </a:cubicBezTo>
                    <a:cubicBezTo>
                      <a:pt x="58" y="22"/>
                      <a:pt x="58" y="22"/>
                      <a:pt x="59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23"/>
                      <a:pt x="58" y="23"/>
                      <a:pt x="58" y="24"/>
                    </a:cubicBezTo>
                    <a:cubicBezTo>
                      <a:pt x="53" y="27"/>
                      <a:pt x="48" y="31"/>
                      <a:pt x="43" y="34"/>
                    </a:cubicBezTo>
                    <a:cubicBezTo>
                      <a:pt x="41" y="35"/>
                      <a:pt x="41" y="36"/>
                      <a:pt x="42" y="38"/>
                    </a:cubicBezTo>
                    <a:cubicBezTo>
                      <a:pt x="44" y="44"/>
                      <a:pt x="46" y="50"/>
                      <a:pt x="48" y="56"/>
                    </a:cubicBezTo>
                    <a:cubicBezTo>
                      <a:pt x="48" y="56"/>
                      <a:pt x="48" y="56"/>
                      <a:pt x="48" y="57"/>
                    </a:cubicBezTo>
                    <a:cubicBezTo>
                      <a:pt x="42" y="53"/>
                      <a:pt x="36" y="48"/>
                      <a:pt x="30" y="44"/>
                    </a:cubicBezTo>
                    <a:cubicBezTo>
                      <a:pt x="23" y="48"/>
                      <a:pt x="17" y="53"/>
                      <a:pt x="11" y="58"/>
                    </a:cubicBezTo>
                    <a:cubicBezTo>
                      <a:pt x="13" y="50"/>
                      <a:pt x="16" y="43"/>
                      <a:pt x="18" y="36"/>
                    </a:cubicBezTo>
                    <a:cubicBezTo>
                      <a:pt x="12" y="31"/>
                      <a:pt x="6" y="27"/>
                      <a:pt x="0" y="23"/>
                    </a:cubicBezTo>
                    <a:cubicBezTo>
                      <a:pt x="0" y="22"/>
                      <a:pt x="0" y="22"/>
                      <a:pt x="0" y="2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6" name="Freeform 10">
                <a:extLst>
                  <a:ext uri="{FF2B5EF4-FFF2-40B4-BE49-F238E27FC236}">
                    <a16:creationId xmlns:a16="http://schemas.microsoft.com/office/drawing/2014/main" id="{57AE9F9B-86AB-438A-8FDA-89351FE3F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637" y="5186999"/>
                <a:ext cx="208422" cy="202383"/>
              </a:xfrm>
              <a:custGeom>
                <a:avLst/>
                <a:gdLst>
                  <a:gd name="T0" fmla="*/ 11 w 59"/>
                  <a:gd name="T1" fmla="*/ 57 h 57"/>
                  <a:gd name="T2" fmla="*/ 17 w 59"/>
                  <a:gd name="T3" fmla="*/ 38 h 57"/>
                  <a:gd name="T4" fmla="*/ 18 w 59"/>
                  <a:gd name="T5" fmla="*/ 37 h 57"/>
                  <a:gd name="T6" fmla="*/ 17 w 59"/>
                  <a:gd name="T7" fmla="*/ 34 h 57"/>
                  <a:gd name="T8" fmla="*/ 0 w 59"/>
                  <a:gd name="T9" fmla="*/ 22 h 57"/>
                  <a:gd name="T10" fmla="*/ 2 w 59"/>
                  <a:gd name="T11" fmla="*/ 22 h 57"/>
                  <a:gd name="T12" fmla="*/ 21 w 59"/>
                  <a:gd name="T13" fmla="*/ 22 h 57"/>
                  <a:gd name="T14" fmla="*/ 23 w 59"/>
                  <a:gd name="T15" fmla="*/ 20 h 57"/>
                  <a:gd name="T16" fmla="*/ 30 w 59"/>
                  <a:gd name="T17" fmla="*/ 0 h 57"/>
                  <a:gd name="T18" fmla="*/ 30 w 59"/>
                  <a:gd name="T19" fmla="*/ 2 h 57"/>
                  <a:gd name="T20" fmla="*/ 36 w 59"/>
                  <a:gd name="T21" fmla="*/ 20 h 57"/>
                  <a:gd name="T22" fmla="*/ 39 w 59"/>
                  <a:gd name="T23" fmla="*/ 22 h 57"/>
                  <a:gd name="T24" fmla="*/ 57 w 59"/>
                  <a:gd name="T25" fmla="*/ 22 h 57"/>
                  <a:gd name="T26" fmla="*/ 59 w 59"/>
                  <a:gd name="T27" fmla="*/ 22 h 57"/>
                  <a:gd name="T28" fmla="*/ 58 w 59"/>
                  <a:gd name="T29" fmla="*/ 23 h 57"/>
                  <a:gd name="T30" fmla="*/ 42 w 59"/>
                  <a:gd name="T31" fmla="*/ 34 h 57"/>
                  <a:gd name="T32" fmla="*/ 42 w 59"/>
                  <a:gd name="T33" fmla="*/ 37 h 57"/>
                  <a:gd name="T34" fmla="*/ 47 w 59"/>
                  <a:gd name="T35" fmla="*/ 55 h 57"/>
                  <a:gd name="T36" fmla="*/ 48 w 59"/>
                  <a:gd name="T37" fmla="*/ 57 h 57"/>
                  <a:gd name="T38" fmla="*/ 30 w 59"/>
                  <a:gd name="T39" fmla="*/ 44 h 57"/>
                  <a:gd name="T40" fmla="*/ 11 w 59"/>
                  <a:gd name="T4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57">
                    <a:moveTo>
                      <a:pt x="11" y="57"/>
                    </a:moveTo>
                    <a:cubicBezTo>
                      <a:pt x="13" y="51"/>
                      <a:pt x="15" y="44"/>
                      <a:pt x="17" y="38"/>
                    </a:cubicBezTo>
                    <a:cubicBezTo>
                      <a:pt x="17" y="38"/>
                      <a:pt x="17" y="37"/>
                      <a:pt x="18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1" y="30"/>
                      <a:pt x="6" y="26"/>
                      <a:pt x="0" y="22"/>
                    </a:cubicBezTo>
                    <a:cubicBezTo>
                      <a:pt x="1" y="22"/>
                      <a:pt x="2" y="22"/>
                      <a:pt x="2" y="22"/>
                    </a:cubicBezTo>
                    <a:cubicBezTo>
                      <a:pt x="8" y="22"/>
                      <a:pt x="14" y="22"/>
                      <a:pt x="21" y="22"/>
                    </a:cubicBezTo>
                    <a:cubicBezTo>
                      <a:pt x="22" y="22"/>
                      <a:pt x="23" y="21"/>
                      <a:pt x="23" y="20"/>
                    </a:cubicBezTo>
                    <a:cubicBezTo>
                      <a:pt x="25" y="13"/>
                      <a:pt x="27" y="7"/>
                      <a:pt x="30" y="0"/>
                    </a:cubicBezTo>
                    <a:cubicBezTo>
                      <a:pt x="30" y="1"/>
                      <a:pt x="30" y="2"/>
                      <a:pt x="30" y="2"/>
                    </a:cubicBezTo>
                    <a:cubicBezTo>
                      <a:pt x="32" y="8"/>
                      <a:pt x="34" y="14"/>
                      <a:pt x="36" y="20"/>
                    </a:cubicBezTo>
                    <a:cubicBezTo>
                      <a:pt x="37" y="21"/>
                      <a:pt x="37" y="22"/>
                      <a:pt x="39" y="22"/>
                    </a:cubicBezTo>
                    <a:cubicBezTo>
                      <a:pt x="45" y="22"/>
                      <a:pt x="51" y="22"/>
                      <a:pt x="57" y="22"/>
                    </a:cubicBezTo>
                    <a:cubicBezTo>
                      <a:pt x="58" y="22"/>
                      <a:pt x="58" y="22"/>
                      <a:pt x="59" y="22"/>
                    </a:cubicBezTo>
                    <a:cubicBezTo>
                      <a:pt x="59" y="23"/>
                      <a:pt x="58" y="23"/>
                      <a:pt x="58" y="23"/>
                    </a:cubicBezTo>
                    <a:cubicBezTo>
                      <a:pt x="53" y="27"/>
                      <a:pt x="48" y="31"/>
                      <a:pt x="42" y="34"/>
                    </a:cubicBezTo>
                    <a:cubicBezTo>
                      <a:pt x="41" y="35"/>
                      <a:pt x="41" y="36"/>
                      <a:pt x="42" y="37"/>
                    </a:cubicBezTo>
                    <a:cubicBezTo>
                      <a:pt x="44" y="43"/>
                      <a:pt x="46" y="49"/>
                      <a:pt x="47" y="55"/>
                    </a:cubicBezTo>
                    <a:cubicBezTo>
                      <a:pt x="48" y="55"/>
                      <a:pt x="48" y="56"/>
                      <a:pt x="48" y="57"/>
                    </a:cubicBezTo>
                    <a:cubicBezTo>
                      <a:pt x="42" y="52"/>
                      <a:pt x="36" y="48"/>
                      <a:pt x="30" y="44"/>
                    </a:cubicBezTo>
                    <a:cubicBezTo>
                      <a:pt x="24" y="48"/>
                      <a:pt x="18" y="52"/>
                      <a:pt x="11" y="57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7" name="Freeform 11">
                <a:extLst>
                  <a:ext uri="{FF2B5EF4-FFF2-40B4-BE49-F238E27FC236}">
                    <a16:creationId xmlns:a16="http://schemas.microsoft.com/office/drawing/2014/main" id="{BC53299C-0FE3-42B4-A633-132639DD7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215" y="5223246"/>
                <a:ext cx="193320" cy="93640"/>
              </a:xfrm>
              <a:custGeom>
                <a:avLst/>
                <a:gdLst>
                  <a:gd name="T0" fmla="*/ 0 w 54"/>
                  <a:gd name="T1" fmla="*/ 13 h 27"/>
                  <a:gd name="T2" fmla="*/ 54 w 54"/>
                  <a:gd name="T3" fmla="*/ 13 h 27"/>
                  <a:gd name="T4" fmla="*/ 53 w 54"/>
                  <a:gd name="T5" fmla="*/ 13 h 27"/>
                  <a:gd name="T6" fmla="*/ 28 w 54"/>
                  <a:gd name="T7" fmla="*/ 26 h 27"/>
                  <a:gd name="T8" fmla="*/ 8 w 54"/>
                  <a:gd name="T9" fmla="*/ 20 h 27"/>
                  <a:gd name="T10" fmla="*/ 0 w 54"/>
                  <a:gd name="T11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7">
                    <a:moveTo>
                      <a:pt x="0" y="13"/>
                    </a:moveTo>
                    <a:cubicBezTo>
                      <a:pt x="19" y="2"/>
                      <a:pt x="37" y="0"/>
                      <a:pt x="54" y="13"/>
                    </a:cubicBezTo>
                    <a:cubicBezTo>
                      <a:pt x="54" y="13"/>
                      <a:pt x="54" y="13"/>
                      <a:pt x="53" y="13"/>
                    </a:cubicBezTo>
                    <a:cubicBezTo>
                      <a:pt x="46" y="20"/>
                      <a:pt x="38" y="25"/>
                      <a:pt x="28" y="26"/>
                    </a:cubicBezTo>
                    <a:cubicBezTo>
                      <a:pt x="20" y="27"/>
                      <a:pt x="14" y="25"/>
                      <a:pt x="8" y="20"/>
                    </a:cubicBezTo>
                    <a:cubicBezTo>
                      <a:pt x="5" y="18"/>
                      <a:pt x="3" y="16"/>
                      <a:pt x="0" y="13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8" name="Freeform 12">
                <a:extLst>
                  <a:ext uri="{FF2B5EF4-FFF2-40B4-BE49-F238E27FC236}">
                    <a16:creationId xmlns:a16="http://schemas.microsoft.com/office/drawing/2014/main" id="{D8400646-11AE-4437-9503-FE74A90A9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028" y="5274598"/>
                <a:ext cx="184257" cy="102701"/>
              </a:xfrm>
              <a:custGeom>
                <a:avLst/>
                <a:gdLst>
                  <a:gd name="T0" fmla="*/ 52 w 52"/>
                  <a:gd name="T1" fmla="*/ 8 h 29"/>
                  <a:gd name="T2" fmla="*/ 28 w 52"/>
                  <a:gd name="T3" fmla="*/ 28 h 29"/>
                  <a:gd name="T4" fmla="*/ 0 w 52"/>
                  <a:gd name="T5" fmla="*/ 22 h 29"/>
                  <a:gd name="T6" fmla="*/ 52 w 52"/>
                  <a:gd name="T7" fmla="*/ 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29">
                    <a:moveTo>
                      <a:pt x="52" y="8"/>
                    </a:moveTo>
                    <a:cubicBezTo>
                      <a:pt x="47" y="19"/>
                      <a:pt x="40" y="26"/>
                      <a:pt x="28" y="28"/>
                    </a:cubicBezTo>
                    <a:cubicBezTo>
                      <a:pt x="18" y="29"/>
                      <a:pt x="9" y="26"/>
                      <a:pt x="0" y="22"/>
                    </a:cubicBezTo>
                    <a:cubicBezTo>
                      <a:pt x="7" y="8"/>
                      <a:pt x="35" y="0"/>
                      <a:pt x="52" y="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9" name="Freeform 13">
                <a:extLst>
                  <a:ext uri="{FF2B5EF4-FFF2-40B4-BE49-F238E27FC236}">
                    <a16:creationId xmlns:a16="http://schemas.microsoft.com/office/drawing/2014/main" id="{B669144E-14B5-4B65-8DDB-A7CF794CD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058" y="4818482"/>
                <a:ext cx="132907" cy="138949"/>
              </a:xfrm>
              <a:custGeom>
                <a:avLst/>
                <a:gdLst>
                  <a:gd name="T0" fmla="*/ 0 w 37"/>
                  <a:gd name="T1" fmla="*/ 0 h 39"/>
                  <a:gd name="T2" fmla="*/ 37 w 37"/>
                  <a:gd name="T3" fmla="*/ 38 h 39"/>
                  <a:gd name="T4" fmla="*/ 23 w 37"/>
                  <a:gd name="T5" fmla="*/ 37 h 39"/>
                  <a:gd name="T6" fmla="*/ 5 w 37"/>
                  <a:gd name="T7" fmla="*/ 21 h 39"/>
                  <a:gd name="T8" fmla="*/ 0 w 37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9">
                    <a:moveTo>
                      <a:pt x="0" y="0"/>
                    </a:moveTo>
                    <a:cubicBezTo>
                      <a:pt x="22" y="4"/>
                      <a:pt x="32" y="17"/>
                      <a:pt x="37" y="38"/>
                    </a:cubicBezTo>
                    <a:cubicBezTo>
                      <a:pt x="32" y="39"/>
                      <a:pt x="27" y="38"/>
                      <a:pt x="23" y="37"/>
                    </a:cubicBezTo>
                    <a:cubicBezTo>
                      <a:pt x="14" y="35"/>
                      <a:pt x="8" y="29"/>
                      <a:pt x="5" y="21"/>
                    </a:cubicBezTo>
                    <a:cubicBezTo>
                      <a:pt x="1" y="15"/>
                      <a:pt x="0" y="8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0" name="Freeform 14">
                <a:extLst>
                  <a:ext uri="{FF2B5EF4-FFF2-40B4-BE49-F238E27FC236}">
                    <a16:creationId xmlns:a16="http://schemas.microsoft.com/office/drawing/2014/main" id="{5DDFA1DD-4FCA-4897-89AD-AC465D410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955" y="5226268"/>
                <a:ext cx="190298" cy="90619"/>
              </a:xfrm>
              <a:custGeom>
                <a:avLst/>
                <a:gdLst>
                  <a:gd name="T0" fmla="*/ 53 w 53"/>
                  <a:gd name="T1" fmla="*/ 12 h 26"/>
                  <a:gd name="T2" fmla="*/ 38 w 53"/>
                  <a:gd name="T3" fmla="*/ 23 h 26"/>
                  <a:gd name="T4" fmla="*/ 21 w 53"/>
                  <a:gd name="T5" fmla="*/ 24 h 26"/>
                  <a:gd name="T6" fmla="*/ 0 w 53"/>
                  <a:gd name="T7" fmla="*/ 12 h 26"/>
                  <a:gd name="T8" fmla="*/ 53 w 53"/>
                  <a:gd name="T9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6">
                    <a:moveTo>
                      <a:pt x="53" y="12"/>
                    </a:moveTo>
                    <a:cubicBezTo>
                      <a:pt x="49" y="17"/>
                      <a:pt x="44" y="21"/>
                      <a:pt x="38" y="23"/>
                    </a:cubicBezTo>
                    <a:cubicBezTo>
                      <a:pt x="33" y="26"/>
                      <a:pt x="27" y="26"/>
                      <a:pt x="21" y="24"/>
                    </a:cubicBezTo>
                    <a:cubicBezTo>
                      <a:pt x="13" y="22"/>
                      <a:pt x="6" y="18"/>
                      <a:pt x="0" y="12"/>
                    </a:cubicBezTo>
                    <a:cubicBezTo>
                      <a:pt x="13" y="0"/>
                      <a:pt x="36" y="0"/>
                      <a:pt x="53" y="1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1" name="Freeform 15">
                <a:extLst>
                  <a:ext uri="{FF2B5EF4-FFF2-40B4-BE49-F238E27FC236}">
                    <a16:creationId xmlns:a16="http://schemas.microsoft.com/office/drawing/2014/main" id="{2317F69F-093F-4BFD-8183-D6D4A19A0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205" y="5289700"/>
                <a:ext cx="181237" cy="87599"/>
              </a:xfrm>
              <a:custGeom>
                <a:avLst/>
                <a:gdLst>
                  <a:gd name="T0" fmla="*/ 0 w 51"/>
                  <a:gd name="T1" fmla="*/ 4 h 25"/>
                  <a:gd name="T2" fmla="*/ 29 w 51"/>
                  <a:gd name="T3" fmla="*/ 2 h 25"/>
                  <a:gd name="T4" fmla="*/ 51 w 51"/>
                  <a:gd name="T5" fmla="*/ 17 h 25"/>
                  <a:gd name="T6" fmla="*/ 38 w 51"/>
                  <a:gd name="T7" fmla="*/ 23 h 25"/>
                  <a:gd name="T8" fmla="*/ 16 w 51"/>
                  <a:gd name="T9" fmla="*/ 22 h 25"/>
                  <a:gd name="T10" fmla="*/ 0 w 51"/>
                  <a:gd name="T11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25">
                    <a:moveTo>
                      <a:pt x="0" y="4"/>
                    </a:moveTo>
                    <a:cubicBezTo>
                      <a:pt x="9" y="1"/>
                      <a:pt x="19" y="0"/>
                      <a:pt x="29" y="2"/>
                    </a:cubicBezTo>
                    <a:cubicBezTo>
                      <a:pt x="38" y="4"/>
                      <a:pt x="45" y="10"/>
                      <a:pt x="51" y="17"/>
                    </a:cubicBezTo>
                    <a:cubicBezTo>
                      <a:pt x="47" y="20"/>
                      <a:pt x="43" y="22"/>
                      <a:pt x="38" y="23"/>
                    </a:cubicBezTo>
                    <a:cubicBezTo>
                      <a:pt x="31" y="24"/>
                      <a:pt x="23" y="25"/>
                      <a:pt x="16" y="22"/>
                    </a:cubicBezTo>
                    <a:cubicBezTo>
                      <a:pt x="8" y="18"/>
                      <a:pt x="3" y="12"/>
                      <a:pt x="0" y="4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2" name="Freeform 16">
                <a:extLst>
                  <a:ext uri="{FF2B5EF4-FFF2-40B4-BE49-F238E27FC236}">
                    <a16:creationId xmlns:a16="http://schemas.microsoft.com/office/drawing/2014/main" id="{76819D78-6F0A-4786-A7A2-4FE40B1C7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546" y="4818482"/>
                <a:ext cx="129886" cy="138949"/>
              </a:xfrm>
              <a:custGeom>
                <a:avLst/>
                <a:gdLst>
                  <a:gd name="T0" fmla="*/ 0 w 37"/>
                  <a:gd name="T1" fmla="*/ 38 h 39"/>
                  <a:gd name="T2" fmla="*/ 37 w 37"/>
                  <a:gd name="T3" fmla="*/ 0 h 39"/>
                  <a:gd name="T4" fmla="*/ 36 w 37"/>
                  <a:gd name="T5" fmla="*/ 7 h 39"/>
                  <a:gd name="T6" fmla="*/ 29 w 37"/>
                  <a:gd name="T7" fmla="*/ 26 h 39"/>
                  <a:gd name="T8" fmla="*/ 0 w 37"/>
                  <a:gd name="T9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9">
                    <a:moveTo>
                      <a:pt x="0" y="38"/>
                    </a:moveTo>
                    <a:cubicBezTo>
                      <a:pt x="5" y="17"/>
                      <a:pt x="15" y="4"/>
                      <a:pt x="37" y="0"/>
                    </a:cubicBezTo>
                    <a:cubicBezTo>
                      <a:pt x="37" y="3"/>
                      <a:pt x="37" y="5"/>
                      <a:pt x="36" y="7"/>
                    </a:cubicBezTo>
                    <a:cubicBezTo>
                      <a:pt x="36" y="14"/>
                      <a:pt x="33" y="21"/>
                      <a:pt x="29" y="26"/>
                    </a:cubicBezTo>
                    <a:cubicBezTo>
                      <a:pt x="22" y="36"/>
                      <a:pt x="12" y="39"/>
                      <a:pt x="0" y="3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3" name="Freeform 17">
                <a:extLst>
                  <a:ext uri="{FF2B5EF4-FFF2-40B4-BE49-F238E27FC236}">
                    <a16:creationId xmlns:a16="http://schemas.microsoft.com/office/drawing/2014/main" id="{5720028B-5005-4107-924A-4F3955F86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2969" y="4978577"/>
                <a:ext cx="160092" cy="120825"/>
              </a:xfrm>
              <a:custGeom>
                <a:avLst/>
                <a:gdLst>
                  <a:gd name="T0" fmla="*/ 45 w 45"/>
                  <a:gd name="T1" fmla="*/ 3 h 34"/>
                  <a:gd name="T2" fmla="*/ 40 w 45"/>
                  <a:gd name="T3" fmla="*/ 15 h 34"/>
                  <a:gd name="T4" fmla="*/ 21 w 45"/>
                  <a:gd name="T5" fmla="*/ 32 h 34"/>
                  <a:gd name="T6" fmla="*/ 0 w 45"/>
                  <a:gd name="T7" fmla="*/ 30 h 34"/>
                  <a:gd name="T8" fmla="*/ 45 w 45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4">
                    <a:moveTo>
                      <a:pt x="45" y="3"/>
                    </a:moveTo>
                    <a:cubicBezTo>
                      <a:pt x="44" y="8"/>
                      <a:pt x="43" y="12"/>
                      <a:pt x="40" y="15"/>
                    </a:cubicBezTo>
                    <a:cubicBezTo>
                      <a:pt x="36" y="23"/>
                      <a:pt x="30" y="29"/>
                      <a:pt x="21" y="32"/>
                    </a:cubicBezTo>
                    <a:cubicBezTo>
                      <a:pt x="14" y="34"/>
                      <a:pt x="7" y="33"/>
                      <a:pt x="0" y="30"/>
                    </a:cubicBezTo>
                    <a:cubicBezTo>
                      <a:pt x="5" y="13"/>
                      <a:pt x="29" y="0"/>
                      <a:pt x="45" y="3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4" name="Freeform 18">
                <a:extLst>
                  <a:ext uri="{FF2B5EF4-FFF2-40B4-BE49-F238E27FC236}">
                    <a16:creationId xmlns:a16="http://schemas.microsoft.com/office/drawing/2014/main" id="{C3C4AC16-61A2-42A7-8769-08FE1A1B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6429" y="4987637"/>
                <a:ext cx="160092" cy="111764"/>
              </a:xfrm>
              <a:custGeom>
                <a:avLst/>
                <a:gdLst>
                  <a:gd name="T0" fmla="*/ 0 w 45"/>
                  <a:gd name="T1" fmla="*/ 1 h 32"/>
                  <a:gd name="T2" fmla="*/ 45 w 45"/>
                  <a:gd name="T3" fmla="*/ 29 h 32"/>
                  <a:gd name="T4" fmla="*/ 35 w 45"/>
                  <a:gd name="T5" fmla="*/ 31 h 32"/>
                  <a:gd name="T6" fmla="*/ 10 w 45"/>
                  <a:gd name="T7" fmla="*/ 22 h 32"/>
                  <a:gd name="T8" fmla="*/ 0 w 45"/>
                  <a:gd name="T9" fmla="*/ 2 h 32"/>
                  <a:gd name="T10" fmla="*/ 0 w 45"/>
                  <a:gd name="T1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2">
                    <a:moveTo>
                      <a:pt x="0" y="1"/>
                    </a:moveTo>
                    <a:cubicBezTo>
                      <a:pt x="21" y="0"/>
                      <a:pt x="34" y="8"/>
                      <a:pt x="45" y="29"/>
                    </a:cubicBezTo>
                    <a:cubicBezTo>
                      <a:pt x="42" y="29"/>
                      <a:pt x="39" y="31"/>
                      <a:pt x="35" y="31"/>
                    </a:cubicBezTo>
                    <a:cubicBezTo>
                      <a:pt x="25" y="32"/>
                      <a:pt x="17" y="29"/>
                      <a:pt x="10" y="22"/>
                    </a:cubicBezTo>
                    <a:cubicBezTo>
                      <a:pt x="5" y="16"/>
                      <a:pt x="2" y="10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5" name="Freeform 19">
                <a:extLst>
                  <a:ext uri="{FF2B5EF4-FFF2-40B4-BE49-F238E27FC236}">
                    <a16:creationId xmlns:a16="http://schemas.microsoft.com/office/drawing/2014/main" id="{B33F524A-EC38-4423-9C6F-FA551CEC3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048" y="5129608"/>
                <a:ext cx="184257" cy="99682"/>
              </a:xfrm>
              <a:custGeom>
                <a:avLst/>
                <a:gdLst>
                  <a:gd name="T0" fmla="*/ 51 w 51"/>
                  <a:gd name="T1" fmla="*/ 18 h 28"/>
                  <a:gd name="T2" fmla="*/ 19 w 51"/>
                  <a:gd name="T3" fmla="*/ 23 h 28"/>
                  <a:gd name="T4" fmla="*/ 0 w 51"/>
                  <a:gd name="T5" fmla="*/ 4 h 28"/>
                  <a:gd name="T6" fmla="*/ 22 w 51"/>
                  <a:gd name="T7" fmla="*/ 1 h 28"/>
                  <a:gd name="T8" fmla="*/ 51 w 51"/>
                  <a:gd name="T9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51" y="18"/>
                    </a:moveTo>
                    <a:cubicBezTo>
                      <a:pt x="42" y="26"/>
                      <a:pt x="29" y="28"/>
                      <a:pt x="19" y="23"/>
                    </a:cubicBezTo>
                    <a:cubicBezTo>
                      <a:pt x="11" y="18"/>
                      <a:pt x="5" y="12"/>
                      <a:pt x="0" y="4"/>
                    </a:cubicBezTo>
                    <a:cubicBezTo>
                      <a:pt x="7" y="1"/>
                      <a:pt x="15" y="0"/>
                      <a:pt x="22" y="1"/>
                    </a:cubicBezTo>
                    <a:cubicBezTo>
                      <a:pt x="34" y="3"/>
                      <a:pt x="43" y="10"/>
                      <a:pt x="51" y="1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6" name="Freeform 20">
                <a:extLst>
                  <a:ext uri="{FF2B5EF4-FFF2-40B4-BE49-F238E27FC236}">
                    <a16:creationId xmlns:a16="http://schemas.microsoft.com/office/drawing/2014/main" id="{28AF8FC8-5725-4FCC-A737-15686B6E2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205" y="5114504"/>
                <a:ext cx="181237" cy="114784"/>
              </a:xfrm>
              <a:custGeom>
                <a:avLst/>
                <a:gdLst>
                  <a:gd name="T0" fmla="*/ 0 w 51"/>
                  <a:gd name="T1" fmla="*/ 22 h 32"/>
                  <a:gd name="T2" fmla="*/ 51 w 51"/>
                  <a:gd name="T3" fmla="*/ 8 h 32"/>
                  <a:gd name="T4" fmla="*/ 47 w 51"/>
                  <a:gd name="T5" fmla="*/ 14 h 32"/>
                  <a:gd name="T6" fmla="*/ 31 w 51"/>
                  <a:gd name="T7" fmla="*/ 27 h 32"/>
                  <a:gd name="T8" fmla="*/ 0 w 51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2">
                    <a:moveTo>
                      <a:pt x="0" y="22"/>
                    </a:moveTo>
                    <a:cubicBezTo>
                      <a:pt x="11" y="7"/>
                      <a:pt x="36" y="0"/>
                      <a:pt x="51" y="8"/>
                    </a:cubicBezTo>
                    <a:cubicBezTo>
                      <a:pt x="50" y="10"/>
                      <a:pt x="48" y="12"/>
                      <a:pt x="47" y="14"/>
                    </a:cubicBezTo>
                    <a:cubicBezTo>
                      <a:pt x="43" y="19"/>
                      <a:pt x="38" y="24"/>
                      <a:pt x="31" y="27"/>
                    </a:cubicBezTo>
                    <a:cubicBezTo>
                      <a:pt x="21" y="32"/>
                      <a:pt x="9" y="30"/>
                      <a:pt x="0" y="2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7" name="Freeform 21">
                <a:extLst>
                  <a:ext uri="{FF2B5EF4-FFF2-40B4-BE49-F238E27FC236}">
                    <a16:creationId xmlns:a16="http://schemas.microsoft.com/office/drawing/2014/main" id="{BE2D641B-AB8E-412A-B654-3018FD36D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422" y="4652349"/>
                <a:ext cx="102701" cy="178218"/>
              </a:xfrm>
              <a:custGeom>
                <a:avLst/>
                <a:gdLst>
                  <a:gd name="T0" fmla="*/ 11 w 29"/>
                  <a:gd name="T1" fmla="*/ 50 h 50"/>
                  <a:gd name="T2" fmla="*/ 13 w 29"/>
                  <a:gd name="T3" fmla="*/ 0 h 50"/>
                  <a:gd name="T4" fmla="*/ 11 w 29"/>
                  <a:gd name="T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0">
                    <a:moveTo>
                      <a:pt x="11" y="50"/>
                    </a:moveTo>
                    <a:cubicBezTo>
                      <a:pt x="0" y="32"/>
                      <a:pt x="0" y="18"/>
                      <a:pt x="13" y="0"/>
                    </a:cubicBezTo>
                    <a:cubicBezTo>
                      <a:pt x="29" y="14"/>
                      <a:pt x="29" y="36"/>
                      <a:pt x="11" y="5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8" name="Freeform 22">
                <a:extLst>
                  <a:ext uri="{FF2B5EF4-FFF2-40B4-BE49-F238E27FC236}">
                    <a16:creationId xmlns:a16="http://schemas.microsoft.com/office/drawing/2014/main" id="{1DA59921-8175-4132-939C-AC5DBF501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366" y="4652349"/>
                <a:ext cx="105721" cy="178218"/>
              </a:xfrm>
              <a:custGeom>
                <a:avLst/>
                <a:gdLst>
                  <a:gd name="T0" fmla="*/ 18 w 29"/>
                  <a:gd name="T1" fmla="*/ 50 h 50"/>
                  <a:gd name="T2" fmla="*/ 16 w 29"/>
                  <a:gd name="T3" fmla="*/ 0 h 50"/>
                  <a:gd name="T4" fmla="*/ 18 w 29"/>
                  <a:gd name="T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0">
                    <a:moveTo>
                      <a:pt x="18" y="50"/>
                    </a:moveTo>
                    <a:cubicBezTo>
                      <a:pt x="0" y="36"/>
                      <a:pt x="0" y="14"/>
                      <a:pt x="16" y="0"/>
                    </a:cubicBezTo>
                    <a:cubicBezTo>
                      <a:pt x="28" y="13"/>
                      <a:pt x="29" y="35"/>
                      <a:pt x="18" y="5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9" name="Freeform 23">
                <a:extLst>
                  <a:ext uri="{FF2B5EF4-FFF2-40B4-BE49-F238E27FC236}">
                    <a16:creationId xmlns:a16="http://schemas.microsoft.com/office/drawing/2014/main" id="{DC1175E0-7383-4A6C-9664-FD68E6C1E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460" y="5150751"/>
                <a:ext cx="126866" cy="123847"/>
              </a:xfrm>
              <a:custGeom>
                <a:avLst/>
                <a:gdLst>
                  <a:gd name="T0" fmla="*/ 35 w 35"/>
                  <a:gd name="T1" fmla="*/ 34 h 35"/>
                  <a:gd name="T2" fmla="*/ 3 w 35"/>
                  <a:gd name="T3" fmla="*/ 1 h 35"/>
                  <a:gd name="T4" fmla="*/ 35 w 35"/>
                  <a:gd name="T5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35">
                    <a:moveTo>
                      <a:pt x="35" y="34"/>
                    </a:moveTo>
                    <a:cubicBezTo>
                      <a:pt x="15" y="35"/>
                      <a:pt x="0" y="24"/>
                      <a:pt x="3" y="1"/>
                    </a:cubicBezTo>
                    <a:cubicBezTo>
                      <a:pt x="17" y="0"/>
                      <a:pt x="35" y="18"/>
                      <a:pt x="35" y="34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0" name="Freeform 24">
                <a:extLst>
                  <a:ext uri="{FF2B5EF4-FFF2-40B4-BE49-F238E27FC236}">
                    <a16:creationId xmlns:a16="http://schemas.microsoft.com/office/drawing/2014/main" id="{0FCAC730-D29A-49F4-8762-0D6656B8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957" y="5011802"/>
                <a:ext cx="102701" cy="157073"/>
              </a:xfrm>
              <a:custGeom>
                <a:avLst/>
                <a:gdLst>
                  <a:gd name="T0" fmla="*/ 15 w 29"/>
                  <a:gd name="T1" fmla="*/ 0 h 44"/>
                  <a:gd name="T2" fmla="*/ 4 w 29"/>
                  <a:gd name="T3" fmla="*/ 44 h 44"/>
                  <a:gd name="T4" fmla="*/ 1 w 29"/>
                  <a:gd name="T5" fmla="*/ 23 h 44"/>
                  <a:gd name="T6" fmla="*/ 15 w 29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4">
                    <a:moveTo>
                      <a:pt x="15" y="0"/>
                    </a:moveTo>
                    <a:cubicBezTo>
                      <a:pt x="29" y="18"/>
                      <a:pt x="22" y="35"/>
                      <a:pt x="4" y="44"/>
                    </a:cubicBezTo>
                    <a:cubicBezTo>
                      <a:pt x="2" y="37"/>
                      <a:pt x="0" y="30"/>
                      <a:pt x="1" y="23"/>
                    </a:cubicBezTo>
                    <a:cubicBezTo>
                      <a:pt x="1" y="13"/>
                      <a:pt x="7" y="6"/>
                      <a:pt x="15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1" name="Freeform 25">
                <a:extLst>
                  <a:ext uri="{FF2B5EF4-FFF2-40B4-BE49-F238E27FC236}">
                    <a16:creationId xmlns:a16="http://schemas.microsoft.com/office/drawing/2014/main" id="{77EADAC8-DE07-4747-A70E-775DF7BD9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7254" y="4906082"/>
                <a:ext cx="105721" cy="160094"/>
              </a:xfrm>
              <a:custGeom>
                <a:avLst/>
                <a:gdLst>
                  <a:gd name="T0" fmla="*/ 18 w 30"/>
                  <a:gd name="T1" fmla="*/ 45 h 45"/>
                  <a:gd name="T2" fmla="*/ 19 w 30"/>
                  <a:gd name="T3" fmla="*/ 0 h 45"/>
                  <a:gd name="T4" fmla="*/ 18 w 30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45">
                    <a:moveTo>
                      <a:pt x="18" y="45"/>
                    </a:moveTo>
                    <a:cubicBezTo>
                      <a:pt x="4" y="33"/>
                      <a:pt x="0" y="14"/>
                      <a:pt x="19" y="0"/>
                    </a:cubicBezTo>
                    <a:cubicBezTo>
                      <a:pt x="30" y="9"/>
                      <a:pt x="30" y="34"/>
                      <a:pt x="18" y="45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2" name="Freeform 26">
                <a:extLst>
                  <a:ext uri="{FF2B5EF4-FFF2-40B4-BE49-F238E27FC236}">
                    <a16:creationId xmlns:a16="http://schemas.microsoft.com/office/drawing/2014/main" id="{BD1DDA66-68A1-44CD-8A33-EECD3279B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965" y="4788276"/>
                <a:ext cx="99680" cy="151031"/>
              </a:xfrm>
              <a:custGeom>
                <a:avLst/>
                <a:gdLst>
                  <a:gd name="T0" fmla="*/ 21 w 28"/>
                  <a:gd name="T1" fmla="*/ 0 h 43"/>
                  <a:gd name="T2" fmla="*/ 9 w 28"/>
                  <a:gd name="T3" fmla="*/ 43 h 43"/>
                  <a:gd name="T4" fmla="*/ 3 w 28"/>
                  <a:gd name="T5" fmla="*/ 18 h 43"/>
                  <a:gd name="T6" fmla="*/ 21 w 28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3">
                    <a:moveTo>
                      <a:pt x="21" y="0"/>
                    </a:moveTo>
                    <a:cubicBezTo>
                      <a:pt x="28" y="15"/>
                      <a:pt x="25" y="29"/>
                      <a:pt x="9" y="43"/>
                    </a:cubicBezTo>
                    <a:cubicBezTo>
                      <a:pt x="4" y="35"/>
                      <a:pt x="0" y="27"/>
                      <a:pt x="3" y="18"/>
                    </a:cubicBezTo>
                    <a:cubicBezTo>
                      <a:pt x="6" y="8"/>
                      <a:pt x="13" y="3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3" name="Freeform 27">
                <a:extLst>
                  <a:ext uri="{FF2B5EF4-FFF2-40B4-BE49-F238E27FC236}">
                    <a16:creationId xmlns:a16="http://schemas.microsoft.com/office/drawing/2014/main" id="{17E0D5A2-17A8-4F30-BFDF-CC238F424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955" y="5011802"/>
                <a:ext cx="99680" cy="157073"/>
              </a:xfrm>
              <a:custGeom>
                <a:avLst/>
                <a:gdLst>
                  <a:gd name="T0" fmla="*/ 20 w 28"/>
                  <a:gd name="T1" fmla="*/ 44 h 44"/>
                  <a:gd name="T2" fmla="*/ 2 w 28"/>
                  <a:gd name="T3" fmla="*/ 24 h 44"/>
                  <a:gd name="T4" fmla="*/ 9 w 28"/>
                  <a:gd name="T5" fmla="*/ 0 h 44"/>
                  <a:gd name="T6" fmla="*/ 20 w 28"/>
                  <a:gd name="T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4">
                    <a:moveTo>
                      <a:pt x="20" y="44"/>
                    </a:moveTo>
                    <a:cubicBezTo>
                      <a:pt x="11" y="39"/>
                      <a:pt x="4" y="34"/>
                      <a:pt x="2" y="24"/>
                    </a:cubicBezTo>
                    <a:cubicBezTo>
                      <a:pt x="0" y="15"/>
                      <a:pt x="4" y="7"/>
                      <a:pt x="9" y="0"/>
                    </a:cubicBezTo>
                    <a:cubicBezTo>
                      <a:pt x="22" y="8"/>
                      <a:pt x="28" y="29"/>
                      <a:pt x="20" y="44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4" name="Freeform 28">
                <a:extLst>
                  <a:ext uri="{FF2B5EF4-FFF2-40B4-BE49-F238E27FC236}">
                    <a16:creationId xmlns:a16="http://schemas.microsoft.com/office/drawing/2014/main" id="{285C102A-8319-4E0A-9F3C-A09F1B34A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556" y="4906082"/>
                <a:ext cx="96660" cy="160094"/>
              </a:xfrm>
              <a:custGeom>
                <a:avLst/>
                <a:gdLst>
                  <a:gd name="T0" fmla="*/ 8 w 27"/>
                  <a:gd name="T1" fmla="*/ 0 h 45"/>
                  <a:gd name="T2" fmla="*/ 9 w 27"/>
                  <a:gd name="T3" fmla="*/ 45 h 45"/>
                  <a:gd name="T4" fmla="*/ 0 w 27"/>
                  <a:gd name="T5" fmla="*/ 22 h 45"/>
                  <a:gd name="T6" fmla="*/ 8 w 27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5">
                    <a:moveTo>
                      <a:pt x="8" y="0"/>
                    </a:moveTo>
                    <a:cubicBezTo>
                      <a:pt x="27" y="13"/>
                      <a:pt x="25" y="32"/>
                      <a:pt x="9" y="45"/>
                    </a:cubicBezTo>
                    <a:cubicBezTo>
                      <a:pt x="4" y="38"/>
                      <a:pt x="1" y="31"/>
                      <a:pt x="0" y="22"/>
                    </a:cubicBezTo>
                    <a:cubicBezTo>
                      <a:pt x="0" y="14"/>
                      <a:pt x="3" y="7"/>
                      <a:pt x="8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5" name="Freeform 29">
                <a:extLst>
                  <a:ext uri="{FF2B5EF4-FFF2-40B4-BE49-F238E27FC236}">
                    <a16:creationId xmlns:a16="http://schemas.microsoft.com/office/drawing/2014/main" id="{F84C9972-F4ED-4416-A579-09BFC293D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071" y="5096380"/>
                <a:ext cx="117803" cy="138949"/>
              </a:xfrm>
              <a:custGeom>
                <a:avLst/>
                <a:gdLst>
                  <a:gd name="T0" fmla="*/ 3 w 33"/>
                  <a:gd name="T1" fmla="*/ 39 h 39"/>
                  <a:gd name="T2" fmla="*/ 25 w 33"/>
                  <a:gd name="T3" fmla="*/ 0 h 39"/>
                  <a:gd name="T4" fmla="*/ 3 w 33"/>
                  <a:gd name="T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39">
                    <a:moveTo>
                      <a:pt x="3" y="39"/>
                    </a:moveTo>
                    <a:cubicBezTo>
                      <a:pt x="0" y="23"/>
                      <a:pt x="10" y="4"/>
                      <a:pt x="25" y="0"/>
                    </a:cubicBezTo>
                    <a:cubicBezTo>
                      <a:pt x="33" y="17"/>
                      <a:pt x="27" y="35"/>
                      <a:pt x="3" y="39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6" name="Freeform 30">
                <a:extLst>
                  <a:ext uri="{FF2B5EF4-FFF2-40B4-BE49-F238E27FC236}">
                    <a16:creationId xmlns:a16="http://schemas.microsoft.com/office/drawing/2014/main" id="{1E9112CD-015F-4E87-BE47-F94198996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183" y="5153773"/>
                <a:ext cx="111762" cy="117805"/>
              </a:xfrm>
              <a:custGeom>
                <a:avLst/>
                <a:gdLst>
                  <a:gd name="T0" fmla="*/ 0 w 32"/>
                  <a:gd name="T1" fmla="*/ 33 h 33"/>
                  <a:gd name="T2" fmla="*/ 32 w 32"/>
                  <a:gd name="T3" fmla="*/ 0 h 33"/>
                  <a:gd name="T4" fmla="*/ 26 w 32"/>
                  <a:gd name="T5" fmla="*/ 24 h 33"/>
                  <a:gd name="T6" fmla="*/ 0 w 32"/>
                  <a:gd name="T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3">
                    <a:moveTo>
                      <a:pt x="0" y="33"/>
                    </a:moveTo>
                    <a:cubicBezTo>
                      <a:pt x="4" y="12"/>
                      <a:pt x="14" y="2"/>
                      <a:pt x="32" y="0"/>
                    </a:cubicBezTo>
                    <a:cubicBezTo>
                      <a:pt x="32" y="9"/>
                      <a:pt x="32" y="17"/>
                      <a:pt x="26" y="24"/>
                    </a:cubicBezTo>
                    <a:cubicBezTo>
                      <a:pt x="19" y="32"/>
                      <a:pt x="10" y="33"/>
                      <a:pt x="0" y="33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7" name="Freeform 31">
                <a:extLst>
                  <a:ext uri="{FF2B5EF4-FFF2-40B4-BE49-F238E27FC236}">
                    <a16:creationId xmlns:a16="http://schemas.microsoft.com/office/drawing/2014/main" id="{A7501C3F-97CC-4D94-91B0-B12CAC40D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574" y="5093360"/>
                <a:ext cx="111762" cy="141970"/>
              </a:xfrm>
              <a:custGeom>
                <a:avLst/>
                <a:gdLst>
                  <a:gd name="T0" fmla="*/ 10 w 32"/>
                  <a:gd name="T1" fmla="*/ 0 h 40"/>
                  <a:gd name="T2" fmla="*/ 27 w 32"/>
                  <a:gd name="T3" fmla="*/ 15 h 40"/>
                  <a:gd name="T4" fmla="*/ 31 w 32"/>
                  <a:gd name="T5" fmla="*/ 40 h 40"/>
                  <a:gd name="T6" fmla="*/ 10 w 32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0">
                    <a:moveTo>
                      <a:pt x="10" y="0"/>
                    </a:moveTo>
                    <a:cubicBezTo>
                      <a:pt x="17" y="4"/>
                      <a:pt x="23" y="8"/>
                      <a:pt x="27" y="15"/>
                    </a:cubicBezTo>
                    <a:cubicBezTo>
                      <a:pt x="31" y="23"/>
                      <a:pt x="32" y="31"/>
                      <a:pt x="31" y="40"/>
                    </a:cubicBezTo>
                    <a:cubicBezTo>
                      <a:pt x="12" y="39"/>
                      <a:pt x="0" y="17"/>
                      <a:pt x="10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8" name="Freeform 32">
                <a:extLst>
                  <a:ext uri="{FF2B5EF4-FFF2-40B4-BE49-F238E27FC236}">
                    <a16:creationId xmlns:a16="http://schemas.microsoft.com/office/drawing/2014/main" id="{8DCBC857-7321-4908-9523-72E497D7B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906" y="4788276"/>
                <a:ext cx="105721" cy="151031"/>
              </a:xfrm>
              <a:custGeom>
                <a:avLst/>
                <a:gdLst>
                  <a:gd name="T0" fmla="*/ 4 w 30"/>
                  <a:gd name="T1" fmla="*/ 0 h 43"/>
                  <a:gd name="T2" fmla="*/ 17 w 30"/>
                  <a:gd name="T3" fmla="*/ 43 h 43"/>
                  <a:gd name="T4" fmla="*/ 2 w 30"/>
                  <a:gd name="T5" fmla="*/ 22 h 43"/>
                  <a:gd name="T6" fmla="*/ 4 w 30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43">
                    <a:moveTo>
                      <a:pt x="4" y="0"/>
                    </a:moveTo>
                    <a:cubicBezTo>
                      <a:pt x="23" y="4"/>
                      <a:pt x="30" y="28"/>
                      <a:pt x="17" y="43"/>
                    </a:cubicBezTo>
                    <a:cubicBezTo>
                      <a:pt x="10" y="37"/>
                      <a:pt x="5" y="31"/>
                      <a:pt x="2" y="22"/>
                    </a:cubicBezTo>
                    <a:cubicBezTo>
                      <a:pt x="0" y="16"/>
                      <a:pt x="1" y="5"/>
                      <a:pt x="4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42" name="椭圆 341">
              <a:extLst>
                <a:ext uri="{FF2B5EF4-FFF2-40B4-BE49-F238E27FC236}">
                  <a16:creationId xmlns:a16="http://schemas.microsoft.com/office/drawing/2014/main" id="{B67CCF87-881B-4BF1-BF4F-CBF0EC6A8E91}"/>
                </a:ext>
              </a:extLst>
            </p:cNvPr>
            <p:cNvSpPr/>
            <p:nvPr/>
          </p:nvSpPr>
          <p:spPr>
            <a:xfrm>
              <a:off x="971153" y="1790936"/>
              <a:ext cx="1539305" cy="1539305"/>
            </a:xfrm>
            <a:prstGeom prst="ellipse">
              <a:avLst/>
            </a:prstGeom>
            <a:gradFill flip="none" rotWithShape="1">
              <a:gsLst>
                <a:gs pos="100000">
                  <a:srgbClr val="BE8F56">
                    <a:alpha val="19000"/>
                  </a:srgbClr>
                </a:gs>
                <a:gs pos="0">
                  <a:srgbClr val="E2D19F">
                    <a:lumMod val="95000"/>
                    <a:lumOff val="5000"/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3" name="矩形 342">
              <a:extLst>
                <a:ext uri="{FF2B5EF4-FFF2-40B4-BE49-F238E27FC236}">
                  <a16:creationId xmlns:a16="http://schemas.microsoft.com/office/drawing/2014/main" id="{219530BB-9095-4101-9EFD-6F917D3D8067}"/>
                </a:ext>
              </a:extLst>
            </p:cNvPr>
            <p:cNvSpPr/>
            <p:nvPr/>
          </p:nvSpPr>
          <p:spPr>
            <a:xfrm>
              <a:off x="1143955" y="2159066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n-cs"/>
                </a:rPr>
                <a:t>国际首批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n-cs"/>
                </a:rPr>
                <a:t>资质认证</a:t>
              </a:r>
            </a:p>
          </p:txBody>
        </p:sp>
      </p:grpSp>
      <p:grpSp>
        <p:nvGrpSpPr>
          <p:cNvPr id="369" name="组合 368">
            <a:extLst>
              <a:ext uri="{FF2B5EF4-FFF2-40B4-BE49-F238E27FC236}">
                <a16:creationId xmlns:a16="http://schemas.microsoft.com/office/drawing/2014/main" id="{A9F787D2-A21E-48F7-954E-3E9AD053F102}"/>
              </a:ext>
            </a:extLst>
          </p:cNvPr>
          <p:cNvGrpSpPr/>
          <p:nvPr/>
        </p:nvGrpSpPr>
        <p:grpSpPr>
          <a:xfrm>
            <a:off x="5668744" y="1790936"/>
            <a:ext cx="1837150" cy="1592215"/>
            <a:chOff x="822230" y="1790936"/>
            <a:chExt cx="1837150" cy="1592215"/>
          </a:xfrm>
        </p:grpSpPr>
        <p:grpSp>
          <p:nvGrpSpPr>
            <p:cNvPr id="370" name="组合 369">
              <a:extLst>
                <a:ext uri="{FF2B5EF4-FFF2-40B4-BE49-F238E27FC236}">
                  <a16:creationId xmlns:a16="http://schemas.microsoft.com/office/drawing/2014/main" id="{7034307A-32A9-48D6-9B82-7F8C39870849}"/>
                </a:ext>
              </a:extLst>
            </p:cNvPr>
            <p:cNvGrpSpPr/>
            <p:nvPr/>
          </p:nvGrpSpPr>
          <p:grpSpPr>
            <a:xfrm>
              <a:off x="822230" y="2602955"/>
              <a:ext cx="1837150" cy="780196"/>
              <a:chOff x="2292058" y="4652349"/>
              <a:chExt cx="2105374" cy="894105"/>
            </a:xfrm>
          </p:grpSpPr>
          <p:sp>
            <p:nvSpPr>
              <p:cNvPr id="373" name="Freeform 7">
                <a:extLst>
                  <a:ext uri="{FF2B5EF4-FFF2-40B4-BE49-F238E27FC236}">
                    <a16:creationId xmlns:a16="http://schemas.microsoft.com/office/drawing/2014/main" id="{DE7344F1-533D-4059-BEA4-8B326D522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059" y="5217205"/>
                <a:ext cx="347371" cy="329249"/>
              </a:xfrm>
              <a:custGeom>
                <a:avLst/>
                <a:gdLst>
                  <a:gd name="T0" fmla="*/ 18 w 97"/>
                  <a:gd name="T1" fmla="*/ 92 h 92"/>
                  <a:gd name="T2" fmla="*/ 25 w 97"/>
                  <a:gd name="T3" fmla="*/ 70 h 92"/>
                  <a:gd name="T4" fmla="*/ 29 w 97"/>
                  <a:gd name="T5" fmla="*/ 59 h 92"/>
                  <a:gd name="T6" fmla="*/ 28 w 97"/>
                  <a:gd name="T7" fmla="*/ 56 h 92"/>
                  <a:gd name="T8" fmla="*/ 2 w 97"/>
                  <a:gd name="T9" fmla="*/ 37 h 92"/>
                  <a:gd name="T10" fmla="*/ 0 w 97"/>
                  <a:gd name="T11" fmla="*/ 35 h 92"/>
                  <a:gd name="T12" fmla="*/ 2 w 97"/>
                  <a:gd name="T13" fmla="*/ 35 h 92"/>
                  <a:gd name="T14" fmla="*/ 34 w 97"/>
                  <a:gd name="T15" fmla="*/ 35 h 92"/>
                  <a:gd name="T16" fmla="*/ 37 w 97"/>
                  <a:gd name="T17" fmla="*/ 33 h 92"/>
                  <a:gd name="T18" fmla="*/ 47 w 97"/>
                  <a:gd name="T19" fmla="*/ 2 h 92"/>
                  <a:gd name="T20" fmla="*/ 48 w 97"/>
                  <a:gd name="T21" fmla="*/ 0 h 92"/>
                  <a:gd name="T22" fmla="*/ 52 w 97"/>
                  <a:gd name="T23" fmla="*/ 11 h 92"/>
                  <a:gd name="T24" fmla="*/ 59 w 97"/>
                  <a:gd name="T25" fmla="*/ 33 h 92"/>
                  <a:gd name="T26" fmla="*/ 62 w 97"/>
                  <a:gd name="T27" fmla="*/ 35 h 92"/>
                  <a:gd name="T28" fmla="*/ 94 w 97"/>
                  <a:gd name="T29" fmla="*/ 35 h 92"/>
                  <a:gd name="T30" fmla="*/ 97 w 97"/>
                  <a:gd name="T31" fmla="*/ 35 h 92"/>
                  <a:gd name="T32" fmla="*/ 95 w 97"/>
                  <a:gd name="T33" fmla="*/ 37 h 92"/>
                  <a:gd name="T34" fmla="*/ 68 w 97"/>
                  <a:gd name="T35" fmla="*/ 56 h 92"/>
                  <a:gd name="T36" fmla="*/ 67 w 97"/>
                  <a:gd name="T37" fmla="*/ 59 h 92"/>
                  <a:gd name="T38" fmla="*/ 77 w 97"/>
                  <a:gd name="T39" fmla="*/ 90 h 92"/>
                  <a:gd name="T40" fmla="*/ 78 w 97"/>
                  <a:gd name="T41" fmla="*/ 92 h 92"/>
                  <a:gd name="T42" fmla="*/ 76 w 97"/>
                  <a:gd name="T43" fmla="*/ 91 h 92"/>
                  <a:gd name="T44" fmla="*/ 50 w 97"/>
                  <a:gd name="T45" fmla="*/ 72 h 92"/>
                  <a:gd name="T46" fmla="*/ 47 w 97"/>
                  <a:gd name="T47" fmla="*/ 72 h 92"/>
                  <a:gd name="T48" fmla="*/ 21 w 97"/>
                  <a:gd name="T49" fmla="*/ 91 h 92"/>
                  <a:gd name="T50" fmla="*/ 18 w 97"/>
                  <a:gd name="T51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7" h="92">
                    <a:moveTo>
                      <a:pt x="18" y="92"/>
                    </a:moveTo>
                    <a:cubicBezTo>
                      <a:pt x="21" y="85"/>
                      <a:pt x="23" y="77"/>
                      <a:pt x="25" y="70"/>
                    </a:cubicBezTo>
                    <a:cubicBezTo>
                      <a:pt x="26" y="66"/>
                      <a:pt x="28" y="62"/>
                      <a:pt x="29" y="59"/>
                    </a:cubicBezTo>
                    <a:cubicBezTo>
                      <a:pt x="29" y="57"/>
                      <a:pt x="29" y="57"/>
                      <a:pt x="28" y="56"/>
                    </a:cubicBezTo>
                    <a:cubicBezTo>
                      <a:pt x="19" y="50"/>
                      <a:pt x="11" y="43"/>
                      <a:pt x="2" y="37"/>
                    </a:cubicBezTo>
                    <a:cubicBezTo>
                      <a:pt x="1" y="37"/>
                      <a:pt x="1" y="36"/>
                      <a:pt x="0" y="35"/>
                    </a:cubicBezTo>
                    <a:cubicBezTo>
                      <a:pt x="1" y="35"/>
                      <a:pt x="1" y="35"/>
                      <a:pt x="2" y="35"/>
                    </a:cubicBezTo>
                    <a:cubicBezTo>
                      <a:pt x="13" y="35"/>
                      <a:pt x="24" y="35"/>
                      <a:pt x="34" y="35"/>
                    </a:cubicBezTo>
                    <a:cubicBezTo>
                      <a:pt x="36" y="35"/>
                      <a:pt x="37" y="35"/>
                      <a:pt x="37" y="33"/>
                    </a:cubicBezTo>
                    <a:cubicBezTo>
                      <a:pt x="41" y="23"/>
                      <a:pt x="44" y="13"/>
                      <a:pt x="47" y="2"/>
                    </a:cubicBezTo>
                    <a:cubicBezTo>
                      <a:pt x="47" y="2"/>
                      <a:pt x="48" y="1"/>
                      <a:pt x="48" y="0"/>
                    </a:cubicBezTo>
                    <a:cubicBezTo>
                      <a:pt x="49" y="4"/>
                      <a:pt x="51" y="8"/>
                      <a:pt x="52" y="11"/>
                    </a:cubicBezTo>
                    <a:cubicBezTo>
                      <a:pt x="54" y="19"/>
                      <a:pt x="57" y="26"/>
                      <a:pt x="59" y="33"/>
                    </a:cubicBezTo>
                    <a:cubicBezTo>
                      <a:pt x="59" y="35"/>
                      <a:pt x="60" y="35"/>
                      <a:pt x="62" y="35"/>
                    </a:cubicBezTo>
                    <a:cubicBezTo>
                      <a:pt x="72" y="35"/>
                      <a:pt x="83" y="35"/>
                      <a:pt x="94" y="35"/>
                    </a:cubicBezTo>
                    <a:cubicBezTo>
                      <a:pt x="95" y="35"/>
                      <a:pt x="95" y="35"/>
                      <a:pt x="97" y="35"/>
                    </a:cubicBezTo>
                    <a:cubicBezTo>
                      <a:pt x="96" y="36"/>
                      <a:pt x="95" y="36"/>
                      <a:pt x="95" y="37"/>
                    </a:cubicBezTo>
                    <a:cubicBezTo>
                      <a:pt x="86" y="43"/>
                      <a:pt x="77" y="50"/>
                      <a:pt x="68" y="56"/>
                    </a:cubicBezTo>
                    <a:cubicBezTo>
                      <a:pt x="67" y="57"/>
                      <a:pt x="67" y="57"/>
                      <a:pt x="67" y="59"/>
                    </a:cubicBezTo>
                    <a:cubicBezTo>
                      <a:pt x="71" y="69"/>
                      <a:pt x="74" y="79"/>
                      <a:pt x="77" y="90"/>
                    </a:cubicBezTo>
                    <a:cubicBezTo>
                      <a:pt x="77" y="90"/>
                      <a:pt x="78" y="91"/>
                      <a:pt x="78" y="92"/>
                    </a:cubicBezTo>
                    <a:cubicBezTo>
                      <a:pt x="77" y="92"/>
                      <a:pt x="77" y="91"/>
                      <a:pt x="76" y="91"/>
                    </a:cubicBezTo>
                    <a:cubicBezTo>
                      <a:pt x="67" y="85"/>
                      <a:pt x="58" y="78"/>
                      <a:pt x="50" y="72"/>
                    </a:cubicBezTo>
                    <a:cubicBezTo>
                      <a:pt x="48" y="71"/>
                      <a:pt x="48" y="71"/>
                      <a:pt x="47" y="72"/>
                    </a:cubicBezTo>
                    <a:cubicBezTo>
                      <a:pt x="38" y="78"/>
                      <a:pt x="29" y="84"/>
                      <a:pt x="21" y="91"/>
                    </a:cubicBezTo>
                    <a:cubicBezTo>
                      <a:pt x="20" y="91"/>
                      <a:pt x="19" y="92"/>
                      <a:pt x="18" y="9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9">
                <a:extLst>
                  <a:ext uri="{FF2B5EF4-FFF2-40B4-BE49-F238E27FC236}">
                    <a16:creationId xmlns:a16="http://schemas.microsoft.com/office/drawing/2014/main" id="{7F35AF35-876C-4344-9985-C3AD6A317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473" y="5177938"/>
                <a:ext cx="211444" cy="208424"/>
              </a:xfrm>
              <a:custGeom>
                <a:avLst/>
                <a:gdLst>
                  <a:gd name="T0" fmla="*/ 0 w 59"/>
                  <a:gd name="T1" fmla="*/ 22 h 58"/>
                  <a:gd name="T2" fmla="*/ 20 w 59"/>
                  <a:gd name="T3" fmla="*/ 22 h 58"/>
                  <a:gd name="T4" fmla="*/ 23 w 59"/>
                  <a:gd name="T5" fmla="*/ 20 h 58"/>
                  <a:gd name="T6" fmla="*/ 29 w 59"/>
                  <a:gd name="T7" fmla="*/ 0 h 58"/>
                  <a:gd name="T8" fmla="*/ 30 w 59"/>
                  <a:gd name="T9" fmla="*/ 3 h 58"/>
                  <a:gd name="T10" fmla="*/ 36 w 59"/>
                  <a:gd name="T11" fmla="*/ 20 h 58"/>
                  <a:gd name="T12" fmla="*/ 39 w 59"/>
                  <a:gd name="T13" fmla="*/ 22 h 58"/>
                  <a:gd name="T14" fmla="*/ 57 w 59"/>
                  <a:gd name="T15" fmla="*/ 22 h 58"/>
                  <a:gd name="T16" fmla="*/ 59 w 59"/>
                  <a:gd name="T17" fmla="*/ 22 h 58"/>
                  <a:gd name="T18" fmla="*/ 59 w 59"/>
                  <a:gd name="T19" fmla="*/ 22 h 58"/>
                  <a:gd name="T20" fmla="*/ 58 w 59"/>
                  <a:gd name="T21" fmla="*/ 24 h 58"/>
                  <a:gd name="T22" fmla="*/ 43 w 59"/>
                  <a:gd name="T23" fmla="*/ 34 h 58"/>
                  <a:gd name="T24" fmla="*/ 42 w 59"/>
                  <a:gd name="T25" fmla="*/ 38 h 58"/>
                  <a:gd name="T26" fmla="*/ 48 w 59"/>
                  <a:gd name="T27" fmla="*/ 56 h 58"/>
                  <a:gd name="T28" fmla="*/ 48 w 59"/>
                  <a:gd name="T29" fmla="*/ 57 h 58"/>
                  <a:gd name="T30" fmla="*/ 30 w 59"/>
                  <a:gd name="T31" fmla="*/ 44 h 58"/>
                  <a:gd name="T32" fmla="*/ 11 w 59"/>
                  <a:gd name="T33" fmla="*/ 58 h 58"/>
                  <a:gd name="T34" fmla="*/ 18 w 59"/>
                  <a:gd name="T35" fmla="*/ 36 h 58"/>
                  <a:gd name="T36" fmla="*/ 0 w 59"/>
                  <a:gd name="T37" fmla="*/ 23 h 58"/>
                  <a:gd name="T38" fmla="*/ 0 w 59"/>
                  <a:gd name="T39" fmla="*/ 2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58">
                    <a:moveTo>
                      <a:pt x="0" y="22"/>
                    </a:moveTo>
                    <a:cubicBezTo>
                      <a:pt x="7" y="22"/>
                      <a:pt x="13" y="22"/>
                      <a:pt x="20" y="22"/>
                    </a:cubicBezTo>
                    <a:cubicBezTo>
                      <a:pt x="22" y="22"/>
                      <a:pt x="23" y="22"/>
                      <a:pt x="23" y="20"/>
                    </a:cubicBezTo>
                    <a:cubicBezTo>
                      <a:pt x="25" y="13"/>
                      <a:pt x="27" y="7"/>
                      <a:pt x="29" y="0"/>
                    </a:cubicBezTo>
                    <a:cubicBezTo>
                      <a:pt x="30" y="1"/>
                      <a:pt x="30" y="2"/>
                      <a:pt x="30" y="3"/>
                    </a:cubicBezTo>
                    <a:cubicBezTo>
                      <a:pt x="32" y="8"/>
                      <a:pt x="34" y="14"/>
                      <a:pt x="36" y="20"/>
                    </a:cubicBezTo>
                    <a:cubicBezTo>
                      <a:pt x="36" y="22"/>
                      <a:pt x="37" y="22"/>
                      <a:pt x="39" y="22"/>
                    </a:cubicBezTo>
                    <a:cubicBezTo>
                      <a:pt x="45" y="22"/>
                      <a:pt x="51" y="22"/>
                      <a:pt x="57" y="22"/>
                    </a:cubicBezTo>
                    <a:cubicBezTo>
                      <a:pt x="58" y="22"/>
                      <a:pt x="58" y="22"/>
                      <a:pt x="59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23"/>
                      <a:pt x="58" y="23"/>
                      <a:pt x="58" y="24"/>
                    </a:cubicBezTo>
                    <a:cubicBezTo>
                      <a:pt x="53" y="27"/>
                      <a:pt x="48" y="31"/>
                      <a:pt x="43" y="34"/>
                    </a:cubicBezTo>
                    <a:cubicBezTo>
                      <a:pt x="41" y="35"/>
                      <a:pt x="41" y="36"/>
                      <a:pt x="42" y="38"/>
                    </a:cubicBezTo>
                    <a:cubicBezTo>
                      <a:pt x="44" y="44"/>
                      <a:pt x="46" y="50"/>
                      <a:pt x="48" y="56"/>
                    </a:cubicBezTo>
                    <a:cubicBezTo>
                      <a:pt x="48" y="56"/>
                      <a:pt x="48" y="56"/>
                      <a:pt x="48" y="57"/>
                    </a:cubicBezTo>
                    <a:cubicBezTo>
                      <a:pt x="42" y="53"/>
                      <a:pt x="36" y="48"/>
                      <a:pt x="30" y="44"/>
                    </a:cubicBezTo>
                    <a:cubicBezTo>
                      <a:pt x="23" y="48"/>
                      <a:pt x="17" y="53"/>
                      <a:pt x="11" y="58"/>
                    </a:cubicBezTo>
                    <a:cubicBezTo>
                      <a:pt x="13" y="50"/>
                      <a:pt x="16" y="43"/>
                      <a:pt x="18" y="36"/>
                    </a:cubicBezTo>
                    <a:cubicBezTo>
                      <a:pt x="12" y="31"/>
                      <a:pt x="6" y="27"/>
                      <a:pt x="0" y="23"/>
                    </a:cubicBezTo>
                    <a:cubicBezTo>
                      <a:pt x="0" y="22"/>
                      <a:pt x="0" y="22"/>
                      <a:pt x="0" y="2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10">
                <a:extLst>
                  <a:ext uri="{FF2B5EF4-FFF2-40B4-BE49-F238E27FC236}">
                    <a16:creationId xmlns:a16="http://schemas.microsoft.com/office/drawing/2014/main" id="{12AD5E72-9973-454D-8CD6-8A70CB3DE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637" y="5186999"/>
                <a:ext cx="208422" cy="202383"/>
              </a:xfrm>
              <a:custGeom>
                <a:avLst/>
                <a:gdLst>
                  <a:gd name="T0" fmla="*/ 11 w 59"/>
                  <a:gd name="T1" fmla="*/ 57 h 57"/>
                  <a:gd name="T2" fmla="*/ 17 w 59"/>
                  <a:gd name="T3" fmla="*/ 38 h 57"/>
                  <a:gd name="T4" fmla="*/ 18 w 59"/>
                  <a:gd name="T5" fmla="*/ 37 h 57"/>
                  <a:gd name="T6" fmla="*/ 17 w 59"/>
                  <a:gd name="T7" fmla="*/ 34 h 57"/>
                  <a:gd name="T8" fmla="*/ 0 w 59"/>
                  <a:gd name="T9" fmla="*/ 22 h 57"/>
                  <a:gd name="T10" fmla="*/ 2 w 59"/>
                  <a:gd name="T11" fmla="*/ 22 h 57"/>
                  <a:gd name="T12" fmla="*/ 21 w 59"/>
                  <a:gd name="T13" fmla="*/ 22 h 57"/>
                  <a:gd name="T14" fmla="*/ 23 w 59"/>
                  <a:gd name="T15" fmla="*/ 20 h 57"/>
                  <a:gd name="T16" fmla="*/ 30 w 59"/>
                  <a:gd name="T17" fmla="*/ 0 h 57"/>
                  <a:gd name="T18" fmla="*/ 30 w 59"/>
                  <a:gd name="T19" fmla="*/ 2 h 57"/>
                  <a:gd name="T20" fmla="*/ 36 w 59"/>
                  <a:gd name="T21" fmla="*/ 20 h 57"/>
                  <a:gd name="T22" fmla="*/ 39 w 59"/>
                  <a:gd name="T23" fmla="*/ 22 h 57"/>
                  <a:gd name="T24" fmla="*/ 57 w 59"/>
                  <a:gd name="T25" fmla="*/ 22 h 57"/>
                  <a:gd name="T26" fmla="*/ 59 w 59"/>
                  <a:gd name="T27" fmla="*/ 22 h 57"/>
                  <a:gd name="T28" fmla="*/ 58 w 59"/>
                  <a:gd name="T29" fmla="*/ 23 h 57"/>
                  <a:gd name="T30" fmla="*/ 42 w 59"/>
                  <a:gd name="T31" fmla="*/ 34 h 57"/>
                  <a:gd name="T32" fmla="*/ 42 w 59"/>
                  <a:gd name="T33" fmla="*/ 37 h 57"/>
                  <a:gd name="T34" fmla="*/ 47 w 59"/>
                  <a:gd name="T35" fmla="*/ 55 h 57"/>
                  <a:gd name="T36" fmla="*/ 48 w 59"/>
                  <a:gd name="T37" fmla="*/ 57 h 57"/>
                  <a:gd name="T38" fmla="*/ 30 w 59"/>
                  <a:gd name="T39" fmla="*/ 44 h 57"/>
                  <a:gd name="T40" fmla="*/ 11 w 59"/>
                  <a:gd name="T4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57">
                    <a:moveTo>
                      <a:pt x="11" y="57"/>
                    </a:moveTo>
                    <a:cubicBezTo>
                      <a:pt x="13" y="51"/>
                      <a:pt x="15" y="44"/>
                      <a:pt x="17" y="38"/>
                    </a:cubicBezTo>
                    <a:cubicBezTo>
                      <a:pt x="17" y="38"/>
                      <a:pt x="17" y="37"/>
                      <a:pt x="18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1" y="30"/>
                      <a:pt x="6" y="26"/>
                      <a:pt x="0" y="22"/>
                    </a:cubicBezTo>
                    <a:cubicBezTo>
                      <a:pt x="1" y="22"/>
                      <a:pt x="2" y="22"/>
                      <a:pt x="2" y="22"/>
                    </a:cubicBezTo>
                    <a:cubicBezTo>
                      <a:pt x="8" y="22"/>
                      <a:pt x="14" y="22"/>
                      <a:pt x="21" y="22"/>
                    </a:cubicBezTo>
                    <a:cubicBezTo>
                      <a:pt x="22" y="22"/>
                      <a:pt x="23" y="21"/>
                      <a:pt x="23" y="20"/>
                    </a:cubicBezTo>
                    <a:cubicBezTo>
                      <a:pt x="25" y="13"/>
                      <a:pt x="27" y="7"/>
                      <a:pt x="30" y="0"/>
                    </a:cubicBezTo>
                    <a:cubicBezTo>
                      <a:pt x="30" y="1"/>
                      <a:pt x="30" y="2"/>
                      <a:pt x="30" y="2"/>
                    </a:cubicBezTo>
                    <a:cubicBezTo>
                      <a:pt x="32" y="8"/>
                      <a:pt x="34" y="14"/>
                      <a:pt x="36" y="20"/>
                    </a:cubicBezTo>
                    <a:cubicBezTo>
                      <a:pt x="37" y="21"/>
                      <a:pt x="37" y="22"/>
                      <a:pt x="39" y="22"/>
                    </a:cubicBezTo>
                    <a:cubicBezTo>
                      <a:pt x="45" y="22"/>
                      <a:pt x="51" y="22"/>
                      <a:pt x="57" y="22"/>
                    </a:cubicBezTo>
                    <a:cubicBezTo>
                      <a:pt x="58" y="22"/>
                      <a:pt x="58" y="22"/>
                      <a:pt x="59" y="22"/>
                    </a:cubicBezTo>
                    <a:cubicBezTo>
                      <a:pt x="59" y="23"/>
                      <a:pt x="58" y="23"/>
                      <a:pt x="58" y="23"/>
                    </a:cubicBezTo>
                    <a:cubicBezTo>
                      <a:pt x="53" y="27"/>
                      <a:pt x="48" y="31"/>
                      <a:pt x="42" y="34"/>
                    </a:cubicBezTo>
                    <a:cubicBezTo>
                      <a:pt x="41" y="35"/>
                      <a:pt x="41" y="36"/>
                      <a:pt x="42" y="37"/>
                    </a:cubicBezTo>
                    <a:cubicBezTo>
                      <a:pt x="44" y="43"/>
                      <a:pt x="46" y="49"/>
                      <a:pt x="47" y="55"/>
                    </a:cubicBezTo>
                    <a:cubicBezTo>
                      <a:pt x="48" y="55"/>
                      <a:pt x="48" y="56"/>
                      <a:pt x="48" y="57"/>
                    </a:cubicBezTo>
                    <a:cubicBezTo>
                      <a:pt x="42" y="52"/>
                      <a:pt x="36" y="48"/>
                      <a:pt x="30" y="44"/>
                    </a:cubicBezTo>
                    <a:cubicBezTo>
                      <a:pt x="24" y="48"/>
                      <a:pt x="18" y="52"/>
                      <a:pt x="11" y="57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6" name="Freeform 11">
                <a:extLst>
                  <a:ext uri="{FF2B5EF4-FFF2-40B4-BE49-F238E27FC236}">
                    <a16:creationId xmlns:a16="http://schemas.microsoft.com/office/drawing/2014/main" id="{2CF09408-9474-4AD7-9D0B-1F92F7D82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215" y="5223246"/>
                <a:ext cx="193320" cy="93640"/>
              </a:xfrm>
              <a:custGeom>
                <a:avLst/>
                <a:gdLst>
                  <a:gd name="T0" fmla="*/ 0 w 54"/>
                  <a:gd name="T1" fmla="*/ 13 h 27"/>
                  <a:gd name="T2" fmla="*/ 54 w 54"/>
                  <a:gd name="T3" fmla="*/ 13 h 27"/>
                  <a:gd name="T4" fmla="*/ 53 w 54"/>
                  <a:gd name="T5" fmla="*/ 13 h 27"/>
                  <a:gd name="T6" fmla="*/ 28 w 54"/>
                  <a:gd name="T7" fmla="*/ 26 h 27"/>
                  <a:gd name="T8" fmla="*/ 8 w 54"/>
                  <a:gd name="T9" fmla="*/ 20 h 27"/>
                  <a:gd name="T10" fmla="*/ 0 w 54"/>
                  <a:gd name="T11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7">
                    <a:moveTo>
                      <a:pt x="0" y="13"/>
                    </a:moveTo>
                    <a:cubicBezTo>
                      <a:pt x="19" y="2"/>
                      <a:pt x="37" y="0"/>
                      <a:pt x="54" y="13"/>
                    </a:cubicBezTo>
                    <a:cubicBezTo>
                      <a:pt x="54" y="13"/>
                      <a:pt x="54" y="13"/>
                      <a:pt x="53" y="13"/>
                    </a:cubicBezTo>
                    <a:cubicBezTo>
                      <a:pt x="46" y="20"/>
                      <a:pt x="38" y="25"/>
                      <a:pt x="28" y="26"/>
                    </a:cubicBezTo>
                    <a:cubicBezTo>
                      <a:pt x="20" y="27"/>
                      <a:pt x="14" y="25"/>
                      <a:pt x="8" y="20"/>
                    </a:cubicBezTo>
                    <a:cubicBezTo>
                      <a:pt x="5" y="18"/>
                      <a:pt x="3" y="16"/>
                      <a:pt x="0" y="13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7" name="Freeform 12">
                <a:extLst>
                  <a:ext uri="{FF2B5EF4-FFF2-40B4-BE49-F238E27FC236}">
                    <a16:creationId xmlns:a16="http://schemas.microsoft.com/office/drawing/2014/main" id="{B400ACA8-CB59-442D-AE26-FA994D0DB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028" y="5274598"/>
                <a:ext cx="184257" cy="102701"/>
              </a:xfrm>
              <a:custGeom>
                <a:avLst/>
                <a:gdLst>
                  <a:gd name="T0" fmla="*/ 52 w 52"/>
                  <a:gd name="T1" fmla="*/ 8 h 29"/>
                  <a:gd name="T2" fmla="*/ 28 w 52"/>
                  <a:gd name="T3" fmla="*/ 28 h 29"/>
                  <a:gd name="T4" fmla="*/ 0 w 52"/>
                  <a:gd name="T5" fmla="*/ 22 h 29"/>
                  <a:gd name="T6" fmla="*/ 52 w 52"/>
                  <a:gd name="T7" fmla="*/ 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29">
                    <a:moveTo>
                      <a:pt x="52" y="8"/>
                    </a:moveTo>
                    <a:cubicBezTo>
                      <a:pt x="47" y="19"/>
                      <a:pt x="40" y="26"/>
                      <a:pt x="28" y="28"/>
                    </a:cubicBezTo>
                    <a:cubicBezTo>
                      <a:pt x="18" y="29"/>
                      <a:pt x="9" y="26"/>
                      <a:pt x="0" y="22"/>
                    </a:cubicBezTo>
                    <a:cubicBezTo>
                      <a:pt x="7" y="8"/>
                      <a:pt x="35" y="0"/>
                      <a:pt x="52" y="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8" name="Freeform 13">
                <a:extLst>
                  <a:ext uri="{FF2B5EF4-FFF2-40B4-BE49-F238E27FC236}">
                    <a16:creationId xmlns:a16="http://schemas.microsoft.com/office/drawing/2014/main" id="{5EF53572-9995-416E-91D8-B719B9698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058" y="4818482"/>
                <a:ext cx="132907" cy="138949"/>
              </a:xfrm>
              <a:custGeom>
                <a:avLst/>
                <a:gdLst>
                  <a:gd name="T0" fmla="*/ 0 w 37"/>
                  <a:gd name="T1" fmla="*/ 0 h 39"/>
                  <a:gd name="T2" fmla="*/ 37 w 37"/>
                  <a:gd name="T3" fmla="*/ 38 h 39"/>
                  <a:gd name="T4" fmla="*/ 23 w 37"/>
                  <a:gd name="T5" fmla="*/ 37 h 39"/>
                  <a:gd name="T6" fmla="*/ 5 w 37"/>
                  <a:gd name="T7" fmla="*/ 21 h 39"/>
                  <a:gd name="T8" fmla="*/ 0 w 37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9">
                    <a:moveTo>
                      <a:pt x="0" y="0"/>
                    </a:moveTo>
                    <a:cubicBezTo>
                      <a:pt x="22" y="4"/>
                      <a:pt x="32" y="17"/>
                      <a:pt x="37" y="38"/>
                    </a:cubicBezTo>
                    <a:cubicBezTo>
                      <a:pt x="32" y="39"/>
                      <a:pt x="27" y="38"/>
                      <a:pt x="23" y="37"/>
                    </a:cubicBezTo>
                    <a:cubicBezTo>
                      <a:pt x="14" y="35"/>
                      <a:pt x="8" y="29"/>
                      <a:pt x="5" y="21"/>
                    </a:cubicBezTo>
                    <a:cubicBezTo>
                      <a:pt x="1" y="15"/>
                      <a:pt x="0" y="8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9" name="Freeform 14">
                <a:extLst>
                  <a:ext uri="{FF2B5EF4-FFF2-40B4-BE49-F238E27FC236}">
                    <a16:creationId xmlns:a16="http://schemas.microsoft.com/office/drawing/2014/main" id="{9CDA44CE-708A-4A9F-BDC2-51FDDAF77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955" y="5226268"/>
                <a:ext cx="190298" cy="90619"/>
              </a:xfrm>
              <a:custGeom>
                <a:avLst/>
                <a:gdLst>
                  <a:gd name="T0" fmla="*/ 53 w 53"/>
                  <a:gd name="T1" fmla="*/ 12 h 26"/>
                  <a:gd name="T2" fmla="*/ 38 w 53"/>
                  <a:gd name="T3" fmla="*/ 23 h 26"/>
                  <a:gd name="T4" fmla="*/ 21 w 53"/>
                  <a:gd name="T5" fmla="*/ 24 h 26"/>
                  <a:gd name="T6" fmla="*/ 0 w 53"/>
                  <a:gd name="T7" fmla="*/ 12 h 26"/>
                  <a:gd name="T8" fmla="*/ 53 w 53"/>
                  <a:gd name="T9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6">
                    <a:moveTo>
                      <a:pt x="53" y="12"/>
                    </a:moveTo>
                    <a:cubicBezTo>
                      <a:pt x="49" y="17"/>
                      <a:pt x="44" y="21"/>
                      <a:pt x="38" y="23"/>
                    </a:cubicBezTo>
                    <a:cubicBezTo>
                      <a:pt x="33" y="26"/>
                      <a:pt x="27" y="26"/>
                      <a:pt x="21" y="24"/>
                    </a:cubicBezTo>
                    <a:cubicBezTo>
                      <a:pt x="13" y="22"/>
                      <a:pt x="6" y="18"/>
                      <a:pt x="0" y="12"/>
                    </a:cubicBezTo>
                    <a:cubicBezTo>
                      <a:pt x="13" y="0"/>
                      <a:pt x="36" y="0"/>
                      <a:pt x="53" y="1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0" name="Freeform 15">
                <a:extLst>
                  <a:ext uri="{FF2B5EF4-FFF2-40B4-BE49-F238E27FC236}">
                    <a16:creationId xmlns:a16="http://schemas.microsoft.com/office/drawing/2014/main" id="{14C95C15-1A96-4564-B251-D521BC6F6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205" y="5289700"/>
                <a:ext cx="181237" cy="87599"/>
              </a:xfrm>
              <a:custGeom>
                <a:avLst/>
                <a:gdLst>
                  <a:gd name="T0" fmla="*/ 0 w 51"/>
                  <a:gd name="T1" fmla="*/ 4 h 25"/>
                  <a:gd name="T2" fmla="*/ 29 w 51"/>
                  <a:gd name="T3" fmla="*/ 2 h 25"/>
                  <a:gd name="T4" fmla="*/ 51 w 51"/>
                  <a:gd name="T5" fmla="*/ 17 h 25"/>
                  <a:gd name="T6" fmla="*/ 38 w 51"/>
                  <a:gd name="T7" fmla="*/ 23 h 25"/>
                  <a:gd name="T8" fmla="*/ 16 w 51"/>
                  <a:gd name="T9" fmla="*/ 22 h 25"/>
                  <a:gd name="T10" fmla="*/ 0 w 51"/>
                  <a:gd name="T11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25">
                    <a:moveTo>
                      <a:pt x="0" y="4"/>
                    </a:moveTo>
                    <a:cubicBezTo>
                      <a:pt x="9" y="1"/>
                      <a:pt x="19" y="0"/>
                      <a:pt x="29" y="2"/>
                    </a:cubicBezTo>
                    <a:cubicBezTo>
                      <a:pt x="38" y="4"/>
                      <a:pt x="45" y="10"/>
                      <a:pt x="51" y="17"/>
                    </a:cubicBezTo>
                    <a:cubicBezTo>
                      <a:pt x="47" y="20"/>
                      <a:pt x="43" y="22"/>
                      <a:pt x="38" y="23"/>
                    </a:cubicBezTo>
                    <a:cubicBezTo>
                      <a:pt x="31" y="24"/>
                      <a:pt x="23" y="25"/>
                      <a:pt x="16" y="22"/>
                    </a:cubicBezTo>
                    <a:cubicBezTo>
                      <a:pt x="8" y="18"/>
                      <a:pt x="3" y="12"/>
                      <a:pt x="0" y="4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1" name="Freeform 16">
                <a:extLst>
                  <a:ext uri="{FF2B5EF4-FFF2-40B4-BE49-F238E27FC236}">
                    <a16:creationId xmlns:a16="http://schemas.microsoft.com/office/drawing/2014/main" id="{B5549FD5-F4F9-4B61-883D-E0686C4E8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546" y="4818482"/>
                <a:ext cx="129886" cy="138949"/>
              </a:xfrm>
              <a:custGeom>
                <a:avLst/>
                <a:gdLst>
                  <a:gd name="T0" fmla="*/ 0 w 37"/>
                  <a:gd name="T1" fmla="*/ 38 h 39"/>
                  <a:gd name="T2" fmla="*/ 37 w 37"/>
                  <a:gd name="T3" fmla="*/ 0 h 39"/>
                  <a:gd name="T4" fmla="*/ 36 w 37"/>
                  <a:gd name="T5" fmla="*/ 7 h 39"/>
                  <a:gd name="T6" fmla="*/ 29 w 37"/>
                  <a:gd name="T7" fmla="*/ 26 h 39"/>
                  <a:gd name="T8" fmla="*/ 0 w 37"/>
                  <a:gd name="T9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9">
                    <a:moveTo>
                      <a:pt x="0" y="38"/>
                    </a:moveTo>
                    <a:cubicBezTo>
                      <a:pt x="5" y="17"/>
                      <a:pt x="15" y="4"/>
                      <a:pt x="37" y="0"/>
                    </a:cubicBezTo>
                    <a:cubicBezTo>
                      <a:pt x="37" y="3"/>
                      <a:pt x="37" y="5"/>
                      <a:pt x="36" y="7"/>
                    </a:cubicBezTo>
                    <a:cubicBezTo>
                      <a:pt x="36" y="14"/>
                      <a:pt x="33" y="21"/>
                      <a:pt x="29" y="26"/>
                    </a:cubicBezTo>
                    <a:cubicBezTo>
                      <a:pt x="22" y="36"/>
                      <a:pt x="12" y="39"/>
                      <a:pt x="0" y="3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2" name="Freeform 17">
                <a:extLst>
                  <a:ext uri="{FF2B5EF4-FFF2-40B4-BE49-F238E27FC236}">
                    <a16:creationId xmlns:a16="http://schemas.microsoft.com/office/drawing/2014/main" id="{23F3A63B-F238-4374-8341-91B3A01E2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2969" y="4978577"/>
                <a:ext cx="160092" cy="120825"/>
              </a:xfrm>
              <a:custGeom>
                <a:avLst/>
                <a:gdLst>
                  <a:gd name="T0" fmla="*/ 45 w 45"/>
                  <a:gd name="T1" fmla="*/ 3 h 34"/>
                  <a:gd name="T2" fmla="*/ 40 w 45"/>
                  <a:gd name="T3" fmla="*/ 15 h 34"/>
                  <a:gd name="T4" fmla="*/ 21 w 45"/>
                  <a:gd name="T5" fmla="*/ 32 h 34"/>
                  <a:gd name="T6" fmla="*/ 0 w 45"/>
                  <a:gd name="T7" fmla="*/ 30 h 34"/>
                  <a:gd name="T8" fmla="*/ 45 w 45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4">
                    <a:moveTo>
                      <a:pt x="45" y="3"/>
                    </a:moveTo>
                    <a:cubicBezTo>
                      <a:pt x="44" y="8"/>
                      <a:pt x="43" y="12"/>
                      <a:pt x="40" y="15"/>
                    </a:cubicBezTo>
                    <a:cubicBezTo>
                      <a:pt x="36" y="23"/>
                      <a:pt x="30" y="29"/>
                      <a:pt x="21" y="32"/>
                    </a:cubicBezTo>
                    <a:cubicBezTo>
                      <a:pt x="14" y="34"/>
                      <a:pt x="7" y="33"/>
                      <a:pt x="0" y="30"/>
                    </a:cubicBezTo>
                    <a:cubicBezTo>
                      <a:pt x="5" y="13"/>
                      <a:pt x="29" y="0"/>
                      <a:pt x="45" y="3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18">
                <a:extLst>
                  <a:ext uri="{FF2B5EF4-FFF2-40B4-BE49-F238E27FC236}">
                    <a16:creationId xmlns:a16="http://schemas.microsoft.com/office/drawing/2014/main" id="{50E2D119-DF2A-4765-A3F4-2F0E851A6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6429" y="4987637"/>
                <a:ext cx="160092" cy="111764"/>
              </a:xfrm>
              <a:custGeom>
                <a:avLst/>
                <a:gdLst>
                  <a:gd name="T0" fmla="*/ 0 w 45"/>
                  <a:gd name="T1" fmla="*/ 1 h 32"/>
                  <a:gd name="T2" fmla="*/ 45 w 45"/>
                  <a:gd name="T3" fmla="*/ 29 h 32"/>
                  <a:gd name="T4" fmla="*/ 35 w 45"/>
                  <a:gd name="T5" fmla="*/ 31 h 32"/>
                  <a:gd name="T6" fmla="*/ 10 w 45"/>
                  <a:gd name="T7" fmla="*/ 22 h 32"/>
                  <a:gd name="T8" fmla="*/ 0 w 45"/>
                  <a:gd name="T9" fmla="*/ 2 h 32"/>
                  <a:gd name="T10" fmla="*/ 0 w 45"/>
                  <a:gd name="T11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2">
                    <a:moveTo>
                      <a:pt x="0" y="1"/>
                    </a:moveTo>
                    <a:cubicBezTo>
                      <a:pt x="21" y="0"/>
                      <a:pt x="34" y="8"/>
                      <a:pt x="45" y="29"/>
                    </a:cubicBezTo>
                    <a:cubicBezTo>
                      <a:pt x="42" y="29"/>
                      <a:pt x="39" y="31"/>
                      <a:pt x="35" y="31"/>
                    </a:cubicBezTo>
                    <a:cubicBezTo>
                      <a:pt x="25" y="32"/>
                      <a:pt x="17" y="29"/>
                      <a:pt x="10" y="22"/>
                    </a:cubicBezTo>
                    <a:cubicBezTo>
                      <a:pt x="5" y="16"/>
                      <a:pt x="2" y="10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4" name="Freeform 19">
                <a:extLst>
                  <a:ext uri="{FF2B5EF4-FFF2-40B4-BE49-F238E27FC236}">
                    <a16:creationId xmlns:a16="http://schemas.microsoft.com/office/drawing/2014/main" id="{6C1524F7-8F71-43EB-94D0-CB272BA0E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048" y="5129608"/>
                <a:ext cx="184257" cy="99682"/>
              </a:xfrm>
              <a:custGeom>
                <a:avLst/>
                <a:gdLst>
                  <a:gd name="T0" fmla="*/ 51 w 51"/>
                  <a:gd name="T1" fmla="*/ 18 h 28"/>
                  <a:gd name="T2" fmla="*/ 19 w 51"/>
                  <a:gd name="T3" fmla="*/ 23 h 28"/>
                  <a:gd name="T4" fmla="*/ 0 w 51"/>
                  <a:gd name="T5" fmla="*/ 4 h 28"/>
                  <a:gd name="T6" fmla="*/ 22 w 51"/>
                  <a:gd name="T7" fmla="*/ 1 h 28"/>
                  <a:gd name="T8" fmla="*/ 51 w 51"/>
                  <a:gd name="T9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51" y="18"/>
                    </a:moveTo>
                    <a:cubicBezTo>
                      <a:pt x="42" y="26"/>
                      <a:pt x="29" y="28"/>
                      <a:pt x="19" y="23"/>
                    </a:cubicBezTo>
                    <a:cubicBezTo>
                      <a:pt x="11" y="18"/>
                      <a:pt x="5" y="12"/>
                      <a:pt x="0" y="4"/>
                    </a:cubicBezTo>
                    <a:cubicBezTo>
                      <a:pt x="7" y="1"/>
                      <a:pt x="15" y="0"/>
                      <a:pt x="22" y="1"/>
                    </a:cubicBezTo>
                    <a:cubicBezTo>
                      <a:pt x="34" y="3"/>
                      <a:pt x="43" y="10"/>
                      <a:pt x="51" y="1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20">
                <a:extLst>
                  <a:ext uri="{FF2B5EF4-FFF2-40B4-BE49-F238E27FC236}">
                    <a16:creationId xmlns:a16="http://schemas.microsoft.com/office/drawing/2014/main" id="{67E72B3A-A4ED-4423-BF4C-329E21355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205" y="5114504"/>
                <a:ext cx="181237" cy="114784"/>
              </a:xfrm>
              <a:custGeom>
                <a:avLst/>
                <a:gdLst>
                  <a:gd name="T0" fmla="*/ 0 w 51"/>
                  <a:gd name="T1" fmla="*/ 22 h 32"/>
                  <a:gd name="T2" fmla="*/ 51 w 51"/>
                  <a:gd name="T3" fmla="*/ 8 h 32"/>
                  <a:gd name="T4" fmla="*/ 47 w 51"/>
                  <a:gd name="T5" fmla="*/ 14 h 32"/>
                  <a:gd name="T6" fmla="*/ 31 w 51"/>
                  <a:gd name="T7" fmla="*/ 27 h 32"/>
                  <a:gd name="T8" fmla="*/ 0 w 51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32">
                    <a:moveTo>
                      <a:pt x="0" y="22"/>
                    </a:moveTo>
                    <a:cubicBezTo>
                      <a:pt x="11" y="7"/>
                      <a:pt x="36" y="0"/>
                      <a:pt x="51" y="8"/>
                    </a:cubicBezTo>
                    <a:cubicBezTo>
                      <a:pt x="50" y="10"/>
                      <a:pt x="48" y="12"/>
                      <a:pt x="47" y="14"/>
                    </a:cubicBezTo>
                    <a:cubicBezTo>
                      <a:pt x="43" y="19"/>
                      <a:pt x="38" y="24"/>
                      <a:pt x="31" y="27"/>
                    </a:cubicBezTo>
                    <a:cubicBezTo>
                      <a:pt x="21" y="32"/>
                      <a:pt x="9" y="30"/>
                      <a:pt x="0" y="22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6" name="Freeform 21">
                <a:extLst>
                  <a:ext uri="{FF2B5EF4-FFF2-40B4-BE49-F238E27FC236}">
                    <a16:creationId xmlns:a16="http://schemas.microsoft.com/office/drawing/2014/main" id="{E3D7B83B-E88F-4C1B-8DAB-8BF2980B6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422" y="4652349"/>
                <a:ext cx="102701" cy="178218"/>
              </a:xfrm>
              <a:custGeom>
                <a:avLst/>
                <a:gdLst>
                  <a:gd name="T0" fmla="*/ 11 w 29"/>
                  <a:gd name="T1" fmla="*/ 50 h 50"/>
                  <a:gd name="T2" fmla="*/ 13 w 29"/>
                  <a:gd name="T3" fmla="*/ 0 h 50"/>
                  <a:gd name="T4" fmla="*/ 11 w 29"/>
                  <a:gd name="T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0">
                    <a:moveTo>
                      <a:pt x="11" y="50"/>
                    </a:moveTo>
                    <a:cubicBezTo>
                      <a:pt x="0" y="32"/>
                      <a:pt x="0" y="18"/>
                      <a:pt x="13" y="0"/>
                    </a:cubicBezTo>
                    <a:cubicBezTo>
                      <a:pt x="29" y="14"/>
                      <a:pt x="29" y="36"/>
                      <a:pt x="11" y="5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7" name="Freeform 22">
                <a:extLst>
                  <a:ext uri="{FF2B5EF4-FFF2-40B4-BE49-F238E27FC236}">
                    <a16:creationId xmlns:a16="http://schemas.microsoft.com/office/drawing/2014/main" id="{871019F9-FFD9-4A7F-AAD9-FF0F62471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366" y="4652349"/>
                <a:ext cx="105721" cy="178218"/>
              </a:xfrm>
              <a:custGeom>
                <a:avLst/>
                <a:gdLst>
                  <a:gd name="T0" fmla="*/ 18 w 29"/>
                  <a:gd name="T1" fmla="*/ 50 h 50"/>
                  <a:gd name="T2" fmla="*/ 16 w 29"/>
                  <a:gd name="T3" fmla="*/ 0 h 50"/>
                  <a:gd name="T4" fmla="*/ 18 w 29"/>
                  <a:gd name="T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0">
                    <a:moveTo>
                      <a:pt x="18" y="50"/>
                    </a:moveTo>
                    <a:cubicBezTo>
                      <a:pt x="0" y="36"/>
                      <a:pt x="0" y="14"/>
                      <a:pt x="16" y="0"/>
                    </a:cubicBezTo>
                    <a:cubicBezTo>
                      <a:pt x="28" y="13"/>
                      <a:pt x="29" y="35"/>
                      <a:pt x="18" y="5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8" name="Freeform 23">
                <a:extLst>
                  <a:ext uri="{FF2B5EF4-FFF2-40B4-BE49-F238E27FC236}">
                    <a16:creationId xmlns:a16="http://schemas.microsoft.com/office/drawing/2014/main" id="{93672491-8A40-470D-BEC1-A27ED676E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0460" y="5150751"/>
                <a:ext cx="126866" cy="123847"/>
              </a:xfrm>
              <a:custGeom>
                <a:avLst/>
                <a:gdLst>
                  <a:gd name="T0" fmla="*/ 35 w 35"/>
                  <a:gd name="T1" fmla="*/ 34 h 35"/>
                  <a:gd name="T2" fmla="*/ 3 w 35"/>
                  <a:gd name="T3" fmla="*/ 1 h 35"/>
                  <a:gd name="T4" fmla="*/ 35 w 35"/>
                  <a:gd name="T5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35">
                    <a:moveTo>
                      <a:pt x="35" y="34"/>
                    </a:moveTo>
                    <a:cubicBezTo>
                      <a:pt x="15" y="35"/>
                      <a:pt x="0" y="24"/>
                      <a:pt x="3" y="1"/>
                    </a:cubicBezTo>
                    <a:cubicBezTo>
                      <a:pt x="17" y="0"/>
                      <a:pt x="35" y="18"/>
                      <a:pt x="35" y="34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9" name="Freeform 24">
                <a:extLst>
                  <a:ext uri="{FF2B5EF4-FFF2-40B4-BE49-F238E27FC236}">
                    <a16:creationId xmlns:a16="http://schemas.microsoft.com/office/drawing/2014/main" id="{2A02FBFE-042E-43A8-A97A-E4C73216C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957" y="5011802"/>
                <a:ext cx="102701" cy="157073"/>
              </a:xfrm>
              <a:custGeom>
                <a:avLst/>
                <a:gdLst>
                  <a:gd name="T0" fmla="*/ 15 w 29"/>
                  <a:gd name="T1" fmla="*/ 0 h 44"/>
                  <a:gd name="T2" fmla="*/ 4 w 29"/>
                  <a:gd name="T3" fmla="*/ 44 h 44"/>
                  <a:gd name="T4" fmla="*/ 1 w 29"/>
                  <a:gd name="T5" fmla="*/ 23 h 44"/>
                  <a:gd name="T6" fmla="*/ 15 w 29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4">
                    <a:moveTo>
                      <a:pt x="15" y="0"/>
                    </a:moveTo>
                    <a:cubicBezTo>
                      <a:pt x="29" y="18"/>
                      <a:pt x="22" y="35"/>
                      <a:pt x="4" y="44"/>
                    </a:cubicBezTo>
                    <a:cubicBezTo>
                      <a:pt x="2" y="37"/>
                      <a:pt x="0" y="30"/>
                      <a:pt x="1" y="23"/>
                    </a:cubicBezTo>
                    <a:cubicBezTo>
                      <a:pt x="1" y="13"/>
                      <a:pt x="7" y="6"/>
                      <a:pt x="15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0" name="Freeform 25">
                <a:extLst>
                  <a:ext uri="{FF2B5EF4-FFF2-40B4-BE49-F238E27FC236}">
                    <a16:creationId xmlns:a16="http://schemas.microsoft.com/office/drawing/2014/main" id="{A60E202A-BEA8-488C-A3FE-398AF9E90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7254" y="4906082"/>
                <a:ext cx="105721" cy="160094"/>
              </a:xfrm>
              <a:custGeom>
                <a:avLst/>
                <a:gdLst>
                  <a:gd name="T0" fmla="*/ 18 w 30"/>
                  <a:gd name="T1" fmla="*/ 45 h 45"/>
                  <a:gd name="T2" fmla="*/ 19 w 30"/>
                  <a:gd name="T3" fmla="*/ 0 h 45"/>
                  <a:gd name="T4" fmla="*/ 18 w 30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45">
                    <a:moveTo>
                      <a:pt x="18" y="45"/>
                    </a:moveTo>
                    <a:cubicBezTo>
                      <a:pt x="4" y="33"/>
                      <a:pt x="0" y="14"/>
                      <a:pt x="19" y="0"/>
                    </a:cubicBezTo>
                    <a:cubicBezTo>
                      <a:pt x="30" y="9"/>
                      <a:pt x="30" y="34"/>
                      <a:pt x="18" y="45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1" name="Freeform 26">
                <a:extLst>
                  <a:ext uri="{FF2B5EF4-FFF2-40B4-BE49-F238E27FC236}">
                    <a16:creationId xmlns:a16="http://schemas.microsoft.com/office/drawing/2014/main" id="{928B10E6-7BA2-4000-81F7-87F59CBA3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965" y="4788276"/>
                <a:ext cx="99680" cy="151031"/>
              </a:xfrm>
              <a:custGeom>
                <a:avLst/>
                <a:gdLst>
                  <a:gd name="T0" fmla="*/ 21 w 28"/>
                  <a:gd name="T1" fmla="*/ 0 h 43"/>
                  <a:gd name="T2" fmla="*/ 9 w 28"/>
                  <a:gd name="T3" fmla="*/ 43 h 43"/>
                  <a:gd name="T4" fmla="*/ 3 w 28"/>
                  <a:gd name="T5" fmla="*/ 18 h 43"/>
                  <a:gd name="T6" fmla="*/ 21 w 28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3">
                    <a:moveTo>
                      <a:pt x="21" y="0"/>
                    </a:moveTo>
                    <a:cubicBezTo>
                      <a:pt x="28" y="15"/>
                      <a:pt x="25" y="29"/>
                      <a:pt x="9" y="43"/>
                    </a:cubicBezTo>
                    <a:cubicBezTo>
                      <a:pt x="4" y="35"/>
                      <a:pt x="0" y="27"/>
                      <a:pt x="3" y="18"/>
                    </a:cubicBezTo>
                    <a:cubicBezTo>
                      <a:pt x="6" y="8"/>
                      <a:pt x="13" y="3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2" name="Freeform 27">
                <a:extLst>
                  <a:ext uri="{FF2B5EF4-FFF2-40B4-BE49-F238E27FC236}">
                    <a16:creationId xmlns:a16="http://schemas.microsoft.com/office/drawing/2014/main" id="{30577359-19C7-4AFF-82A2-D74ED21FD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955" y="5011802"/>
                <a:ext cx="99680" cy="157073"/>
              </a:xfrm>
              <a:custGeom>
                <a:avLst/>
                <a:gdLst>
                  <a:gd name="T0" fmla="*/ 20 w 28"/>
                  <a:gd name="T1" fmla="*/ 44 h 44"/>
                  <a:gd name="T2" fmla="*/ 2 w 28"/>
                  <a:gd name="T3" fmla="*/ 24 h 44"/>
                  <a:gd name="T4" fmla="*/ 9 w 28"/>
                  <a:gd name="T5" fmla="*/ 0 h 44"/>
                  <a:gd name="T6" fmla="*/ 20 w 28"/>
                  <a:gd name="T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4">
                    <a:moveTo>
                      <a:pt x="20" y="44"/>
                    </a:moveTo>
                    <a:cubicBezTo>
                      <a:pt x="11" y="39"/>
                      <a:pt x="4" y="34"/>
                      <a:pt x="2" y="24"/>
                    </a:cubicBezTo>
                    <a:cubicBezTo>
                      <a:pt x="0" y="15"/>
                      <a:pt x="4" y="7"/>
                      <a:pt x="9" y="0"/>
                    </a:cubicBezTo>
                    <a:cubicBezTo>
                      <a:pt x="22" y="8"/>
                      <a:pt x="28" y="29"/>
                      <a:pt x="20" y="44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3" name="Freeform 28">
                <a:extLst>
                  <a:ext uri="{FF2B5EF4-FFF2-40B4-BE49-F238E27FC236}">
                    <a16:creationId xmlns:a16="http://schemas.microsoft.com/office/drawing/2014/main" id="{88B0C710-D5F8-4C1B-A2CB-B3957CD35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556" y="4906082"/>
                <a:ext cx="96660" cy="160094"/>
              </a:xfrm>
              <a:custGeom>
                <a:avLst/>
                <a:gdLst>
                  <a:gd name="T0" fmla="*/ 8 w 27"/>
                  <a:gd name="T1" fmla="*/ 0 h 45"/>
                  <a:gd name="T2" fmla="*/ 9 w 27"/>
                  <a:gd name="T3" fmla="*/ 45 h 45"/>
                  <a:gd name="T4" fmla="*/ 0 w 27"/>
                  <a:gd name="T5" fmla="*/ 22 h 45"/>
                  <a:gd name="T6" fmla="*/ 8 w 27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5">
                    <a:moveTo>
                      <a:pt x="8" y="0"/>
                    </a:moveTo>
                    <a:cubicBezTo>
                      <a:pt x="27" y="13"/>
                      <a:pt x="25" y="32"/>
                      <a:pt x="9" y="45"/>
                    </a:cubicBezTo>
                    <a:cubicBezTo>
                      <a:pt x="4" y="38"/>
                      <a:pt x="1" y="31"/>
                      <a:pt x="0" y="22"/>
                    </a:cubicBezTo>
                    <a:cubicBezTo>
                      <a:pt x="0" y="14"/>
                      <a:pt x="3" y="7"/>
                      <a:pt x="8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4" name="Freeform 29">
                <a:extLst>
                  <a:ext uri="{FF2B5EF4-FFF2-40B4-BE49-F238E27FC236}">
                    <a16:creationId xmlns:a16="http://schemas.microsoft.com/office/drawing/2014/main" id="{628C06A1-5458-4E66-8A3C-FE9BC06E0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071" y="5096380"/>
                <a:ext cx="117803" cy="138949"/>
              </a:xfrm>
              <a:custGeom>
                <a:avLst/>
                <a:gdLst>
                  <a:gd name="T0" fmla="*/ 3 w 33"/>
                  <a:gd name="T1" fmla="*/ 39 h 39"/>
                  <a:gd name="T2" fmla="*/ 25 w 33"/>
                  <a:gd name="T3" fmla="*/ 0 h 39"/>
                  <a:gd name="T4" fmla="*/ 3 w 33"/>
                  <a:gd name="T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39">
                    <a:moveTo>
                      <a:pt x="3" y="39"/>
                    </a:moveTo>
                    <a:cubicBezTo>
                      <a:pt x="0" y="23"/>
                      <a:pt x="10" y="4"/>
                      <a:pt x="25" y="0"/>
                    </a:cubicBezTo>
                    <a:cubicBezTo>
                      <a:pt x="33" y="17"/>
                      <a:pt x="27" y="35"/>
                      <a:pt x="3" y="39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5" name="Freeform 30">
                <a:extLst>
                  <a:ext uri="{FF2B5EF4-FFF2-40B4-BE49-F238E27FC236}">
                    <a16:creationId xmlns:a16="http://schemas.microsoft.com/office/drawing/2014/main" id="{CE80818E-333A-4E9E-8226-4A5649C0A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183" y="5153773"/>
                <a:ext cx="111762" cy="117805"/>
              </a:xfrm>
              <a:custGeom>
                <a:avLst/>
                <a:gdLst>
                  <a:gd name="T0" fmla="*/ 0 w 32"/>
                  <a:gd name="T1" fmla="*/ 33 h 33"/>
                  <a:gd name="T2" fmla="*/ 32 w 32"/>
                  <a:gd name="T3" fmla="*/ 0 h 33"/>
                  <a:gd name="T4" fmla="*/ 26 w 32"/>
                  <a:gd name="T5" fmla="*/ 24 h 33"/>
                  <a:gd name="T6" fmla="*/ 0 w 32"/>
                  <a:gd name="T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33">
                    <a:moveTo>
                      <a:pt x="0" y="33"/>
                    </a:moveTo>
                    <a:cubicBezTo>
                      <a:pt x="4" y="12"/>
                      <a:pt x="14" y="2"/>
                      <a:pt x="32" y="0"/>
                    </a:cubicBezTo>
                    <a:cubicBezTo>
                      <a:pt x="32" y="9"/>
                      <a:pt x="32" y="17"/>
                      <a:pt x="26" y="24"/>
                    </a:cubicBezTo>
                    <a:cubicBezTo>
                      <a:pt x="19" y="32"/>
                      <a:pt x="10" y="33"/>
                      <a:pt x="0" y="33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6" name="Freeform 31">
                <a:extLst>
                  <a:ext uri="{FF2B5EF4-FFF2-40B4-BE49-F238E27FC236}">
                    <a16:creationId xmlns:a16="http://schemas.microsoft.com/office/drawing/2014/main" id="{8581590B-6636-4100-AC33-E126260A5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574" y="5093360"/>
                <a:ext cx="111762" cy="141970"/>
              </a:xfrm>
              <a:custGeom>
                <a:avLst/>
                <a:gdLst>
                  <a:gd name="T0" fmla="*/ 10 w 32"/>
                  <a:gd name="T1" fmla="*/ 0 h 40"/>
                  <a:gd name="T2" fmla="*/ 27 w 32"/>
                  <a:gd name="T3" fmla="*/ 15 h 40"/>
                  <a:gd name="T4" fmla="*/ 31 w 32"/>
                  <a:gd name="T5" fmla="*/ 40 h 40"/>
                  <a:gd name="T6" fmla="*/ 10 w 32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0">
                    <a:moveTo>
                      <a:pt x="10" y="0"/>
                    </a:moveTo>
                    <a:cubicBezTo>
                      <a:pt x="17" y="4"/>
                      <a:pt x="23" y="8"/>
                      <a:pt x="27" y="15"/>
                    </a:cubicBezTo>
                    <a:cubicBezTo>
                      <a:pt x="31" y="23"/>
                      <a:pt x="32" y="31"/>
                      <a:pt x="31" y="40"/>
                    </a:cubicBezTo>
                    <a:cubicBezTo>
                      <a:pt x="12" y="39"/>
                      <a:pt x="0" y="17"/>
                      <a:pt x="10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7" name="Freeform 32">
                <a:extLst>
                  <a:ext uri="{FF2B5EF4-FFF2-40B4-BE49-F238E27FC236}">
                    <a16:creationId xmlns:a16="http://schemas.microsoft.com/office/drawing/2014/main" id="{9D7D12B1-FF0A-4A92-98C6-4C2DDB5EA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906" y="4788276"/>
                <a:ext cx="105721" cy="151031"/>
              </a:xfrm>
              <a:custGeom>
                <a:avLst/>
                <a:gdLst>
                  <a:gd name="T0" fmla="*/ 4 w 30"/>
                  <a:gd name="T1" fmla="*/ 0 h 43"/>
                  <a:gd name="T2" fmla="*/ 17 w 30"/>
                  <a:gd name="T3" fmla="*/ 43 h 43"/>
                  <a:gd name="T4" fmla="*/ 2 w 30"/>
                  <a:gd name="T5" fmla="*/ 22 h 43"/>
                  <a:gd name="T6" fmla="*/ 4 w 30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43">
                    <a:moveTo>
                      <a:pt x="4" y="0"/>
                    </a:moveTo>
                    <a:cubicBezTo>
                      <a:pt x="23" y="4"/>
                      <a:pt x="30" y="28"/>
                      <a:pt x="17" y="43"/>
                    </a:cubicBezTo>
                    <a:cubicBezTo>
                      <a:pt x="10" y="37"/>
                      <a:pt x="5" y="31"/>
                      <a:pt x="2" y="22"/>
                    </a:cubicBezTo>
                    <a:cubicBezTo>
                      <a:pt x="0" y="16"/>
                      <a:pt x="1" y="5"/>
                      <a:pt x="4" y="0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BE8F56"/>
                  </a:gs>
                  <a:gs pos="0">
                    <a:srgbClr val="E2D19F">
                      <a:lumMod val="95000"/>
                      <a:lumOff val="5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71" name="椭圆 370">
              <a:extLst>
                <a:ext uri="{FF2B5EF4-FFF2-40B4-BE49-F238E27FC236}">
                  <a16:creationId xmlns:a16="http://schemas.microsoft.com/office/drawing/2014/main" id="{E785DBF5-2960-405C-A1FA-BA8491D40196}"/>
                </a:ext>
              </a:extLst>
            </p:cNvPr>
            <p:cNvSpPr/>
            <p:nvPr/>
          </p:nvSpPr>
          <p:spPr>
            <a:xfrm>
              <a:off x="971153" y="1790936"/>
              <a:ext cx="1539305" cy="1539305"/>
            </a:xfrm>
            <a:prstGeom prst="ellipse">
              <a:avLst/>
            </a:prstGeom>
            <a:gradFill flip="none" rotWithShape="1">
              <a:gsLst>
                <a:gs pos="100000">
                  <a:srgbClr val="BE8F56">
                    <a:alpha val="19000"/>
                  </a:srgbClr>
                </a:gs>
                <a:gs pos="0">
                  <a:srgbClr val="E2D19F">
                    <a:lumMod val="95000"/>
                    <a:lumOff val="5000"/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2" name="矩形 371">
              <a:extLst>
                <a:ext uri="{FF2B5EF4-FFF2-40B4-BE49-F238E27FC236}">
                  <a16:creationId xmlns:a16="http://schemas.microsoft.com/office/drawing/2014/main" id="{EB3615C5-E6CB-410E-A99A-9D681D920BFE}"/>
                </a:ext>
              </a:extLst>
            </p:cNvPr>
            <p:cNvSpPr/>
            <p:nvPr/>
          </p:nvSpPr>
          <p:spPr>
            <a:xfrm>
              <a:off x="1015718" y="2159066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</a:rPr>
                <a:t>XX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</a:rPr>
                <a:t>省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n-cs"/>
                </a:rPr>
                <a:t>科技创新奖</a:t>
              </a:r>
            </a:p>
          </p:txBody>
        </p:sp>
      </p:grp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8D3F7B0-6203-45C5-A326-A690783E19F6}"/>
              </a:ext>
            </a:extLst>
          </p:cNvPr>
          <p:cNvSpPr/>
          <p:nvPr/>
        </p:nvSpPr>
        <p:spPr>
          <a:xfrm>
            <a:off x="740780" y="3912243"/>
            <a:ext cx="11042248" cy="2316468"/>
          </a:xfrm>
          <a:prstGeom prst="roundRect">
            <a:avLst>
              <a:gd name="adj" fmla="val 5175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3FA5A7">
                  <a:alpha val="17000"/>
                </a:srgbClr>
              </a:gs>
            </a:gsLst>
            <a:lin ang="108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7C944F5-ED35-4631-8261-5534406ACEF8}"/>
              </a:ext>
            </a:extLst>
          </p:cNvPr>
          <p:cNvGrpSpPr/>
          <p:nvPr/>
        </p:nvGrpSpPr>
        <p:grpSpPr>
          <a:xfrm>
            <a:off x="1153879" y="4085344"/>
            <a:ext cx="3863053" cy="1970266"/>
            <a:chOff x="1153879" y="4145989"/>
            <a:chExt cx="3863053" cy="1970266"/>
          </a:xfrm>
        </p:grpSpPr>
        <p:sp>
          <p:nvSpPr>
            <p:cNvPr id="398" name="文本框 397">
              <a:extLst>
                <a:ext uri="{FF2B5EF4-FFF2-40B4-BE49-F238E27FC236}">
                  <a16:creationId xmlns:a16="http://schemas.microsoft.com/office/drawing/2014/main" id="{4F8D0ACC-E46F-495A-9F45-E966D9720196}"/>
                </a:ext>
              </a:extLst>
            </p:cNvPr>
            <p:cNvSpPr txBox="1"/>
            <p:nvPr/>
          </p:nvSpPr>
          <p:spPr>
            <a:xfrm>
              <a:off x="1153879" y="4145989"/>
              <a:ext cx="3863053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20XX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年     荣获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XX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省科技创新进步一等奖</a:t>
              </a:r>
            </a:p>
          </p:txBody>
        </p:sp>
        <p:sp>
          <p:nvSpPr>
            <p:cNvPr id="399" name="文本框 398">
              <a:extLst>
                <a:ext uri="{FF2B5EF4-FFF2-40B4-BE49-F238E27FC236}">
                  <a16:creationId xmlns:a16="http://schemas.microsoft.com/office/drawing/2014/main" id="{4CD7B732-3F98-44DA-9F76-EA35B266BFD6}"/>
                </a:ext>
              </a:extLst>
            </p:cNvPr>
            <p:cNvSpPr txBox="1"/>
            <p:nvPr/>
          </p:nvSpPr>
          <p:spPr>
            <a:xfrm>
              <a:off x="1153879" y="4552282"/>
              <a:ext cx="3863053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20XX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年     荣获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XX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省科技创新进步一等奖</a:t>
              </a:r>
            </a:p>
          </p:txBody>
        </p:sp>
        <p:sp>
          <p:nvSpPr>
            <p:cNvPr id="400" name="文本框 399">
              <a:extLst>
                <a:ext uri="{FF2B5EF4-FFF2-40B4-BE49-F238E27FC236}">
                  <a16:creationId xmlns:a16="http://schemas.microsoft.com/office/drawing/2014/main" id="{D4A5F9F6-E7CB-4778-8B1B-BF4CD37B4533}"/>
                </a:ext>
              </a:extLst>
            </p:cNvPr>
            <p:cNvSpPr txBox="1"/>
            <p:nvPr/>
          </p:nvSpPr>
          <p:spPr>
            <a:xfrm>
              <a:off x="1153879" y="4958575"/>
              <a:ext cx="3863053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20XX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年     荣获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XX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省科技创新进步一等奖</a:t>
              </a:r>
            </a:p>
          </p:txBody>
        </p:sp>
        <p:sp>
          <p:nvSpPr>
            <p:cNvPr id="401" name="文本框 400">
              <a:extLst>
                <a:ext uri="{FF2B5EF4-FFF2-40B4-BE49-F238E27FC236}">
                  <a16:creationId xmlns:a16="http://schemas.microsoft.com/office/drawing/2014/main" id="{2B3C7FED-615C-49DF-B98B-3238A6C321AD}"/>
                </a:ext>
              </a:extLst>
            </p:cNvPr>
            <p:cNvSpPr txBox="1"/>
            <p:nvPr/>
          </p:nvSpPr>
          <p:spPr>
            <a:xfrm>
              <a:off x="1153879" y="5364868"/>
              <a:ext cx="3863053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20XX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年     荣获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XX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省科技创新进步一等奖</a:t>
              </a:r>
            </a:p>
          </p:txBody>
        </p:sp>
        <p:sp>
          <p:nvSpPr>
            <p:cNvPr id="402" name="文本框 401">
              <a:extLst>
                <a:ext uri="{FF2B5EF4-FFF2-40B4-BE49-F238E27FC236}">
                  <a16:creationId xmlns:a16="http://schemas.microsoft.com/office/drawing/2014/main" id="{B18F9907-5C90-4E98-BAAA-E199F8B6299F}"/>
                </a:ext>
              </a:extLst>
            </p:cNvPr>
            <p:cNvSpPr txBox="1"/>
            <p:nvPr/>
          </p:nvSpPr>
          <p:spPr>
            <a:xfrm>
              <a:off x="1153879" y="5771161"/>
              <a:ext cx="3863053" cy="34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20XX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年     荣获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XX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省科技创新进步一等奖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5375028-44D3-439D-A8A4-107F5A92A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44">
            <a:off x="6911758" y="977919"/>
            <a:ext cx="4998872" cy="6665163"/>
          </a:xfrm>
          <a:prstGeom prst="rect">
            <a:avLst/>
          </a:prstGeom>
          <a:effectLst/>
        </p:spPr>
      </p:pic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D89E8605-7045-4354-AB50-161C0F520EDF}"/>
              </a:ext>
            </a:extLst>
          </p:cNvPr>
          <p:cNvSpPr/>
          <p:nvPr/>
        </p:nvSpPr>
        <p:spPr>
          <a:xfrm>
            <a:off x="0" y="6800484"/>
            <a:ext cx="12192000" cy="57516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28A78EB4-FDDF-4CCA-AAD2-2E24ABED10EE}"/>
              </a:ext>
            </a:extLst>
          </p:cNvPr>
          <p:cNvSpPr>
            <a:spLocks/>
          </p:cNvSpPr>
          <p:nvPr/>
        </p:nvSpPr>
        <p:spPr>
          <a:xfrm>
            <a:off x="7962448" y="6682008"/>
            <a:ext cx="4229552" cy="175993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0D26ECDE-895F-4C80-BC49-D662325B291B}"/>
              </a:ext>
            </a:extLst>
          </p:cNvPr>
          <p:cNvSpPr>
            <a:spLocks/>
          </p:cNvSpPr>
          <p:nvPr/>
        </p:nvSpPr>
        <p:spPr>
          <a:xfrm flipV="1">
            <a:off x="8893176" y="6682008"/>
            <a:ext cx="3298825" cy="175992"/>
          </a:xfrm>
          <a:custGeom>
            <a:avLst/>
            <a:gdLst>
              <a:gd name="connsiteX0" fmla="*/ 0 w 3298825"/>
              <a:gd name="connsiteY0" fmla="*/ 175992 h 175992"/>
              <a:gd name="connsiteX1" fmla="*/ 3298825 w 3298825"/>
              <a:gd name="connsiteY1" fmla="*/ 175992 h 175992"/>
              <a:gd name="connsiteX2" fmla="*/ 3298825 w 3298825"/>
              <a:gd name="connsiteY2" fmla="*/ 0 h 175992"/>
              <a:gd name="connsiteX3" fmla="*/ 120197 w 3298825"/>
              <a:gd name="connsiteY3" fmla="*/ 0 h 17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825" h="175992">
                <a:moveTo>
                  <a:pt x="0" y="175992"/>
                </a:moveTo>
                <a:lnTo>
                  <a:pt x="3298825" y="175992"/>
                </a:lnTo>
                <a:lnTo>
                  <a:pt x="3298825" y="0"/>
                </a:lnTo>
                <a:lnTo>
                  <a:pt x="120197" y="0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703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4B552574-E46F-434C-8863-CC927A0F01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78E0C99-B363-4EAB-AFBA-9F430DC4B02C}"/>
              </a:ext>
            </a:extLst>
          </p:cNvPr>
          <p:cNvSpPr/>
          <p:nvPr/>
        </p:nvSpPr>
        <p:spPr>
          <a:xfrm flipH="1">
            <a:off x="-641739" y="1036880"/>
            <a:ext cx="7875874" cy="5821120"/>
          </a:xfrm>
          <a:custGeom>
            <a:avLst/>
            <a:gdLst>
              <a:gd name="connsiteX0" fmla="*/ 1721977 w 6710459"/>
              <a:gd name="connsiteY0" fmla="*/ 0 h 4959753"/>
              <a:gd name="connsiteX1" fmla="*/ 6710459 w 6710459"/>
              <a:gd name="connsiteY1" fmla="*/ 0 h 4959753"/>
              <a:gd name="connsiteX2" fmla="*/ 6710459 w 6710459"/>
              <a:gd name="connsiteY2" fmla="*/ 4959753 h 4959753"/>
              <a:gd name="connsiteX3" fmla="*/ 0 w 6710459"/>
              <a:gd name="connsiteY3" fmla="*/ 4959753 h 495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0459" h="4959753">
                <a:moveTo>
                  <a:pt x="1721977" y="0"/>
                </a:moveTo>
                <a:lnTo>
                  <a:pt x="6710459" y="0"/>
                </a:lnTo>
                <a:lnTo>
                  <a:pt x="6710459" y="4959753"/>
                </a:lnTo>
                <a:lnTo>
                  <a:pt x="0" y="4959753"/>
                </a:lnTo>
                <a:close/>
              </a:path>
            </a:pathLst>
          </a:custGeom>
          <a:gradFill flip="none" rotWithShape="1">
            <a:gsLst>
              <a:gs pos="100000">
                <a:srgbClr val="103B5C"/>
              </a:gs>
              <a:gs pos="0">
                <a:srgbClr val="3FA5A7"/>
              </a:gs>
            </a:gsLst>
            <a:lin ang="2700000" scaled="1"/>
            <a:tileRect/>
          </a:gra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5DED14B-DC44-4569-82DB-CB4049EF1166}"/>
              </a:ext>
            </a:extLst>
          </p:cNvPr>
          <p:cNvSpPr/>
          <p:nvPr/>
        </p:nvSpPr>
        <p:spPr>
          <a:xfrm flipH="1">
            <a:off x="0" y="1541543"/>
            <a:ext cx="5367088" cy="3246119"/>
          </a:xfrm>
          <a:custGeom>
            <a:avLst/>
            <a:gdLst>
              <a:gd name="connsiteX0" fmla="*/ 5367088 w 5367088"/>
              <a:gd name="connsiteY0" fmla="*/ 0 h 3246119"/>
              <a:gd name="connsiteX1" fmla="*/ 1127019 w 5367088"/>
              <a:gd name="connsiteY1" fmla="*/ 0 h 3246119"/>
              <a:gd name="connsiteX2" fmla="*/ 0 w 5367088"/>
              <a:gd name="connsiteY2" fmla="*/ 3246119 h 3246119"/>
              <a:gd name="connsiteX3" fmla="*/ 5367088 w 5367088"/>
              <a:gd name="connsiteY3" fmla="*/ 3246119 h 324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7088" h="3246119">
                <a:moveTo>
                  <a:pt x="5367088" y="0"/>
                </a:moveTo>
                <a:lnTo>
                  <a:pt x="1127019" y="0"/>
                </a:lnTo>
                <a:lnTo>
                  <a:pt x="0" y="3246119"/>
                </a:lnTo>
                <a:lnTo>
                  <a:pt x="5367088" y="3246119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35BA9550-1A09-4B85-8008-8D6F1F491438}"/>
              </a:ext>
            </a:extLst>
          </p:cNvPr>
          <p:cNvSpPr/>
          <p:nvPr/>
        </p:nvSpPr>
        <p:spPr>
          <a:xfrm flipH="1">
            <a:off x="-449933" y="4410664"/>
            <a:ext cx="8311701" cy="2447337"/>
          </a:xfrm>
          <a:custGeom>
            <a:avLst/>
            <a:gdLst>
              <a:gd name="connsiteX0" fmla="*/ 8311701 w 8311701"/>
              <a:gd name="connsiteY0" fmla="*/ 0 h 2447337"/>
              <a:gd name="connsiteX1" fmla="*/ 849690 w 8311701"/>
              <a:gd name="connsiteY1" fmla="*/ 0 h 2447337"/>
              <a:gd name="connsiteX2" fmla="*/ 0 w 8311701"/>
              <a:gd name="connsiteY2" fmla="*/ 2447337 h 2447337"/>
              <a:gd name="connsiteX3" fmla="*/ 8311701 w 8311701"/>
              <a:gd name="connsiteY3" fmla="*/ 2447337 h 244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1701" h="2447337">
                <a:moveTo>
                  <a:pt x="8311701" y="0"/>
                </a:moveTo>
                <a:lnTo>
                  <a:pt x="849690" y="0"/>
                </a:lnTo>
                <a:lnTo>
                  <a:pt x="0" y="2447337"/>
                </a:lnTo>
                <a:lnTo>
                  <a:pt x="8311701" y="2447337"/>
                </a:lnTo>
                <a:close/>
              </a:path>
            </a:pathLst>
          </a:custGeom>
          <a:solidFill>
            <a:srgbClr val="1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D362600-FAC4-4267-8EBD-F00837690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1"/>
            <a:ext cx="9738344" cy="6776719"/>
          </a:xfrm>
          <a:prstGeom prst="rect">
            <a:avLst/>
          </a:prstGeom>
          <a:effectLst>
            <a:outerShdw blurRad="4191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6281E4CF-51EC-4C3F-9DB9-DE68C921BF86}"/>
              </a:ext>
            </a:extLst>
          </p:cNvPr>
          <p:cNvSpPr/>
          <p:nvPr/>
        </p:nvSpPr>
        <p:spPr>
          <a:xfrm flipH="1">
            <a:off x="6824914" y="2153920"/>
            <a:ext cx="6978386" cy="2633742"/>
          </a:xfrm>
          <a:prstGeom prst="parallelogram">
            <a:avLst>
              <a:gd name="adj" fmla="val 30440"/>
            </a:avLst>
          </a:prstGeom>
          <a:gradFill flip="none" rotWithShape="1">
            <a:gsLst>
              <a:gs pos="0">
                <a:schemeClr val="bg1">
                  <a:alpha val="23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CAC0997-01D6-4A67-863F-8A2C8948B67E}"/>
              </a:ext>
            </a:extLst>
          </p:cNvPr>
          <p:cNvSpPr txBox="1"/>
          <p:nvPr/>
        </p:nvSpPr>
        <p:spPr>
          <a:xfrm>
            <a:off x="10038080" y="2611102"/>
            <a:ext cx="165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pc="500" dirty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新员工入职</a:t>
            </a:r>
            <a:endParaRPr kumimoji="0" lang="zh-CN" altLang="en-US" b="0" i="0" u="none" strike="noStrike" kern="1200" cap="none" spc="5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4E09097-A452-47E4-9825-13637BD181FA}"/>
              </a:ext>
            </a:extLst>
          </p:cNvPr>
          <p:cNvSpPr txBox="1"/>
          <p:nvPr/>
        </p:nvSpPr>
        <p:spPr>
          <a:xfrm>
            <a:off x="7259819" y="3134467"/>
            <a:ext cx="4957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 </a:t>
            </a:r>
            <a:r>
              <a:rPr lang="zh-CN" altLang="en-US" sz="4800" b="1" spc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  <a:endParaRPr kumimoji="0" lang="zh-CN" altLang="en-US" sz="4800" b="1" i="0" u="none" strike="noStrike" kern="1200" cap="none" spc="5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9EB1146-8460-4D45-8780-8D6F5C4CC46A}"/>
              </a:ext>
            </a:extLst>
          </p:cNvPr>
          <p:cNvSpPr txBox="1"/>
          <p:nvPr/>
        </p:nvSpPr>
        <p:spPr>
          <a:xfrm>
            <a:off x="8388330" y="4119497"/>
            <a:ext cx="3384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TWO</a:t>
            </a:r>
            <a:endParaRPr kumimoji="0" lang="zh-CN" altLang="en-US" sz="1400" b="0" i="0" u="none" strike="noStrike" kern="1200" cap="none" spc="5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845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Moderate&quot;,&quot;Name&quot;:&quot;适中&quot;,&quot;Kind&quot;:&quot;System&quot;,&quot;OldGuidesSetting&quot;:{&quot;HeaderHeight&quot;:13.0,&quot;FooterHeight&quot;:6.0,&quot;SideMargin&quot;:4.0,&quot;TopMargin&quot;:0.0,&quot;BottomMargin&quot;:0.0,&quot;IntervalMargin&quot;:1.5}}"/>
</p:tagLst>
</file>

<file path=ppt/theme/theme1.xml><?xml version="1.0" encoding="utf-8"?>
<a:theme xmlns:a="http://schemas.openxmlformats.org/drawingml/2006/main" name="Office 主题​​">
  <a:themeElements>
    <a:clrScheme name="自定义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FA5A7"/>
      </a:accent1>
      <a:accent2>
        <a:srgbClr val="103B5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pm0qeb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2ve1ny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1487</Words>
  <Application>Microsoft Office PowerPoint</Application>
  <PresentationFormat>宽屏</PresentationFormat>
  <Paragraphs>211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Microsoft YaHei</vt:lpstr>
      <vt:lpstr>Segoe UI Light</vt:lpstr>
      <vt:lpstr>Arial Black</vt:lpstr>
      <vt:lpstr>微软雅黑 Light</vt:lpstr>
      <vt:lpstr>Arial</vt:lpstr>
      <vt:lpstr>Microsoft YaHei</vt:lpstr>
      <vt:lpstr>Impact</vt:lpstr>
      <vt:lpstr>Office 主题​​</vt:lpstr>
      <vt:lpstr>1_Office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贺 子琪</dc:creator>
  <cp:lastModifiedBy>贺 子琪</cp:lastModifiedBy>
  <cp:revision>20</cp:revision>
  <dcterms:created xsi:type="dcterms:W3CDTF">2021-10-16T15:29:19Z</dcterms:created>
  <dcterms:modified xsi:type="dcterms:W3CDTF">2021-10-21T02:51:49Z</dcterms:modified>
</cp:coreProperties>
</file>