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2" r:id="rId3"/>
    <p:sldId id="264" r:id="rId4"/>
    <p:sldId id="271" r:id="rId5"/>
    <p:sldId id="272" r:id="rId6"/>
    <p:sldId id="265" r:id="rId7"/>
    <p:sldId id="287" r:id="rId8"/>
    <p:sldId id="267" r:id="rId9"/>
    <p:sldId id="273" r:id="rId10"/>
    <p:sldId id="292" r:id="rId11"/>
    <p:sldId id="274" r:id="rId12"/>
    <p:sldId id="275" r:id="rId13"/>
    <p:sldId id="288" r:id="rId14"/>
    <p:sldId id="268" r:id="rId15"/>
    <p:sldId id="276" r:id="rId16"/>
    <p:sldId id="293" r:id="rId17"/>
    <p:sldId id="289" r:id="rId18"/>
    <p:sldId id="280" r:id="rId19"/>
    <p:sldId id="281" r:id="rId20"/>
    <p:sldId id="269" r:id="rId21"/>
    <p:sldId id="279" r:id="rId22"/>
    <p:sldId id="290" r:id="rId23"/>
    <p:sldId id="282" r:id="rId24"/>
    <p:sldId id="283" r:id="rId25"/>
    <p:sldId id="270" r:id="rId26"/>
    <p:sldId id="284" r:id="rId27"/>
    <p:sldId id="291" r:id="rId28"/>
    <p:sldId id="285" r:id="rId29"/>
    <p:sldId id="286" r:id="rId30"/>
    <p:sldId id="257" r:id="rId31"/>
    <p:sldId id="294" r:id="rId32"/>
  </p:sldIdLst>
  <p:sldSz cx="12192000" cy="6858000"/>
  <p:notesSz cx="6858000" cy="9144000"/>
  <p:embeddedFontLst>
    <p:embeddedFont>
      <p:font typeface="MiSans" panose="00000500000000000000" pitchFamily="2" charset="-122"/>
      <p:regular r:id="rId33"/>
      <p:bold r:id="rId34"/>
    </p:embeddedFont>
    <p:embeddedFont>
      <p:font typeface="MiSans ExtraLight" panose="00000300000000000000" pitchFamily="2" charset="-122"/>
      <p:regular r:id="rId35"/>
    </p:embeddedFont>
    <p:embeddedFont>
      <p:font typeface="MiSans Heavy" panose="00000A00000000000000" pitchFamily="2" charset="-122"/>
      <p:bold r:id="rId36"/>
    </p:embeddedFont>
    <p:embeddedFont>
      <p:font typeface="MiSans Light" panose="00000400000000000000" pitchFamily="2" charset="-122"/>
      <p:regular r:id="rId37"/>
    </p:embeddedFont>
    <p:embeddedFont>
      <p:font typeface="MiSans Medium" panose="00000600000000000000" pitchFamily="2" charset="-122"/>
      <p:regular r:id="rId38"/>
    </p:embeddedFont>
    <p:embeddedFont>
      <p:font typeface="MiSans Semibold" panose="00000700000000000000" pitchFamily="2" charset="-122"/>
      <p:bold r:id="rId39"/>
    </p:embeddedFont>
    <p:embeddedFont>
      <p:font typeface="Salvaje Display" panose="00000500000000000000" pitchFamily="50" charset="0"/>
      <p:regular r:id="rId40"/>
    </p:embeddedFont>
    <p:embeddedFont>
      <p:font typeface="字制区喜脉体" panose="02000603000000000000" pitchFamily="2" charset="-122"/>
      <p:regular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guide id="3" orient="horz" pos="3680" userDrawn="1">
          <p15:clr>
            <a:srgbClr val="A4A3A4"/>
          </p15:clr>
        </p15:guide>
        <p15:guide id="4" pos="234" userDrawn="1">
          <p15:clr>
            <a:srgbClr val="A4A3A4"/>
          </p15:clr>
        </p15:guide>
        <p15:guide id="5" orient="horz" pos="33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CCFF"/>
    <a:srgbClr val="9A40E4"/>
    <a:srgbClr val="171717"/>
    <a:srgbClr val="CC04C1"/>
    <a:srgbClr val="BA67EB"/>
    <a:srgbClr val="CCCCCC"/>
    <a:srgbClr val="7D1DCD"/>
    <a:srgbClr val="E7BFFB"/>
    <a:srgbClr val="212121"/>
    <a:srgbClr val="BB9C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2" autoAdjust="0"/>
    <p:restoredTop sz="94660"/>
  </p:normalViewPr>
  <p:slideViewPr>
    <p:cSldViewPr snapToGrid="0">
      <p:cViewPr>
        <p:scale>
          <a:sx n="50" d="100"/>
          <a:sy n="50" d="100"/>
        </p:scale>
        <p:origin x="984" y="996"/>
      </p:cViewPr>
      <p:guideLst>
        <p:guide orient="horz" pos="2160"/>
        <p:guide pos="3817"/>
        <p:guide orient="horz" pos="3680"/>
        <p:guide pos="234"/>
        <p:guide orient="horz" pos="3385"/>
      </p:guideLst>
    </p:cSldViewPr>
  </p:slideViewPr>
  <p:notesTextViewPr>
    <p:cViewPr>
      <p:scale>
        <a:sx n="1" d="1"/>
        <a:sy n="1" d="1"/>
      </p:scale>
      <p:origin x="0" y="0"/>
    </p:cViewPr>
  </p:notesTextViewPr>
  <p:sorterViewPr>
    <p:cViewPr varScale="1">
      <p:scale>
        <a:sx n="1" d="1"/>
        <a:sy n="1" d="1"/>
      </p:scale>
      <p:origin x="0" y="-69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377886846254284E-2"/>
          <c:y val="4.4555395432789574E-4"/>
          <c:w val="0.93405967027559056"/>
          <c:h val="0.45294922164436374"/>
        </c:manualLayout>
      </c:layout>
      <c:lineChart>
        <c:grouping val="standard"/>
        <c:varyColors val="0"/>
        <c:ser>
          <c:idx val="0"/>
          <c:order val="0"/>
          <c:tx>
            <c:strRef>
              <c:f>Sheet1!$B$1</c:f>
              <c:strCache>
                <c:ptCount val="1"/>
                <c:pt idx="0">
                  <c:v>系列 1</c:v>
                </c:pt>
              </c:strCache>
            </c:strRef>
          </c:tx>
          <c:spPr>
            <a:ln w="28575" cap="rnd">
              <a:solidFill>
                <a:schemeClr val="accent2"/>
              </a:solidFill>
              <a:round/>
            </a:ln>
            <a:effectLst/>
          </c:spPr>
          <c:marker>
            <c:symbol val="circle"/>
            <c:size val="10"/>
            <c:spPr>
              <a:solidFill>
                <a:schemeClr val="bg1"/>
              </a:solidFill>
              <a:ln w="25400">
                <a:solidFill>
                  <a:schemeClr val="accent2"/>
                </a:solidFill>
              </a:ln>
              <a:effectLst/>
            </c:spPr>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1"/>
          <c:extLst>
            <c:ext xmlns:c16="http://schemas.microsoft.com/office/drawing/2014/chart" uri="{C3380CC4-5D6E-409C-BE32-E72D297353CC}">
              <c16:uniqueId val="{00000000-8FC1-474D-99F7-0B6F0CF611F3}"/>
            </c:ext>
          </c:extLst>
        </c:ser>
        <c:ser>
          <c:idx val="1"/>
          <c:order val="1"/>
          <c:tx>
            <c:strRef>
              <c:f>Sheet1!$C$1</c:f>
              <c:strCache>
                <c:ptCount val="1"/>
                <c:pt idx="0">
                  <c:v>系列 2</c:v>
                </c:pt>
              </c:strCache>
            </c:strRef>
          </c:tx>
          <c:spPr>
            <a:ln w="28575" cap="rnd">
              <a:solidFill>
                <a:schemeClr val="bg1"/>
              </a:solidFill>
              <a:round/>
            </a:ln>
            <a:effectLst/>
          </c:spPr>
          <c:marker>
            <c:symbol val="circle"/>
            <c:size val="8"/>
            <c:spPr>
              <a:solidFill>
                <a:schemeClr val="accent2"/>
              </a:solidFill>
              <a:ln w="12700">
                <a:solidFill>
                  <a:schemeClr val="bg1"/>
                </a:solidFill>
              </a:ln>
              <a:effectLst/>
            </c:spPr>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1"/>
          <c:extLst>
            <c:ext xmlns:c16="http://schemas.microsoft.com/office/drawing/2014/chart" uri="{C3380CC4-5D6E-409C-BE32-E72D297353CC}">
              <c16:uniqueId val="{00000001-8FC1-474D-99F7-0B6F0CF611F3}"/>
            </c:ext>
          </c:extLst>
        </c:ser>
        <c:dLbls>
          <c:showLegendKey val="0"/>
          <c:showVal val="0"/>
          <c:showCatName val="0"/>
          <c:showSerName val="0"/>
          <c:showPercent val="0"/>
          <c:showBubbleSize val="0"/>
        </c:dLbls>
        <c:marker val="1"/>
        <c:smooth val="0"/>
        <c:axId val="58538127"/>
        <c:axId val="58548943"/>
      </c:lineChart>
      <c:catAx>
        <c:axId val="5853812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58548943"/>
        <c:crosses val="autoZero"/>
        <c:auto val="1"/>
        <c:lblAlgn val="ctr"/>
        <c:lblOffset val="100"/>
        <c:noMultiLvlLbl val="0"/>
      </c:catAx>
      <c:valAx>
        <c:axId val="58548943"/>
        <c:scaling>
          <c:orientation val="minMax"/>
        </c:scaling>
        <c:delete val="0"/>
        <c:axPos val="l"/>
        <c:majorGridlines>
          <c:spPr>
            <a:ln w="3175" cap="flat" cmpd="sng" algn="ctr">
              <a:solidFill>
                <a:schemeClr val="tx1">
                  <a:lumMod val="15000"/>
                  <a:lumOff val="85000"/>
                  <a:alpha val="80000"/>
                </a:schemeClr>
              </a:solidFill>
              <a:prstDash val="sysDash"/>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58538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accent2">
                <a:alpha val="50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414-4CC1-85DC-BED286417571}"/>
            </c:ext>
          </c:extLst>
        </c:ser>
        <c:ser>
          <c:idx val="1"/>
          <c:order val="1"/>
          <c:tx>
            <c:strRef>
              <c:f>Sheet1!$C$1</c:f>
              <c:strCache>
                <c:ptCount val="1"/>
                <c:pt idx="0">
                  <c:v>系列 2</c:v>
                </c:pt>
              </c:strCache>
            </c:strRef>
          </c:tx>
          <c:spPr>
            <a:solidFill>
              <a:schemeClr val="bg2">
                <a:alpha val="40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414-4CC1-85DC-BED286417571}"/>
            </c:ext>
          </c:extLst>
        </c:ser>
        <c:dLbls>
          <c:showLegendKey val="0"/>
          <c:showVal val="0"/>
          <c:showCatName val="0"/>
          <c:showSerName val="0"/>
          <c:showPercent val="0"/>
          <c:showBubbleSize val="0"/>
        </c:dLbls>
        <c:gapWidth val="182"/>
        <c:axId val="1774665264"/>
        <c:axId val="1774661936"/>
      </c:barChart>
      <c:catAx>
        <c:axId val="1774665264"/>
        <c:scaling>
          <c:orientation val="minMax"/>
        </c:scaling>
        <c:delete val="1"/>
        <c:axPos val="l"/>
        <c:numFmt formatCode="General" sourceLinked="1"/>
        <c:majorTickMark val="none"/>
        <c:minorTickMark val="none"/>
        <c:tickLblPos val="nextTo"/>
        <c:crossAx val="1774661936"/>
        <c:crosses val="autoZero"/>
        <c:auto val="1"/>
        <c:lblAlgn val="ctr"/>
        <c:lblOffset val="100"/>
        <c:noMultiLvlLbl val="0"/>
      </c:catAx>
      <c:valAx>
        <c:axId val="1774661936"/>
        <c:scaling>
          <c:orientation val="minMax"/>
        </c:scaling>
        <c:delete val="0"/>
        <c:axPos val="b"/>
        <c:majorGridlines>
          <c:spPr>
            <a:ln w="9525" cap="flat" cmpd="sng" algn="ctr">
              <a:solidFill>
                <a:schemeClr val="bg2">
                  <a:alpha val="18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774665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noFill/>
            <a:ln w="12700"/>
          </c:spPr>
          <c:dPt>
            <c:idx val="0"/>
            <c:bubble3D val="0"/>
            <c:spPr>
              <a:solidFill>
                <a:schemeClr val="accent2">
                  <a:alpha val="50000"/>
                </a:schemeClr>
              </a:solidFill>
              <a:ln w="12700">
                <a:solidFill>
                  <a:schemeClr val="lt1"/>
                </a:solidFill>
              </a:ln>
              <a:effectLst/>
            </c:spPr>
            <c:extLst>
              <c:ext xmlns:c16="http://schemas.microsoft.com/office/drawing/2014/chart" uri="{C3380CC4-5D6E-409C-BE32-E72D297353CC}">
                <c16:uniqueId val="{00000001-CD60-42B5-9B80-7D1ECEF76FD0}"/>
              </c:ext>
            </c:extLst>
          </c:dPt>
          <c:dPt>
            <c:idx val="1"/>
            <c:bubble3D val="0"/>
            <c:spPr>
              <a:noFill/>
              <a:ln w="12700">
                <a:solidFill>
                  <a:schemeClr val="lt1"/>
                </a:solidFill>
              </a:ln>
              <a:effectLst/>
            </c:spPr>
            <c:extLst>
              <c:ext xmlns:c16="http://schemas.microsoft.com/office/drawing/2014/chart" uri="{C3380CC4-5D6E-409C-BE32-E72D297353CC}">
                <c16:uniqueId val="{00000003-169D-451F-9897-4C4ABF302337}"/>
              </c:ext>
            </c:extLst>
          </c:dPt>
          <c:cat>
            <c:strRef>
              <c:f>Sheet1!$A$2:$A$3</c:f>
              <c:strCache>
                <c:ptCount val="2"/>
                <c:pt idx="0">
                  <c:v>第一季度</c:v>
                </c:pt>
                <c:pt idx="1">
                  <c:v>第二季度</c:v>
                </c:pt>
              </c:strCache>
            </c:strRef>
          </c:cat>
          <c:val>
            <c:numRef>
              <c:f>Sheet1!$B$2:$B$3</c:f>
              <c:numCache>
                <c:formatCode>General</c:formatCode>
                <c:ptCount val="2"/>
                <c:pt idx="0">
                  <c:v>34</c:v>
                </c:pt>
                <c:pt idx="1">
                  <c:v>66</c:v>
                </c:pt>
              </c:numCache>
            </c:numRef>
          </c:val>
          <c:extLst>
            <c:ext xmlns:c16="http://schemas.microsoft.com/office/drawing/2014/chart" uri="{C3380CC4-5D6E-409C-BE32-E72D297353CC}">
              <c16:uniqueId val="{00000000-CD60-42B5-9B80-7D1ECEF76FD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noFill/>
            <a:ln w="12700"/>
          </c:spPr>
          <c:dPt>
            <c:idx val="0"/>
            <c:bubble3D val="0"/>
            <c:spPr>
              <a:solidFill>
                <a:schemeClr val="accent2">
                  <a:alpha val="50000"/>
                </a:schemeClr>
              </a:solidFill>
              <a:ln w="12700">
                <a:solidFill>
                  <a:schemeClr val="lt1"/>
                </a:solidFill>
              </a:ln>
              <a:effectLst/>
            </c:spPr>
            <c:extLst>
              <c:ext xmlns:c16="http://schemas.microsoft.com/office/drawing/2014/chart" uri="{C3380CC4-5D6E-409C-BE32-E72D297353CC}">
                <c16:uniqueId val="{00000001-CD60-42B5-9B80-7D1ECEF76FD0}"/>
              </c:ext>
            </c:extLst>
          </c:dPt>
          <c:dPt>
            <c:idx val="1"/>
            <c:bubble3D val="0"/>
            <c:spPr>
              <a:noFill/>
              <a:ln w="12700">
                <a:solidFill>
                  <a:schemeClr val="lt1"/>
                </a:solidFill>
              </a:ln>
              <a:effectLst/>
            </c:spPr>
            <c:extLst>
              <c:ext xmlns:c16="http://schemas.microsoft.com/office/drawing/2014/chart" uri="{C3380CC4-5D6E-409C-BE32-E72D297353CC}">
                <c16:uniqueId val="{00000003-169D-451F-9897-4C4ABF302337}"/>
              </c:ext>
            </c:extLst>
          </c:dPt>
          <c:cat>
            <c:strRef>
              <c:f>Sheet1!$A$2:$A$3</c:f>
              <c:strCache>
                <c:ptCount val="2"/>
                <c:pt idx="0">
                  <c:v>第一季度</c:v>
                </c:pt>
                <c:pt idx="1">
                  <c:v>第二季度</c:v>
                </c:pt>
              </c:strCache>
            </c:strRef>
          </c:cat>
          <c:val>
            <c:numRef>
              <c:f>Sheet1!$B$2:$B$3</c:f>
              <c:numCache>
                <c:formatCode>General</c:formatCode>
                <c:ptCount val="2"/>
                <c:pt idx="0">
                  <c:v>49</c:v>
                </c:pt>
                <c:pt idx="1">
                  <c:v>51</c:v>
                </c:pt>
              </c:numCache>
            </c:numRef>
          </c:val>
          <c:extLst>
            <c:ext xmlns:c16="http://schemas.microsoft.com/office/drawing/2014/chart" uri="{C3380CC4-5D6E-409C-BE32-E72D297353CC}">
              <c16:uniqueId val="{00000000-CD60-42B5-9B80-7D1ECEF76FD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noFill/>
            <a:ln w="12700"/>
          </c:spPr>
          <c:dPt>
            <c:idx val="0"/>
            <c:bubble3D val="0"/>
            <c:spPr>
              <a:solidFill>
                <a:schemeClr val="accent2">
                  <a:alpha val="50000"/>
                </a:schemeClr>
              </a:solidFill>
              <a:ln w="12700">
                <a:solidFill>
                  <a:schemeClr val="lt1"/>
                </a:solidFill>
              </a:ln>
              <a:effectLst/>
            </c:spPr>
            <c:extLst>
              <c:ext xmlns:c16="http://schemas.microsoft.com/office/drawing/2014/chart" uri="{C3380CC4-5D6E-409C-BE32-E72D297353CC}">
                <c16:uniqueId val="{00000001-CD60-42B5-9B80-7D1ECEF76FD0}"/>
              </c:ext>
            </c:extLst>
          </c:dPt>
          <c:dPt>
            <c:idx val="1"/>
            <c:bubble3D val="0"/>
            <c:spPr>
              <a:noFill/>
              <a:ln w="12700">
                <a:solidFill>
                  <a:schemeClr val="lt1"/>
                </a:solidFill>
              </a:ln>
              <a:effectLst/>
            </c:spPr>
            <c:extLst>
              <c:ext xmlns:c16="http://schemas.microsoft.com/office/drawing/2014/chart" uri="{C3380CC4-5D6E-409C-BE32-E72D297353CC}">
                <c16:uniqueId val="{00000003-169D-451F-9897-4C4ABF302337}"/>
              </c:ext>
            </c:extLst>
          </c:dPt>
          <c:cat>
            <c:strRef>
              <c:f>Sheet1!$A$2:$A$3</c:f>
              <c:strCache>
                <c:ptCount val="2"/>
                <c:pt idx="0">
                  <c:v>第一季度</c:v>
                </c:pt>
                <c:pt idx="1">
                  <c:v>第二季度</c:v>
                </c:pt>
              </c:strCache>
            </c:strRef>
          </c:cat>
          <c:val>
            <c:numRef>
              <c:f>Sheet1!$B$2:$B$3</c:f>
              <c:numCache>
                <c:formatCode>General</c:formatCode>
                <c:ptCount val="2"/>
                <c:pt idx="0">
                  <c:v>72</c:v>
                </c:pt>
                <c:pt idx="1">
                  <c:v>28</c:v>
                </c:pt>
              </c:numCache>
            </c:numRef>
          </c:val>
          <c:extLst>
            <c:ext xmlns:c16="http://schemas.microsoft.com/office/drawing/2014/chart" uri="{C3380CC4-5D6E-409C-BE32-E72D297353CC}">
              <c16:uniqueId val="{00000000-CD60-42B5-9B80-7D1ECEF76FD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销售额</c:v>
                </c:pt>
              </c:strCache>
            </c:strRef>
          </c:tx>
          <c:spPr>
            <a:noFill/>
            <a:ln>
              <a:solidFill>
                <a:srgbClr val="9A40E4"/>
              </a:solidFill>
            </a:ln>
          </c:spPr>
          <c:dPt>
            <c:idx val="0"/>
            <c:bubble3D val="0"/>
            <c:spPr>
              <a:solidFill>
                <a:schemeClr val="accent2">
                  <a:alpha val="57000"/>
                </a:schemeClr>
              </a:solidFill>
              <a:ln w="25400">
                <a:solidFill>
                  <a:schemeClr val="accent2"/>
                </a:solidFill>
              </a:ln>
              <a:effectLst/>
              <a:sp3d contourW="25400">
                <a:contourClr>
                  <a:schemeClr val="accent2"/>
                </a:contourClr>
              </a:sp3d>
            </c:spPr>
            <c:extLst>
              <c:ext xmlns:c16="http://schemas.microsoft.com/office/drawing/2014/chart" uri="{C3380CC4-5D6E-409C-BE32-E72D297353CC}">
                <c16:uniqueId val="{00000004-07F1-4596-8887-C79D56A61FF4}"/>
              </c:ext>
            </c:extLst>
          </c:dPt>
          <c:dPt>
            <c:idx val="1"/>
            <c:bubble3D val="0"/>
            <c:spPr>
              <a:noFill/>
              <a:ln w="25400">
                <a:solidFill>
                  <a:srgbClr val="CCCCCC"/>
                </a:solidFill>
              </a:ln>
              <a:effectLst/>
              <a:sp3d contourW="25400">
                <a:contourClr>
                  <a:srgbClr val="CCCCCC"/>
                </a:contourClr>
              </a:sp3d>
            </c:spPr>
            <c:extLst>
              <c:ext xmlns:c16="http://schemas.microsoft.com/office/drawing/2014/chart" uri="{C3380CC4-5D6E-409C-BE32-E72D297353CC}">
                <c16:uniqueId val="{00000002-07F1-4596-8887-C79D56A61FF4}"/>
              </c:ext>
            </c:extLst>
          </c:dPt>
          <c:dPt>
            <c:idx val="2"/>
            <c:bubble3D val="0"/>
            <c:spPr>
              <a:noFill/>
              <a:ln w="25400">
                <a:solidFill>
                  <a:srgbClr val="BA67EB"/>
                </a:solidFill>
              </a:ln>
              <a:effectLst/>
              <a:sp3d contourW="25400">
                <a:contourClr>
                  <a:srgbClr val="BA67EB"/>
                </a:contourClr>
              </a:sp3d>
            </c:spPr>
            <c:extLst>
              <c:ext xmlns:c16="http://schemas.microsoft.com/office/drawing/2014/chart" uri="{C3380CC4-5D6E-409C-BE32-E72D297353CC}">
                <c16:uniqueId val="{00000003-07F1-4596-8887-C79D56A61FF4}"/>
              </c:ext>
            </c:extLst>
          </c:dPt>
          <c:dPt>
            <c:idx val="3"/>
            <c:bubble3D val="0"/>
            <c:spPr>
              <a:noFill/>
              <a:ln w="25400">
                <a:solidFill>
                  <a:srgbClr val="E8CCFF"/>
                </a:solidFill>
              </a:ln>
              <a:effectLst/>
              <a:sp3d contourW="25400">
                <a:contourClr>
                  <a:srgbClr val="E8CCFF"/>
                </a:contourClr>
              </a:sp3d>
            </c:spPr>
            <c:extLst>
              <c:ext xmlns:c16="http://schemas.microsoft.com/office/drawing/2014/chart" uri="{C3380CC4-5D6E-409C-BE32-E72D297353CC}">
                <c16:uniqueId val="{00000001-07F1-4596-8887-C79D56A61FF4}"/>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07F1-4596-8887-C79D56A61FF4}"/>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6.sv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13.svg"/><Relationship Id="rId4" Type="http://schemas.openxmlformats.org/officeDocument/2006/relationships/image" Target="../media/image17.png"/><Relationship Id="rId9"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182" name="矩形 181">
            <a:extLst>
              <a:ext uri="{FF2B5EF4-FFF2-40B4-BE49-F238E27FC236}">
                <a16:creationId xmlns:a16="http://schemas.microsoft.com/office/drawing/2014/main" id="{86E9C623-AEF5-0201-F0E0-0CE1919139CB}"/>
              </a:ext>
            </a:extLst>
          </p:cNvPr>
          <p:cNvSpPr/>
          <p:nvPr userDrawn="1"/>
        </p:nvSpPr>
        <p:spPr>
          <a:xfrm>
            <a:off x="757746" y="522366"/>
            <a:ext cx="10676916" cy="5813267"/>
          </a:xfrm>
          <a:prstGeom prst="rect">
            <a:avLst/>
          </a:prstGeom>
          <a:noFill/>
          <a:ln w="3175" cap="flat" cmpd="sng" algn="ctr">
            <a:solidFill>
              <a:schemeClr val="l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cxnSp>
        <p:nvCxnSpPr>
          <p:cNvPr id="183" name="直接连接符 182">
            <a:extLst>
              <a:ext uri="{FF2B5EF4-FFF2-40B4-BE49-F238E27FC236}">
                <a16:creationId xmlns:a16="http://schemas.microsoft.com/office/drawing/2014/main" id="{90352DEA-4DA2-D6AF-440A-C82150737F91}"/>
              </a:ext>
            </a:extLst>
          </p:cNvPr>
          <p:cNvCxnSpPr>
            <a:cxnSpLocks/>
          </p:cNvCxnSpPr>
          <p:nvPr userDrawn="1"/>
        </p:nvCxnSpPr>
        <p:spPr>
          <a:xfrm>
            <a:off x="757746" y="1489294"/>
            <a:ext cx="10650919" cy="0"/>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cxnSp>
        <p:nvCxnSpPr>
          <p:cNvPr id="184" name="直接连接符 183">
            <a:extLst>
              <a:ext uri="{FF2B5EF4-FFF2-40B4-BE49-F238E27FC236}">
                <a16:creationId xmlns:a16="http://schemas.microsoft.com/office/drawing/2014/main" id="{8EF383C9-D2C7-15F8-00E6-F6F37BA6C59A}"/>
              </a:ext>
            </a:extLst>
          </p:cNvPr>
          <p:cNvCxnSpPr>
            <a:cxnSpLocks/>
          </p:cNvCxnSpPr>
          <p:nvPr userDrawn="1"/>
        </p:nvCxnSpPr>
        <p:spPr>
          <a:xfrm>
            <a:off x="757746" y="5090201"/>
            <a:ext cx="8396405" cy="1"/>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cxnSp>
        <p:nvCxnSpPr>
          <p:cNvPr id="185" name="直接连接符 184">
            <a:extLst>
              <a:ext uri="{FF2B5EF4-FFF2-40B4-BE49-F238E27FC236}">
                <a16:creationId xmlns:a16="http://schemas.microsoft.com/office/drawing/2014/main" id="{C3E2E14C-8717-DB44-53ED-AC805910D8BA}"/>
              </a:ext>
            </a:extLst>
          </p:cNvPr>
          <p:cNvCxnSpPr>
            <a:cxnSpLocks/>
          </p:cNvCxnSpPr>
          <p:nvPr userDrawn="1"/>
        </p:nvCxnSpPr>
        <p:spPr>
          <a:xfrm>
            <a:off x="757745" y="5090201"/>
            <a:ext cx="10650920" cy="0"/>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186" name="任意多边形: 形状 185">
            <a:extLst>
              <a:ext uri="{FF2B5EF4-FFF2-40B4-BE49-F238E27FC236}">
                <a16:creationId xmlns:a16="http://schemas.microsoft.com/office/drawing/2014/main" id="{1949890D-19C6-952D-C65C-F71B5DD32937}"/>
              </a:ext>
            </a:extLst>
          </p:cNvPr>
          <p:cNvSpPr/>
          <p:nvPr userDrawn="1"/>
        </p:nvSpPr>
        <p:spPr>
          <a:xfrm rot="5400000" flipV="1">
            <a:off x="720521" y="1352141"/>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187" name="任意多边形: 形状 186">
            <a:extLst>
              <a:ext uri="{FF2B5EF4-FFF2-40B4-BE49-F238E27FC236}">
                <a16:creationId xmlns:a16="http://schemas.microsoft.com/office/drawing/2014/main" id="{5F749A7F-61D5-292E-46BF-C27CD83DA9FC}"/>
              </a:ext>
            </a:extLst>
          </p:cNvPr>
          <p:cNvSpPr/>
          <p:nvPr userDrawn="1"/>
        </p:nvSpPr>
        <p:spPr>
          <a:xfrm rot="5400000" flipV="1">
            <a:off x="720521" y="4942467"/>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188" name="任意多边形: 形状 187">
            <a:extLst>
              <a:ext uri="{FF2B5EF4-FFF2-40B4-BE49-F238E27FC236}">
                <a16:creationId xmlns:a16="http://schemas.microsoft.com/office/drawing/2014/main" id="{9A6D3C2F-BB40-F2B2-B46E-FE0F35D13455}"/>
              </a:ext>
            </a:extLst>
          </p:cNvPr>
          <p:cNvSpPr/>
          <p:nvPr userDrawn="1"/>
        </p:nvSpPr>
        <p:spPr>
          <a:xfrm rot="16200000" flipH="1" flipV="1">
            <a:off x="11114645" y="1344997"/>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189" name="任意多边形: 形状 188">
            <a:extLst>
              <a:ext uri="{FF2B5EF4-FFF2-40B4-BE49-F238E27FC236}">
                <a16:creationId xmlns:a16="http://schemas.microsoft.com/office/drawing/2014/main" id="{D425573B-B9DF-D35F-0A07-27BF7852088B}"/>
              </a:ext>
            </a:extLst>
          </p:cNvPr>
          <p:cNvSpPr/>
          <p:nvPr userDrawn="1"/>
        </p:nvSpPr>
        <p:spPr>
          <a:xfrm rot="16200000" flipH="1" flipV="1">
            <a:off x="11114645" y="4942467"/>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grpSp>
        <p:nvGrpSpPr>
          <p:cNvPr id="190" name="组合 189">
            <a:extLst>
              <a:ext uri="{FF2B5EF4-FFF2-40B4-BE49-F238E27FC236}">
                <a16:creationId xmlns:a16="http://schemas.microsoft.com/office/drawing/2014/main" id="{2ED67DCF-56DF-2DD9-BAFE-719E3F96F381}"/>
              </a:ext>
            </a:extLst>
          </p:cNvPr>
          <p:cNvGrpSpPr/>
          <p:nvPr userDrawn="1"/>
        </p:nvGrpSpPr>
        <p:grpSpPr>
          <a:xfrm>
            <a:off x="5611330" y="522365"/>
            <a:ext cx="599344" cy="5816438"/>
            <a:chOff x="9484226" y="300036"/>
            <a:chExt cx="624508" cy="6261340"/>
          </a:xfrm>
        </p:grpSpPr>
        <p:cxnSp>
          <p:nvCxnSpPr>
            <p:cNvPr id="191" name="直接连接符 190">
              <a:extLst>
                <a:ext uri="{FF2B5EF4-FFF2-40B4-BE49-F238E27FC236}">
                  <a16:creationId xmlns:a16="http://schemas.microsoft.com/office/drawing/2014/main" id="{91AAD492-E5E0-2A97-C143-8227D686C9D1}"/>
                </a:ext>
              </a:extLst>
            </p:cNvPr>
            <p:cNvCxnSpPr>
              <a:cxnSpLocks/>
            </p:cNvCxnSpPr>
            <p:nvPr/>
          </p:nvCxnSpPr>
          <p:spPr>
            <a:xfrm flipH="1">
              <a:off x="9786409" y="300038"/>
              <a:ext cx="1" cy="6257926"/>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192" name="图形 25">
              <a:extLst>
                <a:ext uri="{FF2B5EF4-FFF2-40B4-BE49-F238E27FC236}">
                  <a16:creationId xmlns:a16="http://schemas.microsoft.com/office/drawing/2014/main" id="{9CD01F77-2D83-2163-1CD4-7A3F98E88800}"/>
                </a:ext>
              </a:extLst>
            </p:cNvPr>
            <p:cNvSpPr/>
            <p:nvPr/>
          </p:nvSpPr>
          <p:spPr>
            <a:xfrm>
              <a:off x="9484226" y="4866416"/>
              <a:ext cx="624508" cy="70170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193" name="任意多边形: 形状 192">
              <a:extLst>
                <a:ext uri="{FF2B5EF4-FFF2-40B4-BE49-F238E27FC236}">
                  <a16:creationId xmlns:a16="http://schemas.microsoft.com/office/drawing/2014/main" id="{6A15D4D3-8C6A-7175-B6A3-715152BB1393}"/>
                </a:ext>
              </a:extLst>
            </p:cNvPr>
            <p:cNvSpPr/>
            <p:nvPr/>
          </p:nvSpPr>
          <p:spPr>
            <a:xfrm>
              <a:off x="9588890" y="300036"/>
              <a:ext cx="395037" cy="222451"/>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194" name="任意多边形: 形状 193">
              <a:extLst>
                <a:ext uri="{FF2B5EF4-FFF2-40B4-BE49-F238E27FC236}">
                  <a16:creationId xmlns:a16="http://schemas.microsoft.com/office/drawing/2014/main" id="{7AF231C0-A150-8A17-CAB9-A83A2EA125D9}"/>
                </a:ext>
              </a:extLst>
            </p:cNvPr>
            <p:cNvSpPr/>
            <p:nvPr/>
          </p:nvSpPr>
          <p:spPr>
            <a:xfrm flipV="1">
              <a:off x="9588890" y="6338925"/>
              <a:ext cx="395037" cy="222451"/>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grpSp>
      <p:sp>
        <p:nvSpPr>
          <p:cNvPr id="195" name="任意多边形: 形状 194">
            <a:extLst>
              <a:ext uri="{FF2B5EF4-FFF2-40B4-BE49-F238E27FC236}">
                <a16:creationId xmlns:a16="http://schemas.microsoft.com/office/drawing/2014/main" id="{11C47A91-9423-42FC-840A-AADDCDF3FE0F}"/>
              </a:ext>
            </a:extLst>
          </p:cNvPr>
          <p:cNvSpPr/>
          <p:nvPr userDrawn="1"/>
        </p:nvSpPr>
        <p:spPr>
          <a:xfrm rot="18900000" flipH="1">
            <a:off x="194880" y="160950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196" name="任意多边形: 形状 195">
            <a:extLst>
              <a:ext uri="{FF2B5EF4-FFF2-40B4-BE49-F238E27FC236}">
                <a16:creationId xmlns:a16="http://schemas.microsoft.com/office/drawing/2014/main" id="{6E110073-BDE4-116A-2101-FD6879777738}"/>
              </a:ext>
            </a:extLst>
          </p:cNvPr>
          <p:cNvSpPr/>
          <p:nvPr userDrawn="1"/>
        </p:nvSpPr>
        <p:spPr>
          <a:xfrm rot="18900000" flipH="1">
            <a:off x="194880" y="2002727"/>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197" name="任意多边形: 形状 196">
            <a:extLst>
              <a:ext uri="{FF2B5EF4-FFF2-40B4-BE49-F238E27FC236}">
                <a16:creationId xmlns:a16="http://schemas.microsoft.com/office/drawing/2014/main" id="{F5A4E677-4372-8C2B-1C61-59A14FA36EDC}"/>
              </a:ext>
            </a:extLst>
          </p:cNvPr>
          <p:cNvSpPr/>
          <p:nvPr userDrawn="1"/>
        </p:nvSpPr>
        <p:spPr>
          <a:xfrm rot="18900000" flipH="1">
            <a:off x="194880" y="2395950"/>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grpSp>
        <p:nvGrpSpPr>
          <p:cNvPr id="202" name="组合 201">
            <a:extLst>
              <a:ext uri="{FF2B5EF4-FFF2-40B4-BE49-F238E27FC236}">
                <a16:creationId xmlns:a16="http://schemas.microsoft.com/office/drawing/2014/main" id="{B4A5F512-ACA2-071E-ACB4-ACDCA8C55332}"/>
              </a:ext>
            </a:extLst>
          </p:cNvPr>
          <p:cNvGrpSpPr/>
          <p:nvPr userDrawn="1"/>
        </p:nvGrpSpPr>
        <p:grpSpPr>
          <a:xfrm>
            <a:off x="8105604" y="5327381"/>
            <a:ext cx="3181475" cy="432931"/>
            <a:chOff x="14855918" y="3796708"/>
            <a:chExt cx="1895278" cy="498058"/>
          </a:xfrm>
        </p:grpSpPr>
        <p:sp>
          <p:nvSpPr>
            <p:cNvPr id="203" name="矩形: 圆角 202">
              <a:extLst>
                <a:ext uri="{FF2B5EF4-FFF2-40B4-BE49-F238E27FC236}">
                  <a16:creationId xmlns:a16="http://schemas.microsoft.com/office/drawing/2014/main" id="{516911BF-3513-6F9E-52D0-3312DFD90631}"/>
                </a:ext>
              </a:extLst>
            </p:cNvPr>
            <p:cNvSpPr/>
            <p:nvPr/>
          </p:nvSpPr>
          <p:spPr>
            <a:xfrm>
              <a:off x="14855918" y="3796708"/>
              <a:ext cx="189527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204" name="矩形: 圆角 120">
              <a:extLst>
                <a:ext uri="{FF2B5EF4-FFF2-40B4-BE49-F238E27FC236}">
                  <a16:creationId xmlns:a16="http://schemas.microsoft.com/office/drawing/2014/main" id="{6E7FE9D1-1ABC-AF9C-E0F3-03DD1B6FE420}"/>
                </a:ext>
              </a:extLst>
            </p:cNvPr>
            <p:cNvSpPr/>
            <p:nvPr/>
          </p:nvSpPr>
          <p:spPr>
            <a:xfrm>
              <a:off x="14855918"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205" name="矩形: 圆角 120">
              <a:extLst>
                <a:ext uri="{FF2B5EF4-FFF2-40B4-BE49-F238E27FC236}">
                  <a16:creationId xmlns:a16="http://schemas.microsoft.com/office/drawing/2014/main" id="{885698FA-1650-1726-BA20-7AB413DB94E3}"/>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grpSp>
        <p:nvGrpSpPr>
          <p:cNvPr id="206" name="组合 205">
            <a:extLst>
              <a:ext uri="{FF2B5EF4-FFF2-40B4-BE49-F238E27FC236}">
                <a16:creationId xmlns:a16="http://schemas.microsoft.com/office/drawing/2014/main" id="{E80F0494-059A-29D6-FA2F-B5E120B348E3}"/>
              </a:ext>
            </a:extLst>
          </p:cNvPr>
          <p:cNvGrpSpPr/>
          <p:nvPr userDrawn="1"/>
        </p:nvGrpSpPr>
        <p:grpSpPr>
          <a:xfrm rot="5400000">
            <a:off x="10502354" y="3283596"/>
            <a:ext cx="2665628" cy="180818"/>
            <a:chOff x="1910430" y="-287644"/>
            <a:chExt cx="2665628" cy="180818"/>
          </a:xfrm>
        </p:grpSpPr>
        <p:sp>
          <p:nvSpPr>
            <p:cNvPr id="207" name="图形 25">
              <a:extLst>
                <a:ext uri="{FF2B5EF4-FFF2-40B4-BE49-F238E27FC236}">
                  <a16:creationId xmlns:a16="http://schemas.microsoft.com/office/drawing/2014/main" id="{A5E11FE4-0E97-15A9-6D18-1D18C5C269AB}"/>
                </a:ext>
              </a:extLst>
            </p:cNvPr>
            <p:cNvSpPr/>
            <p:nvPr/>
          </p:nvSpPr>
          <p:spPr>
            <a:xfrm>
              <a:off x="1910430" y="-28764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208" name="图形 25">
              <a:extLst>
                <a:ext uri="{FF2B5EF4-FFF2-40B4-BE49-F238E27FC236}">
                  <a16:creationId xmlns:a16="http://schemas.microsoft.com/office/drawing/2014/main" id="{712EAA87-EC3F-FFFC-BD92-147ACB928EF2}"/>
                </a:ext>
              </a:extLst>
            </p:cNvPr>
            <p:cNvSpPr/>
            <p:nvPr/>
          </p:nvSpPr>
          <p:spPr>
            <a:xfrm>
              <a:off x="4311288" y="-28758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cxnSp>
          <p:nvCxnSpPr>
            <p:cNvPr id="209" name="直接连接符 208">
              <a:extLst>
                <a:ext uri="{FF2B5EF4-FFF2-40B4-BE49-F238E27FC236}">
                  <a16:creationId xmlns:a16="http://schemas.microsoft.com/office/drawing/2014/main" id="{6C60FF62-4CBC-F041-C237-AD8548BBE060}"/>
                </a:ext>
              </a:extLst>
            </p:cNvPr>
            <p:cNvCxnSpPr/>
            <p:nvPr/>
          </p:nvCxnSpPr>
          <p:spPr>
            <a:xfrm>
              <a:off x="2140863" y="-197205"/>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10" name="组合 209">
            <a:extLst>
              <a:ext uri="{FF2B5EF4-FFF2-40B4-BE49-F238E27FC236}">
                <a16:creationId xmlns:a16="http://schemas.microsoft.com/office/drawing/2014/main" id="{4B9F34BE-F2FC-299A-BC0C-06059D1EF6BD}"/>
              </a:ext>
            </a:extLst>
          </p:cNvPr>
          <p:cNvGrpSpPr/>
          <p:nvPr userDrawn="1"/>
        </p:nvGrpSpPr>
        <p:grpSpPr>
          <a:xfrm>
            <a:off x="9971247" y="6493840"/>
            <a:ext cx="1453255" cy="87619"/>
            <a:chOff x="1143108" y="226496"/>
            <a:chExt cx="1453255" cy="161714"/>
          </a:xfrm>
        </p:grpSpPr>
        <p:cxnSp>
          <p:nvCxnSpPr>
            <p:cNvPr id="211" name="直接连接符 210">
              <a:extLst>
                <a:ext uri="{FF2B5EF4-FFF2-40B4-BE49-F238E27FC236}">
                  <a16:creationId xmlns:a16="http://schemas.microsoft.com/office/drawing/2014/main" id="{CF9BCBE3-5248-AA40-B732-3A0F43F19CE5}"/>
                </a:ext>
              </a:extLst>
            </p:cNvPr>
            <p:cNvCxnSpPr/>
            <p:nvPr/>
          </p:nvCxnSpPr>
          <p:spPr>
            <a:xfrm flipV="1">
              <a:off x="1143108" y="226496"/>
              <a:ext cx="137338" cy="161714"/>
            </a:xfrm>
            <a:prstGeom prst="line">
              <a:avLst/>
            </a:prstGeom>
            <a:ln w="19050"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212" name="直接连接符 211">
              <a:extLst>
                <a:ext uri="{FF2B5EF4-FFF2-40B4-BE49-F238E27FC236}">
                  <a16:creationId xmlns:a16="http://schemas.microsoft.com/office/drawing/2014/main" id="{9AF2A2A2-F28E-9A6B-C3F0-1F6A6DF2E8AD}"/>
                </a:ext>
              </a:extLst>
            </p:cNvPr>
            <p:cNvCxnSpPr/>
            <p:nvPr/>
          </p:nvCxnSpPr>
          <p:spPr>
            <a:xfrm flipV="1">
              <a:off x="1216215"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3" name="直接连接符 212">
              <a:extLst>
                <a:ext uri="{FF2B5EF4-FFF2-40B4-BE49-F238E27FC236}">
                  <a16:creationId xmlns:a16="http://schemas.microsoft.com/office/drawing/2014/main" id="{56114E46-2A22-14D2-3068-03F700DBC80D}"/>
                </a:ext>
              </a:extLst>
            </p:cNvPr>
            <p:cNvCxnSpPr/>
            <p:nvPr/>
          </p:nvCxnSpPr>
          <p:spPr>
            <a:xfrm flipV="1">
              <a:off x="1289321"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4" name="直接连接符 213">
              <a:extLst>
                <a:ext uri="{FF2B5EF4-FFF2-40B4-BE49-F238E27FC236}">
                  <a16:creationId xmlns:a16="http://schemas.microsoft.com/office/drawing/2014/main" id="{5BA3D154-396D-0192-382E-1E8BE8137ED3}"/>
                </a:ext>
              </a:extLst>
            </p:cNvPr>
            <p:cNvCxnSpPr/>
            <p:nvPr/>
          </p:nvCxnSpPr>
          <p:spPr>
            <a:xfrm flipV="1">
              <a:off x="1362427"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5" name="直接连接符 214">
              <a:extLst>
                <a:ext uri="{FF2B5EF4-FFF2-40B4-BE49-F238E27FC236}">
                  <a16:creationId xmlns:a16="http://schemas.microsoft.com/office/drawing/2014/main" id="{7503A76F-D73D-FF5E-E687-5001A86063A6}"/>
                </a:ext>
              </a:extLst>
            </p:cNvPr>
            <p:cNvCxnSpPr/>
            <p:nvPr/>
          </p:nvCxnSpPr>
          <p:spPr>
            <a:xfrm flipV="1">
              <a:off x="1435534"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6" name="直接连接符 215">
              <a:extLst>
                <a:ext uri="{FF2B5EF4-FFF2-40B4-BE49-F238E27FC236}">
                  <a16:creationId xmlns:a16="http://schemas.microsoft.com/office/drawing/2014/main" id="{9D087DAA-32DC-6337-9811-E61208F9EEB6}"/>
                </a:ext>
              </a:extLst>
            </p:cNvPr>
            <p:cNvCxnSpPr/>
            <p:nvPr/>
          </p:nvCxnSpPr>
          <p:spPr>
            <a:xfrm flipV="1">
              <a:off x="1508640"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7" name="直接连接符 216">
              <a:extLst>
                <a:ext uri="{FF2B5EF4-FFF2-40B4-BE49-F238E27FC236}">
                  <a16:creationId xmlns:a16="http://schemas.microsoft.com/office/drawing/2014/main" id="{37EFC07D-945D-9FF5-594E-37852646543B}"/>
                </a:ext>
              </a:extLst>
            </p:cNvPr>
            <p:cNvCxnSpPr/>
            <p:nvPr/>
          </p:nvCxnSpPr>
          <p:spPr>
            <a:xfrm flipV="1">
              <a:off x="1581747"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8" name="直接连接符 217">
              <a:extLst>
                <a:ext uri="{FF2B5EF4-FFF2-40B4-BE49-F238E27FC236}">
                  <a16:creationId xmlns:a16="http://schemas.microsoft.com/office/drawing/2014/main" id="{AB1B5D8F-18D4-B95A-3AE6-4C89CE5B485E}"/>
                </a:ext>
              </a:extLst>
            </p:cNvPr>
            <p:cNvCxnSpPr/>
            <p:nvPr/>
          </p:nvCxnSpPr>
          <p:spPr>
            <a:xfrm flipV="1">
              <a:off x="1654853"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9" name="直接连接符 218">
              <a:extLst>
                <a:ext uri="{FF2B5EF4-FFF2-40B4-BE49-F238E27FC236}">
                  <a16:creationId xmlns:a16="http://schemas.microsoft.com/office/drawing/2014/main" id="{B31BB957-4695-DC8F-9742-B09D190CA6A0}"/>
                </a:ext>
              </a:extLst>
            </p:cNvPr>
            <p:cNvCxnSpPr/>
            <p:nvPr/>
          </p:nvCxnSpPr>
          <p:spPr>
            <a:xfrm flipV="1">
              <a:off x="1727960"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0" name="直接连接符 219">
              <a:extLst>
                <a:ext uri="{FF2B5EF4-FFF2-40B4-BE49-F238E27FC236}">
                  <a16:creationId xmlns:a16="http://schemas.microsoft.com/office/drawing/2014/main" id="{C002A156-A03E-07FD-EDED-84E752C26DA3}"/>
                </a:ext>
              </a:extLst>
            </p:cNvPr>
            <p:cNvCxnSpPr/>
            <p:nvPr/>
          </p:nvCxnSpPr>
          <p:spPr>
            <a:xfrm flipV="1">
              <a:off x="1801066"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1" name="直接连接符 220">
              <a:extLst>
                <a:ext uri="{FF2B5EF4-FFF2-40B4-BE49-F238E27FC236}">
                  <a16:creationId xmlns:a16="http://schemas.microsoft.com/office/drawing/2014/main" id="{73DD1F2B-A834-BA0E-65E6-E5477D44727D}"/>
                </a:ext>
              </a:extLst>
            </p:cNvPr>
            <p:cNvCxnSpPr/>
            <p:nvPr/>
          </p:nvCxnSpPr>
          <p:spPr>
            <a:xfrm flipV="1">
              <a:off x="1874173"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2" name="直接连接符 221">
              <a:extLst>
                <a:ext uri="{FF2B5EF4-FFF2-40B4-BE49-F238E27FC236}">
                  <a16:creationId xmlns:a16="http://schemas.microsoft.com/office/drawing/2014/main" id="{9C02EF24-C101-4D54-EAE2-3AA2AEF0C061}"/>
                </a:ext>
              </a:extLst>
            </p:cNvPr>
            <p:cNvCxnSpPr/>
            <p:nvPr/>
          </p:nvCxnSpPr>
          <p:spPr>
            <a:xfrm flipV="1">
              <a:off x="1947279"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3" name="直接连接符 222">
              <a:extLst>
                <a:ext uri="{FF2B5EF4-FFF2-40B4-BE49-F238E27FC236}">
                  <a16:creationId xmlns:a16="http://schemas.microsoft.com/office/drawing/2014/main" id="{CF4AFA9C-2E48-A9C4-10C3-F8E6ADA0B643}"/>
                </a:ext>
              </a:extLst>
            </p:cNvPr>
            <p:cNvCxnSpPr/>
            <p:nvPr/>
          </p:nvCxnSpPr>
          <p:spPr>
            <a:xfrm flipV="1">
              <a:off x="2020386"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4" name="直接连接符 223">
              <a:extLst>
                <a:ext uri="{FF2B5EF4-FFF2-40B4-BE49-F238E27FC236}">
                  <a16:creationId xmlns:a16="http://schemas.microsoft.com/office/drawing/2014/main" id="{D6AB9B45-D2D4-05CB-D678-06FD4317D100}"/>
                </a:ext>
              </a:extLst>
            </p:cNvPr>
            <p:cNvCxnSpPr/>
            <p:nvPr/>
          </p:nvCxnSpPr>
          <p:spPr>
            <a:xfrm flipV="1">
              <a:off x="2093492"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5" name="直接连接符 224">
              <a:extLst>
                <a:ext uri="{FF2B5EF4-FFF2-40B4-BE49-F238E27FC236}">
                  <a16:creationId xmlns:a16="http://schemas.microsoft.com/office/drawing/2014/main" id="{AC94EF4C-5A60-F85E-D908-0FC720E49A23}"/>
                </a:ext>
              </a:extLst>
            </p:cNvPr>
            <p:cNvCxnSpPr/>
            <p:nvPr/>
          </p:nvCxnSpPr>
          <p:spPr>
            <a:xfrm flipV="1">
              <a:off x="2166599"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6" name="直接连接符 225">
              <a:extLst>
                <a:ext uri="{FF2B5EF4-FFF2-40B4-BE49-F238E27FC236}">
                  <a16:creationId xmlns:a16="http://schemas.microsoft.com/office/drawing/2014/main" id="{4D1C4A68-BE8A-DF8B-A740-07EFF9B737C2}"/>
                </a:ext>
              </a:extLst>
            </p:cNvPr>
            <p:cNvCxnSpPr/>
            <p:nvPr/>
          </p:nvCxnSpPr>
          <p:spPr>
            <a:xfrm flipV="1">
              <a:off x="2239705"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7" name="直接连接符 226">
              <a:extLst>
                <a:ext uri="{FF2B5EF4-FFF2-40B4-BE49-F238E27FC236}">
                  <a16:creationId xmlns:a16="http://schemas.microsoft.com/office/drawing/2014/main" id="{5011A510-D9BC-9679-F1DA-8343650EE226}"/>
                </a:ext>
              </a:extLst>
            </p:cNvPr>
            <p:cNvCxnSpPr/>
            <p:nvPr/>
          </p:nvCxnSpPr>
          <p:spPr>
            <a:xfrm flipV="1">
              <a:off x="2312812"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8" name="直接连接符 227">
              <a:extLst>
                <a:ext uri="{FF2B5EF4-FFF2-40B4-BE49-F238E27FC236}">
                  <a16:creationId xmlns:a16="http://schemas.microsoft.com/office/drawing/2014/main" id="{743CD88D-78D2-73BE-1D33-248496671990}"/>
                </a:ext>
              </a:extLst>
            </p:cNvPr>
            <p:cNvCxnSpPr/>
            <p:nvPr/>
          </p:nvCxnSpPr>
          <p:spPr>
            <a:xfrm flipV="1">
              <a:off x="2385918" y="226496"/>
              <a:ext cx="137338" cy="161714"/>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9" name="直接连接符 228">
              <a:extLst>
                <a:ext uri="{FF2B5EF4-FFF2-40B4-BE49-F238E27FC236}">
                  <a16:creationId xmlns:a16="http://schemas.microsoft.com/office/drawing/2014/main" id="{AA62FD0D-F7CB-D6D3-F303-58E69D02F8C7}"/>
                </a:ext>
              </a:extLst>
            </p:cNvPr>
            <p:cNvCxnSpPr/>
            <p:nvPr/>
          </p:nvCxnSpPr>
          <p:spPr>
            <a:xfrm flipV="1">
              <a:off x="2459025" y="226496"/>
              <a:ext cx="137338" cy="161714"/>
            </a:xfrm>
            <a:prstGeom prst="line">
              <a:avLst/>
            </a:prstGeom>
            <a:ln w="19050" cap="rnd">
              <a:solidFill>
                <a:schemeClr val="accent6"/>
              </a:solidFill>
              <a:round/>
            </a:ln>
          </p:spPr>
          <p:style>
            <a:lnRef idx="1">
              <a:schemeClr val="accent1"/>
            </a:lnRef>
            <a:fillRef idx="0">
              <a:schemeClr val="accent1"/>
            </a:fillRef>
            <a:effectRef idx="0">
              <a:schemeClr val="accent1"/>
            </a:effectRef>
            <a:fontRef idx="minor">
              <a:schemeClr val="tx1"/>
            </a:fontRef>
          </p:style>
        </p:cxnSp>
      </p:grpSp>
      <p:grpSp>
        <p:nvGrpSpPr>
          <p:cNvPr id="230" name="组合 229">
            <a:extLst>
              <a:ext uri="{FF2B5EF4-FFF2-40B4-BE49-F238E27FC236}">
                <a16:creationId xmlns:a16="http://schemas.microsoft.com/office/drawing/2014/main" id="{E75D5052-EC84-ED22-AD93-2D75A95FA4F7}"/>
              </a:ext>
            </a:extLst>
          </p:cNvPr>
          <p:cNvGrpSpPr/>
          <p:nvPr userDrawn="1"/>
        </p:nvGrpSpPr>
        <p:grpSpPr>
          <a:xfrm>
            <a:off x="768360" y="5798963"/>
            <a:ext cx="2758414" cy="344466"/>
            <a:chOff x="13202936" y="-2576234"/>
            <a:chExt cx="6376251" cy="796256"/>
          </a:xfrm>
        </p:grpSpPr>
        <p:grpSp>
          <p:nvGrpSpPr>
            <p:cNvPr id="231" name="组合 230">
              <a:extLst>
                <a:ext uri="{FF2B5EF4-FFF2-40B4-BE49-F238E27FC236}">
                  <a16:creationId xmlns:a16="http://schemas.microsoft.com/office/drawing/2014/main" id="{7A86B5C6-F4F7-C5B4-C6EA-5A37B7D79E7B}"/>
                </a:ext>
              </a:extLst>
            </p:cNvPr>
            <p:cNvGrpSpPr/>
            <p:nvPr/>
          </p:nvGrpSpPr>
          <p:grpSpPr>
            <a:xfrm>
              <a:off x="18620475" y="-2253980"/>
              <a:ext cx="958712" cy="379742"/>
              <a:chOff x="19129214" y="-2569947"/>
              <a:chExt cx="958712" cy="423513"/>
            </a:xfrm>
          </p:grpSpPr>
          <p:sp>
            <p:nvSpPr>
              <p:cNvPr id="239" name="等腰三角形 238">
                <a:extLst>
                  <a:ext uri="{FF2B5EF4-FFF2-40B4-BE49-F238E27FC236}">
                    <a16:creationId xmlns:a16="http://schemas.microsoft.com/office/drawing/2014/main" id="{68DA410D-17CF-4A23-871A-C2DCC8FB85F3}"/>
                  </a:ext>
                </a:extLst>
              </p:cNvPr>
              <p:cNvSpPr/>
              <p:nvPr/>
            </p:nvSpPr>
            <p:spPr>
              <a:xfrm rot="5400000">
                <a:off x="19760681"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240" name="等腰三角形 239">
                <a:extLst>
                  <a:ext uri="{FF2B5EF4-FFF2-40B4-BE49-F238E27FC236}">
                    <a16:creationId xmlns:a16="http://schemas.microsoft.com/office/drawing/2014/main" id="{EBA8E252-F40C-4904-4D9C-490DA3B5A9C3}"/>
                  </a:ext>
                </a:extLst>
              </p:cNvPr>
              <p:cNvSpPr/>
              <p:nvPr/>
            </p:nvSpPr>
            <p:spPr>
              <a:xfrm rot="5400000">
                <a:off x="19396813"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241" name="等腰三角形 240">
                <a:extLst>
                  <a:ext uri="{FF2B5EF4-FFF2-40B4-BE49-F238E27FC236}">
                    <a16:creationId xmlns:a16="http://schemas.microsoft.com/office/drawing/2014/main" id="{255DC7C1-9784-E8B0-B897-42A21F01872F}"/>
                  </a:ext>
                </a:extLst>
              </p:cNvPr>
              <p:cNvSpPr/>
              <p:nvPr/>
            </p:nvSpPr>
            <p:spPr>
              <a:xfrm rot="5400000">
                <a:off x="19032945"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cxnSp>
          <p:nvCxnSpPr>
            <p:cNvPr id="232" name="直接连接符 231">
              <a:extLst>
                <a:ext uri="{FF2B5EF4-FFF2-40B4-BE49-F238E27FC236}">
                  <a16:creationId xmlns:a16="http://schemas.microsoft.com/office/drawing/2014/main" id="{E93E470F-B37F-E9BB-9A7D-35DF31623453}"/>
                </a:ext>
              </a:extLst>
            </p:cNvPr>
            <p:cNvCxnSpPr>
              <a:cxnSpLocks/>
            </p:cNvCxnSpPr>
            <p:nvPr/>
          </p:nvCxnSpPr>
          <p:spPr>
            <a:xfrm flipH="1">
              <a:off x="13213988" y="-2064109"/>
              <a:ext cx="5211934" cy="0"/>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grpSp>
          <p:nvGrpSpPr>
            <p:cNvPr id="233" name="组合 232">
              <a:extLst>
                <a:ext uri="{FF2B5EF4-FFF2-40B4-BE49-F238E27FC236}">
                  <a16:creationId xmlns:a16="http://schemas.microsoft.com/office/drawing/2014/main" id="{909DE209-3BA6-3C27-9FFE-AC8E0965B346}"/>
                </a:ext>
              </a:extLst>
            </p:cNvPr>
            <p:cNvGrpSpPr/>
            <p:nvPr/>
          </p:nvGrpSpPr>
          <p:grpSpPr>
            <a:xfrm>
              <a:off x="13202936" y="-2576234"/>
              <a:ext cx="1279670" cy="259776"/>
              <a:chOff x="19249714" y="-3754229"/>
              <a:chExt cx="1279670" cy="259776"/>
            </a:xfrm>
          </p:grpSpPr>
          <p:sp>
            <p:nvSpPr>
              <p:cNvPr id="235" name="椭圆 234">
                <a:extLst>
                  <a:ext uri="{FF2B5EF4-FFF2-40B4-BE49-F238E27FC236}">
                    <a16:creationId xmlns:a16="http://schemas.microsoft.com/office/drawing/2014/main" id="{A0B341AF-7EA1-A308-35B6-1DEEB8ABF0C2}"/>
                  </a:ext>
                </a:extLst>
              </p:cNvPr>
              <p:cNvSpPr/>
              <p:nvPr/>
            </p:nvSpPr>
            <p:spPr>
              <a:xfrm>
                <a:off x="1924971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236" name="椭圆 235">
                <a:extLst>
                  <a:ext uri="{FF2B5EF4-FFF2-40B4-BE49-F238E27FC236}">
                    <a16:creationId xmlns:a16="http://schemas.microsoft.com/office/drawing/2014/main" id="{CFCEE626-403D-AEEE-03FB-D79E6E99BD13}"/>
                  </a:ext>
                </a:extLst>
              </p:cNvPr>
              <p:cNvSpPr/>
              <p:nvPr/>
            </p:nvSpPr>
            <p:spPr>
              <a:xfrm>
                <a:off x="19589679"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237" name="椭圆 236">
                <a:extLst>
                  <a:ext uri="{FF2B5EF4-FFF2-40B4-BE49-F238E27FC236}">
                    <a16:creationId xmlns:a16="http://schemas.microsoft.com/office/drawing/2014/main" id="{92BBEC50-0C47-F930-CD6C-EE0C35FDAAF3}"/>
                  </a:ext>
                </a:extLst>
              </p:cNvPr>
              <p:cNvSpPr/>
              <p:nvPr/>
            </p:nvSpPr>
            <p:spPr>
              <a:xfrm>
                <a:off x="1992964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238" name="椭圆 237">
                <a:extLst>
                  <a:ext uri="{FF2B5EF4-FFF2-40B4-BE49-F238E27FC236}">
                    <a16:creationId xmlns:a16="http://schemas.microsoft.com/office/drawing/2014/main" id="{682D60DC-957D-6604-F664-B8C5D55708C1}"/>
                  </a:ext>
                </a:extLst>
              </p:cNvPr>
              <p:cNvSpPr/>
              <p:nvPr/>
            </p:nvSpPr>
            <p:spPr>
              <a:xfrm>
                <a:off x="20269608" y="-3754229"/>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sp>
          <p:nvSpPr>
            <p:cNvPr id="234" name="矩形: 圆角 233">
              <a:extLst>
                <a:ext uri="{FF2B5EF4-FFF2-40B4-BE49-F238E27FC236}">
                  <a16:creationId xmlns:a16="http://schemas.microsoft.com/office/drawing/2014/main" id="{8306089D-60D6-D245-0EA5-02FDD1462715}"/>
                </a:ext>
              </a:extLst>
            </p:cNvPr>
            <p:cNvSpPr/>
            <p:nvPr/>
          </p:nvSpPr>
          <p:spPr>
            <a:xfrm>
              <a:off x="14855918" y="-2348240"/>
              <a:ext cx="3047391" cy="568262"/>
            </a:xfrm>
            <a:prstGeom prst="roundRect">
              <a:avLst>
                <a:gd name="adj" fmla="val 35918"/>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pic>
        <p:nvPicPr>
          <p:cNvPr id="242" name="图形 241">
            <a:extLst>
              <a:ext uri="{FF2B5EF4-FFF2-40B4-BE49-F238E27FC236}">
                <a16:creationId xmlns:a16="http://schemas.microsoft.com/office/drawing/2014/main" id="{A766612B-E0C3-5205-F7BA-D21E4CCF1B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81784" y="3482221"/>
            <a:ext cx="3072652" cy="143306"/>
          </a:xfrm>
          <a:prstGeom prst="rect">
            <a:avLst/>
          </a:prstGeom>
        </p:spPr>
      </p:pic>
      <p:sp>
        <p:nvSpPr>
          <p:cNvPr id="243" name="任意多边形: 形状 242">
            <a:extLst>
              <a:ext uri="{FF2B5EF4-FFF2-40B4-BE49-F238E27FC236}">
                <a16:creationId xmlns:a16="http://schemas.microsoft.com/office/drawing/2014/main" id="{53D5704D-BDC8-D003-2F0F-14FB6A51426E}"/>
              </a:ext>
            </a:extLst>
          </p:cNvPr>
          <p:cNvSpPr/>
          <p:nvPr userDrawn="1"/>
        </p:nvSpPr>
        <p:spPr>
          <a:xfrm>
            <a:off x="1259598" y="6442382"/>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244" name="文本框 243">
            <a:extLst>
              <a:ext uri="{FF2B5EF4-FFF2-40B4-BE49-F238E27FC236}">
                <a16:creationId xmlns:a16="http://schemas.microsoft.com/office/drawing/2014/main" id="{0E3490B5-BF7C-37BD-97F2-A394722BB694}"/>
              </a:ext>
            </a:extLst>
          </p:cNvPr>
          <p:cNvSpPr txBox="1"/>
          <p:nvPr userDrawn="1"/>
        </p:nvSpPr>
        <p:spPr>
          <a:xfrm>
            <a:off x="531015" y="6352984"/>
            <a:ext cx="885994" cy="369332"/>
          </a:xfrm>
          <a:prstGeom prst="rect">
            <a:avLst/>
          </a:prstGeom>
          <a:noFill/>
        </p:spPr>
        <p:txBody>
          <a:bodyPr wrap="square" rtlCol="0">
            <a:spAutoFit/>
          </a:bodyPr>
          <a:lstStyle/>
          <a:p>
            <a:pPr algn="ctr"/>
            <a:r>
              <a:rPr lang="en-US" altLang="zh-CN" dirty="0">
                <a:solidFill>
                  <a:schemeClr val="lt1"/>
                </a:solidFill>
                <a:latin typeface="MiSans Light" panose="00000400000000000000" pitchFamily="2" charset="-122"/>
                <a:ea typeface="MiSans Light" panose="00000400000000000000" pitchFamily="2" charset="-122"/>
              </a:rPr>
              <a:t>WIN</a:t>
            </a:r>
            <a:endParaRPr lang="zh-CN" altLang="en-US" dirty="0">
              <a:solidFill>
                <a:schemeClr val="lt1"/>
              </a:solidFill>
              <a:latin typeface="MiSans Light" panose="00000400000000000000" pitchFamily="2" charset="-122"/>
              <a:ea typeface="MiSans Light" panose="00000400000000000000" pitchFamily="2" charset="-122"/>
            </a:endParaRPr>
          </a:p>
        </p:txBody>
      </p:sp>
      <p:grpSp>
        <p:nvGrpSpPr>
          <p:cNvPr id="245" name="组合 244">
            <a:extLst>
              <a:ext uri="{FF2B5EF4-FFF2-40B4-BE49-F238E27FC236}">
                <a16:creationId xmlns:a16="http://schemas.microsoft.com/office/drawing/2014/main" id="{88F5A6F1-AE3E-9B43-18A9-72FD4F91716E}"/>
              </a:ext>
            </a:extLst>
          </p:cNvPr>
          <p:cNvGrpSpPr/>
          <p:nvPr userDrawn="1"/>
        </p:nvGrpSpPr>
        <p:grpSpPr>
          <a:xfrm rot="5400000">
            <a:off x="11192030" y="1012857"/>
            <a:ext cx="1279670" cy="259776"/>
            <a:chOff x="19249714" y="-3754229"/>
            <a:chExt cx="1279670" cy="259776"/>
          </a:xfrm>
        </p:grpSpPr>
        <p:sp>
          <p:nvSpPr>
            <p:cNvPr id="246" name="椭圆 245">
              <a:extLst>
                <a:ext uri="{FF2B5EF4-FFF2-40B4-BE49-F238E27FC236}">
                  <a16:creationId xmlns:a16="http://schemas.microsoft.com/office/drawing/2014/main" id="{9A931988-F6BA-6207-57E8-FEE0101247CC}"/>
                </a:ext>
              </a:extLst>
            </p:cNvPr>
            <p:cNvSpPr/>
            <p:nvPr/>
          </p:nvSpPr>
          <p:spPr>
            <a:xfrm>
              <a:off x="1924971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247" name="椭圆 246">
              <a:extLst>
                <a:ext uri="{FF2B5EF4-FFF2-40B4-BE49-F238E27FC236}">
                  <a16:creationId xmlns:a16="http://schemas.microsoft.com/office/drawing/2014/main" id="{852850DA-2886-D7AC-F8B8-51EE64ADCC03}"/>
                </a:ext>
              </a:extLst>
            </p:cNvPr>
            <p:cNvSpPr/>
            <p:nvPr/>
          </p:nvSpPr>
          <p:spPr>
            <a:xfrm>
              <a:off x="19589679"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248" name="椭圆 247">
              <a:extLst>
                <a:ext uri="{FF2B5EF4-FFF2-40B4-BE49-F238E27FC236}">
                  <a16:creationId xmlns:a16="http://schemas.microsoft.com/office/drawing/2014/main" id="{A6C8DAE0-1B5B-C061-B85D-78C0EFBA1098}"/>
                </a:ext>
              </a:extLst>
            </p:cNvPr>
            <p:cNvSpPr/>
            <p:nvPr/>
          </p:nvSpPr>
          <p:spPr>
            <a:xfrm>
              <a:off x="1992964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249" name="椭圆 248">
              <a:extLst>
                <a:ext uri="{FF2B5EF4-FFF2-40B4-BE49-F238E27FC236}">
                  <a16:creationId xmlns:a16="http://schemas.microsoft.com/office/drawing/2014/main" id="{A4547044-04AA-FAF1-7C18-CD0B317755C6}"/>
                </a:ext>
              </a:extLst>
            </p:cNvPr>
            <p:cNvSpPr/>
            <p:nvPr/>
          </p:nvSpPr>
          <p:spPr>
            <a:xfrm>
              <a:off x="20269608" y="-3754229"/>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grpSp>
        <p:nvGrpSpPr>
          <p:cNvPr id="250" name="组合 249">
            <a:extLst>
              <a:ext uri="{FF2B5EF4-FFF2-40B4-BE49-F238E27FC236}">
                <a16:creationId xmlns:a16="http://schemas.microsoft.com/office/drawing/2014/main" id="{6E87834F-95A3-7007-4BE4-4025D2145511}"/>
              </a:ext>
            </a:extLst>
          </p:cNvPr>
          <p:cNvGrpSpPr/>
          <p:nvPr userDrawn="1"/>
        </p:nvGrpSpPr>
        <p:grpSpPr>
          <a:xfrm flipH="1">
            <a:off x="1082314" y="793712"/>
            <a:ext cx="704326" cy="352164"/>
            <a:chOff x="-12793983" y="-25452877"/>
            <a:chExt cx="6753297" cy="3376648"/>
          </a:xfrm>
          <a:solidFill>
            <a:srgbClr val="D6BFF8"/>
          </a:solidFill>
        </p:grpSpPr>
        <p:sp>
          <p:nvSpPr>
            <p:cNvPr id="251" name="不完整圆 250">
              <a:extLst>
                <a:ext uri="{FF2B5EF4-FFF2-40B4-BE49-F238E27FC236}">
                  <a16:creationId xmlns:a16="http://schemas.microsoft.com/office/drawing/2014/main" id="{13AB366F-3680-411F-1E9E-B0B1745DA680}"/>
                </a:ext>
              </a:extLst>
            </p:cNvPr>
            <p:cNvSpPr/>
            <p:nvPr/>
          </p:nvSpPr>
          <p:spPr>
            <a:xfrm rot="16200000">
              <a:off x="-12793983" y="-25452877"/>
              <a:ext cx="3376648" cy="3376648"/>
            </a:xfrm>
            <a:prstGeom prst="pie">
              <a:avLst>
                <a:gd name="adj1" fmla="val 0"/>
                <a:gd name="adj2" fmla="val 107758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iSans Heavy" panose="00000A00000000000000" pitchFamily="2" charset="-122"/>
                <a:ea typeface="MiSans Heavy" panose="00000A00000000000000" pitchFamily="2" charset="-122"/>
              </a:endParaRPr>
            </a:p>
          </p:txBody>
        </p:sp>
        <p:sp>
          <p:nvSpPr>
            <p:cNvPr id="252" name="不完整圆 251">
              <a:extLst>
                <a:ext uri="{FF2B5EF4-FFF2-40B4-BE49-F238E27FC236}">
                  <a16:creationId xmlns:a16="http://schemas.microsoft.com/office/drawing/2014/main" id="{426A82F9-2252-BB94-292A-B2435131E099}"/>
                </a:ext>
              </a:extLst>
            </p:cNvPr>
            <p:cNvSpPr/>
            <p:nvPr/>
          </p:nvSpPr>
          <p:spPr>
            <a:xfrm rot="16200000">
              <a:off x="-11105658" y="-25452877"/>
              <a:ext cx="3376648" cy="3376648"/>
            </a:xfrm>
            <a:prstGeom prst="pie">
              <a:avLst>
                <a:gd name="adj1" fmla="val 0"/>
                <a:gd name="adj2" fmla="val 107758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iSans Heavy" panose="00000A00000000000000" pitchFamily="2" charset="-122"/>
                <a:ea typeface="MiSans Heavy" panose="00000A00000000000000" pitchFamily="2" charset="-122"/>
              </a:endParaRPr>
            </a:p>
          </p:txBody>
        </p:sp>
        <p:sp>
          <p:nvSpPr>
            <p:cNvPr id="253" name="不完整圆 252">
              <a:extLst>
                <a:ext uri="{FF2B5EF4-FFF2-40B4-BE49-F238E27FC236}">
                  <a16:creationId xmlns:a16="http://schemas.microsoft.com/office/drawing/2014/main" id="{1563CB7A-4768-2020-8835-447D37A6A0F0}"/>
                </a:ext>
              </a:extLst>
            </p:cNvPr>
            <p:cNvSpPr/>
            <p:nvPr/>
          </p:nvSpPr>
          <p:spPr>
            <a:xfrm rot="16200000">
              <a:off x="-9417334" y="-25452877"/>
              <a:ext cx="3376648" cy="3376648"/>
            </a:xfrm>
            <a:prstGeom prst="pie">
              <a:avLst>
                <a:gd name="adj1" fmla="val 0"/>
                <a:gd name="adj2" fmla="val 107758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MiSans Heavy" panose="00000A00000000000000" pitchFamily="2" charset="-122"/>
                <a:ea typeface="MiSans Heavy" panose="00000A00000000000000" pitchFamily="2" charset="-122"/>
              </a:endParaRPr>
            </a:p>
          </p:txBody>
        </p:sp>
      </p:grpSp>
      <p:grpSp>
        <p:nvGrpSpPr>
          <p:cNvPr id="254" name="组合 253">
            <a:extLst>
              <a:ext uri="{FF2B5EF4-FFF2-40B4-BE49-F238E27FC236}">
                <a16:creationId xmlns:a16="http://schemas.microsoft.com/office/drawing/2014/main" id="{06CE30E5-066A-E668-6BA8-A70A000B60D5}"/>
              </a:ext>
            </a:extLst>
          </p:cNvPr>
          <p:cNvGrpSpPr/>
          <p:nvPr userDrawn="1"/>
        </p:nvGrpSpPr>
        <p:grpSpPr>
          <a:xfrm>
            <a:off x="750771" y="242336"/>
            <a:ext cx="870724" cy="196996"/>
            <a:chOff x="1541602" y="-13273765"/>
            <a:chExt cx="2189227" cy="495299"/>
          </a:xfrm>
        </p:grpSpPr>
        <p:sp>
          <p:nvSpPr>
            <p:cNvPr id="255" name="任意多边形: 形状 254">
              <a:extLst>
                <a:ext uri="{FF2B5EF4-FFF2-40B4-BE49-F238E27FC236}">
                  <a16:creationId xmlns:a16="http://schemas.microsoft.com/office/drawing/2014/main" id="{1ED13601-877B-6C17-7FAA-1A9889D242A8}"/>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256" name="任意多边形: 形状 255">
              <a:extLst>
                <a:ext uri="{FF2B5EF4-FFF2-40B4-BE49-F238E27FC236}">
                  <a16:creationId xmlns:a16="http://schemas.microsoft.com/office/drawing/2014/main" id="{7A74A73F-C6F0-10D3-2EFF-0A67DF6BE120}"/>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257" name="任意多边形: 形状 256">
              <a:extLst>
                <a:ext uri="{FF2B5EF4-FFF2-40B4-BE49-F238E27FC236}">
                  <a16:creationId xmlns:a16="http://schemas.microsoft.com/office/drawing/2014/main" id="{B4C15256-9DE1-7AC2-E870-D16809AD894C}"/>
                </a:ext>
              </a:extLst>
            </p:cNvPr>
            <p:cNvSpPr/>
            <p:nvPr/>
          </p:nvSpPr>
          <p:spPr>
            <a:xfrm rot="10800000" flipV="1">
              <a:off x="3235530"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grpSp>
      <p:grpSp>
        <p:nvGrpSpPr>
          <p:cNvPr id="258" name="组合 257">
            <a:extLst>
              <a:ext uri="{FF2B5EF4-FFF2-40B4-BE49-F238E27FC236}">
                <a16:creationId xmlns:a16="http://schemas.microsoft.com/office/drawing/2014/main" id="{92A5942D-9A57-0852-096B-49A5AB33D162}"/>
              </a:ext>
            </a:extLst>
          </p:cNvPr>
          <p:cNvGrpSpPr/>
          <p:nvPr userDrawn="1"/>
        </p:nvGrpSpPr>
        <p:grpSpPr>
          <a:xfrm>
            <a:off x="5907821" y="1191821"/>
            <a:ext cx="338147" cy="300210"/>
            <a:chOff x="1448796" y="-5660844"/>
            <a:chExt cx="901212" cy="1147818"/>
          </a:xfrm>
        </p:grpSpPr>
        <p:sp>
          <p:nvSpPr>
            <p:cNvPr id="259" name="矩形 258">
              <a:extLst>
                <a:ext uri="{FF2B5EF4-FFF2-40B4-BE49-F238E27FC236}">
                  <a16:creationId xmlns:a16="http://schemas.microsoft.com/office/drawing/2014/main" id="{F7DF2FDC-3155-D563-8A91-12E62AF24218}"/>
                </a:ext>
              </a:extLst>
            </p:cNvPr>
            <p:cNvSpPr/>
            <p:nvPr/>
          </p:nvSpPr>
          <p:spPr>
            <a:xfrm>
              <a:off x="1448796" y="-5660844"/>
              <a:ext cx="227872" cy="1147818"/>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260" name="矩形 259">
              <a:extLst>
                <a:ext uri="{FF2B5EF4-FFF2-40B4-BE49-F238E27FC236}">
                  <a16:creationId xmlns:a16="http://schemas.microsoft.com/office/drawing/2014/main" id="{DBB55027-3DBF-DC5D-F79D-E211410ACEEF}"/>
                </a:ext>
              </a:extLst>
            </p:cNvPr>
            <p:cNvSpPr/>
            <p:nvPr/>
          </p:nvSpPr>
          <p:spPr>
            <a:xfrm>
              <a:off x="1785465" y="-5444944"/>
              <a:ext cx="227873" cy="931918"/>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261" name="矩形 260">
              <a:extLst>
                <a:ext uri="{FF2B5EF4-FFF2-40B4-BE49-F238E27FC236}">
                  <a16:creationId xmlns:a16="http://schemas.microsoft.com/office/drawing/2014/main" id="{E733C709-D35C-F055-E381-90FDCB5A090C}"/>
                </a:ext>
              </a:extLst>
            </p:cNvPr>
            <p:cNvSpPr/>
            <p:nvPr/>
          </p:nvSpPr>
          <p:spPr>
            <a:xfrm>
              <a:off x="2122135" y="-5273494"/>
              <a:ext cx="227873" cy="760468"/>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sp>
        <p:nvSpPr>
          <p:cNvPr id="262" name="任意多边形: 形状 261">
            <a:extLst>
              <a:ext uri="{FF2B5EF4-FFF2-40B4-BE49-F238E27FC236}">
                <a16:creationId xmlns:a16="http://schemas.microsoft.com/office/drawing/2014/main" id="{27115187-310F-8234-AEF8-03DE7756994B}"/>
              </a:ext>
            </a:extLst>
          </p:cNvPr>
          <p:cNvSpPr/>
          <p:nvPr userDrawn="1"/>
        </p:nvSpPr>
        <p:spPr>
          <a:xfrm>
            <a:off x="10939422" y="5423144"/>
            <a:ext cx="232784" cy="226607"/>
          </a:xfrm>
          <a:custGeom>
            <a:avLst/>
            <a:gdLst>
              <a:gd name="connsiteX0" fmla="*/ 399855 w 399855"/>
              <a:gd name="connsiteY0" fmla="*/ 194607 h 389245"/>
              <a:gd name="connsiteX1" fmla="*/ 341301 w 399855"/>
              <a:gd name="connsiteY1" fmla="*/ 56986 h 389245"/>
              <a:gd name="connsiteX2" fmla="*/ 199928 w 399855"/>
              <a:gd name="connsiteY2" fmla="*/ 0 h 389245"/>
              <a:gd name="connsiteX3" fmla="*/ 58554 w 399855"/>
              <a:gd name="connsiteY3" fmla="*/ 56986 h 389245"/>
              <a:gd name="connsiteX4" fmla="*/ 0 w 399855"/>
              <a:gd name="connsiteY4" fmla="*/ 194607 h 389245"/>
              <a:gd name="connsiteX5" fmla="*/ 58554 w 399855"/>
              <a:gd name="connsiteY5" fmla="*/ 332229 h 389245"/>
              <a:gd name="connsiteX6" fmla="*/ 84910 w 399855"/>
              <a:gd name="connsiteY6" fmla="*/ 353879 h 389245"/>
              <a:gd name="connsiteX7" fmla="*/ 84910 w 399855"/>
              <a:gd name="connsiteY7" fmla="*/ 354402 h 389245"/>
              <a:gd name="connsiteX8" fmla="*/ 85679 w 399855"/>
              <a:gd name="connsiteY8" fmla="*/ 354402 h 389245"/>
              <a:gd name="connsiteX9" fmla="*/ 199897 w 399855"/>
              <a:gd name="connsiteY9" fmla="*/ 389245 h 389245"/>
              <a:gd name="connsiteX10" fmla="*/ 314115 w 399855"/>
              <a:gd name="connsiteY10" fmla="*/ 354402 h 389245"/>
              <a:gd name="connsiteX11" fmla="*/ 314884 w 399855"/>
              <a:gd name="connsiteY11" fmla="*/ 354402 h 389245"/>
              <a:gd name="connsiteX12" fmla="*/ 314884 w 399855"/>
              <a:gd name="connsiteY12" fmla="*/ 353879 h 389245"/>
              <a:gd name="connsiteX13" fmla="*/ 341270 w 399855"/>
              <a:gd name="connsiteY13" fmla="*/ 332229 h 389245"/>
              <a:gd name="connsiteX14" fmla="*/ 399855 w 399855"/>
              <a:gd name="connsiteY14" fmla="*/ 194607 h 389245"/>
              <a:gd name="connsiteX15" fmla="*/ 9103 w 399855"/>
              <a:gd name="connsiteY15" fmla="*/ 236924 h 389245"/>
              <a:gd name="connsiteX16" fmla="*/ 27001 w 399855"/>
              <a:gd name="connsiteY16" fmla="*/ 236924 h 389245"/>
              <a:gd name="connsiteX17" fmla="*/ 53695 w 399855"/>
              <a:gd name="connsiteY17" fmla="*/ 304489 h 389245"/>
              <a:gd name="connsiteX18" fmla="*/ 40072 w 399855"/>
              <a:gd name="connsiteY18" fmla="*/ 304489 h 389245"/>
              <a:gd name="connsiteX19" fmla="*/ 9103 w 399855"/>
              <a:gd name="connsiteY19" fmla="*/ 236924 h 389245"/>
              <a:gd name="connsiteX20" fmla="*/ 31368 w 399855"/>
              <a:gd name="connsiteY20" fmla="*/ 236924 h 389245"/>
              <a:gd name="connsiteX21" fmla="*/ 76514 w 399855"/>
              <a:gd name="connsiteY21" fmla="*/ 236924 h 389245"/>
              <a:gd name="connsiteX22" fmla="*/ 95489 w 399855"/>
              <a:gd name="connsiteY22" fmla="*/ 304489 h 389245"/>
              <a:gd name="connsiteX23" fmla="*/ 58708 w 399855"/>
              <a:gd name="connsiteY23" fmla="*/ 304489 h 389245"/>
              <a:gd name="connsiteX24" fmla="*/ 31368 w 399855"/>
              <a:gd name="connsiteY24" fmla="*/ 236924 h 389245"/>
              <a:gd name="connsiteX25" fmla="*/ 27063 w 399855"/>
              <a:gd name="connsiteY25" fmla="*/ 194607 h 389245"/>
              <a:gd name="connsiteX26" fmla="*/ 30846 w 399855"/>
              <a:gd name="connsiteY26" fmla="*/ 154905 h 389245"/>
              <a:gd name="connsiteX27" fmla="*/ 76145 w 399855"/>
              <a:gd name="connsiteY27" fmla="*/ 154905 h 389245"/>
              <a:gd name="connsiteX28" fmla="*/ 73501 w 399855"/>
              <a:gd name="connsiteY28" fmla="*/ 194607 h 389245"/>
              <a:gd name="connsiteX29" fmla="*/ 75899 w 399855"/>
              <a:gd name="connsiteY29" fmla="*/ 232772 h 389245"/>
              <a:gd name="connsiteX30" fmla="*/ 30538 w 399855"/>
              <a:gd name="connsiteY30" fmla="*/ 232772 h 389245"/>
              <a:gd name="connsiteX31" fmla="*/ 27063 w 399855"/>
              <a:gd name="connsiteY31" fmla="*/ 194607 h 389245"/>
              <a:gd name="connsiteX32" fmla="*/ 59569 w 399855"/>
              <a:gd name="connsiteY32" fmla="*/ 83434 h 389245"/>
              <a:gd name="connsiteX33" fmla="*/ 96104 w 399855"/>
              <a:gd name="connsiteY33" fmla="*/ 83434 h 389245"/>
              <a:gd name="connsiteX34" fmla="*/ 76760 w 399855"/>
              <a:gd name="connsiteY34" fmla="*/ 150784 h 389245"/>
              <a:gd name="connsiteX35" fmla="*/ 31676 w 399855"/>
              <a:gd name="connsiteY35" fmla="*/ 150784 h 389245"/>
              <a:gd name="connsiteX36" fmla="*/ 59569 w 399855"/>
              <a:gd name="connsiteY36" fmla="*/ 83434 h 389245"/>
              <a:gd name="connsiteX37" fmla="*/ 27309 w 399855"/>
              <a:gd name="connsiteY37" fmla="*/ 150784 h 389245"/>
              <a:gd name="connsiteX38" fmla="*/ 9472 w 399855"/>
              <a:gd name="connsiteY38" fmla="*/ 150784 h 389245"/>
              <a:gd name="connsiteX39" fmla="*/ 41025 w 399855"/>
              <a:gd name="connsiteY39" fmla="*/ 83434 h 389245"/>
              <a:gd name="connsiteX40" fmla="*/ 54495 w 399855"/>
              <a:gd name="connsiteY40" fmla="*/ 83434 h 389245"/>
              <a:gd name="connsiteX41" fmla="*/ 27309 w 399855"/>
              <a:gd name="connsiteY41" fmla="*/ 150784 h 389245"/>
              <a:gd name="connsiteX42" fmla="*/ 390414 w 399855"/>
              <a:gd name="connsiteY42" fmla="*/ 150784 h 389245"/>
              <a:gd name="connsiteX43" fmla="*/ 372546 w 399855"/>
              <a:gd name="connsiteY43" fmla="*/ 150784 h 389245"/>
              <a:gd name="connsiteX44" fmla="*/ 345360 w 399855"/>
              <a:gd name="connsiteY44" fmla="*/ 83434 h 389245"/>
              <a:gd name="connsiteX45" fmla="*/ 358830 w 399855"/>
              <a:gd name="connsiteY45" fmla="*/ 83434 h 389245"/>
              <a:gd name="connsiteX46" fmla="*/ 390414 w 399855"/>
              <a:gd name="connsiteY46" fmla="*/ 150784 h 389245"/>
              <a:gd name="connsiteX47" fmla="*/ 368179 w 399855"/>
              <a:gd name="connsiteY47" fmla="*/ 150784 h 389245"/>
              <a:gd name="connsiteX48" fmla="*/ 323126 w 399855"/>
              <a:gd name="connsiteY48" fmla="*/ 150784 h 389245"/>
              <a:gd name="connsiteX49" fmla="*/ 303782 w 399855"/>
              <a:gd name="connsiteY49" fmla="*/ 83434 h 389245"/>
              <a:gd name="connsiteX50" fmla="*/ 340317 w 399855"/>
              <a:gd name="connsiteY50" fmla="*/ 83434 h 389245"/>
              <a:gd name="connsiteX51" fmla="*/ 368179 w 399855"/>
              <a:gd name="connsiteY51" fmla="*/ 150784 h 389245"/>
              <a:gd name="connsiteX52" fmla="*/ 372792 w 399855"/>
              <a:gd name="connsiteY52" fmla="*/ 194607 h 389245"/>
              <a:gd name="connsiteX53" fmla="*/ 369317 w 399855"/>
              <a:gd name="connsiteY53" fmla="*/ 232772 h 389245"/>
              <a:gd name="connsiteX54" fmla="*/ 323956 w 399855"/>
              <a:gd name="connsiteY54" fmla="*/ 232772 h 389245"/>
              <a:gd name="connsiteX55" fmla="*/ 326355 w 399855"/>
              <a:gd name="connsiteY55" fmla="*/ 194607 h 389245"/>
              <a:gd name="connsiteX56" fmla="*/ 323710 w 399855"/>
              <a:gd name="connsiteY56" fmla="*/ 154905 h 389245"/>
              <a:gd name="connsiteX57" fmla="*/ 369010 w 399855"/>
              <a:gd name="connsiteY57" fmla="*/ 154905 h 389245"/>
              <a:gd name="connsiteX58" fmla="*/ 372792 w 399855"/>
              <a:gd name="connsiteY58" fmla="*/ 194607 h 389245"/>
              <a:gd name="connsiteX59" fmla="*/ 232864 w 399855"/>
              <a:gd name="connsiteY59" fmla="*/ 350250 h 389245"/>
              <a:gd name="connsiteX60" fmla="*/ 238923 w 399855"/>
              <a:gd name="connsiteY60" fmla="*/ 330291 h 389245"/>
              <a:gd name="connsiteX61" fmla="*/ 243782 w 399855"/>
              <a:gd name="connsiteY61" fmla="*/ 308579 h 389245"/>
              <a:gd name="connsiteX62" fmla="*/ 297846 w 399855"/>
              <a:gd name="connsiteY62" fmla="*/ 308579 h 389245"/>
              <a:gd name="connsiteX63" fmla="*/ 270414 w 399855"/>
              <a:gd name="connsiteY63" fmla="*/ 350219 h 389245"/>
              <a:gd name="connsiteX64" fmla="*/ 232864 w 399855"/>
              <a:gd name="connsiteY64" fmla="*/ 350219 h 389245"/>
              <a:gd name="connsiteX65" fmla="*/ 266478 w 399855"/>
              <a:gd name="connsiteY65" fmla="*/ 354402 h 389245"/>
              <a:gd name="connsiteX66" fmla="*/ 213090 w 399855"/>
              <a:gd name="connsiteY66" fmla="*/ 384017 h 389245"/>
              <a:gd name="connsiteX67" fmla="*/ 231327 w 399855"/>
              <a:gd name="connsiteY67" fmla="*/ 354402 h 389245"/>
              <a:gd name="connsiteX68" fmla="*/ 266478 w 399855"/>
              <a:gd name="connsiteY68" fmla="*/ 354402 h 389245"/>
              <a:gd name="connsiteX69" fmla="*/ 129502 w 399855"/>
              <a:gd name="connsiteY69" fmla="*/ 350250 h 389245"/>
              <a:gd name="connsiteX70" fmla="*/ 102070 w 399855"/>
              <a:gd name="connsiteY70" fmla="*/ 308610 h 389245"/>
              <a:gd name="connsiteX71" fmla="*/ 156135 w 399855"/>
              <a:gd name="connsiteY71" fmla="*/ 308610 h 389245"/>
              <a:gd name="connsiteX72" fmla="*/ 160994 w 399855"/>
              <a:gd name="connsiteY72" fmla="*/ 330322 h 389245"/>
              <a:gd name="connsiteX73" fmla="*/ 167052 w 399855"/>
              <a:gd name="connsiteY73" fmla="*/ 350281 h 389245"/>
              <a:gd name="connsiteX74" fmla="*/ 129502 w 399855"/>
              <a:gd name="connsiteY74" fmla="*/ 350281 h 389245"/>
              <a:gd name="connsiteX75" fmla="*/ 168528 w 399855"/>
              <a:gd name="connsiteY75" fmla="*/ 354402 h 389245"/>
              <a:gd name="connsiteX76" fmla="*/ 186765 w 399855"/>
              <a:gd name="connsiteY76" fmla="*/ 384017 h 389245"/>
              <a:gd name="connsiteX77" fmla="*/ 133377 w 399855"/>
              <a:gd name="connsiteY77" fmla="*/ 354402 h 389245"/>
              <a:gd name="connsiteX78" fmla="*/ 168528 w 399855"/>
              <a:gd name="connsiteY78" fmla="*/ 354402 h 389245"/>
              <a:gd name="connsiteX79" fmla="*/ 77745 w 399855"/>
              <a:gd name="connsiteY79" fmla="*/ 194607 h 389245"/>
              <a:gd name="connsiteX80" fmla="*/ 80420 w 399855"/>
              <a:gd name="connsiteY80" fmla="*/ 154905 h 389245"/>
              <a:gd name="connsiteX81" fmla="*/ 147462 w 399855"/>
              <a:gd name="connsiteY81" fmla="*/ 154905 h 389245"/>
              <a:gd name="connsiteX82" fmla="*/ 146386 w 399855"/>
              <a:gd name="connsiteY82" fmla="*/ 194607 h 389245"/>
              <a:gd name="connsiteX83" fmla="*/ 147370 w 399855"/>
              <a:gd name="connsiteY83" fmla="*/ 232772 h 389245"/>
              <a:gd name="connsiteX84" fmla="*/ 80205 w 399855"/>
              <a:gd name="connsiteY84" fmla="*/ 232772 h 389245"/>
              <a:gd name="connsiteX85" fmla="*/ 77745 w 399855"/>
              <a:gd name="connsiteY85" fmla="*/ 194607 h 389245"/>
              <a:gd name="connsiteX86" fmla="*/ 166991 w 399855"/>
              <a:gd name="connsiteY86" fmla="*/ 38965 h 389245"/>
              <a:gd name="connsiteX87" fmla="*/ 160932 w 399855"/>
              <a:gd name="connsiteY87" fmla="*/ 58923 h 389245"/>
              <a:gd name="connsiteX88" fmla="*/ 156350 w 399855"/>
              <a:gd name="connsiteY88" fmla="*/ 79313 h 389245"/>
              <a:gd name="connsiteX89" fmla="*/ 102685 w 399855"/>
              <a:gd name="connsiteY89" fmla="*/ 79313 h 389245"/>
              <a:gd name="connsiteX90" fmla="*/ 129502 w 399855"/>
              <a:gd name="connsiteY90" fmla="*/ 38965 h 389245"/>
              <a:gd name="connsiteX91" fmla="*/ 166991 w 399855"/>
              <a:gd name="connsiteY91" fmla="*/ 38965 h 389245"/>
              <a:gd name="connsiteX92" fmla="*/ 133408 w 399855"/>
              <a:gd name="connsiteY92" fmla="*/ 34844 h 389245"/>
              <a:gd name="connsiteX93" fmla="*/ 186796 w 399855"/>
              <a:gd name="connsiteY93" fmla="*/ 5228 h 389245"/>
              <a:gd name="connsiteX94" fmla="*/ 168559 w 399855"/>
              <a:gd name="connsiteY94" fmla="*/ 34844 h 389245"/>
              <a:gd name="connsiteX95" fmla="*/ 133408 w 399855"/>
              <a:gd name="connsiteY95" fmla="*/ 34844 h 389245"/>
              <a:gd name="connsiteX96" fmla="*/ 270384 w 399855"/>
              <a:gd name="connsiteY96" fmla="*/ 38965 h 389245"/>
              <a:gd name="connsiteX97" fmla="*/ 297201 w 399855"/>
              <a:gd name="connsiteY97" fmla="*/ 79313 h 389245"/>
              <a:gd name="connsiteX98" fmla="*/ 243505 w 399855"/>
              <a:gd name="connsiteY98" fmla="*/ 79313 h 389245"/>
              <a:gd name="connsiteX99" fmla="*/ 238923 w 399855"/>
              <a:gd name="connsiteY99" fmla="*/ 58923 h 389245"/>
              <a:gd name="connsiteX100" fmla="*/ 232864 w 399855"/>
              <a:gd name="connsiteY100" fmla="*/ 38965 h 389245"/>
              <a:gd name="connsiteX101" fmla="*/ 270384 w 399855"/>
              <a:gd name="connsiteY101" fmla="*/ 38965 h 389245"/>
              <a:gd name="connsiteX102" fmla="*/ 231327 w 399855"/>
              <a:gd name="connsiteY102" fmla="*/ 34844 h 389245"/>
              <a:gd name="connsiteX103" fmla="*/ 213090 w 399855"/>
              <a:gd name="connsiteY103" fmla="*/ 5228 h 389245"/>
              <a:gd name="connsiteX104" fmla="*/ 266478 w 399855"/>
              <a:gd name="connsiteY104" fmla="*/ 34844 h 389245"/>
              <a:gd name="connsiteX105" fmla="*/ 231327 w 399855"/>
              <a:gd name="connsiteY105" fmla="*/ 34844 h 389245"/>
              <a:gd name="connsiteX106" fmla="*/ 249256 w 399855"/>
              <a:gd name="connsiteY106" fmla="*/ 194607 h 389245"/>
              <a:gd name="connsiteX107" fmla="*/ 248272 w 399855"/>
              <a:gd name="connsiteY107" fmla="*/ 232772 h 389245"/>
              <a:gd name="connsiteX108" fmla="*/ 151614 w 399855"/>
              <a:gd name="connsiteY108" fmla="*/ 232772 h 389245"/>
              <a:gd name="connsiteX109" fmla="*/ 150630 w 399855"/>
              <a:gd name="connsiteY109" fmla="*/ 194607 h 389245"/>
              <a:gd name="connsiteX110" fmla="*/ 151706 w 399855"/>
              <a:gd name="connsiteY110" fmla="*/ 154905 h 389245"/>
              <a:gd name="connsiteX111" fmla="*/ 248180 w 399855"/>
              <a:gd name="connsiteY111" fmla="*/ 154905 h 389245"/>
              <a:gd name="connsiteX112" fmla="*/ 249256 w 399855"/>
              <a:gd name="connsiteY112" fmla="*/ 194607 h 389245"/>
              <a:gd name="connsiteX113" fmla="*/ 248026 w 399855"/>
              <a:gd name="connsiteY113" fmla="*/ 236924 h 389245"/>
              <a:gd name="connsiteX114" fmla="*/ 240215 w 399855"/>
              <a:gd name="connsiteY114" fmla="*/ 304489 h 389245"/>
              <a:gd name="connsiteX115" fmla="*/ 159641 w 399855"/>
              <a:gd name="connsiteY115" fmla="*/ 304489 h 389245"/>
              <a:gd name="connsiteX116" fmla="*/ 151829 w 399855"/>
              <a:gd name="connsiteY116" fmla="*/ 236924 h 389245"/>
              <a:gd name="connsiteX117" fmla="*/ 248026 w 399855"/>
              <a:gd name="connsiteY117" fmla="*/ 236924 h 389245"/>
              <a:gd name="connsiteX118" fmla="*/ 151922 w 399855"/>
              <a:gd name="connsiteY118" fmla="*/ 150784 h 389245"/>
              <a:gd name="connsiteX119" fmla="*/ 159887 w 399855"/>
              <a:gd name="connsiteY119" fmla="*/ 83434 h 389245"/>
              <a:gd name="connsiteX120" fmla="*/ 239968 w 399855"/>
              <a:gd name="connsiteY120" fmla="*/ 83434 h 389245"/>
              <a:gd name="connsiteX121" fmla="*/ 247934 w 399855"/>
              <a:gd name="connsiteY121" fmla="*/ 150784 h 389245"/>
              <a:gd name="connsiteX122" fmla="*/ 151922 w 399855"/>
              <a:gd name="connsiteY122" fmla="*/ 150784 h 389245"/>
              <a:gd name="connsiteX123" fmla="*/ 244274 w 399855"/>
              <a:gd name="connsiteY123" fmla="*/ 83434 h 389245"/>
              <a:gd name="connsiteX124" fmla="*/ 299138 w 399855"/>
              <a:gd name="connsiteY124" fmla="*/ 83434 h 389245"/>
              <a:gd name="connsiteX125" fmla="*/ 318851 w 399855"/>
              <a:gd name="connsiteY125" fmla="*/ 150784 h 389245"/>
              <a:gd name="connsiteX126" fmla="*/ 252178 w 399855"/>
              <a:gd name="connsiteY126" fmla="*/ 150784 h 389245"/>
              <a:gd name="connsiteX127" fmla="*/ 244274 w 399855"/>
              <a:gd name="connsiteY127" fmla="*/ 83434 h 389245"/>
              <a:gd name="connsiteX128" fmla="*/ 239200 w 399855"/>
              <a:gd name="connsiteY128" fmla="*/ 79313 h 389245"/>
              <a:gd name="connsiteX129" fmla="*/ 160686 w 399855"/>
              <a:gd name="connsiteY129" fmla="*/ 79313 h 389245"/>
              <a:gd name="connsiteX130" fmla="*/ 171512 w 399855"/>
              <a:gd name="connsiteY130" fmla="*/ 38965 h 389245"/>
              <a:gd name="connsiteX131" fmla="*/ 228374 w 399855"/>
              <a:gd name="connsiteY131" fmla="*/ 38965 h 389245"/>
              <a:gd name="connsiteX132" fmla="*/ 239200 w 399855"/>
              <a:gd name="connsiteY132" fmla="*/ 79313 h 389245"/>
              <a:gd name="connsiteX133" fmla="*/ 155581 w 399855"/>
              <a:gd name="connsiteY133" fmla="*/ 83434 h 389245"/>
              <a:gd name="connsiteX134" fmla="*/ 147678 w 399855"/>
              <a:gd name="connsiteY134" fmla="*/ 150784 h 389245"/>
              <a:gd name="connsiteX135" fmla="*/ 81004 w 399855"/>
              <a:gd name="connsiteY135" fmla="*/ 150784 h 389245"/>
              <a:gd name="connsiteX136" fmla="*/ 100717 w 399855"/>
              <a:gd name="connsiteY136" fmla="*/ 83434 h 389245"/>
              <a:gd name="connsiteX137" fmla="*/ 155581 w 399855"/>
              <a:gd name="connsiteY137" fmla="*/ 83434 h 389245"/>
              <a:gd name="connsiteX138" fmla="*/ 147585 w 399855"/>
              <a:gd name="connsiteY138" fmla="*/ 236924 h 389245"/>
              <a:gd name="connsiteX139" fmla="*/ 155335 w 399855"/>
              <a:gd name="connsiteY139" fmla="*/ 304489 h 389245"/>
              <a:gd name="connsiteX140" fmla="*/ 100102 w 399855"/>
              <a:gd name="connsiteY140" fmla="*/ 304489 h 389245"/>
              <a:gd name="connsiteX141" fmla="*/ 80758 w 399855"/>
              <a:gd name="connsiteY141" fmla="*/ 236924 h 389245"/>
              <a:gd name="connsiteX142" fmla="*/ 147585 w 399855"/>
              <a:gd name="connsiteY142" fmla="*/ 236924 h 389245"/>
              <a:gd name="connsiteX143" fmla="*/ 160410 w 399855"/>
              <a:gd name="connsiteY143" fmla="*/ 308610 h 389245"/>
              <a:gd name="connsiteX144" fmla="*/ 239415 w 399855"/>
              <a:gd name="connsiteY144" fmla="*/ 308610 h 389245"/>
              <a:gd name="connsiteX145" fmla="*/ 228344 w 399855"/>
              <a:gd name="connsiteY145" fmla="*/ 350250 h 389245"/>
              <a:gd name="connsiteX146" fmla="*/ 171512 w 399855"/>
              <a:gd name="connsiteY146" fmla="*/ 350250 h 389245"/>
              <a:gd name="connsiteX147" fmla="*/ 160410 w 399855"/>
              <a:gd name="connsiteY147" fmla="*/ 308610 h 389245"/>
              <a:gd name="connsiteX148" fmla="*/ 244520 w 399855"/>
              <a:gd name="connsiteY148" fmla="*/ 304489 h 389245"/>
              <a:gd name="connsiteX149" fmla="*/ 252270 w 399855"/>
              <a:gd name="connsiteY149" fmla="*/ 236924 h 389245"/>
              <a:gd name="connsiteX150" fmla="*/ 319097 w 399855"/>
              <a:gd name="connsiteY150" fmla="*/ 236924 h 389245"/>
              <a:gd name="connsiteX151" fmla="*/ 299753 w 399855"/>
              <a:gd name="connsiteY151" fmla="*/ 304489 h 389245"/>
              <a:gd name="connsiteX152" fmla="*/ 244520 w 399855"/>
              <a:gd name="connsiteY152" fmla="*/ 304489 h 389245"/>
              <a:gd name="connsiteX153" fmla="*/ 252516 w 399855"/>
              <a:gd name="connsiteY153" fmla="*/ 232803 h 389245"/>
              <a:gd name="connsiteX154" fmla="*/ 253500 w 399855"/>
              <a:gd name="connsiteY154" fmla="*/ 194638 h 389245"/>
              <a:gd name="connsiteX155" fmla="*/ 252424 w 399855"/>
              <a:gd name="connsiteY155" fmla="*/ 154935 h 389245"/>
              <a:gd name="connsiteX156" fmla="*/ 319466 w 399855"/>
              <a:gd name="connsiteY156" fmla="*/ 154935 h 389245"/>
              <a:gd name="connsiteX157" fmla="*/ 322141 w 399855"/>
              <a:gd name="connsiteY157" fmla="*/ 194638 h 389245"/>
              <a:gd name="connsiteX158" fmla="*/ 319681 w 399855"/>
              <a:gd name="connsiteY158" fmla="*/ 232803 h 389245"/>
              <a:gd name="connsiteX159" fmla="*/ 252516 w 399855"/>
              <a:gd name="connsiteY159" fmla="*/ 232803 h 389245"/>
              <a:gd name="connsiteX160" fmla="*/ 301906 w 399855"/>
              <a:gd name="connsiteY160" fmla="*/ 79313 h 389245"/>
              <a:gd name="connsiteX161" fmla="*/ 289943 w 399855"/>
              <a:gd name="connsiteY161" fmla="*/ 57724 h 389245"/>
              <a:gd name="connsiteX162" fmla="*/ 276011 w 399855"/>
              <a:gd name="connsiteY162" fmla="*/ 38965 h 389245"/>
              <a:gd name="connsiteX163" fmla="*/ 299599 w 399855"/>
              <a:gd name="connsiteY163" fmla="*/ 38965 h 389245"/>
              <a:gd name="connsiteX164" fmla="*/ 337518 w 399855"/>
              <a:gd name="connsiteY164" fmla="*/ 79313 h 389245"/>
              <a:gd name="connsiteX165" fmla="*/ 301906 w 399855"/>
              <a:gd name="connsiteY165" fmla="*/ 79313 h 389245"/>
              <a:gd name="connsiteX166" fmla="*/ 272321 w 399855"/>
              <a:gd name="connsiteY166" fmla="*/ 34844 h 389245"/>
              <a:gd name="connsiteX167" fmla="*/ 237600 w 399855"/>
              <a:gd name="connsiteY167" fmla="*/ 8672 h 389245"/>
              <a:gd name="connsiteX168" fmla="*/ 294094 w 399855"/>
              <a:gd name="connsiteY168" fmla="*/ 34844 h 389245"/>
              <a:gd name="connsiteX169" fmla="*/ 272321 w 399855"/>
              <a:gd name="connsiteY169" fmla="*/ 34844 h 389245"/>
              <a:gd name="connsiteX170" fmla="*/ 226775 w 399855"/>
              <a:gd name="connsiteY170" fmla="*/ 34844 h 389245"/>
              <a:gd name="connsiteX171" fmla="*/ 173080 w 399855"/>
              <a:gd name="connsiteY171" fmla="*/ 34844 h 389245"/>
              <a:gd name="connsiteX172" fmla="*/ 199928 w 399855"/>
              <a:gd name="connsiteY172" fmla="*/ 4152 h 389245"/>
              <a:gd name="connsiteX173" fmla="*/ 226775 w 399855"/>
              <a:gd name="connsiteY173" fmla="*/ 34844 h 389245"/>
              <a:gd name="connsiteX174" fmla="*/ 127565 w 399855"/>
              <a:gd name="connsiteY174" fmla="*/ 34844 h 389245"/>
              <a:gd name="connsiteX175" fmla="*/ 105822 w 399855"/>
              <a:gd name="connsiteY175" fmla="*/ 34844 h 389245"/>
              <a:gd name="connsiteX176" fmla="*/ 162316 w 399855"/>
              <a:gd name="connsiteY176" fmla="*/ 8672 h 389245"/>
              <a:gd name="connsiteX177" fmla="*/ 127565 w 399855"/>
              <a:gd name="connsiteY177" fmla="*/ 34844 h 389245"/>
              <a:gd name="connsiteX178" fmla="*/ 123844 w 399855"/>
              <a:gd name="connsiteY178" fmla="*/ 38965 h 389245"/>
              <a:gd name="connsiteX179" fmla="*/ 109913 w 399855"/>
              <a:gd name="connsiteY179" fmla="*/ 57724 h 389245"/>
              <a:gd name="connsiteX180" fmla="*/ 97949 w 399855"/>
              <a:gd name="connsiteY180" fmla="*/ 79313 h 389245"/>
              <a:gd name="connsiteX181" fmla="*/ 62337 w 399855"/>
              <a:gd name="connsiteY181" fmla="*/ 79313 h 389245"/>
              <a:gd name="connsiteX182" fmla="*/ 100256 w 399855"/>
              <a:gd name="connsiteY182" fmla="*/ 38965 h 389245"/>
              <a:gd name="connsiteX183" fmla="*/ 123844 w 399855"/>
              <a:gd name="connsiteY183" fmla="*/ 38965 h 389245"/>
              <a:gd name="connsiteX184" fmla="*/ 97365 w 399855"/>
              <a:gd name="connsiteY184" fmla="*/ 308610 h 389245"/>
              <a:gd name="connsiteX185" fmla="*/ 109943 w 399855"/>
              <a:gd name="connsiteY185" fmla="*/ 331490 h 389245"/>
              <a:gd name="connsiteX186" fmla="*/ 123875 w 399855"/>
              <a:gd name="connsiteY186" fmla="*/ 350250 h 389245"/>
              <a:gd name="connsiteX187" fmla="*/ 100287 w 399855"/>
              <a:gd name="connsiteY187" fmla="*/ 350250 h 389245"/>
              <a:gd name="connsiteX188" fmla="*/ 61445 w 399855"/>
              <a:gd name="connsiteY188" fmla="*/ 308610 h 389245"/>
              <a:gd name="connsiteX189" fmla="*/ 97365 w 399855"/>
              <a:gd name="connsiteY189" fmla="*/ 308610 h 389245"/>
              <a:gd name="connsiteX190" fmla="*/ 127565 w 399855"/>
              <a:gd name="connsiteY190" fmla="*/ 354402 h 389245"/>
              <a:gd name="connsiteX191" fmla="*/ 162286 w 399855"/>
              <a:gd name="connsiteY191" fmla="*/ 380573 h 389245"/>
              <a:gd name="connsiteX192" fmla="*/ 105792 w 399855"/>
              <a:gd name="connsiteY192" fmla="*/ 354402 h 389245"/>
              <a:gd name="connsiteX193" fmla="*/ 127565 w 399855"/>
              <a:gd name="connsiteY193" fmla="*/ 354402 h 389245"/>
              <a:gd name="connsiteX194" fmla="*/ 173080 w 399855"/>
              <a:gd name="connsiteY194" fmla="*/ 354402 h 389245"/>
              <a:gd name="connsiteX195" fmla="*/ 226775 w 399855"/>
              <a:gd name="connsiteY195" fmla="*/ 354402 h 389245"/>
              <a:gd name="connsiteX196" fmla="*/ 199928 w 399855"/>
              <a:gd name="connsiteY196" fmla="*/ 385094 h 389245"/>
              <a:gd name="connsiteX197" fmla="*/ 173080 w 399855"/>
              <a:gd name="connsiteY197" fmla="*/ 354402 h 389245"/>
              <a:gd name="connsiteX198" fmla="*/ 272321 w 399855"/>
              <a:gd name="connsiteY198" fmla="*/ 354402 h 389245"/>
              <a:gd name="connsiteX199" fmla="*/ 294064 w 399855"/>
              <a:gd name="connsiteY199" fmla="*/ 354402 h 389245"/>
              <a:gd name="connsiteX200" fmla="*/ 237570 w 399855"/>
              <a:gd name="connsiteY200" fmla="*/ 380573 h 389245"/>
              <a:gd name="connsiteX201" fmla="*/ 272321 w 399855"/>
              <a:gd name="connsiteY201" fmla="*/ 354402 h 389245"/>
              <a:gd name="connsiteX202" fmla="*/ 276011 w 399855"/>
              <a:gd name="connsiteY202" fmla="*/ 350250 h 389245"/>
              <a:gd name="connsiteX203" fmla="*/ 289943 w 399855"/>
              <a:gd name="connsiteY203" fmla="*/ 331490 h 389245"/>
              <a:gd name="connsiteX204" fmla="*/ 302521 w 399855"/>
              <a:gd name="connsiteY204" fmla="*/ 308610 h 389245"/>
              <a:gd name="connsiteX205" fmla="*/ 338441 w 399855"/>
              <a:gd name="connsiteY205" fmla="*/ 308610 h 389245"/>
              <a:gd name="connsiteX206" fmla="*/ 299599 w 399855"/>
              <a:gd name="connsiteY206" fmla="*/ 350250 h 389245"/>
              <a:gd name="connsiteX207" fmla="*/ 276011 w 399855"/>
              <a:gd name="connsiteY207" fmla="*/ 350250 h 389245"/>
              <a:gd name="connsiteX208" fmla="*/ 304366 w 399855"/>
              <a:gd name="connsiteY208" fmla="*/ 304489 h 389245"/>
              <a:gd name="connsiteX209" fmla="*/ 323341 w 399855"/>
              <a:gd name="connsiteY209" fmla="*/ 236924 h 389245"/>
              <a:gd name="connsiteX210" fmla="*/ 368487 w 399855"/>
              <a:gd name="connsiteY210" fmla="*/ 236924 h 389245"/>
              <a:gd name="connsiteX211" fmla="*/ 341116 w 399855"/>
              <a:gd name="connsiteY211" fmla="*/ 304489 h 389245"/>
              <a:gd name="connsiteX212" fmla="*/ 304366 w 399855"/>
              <a:gd name="connsiteY212" fmla="*/ 304489 h 389245"/>
              <a:gd name="connsiteX213" fmla="*/ 372854 w 399855"/>
              <a:gd name="connsiteY213" fmla="*/ 236924 h 389245"/>
              <a:gd name="connsiteX214" fmla="*/ 390752 w 399855"/>
              <a:gd name="connsiteY214" fmla="*/ 236924 h 389245"/>
              <a:gd name="connsiteX215" fmla="*/ 359784 w 399855"/>
              <a:gd name="connsiteY215" fmla="*/ 304489 h 389245"/>
              <a:gd name="connsiteX216" fmla="*/ 346160 w 399855"/>
              <a:gd name="connsiteY216" fmla="*/ 304489 h 389245"/>
              <a:gd name="connsiteX217" fmla="*/ 372854 w 399855"/>
              <a:gd name="connsiteY217" fmla="*/ 236924 h 389245"/>
              <a:gd name="connsiteX218" fmla="*/ 391675 w 399855"/>
              <a:gd name="connsiteY218" fmla="*/ 232803 h 389245"/>
              <a:gd name="connsiteX219" fmla="*/ 373653 w 399855"/>
              <a:gd name="connsiteY219" fmla="*/ 232803 h 389245"/>
              <a:gd name="connsiteX220" fmla="*/ 377036 w 399855"/>
              <a:gd name="connsiteY220" fmla="*/ 194638 h 389245"/>
              <a:gd name="connsiteX221" fmla="*/ 373346 w 399855"/>
              <a:gd name="connsiteY221" fmla="*/ 154935 h 389245"/>
              <a:gd name="connsiteX222" fmla="*/ 390844 w 399855"/>
              <a:gd name="connsiteY222" fmla="*/ 154935 h 389245"/>
              <a:gd name="connsiteX223" fmla="*/ 390844 w 399855"/>
              <a:gd name="connsiteY223" fmla="*/ 152690 h 389245"/>
              <a:gd name="connsiteX224" fmla="*/ 395611 w 399855"/>
              <a:gd name="connsiteY224" fmla="*/ 194638 h 389245"/>
              <a:gd name="connsiteX225" fmla="*/ 391675 w 399855"/>
              <a:gd name="connsiteY225" fmla="*/ 232803 h 389245"/>
              <a:gd name="connsiteX226" fmla="*/ 355693 w 399855"/>
              <a:gd name="connsiteY226" fmla="*/ 79313 h 389245"/>
              <a:gd name="connsiteX227" fmla="*/ 342654 w 399855"/>
              <a:gd name="connsiteY227" fmla="*/ 79313 h 389245"/>
              <a:gd name="connsiteX228" fmla="*/ 325340 w 399855"/>
              <a:gd name="connsiteY228" fmla="*/ 57201 h 389245"/>
              <a:gd name="connsiteX229" fmla="*/ 306304 w 399855"/>
              <a:gd name="connsiteY229" fmla="*/ 38995 h 389245"/>
              <a:gd name="connsiteX230" fmla="*/ 312239 w 399855"/>
              <a:gd name="connsiteY230" fmla="*/ 38995 h 389245"/>
              <a:gd name="connsiteX231" fmla="*/ 312239 w 399855"/>
              <a:gd name="connsiteY231" fmla="*/ 38657 h 389245"/>
              <a:gd name="connsiteX232" fmla="*/ 355693 w 399855"/>
              <a:gd name="connsiteY232" fmla="*/ 79313 h 389245"/>
              <a:gd name="connsiteX233" fmla="*/ 306488 w 399855"/>
              <a:gd name="connsiteY233" fmla="*/ 34844 h 389245"/>
              <a:gd name="connsiteX234" fmla="*/ 301137 w 399855"/>
              <a:gd name="connsiteY234" fmla="*/ 34844 h 389245"/>
              <a:gd name="connsiteX235" fmla="*/ 278779 w 399855"/>
              <a:gd name="connsiteY235" fmla="*/ 20236 h 389245"/>
              <a:gd name="connsiteX236" fmla="*/ 306488 w 399855"/>
              <a:gd name="connsiteY236" fmla="*/ 34844 h 389245"/>
              <a:gd name="connsiteX237" fmla="*/ 98749 w 399855"/>
              <a:gd name="connsiteY237" fmla="*/ 34844 h 389245"/>
              <a:gd name="connsiteX238" fmla="*/ 93398 w 399855"/>
              <a:gd name="connsiteY238" fmla="*/ 34844 h 389245"/>
              <a:gd name="connsiteX239" fmla="*/ 121107 w 399855"/>
              <a:gd name="connsiteY239" fmla="*/ 20236 h 389245"/>
              <a:gd name="connsiteX240" fmla="*/ 98749 w 399855"/>
              <a:gd name="connsiteY240" fmla="*/ 34844 h 389245"/>
              <a:gd name="connsiteX241" fmla="*/ 87616 w 399855"/>
              <a:gd name="connsiteY241" fmla="*/ 38626 h 389245"/>
              <a:gd name="connsiteX242" fmla="*/ 87616 w 399855"/>
              <a:gd name="connsiteY242" fmla="*/ 38965 h 389245"/>
              <a:gd name="connsiteX243" fmla="*/ 93552 w 399855"/>
              <a:gd name="connsiteY243" fmla="*/ 38965 h 389245"/>
              <a:gd name="connsiteX244" fmla="*/ 74515 w 399855"/>
              <a:gd name="connsiteY244" fmla="*/ 57170 h 389245"/>
              <a:gd name="connsiteX245" fmla="*/ 57201 w 399855"/>
              <a:gd name="connsiteY245" fmla="*/ 79282 h 389245"/>
              <a:gd name="connsiteX246" fmla="*/ 44162 w 399855"/>
              <a:gd name="connsiteY246" fmla="*/ 79282 h 389245"/>
              <a:gd name="connsiteX247" fmla="*/ 87616 w 399855"/>
              <a:gd name="connsiteY247" fmla="*/ 38626 h 389245"/>
              <a:gd name="connsiteX248" fmla="*/ 9011 w 399855"/>
              <a:gd name="connsiteY248" fmla="*/ 152660 h 389245"/>
              <a:gd name="connsiteX249" fmla="*/ 9011 w 399855"/>
              <a:gd name="connsiteY249" fmla="*/ 154905 h 389245"/>
              <a:gd name="connsiteX250" fmla="*/ 26509 w 399855"/>
              <a:gd name="connsiteY250" fmla="*/ 154905 h 389245"/>
              <a:gd name="connsiteX251" fmla="*/ 22819 w 399855"/>
              <a:gd name="connsiteY251" fmla="*/ 194607 h 389245"/>
              <a:gd name="connsiteX252" fmla="*/ 26202 w 399855"/>
              <a:gd name="connsiteY252" fmla="*/ 232772 h 389245"/>
              <a:gd name="connsiteX253" fmla="*/ 8180 w 399855"/>
              <a:gd name="connsiteY253" fmla="*/ 232772 h 389245"/>
              <a:gd name="connsiteX254" fmla="*/ 4244 w 399855"/>
              <a:gd name="connsiteY254" fmla="*/ 194607 h 389245"/>
              <a:gd name="connsiteX255" fmla="*/ 9011 w 399855"/>
              <a:gd name="connsiteY255" fmla="*/ 152660 h 389245"/>
              <a:gd name="connsiteX256" fmla="*/ 43147 w 399855"/>
              <a:gd name="connsiteY256" fmla="*/ 308610 h 389245"/>
              <a:gd name="connsiteX257" fmla="*/ 56340 w 399855"/>
              <a:gd name="connsiteY257" fmla="*/ 308610 h 389245"/>
              <a:gd name="connsiteX258" fmla="*/ 74515 w 399855"/>
              <a:gd name="connsiteY258" fmla="*/ 332044 h 389245"/>
              <a:gd name="connsiteX259" fmla="*/ 93552 w 399855"/>
              <a:gd name="connsiteY259" fmla="*/ 350250 h 389245"/>
              <a:gd name="connsiteX260" fmla="*/ 87094 w 399855"/>
              <a:gd name="connsiteY260" fmla="*/ 350250 h 389245"/>
              <a:gd name="connsiteX261" fmla="*/ 43147 w 399855"/>
              <a:gd name="connsiteY261" fmla="*/ 308610 h 389245"/>
              <a:gd name="connsiteX262" fmla="*/ 93367 w 399855"/>
              <a:gd name="connsiteY262" fmla="*/ 354402 h 389245"/>
              <a:gd name="connsiteX263" fmla="*/ 98718 w 399855"/>
              <a:gd name="connsiteY263" fmla="*/ 354402 h 389245"/>
              <a:gd name="connsiteX264" fmla="*/ 121076 w 399855"/>
              <a:gd name="connsiteY264" fmla="*/ 369010 h 389245"/>
              <a:gd name="connsiteX265" fmla="*/ 93367 w 399855"/>
              <a:gd name="connsiteY265" fmla="*/ 354402 h 389245"/>
              <a:gd name="connsiteX266" fmla="*/ 278779 w 399855"/>
              <a:gd name="connsiteY266" fmla="*/ 368979 h 389245"/>
              <a:gd name="connsiteX267" fmla="*/ 301137 w 399855"/>
              <a:gd name="connsiteY267" fmla="*/ 354371 h 389245"/>
              <a:gd name="connsiteX268" fmla="*/ 306488 w 399855"/>
              <a:gd name="connsiteY268" fmla="*/ 354371 h 389245"/>
              <a:gd name="connsiteX269" fmla="*/ 278779 w 399855"/>
              <a:gd name="connsiteY269" fmla="*/ 368979 h 389245"/>
              <a:gd name="connsiteX270" fmla="*/ 312762 w 399855"/>
              <a:gd name="connsiteY270" fmla="*/ 350250 h 389245"/>
              <a:gd name="connsiteX271" fmla="*/ 306304 w 399855"/>
              <a:gd name="connsiteY271" fmla="*/ 350250 h 389245"/>
              <a:gd name="connsiteX272" fmla="*/ 325340 w 399855"/>
              <a:gd name="connsiteY272" fmla="*/ 332044 h 389245"/>
              <a:gd name="connsiteX273" fmla="*/ 343515 w 399855"/>
              <a:gd name="connsiteY273" fmla="*/ 308610 h 389245"/>
              <a:gd name="connsiteX274" fmla="*/ 356708 w 399855"/>
              <a:gd name="connsiteY274" fmla="*/ 308610 h 389245"/>
              <a:gd name="connsiteX275" fmla="*/ 312762 w 399855"/>
              <a:gd name="connsiteY275" fmla="*/ 350250 h 38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399855" h="389245">
                <a:moveTo>
                  <a:pt x="399855" y="194607"/>
                </a:moveTo>
                <a:cubicBezTo>
                  <a:pt x="399855" y="142634"/>
                  <a:pt x="379066" y="93767"/>
                  <a:pt x="341301" y="56986"/>
                </a:cubicBezTo>
                <a:cubicBezTo>
                  <a:pt x="303536" y="20236"/>
                  <a:pt x="253346" y="0"/>
                  <a:pt x="199928" y="0"/>
                </a:cubicBezTo>
                <a:cubicBezTo>
                  <a:pt x="146509" y="0"/>
                  <a:pt x="96320" y="20236"/>
                  <a:pt x="58554" y="56986"/>
                </a:cubicBezTo>
                <a:cubicBezTo>
                  <a:pt x="20789" y="93767"/>
                  <a:pt x="0" y="142634"/>
                  <a:pt x="0" y="194607"/>
                </a:cubicBezTo>
                <a:cubicBezTo>
                  <a:pt x="0" y="246580"/>
                  <a:pt x="20789" y="295448"/>
                  <a:pt x="58554" y="332229"/>
                </a:cubicBezTo>
                <a:cubicBezTo>
                  <a:pt x="66796" y="340255"/>
                  <a:pt x="75623" y="347452"/>
                  <a:pt x="84910" y="353879"/>
                </a:cubicBezTo>
                <a:lnTo>
                  <a:pt x="84910" y="354402"/>
                </a:lnTo>
                <a:lnTo>
                  <a:pt x="85679" y="354402"/>
                </a:lnTo>
                <a:cubicBezTo>
                  <a:pt x="118954" y="377036"/>
                  <a:pt x="158472" y="389245"/>
                  <a:pt x="199897" y="389245"/>
                </a:cubicBezTo>
                <a:cubicBezTo>
                  <a:pt x="241322" y="389245"/>
                  <a:pt x="280840" y="377036"/>
                  <a:pt x="314115" y="354402"/>
                </a:cubicBezTo>
                <a:lnTo>
                  <a:pt x="314884" y="354402"/>
                </a:lnTo>
                <a:lnTo>
                  <a:pt x="314884" y="353879"/>
                </a:lnTo>
                <a:cubicBezTo>
                  <a:pt x="324202" y="347482"/>
                  <a:pt x="333028" y="340255"/>
                  <a:pt x="341270" y="332229"/>
                </a:cubicBezTo>
                <a:cubicBezTo>
                  <a:pt x="379066" y="295478"/>
                  <a:pt x="399855" y="246580"/>
                  <a:pt x="399855" y="194607"/>
                </a:cubicBezTo>
                <a:close/>
                <a:moveTo>
                  <a:pt x="9103" y="236924"/>
                </a:moveTo>
                <a:lnTo>
                  <a:pt x="27001" y="236924"/>
                </a:lnTo>
                <a:cubicBezTo>
                  <a:pt x="31860" y="261127"/>
                  <a:pt x="40902" y="284007"/>
                  <a:pt x="53695" y="304489"/>
                </a:cubicBezTo>
                <a:lnTo>
                  <a:pt x="40072" y="304489"/>
                </a:lnTo>
                <a:cubicBezTo>
                  <a:pt x="25525" y="284469"/>
                  <a:pt x="14854" y="261619"/>
                  <a:pt x="9103" y="236924"/>
                </a:cubicBezTo>
                <a:close/>
                <a:moveTo>
                  <a:pt x="31368" y="236924"/>
                </a:moveTo>
                <a:lnTo>
                  <a:pt x="76514" y="236924"/>
                </a:lnTo>
                <a:cubicBezTo>
                  <a:pt x="79959" y="261127"/>
                  <a:pt x="86386" y="284007"/>
                  <a:pt x="95489" y="304489"/>
                </a:cubicBezTo>
                <a:lnTo>
                  <a:pt x="58708" y="304489"/>
                </a:lnTo>
                <a:cubicBezTo>
                  <a:pt x="45853" y="284469"/>
                  <a:pt x="36443" y="261619"/>
                  <a:pt x="31368" y="236924"/>
                </a:cubicBezTo>
                <a:close/>
                <a:moveTo>
                  <a:pt x="27063" y="194607"/>
                </a:moveTo>
                <a:cubicBezTo>
                  <a:pt x="27063" y="180984"/>
                  <a:pt x="28355" y="167729"/>
                  <a:pt x="30846" y="154905"/>
                </a:cubicBezTo>
                <a:lnTo>
                  <a:pt x="76145" y="154905"/>
                </a:lnTo>
                <a:cubicBezTo>
                  <a:pt x="74423" y="167821"/>
                  <a:pt x="73501" y="181107"/>
                  <a:pt x="73501" y="194607"/>
                </a:cubicBezTo>
                <a:cubicBezTo>
                  <a:pt x="73501" y="207585"/>
                  <a:pt x="74331" y="220348"/>
                  <a:pt x="75899" y="232772"/>
                </a:cubicBezTo>
                <a:lnTo>
                  <a:pt x="30538" y="232772"/>
                </a:lnTo>
                <a:cubicBezTo>
                  <a:pt x="28262" y="220471"/>
                  <a:pt x="27063" y="207677"/>
                  <a:pt x="27063" y="194607"/>
                </a:cubicBezTo>
                <a:close/>
                <a:moveTo>
                  <a:pt x="59569" y="83434"/>
                </a:moveTo>
                <a:lnTo>
                  <a:pt x="96104" y="83434"/>
                </a:lnTo>
                <a:cubicBezTo>
                  <a:pt x="86878" y="103823"/>
                  <a:pt x="80328" y="126612"/>
                  <a:pt x="76760" y="150784"/>
                </a:cubicBezTo>
                <a:lnTo>
                  <a:pt x="31676" y="150784"/>
                </a:lnTo>
                <a:cubicBezTo>
                  <a:pt x="36935" y="126150"/>
                  <a:pt x="46561" y="103362"/>
                  <a:pt x="59569" y="83434"/>
                </a:cubicBezTo>
                <a:close/>
                <a:moveTo>
                  <a:pt x="27309" y="150784"/>
                </a:moveTo>
                <a:lnTo>
                  <a:pt x="9472" y="150784"/>
                </a:lnTo>
                <a:cubicBezTo>
                  <a:pt x="15438" y="126150"/>
                  <a:pt x="26294" y="103362"/>
                  <a:pt x="41025" y="83434"/>
                </a:cubicBezTo>
                <a:lnTo>
                  <a:pt x="54495" y="83434"/>
                </a:lnTo>
                <a:cubicBezTo>
                  <a:pt x="41548" y="103823"/>
                  <a:pt x="32353" y="126642"/>
                  <a:pt x="27309" y="150784"/>
                </a:cubicBezTo>
                <a:close/>
                <a:moveTo>
                  <a:pt x="390414" y="150784"/>
                </a:moveTo>
                <a:lnTo>
                  <a:pt x="372546" y="150784"/>
                </a:lnTo>
                <a:cubicBezTo>
                  <a:pt x="367503" y="126642"/>
                  <a:pt x="358307" y="103823"/>
                  <a:pt x="345360" y="83434"/>
                </a:cubicBezTo>
                <a:lnTo>
                  <a:pt x="358830" y="83434"/>
                </a:lnTo>
                <a:cubicBezTo>
                  <a:pt x="373561" y="103362"/>
                  <a:pt x="384448" y="126150"/>
                  <a:pt x="390414" y="150784"/>
                </a:cubicBezTo>
                <a:close/>
                <a:moveTo>
                  <a:pt x="368179" y="150784"/>
                </a:moveTo>
                <a:lnTo>
                  <a:pt x="323126" y="150784"/>
                </a:lnTo>
                <a:cubicBezTo>
                  <a:pt x="319527" y="126612"/>
                  <a:pt x="313008" y="103823"/>
                  <a:pt x="303782" y="83434"/>
                </a:cubicBezTo>
                <a:lnTo>
                  <a:pt x="340317" y="83434"/>
                </a:lnTo>
                <a:cubicBezTo>
                  <a:pt x="353325" y="103362"/>
                  <a:pt x="362920" y="126150"/>
                  <a:pt x="368179" y="150784"/>
                </a:cubicBezTo>
                <a:close/>
                <a:moveTo>
                  <a:pt x="372792" y="194607"/>
                </a:moveTo>
                <a:cubicBezTo>
                  <a:pt x="372792" y="207677"/>
                  <a:pt x="371593" y="220440"/>
                  <a:pt x="369317" y="232772"/>
                </a:cubicBezTo>
                <a:lnTo>
                  <a:pt x="323956" y="232772"/>
                </a:lnTo>
                <a:cubicBezTo>
                  <a:pt x="325555" y="220317"/>
                  <a:pt x="326355" y="207554"/>
                  <a:pt x="326355" y="194607"/>
                </a:cubicBezTo>
                <a:cubicBezTo>
                  <a:pt x="326355" y="181107"/>
                  <a:pt x="325463" y="167821"/>
                  <a:pt x="323710" y="154905"/>
                </a:cubicBezTo>
                <a:lnTo>
                  <a:pt x="369010" y="154905"/>
                </a:lnTo>
                <a:cubicBezTo>
                  <a:pt x="371501" y="167729"/>
                  <a:pt x="372792" y="180984"/>
                  <a:pt x="372792" y="194607"/>
                </a:cubicBezTo>
                <a:close/>
                <a:moveTo>
                  <a:pt x="232864" y="350250"/>
                </a:moveTo>
                <a:cubicBezTo>
                  <a:pt x="235232" y="343638"/>
                  <a:pt x="237231" y="336842"/>
                  <a:pt x="238923" y="330291"/>
                </a:cubicBezTo>
                <a:cubicBezTo>
                  <a:pt x="240707" y="323464"/>
                  <a:pt x="242306" y="316206"/>
                  <a:pt x="243782" y="308579"/>
                </a:cubicBezTo>
                <a:lnTo>
                  <a:pt x="297846" y="308579"/>
                </a:lnTo>
                <a:cubicBezTo>
                  <a:pt x="290158" y="324602"/>
                  <a:pt x="280901" y="338656"/>
                  <a:pt x="270414" y="350219"/>
                </a:cubicBezTo>
                <a:lnTo>
                  <a:pt x="232864" y="350219"/>
                </a:lnTo>
                <a:close/>
                <a:moveTo>
                  <a:pt x="266478" y="354402"/>
                </a:moveTo>
                <a:cubicBezTo>
                  <a:pt x="250794" y="370301"/>
                  <a:pt x="232618" y="380757"/>
                  <a:pt x="213090" y="384017"/>
                </a:cubicBezTo>
                <a:cubicBezTo>
                  <a:pt x="220563" y="377805"/>
                  <a:pt x="226591" y="366734"/>
                  <a:pt x="231327" y="354402"/>
                </a:cubicBezTo>
                <a:lnTo>
                  <a:pt x="266478" y="354402"/>
                </a:lnTo>
                <a:close/>
                <a:moveTo>
                  <a:pt x="129502" y="350250"/>
                </a:moveTo>
                <a:cubicBezTo>
                  <a:pt x="119016" y="338687"/>
                  <a:pt x="109759" y="324633"/>
                  <a:pt x="102070" y="308610"/>
                </a:cubicBezTo>
                <a:lnTo>
                  <a:pt x="156135" y="308610"/>
                </a:lnTo>
                <a:cubicBezTo>
                  <a:pt x="157611" y="316237"/>
                  <a:pt x="159210" y="323464"/>
                  <a:pt x="160994" y="330322"/>
                </a:cubicBezTo>
                <a:cubicBezTo>
                  <a:pt x="162685" y="336842"/>
                  <a:pt x="164684" y="343669"/>
                  <a:pt x="167052" y="350281"/>
                </a:cubicBezTo>
                <a:lnTo>
                  <a:pt x="129502" y="350281"/>
                </a:lnTo>
                <a:close/>
                <a:moveTo>
                  <a:pt x="168528" y="354402"/>
                </a:moveTo>
                <a:cubicBezTo>
                  <a:pt x="173295" y="366703"/>
                  <a:pt x="179323" y="377805"/>
                  <a:pt x="186765" y="384017"/>
                </a:cubicBezTo>
                <a:cubicBezTo>
                  <a:pt x="167206" y="380757"/>
                  <a:pt x="149062" y="370301"/>
                  <a:pt x="133377" y="354402"/>
                </a:cubicBezTo>
                <a:lnTo>
                  <a:pt x="168528" y="354402"/>
                </a:lnTo>
                <a:close/>
                <a:moveTo>
                  <a:pt x="77745" y="194607"/>
                </a:moveTo>
                <a:cubicBezTo>
                  <a:pt x="77745" y="180984"/>
                  <a:pt x="78667" y="167729"/>
                  <a:pt x="80420" y="154905"/>
                </a:cubicBezTo>
                <a:lnTo>
                  <a:pt x="147462" y="154905"/>
                </a:lnTo>
                <a:cubicBezTo>
                  <a:pt x="146755" y="167821"/>
                  <a:pt x="146386" y="181107"/>
                  <a:pt x="146386" y="194607"/>
                </a:cubicBezTo>
                <a:cubicBezTo>
                  <a:pt x="146386" y="207585"/>
                  <a:pt x="146724" y="220348"/>
                  <a:pt x="147370" y="232772"/>
                </a:cubicBezTo>
                <a:lnTo>
                  <a:pt x="80205" y="232772"/>
                </a:lnTo>
                <a:cubicBezTo>
                  <a:pt x="78606" y="220471"/>
                  <a:pt x="77745" y="207677"/>
                  <a:pt x="77745" y="194607"/>
                </a:cubicBezTo>
                <a:close/>
                <a:moveTo>
                  <a:pt x="166991" y="38965"/>
                </a:moveTo>
                <a:cubicBezTo>
                  <a:pt x="164623" y="45577"/>
                  <a:pt x="162624" y="52373"/>
                  <a:pt x="160932" y="58923"/>
                </a:cubicBezTo>
                <a:cubicBezTo>
                  <a:pt x="159272" y="65351"/>
                  <a:pt x="157734" y="72178"/>
                  <a:pt x="156350" y="79313"/>
                </a:cubicBezTo>
                <a:lnTo>
                  <a:pt x="102685" y="79313"/>
                </a:lnTo>
                <a:cubicBezTo>
                  <a:pt x="110251" y="63844"/>
                  <a:pt x="119292" y="50220"/>
                  <a:pt x="129502" y="38965"/>
                </a:cubicBezTo>
                <a:lnTo>
                  <a:pt x="166991" y="38965"/>
                </a:lnTo>
                <a:close/>
                <a:moveTo>
                  <a:pt x="133408" y="34844"/>
                </a:moveTo>
                <a:cubicBezTo>
                  <a:pt x="149092" y="18944"/>
                  <a:pt x="167268" y="8488"/>
                  <a:pt x="186796" y="5228"/>
                </a:cubicBezTo>
                <a:cubicBezTo>
                  <a:pt x="179323" y="11440"/>
                  <a:pt x="173295" y="22511"/>
                  <a:pt x="168559" y="34844"/>
                </a:cubicBezTo>
                <a:lnTo>
                  <a:pt x="133408" y="34844"/>
                </a:lnTo>
                <a:close/>
                <a:moveTo>
                  <a:pt x="270384" y="38965"/>
                </a:moveTo>
                <a:cubicBezTo>
                  <a:pt x="280594" y="50220"/>
                  <a:pt x="289635" y="63844"/>
                  <a:pt x="297201" y="79313"/>
                </a:cubicBezTo>
                <a:lnTo>
                  <a:pt x="243505" y="79313"/>
                </a:lnTo>
                <a:cubicBezTo>
                  <a:pt x="242121" y="72178"/>
                  <a:pt x="240584" y="65351"/>
                  <a:pt x="238923" y="58923"/>
                </a:cubicBezTo>
                <a:cubicBezTo>
                  <a:pt x="237231" y="52404"/>
                  <a:pt x="235232" y="45577"/>
                  <a:pt x="232864" y="38965"/>
                </a:cubicBezTo>
                <a:lnTo>
                  <a:pt x="270384" y="38965"/>
                </a:lnTo>
                <a:close/>
                <a:moveTo>
                  <a:pt x="231327" y="34844"/>
                </a:moveTo>
                <a:cubicBezTo>
                  <a:pt x="226560" y="22542"/>
                  <a:pt x="220532" y="11440"/>
                  <a:pt x="213090" y="5228"/>
                </a:cubicBezTo>
                <a:cubicBezTo>
                  <a:pt x="232649" y="8488"/>
                  <a:pt x="250794" y="18944"/>
                  <a:pt x="266478" y="34844"/>
                </a:cubicBezTo>
                <a:lnTo>
                  <a:pt x="231327" y="34844"/>
                </a:lnTo>
                <a:close/>
                <a:moveTo>
                  <a:pt x="249256" y="194607"/>
                </a:moveTo>
                <a:cubicBezTo>
                  <a:pt x="249256" y="207677"/>
                  <a:pt x="248918" y="220440"/>
                  <a:pt x="248272" y="232772"/>
                </a:cubicBezTo>
                <a:lnTo>
                  <a:pt x="151614" y="232772"/>
                </a:lnTo>
                <a:cubicBezTo>
                  <a:pt x="150968" y="220440"/>
                  <a:pt x="150630" y="207677"/>
                  <a:pt x="150630" y="194607"/>
                </a:cubicBezTo>
                <a:cubicBezTo>
                  <a:pt x="150630" y="180984"/>
                  <a:pt x="150999" y="167729"/>
                  <a:pt x="151706" y="154905"/>
                </a:cubicBezTo>
                <a:lnTo>
                  <a:pt x="248180" y="154905"/>
                </a:lnTo>
                <a:cubicBezTo>
                  <a:pt x="248887" y="167729"/>
                  <a:pt x="249256" y="180984"/>
                  <a:pt x="249256" y="194607"/>
                </a:cubicBezTo>
                <a:close/>
                <a:moveTo>
                  <a:pt x="248026" y="236924"/>
                </a:moveTo>
                <a:cubicBezTo>
                  <a:pt x="246580" y="261619"/>
                  <a:pt x="243874" y="284469"/>
                  <a:pt x="240215" y="304489"/>
                </a:cubicBezTo>
                <a:lnTo>
                  <a:pt x="159641" y="304489"/>
                </a:lnTo>
                <a:cubicBezTo>
                  <a:pt x="155981" y="284469"/>
                  <a:pt x="153275" y="261619"/>
                  <a:pt x="151829" y="236924"/>
                </a:cubicBezTo>
                <a:lnTo>
                  <a:pt x="248026" y="236924"/>
                </a:lnTo>
                <a:close/>
                <a:moveTo>
                  <a:pt x="151922" y="150784"/>
                </a:moveTo>
                <a:cubicBezTo>
                  <a:pt x="153429" y="126150"/>
                  <a:pt x="156166" y="103362"/>
                  <a:pt x="159887" y="83434"/>
                </a:cubicBezTo>
                <a:lnTo>
                  <a:pt x="239968" y="83434"/>
                </a:lnTo>
                <a:cubicBezTo>
                  <a:pt x="243690" y="103331"/>
                  <a:pt x="246427" y="126120"/>
                  <a:pt x="247934" y="150784"/>
                </a:cubicBezTo>
                <a:lnTo>
                  <a:pt x="151922" y="150784"/>
                </a:lnTo>
                <a:close/>
                <a:moveTo>
                  <a:pt x="244274" y="83434"/>
                </a:moveTo>
                <a:lnTo>
                  <a:pt x="299138" y="83434"/>
                </a:lnTo>
                <a:cubicBezTo>
                  <a:pt x="308333" y="103331"/>
                  <a:pt x="315130" y="126120"/>
                  <a:pt x="318851" y="150784"/>
                </a:cubicBezTo>
                <a:lnTo>
                  <a:pt x="252178" y="150784"/>
                </a:lnTo>
                <a:cubicBezTo>
                  <a:pt x="250732" y="126581"/>
                  <a:pt x="248057" y="103793"/>
                  <a:pt x="244274" y="83434"/>
                </a:cubicBezTo>
                <a:close/>
                <a:moveTo>
                  <a:pt x="239200" y="79313"/>
                </a:moveTo>
                <a:lnTo>
                  <a:pt x="160686" y="79313"/>
                </a:lnTo>
                <a:cubicBezTo>
                  <a:pt x="163731" y="63844"/>
                  <a:pt x="167391" y="50220"/>
                  <a:pt x="171512" y="38965"/>
                </a:cubicBezTo>
                <a:lnTo>
                  <a:pt x="228374" y="38965"/>
                </a:lnTo>
                <a:cubicBezTo>
                  <a:pt x="232495" y="50220"/>
                  <a:pt x="236124" y="63844"/>
                  <a:pt x="239200" y="79313"/>
                </a:cubicBezTo>
                <a:close/>
                <a:moveTo>
                  <a:pt x="155581" y="83434"/>
                </a:moveTo>
                <a:cubicBezTo>
                  <a:pt x="151829" y="103762"/>
                  <a:pt x="149154" y="126581"/>
                  <a:pt x="147678" y="150784"/>
                </a:cubicBezTo>
                <a:lnTo>
                  <a:pt x="81004" y="150784"/>
                </a:lnTo>
                <a:cubicBezTo>
                  <a:pt x="84726" y="126150"/>
                  <a:pt x="91522" y="103362"/>
                  <a:pt x="100717" y="83434"/>
                </a:cubicBezTo>
                <a:lnTo>
                  <a:pt x="155581" y="83434"/>
                </a:lnTo>
                <a:close/>
                <a:moveTo>
                  <a:pt x="147585" y="236924"/>
                </a:moveTo>
                <a:cubicBezTo>
                  <a:pt x="149000" y="261158"/>
                  <a:pt x="151614" y="284038"/>
                  <a:pt x="155335" y="304489"/>
                </a:cubicBezTo>
                <a:lnTo>
                  <a:pt x="100102" y="304489"/>
                </a:lnTo>
                <a:cubicBezTo>
                  <a:pt x="91030" y="284469"/>
                  <a:pt x="84356" y="261619"/>
                  <a:pt x="80758" y="236924"/>
                </a:cubicBezTo>
                <a:lnTo>
                  <a:pt x="147585" y="236924"/>
                </a:lnTo>
                <a:close/>
                <a:moveTo>
                  <a:pt x="160410" y="308610"/>
                </a:moveTo>
                <a:lnTo>
                  <a:pt x="239415" y="308610"/>
                </a:lnTo>
                <a:cubicBezTo>
                  <a:pt x="236309" y="324633"/>
                  <a:pt x="232557" y="338687"/>
                  <a:pt x="228344" y="350250"/>
                </a:cubicBezTo>
                <a:lnTo>
                  <a:pt x="171512" y="350250"/>
                </a:lnTo>
                <a:cubicBezTo>
                  <a:pt x="167268" y="338687"/>
                  <a:pt x="163516" y="324633"/>
                  <a:pt x="160410" y="308610"/>
                </a:cubicBezTo>
                <a:close/>
                <a:moveTo>
                  <a:pt x="244520" y="304489"/>
                </a:moveTo>
                <a:cubicBezTo>
                  <a:pt x="248241" y="284038"/>
                  <a:pt x="250855" y="261188"/>
                  <a:pt x="252270" y="236924"/>
                </a:cubicBezTo>
                <a:lnTo>
                  <a:pt x="319097" y="236924"/>
                </a:lnTo>
                <a:cubicBezTo>
                  <a:pt x="315499" y="261619"/>
                  <a:pt x="308856" y="284469"/>
                  <a:pt x="299753" y="304489"/>
                </a:cubicBezTo>
                <a:lnTo>
                  <a:pt x="244520" y="304489"/>
                </a:lnTo>
                <a:close/>
                <a:moveTo>
                  <a:pt x="252516" y="232803"/>
                </a:moveTo>
                <a:cubicBezTo>
                  <a:pt x="253162" y="220379"/>
                  <a:pt x="253500" y="207585"/>
                  <a:pt x="253500" y="194638"/>
                </a:cubicBezTo>
                <a:cubicBezTo>
                  <a:pt x="253500" y="181137"/>
                  <a:pt x="253131" y="167852"/>
                  <a:pt x="252424" y="154935"/>
                </a:cubicBezTo>
                <a:lnTo>
                  <a:pt x="319466" y="154935"/>
                </a:lnTo>
                <a:cubicBezTo>
                  <a:pt x="321219" y="167729"/>
                  <a:pt x="322141" y="181014"/>
                  <a:pt x="322141" y="194638"/>
                </a:cubicBezTo>
                <a:cubicBezTo>
                  <a:pt x="322141" y="207708"/>
                  <a:pt x="321280" y="220471"/>
                  <a:pt x="319681" y="232803"/>
                </a:cubicBezTo>
                <a:lnTo>
                  <a:pt x="252516" y="232803"/>
                </a:lnTo>
                <a:close/>
                <a:moveTo>
                  <a:pt x="301906" y="79313"/>
                </a:moveTo>
                <a:cubicBezTo>
                  <a:pt x="298277" y="71748"/>
                  <a:pt x="294310" y="64521"/>
                  <a:pt x="289943" y="57724"/>
                </a:cubicBezTo>
                <a:cubicBezTo>
                  <a:pt x="285576" y="50897"/>
                  <a:pt x="280901" y="44623"/>
                  <a:pt x="276011" y="38965"/>
                </a:cubicBezTo>
                <a:lnTo>
                  <a:pt x="299599" y="38965"/>
                </a:lnTo>
                <a:cubicBezTo>
                  <a:pt x="314023" y="50220"/>
                  <a:pt x="326816" y="63844"/>
                  <a:pt x="337518" y="79313"/>
                </a:cubicBezTo>
                <a:lnTo>
                  <a:pt x="301906" y="79313"/>
                </a:lnTo>
                <a:close/>
                <a:moveTo>
                  <a:pt x="272321" y="34844"/>
                </a:moveTo>
                <a:cubicBezTo>
                  <a:pt x="261650" y="23373"/>
                  <a:pt x="249963" y="14546"/>
                  <a:pt x="237600" y="8672"/>
                </a:cubicBezTo>
                <a:cubicBezTo>
                  <a:pt x="258021" y="13685"/>
                  <a:pt x="277088" y="22634"/>
                  <a:pt x="294094" y="34844"/>
                </a:cubicBezTo>
                <a:lnTo>
                  <a:pt x="272321" y="34844"/>
                </a:lnTo>
                <a:close/>
                <a:moveTo>
                  <a:pt x="226775" y="34844"/>
                </a:moveTo>
                <a:lnTo>
                  <a:pt x="173080" y="34844"/>
                </a:lnTo>
                <a:cubicBezTo>
                  <a:pt x="180799" y="15438"/>
                  <a:pt x="190025" y="4152"/>
                  <a:pt x="199928" y="4152"/>
                </a:cubicBezTo>
                <a:cubicBezTo>
                  <a:pt x="209830" y="4121"/>
                  <a:pt x="219056" y="15438"/>
                  <a:pt x="226775" y="34844"/>
                </a:cubicBezTo>
                <a:close/>
                <a:moveTo>
                  <a:pt x="127565" y="34844"/>
                </a:moveTo>
                <a:lnTo>
                  <a:pt x="105822" y="34844"/>
                </a:lnTo>
                <a:cubicBezTo>
                  <a:pt x="122829" y="22665"/>
                  <a:pt x="141896" y="13685"/>
                  <a:pt x="162316" y="8672"/>
                </a:cubicBezTo>
                <a:cubicBezTo>
                  <a:pt x="149923" y="14546"/>
                  <a:pt x="138236" y="23342"/>
                  <a:pt x="127565" y="34844"/>
                </a:cubicBezTo>
                <a:close/>
                <a:moveTo>
                  <a:pt x="123844" y="38965"/>
                </a:moveTo>
                <a:cubicBezTo>
                  <a:pt x="118954" y="44654"/>
                  <a:pt x="114310" y="50897"/>
                  <a:pt x="109913" y="57724"/>
                </a:cubicBezTo>
                <a:cubicBezTo>
                  <a:pt x="105546" y="64521"/>
                  <a:pt x="101548" y="71748"/>
                  <a:pt x="97949" y="79313"/>
                </a:cubicBezTo>
                <a:lnTo>
                  <a:pt x="62337" y="79313"/>
                </a:lnTo>
                <a:cubicBezTo>
                  <a:pt x="73039" y="63844"/>
                  <a:pt x="85833" y="50220"/>
                  <a:pt x="100256" y="38965"/>
                </a:cubicBezTo>
                <a:lnTo>
                  <a:pt x="123844" y="38965"/>
                </a:lnTo>
                <a:close/>
                <a:moveTo>
                  <a:pt x="97365" y="308610"/>
                </a:moveTo>
                <a:cubicBezTo>
                  <a:pt x="101148" y="316637"/>
                  <a:pt x="105330" y="324294"/>
                  <a:pt x="109943" y="331490"/>
                </a:cubicBezTo>
                <a:cubicBezTo>
                  <a:pt x="114310" y="338318"/>
                  <a:pt x="118985" y="344591"/>
                  <a:pt x="123875" y="350250"/>
                </a:cubicBezTo>
                <a:lnTo>
                  <a:pt x="100287" y="350250"/>
                </a:lnTo>
                <a:cubicBezTo>
                  <a:pt x="85433" y="338687"/>
                  <a:pt x="72332" y="324633"/>
                  <a:pt x="61445" y="308610"/>
                </a:cubicBezTo>
                <a:lnTo>
                  <a:pt x="97365" y="308610"/>
                </a:lnTo>
                <a:close/>
                <a:moveTo>
                  <a:pt x="127565" y="354402"/>
                </a:moveTo>
                <a:cubicBezTo>
                  <a:pt x="138236" y="365873"/>
                  <a:pt x="149923" y="374699"/>
                  <a:pt x="162286" y="380573"/>
                </a:cubicBezTo>
                <a:cubicBezTo>
                  <a:pt x="141865" y="375560"/>
                  <a:pt x="122798" y="366611"/>
                  <a:pt x="105792" y="354402"/>
                </a:cubicBezTo>
                <a:lnTo>
                  <a:pt x="127565" y="354402"/>
                </a:lnTo>
                <a:close/>
                <a:moveTo>
                  <a:pt x="173080" y="354402"/>
                </a:moveTo>
                <a:lnTo>
                  <a:pt x="226775" y="354402"/>
                </a:lnTo>
                <a:cubicBezTo>
                  <a:pt x="219056" y="373807"/>
                  <a:pt x="209830" y="385094"/>
                  <a:pt x="199928" y="385094"/>
                </a:cubicBezTo>
                <a:cubicBezTo>
                  <a:pt x="190025" y="385094"/>
                  <a:pt x="180799" y="373807"/>
                  <a:pt x="173080" y="354402"/>
                </a:cubicBezTo>
                <a:close/>
                <a:moveTo>
                  <a:pt x="272321" y="354402"/>
                </a:moveTo>
                <a:lnTo>
                  <a:pt x="294064" y="354402"/>
                </a:lnTo>
                <a:cubicBezTo>
                  <a:pt x="277057" y="366580"/>
                  <a:pt x="257990" y="375560"/>
                  <a:pt x="237570" y="380573"/>
                </a:cubicBezTo>
                <a:cubicBezTo>
                  <a:pt x="249963" y="374668"/>
                  <a:pt x="261650" y="365873"/>
                  <a:pt x="272321" y="354402"/>
                </a:cubicBezTo>
                <a:close/>
                <a:moveTo>
                  <a:pt x="276011" y="350250"/>
                </a:moveTo>
                <a:cubicBezTo>
                  <a:pt x="280901" y="344561"/>
                  <a:pt x="285545" y="338318"/>
                  <a:pt x="289943" y="331490"/>
                </a:cubicBezTo>
                <a:cubicBezTo>
                  <a:pt x="294556" y="324294"/>
                  <a:pt x="298738" y="316637"/>
                  <a:pt x="302521" y="308610"/>
                </a:cubicBezTo>
                <a:lnTo>
                  <a:pt x="338441" y="308610"/>
                </a:lnTo>
                <a:cubicBezTo>
                  <a:pt x="327554" y="324633"/>
                  <a:pt x="314453" y="338687"/>
                  <a:pt x="299599" y="350250"/>
                </a:cubicBezTo>
                <a:lnTo>
                  <a:pt x="276011" y="350250"/>
                </a:lnTo>
                <a:close/>
                <a:moveTo>
                  <a:pt x="304366" y="304489"/>
                </a:moveTo>
                <a:cubicBezTo>
                  <a:pt x="313469" y="284007"/>
                  <a:pt x="319897" y="261158"/>
                  <a:pt x="323341" y="236924"/>
                </a:cubicBezTo>
                <a:lnTo>
                  <a:pt x="368487" y="236924"/>
                </a:lnTo>
                <a:cubicBezTo>
                  <a:pt x="363412" y="261619"/>
                  <a:pt x="353971" y="284469"/>
                  <a:pt x="341116" y="304489"/>
                </a:cubicBezTo>
                <a:lnTo>
                  <a:pt x="304366" y="304489"/>
                </a:lnTo>
                <a:close/>
                <a:moveTo>
                  <a:pt x="372854" y="236924"/>
                </a:moveTo>
                <a:lnTo>
                  <a:pt x="390752" y="236924"/>
                </a:lnTo>
                <a:cubicBezTo>
                  <a:pt x="385001" y="261619"/>
                  <a:pt x="374330" y="284469"/>
                  <a:pt x="359784" y="304489"/>
                </a:cubicBezTo>
                <a:lnTo>
                  <a:pt x="346160" y="304489"/>
                </a:lnTo>
                <a:cubicBezTo>
                  <a:pt x="358984" y="284007"/>
                  <a:pt x="367995" y="261127"/>
                  <a:pt x="372854" y="236924"/>
                </a:cubicBezTo>
                <a:close/>
                <a:moveTo>
                  <a:pt x="391675" y="232803"/>
                </a:moveTo>
                <a:lnTo>
                  <a:pt x="373653" y="232803"/>
                </a:lnTo>
                <a:cubicBezTo>
                  <a:pt x="375898" y="220348"/>
                  <a:pt x="377036" y="207585"/>
                  <a:pt x="377036" y="194638"/>
                </a:cubicBezTo>
                <a:cubicBezTo>
                  <a:pt x="377036" y="181137"/>
                  <a:pt x="375775" y="167852"/>
                  <a:pt x="373346" y="154935"/>
                </a:cubicBezTo>
                <a:lnTo>
                  <a:pt x="390844" y="154935"/>
                </a:lnTo>
                <a:lnTo>
                  <a:pt x="390844" y="152690"/>
                </a:lnTo>
                <a:cubicBezTo>
                  <a:pt x="393951" y="166191"/>
                  <a:pt x="395611" y="180215"/>
                  <a:pt x="395611" y="194638"/>
                </a:cubicBezTo>
                <a:cubicBezTo>
                  <a:pt x="395611" y="207677"/>
                  <a:pt x="394258" y="220471"/>
                  <a:pt x="391675" y="232803"/>
                </a:cubicBezTo>
                <a:close/>
                <a:moveTo>
                  <a:pt x="355693" y="79313"/>
                </a:moveTo>
                <a:lnTo>
                  <a:pt x="342654" y="79313"/>
                </a:lnTo>
                <a:cubicBezTo>
                  <a:pt x="337426" y="71532"/>
                  <a:pt x="331644" y="64152"/>
                  <a:pt x="325340" y="57201"/>
                </a:cubicBezTo>
                <a:cubicBezTo>
                  <a:pt x="319343" y="50589"/>
                  <a:pt x="312977" y="44500"/>
                  <a:pt x="306304" y="38995"/>
                </a:cubicBezTo>
                <a:lnTo>
                  <a:pt x="312239" y="38995"/>
                </a:lnTo>
                <a:lnTo>
                  <a:pt x="312239" y="38657"/>
                </a:lnTo>
                <a:cubicBezTo>
                  <a:pt x="328784" y="49913"/>
                  <a:pt x="343454" y="63659"/>
                  <a:pt x="355693" y="79313"/>
                </a:cubicBezTo>
                <a:close/>
                <a:moveTo>
                  <a:pt x="306488" y="34844"/>
                </a:moveTo>
                <a:lnTo>
                  <a:pt x="301137" y="34844"/>
                </a:lnTo>
                <a:cubicBezTo>
                  <a:pt x="294002" y="29369"/>
                  <a:pt x="286529" y="24480"/>
                  <a:pt x="278779" y="20236"/>
                </a:cubicBezTo>
                <a:cubicBezTo>
                  <a:pt x="288436" y="24387"/>
                  <a:pt x="297723" y="29277"/>
                  <a:pt x="306488" y="34844"/>
                </a:cubicBezTo>
                <a:close/>
                <a:moveTo>
                  <a:pt x="98749" y="34844"/>
                </a:moveTo>
                <a:lnTo>
                  <a:pt x="93398" y="34844"/>
                </a:lnTo>
                <a:cubicBezTo>
                  <a:pt x="102163" y="29277"/>
                  <a:pt x="111450" y="24387"/>
                  <a:pt x="121107" y="20236"/>
                </a:cubicBezTo>
                <a:cubicBezTo>
                  <a:pt x="113357" y="24480"/>
                  <a:pt x="105884" y="29339"/>
                  <a:pt x="98749" y="34844"/>
                </a:cubicBezTo>
                <a:close/>
                <a:moveTo>
                  <a:pt x="87616" y="38626"/>
                </a:moveTo>
                <a:lnTo>
                  <a:pt x="87616" y="38965"/>
                </a:lnTo>
                <a:lnTo>
                  <a:pt x="93552" y="38965"/>
                </a:lnTo>
                <a:cubicBezTo>
                  <a:pt x="86878" y="44500"/>
                  <a:pt x="80512" y="50559"/>
                  <a:pt x="74515" y="57170"/>
                </a:cubicBezTo>
                <a:cubicBezTo>
                  <a:pt x="68211" y="64121"/>
                  <a:pt x="62429" y="71532"/>
                  <a:pt x="57201" y="79282"/>
                </a:cubicBezTo>
                <a:lnTo>
                  <a:pt x="44162" y="79282"/>
                </a:lnTo>
                <a:cubicBezTo>
                  <a:pt x="56402" y="63659"/>
                  <a:pt x="71071" y="49913"/>
                  <a:pt x="87616" y="38626"/>
                </a:cubicBezTo>
                <a:close/>
                <a:moveTo>
                  <a:pt x="9011" y="152660"/>
                </a:moveTo>
                <a:lnTo>
                  <a:pt x="9011" y="154905"/>
                </a:lnTo>
                <a:lnTo>
                  <a:pt x="26509" y="154905"/>
                </a:lnTo>
                <a:cubicBezTo>
                  <a:pt x="24080" y="167821"/>
                  <a:pt x="22819" y="181107"/>
                  <a:pt x="22819" y="194607"/>
                </a:cubicBezTo>
                <a:cubicBezTo>
                  <a:pt x="22819" y="207585"/>
                  <a:pt x="23957" y="220348"/>
                  <a:pt x="26202" y="232772"/>
                </a:cubicBezTo>
                <a:lnTo>
                  <a:pt x="8180" y="232772"/>
                </a:lnTo>
                <a:cubicBezTo>
                  <a:pt x="5597" y="220440"/>
                  <a:pt x="4244" y="207677"/>
                  <a:pt x="4244" y="194607"/>
                </a:cubicBezTo>
                <a:cubicBezTo>
                  <a:pt x="4244" y="180215"/>
                  <a:pt x="5905" y="166160"/>
                  <a:pt x="9011" y="152660"/>
                </a:cubicBezTo>
                <a:close/>
                <a:moveTo>
                  <a:pt x="43147" y="308610"/>
                </a:moveTo>
                <a:lnTo>
                  <a:pt x="56340" y="308610"/>
                </a:lnTo>
                <a:cubicBezTo>
                  <a:pt x="61784" y="316852"/>
                  <a:pt x="67842" y="324694"/>
                  <a:pt x="74515" y="332044"/>
                </a:cubicBezTo>
                <a:cubicBezTo>
                  <a:pt x="80512" y="338656"/>
                  <a:pt x="86878" y="344745"/>
                  <a:pt x="93552" y="350250"/>
                </a:cubicBezTo>
                <a:lnTo>
                  <a:pt x="87094" y="350250"/>
                </a:lnTo>
                <a:cubicBezTo>
                  <a:pt x="70302" y="338687"/>
                  <a:pt x="55448" y="324633"/>
                  <a:pt x="43147" y="308610"/>
                </a:cubicBezTo>
                <a:close/>
                <a:moveTo>
                  <a:pt x="93367" y="354402"/>
                </a:moveTo>
                <a:lnTo>
                  <a:pt x="98718" y="354402"/>
                </a:lnTo>
                <a:cubicBezTo>
                  <a:pt x="105853" y="359876"/>
                  <a:pt x="113326" y="364766"/>
                  <a:pt x="121076" y="369010"/>
                </a:cubicBezTo>
                <a:cubicBezTo>
                  <a:pt x="111419" y="364827"/>
                  <a:pt x="102163" y="359937"/>
                  <a:pt x="93367" y="354402"/>
                </a:cubicBezTo>
                <a:close/>
                <a:moveTo>
                  <a:pt x="278779" y="368979"/>
                </a:moveTo>
                <a:cubicBezTo>
                  <a:pt x="286529" y="364735"/>
                  <a:pt x="294002" y="359876"/>
                  <a:pt x="301137" y="354371"/>
                </a:cubicBezTo>
                <a:lnTo>
                  <a:pt x="306488" y="354371"/>
                </a:lnTo>
                <a:cubicBezTo>
                  <a:pt x="297723" y="359937"/>
                  <a:pt x="288436" y="364827"/>
                  <a:pt x="278779" y="368979"/>
                </a:cubicBezTo>
                <a:close/>
                <a:moveTo>
                  <a:pt x="312762" y="350250"/>
                </a:moveTo>
                <a:lnTo>
                  <a:pt x="306304" y="350250"/>
                </a:lnTo>
                <a:cubicBezTo>
                  <a:pt x="312977" y="344714"/>
                  <a:pt x="319343" y="338656"/>
                  <a:pt x="325340" y="332044"/>
                </a:cubicBezTo>
                <a:cubicBezTo>
                  <a:pt x="332013" y="324694"/>
                  <a:pt x="338072" y="316852"/>
                  <a:pt x="343515" y="308610"/>
                </a:cubicBezTo>
                <a:lnTo>
                  <a:pt x="356708" y="308610"/>
                </a:lnTo>
                <a:cubicBezTo>
                  <a:pt x="344407" y="324633"/>
                  <a:pt x="329553" y="338687"/>
                  <a:pt x="312762" y="350250"/>
                </a:cubicBezTo>
                <a:close/>
              </a:path>
            </a:pathLst>
          </a:custGeom>
          <a:solidFill>
            <a:schemeClr val="lt1"/>
          </a:solidFill>
          <a:ln w="3073"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MiSans Heavy" panose="00000A00000000000000" pitchFamily="2" charset="-122"/>
              <a:ea typeface="MiSans Heavy" panose="00000A00000000000000" pitchFamily="2" charset="-122"/>
            </a:endParaRPr>
          </a:p>
        </p:txBody>
      </p:sp>
      <p:grpSp>
        <p:nvGrpSpPr>
          <p:cNvPr id="264" name="组合 263">
            <a:extLst>
              <a:ext uri="{FF2B5EF4-FFF2-40B4-BE49-F238E27FC236}">
                <a16:creationId xmlns:a16="http://schemas.microsoft.com/office/drawing/2014/main" id="{A02BD672-CAA2-440B-86AB-A3E1DD0B2696}"/>
              </a:ext>
            </a:extLst>
          </p:cNvPr>
          <p:cNvGrpSpPr/>
          <p:nvPr userDrawn="1"/>
        </p:nvGrpSpPr>
        <p:grpSpPr>
          <a:xfrm>
            <a:off x="1638429" y="522365"/>
            <a:ext cx="599344" cy="5816438"/>
            <a:chOff x="1928350" y="522487"/>
            <a:chExt cx="599344" cy="5816438"/>
          </a:xfrm>
        </p:grpSpPr>
        <p:cxnSp>
          <p:nvCxnSpPr>
            <p:cNvPr id="265" name="直接连接符 264">
              <a:extLst>
                <a:ext uri="{FF2B5EF4-FFF2-40B4-BE49-F238E27FC236}">
                  <a16:creationId xmlns:a16="http://schemas.microsoft.com/office/drawing/2014/main" id="{C80021F2-9C85-8EB4-2D4E-21E012C64938}"/>
                </a:ext>
              </a:extLst>
            </p:cNvPr>
            <p:cNvCxnSpPr>
              <a:cxnSpLocks/>
            </p:cNvCxnSpPr>
            <p:nvPr/>
          </p:nvCxnSpPr>
          <p:spPr>
            <a:xfrm flipH="1">
              <a:off x="2227448" y="522489"/>
              <a:ext cx="1" cy="5813267"/>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sp>
          <p:nvSpPr>
            <p:cNvPr id="266" name="图形 25">
              <a:extLst>
                <a:ext uri="{FF2B5EF4-FFF2-40B4-BE49-F238E27FC236}">
                  <a16:creationId xmlns:a16="http://schemas.microsoft.com/office/drawing/2014/main" id="{D95AD734-852B-DCDA-9A2D-9967ECA7CB27}"/>
                </a:ext>
              </a:extLst>
            </p:cNvPr>
            <p:cNvSpPr/>
            <p:nvPr/>
          </p:nvSpPr>
          <p:spPr>
            <a:xfrm>
              <a:off x="1928350" y="1508264"/>
              <a:ext cx="599344" cy="65184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267" name="任意多边形: 形状 266">
              <a:extLst>
                <a:ext uri="{FF2B5EF4-FFF2-40B4-BE49-F238E27FC236}">
                  <a16:creationId xmlns:a16="http://schemas.microsoft.com/office/drawing/2014/main" id="{468A53E5-4E2F-2A3D-196B-6A939CCDC498}"/>
                </a:ext>
              </a:extLst>
            </p:cNvPr>
            <p:cNvSpPr/>
            <p:nvPr/>
          </p:nvSpPr>
          <p:spPr>
            <a:xfrm>
              <a:off x="2039056" y="522487"/>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268" name="任意多边形: 形状 267">
              <a:extLst>
                <a:ext uri="{FF2B5EF4-FFF2-40B4-BE49-F238E27FC236}">
                  <a16:creationId xmlns:a16="http://schemas.microsoft.com/office/drawing/2014/main" id="{BF987760-F2B9-5A70-4112-70BBD8F7C84F}"/>
                </a:ext>
              </a:extLst>
            </p:cNvPr>
            <p:cNvSpPr/>
            <p:nvPr/>
          </p:nvSpPr>
          <p:spPr>
            <a:xfrm flipV="1">
              <a:off x="2039056" y="6132280"/>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grpSp>
      <p:sp>
        <p:nvSpPr>
          <p:cNvPr id="272" name="文本框 271">
            <a:extLst>
              <a:ext uri="{FF2B5EF4-FFF2-40B4-BE49-F238E27FC236}">
                <a16:creationId xmlns:a16="http://schemas.microsoft.com/office/drawing/2014/main" id="{9DD806DD-B5AD-0BBA-0173-B068EE72A89B}"/>
              </a:ext>
            </a:extLst>
          </p:cNvPr>
          <p:cNvSpPr txBox="1"/>
          <p:nvPr userDrawn="1"/>
        </p:nvSpPr>
        <p:spPr>
          <a:xfrm>
            <a:off x="5542568" y="506973"/>
            <a:ext cx="6070072" cy="1065356"/>
          </a:xfrm>
          <a:prstGeom prst="rect">
            <a:avLst/>
          </a:prstGeom>
          <a:noFill/>
        </p:spPr>
        <p:txBody>
          <a:bodyPr wrap="square" rtlCol="0">
            <a:spAutoFit/>
          </a:bodyPr>
          <a:lstStyle/>
          <a:p>
            <a:pPr algn="r">
              <a:lnSpc>
                <a:spcPct val="70000"/>
              </a:lnSpc>
            </a:pPr>
            <a:r>
              <a:rPr lang="en-US" altLang="zh-CN" sz="8800" dirty="0">
                <a:ln>
                  <a:solidFill>
                    <a:schemeClr val="bg1">
                      <a:alpha val="30000"/>
                    </a:schemeClr>
                  </a:solidFill>
                </a:ln>
                <a:solidFill>
                  <a:schemeClr val="tx1">
                    <a:alpha val="20000"/>
                  </a:schemeClr>
                </a:solidFill>
                <a:latin typeface="Salvaje Display" panose="00000500000000000000" pitchFamily="50" charset="0"/>
                <a:ea typeface="MiSans Heavy" panose="00000A00000000000000" pitchFamily="2" charset="-122"/>
              </a:rPr>
              <a:t>FA</a:t>
            </a:r>
            <a:r>
              <a:rPr lang="en-US" altLang="zh-CN" sz="8800" dirty="0">
                <a:ln>
                  <a:solidFill>
                    <a:schemeClr val="tx1">
                      <a:alpha val="24000"/>
                    </a:schemeClr>
                  </a:solidFill>
                </a:ln>
                <a:noFill/>
                <a:latin typeface="Salvaje Display" panose="00000500000000000000" pitchFamily="50" charset="0"/>
                <a:ea typeface="MiSans Heavy" panose="00000A00000000000000" pitchFamily="2" charset="-122"/>
              </a:rPr>
              <a:t>SH</a:t>
            </a:r>
            <a:r>
              <a:rPr lang="en-US" altLang="zh-CN" sz="8800" dirty="0">
                <a:ln>
                  <a:solidFill>
                    <a:schemeClr val="bg1">
                      <a:alpha val="30000"/>
                    </a:schemeClr>
                  </a:solidFill>
                </a:ln>
                <a:solidFill>
                  <a:schemeClr val="tx1">
                    <a:alpha val="20000"/>
                  </a:schemeClr>
                </a:solidFill>
                <a:latin typeface="Salvaje Display" panose="00000500000000000000" pitchFamily="50" charset="0"/>
                <a:ea typeface="MiSans Heavy" panose="00000A00000000000000" pitchFamily="2" charset="-122"/>
              </a:rPr>
              <a:t>I</a:t>
            </a:r>
            <a:r>
              <a:rPr lang="en-US" altLang="zh-CN" sz="8800" dirty="0">
                <a:ln>
                  <a:solidFill>
                    <a:schemeClr val="bg1">
                      <a:alpha val="42000"/>
                    </a:schemeClr>
                  </a:solidFill>
                </a:ln>
                <a:solidFill>
                  <a:schemeClr val="tx1">
                    <a:alpha val="20000"/>
                  </a:schemeClr>
                </a:solidFill>
                <a:latin typeface="Salvaje Display" panose="00000500000000000000" pitchFamily="50" charset="0"/>
                <a:ea typeface="MiSans Heavy" panose="00000A00000000000000" pitchFamily="2" charset="-122"/>
              </a:rPr>
              <a:t>ON</a:t>
            </a:r>
            <a:r>
              <a:rPr lang="en-US" altLang="zh-CN" sz="8800" dirty="0">
                <a:ln>
                  <a:solidFill>
                    <a:schemeClr val="bg1">
                      <a:alpha val="42000"/>
                    </a:schemeClr>
                  </a:solidFill>
                </a:ln>
                <a:solidFill>
                  <a:schemeClr val="tx1"/>
                </a:solidFill>
                <a:latin typeface="Salvaje Display" panose="00000500000000000000" pitchFamily="50" charset="0"/>
                <a:ea typeface="MiSans Heavy" panose="00000A00000000000000" pitchFamily="2" charset="-122"/>
              </a:rPr>
              <a:t> </a:t>
            </a:r>
            <a:endParaRPr lang="zh-CN" altLang="en-US" sz="8800" dirty="0">
              <a:ln>
                <a:solidFill>
                  <a:schemeClr val="bg1">
                    <a:alpha val="42000"/>
                  </a:schemeClr>
                </a:solidFill>
              </a:ln>
              <a:solidFill>
                <a:schemeClr val="tx1"/>
              </a:solidFill>
              <a:latin typeface="Salvaje Display" panose="00000500000000000000" pitchFamily="50" charset="0"/>
              <a:ea typeface="MiSans Heavy" panose="00000A00000000000000" pitchFamily="2" charset="-122"/>
            </a:endParaRPr>
          </a:p>
        </p:txBody>
      </p:sp>
      <p:sp>
        <p:nvSpPr>
          <p:cNvPr id="291" name="任意多边形: 形状 290">
            <a:extLst>
              <a:ext uri="{FF2B5EF4-FFF2-40B4-BE49-F238E27FC236}">
                <a16:creationId xmlns:a16="http://schemas.microsoft.com/office/drawing/2014/main" id="{11FC7BC4-A113-145F-9B62-4FFFB9BF56B8}"/>
              </a:ext>
            </a:extLst>
          </p:cNvPr>
          <p:cNvSpPr/>
          <p:nvPr userDrawn="1"/>
        </p:nvSpPr>
        <p:spPr>
          <a:xfrm>
            <a:off x="10940082" y="5887693"/>
            <a:ext cx="232784" cy="226607"/>
          </a:xfrm>
          <a:custGeom>
            <a:avLst/>
            <a:gdLst>
              <a:gd name="connsiteX0" fmla="*/ 399855 w 399855"/>
              <a:gd name="connsiteY0" fmla="*/ 194607 h 389245"/>
              <a:gd name="connsiteX1" fmla="*/ 341301 w 399855"/>
              <a:gd name="connsiteY1" fmla="*/ 56986 h 389245"/>
              <a:gd name="connsiteX2" fmla="*/ 199928 w 399855"/>
              <a:gd name="connsiteY2" fmla="*/ 0 h 389245"/>
              <a:gd name="connsiteX3" fmla="*/ 58554 w 399855"/>
              <a:gd name="connsiteY3" fmla="*/ 56986 h 389245"/>
              <a:gd name="connsiteX4" fmla="*/ 0 w 399855"/>
              <a:gd name="connsiteY4" fmla="*/ 194607 h 389245"/>
              <a:gd name="connsiteX5" fmla="*/ 58554 w 399855"/>
              <a:gd name="connsiteY5" fmla="*/ 332229 h 389245"/>
              <a:gd name="connsiteX6" fmla="*/ 84910 w 399855"/>
              <a:gd name="connsiteY6" fmla="*/ 353879 h 389245"/>
              <a:gd name="connsiteX7" fmla="*/ 84910 w 399855"/>
              <a:gd name="connsiteY7" fmla="*/ 354402 h 389245"/>
              <a:gd name="connsiteX8" fmla="*/ 85679 w 399855"/>
              <a:gd name="connsiteY8" fmla="*/ 354402 h 389245"/>
              <a:gd name="connsiteX9" fmla="*/ 199897 w 399855"/>
              <a:gd name="connsiteY9" fmla="*/ 389245 h 389245"/>
              <a:gd name="connsiteX10" fmla="*/ 314115 w 399855"/>
              <a:gd name="connsiteY10" fmla="*/ 354402 h 389245"/>
              <a:gd name="connsiteX11" fmla="*/ 314884 w 399855"/>
              <a:gd name="connsiteY11" fmla="*/ 354402 h 389245"/>
              <a:gd name="connsiteX12" fmla="*/ 314884 w 399855"/>
              <a:gd name="connsiteY12" fmla="*/ 353879 h 389245"/>
              <a:gd name="connsiteX13" fmla="*/ 341270 w 399855"/>
              <a:gd name="connsiteY13" fmla="*/ 332229 h 389245"/>
              <a:gd name="connsiteX14" fmla="*/ 399855 w 399855"/>
              <a:gd name="connsiteY14" fmla="*/ 194607 h 389245"/>
              <a:gd name="connsiteX15" fmla="*/ 9103 w 399855"/>
              <a:gd name="connsiteY15" fmla="*/ 236924 h 389245"/>
              <a:gd name="connsiteX16" fmla="*/ 27001 w 399855"/>
              <a:gd name="connsiteY16" fmla="*/ 236924 h 389245"/>
              <a:gd name="connsiteX17" fmla="*/ 53695 w 399855"/>
              <a:gd name="connsiteY17" fmla="*/ 304489 h 389245"/>
              <a:gd name="connsiteX18" fmla="*/ 40072 w 399855"/>
              <a:gd name="connsiteY18" fmla="*/ 304489 h 389245"/>
              <a:gd name="connsiteX19" fmla="*/ 9103 w 399855"/>
              <a:gd name="connsiteY19" fmla="*/ 236924 h 389245"/>
              <a:gd name="connsiteX20" fmla="*/ 31368 w 399855"/>
              <a:gd name="connsiteY20" fmla="*/ 236924 h 389245"/>
              <a:gd name="connsiteX21" fmla="*/ 76514 w 399855"/>
              <a:gd name="connsiteY21" fmla="*/ 236924 h 389245"/>
              <a:gd name="connsiteX22" fmla="*/ 95489 w 399855"/>
              <a:gd name="connsiteY22" fmla="*/ 304489 h 389245"/>
              <a:gd name="connsiteX23" fmla="*/ 58708 w 399855"/>
              <a:gd name="connsiteY23" fmla="*/ 304489 h 389245"/>
              <a:gd name="connsiteX24" fmla="*/ 31368 w 399855"/>
              <a:gd name="connsiteY24" fmla="*/ 236924 h 389245"/>
              <a:gd name="connsiteX25" fmla="*/ 27063 w 399855"/>
              <a:gd name="connsiteY25" fmla="*/ 194607 h 389245"/>
              <a:gd name="connsiteX26" fmla="*/ 30846 w 399855"/>
              <a:gd name="connsiteY26" fmla="*/ 154905 h 389245"/>
              <a:gd name="connsiteX27" fmla="*/ 76145 w 399855"/>
              <a:gd name="connsiteY27" fmla="*/ 154905 h 389245"/>
              <a:gd name="connsiteX28" fmla="*/ 73501 w 399855"/>
              <a:gd name="connsiteY28" fmla="*/ 194607 h 389245"/>
              <a:gd name="connsiteX29" fmla="*/ 75899 w 399855"/>
              <a:gd name="connsiteY29" fmla="*/ 232772 h 389245"/>
              <a:gd name="connsiteX30" fmla="*/ 30538 w 399855"/>
              <a:gd name="connsiteY30" fmla="*/ 232772 h 389245"/>
              <a:gd name="connsiteX31" fmla="*/ 27063 w 399855"/>
              <a:gd name="connsiteY31" fmla="*/ 194607 h 389245"/>
              <a:gd name="connsiteX32" fmla="*/ 59569 w 399855"/>
              <a:gd name="connsiteY32" fmla="*/ 83434 h 389245"/>
              <a:gd name="connsiteX33" fmla="*/ 96104 w 399855"/>
              <a:gd name="connsiteY33" fmla="*/ 83434 h 389245"/>
              <a:gd name="connsiteX34" fmla="*/ 76760 w 399855"/>
              <a:gd name="connsiteY34" fmla="*/ 150784 h 389245"/>
              <a:gd name="connsiteX35" fmla="*/ 31676 w 399855"/>
              <a:gd name="connsiteY35" fmla="*/ 150784 h 389245"/>
              <a:gd name="connsiteX36" fmla="*/ 59569 w 399855"/>
              <a:gd name="connsiteY36" fmla="*/ 83434 h 389245"/>
              <a:gd name="connsiteX37" fmla="*/ 27309 w 399855"/>
              <a:gd name="connsiteY37" fmla="*/ 150784 h 389245"/>
              <a:gd name="connsiteX38" fmla="*/ 9472 w 399855"/>
              <a:gd name="connsiteY38" fmla="*/ 150784 h 389245"/>
              <a:gd name="connsiteX39" fmla="*/ 41025 w 399855"/>
              <a:gd name="connsiteY39" fmla="*/ 83434 h 389245"/>
              <a:gd name="connsiteX40" fmla="*/ 54495 w 399855"/>
              <a:gd name="connsiteY40" fmla="*/ 83434 h 389245"/>
              <a:gd name="connsiteX41" fmla="*/ 27309 w 399855"/>
              <a:gd name="connsiteY41" fmla="*/ 150784 h 389245"/>
              <a:gd name="connsiteX42" fmla="*/ 390414 w 399855"/>
              <a:gd name="connsiteY42" fmla="*/ 150784 h 389245"/>
              <a:gd name="connsiteX43" fmla="*/ 372546 w 399855"/>
              <a:gd name="connsiteY43" fmla="*/ 150784 h 389245"/>
              <a:gd name="connsiteX44" fmla="*/ 345360 w 399855"/>
              <a:gd name="connsiteY44" fmla="*/ 83434 h 389245"/>
              <a:gd name="connsiteX45" fmla="*/ 358830 w 399855"/>
              <a:gd name="connsiteY45" fmla="*/ 83434 h 389245"/>
              <a:gd name="connsiteX46" fmla="*/ 390414 w 399855"/>
              <a:gd name="connsiteY46" fmla="*/ 150784 h 389245"/>
              <a:gd name="connsiteX47" fmla="*/ 368179 w 399855"/>
              <a:gd name="connsiteY47" fmla="*/ 150784 h 389245"/>
              <a:gd name="connsiteX48" fmla="*/ 323126 w 399855"/>
              <a:gd name="connsiteY48" fmla="*/ 150784 h 389245"/>
              <a:gd name="connsiteX49" fmla="*/ 303782 w 399855"/>
              <a:gd name="connsiteY49" fmla="*/ 83434 h 389245"/>
              <a:gd name="connsiteX50" fmla="*/ 340317 w 399855"/>
              <a:gd name="connsiteY50" fmla="*/ 83434 h 389245"/>
              <a:gd name="connsiteX51" fmla="*/ 368179 w 399855"/>
              <a:gd name="connsiteY51" fmla="*/ 150784 h 389245"/>
              <a:gd name="connsiteX52" fmla="*/ 372792 w 399855"/>
              <a:gd name="connsiteY52" fmla="*/ 194607 h 389245"/>
              <a:gd name="connsiteX53" fmla="*/ 369317 w 399855"/>
              <a:gd name="connsiteY53" fmla="*/ 232772 h 389245"/>
              <a:gd name="connsiteX54" fmla="*/ 323956 w 399855"/>
              <a:gd name="connsiteY54" fmla="*/ 232772 h 389245"/>
              <a:gd name="connsiteX55" fmla="*/ 326355 w 399855"/>
              <a:gd name="connsiteY55" fmla="*/ 194607 h 389245"/>
              <a:gd name="connsiteX56" fmla="*/ 323710 w 399855"/>
              <a:gd name="connsiteY56" fmla="*/ 154905 h 389245"/>
              <a:gd name="connsiteX57" fmla="*/ 369010 w 399855"/>
              <a:gd name="connsiteY57" fmla="*/ 154905 h 389245"/>
              <a:gd name="connsiteX58" fmla="*/ 372792 w 399855"/>
              <a:gd name="connsiteY58" fmla="*/ 194607 h 389245"/>
              <a:gd name="connsiteX59" fmla="*/ 232864 w 399855"/>
              <a:gd name="connsiteY59" fmla="*/ 350250 h 389245"/>
              <a:gd name="connsiteX60" fmla="*/ 238923 w 399855"/>
              <a:gd name="connsiteY60" fmla="*/ 330291 h 389245"/>
              <a:gd name="connsiteX61" fmla="*/ 243782 w 399855"/>
              <a:gd name="connsiteY61" fmla="*/ 308579 h 389245"/>
              <a:gd name="connsiteX62" fmla="*/ 297846 w 399855"/>
              <a:gd name="connsiteY62" fmla="*/ 308579 h 389245"/>
              <a:gd name="connsiteX63" fmla="*/ 270414 w 399855"/>
              <a:gd name="connsiteY63" fmla="*/ 350219 h 389245"/>
              <a:gd name="connsiteX64" fmla="*/ 232864 w 399855"/>
              <a:gd name="connsiteY64" fmla="*/ 350219 h 389245"/>
              <a:gd name="connsiteX65" fmla="*/ 266478 w 399855"/>
              <a:gd name="connsiteY65" fmla="*/ 354402 h 389245"/>
              <a:gd name="connsiteX66" fmla="*/ 213090 w 399855"/>
              <a:gd name="connsiteY66" fmla="*/ 384017 h 389245"/>
              <a:gd name="connsiteX67" fmla="*/ 231327 w 399855"/>
              <a:gd name="connsiteY67" fmla="*/ 354402 h 389245"/>
              <a:gd name="connsiteX68" fmla="*/ 266478 w 399855"/>
              <a:gd name="connsiteY68" fmla="*/ 354402 h 389245"/>
              <a:gd name="connsiteX69" fmla="*/ 129502 w 399855"/>
              <a:gd name="connsiteY69" fmla="*/ 350250 h 389245"/>
              <a:gd name="connsiteX70" fmla="*/ 102070 w 399855"/>
              <a:gd name="connsiteY70" fmla="*/ 308610 h 389245"/>
              <a:gd name="connsiteX71" fmla="*/ 156135 w 399855"/>
              <a:gd name="connsiteY71" fmla="*/ 308610 h 389245"/>
              <a:gd name="connsiteX72" fmla="*/ 160994 w 399855"/>
              <a:gd name="connsiteY72" fmla="*/ 330322 h 389245"/>
              <a:gd name="connsiteX73" fmla="*/ 167052 w 399855"/>
              <a:gd name="connsiteY73" fmla="*/ 350281 h 389245"/>
              <a:gd name="connsiteX74" fmla="*/ 129502 w 399855"/>
              <a:gd name="connsiteY74" fmla="*/ 350281 h 389245"/>
              <a:gd name="connsiteX75" fmla="*/ 168528 w 399855"/>
              <a:gd name="connsiteY75" fmla="*/ 354402 h 389245"/>
              <a:gd name="connsiteX76" fmla="*/ 186765 w 399855"/>
              <a:gd name="connsiteY76" fmla="*/ 384017 h 389245"/>
              <a:gd name="connsiteX77" fmla="*/ 133377 w 399855"/>
              <a:gd name="connsiteY77" fmla="*/ 354402 h 389245"/>
              <a:gd name="connsiteX78" fmla="*/ 168528 w 399855"/>
              <a:gd name="connsiteY78" fmla="*/ 354402 h 389245"/>
              <a:gd name="connsiteX79" fmla="*/ 77745 w 399855"/>
              <a:gd name="connsiteY79" fmla="*/ 194607 h 389245"/>
              <a:gd name="connsiteX80" fmla="*/ 80420 w 399855"/>
              <a:gd name="connsiteY80" fmla="*/ 154905 h 389245"/>
              <a:gd name="connsiteX81" fmla="*/ 147462 w 399855"/>
              <a:gd name="connsiteY81" fmla="*/ 154905 h 389245"/>
              <a:gd name="connsiteX82" fmla="*/ 146386 w 399855"/>
              <a:gd name="connsiteY82" fmla="*/ 194607 h 389245"/>
              <a:gd name="connsiteX83" fmla="*/ 147370 w 399855"/>
              <a:gd name="connsiteY83" fmla="*/ 232772 h 389245"/>
              <a:gd name="connsiteX84" fmla="*/ 80205 w 399855"/>
              <a:gd name="connsiteY84" fmla="*/ 232772 h 389245"/>
              <a:gd name="connsiteX85" fmla="*/ 77745 w 399855"/>
              <a:gd name="connsiteY85" fmla="*/ 194607 h 389245"/>
              <a:gd name="connsiteX86" fmla="*/ 166991 w 399855"/>
              <a:gd name="connsiteY86" fmla="*/ 38965 h 389245"/>
              <a:gd name="connsiteX87" fmla="*/ 160932 w 399855"/>
              <a:gd name="connsiteY87" fmla="*/ 58923 h 389245"/>
              <a:gd name="connsiteX88" fmla="*/ 156350 w 399855"/>
              <a:gd name="connsiteY88" fmla="*/ 79313 h 389245"/>
              <a:gd name="connsiteX89" fmla="*/ 102685 w 399855"/>
              <a:gd name="connsiteY89" fmla="*/ 79313 h 389245"/>
              <a:gd name="connsiteX90" fmla="*/ 129502 w 399855"/>
              <a:gd name="connsiteY90" fmla="*/ 38965 h 389245"/>
              <a:gd name="connsiteX91" fmla="*/ 166991 w 399855"/>
              <a:gd name="connsiteY91" fmla="*/ 38965 h 389245"/>
              <a:gd name="connsiteX92" fmla="*/ 133408 w 399855"/>
              <a:gd name="connsiteY92" fmla="*/ 34844 h 389245"/>
              <a:gd name="connsiteX93" fmla="*/ 186796 w 399855"/>
              <a:gd name="connsiteY93" fmla="*/ 5228 h 389245"/>
              <a:gd name="connsiteX94" fmla="*/ 168559 w 399855"/>
              <a:gd name="connsiteY94" fmla="*/ 34844 h 389245"/>
              <a:gd name="connsiteX95" fmla="*/ 133408 w 399855"/>
              <a:gd name="connsiteY95" fmla="*/ 34844 h 389245"/>
              <a:gd name="connsiteX96" fmla="*/ 270384 w 399855"/>
              <a:gd name="connsiteY96" fmla="*/ 38965 h 389245"/>
              <a:gd name="connsiteX97" fmla="*/ 297201 w 399855"/>
              <a:gd name="connsiteY97" fmla="*/ 79313 h 389245"/>
              <a:gd name="connsiteX98" fmla="*/ 243505 w 399855"/>
              <a:gd name="connsiteY98" fmla="*/ 79313 h 389245"/>
              <a:gd name="connsiteX99" fmla="*/ 238923 w 399855"/>
              <a:gd name="connsiteY99" fmla="*/ 58923 h 389245"/>
              <a:gd name="connsiteX100" fmla="*/ 232864 w 399855"/>
              <a:gd name="connsiteY100" fmla="*/ 38965 h 389245"/>
              <a:gd name="connsiteX101" fmla="*/ 270384 w 399855"/>
              <a:gd name="connsiteY101" fmla="*/ 38965 h 389245"/>
              <a:gd name="connsiteX102" fmla="*/ 231327 w 399855"/>
              <a:gd name="connsiteY102" fmla="*/ 34844 h 389245"/>
              <a:gd name="connsiteX103" fmla="*/ 213090 w 399855"/>
              <a:gd name="connsiteY103" fmla="*/ 5228 h 389245"/>
              <a:gd name="connsiteX104" fmla="*/ 266478 w 399855"/>
              <a:gd name="connsiteY104" fmla="*/ 34844 h 389245"/>
              <a:gd name="connsiteX105" fmla="*/ 231327 w 399855"/>
              <a:gd name="connsiteY105" fmla="*/ 34844 h 389245"/>
              <a:gd name="connsiteX106" fmla="*/ 249256 w 399855"/>
              <a:gd name="connsiteY106" fmla="*/ 194607 h 389245"/>
              <a:gd name="connsiteX107" fmla="*/ 248272 w 399855"/>
              <a:gd name="connsiteY107" fmla="*/ 232772 h 389245"/>
              <a:gd name="connsiteX108" fmla="*/ 151614 w 399855"/>
              <a:gd name="connsiteY108" fmla="*/ 232772 h 389245"/>
              <a:gd name="connsiteX109" fmla="*/ 150630 w 399855"/>
              <a:gd name="connsiteY109" fmla="*/ 194607 h 389245"/>
              <a:gd name="connsiteX110" fmla="*/ 151706 w 399855"/>
              <a:gd name="connsiteY110" fmla="*/ 154905 h 389245"/>
              <a:gd name="connsiteX111" fmla="*/ 248180 w 399855"/>
              <a:gd name="connsiteY111" fmla="*/ 154905 h 389245"/>
              <a:gd name="connsiteX112" fmla="*/ 249256 w 399855"/>
              <a:gd name="connsiteY112" fmla="*/ 194607 h 389245"/>
              <a:gd name="connsiteX113" fmla="*/ 248026 w 399855"/>
              <a:gd name="connsiteY113" fmla="*/ 236924 h 389245"/>
              <a:gd name="connsiteX114" fmla="*/ 240215 w 399855"/>
              <a:gd name="connsiteY114" fmla="*/ 304489 h 389245"/>
              <a:gd name="connsiteX115" fmla="*/ 159641 w 399855"/>
              <a:gd name="connsiteY115" fmla="*/ 304489 h 389245"/>
              <a:gd name="connsiteX116" fmla="*/ 151829 w 399855"/>
              <a:gd name="connsiteY116" fmla="*/ 236924 h 389245"/>
              <a:gd name="connsiteX117" fmla="*/ 248026 w 399855"/>
              <a:gd name="connsiteY117" fmla="*/ 236924 h 389245"/>
              <a:gd name="connsiteX118" fmla="*/ 151922 w 399855"/>
              <a:gd name="connsiteY118" fmla="*/ 150784 h 389245"/>
              <a:gd name="connsiteX119" fmla="*/ 159887 w 399855"/>
              <a:gd name="connsiteY119" fmla="*/ 83434 h 389245"/>
              <a:gd name="connsiteX120" fmla="*/ 239968 w 399855"/>
              <a:gd name="connsiteY120" fmla="*/ 83434 h 389245"/>
              <a:gd name="connsiteX121" fmla="*/ 247934 w 399855"/>
              <a:gd name="connsiteY121" fmla="*/ 150784 h 389245"/>
              <a:gd name="connsiteX122" fmla="*/ 151922 w 399855"/>
              <a:gd name="connsiteY122" fmla="*/ 150784 h 389245"/>
              <a:gd name="connsiteX123" fmla="*/ 244274 w 399855"/>
              <a:gd name="connsiteY123" fmla="*/ 83434 h 389245"/>
              <a:gd name="connsiteX124" fmla="*/ 299138 w 399855"/>
              <a:gd name="connsiteY124" fmla="*/ 83434 h 389245"/>
              <a:gd name="connsiteX125" fmla="*/ 318851 w 399855"/>
              <a:gd name="connsiteY125" fmla="*/ 150784 h 389245"/>
              <a:gd name="connsiteX126" fmla="*/ 252178 w 399855"/>
              <a:gd name="connsiteY126" fmla="*/ 150784 h 389245"/>
              <a:gd name="connsiteX127" fmla="*/ 244274 w 399855"/>
              <a:gd name="connsiteY127" fmla="*/ 83434 h 389245"/>
              <a:gd name="connsiteX128" fmla="*/ 239200 w 399855"/>
              <a:gd name="connsiteY128" fmla="*/ 79313 h 389245"/>
              <a:gd name="connsiteX129" fmla="*/ 160686 w 399855"/>
              <a:gd name="connsiteY129" fmla="*/ 79313 h 389245"/>
              <a:gd name="connsiteX130" fmla="*/ 171512 w 399855"/>
              <a:gd name="connsiteY130" fmla="*/ 38965 h 389245"/>
              <a:gd name="connsiteX131" fmla="*/ 228374 w 399855"/>
              <a:gd name="connsiteY131" fmla="*/ 38965 h 389245"/>
              <a:gd name="connsiteX132" fmla="*/ 239200 w 399855"/>
              <a:gd name="connsiteY132" fmla="*/ 79313 h 389245"/>
              <a:gd name="connsiteX133" fmla="*/ 155581 w 399855"/>
              <a:gd name="connsiteY133" fmla="*/ 83434 h 389245"/>
              <a:gd name="connsiteX134" fmla="*/ 147678 w 399855"/>
              <a:gd name="connsiteY134" fmla="*/ 150784 h 389245"/>
              <a:gd name="connsiteX135" fmla="*/ 81004 w 399855"/>
              <a:gd name="connsiteY135" fmla="*/ 150784 h 389245"/>
              <a:gd name="connsiteX136" fmla="*/ 100717 w 399855"/>
              <a:gd name="connsiteY136" fmla="*/ 83434 h 389245"/>
              <a:gd name="connsiteX137" fmla="*/ 155581 w 399855"/>
              <a:gd name="connsiteY137" fmla="*/ 83434 h 389245"/>
              <a:gd name="connsiteX138" fmla="*/ 147585 w 399855"/>
              <a:gd name="connsiteY138" fmla="*/ 236924 h 389245"/>
              <a:gd name="connsiteX139" fmla="*/ 155335 w 399855"/>
              <a:gd name="connsiteY139" fmla="*/ 304489 h 389245"/>
              <a:gd name="connsiteX140" fmla="*/ 100102 w 399855"/>
              <a:gd name="connsiteY140" fmla="*/ 304489 h 389245"/>
              <a:gd name="connsiteX141" fmla="*/ 80758 w 399855"/>
              <a:gd name="connsiteY141" fmla="*/ 236924 h 389245"/>
              <a:gd name="connsiteX142" fmla="*/ 147585 w 399855"/>
              <a:gd name="connsiteY142" fmla="*/ 236924 h 389245"/>
              <a:gd name="connsiteX143" fmla="*/ 160410 w 399855"/>
              <a:gd name="connsiteY143" fmla="*/ 308610 h 389245"/>
              <a:gd name="connsiteX144" fmla="*/ 239415 w 399855"/>
              <a:gd name="connsiteY144" fmla="*/ 308610 h 389245"/>
              <a:gd name="connsiteX145" fmla="*/ 228344 w 399855"/>
              <a:gd name="connsiteY145" fmla="*/ 350250 h 389245"/>
              <a:gd name="connsiteX146" fmla="*/ 171512 w 399855"/>
              <a:gd name="connsiteY146" fmla="*/ 350250 h 389245"/>
              <a:gd name="connsiteX147" fmla="*/ 160410 w 399855"/>
              <a:gd name="connsiteY147" fmla="*/ 308610 h 389245"/>
              <a:gd name="connsiteX148" fmla="*/ 244520 w 399855"/>
              <a:gd name="connsiteY148" fmla="*/ 304489 h 389245"/>
              <a:gd name="connsiteX149" fmla="*/ 252270 w 399855"/>
              <a:gd name="connsiteY149" fmla="*/ 236924 h 389245"/>
              <a:gd name="connsiteX150" fmla="*/ 319097 w 399855"/>
              <a:gd name="connsiteY150" fmla="*/ 236924 h 389245"/>
              <a:gd name="connsiteX151" fmla="*/ 299753 w 399855"/>
              <a:gd name="connsiteY151" fmla="*/ 304489 h 389245"/>
              <a:gd name="connsiteX152" fmla="*/ 244520 w 399855"/>
              <a:gd name="connsiteY152" fmla="*/ 304489 h 389245"/>
              <a:gd name="connsiteX153" fmla="*/ 252516 w 399855"/>
              <a:gd name="connsiteY153" fmla="*/ 232803 h 389245"/>
              <a:gd name="connsiteX154" fmla="*/ 253500 w 399855"/>
              <a:gd name="connsiteY154" fmla="*/ 194638 h 389245"/>
              <a:gd name="connsiteX155" fmla="*/ 252424 w 399855"/>
              <a:gd name="connsiteY155" fmla="*/ 154935 h 389245"/>
              <a:gd name="connsiteX156" fmla="*/ 319466 w 399855"/>
              <a:gd name="connsiteY156" fmla="*/ 154935 h 389245"/>
              <a:gd name="connsiteX157" fmla="*/ 322141 w 399855"/>
              <a:gd name="connsiteY157" fmla="*/ 194638 h 389245"/>
              <a:gd name="connsiteX158" fmla="*/ 319681 w 399855"/>
              <a:gd name="connsiteY158" fmla="*/ 232803 h 389245"/>
              <a:gd name="connsiteX159" fmla="*/ 252516 w 399855"/>
              <a:gd name="connsiteY159" fmla="*/ 232803 h 389245"/>
              <a:gd name="connsiteX160" fmla="*/ 301906 w 399855"/>
              <a:gd name="connsiteY160" fmla="*/ 79313 h 389245"/>
              <a:gd name="connsiteX161" fmla="*/ 289943 w 399855"/>
              <a:gd name="connsiteY161" fmla="*/ 57724 h 389245"/>
              <a:gd name="connsiteX162" fmla="*/ 276011 w 399855"/>
              <a:gd name="connsiteY162" fmla="*/ 38965 h 389245"/>
              <a:gd name="connsiteX163" fmla="*/ 299599 w 399855"/>
              <a:gd name="connsiteY163" fmla="*/ 38965 h 389245"/>
              <a:gd name="connsiteX164" fmla="*/ 337518 w 399855"/>
              <a:gd name="connsiteY164" fmla="*/ 79313 h 389245"/>
              <a:gd name="connsiteX165" fmla="*/ 301906 w 399855"/>
              <a:gd name="connsiteY165" fmla="*/ 79313 h 389245"/>
              <a:gd name="connsiteX166" fmla="*/ 272321 w 399855"/>
              <a:gd name="connsiteY166" fmla="*/ 34844 h 389245"/>
              <a:gd name="connsiteX167" fmla="*/ 237600 w 399855"/>
              <a:gd name="connsiteY167" fmla="*/ 8672 h 389245"/>
              <a:gd name="connsiteX168" fmla="*/ 294094 w 399855"/>
              <a:gd name="connsiteY168" fmla="*/ 34844 h 389245"/>
              <a:gd name="connsiteX169" fmla="*/ 272321 w 399855"/>
              <a:gd name="connsiteY169" fmla="*/ 34844 h 389245"/>
              <a:gd name="connsiteX170" fmla="*/ 226775 w 399855"/>
              <a:gd name="connsiteY170" fmla="*/ 34844 h 389245"/>
              <a:gd name="connsiteX171" fmla="*/ 173080 w 399855"/>
              <a:gd name="connsiteY171" fmla="*/ 34844 h 389245"/>
              <a:gd name="connsiteX172" fmla="*/ 199928 w 399855"/>
              <a:gd name="connsiteY172" fmla="*/ 4152 h 389245"/>
              <a:gd name="connsiteX173" fmla="*/ 226775 w 399855"/>
              <a:gd name="connsiteY173" fmla="*/ 34844 h 389245"/>
              <a:gd name="connsiteX174" fmla="*/ 127565 w 399855"/>
              <a:gd name="connsiteY174" fmla="*/ 34844 h 389245"/>
              <a:gd name="connsiteX175" fmla="*/ 105822 w 399855"/>
              <a:gd name="connsiteY175" fmla="*/ 34844 h 389245"/>
              <a:gd name="connsiteX176" fmla="*/ 162316 w 399855"/>
              <a:gd name="connsiteY176" fmla="*/ 8672 h 389245"/>
              <a:gd name="connsiteX177" fmla="*/ 127565 w 399855"/>
              <a:gd name="connsiteY177" fmla="*/ 34844 h 389245"/>
              <a:gd name="connsiteX178" fmla="*/ 123844 w 399855"/>
              <a:gd name="connsiteY178" fmla="*/ 38965 h 389245"/>
              <a:gd name="connsiteX179" fmla="*/ 109913 w 399855"/>
              <a:gd name="connsiteY179" fmla="*/ 57724 h 389245"/>
              <a:gd name="connsiteX180" fmla="*/ 97949 w 399855"/>
              <a:gd name="connsiteY180" fmla="*/ 79313 h 389245"/>
              <a:gd name="connsiteX181" fmla="*/ 62337 w 399855"/>
              <a:gd name="connsiteY181" fmla="*/ 79313 h 389245"/>
              <a:gd name="connsiteX182" fmla="*/ 100256 w 399855"/>
              <a:gd name="connsiteY182" fmla="*/ 38965 h 389245"/>
              <a:gd name="connsiteX183" fmla="*/ 123844 w 399855"/>
              <a:gd name="connsiteY183" fmla="*/ 38965 h 389245"/>
              <a:gd name="connsiteX184" fmla="*/ 97365 w 399855"/>
              <a:gd name="connsiteY184" fmla="*/ 308610 h 389245"/>
              <a:gd name="connsiteX185" fmla="*/ 109943 w 399855"/>
              <a:gd name="connsiteY185" fmla="*/ 331490 h 389245"/>
              <a:gd name="connsiteX186" fmla="*/ 123875 w 399855"/>
              <a:gd name="connsiteY186" fmla="*/ 350250 h 389245"/>
              <a:gd name="connsiteX187" fmla="*/ 100287 w 399855"/>
              <a:gd name="connsiteY187" fmla="*/ 350250 h 389245"/>
              <a:gd name="connsiteX188" fmla="*/ 61445 w 399855"/>
              <a:gd name="connsiteY188" fmla="*/ 308610 h 389245"/>
              <a:gd name="connsiteX189" fmla="*/ 97365 w 399855"/>
              <a:gd name="connsiteY189" fmla="*/ 308610 h 389245"/>
              <a:gd name="connsiteX190" fmla="*/ 127565 w 399855"/>
              <a:gd name="connsiteY190" fmla="*/ 354402 h 389245"/>
              <a:gd name="connsiteX191" fmla="*/ 162286 w 399855"/>
              <a:gd name="connsiteY191" fmla="*/ 380573 h 389245"/>
              <a:gd name="connsiteX192" fmla="*/ 105792 w 399855"/>
              <a:gd name="connsiteY192" fmla="*/ 354402 h 389245"/>
              <a:gd name="connsiteX193" fmla="*/ 127565 w 399855"/>
              <a:gd name="connsiteY193" fmla="*/ 354402 h 389245"/>
              <a:gd name="connsiteX194" fmla="*/ 173080 w 399855"/>
              <a:gd name="connsiteY194" fmla="*/ 354402 h 389245"/>
              <a:gd name="connsiteX195" fmla="*/ 226775 w 399855"/>
              <a:gd name="connsiteY195" fmla="*/ 354402 h 389245"/>
              <a:gd name="connsiteX196" fmla="*/ 199928 w 399855"/>
              <a:gd name="connsiteY196" fmla="*/ 385094 h 389245"/>
              <a:gd name="connsiteX197" fmla="*/ 173080 w 399855"/>
              <a:gd name="connsiteY197" fmla="*/ 354402 h 389245"/>
              <a:gd name="connsiteX198" fmla="*/ 272321 w 399855"/>
              <a:gd name="connsiteY198" fmla="*/ 354402 h 389245"/>
              <a:gd name="connsiteX199" fmla="*/ 294064 w 399855"/>
              <a:gd name="connsiteY199" fmla="*/ 354402 h 389245"/>
              <a:gd name="connsiteX200" fmla="*/ 237570 w 399855"/>
              <a:gd name="connsiteY200" fmla="*/ 380573 h 389245"/>
              <a:gd name="connsiteX201" fmla="*/ 272321 w 399855"/>
              <a:gd name="connsiteY201" fmla="*/ 354402 h 389245"/>
              <a:gd name="connsiteX202" fmla="*/ 276011 w 399855"/>
              <a:gd name="connsiteY202" fmla="*/ 350250 h 389245"/>
              <a:gd name="connsiteX203" fmla="*/ 289943 w 399855"/>
              <a:gd name="connsiteY203" fmla="*/ 331490 h 389245"/>
              <a:gd name="connsiteX204" fmla="*/ 302521 w 399855"/>
              <a:gd name="connsiteY204" fmla="*/ 308610 h 389245"/>
              <a:gd name="connsiteX205" fmla="*/ 338441 w 399855"/>
              <a:gd name="connsiteY205" fmla="*/ 308610 h 389245"/>
              <a:gd name="connsiteX206" fmla="*/ 299599 w 399855"/>
              <a:gd name="connsiteY206" fmla="*/ 350250 h 389245"/>
              <a:gd name="connsiteX207" fmla="*/ 276011 w 399855"/>
              <a:gd name="connsiteY207" fmla="*/ 350250 h 389245"/>
              <a:gd name="connsiteX208" fmla="*/ 304366 w 399855"/>
              <a:gd name="connsiteY208" fmla="*/ 304489 h 389245"/>
              <a:gd name="connsiteX209" fmla="*/ 323341 w 399855"/>
              <a:gd name="connsiteY209" fmla="*/ 236924 h 389245"/>
              <a:gd name="connsiteX210" fmla="*/ 368487 w 399855"/>
              <a:gd name="connsiteY210" fmla="*/ 236924 h 389245"/>
              <a:gd name="connsiteX211" fmla="*/ 341116 w 399855"/>
              <a:gd name="connsiteY211" fmla="*/ 304489 h 389245"/>
              <a:gd name="connsiteX212" fmla="*/ 304366 w 399855"/>
              <a:gd name="connsiteY212" fmla="*/ 304489 h 389245"/>
              <a:gd name="connsiteX213" fmla="*/ 372854 w 399855"/>
              <a:gd name="connsiteY213" fmla="*/ 236924 h 389245"/>
              <a:gd name="connsiteX214" fmla="*/ 390752 w 399855"/>
              <a:gd name="connsiteY214" fmla="*/ 236924 h 389245"/>
              <a:gd name="connsiteX215" fmla="*/ 359784 w 399855"/>
              <a:gd name="connsiteY215" fmla="*/ 304489 h 389245"/>
              <a:gd name="connsiteX216" fmla="*/ 346160 w 399855"/>
              <a:gd name="connsiteY216" fmla="*/ 304489 h 389245"/>
              <a:gd name="connsiteX217" fmla="*/ 372854 w 399855"/>
              <a:gd name="connsiteY217" fmla="*/ 236924 h 389245"/>
              <a:gd name="connsiteX218" fmla="*/ 391675 w 399855"/>
              <a:gd name="connsiteY218" fmla="*/ 232803 h 389245"/>
              <a:gd name="connsiteX219" fmla="*/ 373653 w 399855"/>
              <a:gd name="connsiteY219" fmla="*/ 232803 h 389245"/>
              <a:gd name="connsiteX220" fmla="*/ 377036 w 399855"/>
              <a:gd name="connsiteY220" fmla="*/ 194638 h 389245"/>
              <a:gd name="connsiteX221" fmla="*/ 373346 w 399855"/>
              <a:gd name="connsiteY221" fmla="*/ 154935 h 389245"/>
              <a:gd name="connsiteX222" fmla="*/ 390844 w 399855"/>
              <a:gd name="connsiteY222" fmla="*/ 154935 h 389245"/>
              <a:gd name="connsiteX223" fmla="*/ 390844 w 399855"/>
              <a:gd name="connsiteY223" fmla="*/ 152690 h 389245"/>
              <a:gd name="connsiteX224" fmla="*/ 395611 w 399855"/>
              <a:gd name="connsiteY224" fmla="*/ 194638 h 389245"/>
              <a:gd name="connsiteX225" fmla="*/ 391675 w 399855"/>
              <a:gd name="connsiteY225" fmla="*/ 232803 h 389245"/>
              <a:gd name="connsiteX226" fmla="*/ 355693 w 399855"/>
              <a:gd name="connsiteY226" fmla="*/ 79313 h 389245"/>
              <a:gd name="connsiteX227" fmla="*/ 342654 w 399855"/>
              <a:gd name="connsiteY227" fmla="*/ 79313 h 389245"/>
              <a:gd name="connsiteX228" fmla="*/ 325340 w 399855"/>
              <a:gd name="connsiteY228" fmla="*/ 57201 h 389245"/>
              <a:gd name="connsiteX229" fmla="*/ 306304 w 399855"/>
              <a:gd name="connsiteY229" fmla="*/ 38995 h 389245"/>
              <a:gd name="connsiteX230" fmla="*/ 312239 w 399855"/>
              <a:gd name="connsiteY230" fmla="*/ 38995 h 389245"/>
              <a:gd name="connsiteX231" fmla="*/ 312239 w 399855"/>
              <a:gd name="connsiteY231" fmla="*/ 38657 h 389245"/>
              <a:gd name="connsiteX232" fmla="*/ 355693 w 399855"/>
              <a:gd name="connsiteY232" fmla="*/ 79313 h 389245"/>
              <a:gd name="connsiteX233" fmla="*/ 306488 w 399855"/>
              <a:gd name="connsiteY233" fmla="*/ 34844 h 389245"/>
              <a:gd name="connsiteX234" fmla="*/ 301137 w 399855"/>
              <a:gd name="connsiteY234" fmla="*/ 34844 h 389245"/>
              <a:gd name="connsiteX235" fmla="*/ 278779 w 399855"/>
              <a:gd name="connsiteY235" fmla="*/ 20236 h 389245"/>
              <a:gd name="connsiteX236" fmla="*/ 306488 w 399855"/>
              <a:gd name="connsiteY236" fmla="*/ 34844 h 389245"/>
              <a:gd name="connsiteX237" fmla="*/ 98749 w 399855"/>
              <a:gd name="connsiteY237" fmla="*/ 34844 h 389245"/>
              <a:gd name="connsiteX238" fmla="*/ 93398 w 399855"/>
              <a:gd name="connsiteY238" fmla="*/ 34844 h 389245"/>
              <a:gd name="connsiteX239" fmla="*/ 121107 w 399855"/>
              <a:gd name="connsiteY239" fmla="*/ 20236 h 389245"/>
              <a:gd name="connsiteX240" fmla="*/ 98749 w 399855"/>
              <a:gd name="connsiteY240" fmla="*/ 34844 h 389245"/>
              <a:gd name="connsiteX241" fmla="*/ 87616 w 399855"/>
              <a:gd name="connsiteY241" fmla="*/ 38626 h 389245"/>
              <a:gd name="connsiteX242" fmla="*/ 87616 w 399855"/>
              <a:gd name="connsiteY242" fmla="*/ 38965 h 389245"/>
              <a:gd name="connsiteX243" fmla="*/ 93552 w 399855"/>
              <a:gd name="connsiteY243" fmla="*/ 38965 h 389245"/>
              <a:gd name="connsiteX244" fmla="*/ 74515 w 399855"/>
              <a:gd name="connsiteY244" fmla="*/ 57170 h 389245"/>
              <a:gd name="connsiteX245" fmla="*/ 57201 w 399855"/>
              <a:gd name="connsiteY245" fmla="*/ 79282 h 389245"/>
              <a:gd name="connsiteX246" fmla="*/ 44162 w 399855"/>
              <a:gd name="connsiteY246" fmla="*/ 79282 h 389245"/>
              <a:gd name="connsiteX247" fmla="*/ 87616 w 399855"/>
              <a:gd name="connsiteY247" fmla="*/ 38626 h 389245"/>
              <a:gd name="connsiteX248" fmla="*/ 9011 w 399855"/>
              <a:gd name="connsiteY248" fmla="*/ 152660 h 389245"/>
              <a:gd name="connsiteX249" fmla="*/ 9011 w 399855"/>
              <a:gd name="connsiteY249" fmla="*/ 154905 h 389245"/>
              <a:gd name="connsiteX250" fmla="*/ 26509 w 399855"/>
              <a:gd name="connsiteY250" fmla="*/ 154905 h 389245"/>
              <a:gd name="connsiteX251" fmla="*/ 22819 w 399855"/>
              <a:gd name="connsiteY251" fmla="*/ 194607 h 389245"/>
              <a:gd name="connsiteX252" fmla="*/ 26202 w 399855"/>
              <a:gd name="connsiteY252" fmla="*/ 232772 h 389245"/>
              <a:gd name="connsiteX253" fmla="*/ 8180 w 399855"/>
              <a:gd name="connsiteY253" fmla="*/ 232772 h 389245"/>
              <a:gd name="connsiteX254" fmla="*/ 4244 w 399855"/>
              <a:gd name="connsiteY254" fmla="*/ 194607 h 389245"/>
              <a:gd name="connsiteX255" fmla="*/ 9011 w 399855"/>
              <a:gd name="connsiteY255" fmla="*/ 152660 h 389245"/>
              <a:gd name="connsiteX256" fmla="*/ 43147 w 399855"/>
              <a:gd name="connsiteY256" fmla="*/ 308610 h 389245"/>
              <a:gd name="connsiteX257" fmla="*/ 56340 w 399855"/>
              <a:gd name="connsiteY257" fmla="*/ 308610 h 389245"/>
              <a:gd name="connsiteX258" fmla="*/ 74515 w 399855"/>
              <a:gd name="connsiteY258" fmla="*/ 332044 h 389245"/>
              <a:gd name="connsiteX259" fmla="*/ 93552 w 399855"/>
              <a:gd name="connsiteY259" fmla="*/ 350250 h 389245"/>
              <a:gd name="connsiteX260" fmla="*/ 87094 w 399855"/>
              <a:gd name="connsiteY260" fmla="*/ 350250 h 389245"/>
              <a:gd name="connsiteX261" fmla="*/ 43147 w 399855"/>
              <a:gd name="connsiteY261" fmla="*/ 308610 h 389245"/>
              <a:gd name="connsiteX262" fmla="*/ 93367 w 399855"/>
              <a:gd name="connsiteY262" fmla="*/ 354402 h 389245"/>
              <a:gd name="connsiteX263" fmla="*/ 98718 w 399855"/>
              <a:gd name="connsiteY263" fmla="*/ 354402 h 389245"/>
              <a:gd name="connsiteX264" fmla="*/ 121076 w 399855"/>
              <a:gd name="connsiteY264" fmla="*/ 369010 h 389245"/>
              <a:gd name="connsiteX265" fmla="*/ 93367 w 399855"/>
              <a:gd name="connsiteY265" fmla="*/ 354402 h 389245"/>
              <a:gd name="connsiteX266" fmla="*/ 278779 w 399855"/>
              <a:gd name="connsiteY266" fmla="*/ 368979 h 389245"/>
              <a:gd name="connsiteX267" fmla="*/ 301137 w 399855"/>
              <a:gd name="connsiteY267" fmla="*/ 354371 h 389245"/>
              <a:gd name="connsiteX268" fmla="*/ 306488 w 399855"/>
              <a:gd name="connsiteY268" fmla="*/ 354371 h 389245"/>
              <a:gd name="connsiteX269" fmla="*/ 278779 w 399855"/>
              <a:gd name="connsiteY269" fmla="*/ 368979 h 389245"/>
              <a:gd name="connsiteX270" fmla="*/ 312762 w 399855"/>
              <a:gd name="connsiteY270" fmla="*/ 350250 h 389245"/>
              <a:gd name="connsiteX271" fmla="*/ 306304 w 399855"/>
              <a:gd name="connsiteY271" fmla="*/ 350250 h 389245"/>
              <a:gd name="connsiteX272" fmla="*/ 325340 w 399855"/>
              <a:gd name="connsiteY272" fmla="*/ 332044 h 389245"/>
              <a:gd name="connsiteX273" fmla="*/ 343515 w 399855"/>
              <a:gd name="connsiteY273" fmla="*/ 308610 h 389245"/>
              <a:gd name="connsiteX274" fmla="*/ 356708 w 399855"/>
              <a:gd name="connsiteY274" fmla="*/ 308610 h 389245"/>
              <a:gd name="connsiteX275" fmla="*/ 312762 w 399855"/>
              <a:gd name="connsiteY275" fmla="*/ 350250 h 38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399855" h="389245">
                <a:moveTo>
                  <a:pt x="399855" y="194607"/>
                </a:moveTo>
                <a:cubicBezTo>
                  <a:pt x="399855" y="142634"/>
                  <a:pt x="379066" y="93767"/>
                  <a:pt x="341301" y="56986"/>
                </a:cubicBezTo>
                <a:cubicBezTo>
                  <a:pt x="303536" y="20236"/>
                  <a:pt x="253346" y="0"/>
                  <a:pt x="199928" y="0"/>
                </a:cubicBezTo>
                <a:cubicBezTo>
                  <a:pt x="146509" y="0"/>
                  <a:pt x="96320" y="20236"/>
                  <a:pt x="58554" y="56986"/>
                </a:cubicBezTo>
                <a:cubicBezTo>
                  <a:pt x="20789" y="93767"/>
                  <a:pt x="0" y="142634"/>
                  <a:pt x="0" y="194607"/>
                </a:cubicBezTo>
                <a:cubicBezTo>
                  <a:pt x="0" y="246580"/>
                  <a:pt x="20789" y="295448"/>
                  <a:pt x="58554" y="332229"/>
                </a:cubicBezTo>
                <a:cubicBezTo>
                  <a:pt x="66796" y="340255"/>
                  <a:pt x="75623" y="347452"/>
                  <a:pt x="84910" y="353879"/>
                </a:cubicBezTo>
                <a:lnTo>
                  <a:pt x="84910" y="354402"/>
                </a:lnTo>
                <a:lnTo>
                  <a:pt x="85679" y="354402"/>
                </a:lnTo>
                <a:cubicBezTo>
                  <a:pt x="118954" y="377036"/>
                  <a:pt x="158472" y="389245"/>
                  <a:pt x="199897" y="389245"/>
                </a:cubicBezTo>
                <a:cubicBezTo>
                  <a:pt x="241322" y="389245"/>
                  <a:pt x="280840" y="377036"/>
                  <a:pt x="314115" y="354402"/>
                </a:cubicBezTo>
                <a:lnTo>
                  <a:pt x="314884" y="354402"/>
                </a:lnTo>
                <a:lnTo>
                  <a:pt x="314884" y="353879"/>
                </a:lnTo>
                <a:cubicBezTo>
                  <a:pt x="324202" y="347482"/>
                  <a:pt x="333028" y="340255"/>
                  <a:pt x="341270" y="332229"/>
                </a:cubicBezTo>
                <a:cubicBezTo>
                  <a:pt x="379066" y="295478"/>
                  <a:pt x="399855" y="246580"/>
                  <a:pt x="399855" y="194607"/>
                </a:cubicBezTo>
                <a:close/>
                <a:moveTo>
                  <a:pt x="9103" y="236924"/>
                </a:moveTo>
                <a:lnTo>
                  <a:pt x="27001" y="236924"/>
                </a:lnTo>
                <a:cubicBezTo>
                  <a:pt x="31860" y="261127"/>
                  <a:pt x="40902" y="284007"/>
                  <a:pt x="53695" y="304489"/>
                </a:cubicBezTo>
                <a:lnTo>
                  <a:pt x="40072" y="304489"/>
                </a:lnTo>
                <a:cubicBezTo>
                  <a:pt x="25525" y="284469"/>
                  <a:pt x="14854" y="261619"/>
                  <a:pt x="9103" y="236924"/>
                </a:cubicBezTo>
                <a:close/>
                <a:moveTo>
                  <a:pt x="31368" y="236924"/>
                </a:moveTo>
                <a:lnTo>
                  <a:pt x="76514" y="236924"/>
                </a:lnTo>
                <a:cubicBezTo>
                  <a:pt x="79959" y="261127"/>
                  <a:pt x="86386" y="284007"/>
                  <a:pt x="95489" y="304489"/>
                </a:cubicBezTo>
                <a:lnTo>
                  <a:pt x="58708" y="304489"/>
                </a:lnTo>
                <a:cubicBezTo>
                  <a:pt x="45853" y="284469"/>
                  <a:pt x="36443" y="261619"/>
                  <a:pt x="31368" y="236924"/>
                </a:cubicBezTo>
                <a:close/>
                <a:moveTo>
                  <a:pt x="27063" y="194607"/>
                </a:moveTo>
                <a:cubicBezTo>
                  <a:pt x="27063" y="180984"/>
                  <a:pt x="28355" y="167729"/>
                  <a:pt x="30846" y="154905"/>
                </a:cubicBezTo>
                <a:lnTo>
                  <a:pt x="76145" y="154905"/>
                </a:lnTo>
                <a:cubicBezTo>
                  <a:pt x="74423" y="167821"/>
                  <a:pt x="73501" y="181107"/>
                  <a:pt x="73501" y="194607"/>
                </a:cubicBezTo>
                <a:cubicBezTo>
                  <a:pt x="73501" y="207585"/>
                  <a:pt x="74331" y="220348"/>
                  <a:pt x="75899" y="232772"/>
                </a:cubicBezTo>
                <a:lnTo>
                  <a:pt x="30538" y="232772"/>
                </a:lnTo>
                <a:cubicBezTo>
                  <a:pt x="28262" y="220471"/>
                  <a:pt x="27063" y="207677"/>
                  <a:pt x="27063" y="194607"/>
                </a:cubicBezTo>
                <a:close/>
                <a:moveTo>
                  <a:pt x="59569" y="83434"/>
                </a:moveTo>
                <a:lnTo>
                  <a:pt x="96104" y="83434"/>
                </a:lnTo>
                <a:cubicBezTo>
                  <a:pt x="86878" y="103823"/>
                  <a:pt x="80328" y="126612"/>
                  <a:pt x="76760" y="150784"/>
                </a:cubicBezTo>
                <a:lnTo>
                  <a:pt x="31676" y="150784"/>
                </a:lnTo>
                <a:cubicBezTo>
                  <a:pt x="36935" y="126150"/>
                  <a:pt x="46561" y="103362"/>
                  <a:pt x="59569" y="83434"/>
                </a:cubicBezTo>
                <a:close/>
                <a:moveTo>
                  <a:pt x="27309" y="150784"/>
                </a:moveTo>
                <a:lnTo>
                  <a:pt x="9472" y="150784"/>
                </a:lnTo>
                <a:cubicBezTo>
                  <a:pt x="15438" y="126150"/>
                  <a:pt x="26294" y="103362"/>
                  <a:pt x="41025" y="83434"/>
                </a:cubicBezTo>
                <a:lnTo>
                  <a:pt x="54495" y="83434"/>
                </a:lnTo>
                <a:cubicBezTo>
                  <a:pt x="41548" y="103823"/>
                  <a:pt x="32353" y="126642"/>
                  <a:pt x="27309" y="150784"/>
                </a:cubicBezTo>
                <a:close/>
                <a:moveTo>
                  <a:pt x="390414" y="150784"/>
                </a:moveTo>
                <a:lnTo>
                  <a:pt x="372546" y="150784"/>
                </a:lnTo>
                <a:cubicBezTo>
                  <a:pt x="367503" y="126642"/>
                  <a:pt x="358307" y="103823"/>
                  <a:pt x="345360" y="83434"/>
                </a:cubicBezTo>
                <a:lnTo>
                  <a:pt x="358830" y="83434"/>
                </a:lnTo>
                <a:cubicBezTo>
                  <a:pt x="373561" y="103362"/>
                  <a:pt x="384448" y="126150"/>
                  <a:pt x="390414" y="150784"/>
                </a:cubicBezTo>
                <a:close/>
                <a:moveTo>
                  <a:pt x="368179" y="150784"/>
                </a:moveTo>
                <a:lnTo>
                  <a:pt x="323126" y="150784"/>
                </a:lnTo>
                <a:cubicBezTo>
                  <a:pt x="319527" y="126612"/>
                  <a:pt x="313008" y="103823"/>
                  <a:pt x="303782" y="83434"/>
                </a:cubicBezTo>
                <a:lnTo>
                  <a:pt x="340317" y="83434"/>
                </a:lnTo>
                <a:cubicBezTo>
                  <a:pt x="353325" y="103362"/>
                  <a:pt x="362920" y="126150"/>
                  <a:pt x="368179" y="150784"/>
                </a:cubicBezTo>
                <a:close/>
                <a:moveTo>
                  <a:pt x="372792" y="194607"/>
                </a:moveTo>
                <a:cubicBezTo>
                  <a:pt x="372792" y="207677"/>
                  <a:pt x="371593" y="220440"/>
                  <a:pt x="369317" y="232772"/>
                </a:cubicBezTo>
                <a:lnTo>
                  <a:pt x="323956" y="232772"/>
                </a:lnTo>
                <a:cubicBezTo>
                  <a:pt x="325555" y="220317"/>
                  <a:pt x="326355" y="207554"/>
                  <a:pt x="326355" y="194607"/>
                </a:cubicBezTo>
                <a:cubicBezTo>
                  <a:pt x="326355" y="181107"/>
                  <a:pt x="325463" y="167821"/>
                  <a:pt x="323710" y="154905"/>
                </a:cubicBezTo>
                <a:lnTo>
                  <a:pt x="369010" y="154905"/>
                </a:lnTo>
                <a:cubicBezTo>
                  <a:pt x="371501" y="167729"/>
                  <a:pt x="372792" y="180984"/>
                  <a:pt x="372792" y="194607"/>
                </a:cubicBezTo>
                <a:close/>
                <a:moveTo>
                  <a:pt x="232864" y="350250"/>
                </a:moveTo>
                <a:cubicBezTo>
                  <a:pt x="235232" y="343638"/>
                  <a:pt x="237231" y="336842"/>
                  <a:pt x="238923" y="330291"/>
                </a:cubicBezTo>
                <a:cubicBezTo>
                  <a:pt x="240707" y="323464"/>
                  <a:pt x="242306" y="316206"/>
                  <a:pt x="243782" y="308579"/>
                </a:cubicBezTo>
                <a:lnTo>
                  <a:pt x="297846" y="308579"/>
                </a:lnTo>
                <a:cubicBezTo>
                  <a:pt x="290158" y="324602"/>
                  <a:pt x="280901" y="338656"/>
                  <a:pt x="270414" y="350219"/>
                </a:cubicBezTo>
                <a:lnTo>
                  <a:pt x="232864" y="350219"/>
                </a:lnTo>
                <a:close/>
                <a:moveTo>
                  <a:pt x="266478" y="354402"/>
                </a:moveTo>
                <a:cubicBezTo>
                  <a:pt x="250794" y="370301"/>
                  <a:pt x="232618" y="380757"/>
                  <a:pt x="213090" y="384017"/>
                </a:cubicBezTo>
                <a:cubicBezTo>
                  <a:pt x="220563" y="377805"/>
                  <a:pt x="226591" y="366734"/>
                  <a:pt x="231327" y="354402"/>
                </a:cubicBezTo>
                <a:lnTo>
                  <a:pt x="266478" y="354402"/>
                </a:lnTo>
                <a:close/>
                <a:moveTo>
                  <a:pt x="129502" y="350250"/>
                </a:moveTo>
                <a:cubicBezTo>
                  <a:pt x="119016" y="338687"/>
                  <a:pt x="109759" y="324633"/>
                  <a:pt x="102070" y="308610"/>
                </a:cubicBezTo>
                <a:lnTo>
                  <a:pt x="156135" y="308610"/>
                </a:lnTo>
                <a:cubicBezTo>
                  <a:pt x="157611" y="316237"/>
                  <a:pt x="159210" y="323464"/>
                  <a:pt x="160994" y="330322"/>
                </a:cubicBezTo>
                <a:cubicBezTo>
                  <a:pt x="162685" y="336842"/>
                  <a:pt x="164684" y="343669"/>
                  <a:pt x="167052" y="350281"/>
                </a:cubicBezTo>
                <a:lnTo>
                  <a:pt x="129502" y="350281"/>
                </a:lnTo>
                <a:close/>
                <a:moveTo>
                  <a:pt x="168528" y="354402"/>
                </a:moveTo>
                <a:cubicBezTo>
                  <a:pt x="173295" y="366703"/>
                  <a:pt x="179323" y="377805"/>
                  <a:pt x="186765" y="384017"/>
                </a:cubicBezTo>
                <a:cubicBezTo>
                  <a:pt x="167206" y="380757"/>
                  <a:pt x="149062" y="370301"/>
                  <a:pt x="133377" y="354402"/>
                </a:cubicBezTo>
                <a:lnTo>
                  <a:pt x="168528" y="354402"/>
                </a:lnTo>
                <a:close/>
                <a:moveTo>
                  <a:pt x="77745" y="194607"/>
                </a:moveTo>
                <a:cubicBezTo>
                  <a:pt x="77745" y="180984"/>
                  <a:pt x="78667" y="167729"/>
                  <a:pt x="80420" y="154905"/>
                </a:cubicBezTo>
                <a:lnTo>
                  <a:pt x="147462" y="154905"/>
                </a:lnTo>
                <a:cubicBezTo>
                  <a:pt x="146755" y="167821"/>
                  <a:pt x="146386" y="181107"/>
                  <a:pt x="146386" y="194607"/>
                </a:cubicBezTo>
                <a:cubicBezTo>
                  <a:pt x="146386" y="207585"/>
                  <a:pt x="146724" y="220348"/>
                  <a:pt x="147370" y="232772"/>
                </a:cubicBezTo>
                <a:lnTo>
                  <a:pt x="80205" y="232772"/>
                </a:lnTo>
                <a:cubicBezTo>
                  <a:pt x="78606" y="220471"/>
                  <a:pt x="77745" y="207677"/>
                  <a:pt x="77745" y="194607"/>
                </a:cubicBezTo>
                <a:close/>
                <a:moveTo>
                  <a:pt x="166991" y="38965"/>
                </a:moveTo>
                <a:cubicBezTo>
                  <a:pt x="164623" y="45577"/>
                  <a:pt x="162624" y="52373"/>
                  <a:pt x="160932" y="58923"/>
                </a:cubicBezTo>
                <a:cubicBezTo>
                  <a:pt x="159272" y="65351"/>
                  <a:pt x="157734" y="72178"/>
                  <a:pt x="156350" y="79313"/>
                </a:cubicBezTo>
                <a:lnTo>
                  <a:pt x="102685" y="79313"/>
                </a:lnTo>
                <a:cubicBezTo>
                  <a:pt x="110251" y="63844"/>
                  <a:pt x="119292" y="50220"/>
                  <a:pt x="129502" y="38965"/>
                </a:cubicBezTo>
                <a:lnTo>
                  <a:pt x="166991" y="38965"/>
                </a:lnTo>
                <a:close/>
                <a:moveTo>
                  <a:pt x="133408" y="34844"/>
                </a:moveTo>
                <a:cubicBezTo>
                  <a:pt x="149092" y="18944"/>
                  <a:pt x="167268" y="8488"/>
                  <a:pt x="186796" y="5228"/>
                </a:cubicBezTo>
                <a:cubicBezTo>
                  <a:pt x="179323" y="11440"/>
                  <a:pt x="173295" y="22511"/>
                  <a:pt x="168559" y="34844"/>
                </a:cubicBezTo>
                <a:lnTo>
                  <a:pt x="133408" y="34844"/>
                </a:lnTo>
                <a:close/>
                <a:moveTo>
                  <a:pt x="270384" y="38965"/>
                </a:moveTo>
                <a:cubicBezTo>
                  <a:pt x="280594" y="50220"/>
                  <a:pt x="289635" y="63844"/>
                  <a:pt x="297201" y="79313"/>
                </a:cubicBezTo>
                <a:lnTo>
                  <a:pt x="243505" y="79313"/>
                </a:lnTo>
                <a:cubicBezTo>
                  <a:pt x="242121" y="72178"/>
                  <a:pt x="240584" y="65351"/>
                  <a:pt x="238923" y="58923"/>
                </a:cubicBezTo>
                <a:cubicBezTo>
                  <a:pt x="237231" y="52404"/>
                  <a:pt x="235232" y="45577"/>
                  <a:pt x="232864" y="38965"/>
                </a:cubicBezTo>
                <a:lnTo>
                  <a:pt x="270384" y="38965"/>
                </a:lnTo>
                <a:close/>
                <a:moveTo>
                  <a:pt x="231327" y="34844"/>
                </a:moveTo>
                <a:cubicBezTo>
                  <a:pt x="226560" y="22542"/>
                  <a:pt x="220532" y="11440"/>
                  <a:pt x="213090" y="5228"/>
                </a:cubicBezTo>
                <a:cubicBezTo>
                  <a:pt x="232649" y="8488"/>
                  <a:pt x="250794" y="18944"/>
                  <a:pt x="266478" y="34844"/>
                </a:cubicBezTo>
                <a:lnTo>
                  <a:pt x="231327" y="34844"/>
                </a:lnTo>
                <a:close/>
                <a:moveTo>
                  <a:pt x="249256" y="194607"/>
                </a:moveTo>
                <a:cubicBezTo>
                  <a:pt x="249256" y="207677"/>
                  <a:pt x="248918" y="220440"/>
                  <a:pt x="248272" y="232772"/>
                </a:cubicBezTo>
                <a:lnTo>
                  <a:pt x="151614" y="232772"/>
                </a:lnTo>
                <a:cubicBezTo>
                  <a:pt x="150968" y="220440"/>
                  <a:pt x="150630" y="207677"/>
                  <a:pt x="150630" y="194607"/>
                </a:cubicBezTo>
                <a:cubicBezTo>
                  <a:pt x="150630" y="180984"/>
                  <a:pt x="150999" y="167729"/>
                  <a:pt x="151706" y="154905"/>
                </a:cubicBezTo>
                <a:lnTo>
                  <a:pt x="248180" y="154905"/>
                </a:lnTo>
                <a:cubicBezTo>
                  <a:pt x="248887" y="167729"/>
                  <a:pt x="249256" y="180984"/>
                  <a:pt x="249256" y="194607"/>
                </a:cubicBezTo>
                <a:close/>
                <a:moveTo>
                  <a:pt x="248026" y="236924"/>
                </a:moveTo>
                <a:cubicBezTo>
                  <a:pt x="246580" y="261619"/>
                  <a:pt x="243874" y="284469"/>
                  <a:pt x="240215" y="304489"/>
                </a:cubicBezTo>
                <a:lnTo>
                  <a:pt x="159641" y="304489"/>
                </a:lnTo>
                <a:cubicBezTo>
                  <a:pt x="155981" y="284469"/>
                  <a:pt x="153275" y="261619"/>
                  <a:pt x="151829" y="236924"/>
                </a:cubicBezTo>
                <a:lnTo>
                  <a:pt x="248026" y="236924"/>
                </a:lnTo>
                <a:close/>
                <a:moveTo>
                  <a:pt x="151922" y="150784"/>
                </a:moveTo>
                <a:cubicBezTo>
                  <a:pt x="153429" y="126150"/>
                  <a:pt x="156166" y="103362"/>
                  <a:pt x="159887" y="83434"/>
                </a:cubicBezTo>
                <a:lnTo>
                  <a:pt x="239968" y="83434"/>
                </a:lnTo>
                <a:cubicBezTo>
                  <a:pt x="243690" y="103331"/>
                  <a:pt x="246427" y="126120"/>
                  <a:pt x="247934" y="150784"/>
                </a:cubicBezTo>
                <a:lnTo>
                  <a:pt x="151922" y="150784"/>
                </a:lnTo>
                <a:close/>
                <a:moveTo>
                  <a:pt x="244274" y="83434"/>
                </a:moveTo>
                <a:lnTo>
                  <a:pt x="299138" y="83434"/>
                </a:lnTo>
                <a:cubicBezTo>
                  <a:pt x="308333" y="103331"/>
                  <a:pt x="315130" y="126120"/>
                  <a:pt x="318851" y="150784"/>
                </a:cubicBezTo>
                <a:lnTo>
                  <a:pt x="252178" y="150784"/>
                </a:lnTo>
                <a:cubicBezTo>
                  <a:pt x="250732" y="126581"/>
                  <a:pt x="248057" y="103793"/>
                  <a:pt x="244274" y="83434"/>
                </a:cubicBezTo>
                <a:close/>
                <a:moveTo>
                  <a:pt x="239200" y="79313"/>
                </a:moveTo>
                <a:lnTo>
                  <a:pt x="160686" y="79313"/>
                </a:lnTo>
                <a:cubicBezTo>
                  <a:pt x="163731" y="63844"/>
                  <a:pt x="167391" y="50220"/>
                  <a:pt x="171512" y="38965"/>
                </a:cubicBezTo>
                <a:lnTo>
                  <a:pt x="228374" y="38965"/>
                </a:lnTo>
                <a:cubicBezTo>
                  <a:pt x="232495" y="50220"/>
                  <a:pt x="236124" y="63844"/>
                  <a:pt x="239200" y="79313"/>
                </a:cubicBezTo>
                <a:close/>
                <a:moveTo>
                  <a:pt x="155581" y="83434"/>
                </a:moveTo>
                <a:cubicBezTo>
                  <a:pt x="151829" y="103762"/>
                  <a:pt x="149154" y="126581"/>
                  <a:pt x="147678" y="150784"/>
                </a:cubicBezTo>
                <a:lnTo>
                  <a:pt x="81004" y="150784"/>
                </a:lnTo>
                <a:cubicBezTo>
                  <a:pt x="84726" y="126150"/>
                  <a:pt x="91522" y="103362"/>
                  <a:pt x="100717" y="83434"/>
                </a:cubicBezTo>
                <a:lnTo>
                  <a:pt x="155581" y="83434"/>
                </a:lnTo>
                <a:close/>
                <a:moveTo>
                  <a:pt x="147585" y="236924"/>
                </a:moveTo>
                <a:cubicBezTo>
                  <a:pt x="149000" y="261158"/>
                  <a:pt x="151614" y="284038"/>
                  <a:pt x="155335" y="304489"/>
                </a:cubicBezTo>
                <a:lnTo>
                  <a:pt x="100102" y="304489"/>
                </a:lnTo>
                <a:cubicBezTo>
                  <a:pt x="91030" y="284469"/>
                  <a:pt x="84356" y="261619"/>
                  <a:pt x="80758" y="236924"/>
                </a:cubicBezTo>
                <a:lnTo>
                  <a:pt x="147585" y="236924"/>
                </a:lnTo>
                <a:close/>
                <a:moveTo>
                  <a:pt x="160410" y="308610"/>
                </a:moveTo>
                <a:lnTo>
                  <a:pt x="239415" y="308610"/>
                </a:lnTo>
                <a:cubicBezTo>
                  <a:pt x="236309" y="324633"/>
                  <a:pt x="232557" y="338687"/>
                  <a:pt x="228344" y="350250"/>
                </a:cubicBezTo>
                <a:lnTo>
                  <a:pt x="171512" y="350250"/>
                </a:lnTo>
                <a:cubicBezTo>
                  <a:pt x="167268" y="338687"/>
                  <a:pt x="163516" y="324633"/>
                  <a:pt x="160410" y="308610"/>
                </a:cubicBezTo>
                <a:close/>
                <a:moveTo>
                  <a:pt x="244520" y="304489"/>
                </a:moveTo>
                <a:cubicBezTo>
                  <a:pt x="248241" y="284038"/>
                  <a:pt x="250855" y="261188"/>
                  <a:pt x="252270" y="236924"/>
                </a:cubicBezTo>
                <a:lnTo>
                  <a:pt x="319097" y="236924"/>
                </a:lnTo>
                <a:cubicBezTo>
                  <a:pt x="315499" y="261619"/>
                  <a:pt x="308856" y="284469"/>
                  <a:pt x="299753" y="304489"/>
                </a:cubicBezTo>
                <a:lnTo>
                  <a:pt x="244520" y="304489"/>
                </a:lnTo>
                <a:close/>
                <a:moveTo>
                  <a:pt x="252516" y="232803"/>
                </a:moveTo>
                <a:cubicBezTo>
                  <a:pt x="253162" y="220379"/>
                  <a:pt x="253500" y="207585"/>
                  <a:pt x="253500" y="194638"/>
                </a:cubicBezTo>
                <a:cubicBezTo>
                  <a:pt x="253500" y="181137"/>
                  <a:pt x="253131" y="167852"/>
                  <a:pt x="252424" y="154935"/>
                </a:cubicBezTo>
                <a:lnTo>
                  <a:pt x="319466" y="154935"/>
                </a:lnTo>
                <a:cubicBezTo>
                  <a:pt x="321219" y="167729"/>
                  <a:pt x="322141" y="181014"/>
                  <a:pt x="322141" y="194638"/>
                </a:cubicBezTo>
                <a:cubicBezTo>
                  <a:pt x="322141" y="207708"/>
                  <a:pt x="321280" y="220471"/>
                  <a:pt x="319681" y="232803"/>
                </a:cubicBezTo>
                <a:lnTo>
                  <a:pt x="252516" y="232803"/>
                </a:lnTo>
                <a:close/>
                <a:moveTo>
                  <a:pt x="301906" y="79313"/>
                </a:moveTo>
                <a:cubicBezTo>
                  <a:pt x="298277" y="71748"/>
                  <a:pt x="294310" y="64521"/>
                  <a:pt x="289943" y="57724"/>
                </a:cubicBezTo>
                <a:cubicBezTo>
                  <a:pt x="285576" y="50897"/>
                  <a:pt x="280901" y="44623"/>
                  <a:pt x="276011" y="38965"/>
                </a:cubicBezTo>
                <a:lnTo>
                  <a:pt x="299599" y="38965"/>
                </a:lnTo>
                <a:cubicBezTo>
                  <a:pt x="314023" y="50220"/>
                  <a:pt x="326816" y="63844"/>
                  <a:pt x="337518" y="79313"/>
                </a:cubicBezTo>
                <a:lnTo>
                  <a:pt x="301906" y="79313"/>
                </a:lnTo>
                <a:close/>
                <a:moveTo>
                  <a:pt x="272321" y="34844"/>
                </a:moveTo>
                <a:cubicBezTo>
                  <a:pt x="261650" y="23373"/>
                  <a:pt x="249963" y="14546"/>
                  <a:pt x="237600" y="8672"/>
                </a:cubicBezTo>
                <a:cubicBezTo>
                  <a:pt x="258021" y="13685"/>
                  <a:pt x="277088" y="22634"/>
                  <a:pt x="294094" y="34844"/>
                </a:cubicBezTo>
                <a:lnTo>
                  <a:pt x="272321" y="34844"/>
                </a:lnTo>
                <a:close/>
                <a:moveTo>
                  <a:pt x="226775" y="34844"/>
                </a:moveTo>
                <a:lnTo>
                  <a:pt x="173080" y="34844"/>
                </a:lnTo>
                <a:cubicBezTo>
                  <a:pt x="180799" y="15438"/>
                  <a:pt x="190025" y="4152"/>
                  <a:pt x="199928" y="4152"/>
                </a:cubicBezTo>
                <a:cubicBezTo>
                  <a:pt x="209830" y="4121"/>
                  <a:pt x="219056" y="15438"/>
                  <a:pt x="226775" y="34844"/>
                </a:cubicBezTo>
                <a:close/>
                <a:moveTo>
                  <a:pt x="127565" y="34844"/>
                </a:moveTo>
                <a:lnTo>
                  <a:pt x="105822" y="34844"/>
                </a:lnTo>
                <a:cubicBezTo>
                  <a:pt x="122829" y="22665"/>
                  <a:pt x="141896" y="13685"/>
                  <a:pt x="162316" y="8672"/>
                </a:cubicBezTo>
                <a:cubicBezTo>
                  <a:pt x="149923" y="14546"/>
                  <a:pt x="138236" y="23342"/>
                  <a:pt x="127565" y="34844"/>
                </a:cubicBezTo>
                <a:close/>
                <a:moveTo>
                  <a:pt x="123844" y="38965"/>
                </a:moveTo>
                <a:cubicBezTo>
                  <a:pt x="118954" y="44654"/>
                  <a:pt x="114310" y="50897"/>
                  <a:pt x="109913" y="57724"/>
                </a:cubicBezTo>
                <a:cubicBezTo>
                  <a:pt x="105546" y="64521"/>
                  <a:pt x="101548" y="71748"/>
                  <a:pt x="97949" y="79313"/>
                </a:cubicBezTo>
                <a:lnTo>
                  <a:pt x="62337" y="79313"/>
                </a:lnTo>
                <a:cubicBezTo>
                  <a:pt x="73039" y="63844"/>
                  <a:pt x="85833" y="50220"/>
                  <a:pt x="100256" y="38965"/>
                </a:cubicBezTo>
                <a:lnTo>
                  <a:pt x="123844" y="38965"/>
                </a:lnTo>
                <a:close/>
                <a:moveTo>
                  <a:pt x="97365" y="308610"/>
                </a:moveTo>
                <a:cubicBezTo>
                  <a:pt x="101148" y="316637"/>
                  <a:pt x="105330" y="324294"/>
                  <a:pt x="109943" y="331490"/>
                </a:cubicBezTo>
                <a:cubicBezTo>
                  <a:pt x="114310" y="338318"/>
                  <a:pt x="118985" y="344591"/>
                  <a:pt x="123875" y="350250"/>
                </a:cubicBezTo>
                <a:lnTo>
                  <a:pt x="100287" y="350250"/>
                </a:lnTo>
                <a:cubicBezTo>
                  <a:pt x="85433" y="338687"/>
                  <a:pt x="72332" y="324633"/>
                  <a:pt x="61445" y="308610"/>
                </a:cubicBezTo>
                <a:lnTo>
                  <a:pt x="97365" y="308610"/>
                </a:lnTo>
                <a:close/>
                <a:moveTo>
                  <a:pt x="127565" y="354402"/>
                </a:moveTo>
                <a:cubicBezTo>
                  <a:pt x="138236" y="365873"/>
                  <a:pt x="149923" y="374699"/>
                  <a:pt x="162286" y="380573"/>
                </a:cubicBezTo>
                <a:cubicBezTo>
                  <a:pt x="141865" y="375560"/>
                  <a:pt x="122798" y="366611"/>
                  <a:pt x="105792" y="354402"/>
                </a:cubicBezTo>
                <a:lnTo>
                  <a:pt x="127565" y="354402"/>
                </a:lnTo>
                <a:close/>
                <a:moveTo>
                  <a:pt x="173080" y="354402"/>
                </a:moveTo>
                <a:lnTo>
                  <a:pt x="226775" y="354402"/>
                </a:lnTo>
                <a:cubicBezTo>
                  <a:pt x="219056" y="373807"/>
                  <a:pt x="209830" y="385094"/>
                  <a:pt x="199928" y="385094"/>
                </a:cubicBezTo>
                <a:cubicBezTo>
                  <a:pt x="190025" y="385094"/>
                  <a:pt x="180799" y="373807"/>
                  <a:pt x="173080" y="354402"/>
                </a:cubicBezTo>
                <a:close/>
                <a:moveTo>
                  <a:pt x="272321" y="354402"/>
                </a:moveTo>
                <a:lnTo>
                  <a:pt x="294064" y="354402"/>
                </a:lnTo>
                <a:cubicBezTo>
                  <a:pt x="277057" y="366580"/>
                  <a:pt x="257990" y="375560"/>
                  <a:pt x="237570" y="380573"/>
                </a:cubicBezTo>
                <a:cubicBezTo>
                  <a:pt x="249963" y="374668"/>
                  <a:pt x="261650" y="365873"/>
                  <a:pt x="272321" y="354402"/>
                </a:cubicBezTo>
                <a:close/>
                <a:moveTo>
                  <a:pt x="276011" y="350250"/>
                </a:moveTo>
                <a:cubicBezTo>
                  <a:pt x="280901" y="344561"/>
                  <a:pt x="285545" y="338318"/>
                  <a:pt x="289943" y="331490"/>
                </a:cubicBezTo>
                <a:cubicBezTo>
                  <a:pt x="294556" y="324294"/>
                  <a:pt x="298738" y="316637"/>
                  <a:pt x="302521" y="308610"/>
                </a:cubicBezTo>
                <a:lnTo>
                  <a:pt x="338441" y="308610"/>
                </a:lnTo>
                <a:cubicBezTo>
                  <a:pt x="327554" y="324633"/>
                  <a:pt x="314453" y="338687"/>
                  <a:pt x="299599" y="350250"/>
                </a:cubicBezTo>
                <a:lnTo>
                  <a:pt x="276011" y="350250"/>
                </a:lnTo>
                <a:close/>
                <a:moveTo>
                  <a:pt x="304366" y="304489"/>
                </a:moveTo>
                <a:cubicBezTo>
                  <a:pt x="313469" y="284007"/>
                  <a:pt x="319897" y="261158"/>
                  <a:pt x="323341" y="236924"/>
                </a:cubicBezTo>
                <a:lnTo>
                  <a:pt x="368487" y="236924"/>
                </a:lnTo>
                <a:cubicBezTo>
                  <a:pt x="363412" y="261619"/>
                  <a:pt x="353971" y="284469"/>
                  <a:pt x="341116" y="304489"/>
                </a:cubicBezTo>
                <a:lnTo>
                  <a:pt x="304366" y="304489"/>
                </a:lnTo>
                <a:close/>
                <a:moveTo>
                  <a:pt x="372854" y="236924"/>
                </a:moveTo>
                <a:lnTo>
                  <a:pt x="390752" y="236924"/>
                </a:lnTo>
                <a:cubicBezTo>
                  <a:pt x="385001" y="261619"/>
                  <a:pt x="374330" y="284469"/>
                  <a:pt x="359784" y="304489"/>
                </a:cubicBezTo>
                <a:lnTo>
                  <a:pt x="346160" y="304489"/>
                </a:lnTo>
                <a:cubicBezTo>
                  <a:pt x="358984" y="284007"/>
                  <a:pt x="367995" y="261127"/>
                  <a:pt x="372854" y="236924"/>
                </a:cubicBezTo>
                <a:close/>
                <a:moveTo>
                  <a:pt x="391675" y="232803"/>
                </a:moveTo>
                <a:lnTo>
                  <a:pt x="373653" y="232803"/>
                </a:lnTo>
                <a:cubicBezTo>
                  <a:pt x="375898" y="220348"/>
                  <a:pt x="377036" y="207585"/>
                  <a:pt x="377036" y="194638"/>
                </a:cubicBezTo>
                <a:cubicBezTo>
                  <a:pt x="377036" y="181137"/>
                  <a:pt x="375775" y="167852"/>
                  <a:pt x="373346" y="154935"/>
                </a:cubicBezTo>
                <a:lnTo>
                  <a:pt x="390844" y="154935"/>
                </a:lnTo>
                <a:lnTo>
                  <a:pt x="390844" y="152690"/>
                </a:lnTo>
                <a:cubicBezTo>
                  <a:pt x="393951" y="166191"/>
                  <a:pt x="395611" y="180215"/>
                  <a:pt x="395611" y="194638"/>
                </a:cubicBezTo>
                <a:cubicBezTo>
                  <a:pt x="395611" y="207677"/>
                  <a:pt x="394258" y="220471"/>
                  <a:pt x="391675" y="232803"/>
                </a:cubicBezTo>
                <a:close/>
                <a:moveTo>
                  <a:pt x="355693" y="79313"/>
                </a:moveTo>
                <a:lnTo>
                  <a:pt x="342654" y="79313"/>
                </a:lnTo>
                <a:cubicBezTo>
                  <a:pt x="337426" y="71532"/>
                  <a:pt x="331644" y="64152"/>
                  <a:pt x="325340" y="57201"/>
                </a:cubicBezTo>
                <a:cubicBezTo>
                  <a:pt x="319343" y="50589"/>
                  <a:pt x="312977" y="44500"/>
                  <a:pt x="306304" y="38995"/>
                </a:cubicBezTo>
                <a:lnTo>
                  <a:pt x="312239" y="38995"/>
                </a:lnTo>
                <a:lnTo>
                  <a:pt x="312239" y="38657"/>
                </a:lnTo>
                <a:cubicBezTo>
                  <a:pt x="328784" y="49913"/>
                  <a:pt x="343454" y="63659"/>
                  <a:pt x="355693" y="79313"/>
                </a:cubicBezTo>
                <a:close/>
                <a:moveTo>
                  <a:pt x="306488" y="34844"/>
                </a:moveTo>
                <a:lnTo>
                  <a:pt x="301137" y="34844"/>
                </a:lnTo>
                <a:cubicBezTo>
                  <a:pt x="294002" y="29369"/>
                  <a:pt x="286529" y="24480"/>
                  <a:pt x="278779" y="20236"/>
                </a:cubicBezTo>
                <a:cubicBezTo>
                  <a:pt x="288436" y="24387"/>
                  <a:pt x="297723" y="29277"/>
                  <a:pt x="306488" y="34844"/>
                </a:cubicBezTo>
                <a:close/>
                <a:moveTo>
                  <a:pt x="98749" y="34844"/>
                </a:moveTo>
                <a:lnTo>
                  <a:pt x="93398" y="34844"/>
                </a:lnTo>
                <a:cubicBezTo>
                  <a:pt x="102163" y="29277"/>
                  <a:pt x="111450" y="24387"/>
                  <a:pt x="121107" y="20236"/>
                </a:cubicBezTo>
                <a:cubicBezTo>
                  <a:pt x="113357" y="24480"/>
                  <a:pt x="105884" y="29339"/>
                  <a:pt x="98749" y="34844"/>
                </a:cubicBezTo>
                <a:close/>
                <a:moveTo>
                  <a:pt x="87616" y="38626"/>
                </a:moveTo>
                <a:lnTo>
                  <a:pt x="87616" y="38965"/>
                </a:lnTo>
                <a:lnTo>
                  <a:pt x="93552" y="38965"/>
                </a:lnTo>
                <a:cubicBezTo>
                  <a:pt x="86878" y="44500"/>
                  <a:pt x="80512" y="50559"/>
                  <a:pt x="74515" y="57170"/>
                </a:cubicBezTo>
                <a:cubicBezTo>
                  <a:pt x="68211" y="64121"/>
                  <a:pt x="62429" y="71532"/>
                  <a:pt x="57201" y="79282"/>
                </a:cubicBezTo>
                <a:lnTo>
                  <a:pt x="44162" y="79282"/>
                </a:lnTo>
                <a:cubicBezTo>
                  <a:pt x="56402" y="63659"/>
                  <a:pt x="71071" y="49913"/>
                  <a:pt x="87616" y="38626"/>
                </a:cubicBezTo>
                <a:close/>
                <a:moveTo>
                  <a:pt x="9011" y="152660"/>
                </a:moveTo>
                <a:lnTo>
                  <a:pt x="9011" y="154905"/>
                </a:lnTo>
                <a:lnTo>
                  <a:pt x="26509" y="154905"/>
                </a:lnTo>
                <a:cubicBezTo>
                  <a:pt x="24080" y="167821"/>
                  <a:pt x="22819" y="181107"/>
                  <a:pt x="22819" y="194607"/>
                </a:cubicBezTo>
                <a:cubicBezTo>
                  <a:pt x="22819" y="207585"/>
                  <a:pt x="23957" y="220348"/>
                  <a:pt x="26202" y="232772"/>
                </a:cubicBezTo>
                <a:lnTo>
                  <a:pt x="8180" y="232772"/>
                </a:lnTo>
                <a:cubicBezTo>
                  <a:pt x="5597" y="220440"/>
                  <a:pt x="4244" y="207677"/>
                  <a:pt x="4244" y="194607"/>
                </a:cubicBezTo>
                <a:cubicBezTo>
                  <a:pt x="4244" y="180215"/>
                  <a:pt x="5905" y="166160"/>
                  <a:pt x="9011" y="152660"/>
                </a:cubicBezTo>
                <a:close/>
                <a:moveTo>
                  <a:pt x="43147" y="308610"/>
                </a:moveTo>
                <a:lnTo>
                  <a:pt x="56340" y="308610"/>
                </a:lnTo>
                <a:cubicBezTo>
                  <a:pt x="61784" y="316852"/>
                  <a:pt x="67842" y="324694"/>
                  <a:pt x="74515" y="332044"/>
                </a:cubicBezTo>
                <a:cubicBezTo>
                  <a:pt x="80512" y="338656"/>
                  <a:pt x="86878" y="344745"/>
                  <a:pt x="93552" y="350250"/>
                </a:cubicBezTo>
                <a:lnTo>
                  <a:pt x="87094" y="350250"/>
                </a:lnTo>
                <a:cubicBezTo>
                  <a:pt x="70302" y="338687"/>
                  <a:pt x="55448" y="324633"/>
                  <a:pt x="43147" y="308610"/>
                </a:cubicBezTo>
                <a:close/>
                <a:moveTo>
                  <a:pt x="93367" y="354402"/>
                </a:moveTo>
                <a:lnTo>
                  <a:pt x="98718" y="354402"/>
                </a:lnTo>
                <a:cubicBezTo>
                  <a:pt x="105853" y="359876"/>
                  <a:pt x="113326" y="364766"/>
                  <a:pt x="121076" y="369010"/>
                </a:cubicBezTo>
                <a:cubicBezTo>
                  <a:pt x="111419" y="364827"/>
                  <a:pt x="102163" y="359937"/>
                  <a:pt x="93367" y="354402"/>
                </a:cubicBezTo>
                <a:close/>
                <a:moveTo>
                  <a:pt x="278779" y="368979"/>
                </a:moveTo>
                <a:cubicBezTo>
                  <a:pt x="286529" y="364735"/>
                  <a:pt x="294002" y="359876"/>
                  <a:pt x="301137" y="354371"/>
                </a:cubicBezTo>
                <a:lnTo>
                  <a:pt x="306488" y="354371"/>
                </a:lnTo>
                <a:cubicBezTo>
                  <a:pt x="297723" y="359937"/>
                  <a:pt x="288436" y="364827"/>
                  <a:pt x="278779" y="368979"/>
                </a:cubicBezTo>
                <a:close/>
                <a:moveTo>
                  <a:pt x="312762" y="350250"/>
                </a:moveTo>
                <a:lnTo>
                  <a:pt x="306304" y="350250"/>
                </a:lnTo>
                <a:cubicBezTo>
                  <a:pt x="312977" y="344714"/>
                  <a:pt x="319343" y="338656"/>
                  <a:pt x="325340" y="332044"/>
                </a:cubicBezTo>
                <a:cubicBezTo>
                  <a:pt x="332013" y="324694"/>
                  <a:pt x="338072" y="316852"/>
                  <a:pt x="343515" y="308610"/>
                </a:cubicBezTo>
                <a:lnTo>
                  <a:pt x="356708" y="308610"/>
                </a:lnTo>
                <a:cubicBezTo>
                  <a:pt x="344407" y="324633"/>
                  <a:pt x="329553" y="338687"/>
                  <a:pt x="312762" y="350250"/>
                </a:cubicBezTo>
                <a:close/>
              </a:path>
            </a:pathLst>
          </a:custGeom>
          <a:solidFill>
            <a:schemeClr val="lt1"/>
          </a:solidFill>
          <a:ln w="3073" cap="flat">
            <a:solidFill>
              <a:schemeClr val="lt1"/>
            </a:soli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MiSans Heavy" panose="00000A00000000000000" pitchFamily="2" charset="-122"/>
              <a:ea typeface="MiSans Heavy" panose="00000A00000000000000" pitchFamily="2" charset="-122"/>
            </a:endParaRPr>
          </a:p>
        </p:txBody>
      </p:sp>
      <p:grpSp>
        <p:nvGrpSpPr>
          <p:cNvPr id="4" name="组合 3">
            <a:extLst>
              <a:ext uri="{FF2B5EF4-FFF2-40B4-BE49-F238E27FC236}">
                <a16:creationId xmlns:a16="http://schemas.microsoft.com/office/drawing/2014/main" id="{7AA6B3E1-DDF3-02A1-3E20-6903F580A67A}"/>
              </a:ext>
            </a:extLst>
          </p:cNvPr>
          <p:cNvGrpSpPr/>
          <p:nvPr userDrawn="1"/>
        </p:nvGrpSpPr>
        <p:grpSpPr>
          <a:xfrm>
            <a:off x="4487752" y="5741062"/>
            <a:ext cx="1259303" cy="387079"/>
            <a:chOff x="4487752" y="5741062"/>
            <a:chExt cx="1259303" cy="387079"/>
          </a:xfrm>
        </p:grpSpPr>
        <p:sp>
          <p:nvSpPr>
            <p:cNvPr id="297" name="任意多边形: 形状 296">
              <a:extLst>
                <a:ext uri="{FF2B5EF4-FFF2-40B4-BE49-F238E27FC236}">
                  <a16:creationId xmlns:a16="http://schemas.microsoft.com/office/drawing/2014/main" id="{F581F884-CCEA-E987-F83A-5A3FFA3F196C}"/>
                </a:ext>
              </a:extLst>
            </p:cNvPr>
            <p:cNvSpPr/>
            <p:nvPr/>
          </p:nvSpPr>
          <p:spPr>
            <a:xfrm>
              <a:off x="4562902" y="5741062"/>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298" name="任意多边形: 形状 297">
              <a:extLst>
                <a:ext uri="{FF2B5EF4-FFF2-40B4-BE49-F238E27FC236}">
                  <a16:creationId xmlns:a16="http://schemas.microsoft.com/office/drawing/2014/main" id="{D5932C7D-64A6-DE4D-C78F-BDD015E848D6}"/>
                </a:ext>
              </a:extLst>
            </p:cNvPr>
            <p:cNvSpPr/>
            <p:nvPr/>
          </p:nvSpPr>
          <p:spPr>
            <a:xfrm>
              <a:off x="4591233" y="5741062"/>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299" name="任意多边形: 形状 298">
              <a:extLst>
                <a:ext uri="{FF2B5EF4-FFF2-40B4-BE49-F238E27FC236}">
                  <a16:creationId xmlns:a16="http://schemas.microsoft.com/office/drawing/2014/main" id="{96697CA9-B859-0936-78CD-828144E7B6A7}"/>
                </a:ext>
              </a:extLst>
            </p:cNvPr>
            <p:cNvSpPr/>
            <p:nvPr/>
          </p:nvSpPr>
          <p:spPr>
            <a:xfrm>
              <a:off x="5704539" y="5741062"/>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00" name="任意多边形: 形状 299">
              <a:extLst>
                <a:ext uri="{FF2B5EF4-FFF2-40B4-BE49-F238E27FC236}">
                  <a16:creationId xmlns:a16="http://schemas.microsoft.com/office/drawing/2014/main" id="{9F3A3068-2DB9-7399-454E-A313EACE3004}"/>
                </a:ext>
              </a:extLst>
            </p:cNvPr>
            <p:cNvSpPr/>
            <p:nvPr/>
          </p:nvSpPr>
          <p:spPr>
            <a:xfrm>
              <a:off x="5735103" y="5741062"/>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01" name="任意多边形: 形状 300">
              <a:extLst>
                <a:ext uri="{FF2B5EF4-FFF2-40B4-BE49-F238E27FC236}">
                  <a16:creationId xmlns:a16="http://schemas.microsoft.com/office/drawing/2014/main" id="{2953CFEE-A7D0-7328-8881-C700239BF284}"/>
                </a:ext>
              </a:extLst>
            </p:cNvPr>
            <p:cNvSpPr/>
            <p:nvPr/>
          </p:nvSpPr>
          <p:spPr>
            <a:xfrm>
              <a:off x="4854401" y="5741062"/>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02" name="任意多边形: 形状 301">
              <a:extLst>
                <a:ext uri="{FF2B5EF4-FFF2-40B4-BE49-F238E27FC236}">
                  <a16:creationId xmlns:a16="http://schemas.microsoft.com/office/drawing/2014/main" id="{FC1DA42A-E813-4B8B-4C44-6E16EF2E1BE5}"/>
                </a:ext>
              </a:extLst>
            </p:cNvPr>
            <p:cNvSpPr/>
            <p:nvPr/>
          </p:nvSpPr>
          <p:spPr>
            <a:xfrm>
              <a:off x="4713738" y="5741062"/>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03" name="任意多边形: 形状 302">
              <a:extLst>
                <a:ext uri="{FF2B5EF4-FFF2-40B4-BE49-F238E27FC236}">
                  <a16:creationId xmlns:a16="http://schemas.microsoft.com/office/drawing/2014/main" id="{7A309A3D-C990-3F4D-8785-EE5093CB188B}"/>
                </a:ext>
              </a:extLst>
            </p:cNvPr>
            <p:cNvSpPr/>
            <p:nvPr/>
          </p:nvSpPr>
          <p:spPr>
            <a:xfrm>
              <a:off x="4822513" y="5741062"/>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04" name="任意多边形: 形状 303">
              <a:extLst>
                <a:ext uri="{FF2B5EF4-FFF2-40B4-BE49-F238E27FC236}">
                  <a16:creationId xmlns:a16="http://schemas.microsoft.com/office/drawing/2014/main" id="{78CD5E4C-1A06-ABA4-5E67-0D6AF3091E35}"/>
                </a:ext>
              </a:extLst>
            </p:cNvPr>
            <p:cNvSpPr/>
            <p:nvPr/>
          </p:nvSpPr>
          <p:spPr>
            <a:xfrm>
              <a:off x="4867884" y="5741062"/>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05" name="任意多边形: 形状 304">
              <a:extLst>
                <a:ext uri="{FF2B5EF4-FFF2-40B4-BE49-F238E27FC236}">
                  <a16:creationId xmlns:a16="http://schemas.microsoft.com/office/drawing/2014/main" id="{0287BBCA-07E7-D311-5D02-BCE5CB0D7819}"/>
                </a:ext>
              </a:extLst>
            </p:cNvPr>
            <p:cNvSpPr/>
            <p:nvPr/>
          </p:nvSpPr>
          <p:spPr>
            <a:xfrm>
              <a:off x="5036257" y="5741062"/>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06" name="任意多边形: 形状 305">
              <a:extLst>
                <a:ext uri="{FF2B5EF4-FFF2-40B4-BE49-F238E27FC236}">
                  <a16:creationId xmlns:a16="http://schemas.microsoft.com/office/drawing/2014/main" id="{CBD20B7C-1A4B-040D-6AD4-89A880486039}"/>
                </a:ext>
              </a:extLst>
            </p:cNvPr>
            <p:cNvSpPr/>
            <p:nvPr/>
          </p:nvSpPr>
          <p:spPr>
            <a:xfrm>
              <a:off x="5067483" y="5741062"/>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07" name="任意多边形: 形状 306">
              <a:extLst>
                <a:ext uri="{FF2B5EF4-FFF2-40B4-BE49-F238E27FC236}">
                  <a16:creationId xmlns:a16="http://schemas.microsoft.com/office/drawing/2014/main" id="{60A1A836-2E2C-F5FC-7D89-706895D7F1D8}"/>
                </a:ext>
              </a:extLst>
            </p:cNvPr>
            <p:cNvSpPr/>
            <p:nvPr/>
          </p:nvSpPr>
          <p:spPr>
            <a:xfrm>
              <a:off x="5249133" y="5741062"/>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08" name="任意多边形: 形状 307">
              <a:extLst>
                <a:ext uri="{FF2B5EF4-FFF2-40B4-BE49-F238E27FC236}">
                  <a16:creationId xmlns:a16="http://schemas.microsoft.com/office/drawing/2014/main" id="{1D8258E8-DA6A-8667-6A7C-50F6C3304387}"/>
                </a:ext>
              </a:extLst>
            </p:cNvPr>
            <p:cNvSpPr/>
            <p:nvPr/>
          </p:nvSpPr>
          <p:spPr>
            <a:xfrm>
              <a:off x="5281021" y="5741062"/>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09" name="任意多边形: 形状 308">
              <a:extLst>
                <a:ext uri="{FF2B5EF4-FFF2-40B4-BE49-F238E27FC236}">
                  <a16:creationId xmlns:a16="http://schemas.microsoft.com/office/drawing/2014/main" id="{C6CA1D03-572C-03DA-C81B-F69222AF427D}"/>
                </a:ext>
              </a:extLst>
            </p:cNvPr>
            <p:cNvSpPr/>
            <p:nvPr/>
          </p:nvSpPr>
          <p:spPr>
            <a:xfrm>
              <a:off x="4734129" y="5741062"/>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10" name="任意多边形: 形状 309">
              <a:extLst>
                <a:ext uri="{FF2B5EF4-FFF2-40B4-BE49-F238E27FC236}">
                  <a16:creationId xmlns:a16="http://schemas.microsoft.com/office/drawing/2014/main" id="{5B355A90-9455-63BF-63A8-E7F5D0BD5845}"/>
                </a:ext>
              </a:extLst>
            </p:cNvPr>
            <p:cNvSpPr/>
            <p:nvPr/>
          </p:nvSpPr>
          <p:spPr>
            <a:xfrm>
              <a:off x="4854401" y="5741062"/>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11" name="任意多边形: 形状 310">
              <a:extLst>
                <a:ext uri="{FF2B5EF4-FFF2-40B4-BE49-F238E27FC236}">
                  <a16:creationId xmlns:a16="http://schemas.microsoft.com/office/drawing/2014/main" id="{5BEC21B4-384A-EFCC-5900-BA35173AD7AA}"/>
                </a:ext>
              </a:extLst>
            </p:cNvPr>
            <p:cNvSpPr/>
            <p:nvPr/>
          </p:nvSpPr>
          <p:spPr>
            <a:xfrm>
              <a:off x="4632881" y="5741062"/>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12" name="任意多边形: 形状 311">
              <a:extLst>
                <a:ext uri="{FF2B5EF4-FFF2-40B4-BE49-F238E27FC236}">
                  <a16:creationId xmlns:a16="http://schemas.microsoft.com/office/drawing/2014/main" id="{ADF6B033-1FFA-7418-4432-6433B26E5787}"/>
                </a:ext>
              </a:extLst>
            </p:cNvPr>
            <p:cNvSpPr/>
            <p:nvPr/>
          </p:nvSpPr>
          <p:spPr>
            <a:xfrm>
              <a:off x="4668326" y="5741062"/>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13" name="任意多边形: 形状 312">
              <a:extLst>
                <a:ext uri="{FF2B5EF4-FFF2-40B4-BE49-F238E27FC236}">
                  <a16:creationId xmlns:a16="http://schemas.microsoft.com/office/drawing/2014/main" id="{99FA5864-0794-69E5-C3D7-0DE788FE2DF7}"/>
                </a:ext>
              </a:extLst>
            </p:cNvPr>
            <p:cNvSpPr/>
            <p:nvPr/>
          </p:nvSpPr>
          <p:spPr>
            <a:xfrm>
              <a:off x="4760268" y="5741062"/>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14" name="任意多边形: 形状 313">
              <a:extLst>
                <a:ext uri="{FF2B5EF4-FFF2-40B4-BE49-F238E27FC236}">
                  <a16:creationId xmlns:a16="http://schemas.microsoft.com/office/drawing/2014/main" id="{4D004EB2-A1D4-C297-F645-7805097781F4}"/>
                </a:ext>
              </a:extLst>
            </p:cNvPr>
            <p:cNvSpPr/>
            <p:nvPr/>
          </p:nvSpPr>
          <p:spPr>
            <a:xfrm>
              <a:off x="4913958" y="5741062"/>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15" name="任意多边形: 形状 314">
              <a:extLst>
                <a:ext uri="{FF2B5EF4-FFF2-40B4-BE49-F238E27FC236}">
                  <a16:creationId xmlns:a16="http://schemas.microsoft.com/office/drawing/2014/main" id="{3AC0A8C2-1923-1D6B-2814-500B6D4AEF63}"/>
                </a:ext>
              </a:extLst>
            </p:cNvPr>
            <p:cNvSpPr/>
            <p:nvPr/>
          </p:nvSpPr>
          <p:spPr>
            <a:xfrm>
              <a:off x="5128405" y="5741062"/>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16" name="任意多边形: 形状 315">
              <a:extLst>
                <a:ext uri="{FF2B5EF4-FFF2-40B4-BE49-F238E27FC236}">
                  <a16:creationId xmlns:a16="http://schemas.microsoft.com/office/drawing/2014/main" id="{9989439A-2656-1B1E-A1B4-55787240BF5F}"/>
                </a:ext>
              </a:extLst>
            </p:cNvPr>
            <p:cNvSpPr/>
            <p:nvPr/>
          </p:nvSpPr>
          <p:spPr>
            <a:xfrm>
              <a:off x="5173156" y="5741062"/>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17" name="任意多边形: 形状 316">
              <a:extLst>
                <a:ext uri="{FF2B5EF4-FFF2-40B4-BE49-F238E27FC236}">
                  <a16:creationId xmlns:a16="http://schemas.microsoft.com/office/drawing/2014/main" id="{1CA40F9C-FF7C-79C7-6B32-9485AF88B399}"/>
                </a:ext>
              </a:extLst>
            </p:cNvPr>
            <p:cNvSpPr/>
            <p:nvPr/>
          </p:nvSpPr>
          <p:spPr>
            <a:xfrm>
              <a:off x="5391781" y="5741062"/>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18" name="任意多边形: 形状 317">
              <a:extLst>
                <a:ext uri="{FF2B5EF4-FFF2-40B4-BE49-F238E27FC236}">
                  <a16:creationId xmlns:a16="http://schemas.microsoft.com/office/drawing/2014/main" id="{7C6C050F-B96E-D59B-7793-9D47972A2705}"/>
                </a:ext>
              </a:extLst>
            </p:cNvPr>
            <p:cNvSpPr/>
            <p:nvPr/>
          </p:nvSpPr>
          <p:spPr>
            <a:xfrm>
              <a:off x="5448691" y="5741062"/>
              <a:ext cx="27007" cy="289720"/>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19" name="任意多边形: 形状 318">
              <a:extLst>
                <a:ext uri="{FF2B5EF4-FFF2-40B4-BE49-F238E27FC236}">
                  <a16:creationId xmlns:a16="http://schemas.microsoft.com/office/drawing/2014/main" id="{2FD1443A-A448-EA76-C6D4-2F06A36E66DA}"/>
                </a:ext>
              </a:extLst>
            </p:cNvPr>
            <p:cNvSpPr/>
            <p:nvPr/>
          </p:nvSpPr>
          <p:spPr>
            <a:xfrm>
              <a:off x="5495220" y="5741062"/>
              <a:ext cx="27007" cy="289720"/>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20" name="任意多边形: 形状 319">
              <a:extLst>
                <a:ext uri="{FF2B5EF4-FFF2-40B4-BE49-F238E27FC236}">
                  <a16:creationId xmlns:a16="http://schemas.microsoft.com/office/drawing/2014/main" id="{1B3D3C5A-0A52-8E52-D9B1-07217A8EFCDF}"/>
                </a:ext>
              </a:extLst>
            </p:cNvPr>
            <p:cNvSpPr/>
            <p:nvPr/>
          </p:nvSpPr>
          <p:spPr>
            <a:xfrm>
              <a:off x="5662435" y="5741062"/>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21" name="任意多边形: 形状 320">
              <a:extLst>
                <a:ext uri="{FF2B5EF4-FFF2-40B4-BE49-F238E27FC236}">
                  <a16:creationId xmlns:a16="http://schemas.microsoft.com/office/drawing/2014/main" id="{D7EBEAB0-726C-39D2-94A6-6C82160220D3}"/>
                </a:ext>
              </a:extLst>
            </p:cNvPr>
            <p:cNvSpPr/>
            <p:nvPr/>
          </p:nvSpPr>
          <p:spPr>
            <a:xfrm>
              <a:off x="4960032" y="5741062"/>
              <a:ext cx="58026" cy="289720"/>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22" name="任意多边形: 形状 321">
              <a:extLst>
                <a:ext uri="{FF2B5EF4-FFF2-40B4-BE49-F238E27FC236}">
                  <a16:creationId xmlns:a16="http://schemas.microsoft.com/office/drawing/2014/main" id="{6F47D1E8-FBD5-7406-7421-0339655D8175}"/>
                </a:ext>
              </a:extLst>
            </p:cNvPr>
            <p:cNvSpPr/>
            <p:nvPr/>
          </p:nvSpPr>
          <p:spPr>
            <a:xfrm>
              <a:off x="5310469" y="5741062"/>
              <a:ext cx="58026" cy="289720"/>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23" name="任意多边形: 形状 322">
              <a:extLst>
                <a:ext uri="{FF2B5EF4-FFF2-40B4-BE49-F238E27FC236}">
                  <a16:creationId xmlns:a16="http://schemas.microsoft.com/office/drawing/2014/main" id="{456F8F83-905D-E2C3-41BD-D1E23ADD7567}"/>
                </a:ext>
              </a:extLst>
            </p:cNvPr>
            <p:cNvSpPr/>
            <p:nvPr/>
          </p:nvSpPr>
          <p:spPr>
            <a:xfrm>
              <a:off x="5537944" y="5741062"/>
              <a:ext cx="58026" cy="289720"/>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24" name="任意多边形: 形状 323">
              <a:extLst>
                <a:ext uri="{FF2B5EF4-FFF2-40B4-BE49-F238E27FC236}">
                  <a16:creationId xmlns:a16="http://schemas.microsoft.com/office/drawing/2014/main" id="{87135DDA-1AD3-521F-D678-7AC553132769}"/>
                </a:ext>
              </a:extLst>
            </p:cNvPr>
            <p:cNvSpPr/>
            <p:nvPr/>
          </p:nvSpPr>
          <p:spPr>
            <a:xfrm>
              <a:off x="5210338" y="5741062"/>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25" name="任意多边形: 形状 324">
              <a:extLst>
                <a:ext uri="{FF2B5EF4-FFF2-40B4-BE49-F238E27FC236}">
                  <a16:creationId xmlns:a16="http://schemas.microsoft.com/office/drawing/2014/main" id="{76B36D13-9909-C248-02CF-4EB59CEB12E5}"/>
                </a:ext>
              </a:extLst>
            </p:cNvPr>
            <p:cNvSpPr/>
            <p:nvPr/>
          </p:nvSpPr>
          <p:spPr>
            <a:xfrm>
              <a:off x="5269937" y="5741062"/>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26" name="任意多边形: 形状 325">
              <a:extLst>
                <a:ext uri="{FF2B5EF4-FFF2-40B4-BE49-F238E27FC236}">
                  <a16:creationId xmlns:a16="http://schemas.microsoft.com/office/drawing/2014/main" id="{1E5F585A-8F6F-29FB-90E8-51A6C9407B13}"/>
                </a:ext>
              </a:extLst>
            </p:cNvPr>
            <p:cNvSpPr/>
            <p:nvPr/>
          </p:nvSpPr>
          <p:spPr>
            <a:xfrm>
              <a:off x="5632532" y="5741062"/>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27" name="任意多边形: 形状 326">
              <a:extLst>
                <a:ext uri="{FF2B5EF4-FFF2-40B4-BE49-F238E27FC236}">
                  <a16:creationId xmlns:a16="http://schemas.microsoft.com/office/drawing/2014/main" id="{80931F04-AAAF-DE23-44A4-8A0DED27CFFD}"/>
                </a:ext>
              </a:extLst>
            </p:cNvPr>
            <p:cNvSpPr/>
            <p:nvPr/>
          </p:nvSpPr>
          <p:spPr>
            <a:xfrm>
              <a:off x="5619463" y="5741062"/>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28" name="任意多边形: 形状 327">
              <a:extLst>
                <a:ext uri="{FF2B5EF4-FFF2-40B4-BE49-F238E27FC236}">
                  <a16:creationId xmlns:a16="http://schemas.microsoft.com/office/drawing/2014/main" id="{532410B5-EB96-93C7-D08F-9A09140CE3AC}"/>
                </a:ext>
              </a:extLst>
            </p:cNvPr>
            <p:cNvSpPr/>
            <p:nvPr/>
          </p:nvSpPr>
          <p:spPr>
            <a:xfrm>
              <a:off x="4487752" y="6051131"/>
              <a:ext cx="48059" cy="76638"/>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29" name="任意多边形: 形状 328">
              <a:extLst>
                <a:ext uri="{FF2B5EF4-FFF2-40B4-BE49-F238E27FC236}">
                  <a16:creationId xmlns:a16="http://schemas.microsoft.com/office/drawing/2014/main" id="{353C0C38-2332-A387-8444-9CD4CBEAEBAA}"/>
                </a:ext>
              </a:extLst>
            </p:cNvPr>
            <p:cNvSpPr/>
            <p:nvPr/>
          </p:nvSpPr>
          <p:spPr>
            <a:xfrm>
              <a:off x="4628166" y="6052496"/>
              <a:ext cx="25229" cy="75273"/>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30" name="任意多边形: 形状 329">
              <a:extLst>
                <a:ext uri="{FF2B5EF4-FFF2-40B4-BE49-F238E27FC236}">
                  <a16:creationId xmlns:a16="http://schemas.microsoft.com/office/drawing/2014/main" id="{C2701D2B-2B73-5643-CF00-ADF1CDC002BD}"/>
                </a:ext>
              </a:extLst>
            </p:cNvPr>
            <p:cNvSpPr/>
            <p:nvPr/>
          </p:nvSpPr>
          <p:spPr>
            <a:xfrm>
              <a:off x="4680775" y="6051131"/>
              <a:ext cx="47976" cy="76639"/>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31" name="任意多边形: 形状 330">
              <a:extLst>
                <a:ext uri="{FF2B5EF4-FFF2-40B4-BE49-F238E27FC236}">
                  <a16:creationId xmlns:a16="http://schemas.microsoft.com/office/drawing/2014/main" id="{12FA65E8-1E09-0126-F927-143049568F23}"/>
                </a:ext>
              </a:extLst>
            </p:cNvPr>
            <p:cNvSpPr/>
            <p:nvPr/>
          </p:nvSpPr>
          <p:spPr>
            <a:xfrm>
              <a:off x="4739960" y="6049931"/>
              <a:ext cx="46984" cy="77635"/>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32" name="任意多边形: 形状 331">
              <a:extLst>
                <a:ext uri="{FF2B5EF4-FFF2-40B4-BE49-F238E27FC236}">
                  <a16:creationId xmlns:a16="http://schemas.microsoft.com/office/drawing/2014/main" id="{D506DF76-4E2B-23ED-AA42-E204E8B5EC75}"/>
                </a:ext>
              </a:extLst>
            </p:cNvPr>
            <p:cNvSpPr/>
            <p:nvPr/>
          </p:nvSpPr>
          <p:spPr>
            <a:xfrm>
              <a:off x="4796085" y="6052703"/>
              <a:ext cx="55131" cy="75438"/>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33" name="任意多边形: 形状 332">
              <a:extLst>
                <a:ext uri="{FF2B5EF4-FFF2-40B4-BE49-F238E27FC236}">
                  <a16:creationId xmlns:a16="http://schemas.microsoft.com/office/drawing/2014/main" id="{399CF576-A0CB-E43A-2FAD-E4FB66E6644B}"/>
                </a:ext>
              </a:extLst>
            </p:cNvPr>
            <p:cNvSpPr/>
            <p:nvPr/>
          </p:nvSpPr>
          <p:spPr>
            <a:xfrm>
              <a:off x="4858620" y="6051379"/>
              <a:ext cx="46830" cy="76483"/>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34" name="任意多边形: 形状 333">
              <a:extLst>
                <a:ext uri="{FF2B5EF4-FFF2-40B4-BE49-F238E27FC236}">
                  <a16:creationId xmlns:a16="http://schemas.microsoft.com/office/drawing/2014/main" id="{E9E6767B-5B47-9991-DC9C-CA91C130E265}"/>
                </a:ext>
              </a:extLst>
            </p:cNvPr>
            <p:cNvSpPr/>
            <p:nvPr/>
          </p:nvSpPr>
          <p:spPr>
            <a:xfrm>
              <a:off x="4917075" y="6050056"/>
              <a:ext cx="51683" cy="77713"/>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35" name="任意多边形: 形状 334">
              <a:extLst>
                <a:ext uri="{FF2B5EF4-FFF2-40B4-BE49-F238E27FC236}">
                  <a16:creationId xmlns:a16="http://schemas.microsoft.com/office/drawing/2014/main" id="{755BED29-41C7-DEEE-BF4C-7A7B01CCD966}"/>
                </a:ext>
              </a:extLst>
            </p:cNvPr>
            <p:cNvSpPr/>
            <p:nvPr/>
          </p:nvSpPr>
          <p:spPr>
            <a:xfrm>
              <a:off x="4979182" y="6052496"/>
              <a:ext cx="47480" cy="75480"/>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36" name="任意多边形: 形状 335">
              <a:extLst>
                <a:ext uri="{FF2B5EF4-FFF2-40B4-BE49-F238E27FC236}">
                  <a16:creationId xmlns:a16="http://schemas.microsoft.com/office/drawing/2014/main" id="{387B899C-3164-B79B-BCA6-8A1A1BB56609}"/>
                </a:ext>
              </a:extLst>
            </p:cNvPr>
            <p:cNvSpPr/>
            <p:nvPr/>
          </p:nvSpPr>
          <p:spPr>
            <a:xfrm>
              <a:off x="5036257" y="6049932"/>
              <a:ext cx="50954" cy="7783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37" name="任意多边形: 形状 336">
              <a:extLst>
                <a:ext uri="{FF2B5EF4-FFF2-40B4-BE49-F238E27FC236}">
                  <a16:creationId xmlns:a16="http://schemas.microsoft.com/office/drawing/2014/main" id="{A5FEBB9F-1F0F-1031-EE74-51FB7D91218F}"/>
                </a:ext>
              </a:extLst>
            </p:cNvPr>
            <p:cNvSpPr/>
            <p:nvPr/>
          </p:nvSpPr>
          <p:spPr>
            <a:xfrm>
              <a:off x="5211455" y="6052496"/>
              <a:ext cx="55090" cy="75438"/>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38" name="任意多边形: 形状 337">
              <a:extLst>
                <a:ext uri="{FF2B5EF4-FFF2-40B4-BE49-F238E27FC236}">
                  <a16:creationId xmlns:a16="http://schemas.microsoft.com/office/drawing/2014/main" id="{E236477E-ADA4-49CA-AB98-D30972BFAC59}"/>
                </a:ext>
              </a:extLst>
            </p:cNvPr>
            <p:cNvSpPr/>
            <p:nvPr/>
          </p:nvSpPr>
          <p:spPr>
            <a:xfrm>
              <a:off x="5273948" y="6051379"/>
              <a:ext cx="46788" cy="76482"/>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39" name="任意多边形: 形状 338">
              <a:extLst>
                <a:ext uri="{FF2B5EF4-FFF2-40B4-BE49-F238E27FC236}">
                  <a16:creationId xmlns:a16="http://schemas.microsoft.com/office/drawing/2014/main" id="{FE650829-85D8-6C95-B006-A2AAEB0D9ED1}"/>
                </a:ext>
              </a:extLst>
            </p:cNvPr>
            <p:cNvSpPr/>
            <p:nvPr/>
          </p:nvSpPr>
          <p:spPr>
            <a:xfrm>
              <a:off x="5332445" y="6050056"/>
              <a:ext cx="51683" cy="77713"/>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40" name="任意多边形: 形状 339">
              <a:extLst>
                <a:ext uri="{FF2B5EF4-FFF2-40B4-BE49-F238E27FC236}">
                  <a16:creationId xmlns:a16="http://schemas.microsoft.com/office/drawing/2014/main" id="{5381D0E5-D2E2-5605-01CD-4EC987C10B22}"/>
                </a:ext>
              </a:extLst>
            </p:cNvPr>
            <p:cNvSpPr/>
            <p:nvPr/>
          </p:nvSpPr>
          <p:spPr>
            <a:xfrm>
              <a:off x="5394552" y="6052496"/>
              <a:ext cx="47480" cy="75480"/>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41" name="任意多边形: 形状 340">
              <a:extLst>
                <a:ext uri="{FF2B5EF4-FFF2-40B4-BE49-F238E27FC236}">
                  <a16:creationId xmlns:a16="http://schemas.microsoft.com/office/drawing/2014/main" id="{BEC0A6B9-C2C0-DE43-C653-C3803341C05E}"/>
                </a:ext>
              </a:extLst>
            </p:cNvPr>
            <p:cNvSpPr/>
            <p:nvPr/>
          </p:nvSpPr>
          <p:spPr>
            <a:xfrm>
              <a:off x="5451793" y="6049932"/>
              <a:ext cx="50954" cy="7783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42" name="任意多边形: 形状 341">
              <a:extLst>
                <a:ext uri="{FF2B5EF4-FFF2-40B4-BE49-F238E27FC236}">
                  <a16:creationId xmlns:a16="http://schemas.microsoft.com/office/drawing/2014/main" id="{ECD0EDC1-54B7-4D2A-491C-0FF01AA13F1E}"/>
                </a:ext>
              </a:extLst>
            </p:cNvPr>
            <p:cNvSpPr/>
            <p:nvPr/>
          </p:nvSpPr>
          <p:spPr>
            <a:xfrm>
              <a:off x="5096058" y="6050014"/>
              <a:ext cx="50587" cy="77748"/>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43" name="任意多边形: 形状 342">
              <a:extLst>
                <a:ext uri="{FF2B5EF4-FFF2-40B4-BE49-F238E27FC236}">
                  <a16:creationId xmlns:a16="http://schemas.microsoft.com/office/drawing/2014/main" id="{90A1F3AF-6161-0F9C-C4D0-630738850473}"/>
                </a:ext>
              </a:extLst>
            </p:cNvPr>
            <p:cNvSpPr/>
            <p:nvPr/>
          </p:nvSpPr>
          <p:spPr>
            <a:xfrm>
              <a:off x="5155041" y="6049932"/>
              <a:ext cx="50995" cy="7783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44" name="任意多边形: 形状 343">
              <a:extLst>
                <a:ext uri="{FF2B5EF4-FFF2-40B4-BE49-F238E27FC236}">
                  <a16:creationId xmlns:a16="http://schemas.microsoft.com/office/drawing/2014/main" id="{4663E55B-C77A-B93E-37A3-E7A0736DFFBF}"/>
                </a:ext>
              </a:extLst>
            </p:cNvPr>
            <p:cNvSpPr/>
            <p:nvPr/>
          </p:nvSpPr>
          <p:spPr>
            <a:xfrm>
              <a:off x="5512301" y="6049932"/>
              <a:ext cx="50954" cy="7783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45" name="任意多边形: 形状 344">
              <a:extLst>
                <a:ext uri="{FF2B5EF4-FFF2-40B4-BE49-F238E27FC236}">
                  <a16:creationId xmlns:a16="http://schemas.microsoft.com/office/drawing/2014/main" id="{FE51400D-3197-8276-71DB-52F9E02F55E4}"/>
                </a:ext>
              </a:extLst>
            </p:cNvPr>
            <p:cNvSpPr/>
            <p:nvPr/>
          </p:nvSpPr>
          <p:spPr>
            <a:xfrm>
              <a:off x="5572155" y="6050180"/>
              <a:ext cx="50575" cy="77750"/>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46" name="任意多边形: 形状 345">
              <a:extLst>
                <a:ext uri="{FF2B5EF4-FFF2-40B4-BE49-F238E27FC236}">
                  <a16:creationId xmlns:a16="http://schemas.microsoft.com/office/drawing/2014/main" id="{5D20DA5B-C641-8AEF-BE01-87CE0B736AB8}"/>
                </a:ext>
              </a:extLst>
            </p:cNvPr>
            <p:cNvSpPr/>
            <p:nvPr/>
          </p:nvSpPr>
          <p:spPr>
            <a:xfrm>
              <a:off x="5631085" y="6049932"/>
              <a:ext cx="50995" cy="7783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grpSp>
      <p:sp>
        <p:nvSpPr>
          <p:cNvPr id="2" name="标题 1">
            <a:extLst>
              <a:ext uri="{FF2B5EF4-FFF2-40B4-BE49-F238E27FC236}">
                <a16:creationId xmlns:a16="http://schemas.microsoft.com/office/drawing/2014/main" id="{472AF24B-8192-5751-9D38-C4839A197114}"/>
              </a:ext>
            </a:extLst>
          </p:cNvPr>
          <p:cNvSpPr>
            <a:spLocks noGrp="1"/>
          </p:cNvSpPr>
          <p:nvPr userDrawn="1">
            <p:ph type="ctrTitle" hasCustomPrompt="1"/>
          </p:nvPr>
        </p:nvSpPr>
        <p:spPr>
          <a:xfrm>
            <a:off x="4713738" y="1605390"/>
            <a:ext cx="6729928" cy="2387600"/>
          </a:xfrm>
          <a:prstGeom prst="rect">
            <a:avLst/>
          </a:prstGeom>
        </p:spPr>
        <p:txBody>
          <a:bodyPr anchor="b"/>
          <a:lstStyle>
            <a:lvl1pPr algn="r">
              <a:defRPr sz="8000">
                <a:solidFill>
                  <a:schemeClr val="lt1"/>
                </a:solidFill>
                <a:latin typeface="字制区喜脉体" panose="02000603000000000000" pitchFamily="2" charset="-122"/>
                <a:ea typeface="字制区喜脉体" panose="02000603000000000000" pitchFamily="2" charset="-122"/>
              </a:defRPr>
            </a:lvl1pPr>
          </a:lstStyle>
          <a:p>
            <a:r>
              <a:rPr lang="zh-CN" altLang="en-US" dirty="0"/>
              <a:t>请您在此处添加大标题</a:t>
            </a:r>
          </a:p>
        </p:txBody>
      </p:sp>
      <p:sp>
        <p:nvSpPr>
          <p:cNvPr id="3" name="副标题 2">
            <a:extLst>
              <a:ext uri="{FF2B5EF4-FFF2-40B4-BE49-F238E27FC236}">
                <a16:creationId xmlns:a16="http://schemas.microsoft.com/office/drawing/2014/main" id="{521CB4E7-1FA1-49B8-F64F-10E49994C756}"/>
              </a:ext>
            </a:extLst>
          </p:cNvPr>
          <p:cNvSpPr>
            <a:spLocks noGrp="1"/>
          </p:cNvSpPr>
          <p:nvPr userDrawn="1">
            <p:ph type="subTitle" idx="1"/>
          </p:nvPr>
        </p:nvSpPr>
        <p:spPr>
          <a:xfrm>
            <a:off x="5741366" y="4124778"/>
            <a:ext cx="5702300" cy="654603"/>
          </a:xfrm>
          <a:prstGeom prst="rect">
            <a:avLst/>
          </a:prstGeom>
        </p:spPr>
        <p:txBody>
          <a:bodyPr/>
          <a:lstStyle>
            <a:lvl1pPr marL="0" indent="0" algn="r">
              <a:buNone/>
              <a:defRPr sz="2300">
                <a:latin typeface="Salvaje Display" panose="00000500000000000000" pitchFamily="50" charset="0"/>
                <a:ea typeface="MiSans Heavy" panose="00000A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359" name="内容占位符 358">
            <a:extLst>
              <a:ext uri="{FF2B5EF4-FFF2-40B4-BE49-F238E27FC236}">
                <a16:creationId xmlns:a16="http://schemas.microsoft.com/office/drawing/2014/main" id="{E5C60895-92A8-493A-0E15-D75DA7D9F5E5}"/>
              </a:ext>
            </a:extLst>
          </p:cNvPr>
          <p:cNvSpPr>
            <a:spLocks noGrp="1"/>
          </p:cNvSpPr>
          <p:nvPr userDrawn="1">
            <p:ph sz="quarter" idx="10"/>
          </p:nvPr>
        </p:nvSpPr>
        <p:spPr>
          <a:xfrm>
            <a:off x="8237538" y="5398071"/>
            <a:ext cx="2967037" cy="295275"/>
          </a:xfrm>
          <a:prstGeom prst="rect">
            <a:avLst/>
          </a:prstGeom>
        </p:spPr>
        <p:txBody>
          <a:bodyPr/>
          <a:lstStyle>
            <a:lvl1pPr marL="0" indent="0">
              <a:buNone/>
              <a:defRPr sz="1800">
                <a:solidFill>
                  <a:schemeClr val="lt1"/>
                </a:solidFill>
                <a:latin typeface="字制区喜脉体" panose="02000603000000000000" pitchFamily="2" charset="-122"/>
                <a:ea typeface="字制区喜脉体" panose="02000603000000000000" pitchFamily="2" charset="-122"/>
              </a:defRPr>
            </a:lvl1pPr>
          </a:lstStyle>
          <a:p>
            <a:pPr lvl="0"/>
            <a:endParaRPr lang="en-US" altLang="zh-CN" dirty="0"/>
          </a:p>
        </p:txBody>
      </p:sp>
      <p:sp>
        <p:nvSpPr>
          <p:cNvPr id="361" name="内容占位符 360">
            <a:extLst>
              <a:ext uri="{FF2B5EF4-FFF2-40B4-BE49-F238E27FC236}">
                <a16:creationId xmlns:a16="http://schemas.microsoft.com/office/drawing/2014/main" id="{5F03B52F-AD8B-F351-0B8E-0AA6C917E48F}"/>
              </a:ext>
            </a:extLst>
          </p:cNvPr>
          <p:cNvSpPr>
            <a:spLocks noGrp="1"/>
          </p:cNvSpPr>
          <p:nvPr userDrawn="1">
            <p:ph sz="quarter" idx="11"/>
          </p:nvPr>
        </p:nvSpPr>
        <p:spPr>
          <a:xfrm>
            <a:off x="8249521" y="5856887"/>
            <a:ext cx="2792736" cy="286867"/>
          </a:xfrm>
          <a:prstGeom prst="rect">
            <a:avLst/>
          </a:prstGeom>
        </p:spPr>
        <p:txBody>
          <a:bodyPr/>
          <a:lstStyle>
            <a:lvl1pPr marL="0" indent="0">
              <a:buNone/>
              <a:defRPr sz="1800">
                <a:solidFill>
                  <a:schemeClr val="accent1"/>
                </a:solidFill>
              </a:defRPr>
            </a:lvl1pPr>
          </a:lstStyle>
          <a:p>
            <a:endParaRPr lang="zh-CN" altLang="en-US" dirty="0">
              <a:solidFill>
                <a:srgbClr val="E8CCFF"/>
              </a:solidFill>
              <a:latin typeface="字制区喜脉体" panose="02000603000000000000" pitchFamily="2" charset="-122"/>
              <a:ea typeface="字制区喜脉体" panose="02000603000000000000" pitchFamily="2" charset="-122"/>
            </a:endParaRPr>
          </a:p>
        </p:txBody>
      </p:sp>
      <p:pic>
        <p:nvPicPr>
          <p:cNvPr id="365" name="图片 364">
            <a:extLst>
              <a:ext uri="{FF2B5EF4-FFF2-40B4-BE49-F238E27FC236}">
                <a16:creationId xmlns:a16="http://schemas.microsoft.com/office/drawing/2014/main" id="{20924770-B9C4-D8A1-976E-69490F51E73D}"/>
              </a:ext>
            </a:extLst>
          </p:cNvPr>
          <p:cNvPicPr>
            <a:picLocks noChangeAspect="1"/>
          </p:cNvPicPr>
          <p:nvPr userDrawn="1"/>
        </p:nvPicPr>
        <p:blipFill rotWithShape="1">
          <a:blip r:embed="rId4"/>
          <a:srcRect l="4051" t="6318" b="16580"/>
          <a:stretch/>
        </p:blipFill>
        <p:spPr>
          <a:xfrm>
            <a:off x="-1" y="1"/>
            <a:ext cx="7519191" cy="6858000"/>
          </a:xfrm>
          <a:prstGeom prst="rect">
            <a:avLst/>
          </a:prstGeom>
        </p:spPr>
      </p:pic>
    </p:spTree>
    <p:extLst>
      <p:ext uri="{BB962C8B-B14F-4D97-AF65-F5344CB8AC3E}">
        <p14:creationId xmlns:p14="http://schemas.microsoft.com/office/powerpoint/2010/main" val="1385773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E0380A47-859F-9950-97EB-6535A0497F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31" y="-22023"/>
            <a:ext cx="12270298" cy="6902046"/>
          </a:xfrm>
          <a:prstGeom prst="rect">
            <a:avLst/>
          </a:prstGeom>
        </p:spPr>
      </p:pic>
      <p:pic>
        <p:nvPicPr>
          <p:cNvPr id="6" name="图片 5">
            <a:extLst>
              <a:ext uri="{FF2B5EF4-FFF2-40B4-BE49-F238E27FC236}">
                <a16:creationId xmlns:a16="http://schemas.microsoft.com/office/drawing/2014/main" id="{675457EE-A7A9-2D3A-CBB2-BBD889FF7A08}"/>
              </a:ext>
            </a:extLst>
          </p:cNvPr>
          <p:cNvPicPr>
            <a:picLocks noChangeAspect="1"/>
          </p:cNvPicPr>
          <p:nvPr userDrawn="1"/>
        </p:nvPicPr>
        <p:blipFill rotWithShape="1">
          <a:blip r:embed="rId3">
            <a:alphaModFix amt="20000"/>
          </a:blip>
          <a:srcRect l="4027" t="10967" r="4027" b="10967"/>
          <a:stretch/>
        </p:blipFill>
        <p:spPr>
          <a:xfrm>
            <a:off x="41866" y="-27103"/>
            <a:ext cx="12270298" cy="6902047"/>
          </a:xfrm>
          <a:prstGeom prst="rect">
            <a:avLst/>
          </a:prstGeom>
        </p:spPr>
      </p:pic>
      <p:sp>
        <p:nvSpPr>
          <p:cNvPr id="7" name="任意多边形: 形状 6">
            <a:extLst>
              <a:ext uri="{FF2B5EF4-FFF2-40B4-BE49-F238E27FC236}">
                <a16:creationId xmlns:a16="http://schemas.microsoft.com/office/drawing/2014/main" id="{28DAD9F3-3298-BE49-BA6C-CB3EEB81C8D0}"/>
              </a:ext>
            </a:extLst>
          </p:cNvPr>
          <p:cNvSpPr/>
          <p:nvPr userDrawn="1"/>
        </p:nvSpPr>
        <p:spPr>
          <a:xfrm>
            <a:off x="759391" y="528853"/>
            <a:ext cx="1187760" cy="4975452"/>
          </a:xfrm>
          <a:custGeom>
            <a:avLst/>
            <a:gdLst>
              <a:gd name="connsiteX0" fmla="*/ 460523 w 929741"/>
              <a:gd name="connsiteY0" fmla="*/ 242729 h 6056682"/>
              <a:gd name="connsiteX1" fmla="*/ 155421 w 929741"/>
              <a:gd name="connsiteY1" fmla="*/ 455232 h 6056682"/>
              <a:gd name="connsiteX2" fmla="*/ 155421 w 929741"/>
              <a:gd name="connsiteY2" fmla="*/ 2246656 h 6056682"/>
              <a:gd name="connsiteX3" fmla="*/ 774319 w 929741"/>
              <a:gd name="connsiteY3" fmla="*/ 2246656 h 6056682"/>
              <a:gd name="connsiteX4" fmla="*/ 774319 w 929741"/>
              <a:gd name="connsiteY4" fmla="*/ 455232 h 6056682"/>
              <a:gd name="connsiteX5" fmla="*/ 0 w 929741"/>
              <a:gd name="connsiteY5" fmla="*/ 0 h 6056682"/>
              <a:gd name="connsiteX6" fmla="*/ 929741 w 929741"/>
              <a:gd name="connsiteY6" fmla="*/ 0 h 6056682"/>
              <a:gd name="connsiteX7" fmla="*/ 929741 w 929741"/>
              <a:gd name="connsiteY7" fmla="*/ 6056682 h 6056682"/>
              <a:gd name="connsiteX8" fmla="*/ 0 w 929741"/>
              <a:gd name="connsiteY8" fmla="*/ 6056682 h 605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741" h="6056682">
                <a:moveTo>
                  <a:pt x="460523" y="242729"/>
                </a:moveTo>
                <a:lnTo>
                  <a:pt x="155421" y="455232"/>
                </a:lnTo>
                <a:lnTo>
                  <a:pt x="155421" y="2246656"/>
                </a:lnTo>
                <a:lnTo>
                  <a:pt x="774319" y="2246656"/>
                </a:lnTo>
                <a:lnTo>
                  <a:pt x="774319" y="455232"/>
                </a:lnTo>
                <a:close/>
                <a:moveTo>
                  <a:pt x="0" y="0"/>
                </a:moveTo>
                <a:lnTo>
                  <a:pt x="929741" y="0"/>
                </a:lnTo>
                <a:lnTo>
                  <a:pt x="929741" y="6056682"/>
                </a:lnTo>
                <a:lnTo>
                  <a:pt x="0" y="6056682"/>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8" name="矩形 7">
            <a:extLst>
              <a:ext uri="{FF2B5EF4-FFF2-40B4-BE49-F238E27FC236}">
                <a16:creationId xmlns:a16="http://schemas.microsoft.com/office/drawing/2014/main" id="{B3706DCC-1602-60D9-EF81-2C66F5FD809E}"/>
              </a:ext>
            </a:extLst>
          </p:cNvPr>
          <p:cNvSpPr/>
          <p:nvPr userDrawn="1"/>
        </p:nvSpPr>
        <p:spPr>
          <a:xfrm>
            <a:off x="757746" y="522488"/>
            <a:ext cx="10676916" cy="5813267"/>
          </a:xfrm>
          <a:prstGeom prst="rect">
            <a:avLst/>
          </a:prstGeom>
          <a:noFill/>
          <a:ln w="3175" cap="flat" cmpd="sng" algn="ctr">
            <a:solidFill>
              <a:schemeClr val="l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cxnSp>
        <p:nvCxnSpPr>
          <p:cNvPr id="9" name="直接连接符 8">
            <a:extLst>
              <a:ext uri="{FF2B5EF4-FFF2-40B4-BE49-F238E27FC236}">
                <a16:creationId xmlns:a16="http://schemas.microsoft.com/office/drawing/2014/main" id="{D604C0B7-3554-D2DC-F6C9-5E5AF0694F5F}"/>
              </a:ext>
            </a:extLst>
          </p:cNvPr>
          <p:cNvCxnSpPr>
            <a:cxnSpLocks/>
          </p:cNvCxnSpPr>
          <p:nvPr userDrawn="1"/>
        </p:nvCxnSpPr>
        <p:spPr>
          <a:xfrm>
            <a:off x="757746" y="5504305"/>
            <a:ext cx="8396405" cy="1"/>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BCFE502-90BB-03ED-17FF-F0878C82C824}"/>
              </a:ext>
            </a:extLst>
          </p:cNvPr>
          <p:cNvCxnSpPr>
            <a:cxnSpLocks/>
          </p:cNvCxnSpPr>
          <p:nvPr userDrawn="1"/>
        </p:nvCxnSpPr>
        <p:spPr>
          <a:xfrm>
            <a:off x="783145" y="5504305"/>
            <a:ext cx="10650920" cy="0"/>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11" name="任意多边形: 形状 10">
            <a:extLst>
              <a:ext uri="{FF2B5EF4-FFF2-40B4-BE49-F238E27FC236}">
                <a16:creationId xmlns:a16="http://schemas.microsoft.com/office/drawing/2014/main" id="{2380B204-9345-BA84-71FF-E4DFEE4C8EE4}"/>
              </a:ext>
            </a:extLst>
          </p:cNvPr>
          <p:cNvSpPr/>
          <p:nvPr userDrawn="1"/>
        </p:nvSpPr>
        <p:spPr>
          <a:xfrm rot="5400000" flipV="1">
            <a:off x="720521" y="5356571"/>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12" name="任意多边形: 形状 11">
            <a:extLst>
              <a:ext uri="{FF2B5EF4-FFF2-40B4-BE49-F238E27FC236}">
                <a16:creationId xmlns:a16="http://schemas.microsoft.com/office/drawing/2014/main" id="{B2EE62CE-E2F2-2407-0C3A-4A8AFB579026}"/>
              </a:ext>
            </a:extLst>
          </p:cNvPr>
          <p:cNvSpPr/>
          <p:nvPr userDrawn="1"/>
        </p:nvSpPr>
        <p:spPr>
          <a:xfrm>
            <a:off x="8082146" y="5506216"/>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13" name="任意多边形: 形状 12">
            <a:extLst>
              <a:ext uri="{FF2B5EF4-FFF2-40B4-BE49-F238E27FC236}">
                <a16:creationId xmlns:a16="http://schemas.microsoft.com/office/drawing/2014/main" id="{79315866-72FC-D31A-B026-AE1DD3BB2AE6}"/>
              </a:ext>
            </a:extLst>
          </p:cNvPr>
          <p:cNvSpPr/>
          <p:nvPr userDrawn="1"/>
        </p:nvSpPr>
        <p:spPr>
          <a:xfrm flipV="1">
            <a:off x="8082146" y="6132280"/>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grpSp>
        <p:nvGrpSpPr>
          <p:cNvPr id="14" name="组合 13">
            <a:extLst>
              <a:ext uri="{FF2B5EF4-FFF2-40B4-BE49-F238E27FC236}">
                <a16:creationId xmlns:a16="http://schemas.microsoft.com/office/drawing/2014/main" id="{E4A65EDE-46A4-4B93-088F-7F036B172F58}"/>
              </a:ext>
            </a:extLst>
          </p:cNvPr>
          <p:cNvGrpSpPr/>
          <p:nvPr userDrawn="1"/>
        </p:nvGrpSpPr>
        <p:grpSpPr>
          <a:xfrm>
            <a:off x="220280" y="5323443"/>
            <a:ext cx="279752" cy="1066198"/>
            <a:chOff x="63460" y="1042284"/>
            <a:chExt cx="367328" cy="1399973"/>
          </a:xfrm>
        </p:grpSpPr>
        <p:sp>
          <p:nvSpPr>
            <p:cNvPr id="15" name="任意多边形: 形状 14">
              <a:extLst>
                <a:ext uri="{FF2B5EF4-FFF2-40B4-BE49-F238E27FC236}">
                  <a16:creationId xmlns:a16="http://schemas.microsoft.com/office/drawing/2014/main" id="{46F6808F-6639-909B-3F47-2BF4C74849AA}"/>
                </a:ext>
              </a:extLst>
            </p:cNvPr>
            <p:cNvSpPr/>
            <p:nvPr/>
          </p:nvSpPr>
          <p:spPr>
            <a:xfrm rot="18900000" flipH="1">
              <a:off x="63460" y="1042284"/>
              <a:ext cx="367328" cy="367328"/>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16" name="任意多边形: 形状 15">
              <a:extLst>
                <a:ext uri="{FF2B5EF4-FFF2-40B4-BE49-F238E27FC236}">
                  <a16:creationId xmlns:a16="http://schemas.microsoft.com/office/drawing/2014/main" id="{49074E1E-4A5E-112E-2398-DE2585B40ADA}"/>
                </a:ext>
              </a:extLst>
            </p:cNvPr>
            <p:cNvSpPr/>
            <p:nvPr/>
          </p:nvSpPr>
          <p:spPr>
            <a:xfrm rot="18900000" flipH="1">
              <a:off x="63460" y="1558607"/>
              <a:ext cx="367328" cy="367328"/>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17" name="任意多边形: 形状 16">
              <a:extLst>
                <a:ext uri="{FF2B5EF4-FFF2-40B4-BE49-F238E27FC236}">
                  <a16:creationId xmlns:a16="http://schemas.microsoft.com/office/drawing/2014/main" id="{00BE3FD7-4051-F129-6B86-8D4B507928E9}"/>
                </a:ext>
              </a:extLst>
            </p:cNvPr>
            <p:cNvSpPr/>
            <p:nvPr/>
          </p:nvSpPr>
          <p:spPr>
            <a:xfrm rot="18900000" flipH="1">
              <a:off x="63460" y="2074929"/>
              <a:ext cx="367328" cy="367328"/>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grpSp>
      <p:grpSp>
        <p:nvGrpSpPr>
          <p:cNvPr id="18" name="组合 17">
            <a:extLst>
              <a:ext uri="{FF2B5EF4-FFF2-40B4-BE49-F238E27FC236}">
                <a16:creationId xmlns:a16="http://schemas.microsoft.com/office/drawing/2014/main" id="{4D496E1D-2223-1ECA-1C38-E188E13D7537}"/>
              </a:ext>
            </a:extLst>
          </p:cNvPr>
          <p:cNvGrpSpPr/>
          <p:nvPr userDrawn="1"/>
        </p:nvGrpSpPr>
        <p:grpSpPr>
          <a:xfrm rot="5400000">
            <a:off x="-960012" y="3732827"/>
            <a:ext cx="2665628" cy="180818"/>
            <a:chOff x="1910430" y="-287644"/>
            <a:chExt cx="2665628" cy="180818"/>
          </a:xfrm>
        </p:grpSpPr>
        <p:sp>
          <p:nvSpPr>
            <p:cNvPr id="19" name="图形 25">
              <a:extLst>
                <a:ext uri="{FF2B5EF4-FFF2-40B4-BE49-F238E27FC236}">
                  <a16:creationId xmlns:a16="http://schemas.microsoft.com/office/drawing/2014/main" id="{D70185A7-814D-7105-BFA3-E80DED05BA28}"/>
                </a:ext>
              </a:extLst>
            </p:cNvPr>
            <p:cNvSpPr/>
            <p:nvPr/>
          </p:nvSpPr>
          <p:spPr>
            <a:xfrm>
              <a:off x="1910430" y="-28764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20" name="图形 25">
              <a:extLst>
                <a:ext uri="{FF2B5EF4-FFF2-40B4-BE49-F238E27FC236}">
                  <a16:creationId xmlns:a16="http://schemas.microsoft.com/office/drawing/2014/main" id="{BD1A6DD8-D39C-DD80-9827-53C6DCE67F26}"/>
                </a:ext>
              </a:extLst>
            </p:cNvPr>
            <p:cNvSpPr/>
            <p:nvPr/>
          </p:nvSpPr>
          <p:spPr>
            <a:xfrm>
              <a:off x="4311288" y="-28758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cxnSp>
          <p:nvCxnSpPr>
            <p:cNvPr id="21" name="直接连接符 20">
              <a:extLst>
                <a:ext uri="{FF2B5EF4-FFF2-40B4-BE49-F238E27FC236}">
                  <a16:creationId xmlns:a16="http://schemas.microsoft.com/office/drawing/2014/main" id="{8F9FC15A-5BBD-03DD-BE7E-10030A807D28}"/>
                </a:ext>
              </a:extLst>
            </p:cNvPr>
            <p:cNvCxnSpPr/>
            <p:nvPr/>
          </p:nvCxnSpPr>
          <p:spPr>
            <a:xfrm>
              <a:off x="2140863" y="-197205"/>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2" name="组合 21">
            <a:extLst>
              <a:ext uri="{FF2B5EF4-FFF2-40B4-BE49-F238E27FC236}">
                <a16:creationId xmlns:a16="http://schemas.microsoft.com/office/drawing/2014/main" id="{CCE80F25-5CDE-D20B-69DC-6E16150176D3}"/>
              </a:ext>
            </a:extLst>
          </p:cNvPr>
          <p:cNvGrpSpPr/>
          <p:nvPr userDrawn="1"/>
        </p:nvGrpSpPr>
        <p:grpSpPr>
          <a:xfrm>
            <a:off x="9971247" y="6493962"/>
            <a:ext cx="1453255" cy="87619"/>
            <a:chOff x="1143108" y="226496"/>
            <a:chExt cx="1453255" cy="161714"/>
          </a:xfrm>
        </p:grpSpPr>
        <p:cxnSp>
          <p:nvCxnSpPr>
            <p:cNvPr id="23" name="直接连接符 22">
              <a:extLst>
                <a:ext uri="{FF2B5EF4-FFF2-40B4-BE49-F238E27FC236}">
                  <a16:creationId xmlns:a16="http://schemas.microsoft.com/office/drawing/2014/main" id="{611052A6-F243-24C6-737D-310218CE28DF}"/>
                </a:ext>
              </a:extLst>
            </p:cNvPr>
            <p:cNvCxnSpPr/>
            <p:nvPr/>
          </p:nvCxnSpPr>
          <p:spPr>
            <a:xfrm flipV="1">
              <a:off x="1143108" y="226496"/>
              <a:ext cx="137338" cy="161714"/>
            </a:xfrm>
            <a:prstGeom prst="line">
              <a:avLst/>
            </a:prstGeom>
            <a:ln w="19050" cap="rnd">
              <a:solidFill>
                <a:schemeClr val="lt1"/>
              </a:solidFill>
              <a:round/>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4EC06DDA-766E-F6DC-7227-A56CCE0B9DE4}"/>
                </a:ext>
              </a:extLst>
            </p:cNvPr>
            <p:cNvCxnSpPr/>
            <p:nvPr/>
          </p:nvCxnSpPr>
          <p:spPr>
            <a:xfrm flipV="1">
              <a:off x="1216215"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37E5CEED-3C6D-3626-908C-5EA7A6AF27D0}"/>
                </a:ext>
              </a:extLst>
            </p:cNvPr>
            <p:cNvCxnSpPr/>
            <p:nvPr/>
          </p:nvCxnSpPr>
          <p:spPr>
            <a:xfrm flipV="1">
              <a:off x="1289321"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A2D19551-505C-69C8-68DD-AF01A3BAE012}"/>
                </a:ext>
              </a:extLst>
            </p:cNvPr>
            <p:cNvCxnSpPr/>
            <p:nvPr/>
          </p:nvCxnSpPr>
          <p:spPr>
            <a:xfrm flipV="1">
              <a:off x="1362427"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40956865-051D-D7E7-B7DC-719C10601BF6}"/>
                </a:ext>
              </a:extLst>
            </p:cNvPr>
            <p:cNvCxnSpPr/>
            <p:nvPr/>
          </p:nvCxnSpPr>
          <p:spPr>
            <a:xfrm flipV="1">
              <a:off x="1435534"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066FC602-8636-B609-466E-C9F11416A23A}"/>
                </a:ext>
              </a:extLst>
            </p:cNvPr>
            <p:cNvCxnSpPr/>
            <p:nvPr/>
          </p:nvCxnSpPr>
          <p:spPr>
            <a:xfrm flipV="1">
              <a:off x="1508640"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5FEFCAE2-B6B0-327F-596E-98F2E8337B2B}"/>
                </a:ext>
              </a:extLst>
            </p:cNvPr>
            <p:cNvCxnSpPr/>
            <p:nvPr/>
          </p:nvCxnSpPr>
          <p:spPr>
            <a:xfrm flipV="1">
              <a:off x="1581747"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84ABB1C7-AB09-96E1-636A-E1F1CABF7226}"/>
                </a:ext>
              </a:extLst>
            </p:cNvPr>
            <p:cNvCxnSpPr/>
            <p:nvPr/>
          </p:nvCxnSpPr>
          <p:spPr>
            <a:xfrm flipV="1">
              <a:off x="1654853"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EBC016EE-AC5C-C638-67E6-8B8B724ECC5E}"/>
                </a:ext>
              </a:extLst>
            </p:cNvPr>
            <p:cNvCxnSpPr/>
            <p:nvPr/>
          </p:nvCxnSpPr>
          <p:spPr>
            <a:xfrm flipV="1">
              <a:off x="1727960"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11E7A844-5AC8-F006-E0B2-7FDFC91A761A}"/>
                </a:ext>
              </a:extLst>
            </p:cNvPr>
            <p:cNvCxnSpPr/>
            <p:nvPr/>
          </p:nvCxnSpPr>
          <p:spPr>
            <a:xfrm flipV="1">
              <a:off x="1801066"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F12BABAA-0BE9-5235-CB95-4CDD28393397}"/>
                </a:ext>
              </a:extLst>
            </p:cNvPr>
            <p:cNvCxnSpPr/>
            <p:nvPr/>
          </p:nvCxnSpPr>
          <p:spPr>
            <a:xfrm flipV="1">
              <a:off x="1874173"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8A682D98-DB75-BA26-2C2D-C71F670FA5F8}"/>
                </a:ext>
              </a:extLst>
            </p:cNvPr>
            <p:cNvCxnSpPr/>
            <p:nvPr/>
          </p:nvCxnSpPr>
          <p:spPr>
            <a:xfrm flipV="1">
              <a:off x="1947279"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66F67F9F-047C-D2DF-5BF1-C8C16748D0BC}"/>
                </a:ext>
              </a:extLst>
            </p:cNvPr>
            <p:cNvCxnSpPr/>
            <p:nvPr/>
          </p:nvCxnSpPr>
          <p:spPr>
            <a:xfrm flipV="1">
              <a:off x="2020386"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0983B4C2-518C-AFEB-6682-F4571277E830}"/>
                </a:ext>
              </a:extLst>
            </p:cNvPr>
            <p:cNvCxnSpPr/>
            <p:nvPr/>
          </p:nvCxnSpPr>
          <p:spPr>
            <a:xfrm flipV="1">
              <a:off x="2093492"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C24FC51A-17A2-C85A-C887-BB70A03E2D58}"/>
                </a:ext>
              </a:extLst>
            </p:cNvPr>
            <p:cNvCxnSpPr/>
            <p:nvPr/>
          </p:nvCxnSpPr>
          <p:spPr>
            <a:xfrm flipV="1">
              <a:off x="2166599"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9D7A0657-8F2D-6780-61B8-4152DB1553FE}"/>
                </a:ext>
              </a:extLst>
            </p:cNvPr>
            <p:cNvCxnSpPr/>
            <p:nvPr/>
          </p:nvCxnSpPr>
          <p:spPr>
            <a:xfrm flipV="1">
              <a:off x="2239705"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B8B60745-0423-2A98-9B0F-57CDD96F4FCC}"/>
                </a:ext>
              </a:extLst>
            </p:cNvPr>
            <p:cNvCxnSpPr/>
            <p:nvPr/>
          </p:nvCxnSpPr>
          <p:spPr>
            <a:xfrm flipV="1">
              <a:off x="2312812"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379F7B44-8630-406D-06E4-23D3CA920480}"/>
                </a:ext>
              </a:extLst>
            </p:cNvPr>
            <p:cNvCxnSpPr/>
            <p:nvPr/>
          </p:nvCxnSpPr>
          <p:spPr>
            <a:xfrm flipV="1">
              <a:off x="2385918" y="226496"/>
              <a:ext cx="137338" cy="161714"/>
            </a:xfrm>
            <a:prstGeom prst="line">
              <a:avLst/>
            </a:prstGeom>
            <a:ln w="19050" cap="rnd" cmpd="sng" algn="ctr">
              <a:solidFill>
                <a:schemeClr val="lt1"/>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1BEC9F9F-5B61-AE72-B347-CBFA01D2B2AB}"/>
                </a:ext>
              </a:extLst>
            </p:cNvPr>
            <p:cNvCxnSpPr/>
            <p:nvPr/>
          </p:nvCxnSpPr>
          <p:spPr>
            <a:xfrm flipV="1">
              <a:off x="2459025" y="226496"/>
              <a:ext cx="137338" cy="161714"/>
            </a:xfrm>
            <a:prstGeom prst="line">
              <a:avLst/>
            </a:prstGeom>
            <a:ln w="19050" cap="rnd">
              <a:solidFill>
                <a:schemeClr val="lt1"/>
              </a:solidFill>
              <a:round/>
            </a:ln>
          </p:spPr>
          <p:style>
            <a:lnRef idx="1">
              <a:schemeClr val="accent1"/>
            </a:lnRef>
            <a:fillRef idx="0">
              <a:schemeClr val="accent1"/>
            </a:fillRef>
            <a:effectRef idx="0">
              <a:schemeClr val="accent1"/>
            </a:effectRef>
            <a:fontRef idx="minor">
              <a:schemeClr val="tx1"/>
            </a:fontRef>
          </p:style>
        </p:cxnSp>
      </p:grpSp>
      <p:grpSp>
        <p:nvGrpSpPr>
          <p:cNvPr id="42" name="组合 41">
            <a:extLst>
              <a:ext uri="{FF2B5EF4-FFF2-40B4-BE49-F238E27FC236}">
                <a16:creationId xmlns:a16="http://schemas.microsoft.com/office/drawing/2014/main" id="{F4CC640B-29BA-C038-4141-FE745C33D746}"/>
              </a:ext>
            </a:extLst>
          </p:cNvPr>
          <p:cNvGrpSpPr/>
          <p:nvPr userDrawn="1"/>
        </p:nvGrpSpPr>
        <p:grpSpPr>
          <a:xfrm rot="10800000">
            <a:off x="8484425" y="5753284"/>
            <a:ext cx="2937127" cy="432602"/>
            <a:chOff x="13202936" y="-2576234"/>
            <a:chExt cx="6376251" cy="796256"/>
          </a:xfrm>
        </p:grpSpPr>
        <p:grpSp>
          <p:nvGrpSpPr>
            <p:cNvPr id="43" name="组合 42">
              <a:extLst>
                <a:ext uri="{FF2B5EF4-FFF2-40B4-BE49-F238E27FC236}">
                  <a16:creationId xmlns:a16="http://schemas.microsoft.com/office/drawing/2014/main" id="{7472F47D-A9E6-5E92-0AC7-9F85CC9EF74A}"/>
                </a:ext>
              </a:extLst>
            </p:cNvPr>
            <p:cNvGrpSpPr/>
            <p:nvPr/>
          </p:nvGrpSpPr>
          <p:grpSpPr>
            <a:xfrm>
              <a:off x="18620475" y="-2253980"/>
              <a:ext cx="958712" cy="379742"/>
              <a:chOff x="19129214" y="-2569947"/>
              <a:chExt cx="958712" cy="423513"/>
            </a:xfrm>
          </p:grpSpPr>
          <p:sp>
            <p:nvSpPr>
              <p:cNvPr id="51" name="等腰三角形 50">
                <a:extLst>
                  <a:ext uri="{FF2B5EF4-FFF2-40B4-BE49-F238E27FC236}">
                    <a16:creationId xmlns:a16="http://schemas.microsoft.com/office/drawing/2014/main" id="{CF2BBE13-54C3-ECBF-5A48-2230DBD3ECCC}"/>
                  </a:ext>
                </a:extLst>
              </p:cNvPr>
              <p:cNvSpPr/>
              <p:nvPr/>
            </p:nvSpPr>
            <p:spPr>
              <a:xfrm rot="5400000">
                <a:off x="19760681"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52" name="等腰三角形 51">
                <a:extLst>
                  <a:ext uri="{FF2B5EF4-FFF2-40B4-BE49-F238E27FC236}">
                    <a16:creationId xmlns:a16="http://schemas.microsoft.com/office/drawing/2014/main" id="{35605C20-107E-5B0E-E2BE-F6297006DA16}"/>
                  </a:ext>
                </a:extLst>
              </p:cNvPr>
              <p:cNvSpPr/>
              <p:nvPr/>
            </p:nvSpPr>
            <p:spPr>
              <a:xfrm rot="5400000">
                <a:off x="19396813"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53" name="等腰三角形 52">
                <a:extLst>
                  <a:ext uri="{FF2B5EF4-FFF2-40B4-BE49-F238E27FC236}">
                    <a16:creationId xmlns:a16="http://schemas.microsoft.com/office/drawing/2014/main" id="{3BB8931A-50FA-E8BF-BDF7-195EB6D05D2B}"/>
                  </a:ext>
                </a:extLst>
              </p:cNvPr>
              <p:cNvSpPr/>
              <p:nvPr/>
            </p:nvSpPr>
            <p:spPr>
              <a:xfrm rot="5400000">
                <a:off x="19032945"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cxnSp>
          <p:nvCxnSpPr>
            <p:cNvPr id="44" name="直接连接符 43">
              <a:extLst>
                <a:ext uri="{FF2B5EF4-FFF2-40B4-BE49-F238E27FC236}">
                  <a16:creationId xmlns:a16="http://schemas.microsoft.com/office/drawing/2014/main" id="{418CCDAC-65E4-AED6-6FE8-86EEA1154F2B}"/>
                </a:ext>
              </a:extLst>
            </p:cNvPr>
            <p:cNvCxnSpPr>
              <a:cxnSpLocks/>
              <a:stCxn id="51" idx="3"/>
            </p:cNvCxnSpPr>
            <p:nvPr/>
          </p:nvCxnSpPr>
          <p:spPr>
            <a:xfrm rot="10800000">
              <a:off x="13213990" y="-2064109"/>
              <a:ext cx="6134220" cy="0"/>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grpSp>
          <p:nvGrpSpPr>
            <p:cNvPr id="45" name="组合 44">
              <a:extLst>
                <a:ext uri="{FF2B5EF4-FFF2-40B4-BE49-F238E27FC236}">
                  <a16:creationId xmlns:a16="http://schemas.microsoft.com/office/drawing/2014/main" id="{E2C67A45-1D4B-5226-611B-1046BC5238C0}"/>
                </a:ext>
              </a:extLst>
            </p:cNvPr>
            <p:cNvGrpSpPr/>
            <p:nvPr/>
          </p:nvGrpSpPr>
          <p:grpSpPr>
            <a:xfrm>
              <a:off x="13202936" y="-2576234"/>
              <a:ext cx="1279670" cy="259776"/>
              <a:chOff x="19249714" y="-3754229"/>
              <a:chExt cx="1279670" cy="259776"/>
            </a:xfrm>
          </p:grpSpPr>
          <p:sp>
            <p:nvSpPr>
              <p:cNvPr id="47" name="椭圆 46">
                <a:extLst>
                  <a:ext uri="{FF2B5EF4-FFF2-40B4-BE49-F238E27FC236}">
                    <a16:creationId xmlns:a16="http://schemas.microsoft.com/office/drawing/2014/main" id="{72F3FF62-BCE0-1891-7E48-C92F4CEA84CF}"/>
                  </a:ext>
                </a:extLst>
              </p:cNvPr>
              <p:cNvSpPr/>
              <p:nvPr/>
            </p:nvSpPr>
            <p:spPr>
              <a:xfrm>
                <a:off x="1924971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48" name="椭圆 47">
                <a:extLst>
                  <a:ext uri="{FF2B5EF4-FFF2-40B4-BE49-F238E27FC236}">
                    <a16:creationId xmlns:a16="http://schemas.microsoft.com/office/drawing/2014/main" id="{CDE0BFE7-0DA5-9126-AE16-A1AB050CEB69}"/>
                  </a:ext>
                </a:extLst>
              </p:cNvPr>
              <p:cNvSpPr/>
              <p:nvPr/>
            </p:nvSpPr>
            <p:spPr>
              <a:xfrm>
                <a:off x="19589679"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49" name="椭圆 48">
                <a:extLst>
                  <a:ext uri="{FF2B5EF4-FFF2-40B4-BE49-F238E27FC236}">
                    <a16:creationId xmlns:a16="http://schemas.microsoft.com/office/drawing/2014/main" id="{B61FF36C-DC29-C3F2-2983-98D79DE913F9}"/>
                  </a:ext>
                </a:extLst>
              </p:cNvPr>
              <p:cNvSpPr/>
              <p:nvPr/>
            </p:nvSpPr>
            <p:spPr>
              <a:xfrm>
                <a:off x="1992964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50" name="椭圆 49">
                <a:extLst>
                  <a:ext uri="{FF2B5EF4-FFF2-40B4-BE49-F238E27FC236}">
                    <a16:creationId xmlns:a16="http://schemas.microsoft.com/office/drawing/2014/main" id="{CE1D4D67-053E-791C-2ADC-D4943B532EAF}"/>
                  </a:ext>
                </a:extLst>
              </p:cNvPr>
              <p:cNvSpPr/>
              <p:nvPr/>
            </p:nvSpPr>
            <p:spPr>
              <a:xfrm>
                <a:off x="20269608" y="-3754229"/>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sp>
          <p:nvSpPr>
            <p:cNvPr id="46" name="矩形: 圆角 45">
              <a:extLst>
                <a:ext uri="{FF2B5EF4-FFF2-40B4-BE49-F238E27FC236}">
                  <a16:creationId xmlns:a16="http://schemas.microsoft.com/office/drawing/2014/main" id="{33553AAA-9002-00B3-2BA1-91D3250C34A8}"/>
                </a:ext>
              </a:extLst>
            </p:cNvPr>
            <p:cNvSpPr/>
            <p:nvPr/>
          </p:nvSpPr>
          <p:spPr>
            <a:xfrm>
              <a:off x="14855918" y="-2348240"/>
              <a:ext cx="3047391" cy="568262"/>
            </a:xfrm>
            <a:prstGeom prst="roundRect">
              <a:avLst>
                <a:gd name="adj" fmla="val 35918"/>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sp>
        <p:nvSpPr>
          <p:cNvPr id="54" name="任意多边形: 形状 53">
            <a:extLst>
              <a:ext uri="{FF2B5EF4-FFF2-40B4-BE49-F238E27FC236}">
                <a16:creationId xmlns:a16="http://schemas.microsoft.com/office/drawing/2014/main" id="{75D42D04-C3A5-4E89-614A-673EEBFF71F3}"/>
              </a:ext>
            </a:extLst>
          </p:cNvPr>
          <p:cNvSpPr/>
          <p:nvPr userDrawn="1"/>
        </p:nvSpPr>
        <p:spPr>
          <a:xfrm>
            <a:off x="10974665" y="236838"/>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55" name="文本框 54">
            <a:extLst>
              <a:ext uri="{FF2B5EF4-FFF2-40B4-BE49-F238E27FC236}">
                <a16:creationId xmlns:a16="http://schemas.microsoft.com/office/drawing/2014/main" id="{0F390B2C-65F4-D02D-1D58-FEB481566E19}"/>
              </a:ext>
            </a:extLst>
          </p:cNvPr>
          <p:cNvSpPr txBox="1"/>
          <p:nvPr userDrawn="1"/>
        </p:nvSpPr>
        <p:spPr>
          <a:xfrm>
            <a:off x="10246082" y="147440"/>
            <a:ext cx="885994" cy="369332"/>
          </a:xfrm>
          <a:prstGeom prst="rect">
            <a:avLst/>
          </a:prstGeom>
          <a:noFill/>
        </p:spPr>
        <p:txBody>
          <a:bodyPr wrap="square" rtlCol="0">
            <a:spAutoFit/>
          </a:bodyPr>
          <a:lstStyle/>
          <a:p>
            <a:pPr algn="ctr"/>
            <a:r>
              <a:rPr lang="en-US" altLang="zh-CN" dirty="0">
                <a:solidFill>
                  <a:schemeClr val="lt1"/>
                </a:solidFill>
                <a:latin typeface="MiSans Light" panose="00000400000000000000" pitchFamily="2" charset="-122"/>
                <a:ea typeface="MiSans Light" panose="00000400000000000000" pitchFamily="2" charset="-122"/>
              </a:rPr>
              <a:t>WIN</a:t>
            </a:r>
            <a:endParaRPr lang="zh-CN" altLang="en-US" dirty="0">
              <a:solidFill>
                <a:schemeClr val="lt1"/>
              </a:solidFill>
              <a:latin typeface="MiSans Light" panose="00000400000000000000" pitchFamily="2" charset="-122"/>
              <a:ea typeface="MiSans Light" panose="00000400000000000000" pitchFamily="2" charset="-122"/>
            </a:endParaRPr>
          </a:p>
        </p:txBody>
      </p:sp>
      <p:grpSp>
        <p:nvGrpSpPr>
          <p:cNvPr id="56" name="组合 55">
            <a:extLst>
              <a:ext uri="{FF2B5EF4-FFF2-40B4-BE49-F238E27FC236}">
                <a16:creationId xmlns:a16="http://schemas.microsoft.com/office/drawing/2014/main" id="{7BFDF0C9-D992-78E8-0BCA-85A2FA92B045}"/>
              </a:ext>
            </a:extLst>
          </p:cNvPr>
          <p:cNvGrpSpPr/>
          <p:nvPr userDrawn="1"/>
        </p:nvGrpSpPr>
        <p:grpSpPr>
          <a:xfrm rot="5400000">
            <a:off x="11192030" y="1012979"/>
            <a:ext cx="1279670" cy="259776"/>
            <a:chOff x="19249714" y="-3754229"/>
            <a:chExt cx="1279670" cy="259776"/>
          </a:xfrm>
        </p:grpSpPr>
        <p:sp>
          <p:nvSpPr>
            <p:cNvPr id="57" name="椭圆 56">
              <a:extLst>
                <a:ext uri="{FF2B5EF4-FFF2-40B4-BE49-F238E27FC236}">
                  <a16:creationId xmlns:a16="http://schemas.microsoft.com/office/drawing/2014/main" id="{08E5CC5C-6402-D685-A91B-B25CB24E385B}"/>
                </a:ext>
              </a:extLst>
            </p:cNvPr>
            <p:cNvSpPr/>
            <p:nvPr/>
          </p:nvSpPr>
          <p:spPr>
            <a:xfrm>
              <a:off x="1924971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58" name="椭圆 57">
              <a:extLst>
                <a:ext uri="{FF2B5EF4-FFF2-40B4-BE49-F238E27FC236}">
                  <a16:creationId xmlns:a16="http://schemas.microsoft.com/office/drawing/2014/main" id="{7D5F1543-D802-E06E-D812-518F807B1ED1}"/>
                </a:ext>
              </a:extLst>
            </p:cNvPr>
            <p:cNvSpPr/>
            <p:nvPr/>
          </p:nvSpPr>
          <p:spPr>
            <a:xfrm>
              <a:off x="19589679"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59" name="椭圆 58">
              <a:extLst>
                <a:ext uri="{FF2B5EF4-FFF2-40B4-BE49-F238E27FC236}">
                  <a16:creationId xmlns:a16="http://schemas.microsoft.com/office/drawing/2014/main" id="{5E0CC7AC-3778-2541-AFC8-75DC36FDF535}"/>
                </a:ext>
              </a:extLst>
            </p:cNvPr>
            <p:cNvSpPr/>
            <p:nvPr/>
          </p:nvSpPr>
          <p:spPr>
            <a:xfrm>
              <a:off x="1992964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60" name="椭圆 59">
              <a:extLst>
                <a:ext uri="{FF2B5EF4-FFF2-40B4-BE49-F238E27FC236}">
                  <a16:creationId xmlns:a16="http://schemas.microsoft.com/office/drawing/2014/main" id="{D12E5EA8-EC72-64EE-B730-CA66BD95C131}"/>
                </a:ext>
              </a:extLst>
            </p:cNvPr>
            <p:cNvSpPr/>
            <p:nvPr/>
          </p:nvSpPr>
          <p:spPr>
            <a:xfrm>
              <a:off x="20269608" y="-3754229"/>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sp>
        <p:nvSpPr>
          <p:cNvPr id="61" name="任意多边形: 形状 60">
            <a:extLst>
              <a:ext uri="{FF2B5EF4-FFF2-40B4-BE49-F238E27FC236}">
                <a16:creationId xmlns:a16="http://schemas.microsoft.com/office/drawing/2014/main" id="{113F7B97-890B-83BD-6A7A-B568058E15D4}"/>
              </a:ext>
            </a:extLst>
          </p:cNvPr>
          <p:cNvSpPr/>
          <p:nvPr userDrawn="1"/>
        </p:nvSpPr>
        <p:spPr>
          <a:xfrm rot="10800000" flipV="1">
            <a:off x="2265647" y="1109336"/>
            <a:ext cx="302657" cy="302657"/>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62" name="任意多边形: 形状 61">
            <a:extLst>
              <a:ext uri="{FF2B5EF4-FFF2-40B4-BE49-F238E27FC236}">
                <a16:creationId xmlns:a16="http://schemas.microsoft.com/office/drawing/2014/main" id="{4CCC33CF-567E-A75B-B656-B82F5A1525F3}"/>
              </a:ext>
            </a:extLst>
          </p:cNvPr>
          <p:cNvSpPr/>
          <p:nvPr userDrawn="1"/>
        </p:nvSpPr>
        <p:spPr>
          <a:xfrm rot="10800000" flipV="1">
            <a:off x="2700569" y="1109336"/>
            <a:ext cx="302657" cy="302657"/>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63" name="任意多边形: 形状 62">
            <a:extLst>
              <a:ext uri="{FF2B5EF4-FFF2-40B4-BE49-F238E27FC236}">
                <a16:creationId xmlns:a16="http://schemas.microsoft.com/office/drawing/2014/main" id="{DD115466-04FF-19D6-8574-6061C5A41BE4}"/>
              </a:ext>
            </a:extLst>
          </p:cNvPr>
          <p:cNvSpPr/>
          <p:nvPr userDrawn="1"/>
        </p:nvSpPr>
        <p:spPr>
          <a:xfrm rot="10800000" flipV="1">
            <a:off x="3300737" y="1109336"/>
            <a:ext cx="302657" cy="302657"/>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grpSp>
        <p:nvGrpSpPr>
          <p:cNvPr id="64" name="组合 63">
            <a:extLst>
              <a:ext uri="{FF2B5EF4-FFF2-40B4-BE49-F238E27FC236}">
                <a16:creationId xmlns:a16="http://schemas.microsoft.com/office/drawing/2014/main" id="{CB83B330-5201-0CC6-DBAE-13065BF237CF}"/>
              </a:ext>
            </a:extLst>
          </p:cNvPr>
          <p:cNvGrpSpPr/>
          <p:nvPr userDrawn="1"/>
        </p:nvGrpSpPr>
        <p:grpSpPr>
          <a:xfrm>
            <a:off x="1758760" y="522487"/>
            <a:ext cx="379119" cy="5816438"/>
            <a:chOff x="2039056" y="522487"/>
            <a:chExt cx="379119" cy="5816438"/>
          </a:xfrm>
        </p:grpSpPr>
        <p:cxnSp>
          <p:nvCxnSpPr>
            <p:cNvPr id="65" name="直接连接符 64">
              <a:extLst>
                <a:ext uri="{FF2B5EF4-FFF2-40B4-BE49-F238E27FC236}">
                  <a16:creationId xmlns:a16="http://schemas.microsoft.com/office/drawing/2014/main" id="{B6F8F43A-F405-CB69-08D7-7AAC43977FEE}"/>
                </a:ext>
              </a:extLst>
            </p:cNvPr>
            <p:cNvCxnSpPr>
              <a:cxnSpLocks/>
            </p:cNvCxnSpPr>
            <p:nvPr/>
          </p:nvCxnSpPr>
          <p:spPr>
            <a:xfrm flipH="1">
              <a:off x="2227448" y="522489"/>
              <a:ext cx="1" cy="5813267"/>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sp>
          <p:nvSpPr>
            <p:cNvPr id="66" name="任意多边形: 形状 65">
              <a:extLst>
                <a:ext uri="{FF2B5EF4-FFF2-40B4-BE49-F238E27FC236}">
                  <a16:creationId xmlns:a16="http://schemas.microsoft.com/office/drawing/2014/main" id="{F78CA254-CC08-5115-C935-302D84D0AB75}"/>
                </a:ext>
              </a:extLst>
            </p:cNvPr>
            <p:cNvSpPr/>
            <p:nvPr/>
          </p:nvSpPr>
          <p:spPr>
            <a:xfrm>
              <a:off x="2039056" y="522487"/>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67" name="任意多边形: 形状 66">
              <a:extLst>
                <a:ext uri="{FF2B5EF4-FFF2-40B4-BE49-F238E27FC236}">
                  <a16:creationId xmlns:a16="http://schemas.microsoft.com/office/drawing/2014/main" id="{4FFB61D3-2EAD-5362-31BA-9A3A3CC7477A}"/>
                </a:ext>
              </a:extLst>
            </p:cNvPr>
            <p:cNvSpPr/>
            <p:nvPr/>
          </p:nvSpPr>
          <p:spPr>
            <a:xfrm flipV="1">
              <a:off x="2039056" y="6132280"/>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grpSp>
      <p:sp>
        <p:nvSpPr>
          <p:cNvPr id="68" name="任意多边形: 形状 67">
            <a:extLst>
              <a:ext uri="{FF2B5EF4-FFF2-40B4-BE49-F238E27FC236}">
                <a16:creationId xmlns:a16="http://schemas.microsoft.com/office/drawing/2014/main" id="{51A8AEDE-5D3E-C4E9-D212-0F70F8C85937}"/>
              </a:ext>
            </a:extLst>
          </p:cNvPr>
          <p:cNvSpPr/>
          <p:nvPr userDrawn="1"/>
        </p:nvSpPr>
        <p:spPr>
          <a:xfrm rot="5400000">
            <a:off x="11148062" y="620986"/>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pic>
        <p:nvPicPr>
          <p:cNvPr id="69" name="图形 68">
            <a:extLst>
              <a:ext uri="{FF2B5EF4-FFF2-40B4-BE49-F238E27FC236}">
                <a16:creationId xmlns:a16="http://schemas.microsoft.com/office/drawing/2014/main" id="{91DF1DE8-663A-C0DE-546C-B39469CC50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5405" y="5642248"/>
            <a:ext cx="550614" cy="552608"/>
          </a:xfrm>
          <a:prstGeom prst="rect">
            <a:avLst/>
          </a:prstGeom>
        </p:spPr>
      </p:pic>
      <p:pic>
        <p:nvPicPr>
          <p:cNvPr id="70" name="图片 69">
            <a:extLst>
              <a:ext uri="{FF2B5EF4-FFF2-40B4-BE49-F238E27FC236}">
                <a16:creationId xmlns:a16="http://schemas.microsoft.com/office/drawing/2014/main" id="{CDE329E5-621D-F68B-53DF-88401AB91689}"/>
              </a:ext>
            </a:extLst>
          </p:cNvPr>
          <p:cNvPicPr>
            <a:picLocks noChangeAspect="1"/>
          </p:cNvPicPr>
          <p:nvPr userDrawn="1"/>
        </p:nvPicPr>
        <p:blipFill>
          <a:blip r:embed="rId6"/>
          <a:stretch>
            <a:fillRect/>
          </a:stretch>
        </p:blipFill>
        <p:spPr>
          <a:xfrm flipV="1">
            <a:off x="892759" y="147440"/>
            <a:ext cx="573074" cy="2311628"/>
          </a:xfrm>
          <a:prstGeom prst="rect">
            <a:avLst/>
          </a:prstGeom>
        </p:spPr>
      </p:pic>
      <p:sp>
        <p:nvSpPr>
          <p:cNvPr id="71" name="矩形 70">
            <a:extLst>
              <a:ext uri="{FF2B5EF4-FFF2-40B4-BE49-F238E27FC236}">
                <a16:creationId xmlns:a16="http://schemas.microsoft.com/office/drawing/2014/main" id="{439290BC-77B6-3200-19FD-9B8C4E9D96A5}"/>
              </a:ext>
            </a:extLst>
          </p:cNvPr>
          <p:cNvSpPr/>
          <p:nvPr userDrawn="1"/>
        </p:nvSpPr>
        <p:spPr>
          <a:xfrm>
            <a:off x="967980" y="2548465"/>
            <a:ext cx="763556" cy="739141"/>
          </a:xfrm>
          <a:prstGeom prst="rect">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nvGrpSpPr>
          <p:cNvPr id="2" name="组合 1">
            <a:extLst>
              <a:ext uri="{FF2B5EF4-FFF2-40B4-BE49-F238E27FC236}">
                <a16:creationId xmlns:a16="http://schemas.microsoft.com/office/drawing/2014/main" id="{A6B201E9-8E8B-00CE-ED02-613F5E7A757F}"/>
              </a:ext>
            </a:extLst>
          </p:cNvPr>
          <p:cNvGrpSpPr/>
          <p:nvPr userDrawn="1"/>
        </p:nvGrpSpPr>
        <p:grpSpPr>
          <a:xfrm>
            <a:off x="952950" y="4263951"/>
            <a:ext cx="782469" cy="1010433"/>
            <a:chOff x="952950" y="4263951"/>
            <a:chExt cx="782469" cy="1010433"/>
          </a:xfrm>
        </p:grpSpPr>
        <p:sp>
          <p:nvSpPr>
            <p:cNvPr id="73" name="任意多边形: 形状 72">
              <a:extLst>
                <a:ext uri="{FF2B5EF4-FFF2-40B4-BE49-F238E27FC236}">
                  <a16:creationId xmlns:a16="http://schemas.microsoft.com/office/drawing/2014/main" id="{C9DA6C2E-A760-A541-0869-10DBC5C75BDE}"/>
                </a:ext>
              </a:extLst>
            </p:cNvPr>
            <p:cNvSpPr/>
            <p:nvPr/>
          </p:nvSpPr>
          <p:spPr>
            <a:xfrm rot="10800000">
              <a:off x="952971" y="4263951"/>
              <a:ext cx="24920" cy="183442"/>
            </a:xfrm>
            <a:custGeom>
              <a:avLst/>
              <a:gdLst>
                <a:gd name="connsiteX0" fmla="*/ -3262 w 88153"/>
                <a:gd name="connsiteY0" fmla="*/ -3848 h 838810"/>
                <a:gd name="connsiteX1" fmla="*/ 84891 w 88153"/>
                <a:gd name="connsiteY1" fmla="*/ -3848 h 838810"/>
                <a:gd name="connsiteX2" fmla="*/ 84891 w 88153"/>
                <a:gd name="connsiteY2" fmla="*/ 834965 h 838810"/>
                <a:gd name="connsiteX3" fmla="*/ -3262 w 88153"/>
                <a:gd name="connsiteY3" fmla="*/ 834965 h 838810"/>
              </a:gdLst>
              <a:ahLst/>
              <a:cxnLst>
                <a:cxn ang="0">
                  <a:pos x="connsiteX0" y="connsiteY0"/>
                </a:cxn>
                <a:cxn ang="0">
                  <a:pos x="connsiteX1" y="connsiteY1"/>
                </a:cxn>
                <a:cxn ang="0">
                  <a:pos x="connsiteX2" y="connsiteY2"/>
                </a:cxn>
                <a:cxn ang="0">
                  <a:pos x="connsiteX3" y="connsiteY3"/>
                </a:cxn>
              </a:cxnLst>
              <a:rect l="l" t="t" r="r" b="b"/>
              <a:pathLst>
                <a:path w="88153" h="838810">
                  <a:moveTo>
                    <a:pt x="-3262" y="-3848"/>
                  </a:moveTo>
                  <a:lnTo>
                    <a:pt x="84891" y="-3848"/>
                  </a:lnTo>
                  <a:lnTo>
                    <a:pt x="84891" y="834965"/>
                  </a:lnTo>
                  <a:lnTo>
                    <a:pt x="-3262" y="834965"/>
                  </a:lnTo>
                  <a:close/>
                </a:path>
              </a:pathLst>
            </a:custGeom>
            <a:solidFill>
              <a:schemeClr val="accent6"/>
            </a:solidFill>
            <a:ln w="732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74" name="任意多边形: 形状 73">
              <a:extLst>
                <a:ext uri="{FF2B5EF4-FFF2-40B4-BE49-F238E27FC236}">
                  <a16:creationId xmlns:a16="http://schemas.microsoft.com/office/drawing/2014/main" id="{49DD3F43-F713-820C-4682-C88D2D7ED2F5}"/>
                </a:ext>
              </a:extLst>
            </p:cNvPr>
            <p:cNvSpPr/>
            <p:nvPr/>
          </p:nvSpPr>
          <p:spPr>
            <a:xfrm rot="5400000">
              <a:off x="1030394" y="4186508"/>
              <a:ext cx="25352" cy="180239"/>
            </a:xfrm>
            <a:custGeom>
              <a:avLst/>
              <a:gdLst>
                <a:gd name="connsiteX0" fmla="*/ 0 w 115925"/>
                <a:gd name="connsiteY0" fmla="*/ 0 h 637589"/>
                <a:gd name="connsiteX1" fmla="*/ 115926 w 115925"/>
                <a:gd name="connsiteY1" fmla="*/ 0 h 637589"/>
                <a:gd name="connsiteX2" fmla="*/ 115926 w 115925"/>
                <a:gd name="connsiteY2" fmla="*/ 637590 h 637589"/>
                <a:gd name="connsiteX3" fmla="*/ 0 w 115925"/>
                <a:gd name="connsiteY3" fmla="*/ 637590 h 637589"/>
              </a:gdLst>
              <a:ahLst/>
              <a:cxnLst>
                <a:cxn ang="0">
                  <a:pos x="connsiteX0" y="connsiteY0"/>
                </a:cxn>
                <a:cxn ang="0">
                  <a:pos x="connsiteX1" y="connsiteY1"/>
                </a:cxn>
                <a:cxn ang="0">
                  <a:pos x="connsiteX2" y="connsiteY2"/>
                </a:cxn>
                <a:cxn ang="0">
                  <a:pos x="connsiteX3" y="connsiteY3"/>
                </a:cxn>
              </a:cxnLst>
              <a:rect l="l" t="t" r="r" b="b"/>
              <a:pathLst>
                <a:path w="115925" h="637589">
                  <a:moveTo>
                    <a:pt x="0" y="0"/>
                  </a:moveTo>
                  <a:lnTo>
                    <a:pt x="115926" y="0"/>
                  </a:lnTo>
                  <a:lnTo>
                    <a:pt x="115926" y="637590"/>
                  </a:lnTo>
                  <a:lnTo>
                    <a:pt x="0" y="637590"/>
                  </a:lnTo>
                  <a:close/>
                </a:path>
              </a:pathLst>
            </a:custGeom>
            <a:solidFill>
              <a:schemeClr val="accent6"/>
            </a:solidFill>
            <a:ln w="732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75" name="任意多边形: 形状 74">
              <a:extLst>
                <a:ext uri="{FF2B5EF4-FFF2-40B4-BE49-F238E27FC236}">
                  <a16:creationId xmlns:a16="http://schemas.microsoft.com/office/drawing/2014/main" id="{D7A7386A-4CBD-0723-5328-552D9FF56FA4}"/>
                </a:ext>
              </a:extLst>
            </p:cNvPr>
            <p:cNvSpPr/>
            <p:nvPr/>
          </p:nvSpPr>
          <p:spPr>
            <a:xfrm rot="10800000">
              <a:off x="952951" y="5090925"/>
              <a:ext cx="24920" cy="183442"/>
            </a:xfrm>
            <a:custGeom>
              <a:avLst/>
              <a:gdLst>
                <a:gd name="connsiteX0" fmla="*/ -3262 w 88153"/>
                <a:gd name="connsiteY0" fmla="*/ -3847 h 838810"/>
                <a:gd name="connsiteX1" fmla="*/ 84892 w 88153"/>
                <a:gd name="connsiteY1" fmla="*/ -3847 h 838810"/>
                <a:gd name="connsiteX2" fmla="*/ 84892 w 88153"/>
                <a:gd name="connsiteY2" fmla="*/ 834965 h 838810"/>
                <a:gd name="connsiteX3" fmla="*/ -3262 w 88153"/>
                <a:gd name="connsiteY3" fmla="*/ 834965 h 838810"/>
              </a:gdLst>
              <a:ahLst/>
              <a:cxnLst>
                <a:cxn ang="0">
                  <a:pos x="connsiteX0" y="connsiteY0"/>
                </a:cxn>
                <a:cxn ang="0">
                  <a:pos x="connsiteX1" y="connsiteY1"/>
                </a:cxn>
                <a:cxn ang="0">
                  <a:pos x="connsiteX2" y="connsiteY2"/>
                </a:cxn>
                <a:cxn ang="0">
                  <a:pos x="connsiteX3" y="connsiteY3"/>
                </a:cxn>
              </a:cxnLst>
              <a:rect l="l" t="t" r="r" b="b"/>
              <a:pathLst>
                <a:path w="88153" h="838810">
                  <a:moveTo>
                    <a:pt x="-3262" y="-3847"/>
                  </a:moveTo>
                  <a:lnTo>
                    <a:pt x="84892" y="-3847"/>
                  </a:lnTo>
                  <a:lnTo>
                    <a:pt x="84892" y="834965"/>
                  </a:lnTo>
                  <a:lnTo>
                    <a:pt x="-3262" y="834965"/>
                  </a:lnTo>
                  <a:close/>
                </a:path>
              </a:pathLst>
            </a:custGeom>
            <a:solidFill>
              <a:schemeClr val="accent6"/>
            </a:solidFill>
            <a:ln w="732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76" name="任意多边形: 形状 75">
              <a:extLst>
                <a:ext uri="{FF2B5EF4-FFF2-40B4-BE49-F238E27FC236}">
                  <a16:creationId xmlns:a16="http://schemas.microsoft.com/office/drawing/2014/main" id="{C6AF508C-2273-93D2-D2AE-32F8487790FD}"/>
                </a:ext>
              </a:extLst>
            </p:cNvPr>
            <p:cNvSpPr/>
            <p:nvPr/>
          </p:nvSpPr>
          <p:spPr>
            <a:xfrm rot="16200000">
              <a:off x="1030415" y="5171588"/>
              <a:ext cx="25352" cy="180239"/>
            </a:xfrm>
            <a:custGeom>
              <a:avLst/>
              <a:gdLst>
                <a:gd name="connsiteX0" fmla="*/ -3262 w 115925"/>
                <a:gd name="connsiteY0" fmla="*/ -3849 h 637589"/>
                <a:gd name="connsiteX1" fmla="*/ 112664 w 115925"/>
                <a:gd name="connsiteY1" fmla="*/ -3849 h 637589"/>
                <a:gd name="connsiteX2" fmla="*/ 112664 w 115925"/>
                <a:gd name="connsiteY2" fmla="*/ 633739 h 637589"/>
                <a:gd name="connsiteX3" fmla="*/ -3262 w 115925"/>
                <a:gd name="connsiteY3" fmla="*/ 633739 h 637589"/>
              </a:gdLst>
              <a:ahLst/>
              <a:cxnLst>
                <a:cxn ang="0">
                  <a:pos x="connsiteX0" y="connsiteY0"/>
                </a:cxn>
                <a:cxn ang="0">
                  <a:pos x="connsiteX1" y="connsiteY1"/>
                </a:cxn>
                <a:cxn ang="0">
                  <a:pos x="connsiteX2" y="connsiteY2"/>
                </a:cxn>
                <a:cxn ang="0">
                  <a:pos x="connsiteX3" y="connsiteY3"/>
                </a:cxn>
              </a:cxnLst>
              <a:rect l="l" t="t" r="r" b="b"/>
              <a:pathLst>
                <a:path w="115925" h="637589">
                  <a:moveTo>
                    <a:pt x="-3262" y="-3849"/>
                  </a:moveTo>
                  <a:lnTo>
                    <a:pt x="112664" y="-3849"/>
                  </a:lnTo>
                  <a:lnTo>
                    <a:pt x="112664" y="633739"/>
                  </a:lnTo>
                  <a:lnTo>
                    <a:pt x="-3262" y="633739"/>
                  </a:lnTo>
                  <a:close/>
                </a:path>
              </a:pathLst>
            </a:custGeom>
            <a:solidFill>
              <a:schemeClr val="accent6"/>
            </a:solidFill>
            <a:ln w="732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77" name="任意多边形: 形状 76">
              <a:extLst>
                <a:ext uri="{FF2B5EF4-FFF2-40B4-BE49-F238E27FC236}">
                  <a16:creationId xmlns:a16="http://schemas.microsoft.com/office/drawing/2014/main" id="{60B63D6F-50EA-F8B1-7987-36579E5C4D4F}"/>
                </a:ext>
              </a:extLst>
            </p:cNvPr>
            <p:cNvSpPr/>
            <p:nvPr/>
          </p:nvSpPr>
          <p:spPr>
            <a:xfrm>
              <a:off x="1710499" y="5090925"/>
              <a:ext cx="24920" cy="183442"/>
            </a:xfrm>
            <a:custGeom>
              <a:avLst/>
              <a:gdLst>
                <a:gd name="connsiteX0" fmla="*/ -3262 w 88153"/>
                <a:gd name="connsiteY0" fmla="*/ -3847 h 838810"/>
                <a:gd name="connsiteX1" fmla="*/ 84892 w 88153"/>
                <a:gd name="connsiteY1" fmla="*/ -3847 h 838810"/>
                <a:gd name="connsiteX2" fmla="*/ 84892 w 88153"/>
                <a:gd name="connsiteY2" fmla="*/ 834963 h 838810"/>
                <a:gd name="connsiteX3" fmla="*/ -3262 w 88153"/>
                <a:gd name="connsiteY3" fmla="*/ 834963 h 838810"/>
              </a:gdLst>
              <a:ahLst/>
              <a:cxnLst>
                <a:cxn ang="0">
                  <a:pos x="connsiteX0" y="connsiteY0"/>
                </a:cxn>
                <a:cxn ang="0">
                  <a:pos x="connsiteX1" y="connsiteY1"/>
                </a:cxn>
                <a:cxn ang="0">
                  <a:pos x="connsiteX2" y="connsiteY2"/>
                </a:cxn>
                <a:cxn ang="0">
                  <a:pos x="connsiteX3" y="connsiteY3"/>
                </a:cxn>
              </a:cxnLst>
              <a:rect l="l" t="t" r="r" b="b"/>
              <a:pathLst>
                <a:path w="88153" h="838810">
                  <a:moveTo>
                    <a:pt x="-3262" y="-3847"/>
                  </a:moveTo>
                  <a:lnTo>
                    <a:pt x="84892" y="-3847"/>
                  </a:lnTo>
                  <a:lnTo>
                    <a:pt x="84892" y="834963"/>
                  </a:lnTo>
                  <a:lnTo>
                    <a:pt x="-3262" y="834963"/>
                  </a:lnTo>
                  <a:close/>
                </a:path>
              </a:pathLst>
            </a:custGeom>
            <a:solidFill>
              <a:schemeClr val="accent6"/>
            </a:solidFill>
            <a:ln w="732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78" name="任意多边形: 形状 77">
              <a:extLst>
                <a:ext uri="{FF2B5EF4-FFF2-40B4-BE49-F238E27FC236}">
                  <a16:creationId xmlns:a16="http://schemas.microsoft.com/office/drawing/2014/main" id="{E3AF5455-1E07-0F23-1A99-7A26AB524A41}"/>
                </a:ext>
              </a:extLst>
            </p:cNvPr>
            <p:cNvSpPr/>
            <p:nvPr/>
          </p:nvSpPr>
          <p:spPr>
            <a:xfrm rot="16200000">
              <a:off x="1632623" y="5171588"/>
              <a:ext cx="25352" cy="180239"/>
            </a:xfrm>
            <a:custGeom>
              <a:avLst/>
              <a:gdLst>
                <a:gd name="connsiteX0" fmla="*/ -3262 w 115925"/>
                <a:gd name="connsiteY0" fmla="*/ -3848 h 637589"/>
                <a:gd name="connsiteX1" fmla="*/ 112664 w 115925"/>
                <a:gd name="connsiteY1" fmla="*/ -3848 h 637589"/>
                <a:gd name="connsiteX2" fmla="*/ 112664 w 115925"/>
                <a:gd name="connsiteY2" fmla="*/ 633742 h 637589"/>
                <a:gd name="connsiteX3" fmla="*/ -3262 w 115925"/>
                <a:gd name="connsiteY3" fmla="*/ 633742 h 637589"/>
              </a:gdLst>
              <a:ahLst/>
              <a:cxnLst>
                <a:cxn ang="0">
                  <a:pos x="connsiteX0" y="connsiteY0"/>
                </a:cxn>
                <a:cxn ang="0">
                  <a:pos x="connsiteX1" y="connsiteY1"/>
                </a:cxn>
                <a:cxn ang="0">
                  <a:pos x="connsiteX2" y="connsiteY2"/>
                </a:cxn>
                <a:cxn ang="0">
                  <a:pos x="connsiteX3" y="connsiteY3"/>
                </a:cxn>
              </a:cxnLst>
              <a:rect l="l" t="t" r="r" b="b"/>
              <a:pathLst>
                <a:path w="115925" h="637589">
                  <a:moveTo>
                    <a:pt x="-3262" y="-3848"/>
                  </a:moveTo>
                  <a:lnTo>
                    <a:pt x="112664" y="-3848"/>
                  </a:lnTo>
                  <a:lnTo>
                    <a:pt x="112664" y="633742"/>
                  </a:lnTo>
                  <a:lnTo>
                    <a:pt x="-3262" y="633742"/>
                  </a:lnTo>
                  <a:close/>
                </a:path>
              </a:pathLst>
            </a:custGeom>
            <a:solidFill>
              <a:schemeClr val="accent6"/>
            </a:solidFill>
            <a:ln w="732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79" name="任意多边形: 形状 78">
              <a:extLst>
                <a:ext uri="{FF2B5EF4-FFF2-40B4-BE49-F238E27FC236}">
                  <a16:creationId xmlns:a16="http://schemas.microsoft.com/office/drawing/2014/main" id="{804270CD-DC1C-C949-1898-D11F41F20441}"/>
                </a:ext>
              </a:extLst>
            </p:cNvPr>
            <p:cNvSpPr/>
            <p:nvPr/>
          </p:nvSpPr>
          <p:spPr>
            <a:xfrm>
              <a:off x="1710499" y="4263951"/>
              <a:ext cx="24920" cy="183442"/>
            </a:xfrm>
            <a:custGeom>
              <a:avLst/>
              <a:gdLst>
                <a:gd name="connsiteX0" fmla="*/ -3262 w 88153"/>
                <a:gd name="connsiteY0" fmla="*/ -3847 h 838810"/>
                <a:gd name="connsiteX1" fmla="*/ 84891 w 88153"/>
                <a:gd name="connsiteY1" fmla="*/ -3847 h 838810"/>
                <a:gd name="connsiteX2" fmla="*/ 84891 w 88153"/>
                <a:gd name="connsiteY2" fmla="*/ 834963 h 838810"/>
                <a:gd name="connsiteX3" fmla="*/ -3262 w 88153"/>
                <a:gd name="connsiteY3" fmla="*/ 834963 h 838810"/>
              </a:gdLst>
              <a:ahLst/>
              <a:cxnLst>
                <a:cxn ang="0">
                  <a:pos x="connsiteX0" y="connsiteY0"/>
                </a:cxn>
                <a:cxn ang="0">
                  <a:pos x="connsiteX1" y="connsiteY1"/>
                </a:cxn>
                <a:cxn ang="0">
                  <a:pos x="connsiteX2" y="connsiteY2"/>
                </a:cxn>
                <a:cxn ang="0">
                  <a:pos x="connsiteX3" y="connsiteY3"/>
                </a:cxn>
              </a:cxnLst>
              <a:rect l="l" t="t" r="r" b="b"/>
              <a:pathLst>
                <a:path w="88153" h="838810">
                  <a:moveTo>
                    <a:pt x="-3262" y="-3847"/>
                  </a:moveTo>
                  <a:lnTo>
                    <a:pt x="84891" y="-3847"/>
                  </a:lnTo>
                  <a:lnTo>
                    <a:pt x="84891" y="834963"/>
                  </a:lnTo>
                  <a:lnTo>
                    <a:pt x="-3262" y="834963"/>
                  </a:lnTo>
                  <a:close/>
                </a:path>
              </a:pathLst>
            </a:custGeom>
            <a:solidFill>
              <a:schemeClr val="accent6"/>
            </a:solidFill>
            <a:ln w="732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80" name="任意多边形: 形状 79">
              <a:extLst>
                <a:ext uri="{FF2B5EF4-FFF2-40B4-BE49-F238E27FC236}">
                  <a16:creationId xmlns:a16="http://schemas.microsoft.com/office/drawing/2014/main" id="{D61AA02D-79C9-0CDC-11CF-8654684667EC}"/>
                </a:ext>
              </a:extLst>
            </p:cNvPr>
            <p:cNvSpPr/>
            <p:nvPr/>
          </p:nvSpPr>
          <p:spPr>
            <a:xfrm rot="5400000">
              <a:off x="1632623" y="4186508"/>
              <a:ext cx="25352" cy="180239"/>
            </a:xfrm>
            <a:custGeom>
              <a:avLst/>
              <a:gdLst>
                <a:gd name="connsiteX0" fmla="*/ 0 w 115925"/>
                <a:gd name="connsiteY0" fmla="*/ 0 h 637589"/>
                <a:gd name="connsiteX1" fmla="*/ 115926 w 115925"/>
                <a:gd name="connsiteY1" fmla="*/ 0 h 637589"/>
                <a:gd name="connsiteX2" fmla="*/ 115926 w 115925"/>
                <a:gd name="connsiteY2" fmla="*/ 637590 h 637589"/>
                <a:gd name="connsiteX3" fmla="*/ 0 w 115925"/>
                <a:gd name="connsiteY3" fmla="*/ 637590 h 637589"/>
              </a:gdLst>
              <a:ahLst/>
              <a:cxnLst>
                <a:cxn ang="0">
                  <a:pos x="connsiteX0" y="connsiteY0"/>
                </a:cxn>
                <a:cxn ang="0">
                  <a:pos x="connsiteX1" y="connsiteY1"/>
                </a:cxn>
                <a:cxn ang="0">
                  <a:pos x="connsiteX2" y="connsiteY2"/>
                </a:cxn>
                <a:cxn ang="0">
                  <a:pos x="connsiteX3" y="connsiteY3"/>
                </a:cxn>
              </a:cxnLst>
              <a:rect l="l" t="t" r="r" b="b"/>
              <a:pathLst>
                <a:path w="115925" h="637589">
                  <a:moveTo>
                    <a:pt x="0" y="0"/>
                  </a:moveTo>
                  <a:lnTo>
                    <a:pt x="115926" y="0"/>
                  </a:lnTo>
                  <a:lnTo>
                    <a:pt x="115926" y="637590"/>
                  </a:lnTo>
                  <a:lnTo>
                    <a:pt x="0" y="637590"/>
                  </a:lnTo>
                  <a:close/>
                </a:path>
              </a:pathLst>
            </a:custGeom>
            <a:solidFill>
              <a:schemeClr val="accent6"/>
            </a:solidFill>
            <a:ln w="7321"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grpSp>
      <p:sp>
        <p:nvSpPr>
          <p:cNvPr id="81" name="文本框 80">
            <a:extLst>
              <a:ext uri="{FF2B5EF4-FFF2-40B4-BE49-F238E27FC236}">
                <a16:creationId xmlns:a16="http://schemas.microsoft.com/office/drawing/2014/main" id="{025BC504-4B4E-45C5-9377-90FB866ED47A}"/>
              </a:ext>
            </a:extLst>
          </p:cNvPr>
          <p:cNvSpPr txBox="1"/>
          <p:nvPr userDrawn="1"/>
        </p:nvSpPr>
        <p:spPr>
          <a:xfrm>
            <a:off x="6717481" y="1588446"/>
            <a:ext cx="4597109" cy="597087"/>
          </a:xfrm>
          <a:prstGeom prst="rect">
            <a:avLst/>
          </a:prstGeom>
          <a:noFill/>
        </p:spPr>
        <p:txBody>
          <a:bodyPr wrap="square" lIns="0" tIns="0" rIns="0" bIns="0" rtlCol="0">
            <a:spAutoFit/>
          </a:bodyPr>
          <a:lstStyle/>
          <a:p>
            <a:pPr algn="r">
              <a:lnSpc>
                <a:spcPct val="70000"/>
              </a:lnSpc>
            </a:pPr>
            <a:r>
              <a:rPr lang="en-US" altLang="zh-CN" sz="5400" dirty="0">
                <a:ln>
                  <a:solidFill>
                    <a:schemeClr val="bg1">
                      <a:alpha val="23000"/>
                    </a:schemeClr>
                  </a:solidFill>
                </a:ln>
                <a:solidFill>
                  <a:schemeClr val="bg1"/>
                </a:solidFill>
                <a:latin typeface="Salvaje Display" panose="00000500000000000000" pitchFamily="50" charset="0"/>
                <a:ea typeface="MiSans Heavy" panose="00000A00000000000000" pitchFamily="2" charset="-122"/>
              </a:rPr>
              <a:t>CONTENTS </a:t>
            </a:r>
            <a:endParaRPr lang="zh-CN" altLang="en-US" sz="5400" dirty="0">
              <a:ln>
                <a:solidFill>
                  <a:schemeClr val="bg1">
                    <a:alpha val="23000"/>
                  </a:schemeClr>
                </a:solidFill>
              </a:ln>
              <a:solidFill>
                <a:schemeClr val="bg1"/>
              </a:solidFill>
              <a:latin typeface="Salvaje Display" panose="00000500000000000000" pitchFamily="50" charset="0"/>
              <a:ea typeface="MiSans Heavy" panose="00000A00000000000000" pitchFamily="2" charset="-122"/>
            </a:endParaRPr>
          </a:p>
        </p:txBody>
      </p:sp>
      <p:sp>
        <p:nvSpPr>
          <p:cNvPr id="82" name="平行四边形 81">
            <a:extLst>
              <a:ext uri="{FF2B5EF4-FFF2-40B4-BE49-F238E27FC236}">
                <a16:creationId xmlns:a16="http://schemas.microsoft.com/office/drawing/2014/main" id="{B6368F88-4672-AFFE-4C99-1B5A03705006}"/>
              </a:ext>
            </a:extLst>
          </p:cNvPr>
          <p:cNvSpPr/>
          <p:nvPr userDrawn="1"/>
        </p:nvSpPr>
        <p:spPr>
          <a:xfrm rot="5400000">
            <a:off x="1004913" y="1695982"/>
            <a:ext cx="949804" cy="24500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83" name="文本框 82">
            <a:extLst>
              <a:ext uri="{FF2B5EF4-FFF2-40B4-BE49-F238E27FC236}">
                <a16:creationId xmlns:a16="http://schemas.microsoft.com/office/drawing/2014/main" id="{0A98D45B-FDAC-E1C3-EB40-2437F6C8AF26}"/>
              </a:ext>
            </a:extLst>
          </p:cNvPr>
          <p:cNvSpPr txBox="1"/>
          <p:nvPr userDrawn="1"/>
        </p:nvSpPr>
        <p:spPr>
          <a:xfrm rot="5400000">
            <a:off x="395045" y="1647214"/>
            <a:ext cx="2182972" cy="400110"/>
          </a:xfrm>
          <a:prstGeom prst="rect">
            <a:avLst/>
          </a:prstGeom>
          <a:noFill/>
        </p:spPr>
        <p:txBody>
          <a:bodyPr wrap="square" rtlCol="0">
            <a:spAutoFit/>
          </a:bodyPr>
          <a:lstStyle/>
          <a:p>
            <a:r>
              <a:rPr lang="en-US" altLang="zh-CN" sz="2000" i="1" dirty="0">
                <a:solidFill>
                  <a:schemeClr val="bg1"/>
                </a:solidFill>
                <a:latin typeface="MiSans" panose="00000500000000000000" pitchFamily="2" charset="-122"/>
                <a:ea typeface="MiSans Heavy" panose="00000A00000000000000" pitchFamily="2" charset="-122"/>
              </a:rPr>
              <a:t>ACID </a:t>
            </a:r>
            <a:r>
              <a:rPr lang="en-US" altLang="zh-CN" sz="1900" i="1" dirty="0">
                <a:solidFill>
                  <a:schemeClr val="accent6"/>
                </a:solidFill>
                <a:latin typeface="MiSans" panose="00000500000000000000" pitchFamily="2" charset="-122"/>
                <a:ea typeface="MiSans Heavy" panose="00000A00000000000000" pitchFamily="2" charset="-122"/>
              </a:rPr>
              <a:t>GRAPHIC</a:t>
            </a:r>
            <a:endParaRPr lang="zh-CN" altLang="en-US" sz="1900" i="1" dirty="0">
              <a:solidFill>
                <a:schemeClr val="accent6"/>
              </a:solidFill>
              <a:latin typeface="MiSans" panose="00000500000000000000" pitchFamily="2" charset="-122"/>
              <a:ea typeface="MiSans Heavy" panose="00000A00000000000000" pitchFamily="2" charset="-122"/>
            </a:endParaRPr>
          </a:p>
        </p:txBody>
      </p:sp>
      <p:grpSp>
        <p:nvGrpSpPr>
          <p:cNvPr id="84" name="组合 83">
            <a:extLst>
              <a:ext uri="{FF2B5EF4-FFF2-40B4-BE49-F238E27FC236}">
                <a16:creationId xmlns:a16="http://schemas.microsoft.com/office/drawing/2014/main" id="{F279AD57-7B52-C607-53E0-2E3C83566069}"/>
              </a:ext>
            </a:extLst>
          </p:cNvPr>
          <p:cNvGrpSpPr/>
          <p:nvPr userDrawn="1"/>
        </p:nvGrpSpPr>
        <p:grpSpPr>
          <a:xfrm rot="5400000">
            <a:off x="1501181" y="5887716"/>
            <a:ext cx="100025" cy="603170"/>
            <a:chOff x="1537603" y="5676978"/>
            <a:chExt cx="116702" cy="603170"/>
          </a:xfrm>
        </p:grpSpPr>
        <p:sp>
          <p:nvSpPr>
            <p:cNvPr id="85" name="矩形: 圆角 84">
              <a:extLst>
                <a:ext uri="{FF2B5EF4-FFF2-40B4-BE49-F238E27FC236}">
                  <a16:creationId xmlns:a16="http://schemas.microsoft.com/office/drawing/2014/main" id="{2502ABD1-4479-BA71-7E71-46074198B361}"/>
                </a:ext>
              </a:extLst>
            </p:cNvPr>
            <p:cNvSpPr/>
            <p:nvPr/>
          </p:nvSpPr>
          <p:spPr>
            <a:xfrm rot="5400000">
              <a:off x="1347843" y="5866738"/>
              <a:ext cx="425239" cy="4571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86" name="矩形: 圆角 85">
              <a:extLst>
                <a:ext uri="{FF2B5EF4-FFF2-40B4-BE49-F238E27FC236}">
                  <a16:creationId xmlns:a16="http://schemas.microsoft.com/office/drawing/2014/main" id="{23A3075E-B0C6-3D31-7ED3-21FE0EAA5039}"/>
                </a:ext>
              </a:extLst>
            </p:cNvPr>
            <p:cNvSpPr/>
            <p:nvPr/>
          </p:nvSpPr>
          <p:spPr>
            <a:xfrm rot="5400000">
              <a:off x="1329861" y="5955703"/>
              <a:ext cx="603170" cy="45719"/>
            </a:xfrm>
            <a:prstGeom prst="roundRect">
              <a:avLst>
                <a:gd name="adj" fmla="val 50000"/>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sp>
        <p:nvSpPr>
          <p:cNvPr id="87" name="矩形 86">
            <a:extLst>
              <a:ext uri="{FF2B5EF4-FFF2-40B4-BE49-F238E27FC236}">
                <a16:creationId xmlns:a16="http://schemas.microsoft.com/office/drawing/2014/main" id="{D613DCD4-A4F1-B4BA-4683-9FBAA403C317}"/>
              </a:ext>
            </a:extLst>
          </p:cNvPr>
          <p:cNvSpPr/>
          <p:nvPr userDrawn="1"/>
        </p:nvSpPr>
        <p:spPr>
          <a:xfrm>
            <a:off x="1741410" y="5653256"/>
            <a:ext cx="100026" cy="10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88" name="矩形 87">
            <a:extLst>
              <a:ext uri="{FF2B5EF4-FFF2-40B4-BE49-F238E27FC236}">
                <a16:creationId xmlns:a16="http://schemas.microsoft.com/office/drawing/2014/main" id="{EBCB1714-7D32-F1C1-54B2-4FEC4B269401}"/>
              </a:ext>
            </a:extLst>
          </p:cNvPr>
          <p:cNvSpPr/>
          <p:nvPr userDrawn="1"/>
        </p:nvSpPr>
        <p:spPr>
          <a:xfrm>
            <a:off x="1638781" y="5653256"/>
            <a:ext cx="100026" cy="100026"/>
          </a:xfrm>
          <a:prstGeom prst="rect">
            <a:avLst/>
          </a:prstGeom>
          <a:pattFill prst="dk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89" name="文本框 88">
            <a:extLst>
              <a:ext uri="{FF2B5EF4-FFF2-40B4-BE49-F238E27FC236}">
                <a16:creationId xmlns:a16="http://schemas.microsoft.com/office/drawing/2014/main" id="{B7DDD117-CC5C-0F3F-37B5-4EAC2CBE47D9}"/>
              </a:ext>
            </a:extLst>
          </p:cNvPr>
          <p:cNvSpPr txBox="1"/>
          <p:nvPr userDrawn="1"/>
        </p:nvSpPr>
        <p:spPr>
          <a:xfrm>
            <a:off x="757338" y="5790183"/>
            <a:ext cx="1166052" cy="323165"/>
          </a:xfrm>
          <a:prstGeom prst="rect">
            <a:avLst/>
          </a:prstGeom>
          <a:noFill/>
        </p:spPr>
        <p:txBody>
          <a:bodyPr wrap="square" rtlCol="0">
            <a:spAutoFit/>
          </a:bodyPr>
          <a:lstStyle/>
          <a:p>
            <a:pPr algn="r"/>
            <a:r>
              <a:rPr lang="en-US" altLang="zh-CN" sz="500" dirty="0">
                <a:solidFill>
                  <a:schemeClr val="tx1"/>
                </a:solidFill>
                <a:latin typeface="MiSans" panose="00000500000000000000" pitchFamily="2" charset="-122"/>
                <a:ea typeface="MiSans" panose="00000500000000000000" pitchFamily="2" charset="-122"/>
              </a:rPr>
              <a:t>INTRO </a:t>
            </a:r>
          </a:p>
          <a:p>
            <a:pPr algn="r"/>
            <a:r>
              <a:rPr lang="en-US" altLang="zh-CN" sz="500" dirty="0">
                <a:solidFill>
                  <a:schemeClr val="tx1"/>
                </a:solidFill>
                <a:latin typeface="MiSans" panose="00000500000000000000" pitchFamily="2" charset="-122"/>
                <a:ea typeface="MiSans" panose="00000500000000000000" pitchFamily="2" charset="-122"/>
              </a:rPr>
              <a:t>FASHION</a:t>
            </a:r>
          </a:p>
          <a:p>
            <a:pPr algn="r"/>
            <a:r>
              <a:rPr lang="en-US" altLang="zh-CN" sz="500" dirty="0">
                <a:solidFill>
                  <a:schemeClr val="tx1"/>
                </a:solidFill>
                <a:latin typeface="MiSans" panose="00000500000000000000" pitchFamily="2" charset="-122"/>
                <a:ea typeface="MiSans" panose="00000500000000000000" pitchFamily="2" charset="-122"/>
              </a:rPr>
              <a:t>ACID</a:t>
            </a:r>
            <a:endParaRPr lang="zh-CN" altLang="en-US" sz="500" dirty="0">
              <a:solidFill>
                <a:schemeClr val="tx1"/>
              </a:solidFill>
              <a:latin typeface="MiSans" panose="00000500000000000000" pitchFamily="2" charset="-122"/>
              <a:ea typeface="MiSans" panose="00000500000000000000" pitchFamily="2" charset="-122"/>
            </a:endParaRPr>
          </a:p>
        </p:txBody>
      </p:sp>
      <p:pic>
        <p:nvPicPr>
          <p:cNvPr id="90" name="图形 89">
            <a:extLst>
              <a:ext uri="{FF2B5EF4-FFF2-40B4-BE49-F238E27FC236}">
                <a16:creationId xmlns:a16="http://schemas.microsoft.com/office/drawing/2014/main" id="{AF5916B4-D223-E75C-4720-177B5EDB3B7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37121" y="4396304"/>
            <a:ext cx="614126" cy="745724"/>
          </a:xfrm>
          <a:prstGeom prst="rect">
            <a:avLst/>
          </a:prstGeom>
        </p:spPr>
      </p:pic>
      <p:sp>
        <p:nvSpPr>
          <p:cNvPr id="91" name="矩形 90">
            <a:extLst>
              <a:ext uri="{FF2B5EF4-FFF2-40B4-BE49-F238E27FC236}">
                <a16:creationId xmlns:a16="http://schemas.microsoft.com/office/drawing/2014/main" id="{D0C925E0-A0B4-017C-FBBF-AF3C2B805D3C}"/>
              </a:ext>
            </a:extLst>
          </p:cNvPr>
          <p:cNvSpPr/>
          <p:nvPr userDrawn="1"/>
        </p:nvSpPr>
        <p:spPr>
          <a:xfrm>
            <a:off x="946180" y="3931138"/>
            <a:ext cx="810246" cy="2594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92" name="文本框 91">
            <a:extLst>
              <a:ext uri="{FF2B5EF4-FFF2-40B4-BE49-F238E27FC236}">
                <a16:creationId xmlns:a16="http://schemas.microsoft.com/office/drawing/2014/main" id="{E8B1926D-8EC2-40B0-D052-A81EC66C9124}"/>
              </a:ext>
            </a:extLst>
          </p:cNvPr>
          <p:cNvSpPr txBox="1"/>
          <p:nvPr userDrawn="1"/>
        </p:nvSpPr>
        <p:spPr>
          <a:xfrm>
            <a:off x="892759" y="3855859"/>
            <a:ext cx="938077" cy="430887"/>
          </a:xfrm>
          <a:prstGeom prst="rect">
            <a:avLst/>
          </a:prstGeom>
          <a:noFill/>
        </p:spPr>
        <p:txBody>
          <a:bodyPr wrap="none" rtlCol="0">
            <a:spAutoFit/>
          </a:bodyPr>
          <a:lstStyle/>
          <a:p>
            <a:pPr algn="ctr"/>
            <a:r>
              <a:rPr lang="en-US" altLang="zh-CN" sz="2200" dirty="0">
                <a:solidFill>
                  <a:schemeClr val="tx1"/>
                </a:solidFill>
                <a:latin typeface="MiSans Heavy" panose="00000A00000000000000" pitchFamily="2" charset="-122"/>
                <a:ea typeface="MiSans Heavy" panose="00000A00000000000000" pitchFamily="2" charset="-122"/>
              </a:rPr>
              <a:t>2046</a:t>
            </a:r>
            <a:endParaRPr lang="zh-CN" altLang="en-US" sz="2200" dirty="0">
              <a:solidFill>
                <a:schemeClr val="tx1"/>
              </a:solidFill>
              <a:latin typeface="MiSans Heavy" panose="00000A00000000000000" pitchFamily="2" charset="-122"/>
              <a:ea typeface="MiSans Heavy" panose="00000A00000000000000" pitchFamily="2" charset="-122"/>
            </a:endParaRPr>
          </a:p>
        </p:txBody>
      </p:sp>
      <p:pic>
        <p:nvPicPr>
          <p:cNvPr id="93" name="图形 92">
            <a:extLst>
              <a:ext uri="{FF2B5EF4-FFF2-40B4-BE49-F238E27FC236}">
                <a16:creationId xmlns:a16="http://schemas.microsoft.com/office/drawing/2014/main" id="{72B586F9-BDA2-1800-7B4F-4B58785E9422}"/>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15594" y="2585645"/>
            <a:ext cx="672751" cy="662559"/>
          </a:xfrm>
          <a:prstGeom prst="rect">
            <a:avLst/>
          </a:prstGeom>
        </p:spPr>
      </p:pic>
      <p:sp>
        <p:nvSpPr>
          <p:cNvPr id="94" name="文本框 93">
            <a:extLst>
              <a:ext uri="{FF2B5EF4-FFF2-40B4-BE49-F238E27FC236}">
                <a16:creationId xmlns:a16="http://schemas.microsoft.com/office/drawing/2014/main" id="{BAA6727B-157B-3F93-D23C-137493BF7050}"/>
              </a:ext>
            </a:extLst>
          </p:cNvPr>
          <p:cNvSpPr txBox="1"/>
          <p:nvPr userDrawn="1"/>
        </p:nvSpPr>
        <p:spPr>
          <a:xfrm>
            <a:off x="871821" y="3380220"/>
            <a:ext cx="1166052" cy="461665"/>
          </a:xfrm>
          <a:prstGeom prst="rect">
            <a:avLst/>
          </a:prstGeom>
          <a:noFill/>
        </p:spPr>
        <p:txBody>
          <a:bodyPr wrap="square" rtlCol="0">
            <a:spAutoFit/>
          </a:bodyPr>
          <a:lstStyle/>
          <a:p>
            <a:r>
              <a:rPr lang="en-US" altLang="zh-CN" sz="600" dirty="0">
                <a:solidFill>
                  <a:schemeClr val="accent6"/>
                </a:solidFill>
                <a:latin typeface="MiSans" panose="00000500000000000000" pitchFamily="2" charset="-122"/>
                <a:ea typeface="MiSans" panose="00000500000000000000" pitchFamily="2" charset="-122"/>
                <a:cs typeface="OPPOSans B" panose="00020600040101010101" pitchFamily="18" charset="-122"/>
              </a:rPr>
              <a:t>INTRO </a:t>
            </a:r>
          </a:p>
          <a:p>
            <a:r>
              <a:rPr lang="en-US" altLang="zh-CN" sz="600" dirty="0">
                <a:solidFill>
                  <a:schemeClr val="accent6"/>
                </a:solidFill>
                <a:latin typeface="MiSans" panose="00000500000000000000" pitchFamily="2" charset="-122"/>
                <a:ea typeface="MiSans" panose="00000500000000000000" pitchFamily="2" charset="-122"/>
                <a:cs typeface="OPPOSans B" panose="00020600040101010101" pitchFamily="18" charset="-122"/>
              </a:rPr>
              <a:t>FASHION</a:t>
            </a:r>
          </a:p>
          <a:p>
            <a:r>
              <a:rPr lang="en-US" altLang="zh-CN" sz="600" dirty="0">
                <a:solidFill>
                  <a:schemeClr val="accent6"/>
                </a:solidFill>
                <a:latin typeface="MiSans" panose="00000500000000000000" pitchFamily="2" charset="-122"/>
                <a:ea typeface="MiSans" panose="00000500000000000000" pitchFamily="2" charset="-122"/>
                <a:cs typeface="OPPOSans B" panose="00020600040101010101" pitchFamily="18" charset="-122"/>
              </a:rPr>
              <a:t>ACID T</a:t>
            </a:r>
          </a:p>
          <a:p>
            <a:r>
              <a:rPr lang="en-US" altLang="zh-CN" sz="600" dirty="0">
                <a:solidFill>
                  <a:schemeClr val="accent6"/>
                </a:solidFill>
                <a:latin typeface="MiSans" panose="00000500000000000000" pitchFamily="2" charset="-122"/>
                <a:ea typeface="MiSans" panose="00000500000000000000" pitchFamily="2" charset="-122"/>
                <a:cs typeface="OPPOSans B" panose="00020600040101010101" pitchFamily="18" charset="-122"/>
              </a:rPr>
              <a:t>GRAPHIC NO.</a:t>
            </a:r>
            <a:endParaRPr lang="zh-CN" altLang="en-US" sz="600" dirty="0">
              <a:solidFill>
                <a:schemeClr val="accent6"/>
              </a:solidFill>
              <a:latin typeface="MiSans" panose="00000500000000000000" pitchFamily="2" charset="-122"/>
              <a:ea typeface="MiSans" panose="00000500000000000000" pitchFamily="2" charset="-122"/>
              <a:cs typeface="OPPOSans B" panose="00020600040101010101" pitchFamily="18" charset="-122"/>
            </a:endParaRPr>
          </a:p>
        </p:txBody>
      </p:sp>
      <p:grpSp>
        <p:nvGrpSpPr>
          <p:cNvPr id="95" name="组合 94">
            <a:extLst>
              <a:ext uri="{FF2B5EF4-FFF2-40B4-BE49-F238E27FC236}">
                <a16:creationId xmlns:a16="http://schemas.microsoft.com/office/drawing/2014/main" id="{48B6343C-C120-EB82-025B-671F40E50ADE}"/>
              </a:ext>
            </a:extLst>
          </p:cNvPr>
          <p:cNvGrpSpPr/>
          <p:nvPr userDrawn="1"/>
        </p:nvGrpSpPr>
        <p:grpSpPr>
          <a:xfrm>
            <a:off x="7290033" y="802649"/>
            <a:ext cx="4040011" cy="695230"/>
            <a:chOff x="6717384" y="755886"/>
            <a:chExt cx="4604272" cy="792333"/>
          </a:xfrm>
        </p:grpSpPr>
        <p:pic>
          <p:nvPicPr>
            <p:cNvPr id="96" name="图片 95">
              <a:extLst>
                <a:ext uri="{FF2B5EF4-FFF2-40B4-BE49-F238E27FC236}">
                  <a16:creationId xmlns:a16="http://schemas.microsoft.com/office/drawing/2014/main" id="{4B3D5B45-68DB-C47F-1BC4-033BEF70AFC4}"/>
                </a:ext>
              </a:extLst>
            </p:cNvPr>
            <p:cNvPicPr>
              <a:picLocks noChangeAspect="1"/>
            </p:cNvPicPr>
            <p:nvPr/>
          </p:nvPicPr>
          <p:blipFill rotWithShape="1">
            <a:blip r:embed="rId11">
              <a:alphaModFix amt="35000"/>
            </a:blip>
            <a:srcRect b="49355"/>
            <a:stretch/>
          </p:blipFill>
          <p:spPr>
            <a:xfrm>
              <a:off x="6717384" y="1157255"/>
              <a:ext cx="4604271" cy="390964"/>
            </a:xfrm>
            <a:prstGeom prst="rect">
              <a:avLst/>
            </a:prstGeom>
          </p:spPr>
        </p:pic>
        <p:pic>
          <p:nvPicPr>
            <p:cNvPr id="97" name="图片 96">
              <a:extLst>
                <a:ext uri="{FF2B5EF4-FFF2-40B4-BE49-F238E27FC236}">
                  <a16:creationId xmlns:a16="http://schemas.microsoft.com/office/drawing/2014/main" id="{11258677-657C-C6A2-56D9-F1933C34152A}"/>
                </a:ext>
              </a:extLst>
            </p:cNvPr>
            <p:cNvPicPr>
              <a:picLocks noChangeAspect="1"/>
            </p:cNvPicPr>
            <p:nvPr/>
          </p:nvPicPr>
          <p:blipFill rotWithShape="1">
            <a:blip r:embed="rId11">
              <a:alphaModFix amt="35000"/>
            </a:blip>
            <a:srcRect b="53947"/>
            <a:stretch/>
          </p:blipFill>
          <p:spPr>
            <a:xfrm>
              <a:off x="6717386" y="755886"/>
              <a:ext cx="4604270" cy="355515"/>
            </a:xfrm>
            <a:prstGeom prst="rect">
              <a:avLst/>
            </a:prstGeom>
          </p:spPr>
        </p:pic>
      </p:grpSp>
      <p:grpSp>
        <p:nvGrpSpPr>
          <p:cNvPr id="98" name="组合 97">
            <a:extLst>
              <a:ext uri="{FF2B5EF4-FFF2-40B4-BE49-F238E27FC236}">
                <a16:creationId xmlns:a16="http://schemas.microsoft.com/office/drawing/2014/main" id="{D61A6461-1E8B-5FC8-7170-C0FD3BBC3A59}"/>
              </a:ext>
            </a:extLst>
          </p:cNvPr>
          <p:cNvGrpSpPr/>
          <p:nvPr userDrawn="1"/>
        </p:nvGrpSpPr>
        <p:grpSpPr>
          <a:xfrm>
            <a:off x="2308461" y="1821687"/>
            <a:ext cx="1710223" cy="1015663"/>
            <a:chOff x="2024110" y="1950791"/>
            <a:chExt cx="1710223" cy="1015663"/>
          </a:xfrm>
        </p:grpSpPr>
        <p:sp>
          <p:nvSpPr>
            <p:cNvPr id="99" name="文本框 98">
              <a:extLst>
                <a:ext uri="{FF2B5EF4-FFF2-40B4-BE49-F238E27FC236}">
                  <a16:creationId xmlns:a16="http://schemas.microsoft.com/office/drawing/2014/main" id="{31BC2F70-2C32-B667-3E07-C7827C684939}"/>
                </a:ext>
              </a:extLst>
            </p:cNvPr>
            <p:cNvSpPr txBox="1"/>
            <p:nvPr/>
          </p:nvSpPr>
          <p:spPr>
            <a:xfrm>
              <a:off x="2024110" y="1950791"/>
              <a:ext cx="1710223" cy="1015663"/>
            </a:xfrm>
            <a:prstGeom prst="rect">
              <a:avLst/>
            </a:prstGeom>
            <a:noFill/>
          </p:spPr>
          <p:txBody>
            <a:bodyPr wrap="square" lIns="0" tIns="0" rIns="0" bIns="0" rtlCol="0">
              <a:spAutoFit/>
            </a:bodyPr>
            <a:lstStyle/>
            <a:p>
              <a:pPr algn="ctr"/>
              <a:r>
                <a:rPr lang="en-US" altLang="zh-CN" sz="6600" dirty="0">
                  <a:ln w="9525">
                    <a:solidFill>
                      <a:schemeClr val="bg1"/>
                    </a:solidFill>
                  </a:ln>
                  <a:noFill/>
                  <a:latin typeface="Salvaje Display" panose="00000500000000000000" pitchFamily="50" charset="0"/>
                  <a:ea typeface="MiSans Heavy" panose="00000A00000000000000" pitchFamily="2" charset="-122"/>
                </a:rPr>
                <a:t>01</a:t>
              </a:r>
              <a:endParaRPr lang="zh-CN" altLang="en-US" sz="6600" dirty="0">
                <a:ln w="9525">
                  <a:solidFill>
                    <a:schemeClr val="bg1"/>
                  </a:solidFill>
                </a:ln>
                <a:noFill/>
                <a:latin typeface="Salvaje Display" panose="00000500000000000000" pitchFamily="50" charset="0"/>
                <a:ea typeface="MiSans Heavy" panose="00000A00000000000000" pitchFamily="2" charset="-122"/>
              </a:endParaRPr>
            </a:p>
          </p:txBody>
        </p:sp>
        <p:sp useBgFill="1">
          <p:nvSpPr>
            <p:cNvPr id="100" name="矩形 99">
              <a:extLst>
                <a:ext uri="{FF2B5EF4-FFF2-40B4-BE49-F238E27FC236}">
                  <a16:creationId xmlns:a16="http://schemas.microsoft.com/office/drawing/2014/main" id="{53216489-8431-0E5C-F9E3-3CAD1637636E}"/>
                </a:ext>
              </a:extLst>
            </p:cNvPr>
            <p:cNvSpPr/>
            <p:nvPr/>
          </p:nvSpPr>
          <p:spPr>
            <a:xfrm>
              <a:off x="2186175" y="2324366"/>
              <a:ext cx="1340001" cy="268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latin typeface="MiSans Heavy" panose="00000A00000000000000" pitchFamily="2" charset="-122"/>
                <a:ea typeface="MiSans Heavy" panose="00000A00000000000000" pitchFamily="2" charset="-122"/>
              </a:endParaRPr>
            </a:p>
          </p:txBody>
        </p:sp>
        <p:sp>
          <p:nvSpPr>
            <p:cNvPr id="101" name="文本框 100">
              <a:extLst>
                <a:ext uri="{FF2B5EF4-FFF2-40B4-BE49-F238E27FC236}">
                  <a16:creationId xmlns:a16="http://schemas.microsoft.com/office/drawing/2014/main" id="{A9894964-BE18-4ED6-517A-57CA4B8589A6}"/>
                </a:ext>
              </a:extLst>
            </p:cNvPr>
            <p:cNvSpPr txBox="1"/>
            <p:nvPr/>
          </p:nvSpPr>
          <p:spPr>
            <a:xfrm>
              <a:off x="2356109" y="2389373"/>
              <a:ext cx="995104" cy="138499"/>
            </a:xfrm>
            <a:prstGeom prst="rect">
              <a:avLst/>
            </a:prstGeom>
            <a:noFill/>
          </p:spPr>
          <p:txBody>
            <a:bodyPr wrap="square" lIns="0" tIns="0" rIns="0" bIns="0" rtlCol="0">
              <a:spAutoFit/>
            </a:bodyPr>
            <a:lstStyle/>
            <a:p>
              <a:pPr algn="dist"/>
              <a:r>
                <a:rPr lang="en-US" altLang="zh-CN" sz="900" dirty="0">
                  <a:solidFill>
                    <a:schemeClr val="bg1"/>
                  </a:solidFill>
                  <a:latin typeface="MiSans Heavy" panose="00000A00000000000000" pitchFamily="2" charset="-122"/>
                  <a:ea typeface="MiSans Heavy" panose="00000A00000000000000" pitchFamily="2" charset="-122"/>
                </a:rPr>
                <a:t>PART ONE</a:t>
              </a:r>
              <a:endParaRPr lang="zh-CN" altLang="en-US" sz="900" dirty="0">
                <a:solidFill>
                  <a:schemeClr val="bg1"/>
                </a:solidFill>
                <a:latin typeface="MiSans Heavy" panose="00000A00000000000000" pitchFamily="2" charset="-122"/>
                <a:ea typeface="MiSans Heavy" panose="00000A00000000000000" pitchFamily="2" charset="-122"/>
              </a:endParaRPr>
            </a:p>
          </p:txBody>
        </p:sp>
      </p:grpSp>
      <p:grpSp>
        <p:nvGrpSpPr>
          <p:cNvPr id="102" name="组合 101">
            <a:extLst>
              <a:ext uri="{FF2B5EF4-FFF2-40B4-BE49-F238E27FC236}">
                <a16:creationId xmlns:a16="http://schemas.microsoft.com/office/drawing/2014/main" id="{A873FA82-C605-D7EF-5356-4D7FF9E4DBEC}"/>
              </a:ext>
            </a:extLst>
          </p:cNvPr>
          <p:cNvGrpSpPr/>
          <p:nvPr userDrawn="1"/>
        </p:nvGrpSpPr>
        <p:grpSpPr>
          <a:xfrm>
            <a:off x="4452350" y="1821687"/>
            <a:ext cx="1948651" cy="1015663"/>
            <a:chOff x="4014532" y="1950791"/>
            <a:chExt cx="1948651" cy="1015663"/>
          </a:xfrm>
        </p:grpSpPr>
        <p:sp>
          <p:nvSpPr>
            <p:cNvPr id="103" name="文本框 102">
              <a:extLst>
                <a:ext uri="{FF2B5EF4-FFF2-40B4-BE49-F238E27FC236}">
                  <a16:creationId xmlns:a16="http://schemas.microsoft.com/office/drawing/2014/main" id="{F41CA822-9576-A838-4F87-EE9C831FDB74}"/>
                </a:ext>
              </a:extLst>
            </p:cNvPr>
            <p:cNvSpPr txBox="1"/>
            <p:nvPr/>
          </p:nvSpPr>
          <p:spPr>
            <a:xfrm>
              <a:off x="4014532" y="1950791"/>
              <a:ext cx="1948651" cy="1015663"/>
            </a:xfrm>
            <a:prstGeom prst="rect">
              <a:avLst/>
            </a:prstGeom>
            <a:noFill/>
          </p:spPr>
          <p:txBody>
            <a:bodyPr wrap="square" lIns="0" tIns="0" rIns="0" bIns="0" rtlCol="0">
              <a:spAutoFit/>
            </a:bodyPr>
            <a:lstStyle/>
            <a:p>
              <a:pPr algn="ctr"/>
              <a:r>
                <a:rPr lang="en-US" altLang="zh-CN" sz="6600" dirty="0">
                  <a:ln w="9525">
                    <a:solidFill>
                      <a:schemeClr val="bg1"/>
                    </a:solidFill>
                  </a:ln>
                  <a:noFill/>
                  <a:latin typeface="Salvaje Display" panose="00000500000000000000" pitchFamily="50" charset="0"/>
                  <a:ea typeface="MiSans Heavy" panose="00000A00000000000000" pitchFamily="2" charset="-122"/>
                </a:rPr>
                <a:t>02</a:t>
              </a:r>
              <a:endParaRPr lang="zh-CN" altLang="en-US" sz="6600" dirty="0">
                <a:ln w="9525">
                  <a:solidFill>
                    <a:schemeClr val="bg1"/>
                  </a:solidFill>
                </a:ln>
                <a:noFill/>
                <a:latin typeface="Salvaje Display" panose="00000500000000000000" pitchFamily="50" charset="0"/>
                <a:ea typeface="MiSans Heavy" panose="00000A00000000000000" pitchFamily="2" charset="-122"/>
              </a:endParaRPr>
            </a:p>
          </p:txBody>
        </p:sp>
        <p:sp useBgFill="1">
          <p:nvSpPr>
            <p:cNvPr id="104" name="矩形 103">
              <a:extLst>
                <a:ext uri="{FF2B5EF4-FFF2-40B4-BE49-F238E27FC236}">
                  <a16:creationId xmlns:a16="http://schemas.microsoft.com/office/drawing/2014/main" id="{EC687504-2657-00C0-026A-7C2773C63AF2}"/>
                </a:ext>
              </a:extLst>
            </p:cNvPr>
            <p:cNvSpPr/>
            <p:nvPr/>
          </p:nvSpPr>
          <p:spPr>
            <a:xfrm>
              <a:off x="4251656" y="2324366"/>
              <a:ext cx="1462256" cy="268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latin typeface="MiSans Heavy" panose="00000A00000000000000" pitchFamily="2" charset="-122"/>
                <a:ea typeface="MiSans Heavy" panose="00000A00000000000000" pitchFamily="2" charset="-122"/>
              </a:endParaRPr>
            </a:p>
          </p:txBody>
        </p:sp>
        <p:sp>
          <p:nvSpPr>
            <p:cNvPr id="105" name="文本框 104">
              <a:extLst>
                <a:ext uri="{FF2B5EF4-FFF2-40B4-BE49-F238E27FC236}">
                  <a16:creationId xmlns:a16="http://schemas.microsoft.com/office/drawing/2014/main" id="{6596A768-66C6-7284-A066-5553C8302EB6}"/>
                </a:ext>
              </a:extLst>
            </p:cNvPr>
            <p:cNvSpPr txBox="1"/>
            <p:nvPr/>
          </p:nvSpPr>
          <p:spPr>
            <a:xfrm>
              <a:off x="4430713" y="2389373"/>
              <a:ext cx="1131888" cy="138499"/>
            </a:xfrm>
            <a:prstGeom prst="rect">
              <a:avLst/>
            </a:prstGeom>
            <a:noFill/>
          </p:spPr>
          <p:txBody>
            <a:bodyPr wrap="square" lIns="0" tIns="0" rIns="0" bIns="0" rtlCol="0">
              <a:spAutoFit/>
            </a:bodyPr>
            <a:lstStyle/>
            <a:p>
              <a:pPr algn="dist"/>
              <a:r>
                <a:rPr lang="en-US" altLang="zh-CN" sz="900" dirty="0">
                  <a:solidFill>
                    <a:schemeClr val="bg1"/>
                  </a:solidFill>
                  <a:latin typeface="MiSans Heavy" panose="00000A00000000000000" pitchFamily="2" charset="-122"/>
                  <a:ea typeface="MiSans Heavy" panose="00000A00000000000000" pitchFamily="2" charset="-122"/>
                </a:rPr>
                <a:t>PART TWO</a:t>
              </a:r>
              <a:endParaRPr lang="zh-CN" altLang="en-US" sz="900" dirty="0">
                <a:solidFill>
                  <a:schemeClr val="bg1"/>
                </a:solidFill>
                <a:latin typeface="MiSans Heavy" panose="00000A00000000000000" pitchFamily="2" charset="-122"/>
                <a:ea typeface="MiSans Heavy" panose="00000A00000000000000" pitchFamily="2" charset="-122"/>
              </a:endParaRPr>
            </a:p>
          </p:txBody>
        </p:sp>
      </p:grpSp>
      <p:grpSp>
        <p:nvGrpSpPr>
          <p:cNvPr id="106" name="组合 105">
            <a:extLst>
              <a:ext uri="{FF2B5EF4-FFF2-40B4-BE49-F238E27FC236}">
                <a16:creationId xmlns:a16="http://schemas.microsoft.com/office/drawing/2014/main" id="{14BBF6E2-A254-1CE9-C890-FC26F7F744BA}"/>
              </a:ext>
            </a:extLst>
          </p:cNvPr>
          <p:cNvGrpSpPr/>
          <p:nvPr userDrawn="1"/>
        </p:nvGrpSpPr>
        <p:grpSpPr>
          <a:xfrm>
            <a:off x="2168718" y="3567159"/>
            <a:ext cx="1906005" cy="1015663"/>
            <a:chOff x="1926219" y="3595799"/>
            <a:chExt cx="1906005" cy="1015663"/>
          </a:xfrm>
        </p:grpSpPr>
        <p:sp>
          <p:nvSpPr>
            <p:cNvPr id="107" name="文本框 106">
              <a:extLst>
                <a:ext uri="{FF2B5EF4-FFF2-40B4-BE49-F238E27FC236}">
                  <a16:creationId xmlns:a16="http://schemas.microsoft.com/office/drawing/2014/main" id="{F3C8F401-D25D-E691-706E-79E6BCCDBD00}"/>
                </a:ext>
              </a:extLst>
            </p:cNvPr>
            <p:cNvSpPr txBox="1"/>
            <p:nvPr/>
          </p:nvSpPr>
          <p:spPr>
            <a:xfrm>
              <a:off x="1926219" y="3595799"/>
              <a:ext cx="1906005" cy="1015663"/>
            </a:xfrm>
            <a:prstGeom prst="rect">
              <a:avLst/>
            </a:prstGeom>
            <a:noFill/>
          </p:spPr>
          <p:txBody>
            <a:bodyPr wrap="square" lIns="0" tIns="0" rIns="0" bIns="0" rtlCol="0">
              <a:spAutoFit/>
            </a:bodyPr>
            <a:lstStyle/>
            <a:p>
              <a:pPr algn="ctr"/>
              <a:r>
                <a:rPr lang="en-US" altLang="zh-CN" sz="6600" dirty="0">
                  <a:ln w="9525">
                    <a:solidFill>
                      <a:schemeClr val="bg1"/>
                    </a:solidFill>
                  </a:ln>
                  <a:noFill/>
                  <a:latin typeface="Salvaje Display" panose="00000500000000000000" pitchFamily="50" charset="0"/>
                  <a:ea typeface="MiSans Heavy" panose="00000A00000000000000" pitchFamily="2" charset="-122"/>
                </a:rPr>
                <a:t>03</a:t>
              </a:r>
              <a:endParaRPr lang="zh-CN" altLang="en-US" sz="6600" dirty="0">
                <a:ln w="9525">
                  <a:solidFill>
                    <a:schemeClr val="bg1"/>
                  </a:solidFill>
                </a:ln>
                <a:noFill/>
                <a:latin typeface="Salvaje Display" panose="00000500000000000000" pitchFamily="50" charset="0"/>
                <a:ea typeface="MiSans Heavy" panose="00000A00000000000000" pitchFamily="2" charset="-122"/>
              </a:endParaRPr>
            </a:p>
          </p:txBody>
        </p:sp>
        <p:sp useBgFill="1">
          <p:nvSpPr>
            <p:cNvPr id="108" name="矩形 107">
              <a:extLst>
                <a:ext uri="{FF2B5EF4-FFF2-40B4-BE49-F238E27FC236}">
                  <a16:creationId xmlns:a16="http://schemas.microsoft.com/office/drawing/2014/main" id="{8095C72F-2A78-CC4F-FFB3-E6F8A6EEB710}"/>
                </a:ext>
              </a:extLst>
            </p:cNvPr>
            <p:cNvSpPr/>
            <p:nvPr/>
          </p:nvSpPr>
          <p:spPr>
            <a:xfrm>
              <a:off x="2264607" y="3969374"/>
              <a:ext cx="1262630" cy="268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latin typeface="MiSans Heavy" panose="00000A00000000000000" pitchFamily="2" charset="-122"/>
                <a:ea typeface="MiSans Heavy" panose="00000A00000000000000" pitchFamily="2" charset="-122"/>
              </a:endParaRPr>
            </a:p>
          </p:txBody>
        </p:sp>
        <p:sp>
          <p:nvSpPr>
            <p:cNvPr id="109" name="文本框 108">
              <a:extLst>
                <a:ext uri="{FF2B5EF4-FFF2-40B4-BE49-F238E27FC236}">
                  <a16:creationId xmlns:a16="http://schemas.microsoft.com/office/drawing/2014/main" id="{A1E09C92-0519-7E46-A719-EDC984A4428D}"/>
                </a:ext>
              </a:extLst>
            </p:cNvPr>
            <p:cNvSpPr txBox="1"/>
            <p:nvPr/>
          </p:nvSpPr>
          <p:spPr>
            <a:xfrm>
              <a:off x="2278562" y="4034381"/>
              <a:ext cx="1199122" cy="138499"/>
            </a:xfrm>
            <a:prstGeom prst="rect">
              <a:avLst/>
            </a:prstGeom>
            <a:noFill/>
          </p:spPr>
          <p:txBody>
            <a:bodyPr wrap="square" lIns="0" tIns="0" rIns="0" bIns="0" rtlCol="0">
              <a:spAutoFit/>
            </a:bodyPr>
            <a:lstStyle/>
            <a:p>
              <a:pPr algn="dist"/>
              <a:r>
                <a:rPr lang="en-US" altLang="zh-CN" sz="900" dirty="0">
                  <a:solidFill>
                    <a:schemeClr val="bg1"/>
                  </a:solidFill>
                  <a:latin typeface="MiSans Heavy" panose="00000A00000000000000" pitchFamily="2" charset="-122"/>
                  <a:ea typeface="MiSans Heavy" panose="00000A00000000000000" pitchFamily="2" charset="-122"/>
                </a:rPr>
                <a:t>PART THREE</a:t>
              </a:r>
              <a:endParaRPr lang="zh-CN" altLang="en-US" sz="900" dirty="0">
                <a:solidFill>
                  <a:schemeClr val="bg1"/>
                </a:solidFill>
                <a:latin typeface="MiSans Heavy" panose="00000A00000000000000" pitchFamily="2" charset="-122"/>
                <a:ea typeface="MiSans Heavy" panose="00000A00000000000000" pitchFamily="2" charset="-122"/>
              </a:endParaRPr>
            </a:p>
          </p:txBody>
        </p:sp>
      </p:grpSp>
      <p:grpSp>
        <p:nvGrpSpPr>
          <p:cNvPr id="110" name="组合 109">
            <a:extLst>
              <a:ext uri="{FF2B5EF4-FFF2-40B4-BE49-F238E27FC236}">
                <a16:creationId xmlns:a16="http://schemas.microsoft.com/office/drawing/2014/main" id="{DF53762A-FBA0-B757-025E-AF7250665450}"/>
              </a:ext>
            </a:extLst>
          </p:cNvPr>
          <p:cNvGrpSpPr/>
          <p:nvPr userDrawn="1"/>
        </p:nvGrpSpPr>
        <p:grpSpPr>
          <a:xfrm>
            <a:off x="4499836" y="3567159"/>
            <a:ext cx="1710224" cy="1015663"/>
            <a:chOff x="4133745" y="3595799"/>
            <a:chExt cx="1710224" cy="1015663"/>
          </a:xfrm>
        </p:grpSpPr>
        <p:sp>
          <p:nvSpPr>
            <p:cNvPr id="111" name="文本框 110">
              <a:extLst>
                <a:ext uri="{FF2B5EF4-FFF2-40B4-BE49-F238E27FC236}">
                  <a16:creationId xmlns:a16="http://schemas.microsoft.com/office/drawing/2014/main" id="{9C0B3F49-8DC7-775B-E2DD-EF1207DE8AE5}"/>
                </a:ext>
              </a:extLst>
            </p:cNvPr>
            <p:cNvSpPr txBox="1"/>
            <p:nvPr/>
          </p:nvSpPr>
          <p:spPr>
            <a:xfrm>
              <a:off x="4133745" y="3595799"/>
              <a:ext cx="1710224" cy="1015663"/>
            </a:xfrm>
            <a:prstGeom prst="rect">
              <a:avLst/>
            </a:prstGeom>
            <a:noFill/>
          </p:spPr>
          <p:txBody>
            <a:bodyPr wrap="square" lIns="0" tIns="0" rIns="0" bIns="0" rtlCol="0">
              <a:spAutoFit/>
            </a:bodyPr>
            <a:lstStyle/>
            <a:p>
              <a:pPr algn="ctr"/>
              <a:r>
                <a:rPr lang="en-US" altLang="zh-CN" sz="6600" dirty="0">
                  <a:ln w="9525">
                    <a:solidFill>
                      <a:schemeClr val="bg1"/>
                    </a:solidFill>
                  </a:ln>
                  <a:noFill/>
                  <a:latin typeface="Salvaje Display" panose="00000500000000000000" pitchFamily="50" charset="0"/>
                  <a:ea typeface="MiSans Heavy" panose="00000A00000000000000" pitchFamily="2" charset="-122"/>
                </a:rPr>
                <a:t>04</a:t>
              </a:r>
              <a:endParaRPr lang="zh-CN" altLang="en-US" sz="6600" dirty="0">
                <a:ln w="9525">
                  <a:solidFill>
                    <a:schemeClr val="bg1"/>
                  </a:solidFill>
                </a:ln>
                <a:noFill/>
                <a:latin typeface="Salvaje Display" panose="00000500000000000000" pitchFamily="50" charset="0"/>
                <a:ea typeface="MiSans Heavy" panose="00000A00000000000000" pitchFamily="2" charset="-122"/>
              </a:endParaRPr>
            </a:p>
          </p:txBody>
        </p:sp>
        <p:sp useBgFill="1">
          <p:nvSpPr>
            <p:cNvPr id="112" name="矩形 111">
              <a:extLst>
                <a:ext uri="{FF2B5EF4-FFF2-40B4-BE49-F238E27FC236}">
                  <a16:creationId xmlns:a16="http://schemas.microsoft.com/office/drawing/2014/main" id="{EFDD53BC-945B-6405-E2C1-CF246647EE29}"/>
                </a:ext>
              </a:extLst>
            </p:cNvPr>
            <p:cNvSpPr/>
            <p:nvPr/>
          </p:nvSpPr>
          <p:spPr>
            <a:xfrm>
              <a:off x="4264660" y="3969374"/>
              <a:ext cx="1462256" cy="268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latin typeface="MiSans Heavy" panose="00000A00000000000000" pitchFamily="2" charset="-122"/>
                <a:ea typeface="MiSans Heavy" panose="00000A00000000000000" pitchFamily="2" charset="-122"/>
              </a:endParaRPr>
            </a:p>
          </p:txBody>
        </p:sp>
        <p:sp>
          <p:nvSpPr>
            <p:cNvPr id="113" name="文本框 112">
              <a:extLst>
                <a:ext uri="{FF2B5EF4-FFF2-40B4-BE49-F238E27FC236}">
                  <a16:creationId xmlns:a16="http://schemas.microsoft.com/office/drawing/2014/main" id="{0CA6256D-B6CB-D0F4-81E5-4F52F5B39F01}"/>
                </a:ext>
              </a:extLst>
            </p:cNvPr>
            <p:cNvSpPr txBox="1"/>
            <p:nvPr/>
          </p:nvSpPr>
          <p:spPr>
            <a:xfrm>
              <a:off x="4430713" y="4034381"/>
              <a:ext cx="1146175" cy="138499"/>
            </a:xfrm>
            <a:prstGeom prst="rect">
              <a:avLst/>
            </a:prstGeom>
            <a:noFill/>
          </p:spPr>
          <p:txBody>
            <a:bodyPr wrap="square" lIns="0" tIns="0" rIns="0" bIns="0" rtlCol="0">
              <a:spAutoFit/>
            </a:bodyPr>
            <a:lstStyle/>
            <a:p>
              <a:pPr algn="dist"/>
              <a:r>
                <a:rPr lang="en-US" altLang="zh-CN" sz="900" dirty="0">
                  <a:solidFill>
                    <a:schemeClr val="bg1"/>
                  </a:solidFill>
                  <a:latin typeface="MiSans Heavy" panose="00000A00000000000000" pitchFamily="2" charset="-122"/>
                  <a:ea typeface="MiSans Heavy" panose="00000A00000000000000" pitchFamily="2" charset="-122"/>
                </a:rPr>
                <a:t>PART FOUR</a:t>
              </a:r>
              <a:endParaRPr lang="zh-CN" altLang="en-US" sz="900" dirty="0">
                <a:solidFill>
                  <a:schemeClr val="bg1"/>
                </a:solidFill>
                <a:latin typeface="MiSans Heavy" panose="00000A00000000000000" pitchFamily="2" charset="-122"/>
                <a:ea typeface="MiSans Heavy" panose="00000A00000000000000" pitchFamily="2" charset="-122"/>
              </a:endParaRPr>
            </a:p>
          </p:txBody>
        </p:sp>
      </p:grpSp>
      <p:grpSp>
        <p:nvGrpSpPr>
          <p:cNvPr id="114" name="组合 113">
            <a:extLst>
              <a:ext uri="{FF2B5EF4-FFF2-40B4-BE49-F238E27FC236}">
                <a16:creationId xmlns:a16="http://schemas.microsoft.com/office/drawing/2014/main" id="{F0297671-7F9B-E29E-500F-FE064043E89D}"/>
              </a:ext>
            </a:extLst>
          </p:cNvPr>
          <p:cNvGrpSpPr/>
          <p:nvPr userDrawn="1"/>
        </p:nvGrpSpPr>
        <p:grpSpPr>
          <a:xfrm>
            <a:off x="6941812" y="3579859"/>
            <a:ext cx="1710224" cy="1015663"/>
            <a:chOff x="6252342" y="3595799"/>
            <a:chExt cx="1710224" cy="1015663"/>
          </a:xfrm>
        </p:grpSpPr>
        <p:sp>
          <p:nvSpPr>
            <p:cNvPr id="115" name="文本框 114">
              <a:extLst>
                <a:ext uri="{FF2B5EF4-FFF2-40B4-BE49-F238E27FC236}">
                  <a16:creationId xmlns:a16="http://schemas.microsoft.com/office/drawing/2014/main" id="{D6ECB1C1-8C3A-BD88-A5C7-D17D532B8762}"/>
                </a:ext>
              </a:extLst>
            </p:cNvPr>
            <p:cNvSpPr txBox="1"/>
            <p:nvPr/>
          </p:nvSpPr>
          <p:spPr>
            <a:xfrm>
              <a:off x="6252342" y="3595799"/>
              <a:ext cx="1710224" cy="1015663"/>
            </a:xfrm>
            <a:prstGeom prst="rect">
              <a:avLst/>
            </a:prstGeom>
            <a:noFill/>
          </p:spPr>
          <p:txBody>
            <a:bodyPr wrap="square" lIns="0" tIns="0" rIns="0" bIns="0" rtlCol="0">
              <a:spAutoFit/>
            </a:bodyPr>
            <a:lstStyle/>
            <a:p>
              <a:pPr algn="ctr"/>
              <a:r>
                <a:rPr lang="en-US" altLang="zh-CN" sz="6600" dirty="0">
                  <a:ln w="9525">
                    <a:solidFill>
                      <a:schemeClr val="bg1"/>
                    </a:solidFill>
                  </a:ln>
                  <a:noFill/>
                  <a:latin typeface="Salvaje Display" panose="00000500000000000000" pitchFamily="50" charset="0"/>
                  <a:ea typeface="MiSans Heavy" panose="00000A00000000000000" pitchFamily="2" charset="-122"/>
                </a:rPr>
                <a:t>05</a:t>
              </a:r>
              <a:endParaRPr lang="zh-CN" altLang="en-US" sz="6600" dirty="0">
                <a:ln w="9525">
                  <a:solidFill>
                    <a:schemeClr val="bg1"/>
                  </a:solidFill>
                </a:ln>
                <a:noFill/>
                <a:latin typeface="Salvaje Display" panose="00000500000000000000" pitchFamily="50" charset="0"/>
                <a:ea typeface="MiSans Heavy" panose="00000A00000000000000" pitchFamily="2" charset="-122"/>
              </a:endParaRPr>
            </a:p>
          </p:txBody>
        </p:sp>
        <p:sp useBgFill="1">
          <p:nvSpPr>
            <p:cNvPr id="116" name="矩形 115">
              <a:extLst>
                <a:ext uri="{FF2B5EF4-FFF2-40B4-BE49-F238E27FC236}">
                  <a16:creationId xmlns:a16="http://schemas.microsoft.com/office/drawing/2014/main" id="{7E807189-4EB9-287E-6C89-C124E87E1927}"/>
                </a:ext>
              </a:extLst>
            </p:cNvPr>
            <p:cNvSpPr/>
            <p:nvPr/>
          </p:nvSpPr>
          <p:spPr>
            <a:xfrm>
              <a:off x="6383257" y="3969374"/>
              <a:ext cx="1462256" cy="268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latin typeface="MiSans Heavy" panose="00000A00000000000000" pitchFamily="2" charset="-122"/>
                <a:ea typeface="MiSans Heavy" panose="00000A00000000000000" pitchFamily="2" charset="-122"/>
              </a:endParaRPr>
            </a:p>
          </p:txBody>
        </p:sp>
        <p:sp>
          <p:nvSpPr>
            <p:cNvPr id="117" name="文本框 116">
              <a:extLst>
                <a:ext uri="{FF2B5EF4-FFF2-40B4-BE49-F238E27FC236}">
                  <a16:creationId xmlns:a16="http://schemas.microsoft.com/office/drawing/2014/main" id="{FCC0C521-A729-E1EE-780D-0AF1B1FA3609}"/>
                </a:ext>
              </a:extLst>
            </p:cNvPr>
            <p:cNvSpPr txBox="1"/>
            <p:nvPr/>
          </p:nvSpPr>
          <p:spPr>
            <a:xfrm>
              <a:off x="6498545" y="4034381"/>
              <a:ext cx="1226230" cy="138499"/>
            </a:xfrm>
            <a:prstGeom prst="rect">
              <a:avLst/>
            </a:prstGeom>
            <a:noFill/>
          </p:spPr>
          <p:txBody>
            <a:bodyPr wrap="square" lIns="0" tIns="0" rIns="0" bIns="0" rtlCol="0">
              <a:spAutoFit/>
            </a:bodyPr>
            <a:lstStyle/>
            <a:p>
              <a:pPr algn="dist"/>
              <a:r>
                <a:rPr lang="en-US" altLang="zh-CN" sz="900" dirty="0">
                  <a:solidFill>
                    <a:schemeClr val="bg1"/>
                  </a:solidFill>
                  <a:latin typeface="MiSans Heavy" panose="00000A00000000000000" pitchFamily="2" charset="-122"/>
                  <a:ea typeface="MiSans Heavy" panose="00000A00000000000000" pitchFamily="2" charset="-122"/>
                </a:rPr>
                <a:t>PART FIVE</a:t>
              </a:r>
              <a:endParaRPr lang="zh-CN" altLang="en-US" sz="900" dirty="0">
                <a:solidFill>
                  <a:schemeClr val="bg1"/>
                </a:solidFill>
                <a:latin typeface="MiSans Heavy" panose="00000A00000000000000" pitchFamily="2" charset="-122"/>
                <a:ea typeface="MiSans Heavy" panose="00000A00000000000000" pitchFamily="2" charset="-122"/>
              </a:endParaRPr>
            </a:p>
          </p:txBody>
        </p:sp>
      </p:grpSp>
      <p:sp>
        <p:nvSpPr>
          <p:cNvPr id="128" name="文本框 127">
            <a:extLst>
              <a:ext uri="{FF2B5EF4-FFF2-40B4-BE49-F238E27FC236}">
                <a16:creationId xmlns:a16="http://schemas.microsoft.com/office/drawing/2014/main" id="{F65AAF72-4995-3851-A139-6C90F5536002}"/>
              </a:ext>
            </a:extLst>
          </p:cNvPr>
          <p:cNvSpPr txBox="1"/>
          <p:nvPr userDrawn="1"/>
        </p:nvSpPr>
        <p:spPr>
          <a:xfrm>
            <a:off x="2131825" y="5709774"/>
            <a:ext cx="4683509" cy="446276"/>
          </a:xfrm>
          <a:prstGeom prst="rect">
            <a:avLst/>
          </a:prstGeom>
          <a:noFill/>
        </p:spPr>
        <p:txBody>
          <a:bodyPr wrap="square" rtlCol="0">
            <a:spAutoFit/>
          </a:bodyPr>
          <a:lstStyle/>
          <a:p>
            <a:pPr algn="dist"/>
            <a:r>
              <a:rPr lang="en-US" altLang="zh-CN" sz="2300" i="1" dirty="0">
                <a:solidFill>
                  <a:schemeClr val="bg1">
                    <a:alpha val="20000"/>
                  </a:schemeClr>
                </a:solidFill>
                <a:latin typeface="Salvaje Display" panose="00000500000000000000" pitchFamily="50" charset="0"/>
                <a:ea typeface="MiSans Heavy" panose="00000A00000000000000" pitchFamily="2" charset="-122"/>
              </a:rPr>
              <a:t>ACID GRAPHIC STYLE E.O. </a:t>
            </a:r>
            <a:endParaRPr lang="zh-CN" altLang="en-US" sz="2300" i="1" dirty="0">
              <a:solidFill>
                <a:schemeClr val="bg1">
                  <a:alpha val="20000"/>
                </a:schemeClr>
              </a:solidFill>
              <a:latin typeface="Salvaje Display" panose="00000500000000000000" pitchFamily="50" charset="0"/>
              <a:ea typeface="MiSans Heavy" panose="00000A00000000000000" pitchFamily="2" charset="-122"/>
            </a:endParaRPr>
          </a:p>
        </p:txBody>
      </p:sp>
      <p:cxnSp>
        <p:nvCxnSpPr>
          <p:cNvPr id="129" name="直接连接符 128">
            <a:extLst>
              <a:ext uri="{FF2B5EF4-FFF2-40B4-BE49-F238E27FC236}">
                <a16:creationId xmlns:a16="http://schemas.microsoft.com/office/drawing/2014/main" id="{FCF8ABA5-A8DB-2C1C-13E7-D7C9436068A1}"/>
              </a:ext>
            </a:extLst>
          </p:cNvPr>
          <p:cNvCxnSpPr>
            <a:cxnSpLocks/>
          </p:cNvCxnSpPr>
          <p:nvPr userDrawn="1"/>
        </p:nvCxnSpPr>
        <p:spPr>
          <a:xfrm>
            <a:off x="3886517" y="1260664"/>
            <a:ext cx="3054939" cy="0"/>
          </a:xfrm>
          <a:prstGeom prst="line">
            <a:avLst/>
          </a:prstGeom>
          <a:ln>
            <a:solidFill>
              <a:schemeClr val="lt1"/>
            </a:solidFill>
            <a:tailEnd type="oval"/>
          </a:ln>
        </p:spPr>
        <p:style>
          <a:lnRef idx="1">
            <a:schemeClr val="accent1"/>
          </a:lnRef>
          <a:fillRef idx="0">
            <a:schemeClr val="accent1"/>
          </a:fillRef>
          <a:effectRef idx="0">
            <a:schemeClr val="accent1"/>
          </a:effectRef>
          <a:fontRef idx="minor">
            <a:schemeClr val="tx1"/>
          </a:fontRef>
        </p:style>
      </p:cxnSp>
      <p:sp>
        <p:nvSpPr>
          <p:cNvPr id="163" name="文本占位符 162">
            <a:extLst>
              <a:ext uri="{FF2B5EF4-FFF2-40B4-BE49-F238E27FC236}">
                <a16:creationId xmlns:a16="http://schemas.microsoft.com/office/drawing/2014/main" id="{F76C4FA4-B2CF-0062-8FF0-B8C8398898E8}"/>
              </a:ext>
            </a:extLst>
          </p:cNvPr>
          <p:cNvSpPr>
            <a:spLocks noGrp="1"/>
          </p:cNvSpPr>
          <p:nvPr userDrawn="1">
            <p:ph type="body" sz="quarter" idx="23" hasCustomPrompt="1"/>
          </p:nvPr>
        </p:nvSpPr>
        <p:spPr>
          <a:xfrm>
            <a:off x="2500966" y="2828795"/>
            <a:ext cx="2210734" cy="369139"/>
          </a:xfrm>
          <a:prstGeom prst="rect">
            <a:avLst/>
          </a:prstGeom>
        </p:spPr>
        <p:txBody>
          <a:bodyPr/>
          <a:lstStyle>
            <a:lvl1pPr marL="0" indent="0">
              <a:buNone/>
              <a:defRPr sz="2400">
                <a:solidFill>
                  <a:schemeClr val="accent1"/>
                </a:solidFill>
                <a:latin typeface="字制区喜脉体" panose="02000603000000000000" pitchFamily="2" charset="-122"/>
                <a:ea typeface="字制区喜脉体" panose="02000603000000000000" pitchFamily="2" charset="-122"/>
              </a:defRPr>
            </a:lvl1pPr>
            <a:lvl2pPr>
              <a:defRPr sz="2400">
                <a:latin typeface="字制区喜脉体" panose="02000603000000000000" pitchFamily="2" charset="-122"/>
                <a:ea typeface="字制区喜脉体" panose="02000603000000000000" pitchFamily="2" charset="-122"/>
              </a:defRPr>
            </a:lvl2pPr>
            <a:lvl3pPr>
              <a:defRPr sz="2400">
                <a:latin typeface="字制区喜脉体" panose="02000603000000000000" pitchFamily="2" charset="-122"/>
                <a:ea typeface="字制区喜脉体" panose="02000603000000000000" pitchFamily="2" charset="-122"/>
              </a:defRPr>
            </a:lvl3pPr>
            <a:lvl4pPr>
              <a:defRPr sz="2400">
                <a:latin typeface="字制区喜脉体" panose="02000603000000000000" pitchFamily="2" charset="-122"/>
                <a:ea typeface="字制区喜脉体" panose="02000603000000000000" pitchFamily="2" charset="-122"/>
              </a:defRPr>
            </a:lvl4pPr>
            <a:lvl5pPr>
              <a:defRPr sz="2400">
                <a:latin typeface="字制区喜脉体" panose="02000603000000000000" pitchFamily="2" charset="-122"/>
                <a:ea typeface="字制区喜脉体" panose="02000603000000000000" pitchFamily="2" charset="-122"/>
              </a:defRPr>
            </a:lvl5pPr>
          </a:lstStyle>
          <a:p>
            <a:r>
              <a:rPr lang="zh-CN" altLang="en-US" sz="2400" dirty="0">
                <a:solidFill>
                  <a:srgbClr val="E8CCFF"/>
                </a:solidFill>
                <a:latin typeface="字制区喜脉体" panose="02000603000000000000" pitchFamily="2" charset="-122"/>
                <a:ea typeface="字制区喜脉体" panose="02000603000000000000" pitchFamily="2" charset="-122"/>
              </a:rPr>
              <a:t>在此添加标题</a:t>
            </a:r>
          </a:p>
        </p:txBody>
      </p:sp>
      <p:sp>
        <p:nvSpPr>
          <p:cNvPr id="167" name="文本占位符 166">
            <a:extLst>
              <a:ext uri="{FF2B5EF4-FFF2-40B4-BE49-F238E27FC236}">
                <a16:creationId xmlns:a16="http://schemas.microsoft.com/office/drawing/2014/main" id="{76141F84-7E33-FF93-CB0E-E2638A9627CD}"/>
              </a:ext>
            </a:extLst>
          </p:cNvPr>
          <p:cNvSpPr>
            <a:spLocks noGrp="1"/>
          </p:cNvSpPr>
          <p:nvPr userDrawn="1">
            <p:ph type="body" sz="quarter" idx="24"/>
          </p:nvPr>
        </p:nvSpPr>
        <p:spPr>
          <a:xfrm>
            <a:off x="2500966" y="3215890"/>
            <a:ext cx="2210734" cy="225965"/>
          </a:xfrm>
          <a:prstGeom prst="rect">
            <a:avLst/>
          </a:prstGeom>
        </p:spPr>
        <p:txBody>
          <a:bodyPr/>
          <a:lstStyle>
            <a:lvl1pPr marL="0" indent="0">
              <a:buNone/>
              <a:defRPr sz="1200">
                <a:solidFill>
                  <a:schemeClr val="tx1"/>
                </a:solidFill>
                <a:latin typeface="MiSans ExtraLight" panose="00000300000000000000" pitchFamily="2" charset="-122"/>
                <a:ea typeface="MiSans ExtraLight" panose="00000300000000000000" pitchFamily="2" charset="-122"/>
              </a:defRPr>
            </a:lvl1pPr>
            <a:lvl2pPr>
              <a:defRPr sz="1200">
                <a:latin typeface="MiSans ExtraLight" panose="00000300000000000000" pitchFamily="2" charset="-122"/>
                <a:ea typeface="MiSans ExtraLight" panose="00000300000000000000" pitchFamily="2" charset="-122"/>
              </a:defRPr>
            </a:lvl2pPr>
            <a:lvl3pPr>
              <a:defRPr sz="1200">
                <a:latin typeface="MiSans ExtraLight" panose="00000300000000000000" pitchFamily="2" charset="-122"/>
                <a:ea typeface="MiSans ExtraLight" panose="00000300000000000000" pitchFamily="2" charset="-122"/>
              </a:defRPr>
            </a:lvl3pPr>
            <a:lvl4pPr>
              <a:defRPr sz="1200">
                <a:latin typeface="MiSans ExtraLight" panose="00000300000000000000" pitchFamily="2" charset="-122"/>
                <a:ea typeface="MiSans ExtraLight" panose="00000300000000000000" pitchFamily="2" charset="-122"/>
              </a:defRPr>
            </a:lvl4pPr>
            <a:lvl5pPr>
              <a:defRPr sz="1200">
                <a:latin typeface="MiSans ExtraLight" panose="00000300000000000000" pitchFamily="2" charset="-122"/>
                <a:ea typeface="MiSans ExtraLight" panose="00000300000000000000" pitchFamily="2" charset="-122"/>
              </a:defRPr>
            </a:lvl5pPr>
          </a:lstStyle>
          <a:p>
            <a:endParaRPr lang="zh-CN" altLang="en-US" sz="1200" dirty="0">
              <a:solidFill>
                <a:schemeClr val="bg1"/>
              </a:solidFill>
              <a:latin typeface="MiSans ExtraLight" panose="00000300000000000000" pitchFamily="2" charset="-122"/>
              <a:ea typeface="MiSans ExtraLight" panose="00000300000000000000" pitchFamily="2" charset="-122"/>
            </a:endParaRPr>
          </a:p>
        </p:txBody>
      </p:sp>
      <p:sp>
        <p:nvSpPr>
          <p:cNvPr id="169" name="文本占位符 168">
            <a:extLst>
              <a:ext uri="{FF2B5EF4-FFF2-40B4-BE49-F238E27FC236}">
                <a16:creationId xmlns:a16="http://schemas.microsoft.com/office/drawing/2014/main" id="{0C2241C7-B333-1DD4-E073-8D7FAAD38A77}"/>
              </a:ext>
            </a:extLst>
          </p:cNvPr>
          <p:cNvSpPr>
            <a:spLocks noGrp="1"/>
          </p:cNvSpPr>
          <p:nvPr userDrawn="1">
            <p:ph type="body" sz="quarter" idx="25" hasCustomPrompt="1"/>
          </p:nvPr>
        </p:nvSpPr>
        <p:spPr>
          <a:xfrm>
            <a:off x="4780799" y="2824687"/>
            <a:ext cx="2309813" cy="372540"/>
          </a:xfrm>
          <a:prstGeom prst="rect">
            <a:avLst/>
          </a:prstGeom>
        </p:spPr>
        <p:txBody>
          <a:bodyPr/>
          <a:lstStyle>
            <a:lvl1pPr marL="0" indent="0">
              <a:buNone/>
              <a:defRPr sz="2400">
                <a:solidFill>
                  <a:schemeClr val="accent1"/>
                </a:solidFill>
                <a:latin typeface="字制区喜脉体" panose="02000603000000000000" pitchFamily="2" charset="-122"/>
                <a:ea typeface="字制区喜脉体" panose="02000603000000000000" pitchFamily="2" charset="-122"/>
              </a:defRPr>
            </a:lvl1pPr>
            <a:lvl2pPr>
              <a:defRPr sz="2400">
                <a:latin typeface="字制区喜脉体" panose="02000603000000000000" pitchFamily="2" charset="-122"/>
                <a:ea typeface="字制区喜脉体" panose="02000603000000000000" pitchFamily="2" charset="-122"/>
              </a:defRPr>
            </a:lvl2pPr>
            <a:lvl3pPr>
              <a:defRPr sz="2400">
                <a:latin typeface="字制区喜脉体" panose="02000603000000000000" pitchFamily="2" charset="-122"/>
                <a:ea typeface="字制区喜脉体" panose="02000603000000000000" pitchFamily="2" charset="-122"/>
              </a:defRPr>
            </a:lvl3pPr>
            <a:lvl4pPr>
              <a:defRPr sz="2400">
                <a:latin typeface="字制区喜脉体" panose="02000603000000000000" pitchFamily="2" charset="-122"/>
                <a:ea typeface="字制区喜脉体" panose="02000603000000000000" pitchFamily="2" charset="-122"/>
              </a:defRPr>
            </a:lvl4pPr>
            <a:lvl5pPr>
              <a:defRPr sz="2400">
                <a:latin typeface="字制区喜脉体" panose="02000603000000000000" pitchFamily="2" charset="-122"/>
                <a:ea typeface="字制区喜脉体" panose="02000603000000000000" pitchFamily="2" charset="-122"/>
              </a:defRPr>
            </a:lvl5pPr>
          </a:lstStyle>
          <a:p>
            <a:r>
              <a:rPr lang="zh-CN" altLang="en-US" sz="2400" dirty="0">
                <a:solidFill>
                  <a:srgbClr val="E8CCFF"/>
                </a:solidFill>
                <a:latin typeface="字制区喜脉体" panose="02000603000000000000" pitchFamily="2" charset="-122"/>
                <a:ea typeface="字制区喜脉体" panose="02000603000000000000" pitchFamily="2" charset="-122"/>
              </a:rPr>
              <a:t>在此添加标题</a:t>
            </a:r>
          </a:p>
        </p:txBody>
      </p:sp>
      <p:sp>
        <p:nvSpPr>
          <p:cNvPr id="171" name="文本占位符 170">
            <a:extLst>
              <a:ext uri="{FF2B5EF4-FFF2-40B4-BE49-F238E27FC236}">
                <a16:creationId xmlns:a16="http://schemas.microsoft.com/office/drawing/2014/main" id="{E948BA93-BDC8-E97D-18C2-6C2B6D7A6476}"/>
              </a:ext>
            </a:extLst>
          </p:cNvPr>
          <p:cNvSpPr>
            <a:spLocks noGrp="1"/>
          </p:cNvSpPr>
          <p:nvPr userDrawn="1">
            <p:ph type="body" sz="quarter" idx="26"/>
          </p:nvPr>
        </p:nvSpPr>
        <p:spPr>
          <a:xfrm>
            <a:off x="4781550" y="3216275"/>
            <a:ext cx="2309062" cy="225580"/>
          </a:xfrm>
          <a:prstGeom prst="rect">
            <a:avLst/>
          </a:prstGeom>
        </p:spPr>
        <p:txBody>
          <a:bodyPr/>
          <a:lstStyle>
            <a:lvl1pPr marL="0" indent="0">
              <a:buNone/>
              <a:defRPr sz="1200">
                <a:solidFill>
                  <a:schemeClr val="tx1"/>
                </a:solidFill>
                <a:latin typeface="MiSans ExtraLight" panose="00000300000000000000" pitchFamily="2" charset="-122"/>
                <a:ea typeface="MiSans ExtraLight" panose="00000300000000000000" pitchFamily="2" charset="-122"/>
              </a:defRPr>
            </a:lvl1pPr>
            <a:lvl2pPr>
              <a:defRPr sz="1200">
                <a:latin typeface="MiSans ExtraLight" panose="00000300000000000000" pitchFamily="2" charset="-122"/>
                <a:ea typeface="MiSans ExtraLight" panose="00000300000000000000" pitchFamily="2" charset="-122"/>
              </a:defRPr>
            </a:lvl2pPr>
            <a:lvl3pPr>
              <a:defRPr sz="1200">
                <a:latin typeface="MiSans ExtraLight" panose="00000300000000000000" pitchFamily="2" charset="-122"/>
                <a:ea typeface="MiSans ExtraLight" panose="00000300000000000000" pitchFamily="2" charset="-122"/>
              </a:defRPr>
            </a:lvl3pPr>
            <a:lvl4pPr>
              <a:defRPr sz="1200">
                <a:latin typeface="MiSans ExtraLight" panose="00000300000000000000" pitchFamily="2" charset="-122"/>
                <a:ea typeface="MiSans ExtraLight" panose="00000300000000000000" pitchFamily="2" charset="-122"/>
              </a:defRPr>
            </a:lvl4pPr>
            <a:lvl5pPr>
              <a:defRPr sz="1200">
                <a:latin typeface="MiSans ExtraLight" panose="00000300000000000000" pitchFamily="2" charset="-122"/>
                <a:ea typeface="MiSans ExtraLight" panose="00000300000000000000" pitchFamily="2" charset="-122"/>
              </a:defRPr>
            </a:lvl5pPr>
          </a:lstStyle>
          <a:p>
            <a:endParaRPr lang="zh-CN" altLang="en-US" sz="1200" dirty="0">
              <a:solidFill>
                <a:schemeClr val="bg1"/>
              </a:solidFill>
              <a:latin typeface="MiSans ExtraLight" panose="00000300000000000000" pitchFamily="2" charset="-122"/>
              <a:ea typeface="MiSans ExtraLight" panose="00000300000000000000" pitchFamily="2" charset="-122"/>
            </a:endParaRPr>
          </a:p>
        </p:txBody>
      </p:sp>
      <p:sp>
        <p:nvSpPr>
          <p:cNvPr id="173" name="文本占位符 172">
            <a:extLst>
              <a:ext uri="{FF2B5EF4-FFF2-40B4-BE49-F238E27FC236}">
                <a16:creationId xmlns:a16="http://schemas.microsoft.com/office/drawing/2014/main" id="{1CA34954-6C18-32F7-434C-DE316CFCA3F4}"/>
              </a:ext>
            </a:extLst>
          </p:cNvPr>
          <p:cNvSpPr>
            <a:spLocks noGrp="1"/>
          </p:cNvSpPr>
          <p:nvPr userDrawn="1">
            <p:ph type="body" sz="quarter" idx="27" hasCustomPrompt="1"/>
          </p:nvPr>
        </p:nvSpPr>
        <p:spPr>
          <a:xfrm>
            <a:off x="2465407" y="4506517"/>
            <a:ext cx="2208282" cy="388270"/>
          </a:xfrm>
          <a:prstGeom prst="rect">
            <a:avLst/>
          </a:prstGeom>
        </p:spPr>
        <p:txBody>
          <a:bodyPr/>
          <a:lstStyle>
            <a:lvl1pPr marL="0" indent="0">
              <a:buNone/>
              <a:defRPr sz="2400">
                <a:solidFill>
                  <a:schemeClr val="accent1"/>
                </a:solidFill>
                <a:latin typeface="字制区喜脉体" panose="02000603000000000000" pitchFamily="2" charset="-122"/>
                <a:ea typeface="字制区喜脉体" panose="02000603000000000000" pitchFamily="2" charset="-122"/>
              </a:defRPr>
            </a:lvl1pPr>
            <a:lvl2pPr>
              <a:defRPr sz="2400">
                <a:latin typeface="字制区喜脉体" panose="02000603000000000000" pitchFamily="2" charset="-122"/>
                <a:ea typeface="字制区喜脉体" panose="02000603000000000000" pitchFamily="2" charset="-122"/>
              </a:defRPr>
            </a:lvl2pPr>
            <a:lvl3pPr>
              <a:defRPr sz="2400">
                <a:latin typeface="字制区喜脉体" panose="02000603000000000000" pitchFamily="2" charset="-122"/>
                <a:ea typeface="字制区喜脉体" panose="02000603000000000000" pitchFamily="2" charset="-122"/>
              </a:defRPr>
            </a:lvl3pPr>
            <a:lvl4pPr>
              <a:defRPr sz="2400">
                <a:latin typeface="字制区喜脉体" panose="02000603000000000000" pitchFamily="2" charset="-122"/>
                <a:ea typeface="字制区喜脉体" panose="02000603000000000000" pitchFamily="2" charset="-122"/>
              </a:defRPr>
            </a:lvl4pPr>
            <a:lvl5pPr>
              <a:defRPr sz="2400">
                <a:latin typeface="字制区喜脉体" panose="02000603000000000000" pitchFamily="2" charset="-122"/>
                <a:ea typeface="字制区喜脉体" panose="02000603000000000000" pitchFamily="2" charset="-122"/>
              </a:defRPr>
            </a:lvl5pPr>
          </a:lstStyle>
          <a:p>
            <a:r>
              <a:rPr lang="zh-CN" altLang="en-US" sz="2400" dirty="0">
                <a:solidFill>
                  <a:srgbClr val="E8CCFF"/>
                </a:solidFill>
                <a:latin typeface="字制区喜脉体" panose="02000603000000000000" pitchFamily="2" charset="-122"/>
                <a:ea typeface="字制区喜脉体" panose="02000603000000000000" pitchFamily="2" charset="-122"/>
              </a:rPr>
              <a:t>在此添加标题</a:t>
            </a:r>
          </a:p>
        </p:txBody>
      </p:sp>
      <p:sp>
        <p:nvSpPr>
          <p:cNvPr id="175" name="文本占位符 174">
            <a:extLst>
              <a:ext uri="{FF2B5EF4-FFF2-40B4-BE49-F238E27FC236}">
                <a16:creationId xmlns:a16="http://schemas.microsoft.com/office/drawing/2014/main" id="{62AA67A7-2DC1-A646-CA7D-E96A190219A2}"/>
              </a:ext>
            </a:extLst>
          </p:cNvPr>
          <p:cNvSpPr>
            <a:spLocks noGrp="1"/>
          </p:cNvSpPr>
          <p:nvPr userDrawn="1">
            <p:ph type="body" sz="quarter" idx="28"/>
          </p:nvPr>
        </p:nvSpPr>
        <p:spPr>
          <a:xfrm>
            <a:off x="2465406" y="4899575"/>
            <a:ext cx="2208281" cy="269878"/>
          </a:xfrm>
          <a:prstGeom prst="rect">
            <a:avLst/>
          </a:prstGeom>
        </p:spPr>
        <p:txBody>
          <a:bodyPr/>
          <a:lstStyle>
            <a:lvl1pPr marL="0" indent="0">
              <a:buNone/>
              <a:defRPr sz="1200">
                <a:solidFill>
                  <a:schemeClr val="tx1"/>
                </a:solidFill>
                <a:latin typeface="MiSans ExtraLight" panose="00000300000000000000" pitchFamily="2" charset="-122"/>
                <a:ea typeface="MiSans ExtraLight" panose="00000300000000000000" pitchFamily="2" charset="-122"/>
              </a:defRPr>
            </a:lvl1pPr>
            <a:lvl2pPr>
              <a:defRPr sz="1200">
                <a:latin typeface="MiSans ExtraLight" panose="00000300000000000000" pitchFamily="2" charset="-122"/>
                <a:ea typeface="MiSans ExtraLight" panose="00000300000000000000" pitchFamily="2" charset="-122"/>
              </a:defRPr>
            </a:lvl2pPr>
            <a:lvl3pPr>
              <a:defRPr sz="1200">
                <a:latin typeface="MiSans ExtraLight" panose="00000300000000000000" pitchFamily="2" charset="-122"/>
                <a:ea typeface="MiSans ExtraLight" panose="00000300000000000000" pitchFamily="2" charset="-122"/>
              </a:defRPr>
            </a:lvl3pPr>
            <a:lvl4pPr>
              <a:defRPr sz="1200">
                <a:latin typeface="MiSans ExtraLight" panose="00000300000000000000" pitchFamily="2" charset="-122"/>
                <a:ea typeface="MiSans ExtraLight" panose="00000300000000000000" pitchFamily="2" charset="-122"/>
              </a:defRPr>
            </a:lvl4pPr>
            <a:lvl5pPr>
              <a:defRPr sz="1200">
                <a:latin typeface="MiSans ExtraLight" panose="00000300000000000000" pitchFamily="2" charset="-122"/>
                <a:ea typeface="MiSans ExtraLight" panose="00000300000000000000" pitchFamily="2" charset="-122"/>
              </a:defRPr>
            </a:lvl5pPr>
          </a:lstStyle>
          <a:p>
            <a:endParaRPr lang="en-US" altLang="zh-CN" sz="1200" dirty="0">
              <a:solidFill>
                <a:schemeClr val="bg1"/>
              </a:solidFill>
              <a:latin typeface="MiSans ExtraLight" panose="00000300000000000000" pitchFamily="2" charset="-122"/>
              <a:ea typeface="MiSans ExtraLight" panose="00000300000000000000" pitchFamily="2" charset="-122"/>
            </a:endParaRPr>
          </a:p>
        </p:txBody>
      </p:sp>
      <p:sp>
        <p:nvSpPr>
          <p:cNvPr id="177" name="文本占位符 176">
            <a:extLst>
              <a:ext uri="{FF2B5EF4-FFF2-40B4-BE49-F238E27FC236}">
                <a16:creationId xmlns:a16="http://schemas.microsoft.com/office/drawing/2014/main" id="{5882D2C6-3801-08A4-14B5-3AD09DEFAE58}"/>
              </a:ext>
            </a:extLst>
          </p:cNvPr>
          <p:cNvSpPr>
            <a:spLocks noGrp="1"/>
          </p:cNvSpPr>
          <p:nvPr userDrawn="1">
            <p:ph type="body" sz="quarter" idx="29" hasCustomPrompt="1"/>
          </p:nvPr>
        </p:nvSpPr>
        <p:spPr>
          <a:xfrm>
            <a:off x="4725233" y="4502408"/>
            <a:ext cx="2317751" cy="397166"/>
          </a:xfrm>
          <a:prstGeom prst="rect">
            <a:avLst/>
          </a:prstGeom>
        </p:spPr>
        <p:txBody>
          <a:bodyPr/>
          <a:lstStyle>
            <a:lvl1pPr marL="0" indent="0">
              <a:buNone/>
              <a:defRPr sz="2400">
                <a:solidFill>
                  <a:schemeClr val="accent1"/>
                </a:solidFill>
                <a:latin typeface="字制区喜脉体" panose="02000603000000000000" pitchFamily="2" charset="-122"/>
                <a:ea typeface="字制区喜脉体" panose="02000603000000000000" pitchFamily="2" charset="-122"/>
              </a:defRPr>
            </a:lvl1pPr>
            <a:lvl2pPr>
              <a:defRPr sz="2400">
                <a:latin typeface="字制区喜脉体" panose="02000603000000000000" pitchFamily="2" charset="-122"/>
                <a:ea typeface="字制区喜脉体" panose="02000603000000000000" pitchFamily="2" charset="-122"/>
              </a:defRPr>
            </a:lvl2pPr>
            <a:lvl3pPr>
              <a:defRPr sz="2400">
                <a:latin typeface="字制区喜脉体" panose="02000603000000000000" pitchFamily="2" charset="-122"/>
                <a:ea typeface="字制区喜脉体" panose="02000603000000000000" pitchFamily="2" charset="-122"/>
              </a:defRPr>
            </a:lvl3pPr>
            <a:lvl4pPr>
              <a:defRPr sz="2400">
                <a:latin typeface="字制区喜脉体" panose="02000603000000000000" pitchFamily="2" charset="-122"/>
                <a:ea typeface="字制区喜脉体" panose="02000603000000000000" pitchFamily="2" charset="-122"/>
              </a:defRPr>
            </a:lvl4pPr>
            <a:lvl5pPr>
              <a:defRPr sz="2400">
                <a:latin typeface="字制区喜脉体" panose="02000603000000000000" pitchFamily="2" charset="-122"/>
                <a:ea typeface="字制区喜脉体" panose="02000603000000000000" pitchFamily="2" charset="-122"/>
              </a:defRPr>
            </a:lvl5pPr>
          </a:lstStyle>
          <a:p>
            <a:r>
              <a:rPr lang="zh-CN" altLang="en-US" sz="2400" dirty="0">
                <a:solidFill>
                  <a:srgbClr val="E8CCFF"/>
                </a:solidFill>
                <a:latin typeface="字制区喜脉体" panose="02000603000000000000" pitchFamily="2" charset="-122"/>
                <a:ea typeface="字制区喜脉体" panose="02000603000000000000" pitchFamily="2" charset="-122"/>
              </a:rPr>
              <a:t>在此添加标题</a:t>
            </a:r>
          </a:p>
        </p:txBody>
      </p:sp>
      <p:sp>
        <p:nvSpPr>
          <p:cNvPr id="179" name="文本占位符 178">
            <a:extLst>
              <a:ext uri="{FF2B5EF4-FFF2-40B4-BE49-F238E27FC236}">
                <a16:creationId xmlns:a16="http://schemas.microsoft.com/office/drawing/2014/main" id="{3213AB84-CEAC-6C18-6051-D6CEFA301E53}"/>
              </a:ext>
            </a:extLst>
          </p:cNvPr>
          <p:cNvSpPr>
            <a:spLocks noGrp="1"/>
          </p:cNvSpPr>
          <p:nvPr userDrawn="1">
            <p:ph type="body" sz="quarter" idx="30"/>
          </p:nvPr>
        </p:nvSpPr>
        <p:spPr>
          <a:xfrm>
            <a:off x="4725461" y="4903807"/>
            <a:ext cx="2318098" cy="265093"/>
          </a:xfrm>
          <a:prstGeom prst="rect">
            <a:avLst/>
          </a:prstGeom>
        </p:spPr>
        <p:txBody>
          <a:bodyPr/>
          <a:lstStyle>
            <a:lvl1pPr marL="0" indent="0">
              <a:buNone/>
              <a:defRPr sz="1200">
                <a:solidFill>
                  <a:schemeClr val="tx1"/>
                </a:solidFill>
                <a:latin typeface="MiSans ExtraLight" panose="00000300000000000000" pitchFamily="2" charset="-122"/>
                <a:ea typeface="MiSans ExtraLight" panose="00000300000000000000" pitchFamily="2" charset="-122"/>
              </a:defRPr>
            </a:lvl1pPr>
            <a:lvl2pPr>
              <a:defRPr sz="1200">
                <a:latin typeface="MiSans ExtraLight" panose="00000300000000000000" pitchFamily="2" charset="-122"/>
                <a:ea typeface="MiSans ExtraLight" panose="00000300000000000000" pitchFamily="2" charset="-122"/>
              </a:defRPr>
            </a:lvl2pPr>
            <a:lvl3pPr>
              <a:defRPr sz="1200">
                <a:latin typeface="MiSans ExtraLight" panose="00000300000000000000" pitchFamily="2" charset="-122"/>
                <a:ea typeface="MiSans ExtraLight" panose="00000300000000000000" pitchFamily="2" charset="-122"/>
              </a:defRPr>
            </a:lvl3pPr>
            <a:lvl4pPr>
              <a:defRPr sz="1200">
                <a:latin typeface="MiSans ExtraLight" panose="00000300000000000000" pitchFamily="2" charset="-122"/>
                <a:ea typeface="MiSans ExtraLight" panose="00000300000000000000" pitchFamily="2" charset="-122"/>
              </a:defRPr>
            </a:lvl4pPr>
            <a:lvl5pPr>
              <a:defRPr sz="1200">
                <a:latin typeface="MiSans ExtraLight" panose="00000300000000000000" pitchFamily="2" charset="-122"/>
                <a:ea typeface="MiSans ExtraLight" panose="00000300000000000000" pitchFamily="2" charset="-122"/>
              </a:defRPr>
            </a:lvl5pPr>
          </a:lstStyle>
          <a:p>
            <a:endParaRPr lang="zh-CN" altLang="en-US" sz="1200" dirty="0">
              <a:solidFill>
                <a:schemeClr val="bg1"/>
              </a:solidFill>
              <a:latin typeface="MiSans ExtraLight" panose="00000300000000000000" pitchFamily="2" charset="-122"/>
              <a:ea typeface="MiSans ExtraLight" panose="00000300000000000000" pitchFamily="2" charset="-122"/>
            </a:endParaRPr>
          </a:p>
        </p:txBody>
      </p:sp>
      <p:sp>
        <p:nvSpPr>
          <p:cNvPr id="181" name="文本占位符 180">
            <a:extLst>
              <a:ext uri="{FF2B5EF4-FFF2-40B4-BE49-F238E27FC236}">
                <a16:creationId xmlns:a16="http://schemas.microsoft.com/office/drawing/2014/main" id="{86C69880-A4AF-C74C-2C5F-5301D9D3394F}"/>
              </a:ext>
            </a:extLst>
          </p:cNvPr>
          <p:cNvSpPr>
            <a:spLocks noGrp="1"/>
          </p:cNvSpPr>
          <p:nvPr userDrawn="1">
            <p:ph type="body" sz="quarter" idx="31" hasCustomPrompt="1"/>
          </p:nvPr>
        </p:nvSpPr>
        <p:spPr>
          <a:xfrm>
            <a:off x="7123999" y="4501461"/>
            <a:ext cx="2334379" cy="404283"/>
          </a:xfrm>
          <a:prstGeom prst="rect">
            <a:avLst/>
          </a:prstGeom>
        </p:spPr>
        <p:txBody>
          <a:bodyPr/>
          <a:lstStyle>
            <a:lvl1pPr marL="0" indent="0">
              <a:buNone/>
              <a:defRPr sz="2400">
                <a:solidFill>
                  <a:schemeClr val="accent1"/>
                </a:solidFill>
                <a:latin typeface="字制区喜脉体" panose="02000603000000000000" pitchFamily="2" charset="-122"/>
                <a:ea typeface="字制区喜脉体" panose="02000603000000000000" pitchFamily="2" charset="-122"/>
              </a:defRPr>
            </a:lvl1pPr>
            <a:lvl2pPr>
              <a:defRPr sz="2400">
                <a:latin typeface="字制区喜脉体" panose="02000603000000000000" pitchFamily="2" charset="-122"/>
                <a:ea typeface="字制区喜脉体" panose="02000603000000000000" pitchFamily="2" charset="-122"/>
              </a:defRPr>
            </a:lvl2pPr>
            <a:lvl3pPr>
              <a:defRPr sz="2400">
                <a:latin typeface="字制区喜脉体" panose="02000603000000000000" pitchFamily="2" charset="-122"/>
                <a:ea typeface="字制区喜脉体" panose="02000603000000000000" pitchFamily="2" charset="-122"/>
              </a:defRPr>
            </a:lvl3pPr>
            <a:lvl4pPr>
              <a:defRPr sz="2400">
                <a:latin typeface="字制区喜脉体" panose="02000603000000000000" pitchFamily="2" charset="-122"/>
                <a:ea typeface="字制区喜脉体" panose="02000603000000000000" pitchFamily="2" charset="-122"/>
              </a:defRPr>
            </a:lvl4pPr>
            <a:lvl5pPr>
              <a:defRPr sz="2400">
                <a:latin typeface="字制区喜脉体" panose="02000603000000000000" pitchFamily="2" charset="-122"/>
                <a:ea typeface="字制区喜脉体" panose="02000603000000000000" pitchFamily="2" charset="-122"/>
              </a:defRPr>
            </a:lvl5pPr>
          </a:lstStyle>
          <a:p>
            <a:r>
              <a:rPr lang="zh-CN" altLang="en-US" sz="2400" dirty="0">
                <a:solidFill>
                  <a:srgbClr val="E8CCFF"/>
                </a:solidFill>
                <a:latin typeface="字制区喜脉体" panose="02000603000000000000" pitchFamily="2" charset="-122"/>
                <a:ea typeface="字制区喜脉体" panose="02000603000000000000" pitchFamily="2" charset="-122"/>
              </a:rPr>
              <a:t>在此添加标题</a:t>
            </a:r>
          </a:p>
        </p:txBody>
      </p:sp>
      <p:sp>
        <p:nvSpPr>
          <p:cNvPr id="183" name="文本占位符 182">
            <a:extLst>
              <a:ext uri="{FF2B5EF4-FFF2-40B4-BE49-F238E27FC236}">
                <a16:creationId xmlns:a16="http://schemas.microsoft.com/office/drawing/2014/main" id="{3615D12B-17C7-6F24-53E4-0E73709570A2}"/>
              </a:ext>
            </a:extLst>
          </p:cNvPr>
          <p:cNvSpPr>
            <a:spLocks noGrp="1"/>
          </p:cNvSpPr>
          <p:nvPr userDrawn="1">
            <p:ph type="body" sz="quarter" idx="32"/>
          </p:nvPr>
        </p:nvSpPr>
        <p:spPr>
          <a:xfrm>
            <a:off x="7124574" y="4907653"/>
            <a:ext cx="2333804" cy="265091"/>
          </a:xfrm>
          <a:prstGeom prst="rect">
            <a:avLst/>
          </a:prstGeom>
        </p:spPr>
        <p:txBody>
          <a:bodyPr/>
          <a:lstStyle>
            <a:lvl1pPr marL="0" indent="0">
              <a:buNone/>
              <a:defRPr sz="1200">
                <a:solidFill>
                  <a:schemeClr val="tx1"/>
                </a:solidFill>
                <a:latin typeface="MiSans ExtraLight" panose="00000300000000000000" pitchFamily="2" charset="-122"/>
                <a:ea typeface="MiSans ExtraLight" panose="00000300000000000000" pitchFamily="2" charset="-122"/>
              </a:defRPr>
            </a:lvl1pPr>
            <a:lvl2pPr>
              <a:defRPr sz="1200">
                <a:latin typeface="MiSans ExtraLight" panose="00000300000000000000" pitchFamily="2" charset="-122"/>
                <a:ea typeface="MiSans ExtraLight" panose="00000300000000000000" pitchFamily="2" charset="-122"/>
              </a:defRPr>
            </a:lvl2pPr>
            <a:lvl3pPr>
              <a:defRPr sz="1200">
                <a:latin typeface="MiSans ExtraLight" panose="00000300000000000000" pitchFamily="2" charset="-122"/>
                <a:ea typeface="MiSans ExtraLight" panose="00000300000000000000" pitchFamily="2" charset="-122"/>
              </a:defRPr>
            </a:lvl3pPr>
            <a:lvl4pPr>
              <a:defRPr sz="1200">
                <a:latin typeface="MiSans ExtraLight" panose="00000300000000000000" pitchFamily="2" charset="-122"/>
                <a:ea typeface="MiSans ExtraLight" panose="00000300000000000000" pitchFamily="2" charset="-122"/>
              </a:defRPr>
            </a:lvl4pPr>
            <a:lvl5pPr>
              <a:defRPr sz="1200">
                <a:latin typeface="MiSans ExtraLight" panose="00000300000000000000" pitchFamily="2" charset="-122"/>
                <a:ea typeface="MiSans ExtraLight" panose="00000300000000000000" pitchFamily="2" charset="-122"/>
              </a:defRPr>
            </a:lvl5pPr>
          </a:lstStyle>
          <a:p>
            <a:endParaRPr lang="zh-CN" altLang="en-US" sz="1200" dirty="0">
              <a:solidFill>
                <a:schemeClr val="bg1"/>
              </a:solidFill>
              <a:latin typeface="MiSans ExtraLight" panose="00000300000000000000" pitchFamily="2" charset="-122"/>
              <a:ea typeface="MiSans ExtraLight" panose="00000300000000000000" pitchFamily="2" charset="-122"/>
            </a:endParaRPr>
          </a:p>
        </p:txBody>
      </p:sp>
      <p:sp>
        <p:nvSpPr>
          <p:cNvPr id="185" name="文本占位符 184">
            <a:extLst>
              <a:ext uri="{FF2B5EF4-FFF2-40B4-BE49-F238E27FC236}">
                <a16:creationId xmlns:a16="http://schemas.microsoft.com/office/drawing/2014/main" id="{C13FD611-ABB2-6887-515D-26AF8DA1FF27}"/>
              </a:ext>
            </a:extLst>
          </p:cNvPr>
          <p:cNvSpPr>
            <a:spLocks noGrp="1"/>
          </p:cNvSpPr>
          <p:nvPr userDrawn="1">
            <p:ph type="body" sz="quarter" idx="33"/>
          </p:nvPr>
        </p:nvSpPr>
        <p:spPr>
          <a:xfrm>
            <a:off x="9024938" y="2186749"/>
            <a:ext cx="2416175" cy="934234"/>
          </a:xfrm>
          <a:prstGeom prst="rect">
            <a:avLst/>
          </a:prstGeom>
        </p:spPr>
        <p:txBody>
          <a:bodyPr/>
          <a:lstStyle>
            <a:lvl1pPr marL="0" indent="0" algn="r">
              <a:buNone/>
              <a:defRPr sz="6600">
                <a:solidFill>
                  <a:schemeClr val="tx1"/>
                </a:solidFill>
                <a:latin typeface="字制区喜脉体" panose="02000603000000000000" pitchFamily="2" charset="-122"/>
                <a:ea typeface="字制区喜脉体" panose="02000603000000000000" pitchFamily="2" charset="-122"/>
              </a:defRPr>
            </a:lvl1pPr>
            <a:lvl2pPr>
              <a:defRPr sz="6600">
                <a:latin typeface="字制区喜脉体" panose="02000603000000000000" pitchFamily="2" charset="-122"/>
                <a:ea typeface="字制区喜脉体" panose="02000603000000000000" pitchFamily="2" charset="-122"/>
              </a:defRPr>
            </a:lvl2pPr>
            <a:lvl3pPr>
              <a:defRPr sz="6600">
                <a:latin typeface="字制区喜脉体" panose="02000603000000000000" pitchFamily="2" charset="-122"/>
                <a:ea typeface="字制区喜脉体" panose="02000603000000000000" pitchFamily="2" charset="-122"/>
              </a:defRPr>
            </a:lvl3pPr>
            <a:lvl4pPr>
              <a:defRPr sz="6600">
                <a:latin typeface="字制区喜脉体" panose="02000603000000000000" pitchFamily="2" charset="-122"/>
                <a:ea typeface="字制区喜脉体" panose="02000603000000000000" pitchFamily="2" charset="-122"/>
              </a:defRPr>
            </a:lvl4pPr>
            <a:lvl5pPr>
              <a:defRPr sz="6600">
                <a:latin typeface="字制区喜脉体" panose="02000603000000000000" pitchFamily="2" charset="-122"/>
                <a:ea typeface="字制区喜脉体" panose="02000603000000000000" pitchFamily="2" charset="-122"/>
              </a:defRPr>
            </a:lvl5pPr>
          </a:lstStyle>
          <a:p>
            <a:pPr algn="r">
              <a:lnSpc>
                <a:spcPct val="90000"/>
              </a:lnSpc>
            </a:pPr>
            <a:endParaRPr lang="zh-CN" altLang="en-US" sz="6600" dirty="0">
              <a:solidFill>
                <a:srgbClr val="E8CCFF"/>
              </a:solidFill>
              <a:latin typeface="字制区喜脉体" panose="02000603000000000000" pitchFamily="2" charset="-122"/>
              <a:ea typeface="字制区喜脉体" panose="02000603000000000000" pitchFamily="2" charset="-122"/>
            </a:endParaRPr>
          </a:p>
        </p:txBody>
      </p:sp>
    </p:spTree>
    <p:extLst>
      <p:ext uri="{BB962C8B-B14F-4D97-AF65-F5344CB8AC3E}">
        <p14:creationId xmlns:p14="http://schemas.microsoft.com/office/powerpoint/2010/main" val="223959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20" name="文本框 19">
            <a:extLst>
              <a:ext uri="{FF2B5EF4-FFF2-40B4-BE49-F238E27FC236}">
                <a16:creationId xmlns:a16="http://schemas.microsoft.com/office/drawing/2014/main" id="{FA34FA0F-6105-8235-AF19-20E79CC4E991}"/>
              </a:ext>
            </a:extLst>
          </p:cNvPr>
          <p:cNvSpPr txBox="1"/>
          <p:nvPr userDrawn="1"/>
        </p:nvSpPr>
        <p:spPr>
          <a:xfrm rot="20700000">
            <a:off x="117138" y="5841746"/>
            <a:ext cx="1402712" cy="1372556"/>
          </a:xfrm>
          <a:prstGeom prst="rect">
            <a:avLst/>
          </a:prstGeom>
          <a:noFill/>
        </p:spPr>
        <p:txBody>
          <a:bodyPr wrap="square" rtlCol="0">
            <a:prstTxWarp prst="textCircle">
              <a:avLst>
                <a:gd name="adj" fmla="val 12721178"/>
              </a:avLst>
            </a:prstTxWarp>
            <a:spAutoFit/>
          </a:bodyPr>
          <a:lstStyle/>
          <a:p>
            <a:r>
              <a:rPr lang="en-US" altLang="zh-CN" dirty="0">
                <a:solidFill>
                  <a:schemeClr val="bg1"/>
                </a:solidFill>
                <a:effectLst>
                  <a:outerShdw blurRad="50800" dist="50800" dir="5400000" algn="ctr" rotWithShape="0">
                    <a:srgbClr val="E7BFFB">
                      <a:alpha val="47000"/>
                    </a:srgbClr>
                  </a:outerShdw>
                </a:effectLst>
                <a:latin typeface="MiSans ExtraLight" panose="00000300000000000000" pitchFamily="2" charset="-122"/>
                <a:ea typeface="MiSans ExtraLight" panose="00000300000000000000" pitchFamily="2" charset="-122"/>
              </a:rPr>
              <a:t>COMPANY TEAM INTRODUCTIONCOMPANY TEAM INTRODUCTIONN</a:t>
            </a:r>
          </a:p>
          <a:p>
            <a:endParaRPr lang="en-US" altLang="zh-CN" dirty="0">
              <a:solidFill>
                <a:schemeClr val="bg1"/>
              </a:solidFill>
              <a:effectLst>
                <a:outerShdw blurRad="50800" dist="50800" dir="5400000" algn="ctr" rotWithShape="0">
                  <a:srgbClr val="E7BFFB">
                    <a:alpha val="47000"/>
                  </a:srgbClr>
                </a:outerShdw>
              </a:effectLst>
              <a:latin typeface="MiSans ExtraLight" panose="00000300000000000000" pitchFamily="2" charset="-122"/>
              <a:ea typeface="MiSans ExtraLight" panose="00000300000000000000" pitchFamily="2" charset="-122"/>
            </a:endParaRPr>
          </a:p>
        </p:txBody>
      </p:sp>
      <p:sp>
        <p:nvSpPr>
          <p:cNvPr id="22" name="磨砂圆">
            <a:extLst>
              <a:ext uri="{FF2B5EF4-FFF2-40B4-BE49-F238E27FC236}">
                <a16:creationId xmlns:a16="http://schemas.microsoft.com/office/drawing/2014/main" id="{217E3E1D-BB42-9D95-70B0-882EF32D8122}"/>
              </a:ext>
            </a:extLst>
          </p:cNvPr>
          <p:cNvSpPr/>
          <p:nvPr userDrawn="1"/>
        </p:nvSpPr>
        <p:spPr>
          <a:xfrm>
            <a:off x="9206377" y="-679984"/>
            <a:ext cx="1136908" cy="1136908"/>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23" name="磨砂圆">
            <a:extLst>
              <a:ext uri="{FF2B5EF4-FFF2-40B4-BE49-F238E27FC236}">
                <a16:creationId xmlns:a16="http://schemas.microsoft.com/office/drawing/2014/main" id="{FF37F6FF-FC34-3C5F-F62C-7ED5AB227ECA}"/>
              </a:ext>
            </a:extLst>
          </p:cNvPr>
          <p:cNvSpPr/>
          <p:nvPr userDrawn="1"/>
        </p:nvSpPr>
        <p:spPr>
          <a:xfrm>
            <a:off x="11722903" y="4983078"/>
            <a:ext cx="626390" cy="626390"/>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24" name="任意多边形: 形状 23">
            <a:extLst>
              <a:ext uri="{FF2B5EF4-FFF2-40B4-BE49-F238E27FC236}">
                <a16:creationId xmlns:a16="http://schemas.microsoft.com/office/drawing/2014/main" id="{922470B9-CFED-2E9C-909B-A5967FAAFB40}"/>
              </a:ext>
            </a:extLst>
          </p:cNvPr>
          <p:cNvSpPr/>
          <p:nvPr userDrawn="1"/>
        </p:nvSpPr>
        <p:spPr>
          <a:xfrm rot="18900000" flipH="1">
            <a:off x="11117174" y="4741940"/>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25" name="任意多边形: 形状 24">
            <a:extLst>
              <a:ext uri="{FF2B5EF4-FFF2-40B4-BE49-F238E27FC236}">
                <a16:creationId xmlns:a16="http://schemas.microsoft.com/office/drawing/2014/main" id="{B20B84A8-EFCD-4DF7-EBB5-36FECF2D607D}"/>
              </a:ext>
            </a:extLst>
          </p:cNvPr>
          <p:cNvSpPr/>
          <p:nvPr userDrawn="1"/>
        </p:nvSpPr>
        <p:spPr>
          <a:xfrm rot="18900000" flipH="1">
            <a:off x="11117174" y="5048894"/>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26" name="任意多边形: 形状 25">
            <a:extLst>
              <a:ext uri="{FF2B5EF4-FFF2-40B4-BE49-F238E27FC236}">
                <a16:creationId xmlns:a16="http://schemas.microsoft.com/office/drawing/2014/main" id="{D3764004-4CBC-52E1-3B92-206A18F64186}"/>
              </a:ext>
            </a:extLst>
          </p:cNvPr>
          <p:cNvSpPr/>
          <p:nvPr userDrawn="1"/>
        </p:nvSpPr>
        <p:spPr>
          <a:xfrm rot="18900000" flipH="1">
            <a:off x="11117174" y="5355847"/>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grpSp>
        <p:nvGrpSpPr>
          <p:cNvPr id="27" name="组合 26">
            <a:extLst>
              <a:ext uri="{FF2B5EF4-FFF2-40B4-BE49-F238E27FC236}">
                <a16:creationId xmlns:a16="http://schemas.microsoft.com/office/drawing/2014/main" id="{9EAF0A5A-BD06-7744-39D3-FCD8BA8E404D}"/>
              </a:ext>
            </a:extLst>
          </p:cNvPr>
          <p:cNvGrpSpPr/>
          <p:nvPr userDrawn="1"/>
        </p:nvGrpSpPr>
        <p:grpSpPr>
          <a:xfrm>
            <a:off x="1298470" y="1411523"/>
            <a:ext cx="202784" cy="3281604"/>
            <a:chOff x="11701977" y="503032"/>
            <a:chExt cx="259776" cy="4203909"/>
          </a:xfrm>
        </p:grpSpPr>
        <p:grpSp>
          <p:nvGrpSpPr>
            <p:cNvPr id="28" name="组合 27">
              <a:extLst>
                <a:ext uri="{FF2B5EF4-FFF2-40B4-BE49-F238E27FC236}">
                  <a16:creationId xmlns:a16="http://schemas.microsoft.com/office/drawing/2014/main" id="{BF5D749D-CDC2-4AA5-B4ED-3BBF53DA0B4E}"/>
                </a:ext>
              </a:extLst>
            </p:cNvPr>
            <p:cNvGrpSpPr/>
            <p:nvPr/>
          </p:nvGrpSpPr>
          <p:grpSpPr>
            <a:xfrm rot="5400000">
              <a:off x="10502354" y="3283718"/>
              <a:ext cx="2665628" cy="180818"/>
              <a:chOff x="1910430" y="-287644"/>
              <a:chExt cx="2665628" cy="180818"/>
            </a:xfrm>
          </p:grpSpPr>
          <p:sp>
            <p:nvSpPr>
              <p:cNvPr id="34" name="图形 25">
                <a:extLst>
                  <a:ext uri="{FF2B5EF4-FFF2-40B4-BE49-F238E27FC236}">
                    <a16:creationId xmlns:a16="http://schemas.microsoft.com/office/drawing/2014/main" id="{8F306758-3F68-8FA2-DEF9-DD5D8A80907B}"/>
                  </a:ext>
                </a:extLst>
              </p:cNvPr>
              <p:cNvSpPr/>
              <p:nvPr/>
            </p:nvSpPr>
            <p:spPr>
              <a:xfrm>
                <a:off x="1910430" y="-28764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35" name="图形 25">
                <a:extLst>
                  <a:ext uri="{FF2B5EF4-FFF2-40B4-BE49-F238E27FC236}">
                    <a16:creationId xmlns:a16="http://schemas.microsoft.com/office/drawing/2014/main" id="{D992287C-9E20-498E-834A-EF2AC6BBE4D4}"/>
                  </a:ext>
                </a:extLst>
              </p:cNvPr>
              <p:cNvSpPr/>
              <p:nvPr/>
            </p:nvSpPr>
            <p:spPr>
              <a:xfrm>
                <a:off x="4311288" y="-28758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cxnSp>
            <p:nvCxnSpPr>
              <p:cNvPr id="36" name="直接连接符 35">
                <a:extLst>
                  <a:ext uri="{FF2B5EF4-FFF2-40B4-BE49-F238E27FC236}">
                    <a16:creationId xmlns:a16="http://schemas.microsoft.com/office/drawing/2014/main" id="{68798368-316D-BCD9-8D60-F5BC9080E17E}"/>
                  </a:ext>
                </a:extLst>
              </p:cNvPr>
              <p:cNvCxnSpPr/>
              <p:nvPr/>
            </p:nvCxnSpPr>
            <p:spPr>
              <a:xfrm>
                <a:off x="2140863" y="-197205"/>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4B2E6F37-D1B6-F112-05F7-01352C01C82D}"/>
                </a:ext>
              </a:extLst>
            </p:cNvPr>
            <p:cNvGrpSpPr/>
            <p:nvPr/>
          </p:nvGrpSpPr>
          <p:grpSpPr>
            <a:xfrm rot="5400000">
              <a:off x="11192030" y="1012979"/>
              <a:ext cx="1279670" cy="259776"/>
              <a:chOff x="19249714" y="-3754229"/>
              <a:chExt cx="1279670" cy="259776"/>
            </a:xfrm>
          </p:grpSpPr>
          <p:sp>
            <p:nvSpPr>
              <p:cNvPr id="30" name="椭圆 29">
                <a:extLst>
                  <a:ext uri="{FF2B5EF4-FFF2-40B4-BE49-F238E27FC236}">
                    <a16:creationId xmlns:a16="http://schemas.microsoft.com/office/drawing/2014/main" id="{AE6EEB37-F783-6476-30FE-8D39698A7D17}"/>
                  </a:ext>
                </a:extLst>
              </p:cNvPr>
              <p:cNvSpPr/>
              <p:nvPr/>
            </p:nvSpPr>
            <p:spPr>
              <a:xfrm>
                <a:off x="1924971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31" name="椭圆 30">
                <a:extLst>
                  <a:ext uri="{FF2B5EF4-FFF2-40B4-BE49-F238E27FC236}">
                    <a16:creationId xmlns:a16="http://schemas.microsoft.com/office/drawing/2014/main" id="{C39BC9A1-1516-FC05-7854-8491E0072ED4}"/>
                  </a:ext>
                </a:extLst>
              </p:cNvPr>
              <p:cNvSpPr/>
              <p:nvPr/>
            </p:nvSpPr>
            <p:spPr>
              <a:xfrm>
                <a:off x="19589679"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32" name="椭圆 31">
                <a:extLst>
                  <a:ext uri="{FF2B5EF4-FFF2-40B4-BE49-F238E27FC236}">
                    <a16:creationId xmlns:a16="http://schemas.microsoft.com/office/drawing/2014/main" id="{E5527588-14A6-C48B-18D8-034DEA3F13B2}"/>
                  </a:ext>
                </a:extLst>
              </p:cNvPr>
              <p:cNvSpPr/>
              <p:nvPr/>
            </p:nvSpPr>
            <p:spPr>
              <a:xfrm>
                <a:off x="1992964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33" name="椭圆 32">
                <a:extLst>
                  <a:ext uri="{FF2B5EF4-FFF2-40B4-BE49-F238E27FC236}">
                    <a16:creationId xmlns:a16="http://schemas.microsoft.com/office/drawing/2014/main" id="{DA6F3236-0967-5B76-EA83-ACBC78B2F032}"/>
                  </a:ext>
                </a:extLst>
              </p:cNvPr>
              <p:cNvSpPr/>
              <p:nvPr/>
            </p:nvSpPr>
            <p:spPr>
              <a:xfrm>
                <a:off x="20269608" y="-3754229"/>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grpSp>
      <p:grpSp>
        <p:nvGrpSpPr>
          <p:cNvPr id="37" name="组合 36">
            <a:extLst>
              <a:ext uri="{FF2B5EF4-FFF2-40B4-BE49-F238E27FC236}">
                <a16:creationId xmlns:a16="http://schemas.microsoft.com/office/drawing/2014/main" id="{1999240D-D342-6987-E25F-375CA0B2D264}"/>
              </a:ext>
            </a:extLst>
          </p:cNvPr>
          <p:cNvGrpSpPr/>
          <p:nvPr userDrawn="1"/>
        </p:nvGrpSpPr>
        <p:grpSpPr>
          <a:xfrm>
            <a:off x="5979443" y="1422343"/>
            <a:ext cx="870724" cy="196996"/>
            <a:chOff x="1541602" y="-13273765"/>
            <a:chExt cx="2189227" cy="495299"/>
          </a:xfrm>
        </p:grpSpPr>
        <p:sp>
          <p:nvSpPr>
            <p:cNvPr id="38" name="任意多边形: 形状 37">
              <a:extLst>
                <a:ext uri="{FF2B5EF4-FFF2-40B4-BE49-F238E27FC236}">
                  <a16:creationId xmlns:a16="http://schemas.microsoft.com/office/drawing/2014/main" id="{705F52F4-13EC-82E3-7425-E213EC4AF466}"/>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39" name="任意多边形: 形状 38">
              <a:extLst>
                <a:ext uri="{FF2B5EF4-FFF2-40B4-BE49-F238E27FC236}">
                  <a16:creationId xmlns:a16="http://schemas.microsoft.com/office/drawing/2014/main" id="{0C723B91-4708-F5B9-5A48-CED9F96FAF85}"/>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40" name="任意多边形: 形状 39">
              <a:extLst>
                <a:ext uri="{FF2B5EF4-FFF2-40B4-BE49-F238E27FC236}">
                  <a16:creationId xmlns:a16="http://schemas.microsoft.com/office/drawing/2014/main" id="{6512EF2C-167E-FECA-E11D-04C17784252A}"/>
                </a:ext>
              </a:extLst>
            </p:cNvPr>
            <p:cNvSpPr/>
            <p:nvPr/>
          </p:nvSpPr>
          <p:spPr>
            <a:xfrm rot="10800000" flipV="1">
              <a:off x="3235530"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grpSp>
      <p:grpSp>
        <p:nvGrpSpPr>
          <p:cNvPr id="41" name="组合 40">
            <a:extLst>
              <a:ext uri="{FF2B5EF4-FFF2-40B4-BE49-F238E27FC236}">
                <a16:creationId xmlns:a16="http://schemas.microsoft.com/office/drawing/2014/main" id="{EBC4B712-1C1E-343D-5C61-E58824BDCAA3}"/>
              </a:ext>
            </a:extLst>
          </p:cNvPr>
          <p:cNvGrpSpPr/>
          <p:nvPr userDrawn="1"/>
        </p:nvGrpSpPr>
        <p:grpSpPr>
          <a:xfrm>
            <a:off x="1700088" y="1457313"/>
            <a:ext cx="3945366" cy="3936118"/>
            <a:chOff x="2257250" y="1703499"/>
            <a:chExt cx="3624340" cy="3615847"/>
          </a:xfrm>
        </p:grpSpPr>
        <p:grpSp>
          <p:nvGrpSpPr>
            <p:cNvPr id="42" name="组合 41">
              <a:extLst>
                <a:ext uri="{FF2B5EF4-FFF2-40B4-BE49-F238E27FC236}">
                  <a16:creationId xmlns:a16="http://schemas.microsoft.com/office/drawing/2014/main" id="{34211364-62D5-BAD7-DEBE-D116F1B5B73A}"/>
                </a:ext>
              </a:extLst>
            </p:cNvPr>
            <p:cNvGrpSpPr/>
            <p:nvPr/>
          </p:nvGrpSpPr>
          <p:grpSpPr>
            <a:xfrm>
              <a:off x="2257250" y="1703499"/>
              <a:ext cx="3624340" cy="3615847"/>
              <a:chOff x="6390909" y="3898855"/>
              <a:chExt cx="1511432" cy="1507890"/>
            </a:xfrm>
          </p:grpSpPr>
          <p:pic>
            <p:nvPicPr>
              <p:cNvPr id="44" name="图形 43">
                <a:extLst>
                  <a:ext uri="{FF2B5EF4-FFF2-40B4-BE49-F238E27FC236}">
                    <a16:creationId xmlns:a16="http://schemas.microsoft.com/office/drawing/2014/main" id="{468B3718-A754-0FA8-FCC1-8154AB3F5B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10589" y="3906379"/>
                <a:ext cx="1474865" cy="1492260"/>
              </a:xfrm>
              <a:prstGeom prst="rect">
                <a:avLst/>
              </a:prstGeom>
            </p:spPr>
          </p:pic>
          <p:sp>
            <p:nvSpPr>
              <p:cNvPr id="45" name="矩形 44">
                <a:extLst>
                  <a:ext uri="{FF2B5EF4-FFF2-40B4-BE49-F238E27FC236}">
                    <a16:creationId xmlns:a16="http://schemas.microsoft.com/office/drawing/2014/main" id="{A8A49606-1DF6-2F07-E59A-D0487CE0F315}"/>
                  </a:ext>
                </a:extLst>
              </p:cNvPr>
              <p:cNvSpPr/>
              <p:nvPr/>
            </p:nvSpPr>
            <p:spPr>
              <a:xfrm>
                <a:off x="6390909" y="3898855"/>
                <a:ext cx="1511432" cy="1507890"/>
              </a:xfrm>
              <a:prstGeom prst="rect">
                <a:avLst/>
              </a:prstGeom>
              <a:noFill/>
              <a:ln w="136525">
                <a:solidFill>
                  <a:schemeClr val="l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sp>
          <p:nvSpPr>
            <p:cNvPr id="43" name="图形 25">
              <a:extLst>
                <a:ext uri="{FF2B5EF4-FFF2-40B4-BE49-F238E27FC236}">
                  <a16:creationId xmlns:a16="http://schemas.microsoft.com/office/drawing/2014/main" id="{3A3606A8-EA9D-AF84-9DCC-C425FC9D56D0}"/>
                </a:ext>
              </a:extLst>
            </p:cNvPr>
            <p:cNvSpPr/>
            <p:nvPr/>
          </p:nvSpPr>
          <p:spPr>
            <a:xfrm rot="18900000">
              <a:off x="4594502" y="2157730"/>
              <a:ext cx="545655" cy="48904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bg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grpSp>
      <p:pic>
        <p:nvPicPr>
          <p:cNvPr id="46" name="图形 45">
            <a:extLst>
              <a:ext uri="{FF2B5EF4-FFF2-40B4-BE49-F238E27FC236}">
                <a16:creationId xmlns:a16="http://schemas.microsoft.com/office/drawing/2014/main" id="{6649A576-1629-8595-41C4-24D20FA5886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69799" y="3641505"/>
            <a:ext cx="435054" cy="806604"/>
          </a:xfrm>
          <a:prstGeom prst="rect">
            <a:avLst/>
          </a:prstGeom>
        </p:spPr>
      </p:pic>
      <p:pic>
        <p:nvPicPr>
          <p:cNvPr id="47" name="图形 46">
            <a:extLst>
              <a:ext uri="{FF2B5EF4-FFF2-40B4-BE49-F238E27FC236}">
                <a16:creationId xmlns:a16="http://schemas.microsoft.com/office/drawing/2014/main" id="{C1B39627-1FEF-1285-55C3-3C119DFC9B8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702184">
            <a:off x="4637394" y="4400056"/>
            <a:ext cx="315576" cy="585090"/>
          </a:xfrm>
          <a:prstGeom prst="rect">
            <a:avLst/>
          </a:prstGeom>
        </p:spPr>
      </p:pic>
      <p:sp useBgFill="1">
        <p:nvSpPr>
          <p:cNvPr id="50" name="矩形 49">
            <a:extLst>
              <a:ext uri="{FF2B5EF4-FFF2-40B4-BE49-F238E27FC236}">
                <a16:creationId xmlns:a16="http://schemas.microsoft.com/office/drawing/2014/main" id="{62DD68ED-6F70-2940-C83A-2A42C697D518}"/>
              </a:ext>
            </a:extLst>
          </p:cNvPr>
          <p:cNvSpPr/>
          <p:nvPr/>
        </p:nvSpPr>
        <p:spPr>
          <a:xfrm>
            <a:off x="5828771" y="2882740"/>
            <a:ext cx="2323940" cy="399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latin typeface="MiSans Heavy" panose="00000A00000000000000" pitchFamily="2" charset="-122"/>
              <a:ea typeface="MiSans Heavy" panose="00000A00000000000000" pitchFamily="2" charset="-122"/>
            </a:endParaRPr>
          </a:p>
        </p:txBody>
      </p:sp>
      <p:pic>
        <p:nvPicPr>
          <p:cNvPr id="54" name="图片 53">
            <a:extLst>
              <a:ext uri="{FF2B5EF4-FFF2-40B4-BE49-F238E27FC236}">
                <a16:creationId xmlns:a16="http://schemas.microsoft.com/office/drawing/2014/main" id="{EC5D288D-7D5E-0D2E-5C63-4F1782550C43}"/>
              </a:ext>
            </a:extLst>
          </p:cNvPr>
          <p:cNvPicPr>
            <a:picLocks noChangeAspect="1"/>
          </p:cNvPicPr>
          <p:nvPr userDrawn="1"/>
        </p:nvPicPr>
        <p:blipFill>
          <a:blip r:embed="rId6"/>
          <a:stretch>
            <a:fillRect/>
          </a:stretch>
        </p:blipFill>
        <p:spPr>
          <a:xfrm flipV="1">
            <a:off x="9917444" y="532575"/>
            <a:ext cx="573074" cy="2311628"/>
          </a:xfrm>
          <a:prstGeom prst="rect">
            <a:avLst/>
          </a:prstGeom>
        </p:spPr>
      </p:pic>
      <p:sp>
        <p:nvSpPr>
          <p:cNvPr id="55" name="矩形 54">
            <a:extLst>
              <a:ext uri="{FF2B5EF4-FFF2-40B4-BE49-F238E27FC236}">
                <a16:creationId xmlns:a16="http://schemas.microsoft.com/office/drawing/2014/main" id="{655D8F81-1BCE-4BD6-5FF4-E9526543BEDE}"/>
              </a:ext>
            </a:extLst>
          </p:cNvPr>
          <p:cNvSpPr/>
          <p:nvPr userDrawn="1"/>
        </p:nvSpPr>
        <p:spPr>
          <a:xfrm>
            <a:off x="1135850" y="951188"/>
            <a:ext cx="9741927" cy="4868821"/>
          </a:xfrm>
          <a:prstGeom prst="rect">
            <a:avLst/>
          </a:prstGeom>
          <a:noFill/>
          <a:ln w="3175" cap="flat" cmpd="sng" algn="ctr">
            <a:solidFill>
              <a:schemeClr val="l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56" name="任意多边形: 形状 55">
            <a:extLst>
              <a:ext uri="{FF2B5EF4-FFF2-40B4-BE49-F238E27FC236}">
                <a16:creationId xmlns:a16="http://schemas.microsoft.com/office/drawing/2014/main" id="{929E1BB5-3563-ECD9-02EF-5E1BBBBDEFA7}"/>
              </a:ext>
            </a:extLst>
          </p:cNvPr>
          <p:cNvSpPr/>
          <p:nvPr userDrawn="1"/>
        </p:nvSpPr>
        <p:spPr>
          <a:xfrm rot="16200000" flipH="1" flipV="1">
            <a:off x="10603864" y="1638978"/>
            <a:ext cx="306816" cy="244570"/>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grpSp>
        <p:nvGrpSpPr>
          <p:cNvPr id="57" name="组合 56">
            <a:extLst>
              <a:ext uri="{FF2B5EF4-FFF2-40B4-BE49-F238E27FC236}">
                <a16:creationId xmlns:a16="http://schemas.microsoft.com/office/drawing/2014/main" id="{405E53F9-379E-4A35-D564-D9B76A027C1B}"/>
              </a:ext>
            </a:extLst>
          </p:cNvPr>
          <p:cNvGrpSpPr/>
          <p:nvPr userDrawn="1"/>
        </p:nvGrpSpPr>
        <p:grpSpPr>
          <a:xfrm>
            <a:off x="9642289" y="954853"/>
            <a:ext cx="501103" cy="4866738"/>
            <a:chOff x="9473674" y="291860"/>
            <a:chExt cx="624508" cy="6266104"/>
          </a:xfrm>
        </p:grpSpPr>
        <p:cxnSp>
          <p:nvCxnSpPr>
            <p:cNvPr id="58" name="直接连接符 57">
              <a:extLst>
                <a:ext uri="{FF2B5EF4-FFF2-40B4-BE49-F238E27FC236}">
                  <a16:creationId xmlns:a16="http://schemas.microsoft.com/office/drawing/2014/main" id="{9861C389-DF58-41FB-4AD5-9E0934037955}"/>
                </a:ext>
              </a:extLst>
            </p:cNvPr>
            <p:cNvCxnSpPr>
              <a:cxnSpLocks/>
            </p:cNvCxnSpPr>
            <p:nvPr/>
          </p:nvCxnSpPr>
          <p:spPr>
            <a:xfrm flipH="1">
              <a:off x="9786409" y="300038"/>
              <a:ext cx="1" cy="6257926"/>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59" name="图形 25">
              <a:extLst>
                <a:ext uri="{FF2B5EF4-FFF2-40B4-BE49-F238E27FC236}">
                  <a16:creationId xmlns:a16="http://schemas.microsoft.com/office/drawing/2014/main" id="{C55E4013-8984-6720-84BD-7916D8EDFD4A}"/>
                </a:ext>
              </a:extLst>
            </p:cNvPr>
            <p:cNvSpPr/>
            <p:nvPr/>
          </p:nvSpPr>
          <p:spPr>
            <a:xfrm>
              <a:off x="9473674" y="5167875"/>
              <a:ext cx="624508" cy="70170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60" name="任意多边形: 形状 59">
              <a:extLst>
                <a:ext uri="{FF2B5EF4-FFF2-40B4-BE49-F238E27FC236}">
                  <a16:creationId xmlns:a16="http://schemas.microsoft.com/office/drawing/2014/main" id="{3D178B30-8EE1-4B0E-E4CB-5AC46E18E83D}"/>
                </a:ext>
              </a:extLst>
            </p:cNvPr>
            <p:cNvSpPr/>
            <p:nvPr/>
          </p:nvSpPr>
          <p:spPr>
            <a:xfrm>
              <a:off x="9588890" y="291860"/>
              <a:ext cx="395037" cy="22245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61" name="任意多边形: 形状 60">
              <a:extLst>
                <a:ext uri="{FF2B5EF4-FFF2-40B4-BE49-F238E27FC236}">
                  <a16:creationId xmlns:a16="http://schemas.microsoft.com/office/drawing/2014/main" id="{99B6D003-FC33-6ED0-0C99-D070CADF1085}"/>
                </a:ext>
              </a:extLst>
            </p:cNvPr>
            <p:cNvSpPr/>
            <p:nvPr/>
          </p:nvSpPr>
          <p:spPr>
            <a:xfrm flipV="1">
              <a:off x="9588890" y="6325297"/>
              <a:ext cx="395037" cy="22245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grpSp>
      <p:sp>
        <p:nvSpPr>
          <p:cNvPr id="62" name="任意多边形: 形状 61">
            <a:extLst>
              <a:ext uri="{FF2B5EF4-FFF2-40B4-BE49-F238E27FC236}">
                <a16:creationId xmlns:a16="http://schemas.microsoft.com/office/drawing/2014/main" id="{4C2B05E9-5553-7C61-8FD6-92C9124C8E53}"/>
              </a:ext>
            </a:extLst>
          </p:cNvPr>
          <p:cNvSpPr/>
          <p:nvPr userDrawn="1"/>
        </p:nvSpPr>
        <p:spPr>
          <a:xfrm>
            <a:off x="9888954" y="954853"/>
            <a:ext cx="990225" cy="4060820"/>
          </a:xfrm>
          <a:custGeom>
            <a:avLst/>
            <a:gdLst>
              <a:gd name="connsiteX0" fmla="*/ 488814 w 986858"/>
              <a:gd name="connsiteY0" fmla="*/ 195132 h 4082346"/>
              <a:gd name="connsiteX1" fmla="*/ 164969 w 986858"/>
              <a:gd name="connsiteY1" fmla="*/ 365964 h 4082346"/>
              <a:gd name="connsiteX2" fmla="*/ 164969 w 986858"/>
              <a:gd name="connsiteY2" fmla="*/ 1806103 h 4082346"/>
              <a:gd name="connsiteX3" fmla="*/ 821888 w 986858"/>
              <a:gd name="connsiteY3" fmla="*/ 1806103 h 4082346"/>
              <a:gd name="connsiteX4" fmla="*/ 821888 w 986858"/>
              <a:gd name="connsiteY4" fmla="*/ 365964 h 4082346"/>
              <a:gd name="connsiteX5" fmla="*/ 0 w 986858"/>
              <a:gd name="connsiteY5" fmla="*/ 0 h 4082346"/>
              <a:gd name="connsiteX6" fmla="*/ 986858 w 986858"/>
              <a:gd name="connsiteY6" fmla="*/ 0 h 4082346"/>
              <a:gd name="connsiteX7" fmla="*/ 986858 w 986858"/>
              <a:gd name="connsiteY7" fmla="*/ 4082346 h 4082346"/>
              <a:gd name="connsiteX8" fmla="*/ 0 w 986858"/>
              <a:gd name="connsiteY8" fmla="*/ 4082346 h 408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858" h="4082346">
                <a:moveTo>
                  <a:pt x="488814" y="195132"/>
                </a:moveTo>
                <a:lnTo>
                  <a:pt x="164969" y="365964"/>
                </a:lnTo>
                <a:lnTo>
                  <a:pt x="164969" y="1806103"/>
                </a:lnTo>
                <a:lnTo>
                  <a:pt x="821888" y="1806103"/>
                </a:lnTo>
                <a:lnTo>
                  <a:pt x="821888" y="365964"/>
                </a:lnTo>
                <a:close/>
                <a:moveTo>
                  <a:pt x="0" y="0"/>
                </a:moveTo>
                <a:lnTo>
                  <a:pt x="986858" y="0"/>
                </a:lnTo>
                <a:lnTo>
                  <a:pt x="986858" y="4082346"/>
                </a:lnTo>
                <a:lnTo>
                  <a:pt x="0" y="4082346"/>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pic>
        <p:nvPicPr>
          <p:cNvPr id="63" name="图形 62">
            <a:extLst>
              <a:ext uri="{FF2B5EF4-FFF2-40B4-BE49-F238E27FC236}">
                <a16:creationId xmlns:a16="http://schemas.microsoft.com/office/drawing/2014/main" id="{86A1BAE0-BEB5-056D-A73C-C4F9146EDB0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064941" y="5203814"/>
            <a:ext cx="346930" cy="348186"/>
          </a:xfrm>
          <a:prstGeom prst="rect">
            <a:avLst/>
          </a:prstGeom>
        </p:spPr>
      </p:pic>
      <p:sp>
        <p:nvSpPr>
          <p:cNvPr id="64" name="平行四边形 63">
            <a:extLst>
              <a:ext uri="{FF2B5EF4-FFF2-40B4-BE49-F238E27FC236}">
                <a16:creationId xmlns:a16="http://schemas.microsoft.com/office/drawing/2014/main" id="{272936FF-0BCA-390E-D7EA-8DADC00DE641}"/>
              </a:ext>
            </a:extLst>
          </p:cNvPr>
          <p:cNvSpPr/>
          <p:nvPr userDrawn="1"/>
        </p:nvSpPr>
        <p:spPr>
          <a:xfrm rot="5400000">
            <a:off x="10044197" y="2088167"/>
            <a:ext cx="949804" cy="24500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65" name="文本框 64">
            <a:extLst>
              <a:ext uri="{FF2B5EF4-FFF2-40B4-BE49-F238E27FC236}">
                <a16:creationId xmlns:a16="http://schemas.microsoft.com/office/drawing/2014/main" id="{5A07C973-59A3-B4AA-A319-FF16B088B280}"/>
              </a:ext>
            </a:extLst>
          </p:cNvPr>
          <p:cNvSpPr txBox="1"/>
          <p:nvPr userDrawn="1"/>
        </p:nvSpPr>
        <p:spPr>
          <a:xfrm rot="5400000">
            <a:off x="9434329" y="2039399"/>
            <a:ext cx="2182972" cy="400110"/>
          </a:xfrm>
          <a:prstGeom prst="rect">
            <a:avLst/>
          </a:prstGeom>
          <a:noFill/>
        </p:spPr>
        <p:txBody>
          <a:bodyPr wrap="square" rtlCol="0">
            <a:spAutoFit/>
          </a:bodyPr>
          <a:lstStyle/>
          <a:p>
            <a:r>
              <a:rPr lang="en-US" altLang="zh-CN" sz="2000" i="1" dirty="0">
                <a:solidFill>
                  <a:schemeClr val="bg1"/>
                </a:solidFill>
                <a:latin typeface="MiSans" panose="00000500000000000000" pitchFamily="2" charset="-122"/>
                <a:ea typeface="MiSans Heavy" panose="00000A00000000000000" pitchFamily="2" charset="-122"/>
              </a:rPr>
              <a:t>ACID </a:t>
            </a:r>
            <a:r>
              <a:rPr lang="en-US" altLang="zh-CN" sz="1900" i="1" dirty="0">
                <a:solidFill>
                  <a:schemeClr val="accent6"/>
                </a:solidFill>
                <a:latin typeface="MiSans" panose="00000500000000000000" pitchFamily="2" charset="-122"/>
                <a:ea typeface="MiSans Heavy" panose="00000A00000000000000" pitchFamily="2" charset="-122"/>
              </a:rPr>
              <a:t>GRAPHIC</a:t>
            </a:r>
            <a:endParaRPr lang="zh-CN" altLang="en-US" sz="1900" i="1" dirty="0">
              <a:solidFill>
                <a:schemeClr val="accent6"/>
              </a:solidFill>
              <a:latin typeface="MiSans" panose="00000500000000000000" pitchFamily="2" charset="-122"/>
              <a:ea typeface="MiSans Heavy" panose="00000A00000000000000" pitchFamily="2" charset="-122"/>
            </a:endParaRPr>
          </a:p>
        </p:txBody>
      </p:sp>
      <p:grpSp>
        <p:nvGrpSpPr>
          <p:cNvPr id="66" name="组合 65">
            <a:extLst>
              <a:ext uri="{FF2B5EF4-FFF2-40B4-BE49-F238E27FC236}">
                <a16:creationId xmlns:a16="http://schemas.microsoft.com/office/drawing/2014/main" id="{A83AB02B-A740-F1E8-E86E-F2108137702A}"/>
              </a:ext>
            </a:extLst>
          </p:cNvPr>
          <p:cNvGrpSpPr/>
          <p:nvPr userDrawn="1"/>
        </p:nvGrpSpPr>
        <p:grpSpPr>
          <a:xfrm rot="5400000">
            <a:off x="10366702" y="5384304"/>
            <a:ext cx="100025" cy="603170"/>
            <a:chOff x="1537603" y="5676978"/>
            <a:chExt cx="116702" cy="603170"/>
          </a:xfrm>
        </p:grpSpPr>
        <p:sp>
          <p:nvSpPr>
            <p:cNvPr id="67" name="矩形: 圆角 66">
              <a:extLst>
                <a:ext uri="{FF2B5EF4-FFF2-40B4-BE49-F238E27FC236}">
                  <a16:creationId xmlns:a16="http://schemas.microsoft.com/office/drawing/2014/main" id="{9B477A07-FD79-9659-2924-80388E1A6F8B}"/>
                </a:ext>
              </a:extLst>
            </p:cNvPr>
            <p:cNvSpPr/>
            <p:nvPr/>
          </p:nvSpPr>
          <p:spPr>
            <a:xfrm rot="5400000">
              <a:off x="1347843" y="5866738"/>
              <a:ext cx="425239" cy="4571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68" name="矩形: 圆角 67">
              <a:extLst>
                <a:ext uri="{FF2B5EF4-FFF2-40B4-BE49-F238E27FC236}">
                  <a16:creationId xmlns:a16="http://schemas.microsoft.com/office/drawing/2014/main" id="{DBB14C2B-FDA9-33BF-6E91-9D66500A6831}"/>
                </a:ext>
              </a:extLst>
            </p:cNvPr>
            <p:cNvSpPr/>
            <p:nvPr/>
          </p:nvSpPr>
          <p:spPr>
            <a:xfrm rot="5400000">
              <a:off x="1329861" y="5955703"/>
              <a:ext cx="603170" cy="45719"/>
            </a:xfrm>
            <a:prstGeom prst="roundRect">
              <a:avLst>
                <a:gd name="adj" fmla="val 50000"/>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sp>
        <p:nvSpPr>
          <p:cNvPr id="69" name="矩形 68">
            <a:extLst>
              <a:ext uri="{FF2B5EF4-FFF2-40B4-BE49-F238E27FC236}">
                <a16:creationId xmlns:a16="http://schemas.microsoft.com/office/drawing/2014/main" id="{13229C76-167D-F1CA-AA99-3CF1476BDDC4}"/>
              </a:ext>
            </a:extLst>
          </p:cNvPr>
          <p:cNvSpPr/>
          <p:nvPr userDrawn="1"/>
        </p:nvSpPr>
        <p:spPr>
          <a:xfrm>
            <a:off x="10606931" y="5149844"/>
            <a:ext cx="100026" cy="10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70" name="矩形 69">
            <a:extLst>
              <a:ext uri="{FF2B5EF4-FFF2-40B4-BE49-F238E27FC236}">
                <a16:creationId xmlns:a16="http://schemas.microsoft.com/office/drawing/2014/main" id="{258A77F5-A214-2107-12C4-A35E480E19E2}"/>
              </a:ext>
            </a:extLst>
          </p:cNvPr>
          <p:cNvSpPr/>
          <p:nvPr userDrawn="1"/>
        </p:nvSpPr>
        <p:spPr>
          <a:xfrm>
            <a:off x="10504302" y="5149844"/>
            <a:ext cx="100026" cy="100026"/>
          </a:xfrm>
          <a:prstGeom prst="rect">
            <a:avLst/>
          </a:prstGeom>
          <a:pattFill prst="dk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71" name="文本框 70">
            <a:extLst>
              <a:ext uri="{FF2B5EF4-FFF2-40B4-BE49-F238E27FC236}">
                <a16:creationId xmlns:a16="http://schemas.microsoft.com/office/drawing/2014/main" id="{477C80AB-35C5-EBF6-F895-0A11774602C4}"/>
              </a:ext>
            </a:extLst>
          </p:cNvPr>
          <p:cNvSpPr txBox="1"/>
          <p:nvPr userDrawn="1"/>
        </p:nvSpPr>
        <p:spPr>
          <a:xfrm>
            <a:off x="10343285" y="5286771"/>
            <a:ext cx="445626" cy="400110"/>
          </a:xfrm>
          <a:prstGeom prst="rect">
            <a:avLst/>
          </a:prstGeom>
          <a:noFill/>
        </p:spPr>
        <p:txBody>
          <a:bodyPr wrap="square" rtlCol="0">
            <a:spAutoFit/>
          </a:bodyPr>
          <a:lstStyle/>
          <a:p>
            <a:pPr algn="r"/>
            <a:r>
              <a:rPr lang="en-US" altLang="zh-CN" sz="500" dirty="0">
                <a:solidFill>
                  <a:schemeClr val="tx1"/>
                </a:solidFill>
                <a:latin typeface="MiSans" panose="00000500000000000000" pitchFamily="2" charset="-122"/>
                <a:ea typeface="MiSans Heavy" panose="00000A00000000000000" pitchFamily="2" charset="-122"/>
              </a:rPr>
              <a:t>INTRO </a:t>
            </a:r>
          </a:p>
          <a:p>
            <a:pPr algn="r"/>
            <a:r>
              <a:rPr lang="en-US" altLang="zh-CN" sz="500" dirty="0">
                <a:solidFill>
                  <a:schemeClr val="tx1"/>
                </a:solidFill>
                <a:latin typeface="MiSans" panose="00000500000000000000" pitchFamily="2" charset="-122"/>
                <a:ea typeface="MiSans Heavy" panose="00000A00000000000000" pitchFamily="2" charset="-122"/>
              </a:rPr>
              <a:t>FASHION</a:t>
            </a:r>
          </a:p>
          <a:p>
            <a:pPr algn="r"/>
            <a:r>
              <a:rPr lang="en-US" altLang="zh-CN" sz="500" dirty="0">
                <a:solidFill>
                  <a:schemeClr val="tx1"/>
                </a:solidFill>
                <a:latin typeface="MiSans" panose="00000500000000000000" pitchFamily="2" charset="-122"/>
                <a:ea typeface="MiSans Heavy" panose="00000A00000000000000" pitchFamily="2" charset="-122"/>
              </a:rPr>
              <a:t>ACID</a:t>
            </a:r>
            <a:endParaRPr lang="zh-CN" altLang="en-US" sz="500" dirty="0">
              <a:solidFill>
                <a:schemeClr val="tx1"/>
              </a:solidFill>
              <a:latin typeface="MiSans" panose="00000500000000000000" pitchFamily="2" charset="-122"/>
              <a:ea typeface="MiSans Heavy" panose="00000A00000000000000" pitchFamily="2" charset="-122"/>
            </a:endParaRPr>
          </a:p>
        </p:txBody>
      </p:sp>
      <p:sp>
        <p:nvSpPr>
          <p:cNvPr id="72" name="矩形 71">
            <a:extLst>
              <a:ext uri="{FF2B5EF4-FFF2-40B4-BE49-F238E27FC236}">
                <a16:creationId xmlns:a16="http://schemas.microsoft.com/office/drawing/2014/main" id="{109B7456-485D-E209-2930-674E0A961474}"/>
              </a:ext>
            </a:extLst>
          </p:cNvPr>
          <p:cNvSpPr/>
          <p:nvPr userDrawn="1"/>
        </p:nvSpPr>
        <p:spPr>
          <a:xfrm>
            <a:off x="10029677" y="4614487"/>
            <a:ext cx="700970" cy="2594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73" name="文本框 72">
            <a:extLst>
              <a:ext uri="{FF2B5EF4-FFF2-40B4-BE49-F238E27FC236}">
                <a16:creationId xmlns:a16="http://schemas.microsoft.com/office/drawing/2014/main" id="{D7761A9F-E8A7-5F82-87F1-336396A926A0}"/>
              </a:ext>
            </a:extLst>
          </p:cNvPr>
          <p:cNvSpPr txBox="1"/>
          <p:nvPr userDrawn="1"/>
        </p:nvSpPr>
        <p:spPr>
          <a:xfrm>
            <a:off x="9946557" y="4553319"/>
            <a:ext cx="869149" cy="400110"/>
          </a:xfrm>
          <a:prstGeom prst="rect">
            <a:avLst/>
          </a:prstGeom>
          <a:noFill/>
        </p:spPr>
        <p:txBody>
          <a:bodyPr wrap="square" rtlCol="0">
            <a:spAutoFit/>
          </a:bodyPr>
          <a:lstStyle/>
          <a:p>
            <a:pPr algn="ctr"/>
            <a:r>
              <a:rPr lang="en-US" altLang="zh-CN" sz="2000" dirty="0">
                <a:solidFill>
                  <a:schemeClr val="tx1"/>
                </a:solidFill>
                <a:latin typeface="MiSans Heavy" panose="00000A00000000000000" pitchFamily="2" charset="-122"/>
                <a:ea typeface="MiSans Heavy" panose="00000A00000000000000" pitchFamily="2" charset="-122"/>
              </a:rPr>
              <a:t>2046</a:t>
            </a:r>
            <a:endParaRPr lang="zh-CN" altLang="en-US" sz="2000" dirty="0">
              <a:solidFill>
                <a:schemeClr val="tx1"/>
              </a:solidFill>
              <a:latin typeface="MiSans Heavy" panose="00000A00000000000000" pitchFamily="2" charset="-122"/>
              <a:ea typeface="MiSans Heavy" panose="00000A00000000000000" pitchFamily="2" charset="-122"/>
            </a:endParaRPr>
          </a:p>
        </p:txBody>
      </p:sp>
      <p:grpSp>
        <p:nvGrpSpPr>
          <p:cNvPr id="74" name="组合 73">
            <a:extLst>
              <a:ext uri="{FF2B5EF4-FFF2-40B4-BE49-F238E27FC236}">
                <a16:creationId xmlns:a16="http://schemas.microsoft.com/office/drawing/2014/main" id="{A9FC849B-6B83-346E-984F-0692C3222756}"/>
              </a:ext>
            </a:extLst>
          </p:cNvPr>
          <p:cNvGrpSpPr/>
          <p:nvPr userDrawn="1"/>
        </p:nvGrpSpPr>
        <p:grpSpPr>
          <a:xfrm>
            <a:off x="10076809" y="2845608"/>
            <a:ext cx="629301" cy="609179"/>
            <a:chOff x="13764008" y="2464218"/>
            <a:chExt cx="763556" cy="739141"/>
          </a:xfrm>
        </p:grpSpPr>
        <p:sp>
          <p:nvSpPr>
            <p:cNvPr id="75" name="矩形 74">
              <a:extLst>
                <a:ext uri="{FF2B5EF4-FFF2-40B4-BE49-F238E27FC236}">
                  <a16:creationId xmlns:a16="http://schemas.microsoft.com/office/drawing/2014/main" id="{06960D51-D1EC-BA20-146F-C92A07944172}"/>
                </a:ext>
              </a:extLst>
            </p:cNvPr>
            <p:cNvSpPr/>
            <p:nvPr/>
          </p:nvSpPr>
          <p:spPr>
            <a:xfrm>
              <a:off x="13764008" y="2464218"/>
              <a:ext cx="763556" cy="739141"/>
            </a:xfrm>
            <a:prstGeom prst="rect">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pic>
          <p:nvPicPr>
            <p:cNvPr id="76" name="图形 75">
              <a:extLst>
                <a:ext uri="{FF2B5EF4-FFF2-40B4-BE49-F238E27FC236}">
                  <a16:creationId xmlns:a16="http://schemas.microsoft.com/office/drawing/2014/main" id="{906D4A39-6D15-2503-BEC2-9488CEDD26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811622" y="2501398"/>
              <a:ext cx="672751" cy="662559"/>
            </a:xfrm>
            <a:prstGeom prst="rect">
              <a:avLst/>
            </a:prstGeom>
          </p:spPr>
        </p:pic>
      </p:grpSp>
      <p:sp>
        <p:nvSpPr>
          <p:cNvPr id="77" name="文本框 76">
            <a:extLst>
              <a:ext uri="{FF2B5EF4-FFF2-40B4-BE49-F238E27FC236}">
                <a16:creationId xmlns:a16="http://schemas.microsoft.com/office/drawing/2014/main" id="{1C33C285-1D7F-BFD5-192B-91478B6678E7}"/>
              </a:ext>
            </a:extLst>
          </p:cNvPr>
          <p:cNvSpPr txBox="1"/>
          <p:nvPr userDrawn="1"/>
        </p:nvSpPr>
        <p:spPr>
          <a:xfrm>
            <a:off x="9977530" y="3514763"/>
            <a:ext cx="1166052" cy="461665"/>
          </a:xfrm>
          <a:prstGeom prst="rect">
            <a:avLst/>
          </a:prstGeom>
          <a:noFill/>
        </p:spPr>
        <p:txBody>
          <a:bodyPr wrap="square" rtlCol="0">
            <a:spAutoFit/>
          </a:bodyPr>
          <a:lstStyle/>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INTRO </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FASHION</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ACID T</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GRAPHIC NO.</a:t>
            </a:r>
            <a:endParaRPr lang="zh-CN" altLang="en-US"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endParaRPr>
          </a:p>
        </p:txBody>
      </p:sp>
      <p:sp>
        <p:nvSpPr>
          <p:cNvPr id="78" name="文本框 77">
            <a:extLst>
              <a:ext uri="{FF2B5EF4-FFF2-40B4-BE49-F238E27FC236}">
                <a16:creationId xmlns:a16="http://schemas.microsoft.com/office/drawing/2014/main" id="{A593C7D2-556C-30B6-1C4B-B1599C9C0352}"/>
              </a:ext>
            </a:extLst>
          </p:cNvPr>
          <p:cNvSpPr txBox="1"/>
          <p:nvPr userDrawn="1"/>
        </p:nvSpPr>
        <p:spPr>
          <a:xfrm rot="7610652">
            <a:off x="10059180" y="-1420143"/>
            <a:ext cx="2850304" cy="2789026"/>
          </a:xfrm>
          <a:prstGeom prst="rect">
            <a:avLst/>
          </a:prstGeom>
          <a:noFill/>
        </p:spPr>
        <p:txBody>
          <a:bodyPr wrap="square" rtlCol="0">
            <a:prstTxWarp prst="textCircle">
              <a:avLst>
                <a:gd name="adj" fmla="val 11878797"/>
              </a:avLst>
            </a:prstTxWarp>
            <a:spAutoFit/>
          </a:bodyPr>
          <a:lstStyle/>
          <a:p>
            <a:r>
              <a:rPr lang="en-US" altLang="zh-CN" sz="4400" dirty="0">
                <a:solidFill>
                  <a:schemeClr val="tx1"/>
                </a:solidFill>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rPr>
              <a:t>SELF –INTRODUTIONSELF-INTRODUCTION SELF-INTRODUCTION</a:t>
            </a:r>
            <a:endParaRPr lang="zh-CN" altLang="en-US" sz="4400" dirty="0">
              <a:solidFill>
                <a:schemeClr val="tx1"/>
              </a:solidFill>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endParaRPr>
          </a:p>
        </p:txBody>
      </p:sp>
      <p:pic>
        <p:nvPicPr>
          <p:cNvPr id="79" name="图片 78">
            <a:extLst>
              <a:ext uri="{FF2B5EF4-FFF2-40B4-BE49-F238E27FC236}">
                <a16:creationId xmlns:a16="http://schemas.microsoft.com/office/drawing/2014/main" id="{2A08965E-D44E-35A3-C4CA-0A9F3490BB63}"/>
              </a:ext>
            </a:extLst>
          </p:cNvPr>
          <p:cNvPicPr>
            <a:picLocks noChangeAspect="1"/>
          </p:cNvPicPr>
          <p:nvPr userDrawn="1"/>
        </p:nvPicPr>
        <p:blipFill>
          <a:blip r:embed="rId11"/>
          <a:stretch>
            <a:fillRect/>
          </a:stretch>
        </p:blipFill>
        <p:spPr>
          <a:xfrm>
            <a:off x="966055" y="677542"/>
            <a:ext cx="5310076" cy="4846740"/>
          </a:xfrm>
          <a:prstGeom prst="rect">
            <a:avLst/>
          </a:prstGeom>
        </p:spPr>
      </p:pic>
      <p:sp>
        <p:nvSpPr>
          <p:cNvPr id="80" name="文本框 79">
            <a:extLst>
              <a:ext uri="{FF2B5EF4-FFF2-40B4-BE49-F238E27FC236}">
                <a16:creationId xmlns:a16="http://schemas.microsoft.com/office/drawing/2014/main" id="{62E4BEF3-65FE-CD17-54FE-79EE715CFC24}"/>
              </a:ext>
            </a:extLst>
          </p:cNvPr>
          <p:cNvSpPr txBox="1"/>
          <p:nvPr userDrawn="1"/>
        </p:nvSpPr>
        <p:spPr>
          <a:xfrm rot="900000">
            <a:off x="1440263" y="2647781"/>
            <a:ext cx="4379862" cy="1775128"/>
          </a:xfrm>
          <a:prstGeom prst="rect">
            <a:avLst/>
          </a:prstGeom>
          <a:noFill/>
        </p:spPr>
        <p:txBody>
          <a:bodyPr wrap="square" rtlCol="0">
            <a:prstTxWarp prst="textRingInside">
              <a:avLst>
                <a:gd name="adj" fmla="val 61214"/>
              </a:avLst>
            </a:prstTxWarp>
            <a:spAutoFit/>
          </a:bodyPr>
          <a:lstStyle/>
          <a:p>
            <a:r>
              <a:rPr lang="en-US" altLang="zh-CN" sz="600" dirty="0">
                <a:solidFill>
                  <a:schemeClr val="tx1"/>
                </a:solidFill>
                <a:latin typeface="MiSans Heavy" panose="00000A00000000000000" pitchFamily="2" charset="-122"/>
                <a:ea typeface="MiSans Heavy" panose="00000A00000000000000" pitchFamily="2" charset="-122"/>
              </a:rPr>
              <a:t>ACID GRAPHIC STYLEE.O. BRAND INTRODUCTION  </a:t>
            </a:r>
            <a:endParaRPr lang="zh-CN" altLang="en-US" sz="600" dirty="0">
              <a:solidFill>
                <a:schemeClr val="tx1"/>
              </a:solidFill>
              <a:latin typeface="MiSans Heavy" panose="00000A00000000000000" pitchFamily="2" charset="-122"/>
              <a:ea typeface="MiSans Heavy" panose="00000A00000000000000" pitchFamily="2" charset="-122"/>
            </a:endParaRPr>
          </a:p>
        </p:txBody>
      </p:sp>
      <p:pic>
        <p:nvPicPr>
          <p:cNvPr id="81" name="图片 80">
            <a:extLst>
              <a:ext uri="{FF2B5EF4-FFF2-40B4-BE49-F238E27FC236}">
                <a16:creationId xmlns:a16="http://schemas.microsoft.com/office/drawing/2014/main" id="{F8694B62-F5F5-FFA4-6988-C9F628B9C515}"/>
              </a:ext>
            </a:extLst>
          </p:cNvPr>
          <p:cNvPicPr>
            <a:picLocks noChangeAspect="1"/>
          </p:cNvPicPr>
          <p:nvPr userDrawn="1"/>
        </p:nvPicPr>
        <p:blipFill rotWithShape="1">
          <a:blip r:embed="rId11"/>
          <a:srcRect b="41546"/>
          <a:stretch/>
        </p:blipFill>
        <p:spPr>
          <a:xfrm>
            <a:off x="975156" y="677542"/>
            <a:ext cx="5310076" cy="2833112"/>
          </a:xfrm>
          <a:prstGeom prst="rect">
            <a:avLst/>
          </a:prstGeom>
        </p:spPr>
      </p:pic>
      <p:pic>
        <p:nvPicPr>
          <p:cNvPr id="82" name="图片 81">
            <a:extLst>
              <a:ext uri="{FF2B5EF4-FFF2-40B4-BE49-F238E27FC236}">
                <a16:creationId xmlns:a16="http://schemas.microsoft.com/office/drawing/2014/main" id="{AF7431CB-A5A2-EA9C-A2A9-D31FA9CDCEE9}"/>
              </a:ext>
            </a:extLst>
          </p:cNvPr>
          <p:cNvPicPr>
            <a:picLocks noChangeAspect="1"/>
          </p:cNvPicPr>
          <p:nvPr userDrawn="1"/>
        </p:nvPicPr>
        <p:blipFill rotWithShape="1">
          <a:blip r:embed="rId11"/>
          <a:srcRect l="55544" t="1" b="34966"/>
          <a:stretch/>
        </p:blipFill>
        <p:spPr>
          <a:xfrm>
            <a:off x="3924606" y="677542"/>
            <a:ext cx="2360625" cy="3151970"/>
          </a:xfrm>
          <a:prstGeom prst="rect">
            <a:avLst/>
          </a:prstGeom>
        </p:spPr>
      </p:pic>
      <p:sp>
        <p:nvSpPr>
          <p:cNvPr id="86" name="文本占位符 85">
            <a:extLst>
              <a:ext uri="{FF2B5EF4-FFF2-40B4-BE49-F238E27FC236}">
                <a16:creationId xmlns:a16="http://schemas.microsoft.com/office/drawing/2014/main" id="{9DE78FA4-7144-9C59-96B5-18289D104AD4}"/>
              </a:ext>
            </a:extLst>
          </p:cNvPr>
          <p:cNvSpPr>
            <a:spLocks noGrp="1"/>
          </p:cNvSpPr>
          <p:nvPr userDrawn="1">
            <p:ph type="body" sz="quarter" idx="11"/>
          </p:nvPr>
        </p:nvSpPr>
        <p:spPr>
          <a:xfrm>
            <a:off x="5861801" y="4705168"/>
            <a:ext cx="3527665" cy="250682"/>
          </a:xfrm>
          <a:prstGeom prst="rect">
            <a:avLst/>
          </a:prstGeom>
        </p:spPr>
        <p:txBody>
          <a:bodyPr/>
          <a:lstStyle>
            <a:lvl1pPr marL="0" indent="0" algn="l">
              <a:buNone/>
              <a:defRPr sz="1400">
                <a:latin typeface="MiSans ExtraLight" panose="00000300000000000000" pitchFamily="2" charset="-122"/>
                <a:ea typeface="MiSans ExtraLight" panose="00000300000000000000" pitchFamily="2" charset="-122"/>
              </a:defRPr>
            </a:lvl1pPr>
            <a:lvl2pPr>
              <a:defRPr sz="1400">
                <a:latin typeface="MiSans ExtraLight" panose="00000300000000000000" pitchFamily="2" charset="-122"/>
                <a:ea typeface="MiSans ExtraLight" panose="00000300000000000000" pitchFamily="2" charset="-122"/>
              </a:defRPr>
            </a:lvl2pPr>
            <a:lvl3pPr>
              <a:defRPr sz="1400">
                <a:latin typeface="MiSans ExtraLight" panose="00000300000000000000" pitchFamily="2" charset="-122"/>
                <a:ea typeface="MiSans ExtraLight" panose="00000300000000000000" pitchFamily="2" charset="-122"/>
              </a:defRPr>
            </a:lvl3pPr>
            <a:lvl4pPr>
              <a:defRPr sz="1400">
                <a:latin typeface="MiSans ExtraLight" panose="00000300000000000000" pitchFamily="2" charset="-122"/>
                <a:ea typeface="MiSans ExtraLight" panose="00000300000000000000" pitchFamily="2" charset="-122"/>
              </a:defRPr>
            </a:lvl4pPr>
            <a:lvl5pPr>
              <a:defRPr sz="1400">
                <a:latin typeface="MiSans ExtraLight" panose="00000300000000000000" pitchFamily="2" charset="-122"/>
                <a:ea typeface="MiSans ExtraLight" panose="00000300000000000000" pitchFamily="2" charset="-122"/>
              </a:defRPr>
            </a:lvl5pPr>
          </a:lstStyle>
          <a:p>
            <a:pPr algn="dist"/>
            <a:endParaRPr lang="zh-CN" altLang="en-US" sz="1400" dirty="0">
              <a:solidFill>
                <a:schemeClr val="bg1"/>
              </a:solidFill>
              <a:latin typeface="MiSans ExtraLight" panose="00000300000000000000" pitchFamily="2" charset="-122"/>
              <a:ea typeface="MiSans ExtraLight" panose="00000300000000000000" pitchFamily="2" charset="-122"/>
            </a:endParaRPr>
          </a:p>
        </p:txBody>
      </p:sp>
      <p:sp>
        <p:nvSpPr>
          <p:cNvPr id="84" name="文本占位符 83">
            <a:extLst>
              <a:ext uri="{FF2B5EF4-FFF2-40B4-BE49-F238E27FC236}">
                <a16:creationId xmlns:a16="http://schemas.microsoft.com/office/drawing/2014/main" id="{6EC04A0B-323C-797C-4840-C9088645CD75}"/>
              </a:ext>
            </a:extLst>
          </p:cNvPr>
          <p:cNvSpPr>
            <a:spLocks noGrp="1"/>
          </p:cNvSpPr>
          <p:nvPr userDrawn="1">
            <p:ph type="body" sz="quarter" idx="10"/>
          </p:nvPr>
        </p:nvSpPr>
        <p:spPr>
          <a:xfrm>
            <a:off x="5786909" y="3828492"/>
            <a:ext cx="4924425" cy="871538"/>
          </a:xfrm>
          <a:prstGeom prst="rect">
            <a:avLst/>
          </a:prstGeom>
        </p:spPr>
        <p:txBody>
          <a:bodyPr/>
          <a:lstStyle>
            <a:lvl1pPr marL="0" indent="0">
              <a:buNone/>
              <a:defRPr sz="5400">
                <a:solidFill>
                  <a:schemeClr val="lt1"/>
                </a:solidFill>
                <a:latin typeface="字制区喜脉体" panose="02000603000000000000" pitchFamily="2" charset="-122"/>
                <a:ea typeface="字制区喜脉体" panose="02000603000000000000" pitchFamily="2" charset="-122"/>
              </a:defRPr>
            </a:lvl1pPr>
            <a:lvl2pPr>
              <a:defRPr sz="5400">
                <a:latin typeface="字制区喜脉体" panose="02000603000000000000" pitchFamily="2" charset="-122"/>
                <a:ea typeface="字制区喜脉体" panose="02000603000000000000" pitchFamily="2" charset="-122"/>
              </a:defRPr>
            </a:lvl2pPr>
            <a:lvl3pPr>
              <a:defRPr sz="5400">
                <a:latin typeface="字制区喜脉体" panose="02000603000000000000" pitchFamily="2" charset="-122"/>
                <a:ea typeface="字制区喜脉体" panose="02000603000000000000" pitchFamily="2" charset="-122"/>
              </a:defRPr>
            </a:lvl3pPr>
            <a:lvl4pPr>
              <a:defRPr sz="5400">
                <a:latin typeface="字制区喜脉体" panose="02000603000000000000" pitchFamily="2" charset="-122"/>
                <a:ea typeface="字制区喜脉体" panose="02000603000000000000" pitchFamily="2" charset="-122"/>
              </a:defRPr>
            </a:lvl4pPr>
            <a:lvl5pPr>
              <a:defRPr sz="5400">
                <a:latin typeface="字制区喜脉体" panose="02000603000000000000" pitchFamily="2" charset="-122"/>
                <a:ea typeface="字制区喜脉体" panose="02000603000000000000" pitchFamily="2" charset="-122"/>
              </a:defRPr>
            </a:lvl5pPr>
          </a:lstStyle>
          <a:p>
            <a:pPr lvl="0"/>
            <a:endParaRPr lang="zh-CN" altLang="en-US" dirty="0"/>
          </a:p>
        </p:txBody>
      </p:sp>
      <p:sp>
        <p:nvSpPr>
          <p:cNvPr id="19" name="文本框 18">
            <a:extLst>
              <a:ext uri="{FF2B5EF4-FFF2-40B4-BE49-F238E27FC236}">
                <a16:creationId xmlns:a16="http://schemas.microsoft.com/office/drawing/2014/main" id="{9BFCB6CF-BF9A-4115-EE3D-691B202F4913}"/>
              </a:ext>
            </a:extLst>
          </p:cNvPr>
          <p:cNvSpPr txBox="1"/>
          <p:nvPr userDrawn="1"/>
        </p:nvSpPr>
        <p:spPr>
          <a:xfrm>
            <a:off x="-2387202" y="6312704"/>
            <a:ext cx="14535732" cy="1452385"/>
          </a:xfrm>
          <a:prstGeom prst="rect">
            <a:avLst/>
          </a:prstGeom>
          <a:noFill/>
        </p:spPr>
        <p:txBody>
          <a:bodyPr wrap="square" rtlCol="0">
            <a:spAutoFit/>
          </a:bodyPr>
          <a:lstStyle/>
          <a:p>
            <a:pPr algn="r">
              <a:lnSpc>
                <a:spcPct val="70000"/>
              </a:lnSpc>
            </a:pPr>
            <a:r>
              <a:rPr lang="en-US" altLang="zh-CN" sz="12000" dirty="0">
                <a:ln>
                  <a:solidFill>
                    <a:schemeClr val="bg1">
                      <a:alpha val="30000"/>
                    </a:schemeClr>
                  </a:solidFill>
                </a:ln>
                <a:noFill/>
                <a:latin typeface="Salvaje Display" panose="00000500000000000000" pitchFamily="50" charset="0"/>
                <a:ea typeface="MiSans Heavy" panose="00000A00000000000000" pitchFamily="2" charset="-122"/>
              </a:rPr>
              <a:t>A</a:t>
            </a:r>
            <a:r>
              <a:rPr lang="en-US" altLang="zh-CN" sz="12000" dirty="0">
                <a:ln>
                  <a:solidFill>
                    <a:schemeClr val="bg1">
                      <a:alpha val="30000"/>
                    </a:schemeClr>
                  </a:solidFill>
                </a:ln>
                <a:solidFill>
                  <a:schemeClr val="bg1">
                    <a:alpha val="20000"/>
                  </a:schemeClr>
                </a:solidFill>
                <a:latin typeface="Salvaje Display" panose="00000500000000000000" pitchFamily="50" charset="0"/>
                <a:ea typeface="MiSans Heavy" panose="00000A00000000000000" pitchFamily="2" charset="-122"/>
              </a:rPr>
              <a:t>CID</a:t>
            </a:r>
          </a:p>
        </p:txBody>
      </p:sp>
      <p:sp>
        <p:nvSpPr>
          <p:cNvPr id="3" name="内容占位符 2">
            <a:extLst>
              <a:ext uri="{FF2B5EF4-FFF2-40B4-BE49-F238E27FC236}">
                <a16:creationId xmlns:a16="http://schemas.microsoft.com/office/drawing/2014/main" id="{DAAA501A-DEFC-3A2F-4DF1-F0E790B1082F}"/>
              </a:ext>
            </a:extLst>
          </p:cNvPr>
          <p:cNvSpPr>
            <a:spLocks noGrp="1"/>
          </p:cNvSpPr>
          <p:nvPr>
            <p:ph sz="quarter" idx="14" hasCustomPrompt="1"/>
          </p:nvPr>
        </p:nvSpPr>
        <p:spPr>
          <a:xfrm>
            <a:off x="5786438" y="1994861"/>
            <a:ext cx="3643312" cy="2065337"/>
          </a:xfrm>
          <a:prstGeom prst="rect">
            <a:avLst/>
          </a:prstGeom>
        </p:spPr>
        <p:txBody>
          <a:bodyPr/>
          <a:lstStyle>
            <a:lvl1pPr marL="0" indent="0">
              <a:buNone/>
              <a:defRPr sz="13200">
                <a:ln>
                  <a:solidFill>
                    <a:schemeClr val="accent1"/>
                  </a:solidFill>
                </a:ln>
                <a:noFill/>
                <a:latin typeface="Salvaje Display" panose="00000500000000000000" pitchFamily="50" charset="0"/>
                <a:ea typeface="MiSans Heavy" panose="00000A00000000000000" pitchFamily="2" charset="-122"/>
              </a:defRPr>
            </a:lvl1pPr>
            <a:lvl2pPr marL="457200" indent="0">
              <a:buNone/>
              <a:defRPr sz="13200">
                <a:latin typeface="Salvaje Display" panose="00000500000000000000" pitchFamily="50" charset="0"/>
              </a:defRPr>
            </a:lvl2pPr>
          </a:lstStyle>
          <a:p>
            <a:pPr lvl="0"/>
            <a:r>
              <a:rPr lang="en-US" altLang="zh-CN" dirty="0"/>
              <a:t>01</a:t>
            </a:r>
            <a:endParaRPr lang="zh-CN" altLang="en-US" dirty="0"/>
          </a:p>
        </p:txBody>
      </p:sp>
      <p:sp useBgFill="1">
        <p:nvSpPr>
          <p:cNvPr id="4" name="矩形 3">
            <a:extLst>
              <a:ext uri="{FF2B5EF4-FFF2-40B4-BE49-F238E27FC236}">
                <a16:creationId xmlns:a16="http://schemas.microsoft.com/office/drawing/2014/main" id="{FEEC2A07-9F13-0ABB-1FAC-26573BCD5B3E}"/>
              </a:ext>
            </a:extLst>
          </p:cNvPr>
          <p:cNvSpPr/>
          <p:nvPr userDrawn="1"/>
        </p:nvSpPr>
        <p:spPr>
          <a:xfrm>
            <a:off x="5865898" y="2920162"/>
            <a:ext cx="2333844" cy="2906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90" name="文本占位符 89">
            <a:extLst>
              <a:ext uri="{FF2B5EF4-FFF2-40B4-BE49-F238E27FC236}">
                <a16:creationId xmlns:a16="http://schemas.microsoft.com/office/drawing/2014/main" id="{93C1F16F-28D5-9FBE-0A5F-1A504AF0CFB7}"/>
              </a:ext>
            </a:extLst>
          </p:cNvPr>
          <p:cNvSpPr>
            <a:spLocks noGrp="1"/>
          </p:cNvSpPr>
          <p:nvPr>
            <p:ph type="body" sz="quarter" idx="13"/>
          </p:nvPr>
        </p:nvSpPr>
        <p:spPr>
          <a:xfrm>
            <a:off x="5849127" y="2937173"/>
            <a:ext cx="2188846" cy="284162"/>
          </a:xfrm>
          <a:prstGeom prst="rect">
            <a:avLst/>
          </a:prstGeom>
        </p:spPr>
        <p:txBody>
          <a:bodyPr/>
          <a:lstStyle>
            <a:lvl1pPr marL="0" indent="0" algn="dist">
              <a:buNone/>
              <a:defRPr sz="1600">
                <a:solidFill>
                  <a:srgbClr val="E8CCFF"/>
                </a:solidFill>
                <a:latin typeface="MiSans Heavy" panose="00000A00000000000000" pitchFamily="2" charset="-122"/>
                <a:ea typeface="MiSans Heavy" panose="00000A00000000000000" pitchFamily="2" charset="-122"/>
              </a:defRPr>
            </a:lvl1pPr>
            <a:lvl2pPr>
              <a:defRPr sz="1600">
                <a:latin typeface="MiSans Heavy" panose="00000A00000000000000" pitchFamily="2" charset="-122"/>
                <a:ea typeface="MiSans Heavy" panose="00000A00000000000000" pitchFamily="2" charset="-122"/>
              </a:defRPr>
            </a:lvl2pPr>
            <a:lvl3pPr>
              <a:defRPr sz="1600">
                <a:latin typeface="MiSans Heavy" panose="00000A00000000000000" pitchFamily="2" charset="-122"/>
                <a:ea typeface="MiSans Heavy" panose="00000A00000000000000" pitchFamily="2" charset="-122"/>
              </a:defRPr>
            </a:lvl3pPr>
            <a:lvl4pPr>
              <a:defRPr sz="1600">
                <a:latin typeface="MiSans Heavy" panose="00000A00000000000000" pitchFamily="2" charset="-122"/>
                <a:ea typeface="MiSans Heavy" panose="00000A00000000000000" pitchFamily="2" charset="-122"/>
              </a:defRPr>
            </a:lvl4pPr>
            <a:lvl5pPr>
              <a:defRPr sz="1600">
                <a:latin typeface="MiSans Heavy" panose="00000A00000000000000" pitchFamily="2" charset="-122"/>
                <a:ea typeface="MiSans Heavy" panose="00000A00000000000000" pitchFamily="2" charset="-122"/>
              </a:defRPr>
            </a:lvl5pPr>
          </a:lstStyle>
          <a:p>
            <a:pPr algn="dist"/>
            <a:endParaRPr lang="zh-CN" altLang="en-US" sz="1600" dirty="0">
              <a:solidFill>
                <a:schemeClr val="bg1"/>
              </a:solidFill>
              <a:latin typeface="MiSans Heavy" panose="00000A00000000000000" pitchFamily="2" charset="-122"/>
              <a:ea typeface="MiSans Heavy" panose="00000A00000000000000" pitchFamily="2" charset="-122"/>
            </a:endParaRPr>
          </a:p>
        </p:txBody>
      </p:sp>
    </p:spTree>
    <p:extLst>
      <p:ext uri="{BB962C8B-B14F-4D97-AF65-F5344CB8AC3E}">
        <p14:creationId xmlns:p14="http://schemas.microsoft.com/office/powerpoint/2010/main" val="1821845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5" name="图形 25">
            <a:extLst>
              <a:ext uri="{FF2B5EF4-FFF2-40B4-BE49-F238E27FC236}">
                <a16:creationId xmlns:a16="http://schemas.microsoft.com/office/drawing/2014/main" id="{5F666989-E2AB-F52E-89A6-133D29737EDE}"/>
              </a:ext>
            </a:extLst>
          </p:cNvPr>
          <p:cNvSpPr/>
          <p:nvPr userDrawn="1"/>
        </p:nvSpPr>
        <p:spPr>
          <a:xfrm rot="5400000">
            <a:off x="11721974" y="3376721"/>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6" name="图形 25">
            <a:extLst>
              <a:ext uri="{FF2B5EF4-FFF2-40B4-BE49-F238E27FC236}">
                <a16:creationId xmlns:a16="http://schemas.microsoft.com/office/drawing/2014/main" id="{1FA1A5CE-13FB-88BC-07FB-6452A46DC9C0}"/>
              </a:ext>
            </a:extLst>
          </p:cNvPr>
          <p:cNvSpPr/>
          <p:nvPr userDrawn="1"/>
        </p:nvSpPr>
        <p:spPr>
          <a:xfrm rot="5400000">
            <a:off x="11721914" y="5777579"/>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cxnSp>
        <p:nvCxnSpPr>
          <p:cNvPr id="7" name="直接连接符 6">
            <a:extLst>
              <a:ext uri="{FF2B5EF4-FFF2-40B4-BE49-F238E27FC236}">
                <a16:creationId xmlns:a16="http://schemas.microsoft.com/office/drawing/2014/main" id="{1C795029-EE4A-8356-2C11-8700A15BD0B3}"/>
              </a:ext>
            </a:extLst>
          </p:cNvPr>
          <p:cNvCxnSpPr/>
          <p:nvPr userDrawn="1"/>
        </p:nvCxnSpPr>
        <p:spPr>
          <a:xfrm rot="5400000">
            <a:off x="10739718" y="4679729"/>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DA93F0BF-A2FB-5194-7C29-F2D46678E983}"/>
              </a:ext>
            </a:extLst>
          </p:cNvPr>
          <p:cNvGrpSpPr/>
          <p:nvPr userDrawn="1"/>
        </p:nvGrpSpPr>
        <p:grpSpPr>
          <a:xfrm rot="5400000">
            <a:off x="11211190" y="2306380"/>
            <a:ext cx="1279670" cy="259776"/>
            <a:chOff x="19249714" y="-3754229"/>
            <a:chExt cx="1279670" cy="259776"/>
          </a:xfrm>
        </p:grpSpPr>
        <p:sp>
          <p:nvSpPr>
            <p:cNvPr id="9" name="椭圆 8">
              <a:extLst>
                <a:ext uri="{FF2B5EF4-FFF2-40B4-BE49-F238E27FC236}">
                  <a16:creationId xmlns:a16="http://schemas.microsoft.com/office/drawing/2014/main" id="{C8CDD48D-92AB-708B-E4FC-F14FA9A23A62}"/>
                </a:ext>
              </a:extLst>
            </p:cNvPr>
            <p:cNvSpPr/>
            <p:nvPr/>
          </p:nvSpPr>
          <p:spPr>
            <a:xfrm>
              <a:off x="1924971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10" name="椭圆 9">
              <a:extLst>
                <a:ext uri="{FF2B5EF4-FFF2-40B4-BE49-F238E27FC236}">
                  <a16:creationId xmlns:a16="http://schemas.microsoft.com/office/drawing/2014/main" id="{30981298-FE7C-F346-9310-A2510DB96C24}"/>
                </a:ext>
              </a:extLst>
            </p:cNvPr>
            <p:cNvSpPr/>
            <p:nvPr/>
          </p:nvSpPr>
          <p:spPr>
            <a:xfrm>
              <a:off x="19589679"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11" name="椭圆 10">
              <a:extLst>
                <a:ext uri="{FF2B5EF4-FFF2-40B4-BE49-F238E27FC236}">
                  <a16:creationId xmlns:a16="http://schemas.microsoft.com/office/drawing/2014/main" id="{0B1E6873-DAA7-8FC2-3AED-EF57DD2D0C47}"/>
                </a:ext>
              </a:extLst>
            </p:cNvPr>
            <p:cNvSpPr/>
            <p:nvPr/>
          </p:nvSpPr>
          <p:spPr>
            <a:xfrm>
              <a:off x="1992964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12" name="椭圆 11">
              <a:extLst>
                <a:ext uri="{FF2B5EF4-FFF2-40B4-BE49-F238E27FC236}">
                  <a16:creationId xmlns:a16="http://schemas.microsoft.com/office/drawing/2014/main" id="{A3F7EB61-45E1-4AC6-7D92-4759EF607E48}"/>
                </a:ext>
              </a:extLst>
            </p:cNvPr>
            <p:cNvSpPr/>
            <p:nvPr/>
          </p:nvSpPr>
          <p:spPr>
            <a:xfrm>
              <a:off x="20269608" y="-3754229"/>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grpSp>
        <p:nvGrpSpPr>
          <p:cNvPr id="13" name="组合 12">
            <a:extLst>
              <a:ext uri="{FF2B5EF4-FFF2-40B4-BE49-F238E27FC236}">
                <a16:creationId xmlns:a16="http://schemas.microsoft.com/office/drawing/2014/main" id="{E2766425-333A-9FD0-BA0F-C67150647FEA}"/>
              </a:ext>
            </a:extLst>
          </p:cNvPr>
          <p:cNvGrpSpPr/>
          <p:nvPr userDrawn="1"/>
        </p:nvGrpSpPr>
        <p:grpSpPr>
          <a:xfrm>
            <a:off x="127385" y="499659"/>
            <a:ext cx="1180562" cy="369332"/>
            <a:chOff x="1259598" y="6353106"/>
            <a:chExt cx="1180562" cy="369332"/>
          </a:xfrm>
        </p:grpSpPr>
        <p:sp>
          <p:nvSpPr>
            <p:cNvPr id="14" name="文本框 13">
              <a:extLst>
                <a:ext uri="{FF2B5EF4-FFF2-40B4-BE49-F238E27FC236}">
                  <a16:creationId xmlns:a16="http://schemas.microsoft.com/office/drawing/2014/main" id="{856DC0DE-D4DE-D48E-78A2-2425ACA3D638}"/>
                </a:ext>
              </a:extLst>
            </p:cNvPr>
            <p:cNvSpPr txBox="1"/>
            <p:nvPr/>
          </p:nvSpPr>
          <p:spPr>
            <a:xfrm>
              <a:off x="1554166" y="6353106"/>
              <a:ext cx="885994" cy="369332"/>
            </a:xfrm>
            <a:prstGeom prst="rect">
              <a:avLst/>
            </a:prstGeom>
            <a:noFill/>
          </p:spPr>
          <p:txBody>
            <a:bodyPr wrap="square" rtlCol="0">
              <a:spAutoFit/>
            </a:bodyPr>
            <a:lstStyle/>
            <a:p>
              <a:pPr algn="ctr"/>
              <a:r>
                <a:rPr lang="en-US" altLang="zh-CN" dirty="0">
                  <a:solidFill>
                    <a:schemeClr val="lt1"/>
                  </a:solidFill>
                  <a:latin typeface="MiSans Heavy" panose="00000A00000000000000" pitchFamily="2" charset="-122"/>
                  <a:ea typeface="MiSans Heavy" panose="00000A00000000000000" pitchFamily="2" charset="-122"/>
                </a:rPr>
                <a:t>WIN</a:t>
              </a:r>
              <a:endParaRPr lang="zh-CN" altLang="en-US" dirty="0">
                <a:solidFill>
                  <a:schemeClr val="lt1"/>
                </a:solidFill>
                <a:latin typeface="MiSans Heavy" panose="00000A00000000000000" pitchFamily="2" charset="-122"/>
                <a:ea typeface="MiSans Heavy" panose="00000A00000000000000" pitchFamily="2" charset="-122"/>
              </a:endParaRPr>
            </a:p>
          </p:txBody>
        </p:sp>
        <p:sp>
          <p:nvSpPr>
            <p:cNvPr id="15" name="任意多边形: 形状 14">
              <a:extLst>
                <a:ext uri="{FF2B5EF4-FFF2-40B4-BE49-F238E27FC236}">
                  <a16:creationId xmlns:a16="http://schemas.microsoft.com/office/drawing/2014/main" id="{A924CDBE-1B73-BCCC-FF52-57A8E5054313}"/>
                </a:ext>
              </a:extLst>
            </p:cNvPr>
            <p:cNvSpPr/>
            <p:nvPr/>
          </p:nvSpPr>
          <p:spPr>
            <a:xfrm>
              <a:off x="1259598" y="6442504"/>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grpSp>
      <p:grpSp>
        <p:nvGrpSpPr>
          <p:cNvPr id="16" name="组合 15">
            <a:extLst>
              <a:ext uri="{FF2B5EF4-FFF2-40B4-BE49-F238E27FC236}">
                <a16:creationId xmlns:a16="http://schemas.microsoft.com/office/drawing/2014/main" id="{CF027E6F-8E15-96D4-0E1F-9B30A3E3EB44}"/>
              </a:ext>
            </a:extLst>
          </p:cNvPr>
          <p:cNvGrpSpPr/>
          <p:nvPr userDrawn="1"/>
        </p:nvGrpSpPr>
        <p:grpSpPr>
          <a:xfrm>
            <a:off x="106489" y="1603299"/>
            <a:ext cx="279752" cy="1066198"/>
            <a:chOff x="63460" y="1042284"/>
            <a:chExt cx="367328" cy="1399973"/>
          </a:xfrm>
        </p:grpSpPr>
        <p:sp>
          <p:nvSpPr>
            <p:cNvPr id="17" name="任意多边形: 形状 16">
              <a:extLst>
                <a:ext uri="{FF2B5EF4-FFF2-40B4-BE49-F238E27FC236}">
                  <a16:creationId xmlns:a16="http://schemas.microsoft.com/office/drawing/2014/main" id="{3A714C10-5CC1-AA5F-788E-BFD7CB79723C}"/>
                </a:ext>
              </a:extLst>
            </p:cNvPr>
            <p:cNvSpPr/>
            <p:nvPr/>
          </p:nvSpPr>
          <p:spPr>
            <a:xfrm rot="18900000" flipH="1">
              <a:off x="63460" y="1042284"/>
              <a:ext cx="367328" cy="367328"/>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18" name="任意多边形: 形状 17">
              <a:extLst>
                <a:ext uri="{FF2B5EF4-FFF2-40B4-BE49-F238E27FC236}">
                  <a16:creationId xmlns:a16="http://schemas.microsoft.com/office/drawing/2014/main" id="{AFAF7E2A-6557-7463-9326-2FA25114B4D3}"/>
                </a:ext>
              </a:extLst>
            </p:cNvPr>
            <p:cNvSpPr/>
            <p:nvPr/>
          </p:nvSpPr>
          <p:spPr>
            <a:xfrm rot="18900000" flipH="1">
              <a:off x="63460" y="1558607"/>
              <a:ext cx="367328" cy="367328"/>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19" name="任意多边形: 形状 18">
              <a:extLst>
                <a:ext uri="{FF2B5EF4-FFF2-40B4-BE49-F238E27FC236}">
                  <a16:creationId xmlns:a16="http://schemas.microsoft.com/office/drawing/2014/main" id="{31AD9919-3AD8-990B-8043-8FC4B3E61257}"/>
                </a:ext>
              </a:extLst>
            </p:cNvPr>
            <p:cNvSpPr/>
            <p:nvPr/>
          </p:nvSpPr>
          <p:spPr>
            <a:xfrm rot="18900000" flipH="1">
              <a:off x="63460" y="2074929"/>
              <a:ext cx="367328" cy="367328"/>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grpSp>
      <p:grpSp>
        <p:nvGrpSpPr>
          <p:cNvPr id="20" name="组合 19">
            <a:extLst>
              <a:ext uri="{FF2B5EF4-FFF2-40B4-BE49-F238E27FC236}">
                <a16:creationId xmlns:a16="http://schemas.microsoft.com/office/drawing/2014/main" id="{4F84CB7D-BBAA-EAFC-DB6C-2F47FD0AC714}"/>
              </a:ext>
            </a:extLst>
          </p:cNvPr>
          <p:cNvGrpSpPr/>
          <p:nvPr userDrawn="1"/>
        </p:nvGrpSpPr>
        <p:grpSpPr>
          <a:xfrm>
            <a:off x="119134" y="171195"/>
            <a:ext cx="11963866" cy="6508046"/>
            <a:chOff x="757746" y="522487"/>
            <a:chExt cx="10686642" cy="5813268"/>
          </a:xfrm>
        </p:grpSpPr>
        <p:sp>
          <p:nvSpPr>
            <p:cNvPr id="21" name="矩形 20">
              <a:extLst>
                <a:ext uri="{FF2B5EF4-FFF2-40B4-BE49-F238E27FC236}">
                  <a16:creationId xmlns:a16="http://schemas.microsoft.com/office/drawing/2014/main" id="{D385F1F6-23C1-E645-4C5D-3845CD520DA9}"/>
                </a:ext>
              </a:extLst>
            </p:cNvPr>
            <p:cNvSpPr/>
            <p:nvPr/>
          </p:nvSpPr>
          <p:spPr>
            <a:xfrm>
              <a:off x="757746" y="522488"/>
              <a:ext cx="10676916" cy="5813267"/>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cxnSp>
          <p:nvCxnSpPr>
            <p:cNvPr id="22" name="直接连接符 21">
              <a:extLst>
                <a:ext uri="{FF2B5EF4-FFF2-40B4-BE49-F238E27FC236}">
                  <a16:creationId xmlns:a16="http://schemas.microsoft.com/office/drawing/2014/main" id="{AC88BA1B-A696-99E9-10D9-5363F9375E54}"/>
                </a:ext>
              </a:extLst>
            </p:cNvPr>
            <p:cNvCxnSpPr>
              <a:cxnSpLocks/>
              <a:stCxn id="27" idx="3"/>
            </p:cNvCxnSpPr>
            <p:nvPr/>
          </p:nvCxnSpPr>
          <p:spPr>
            <a:xfrm flipV="1">
              <a:off x="1923804" y="1489416"/>
              <a:ext cx="9486449" cy="131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23" name="任意多边形: 形状 22">
              <a:extLst>
                <a:ext uri="{FF2B5EF4-FFF2-40B4-BE49-F238E27FC236}">
                  <a16:creationId xmlns:a16="http://schemas.microsoft.com/office/drawing/2014/main" id="{58A0BD7C-8129-A278-D2B2-2B2C1C062BBB}"/>
                </a:ext>
              </a:extLst>
            </p:cNvPr>
            <p:cNvSpPr/>
            <p:nvPr/>
          </p:nvSpPr>
          <p:spPr>
            <a:xfrm rot="5400000" flipV="1">
              <a:off x="720522" y="1345119"/>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24" name="任意多边形: 形状 23">
              <a:extLst>
                <a:ext uri="{FF2B5EF4-FFF2-40B4-BE49-F238E27FC236}">
                  <a16:creationId xmlns:a16="http://schemas.microsoft.com/office/drawing/2014/main" id="{501BC94A-7856-5512-8C53-C4DF32F3DCAF}"/>
                </a:ext>
              </a:extLst>
            </p:cNvPr>
            <p:cNvSpPr/>
            <p:nvPr/>
          </p:nvSpPr>
          <p:spPr>
            <a:xfrm rot="16200000" flipH="1" flipV="1">
              <a:off x="11114645" y="1345119"/>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25" name="任意多边形: 形状 24">
              <a:extLst>
                <a:ext uri="{FF2B5EF4-FFF2-40B4-BE49-F238E27FC236}">
                  <a16:creationId xmlns:a16="http://schemas.microsoft.com/office/drawing/2014/main" id="{605651D2-5727-F794-3251-ADF670C41892}"/>
                </a:ext>
              </a:extLst>
            </p:cNvPr>
            <p:cNvSpPr/>
            <p:nvPr/>
          </p:nvSpPr>
          <p:spPr>
            <a:xfrm>
              <a:off x="1435842" y="522487"/>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cxnSp>
          <p:nvCxnSpPr>
            <p:cNvPr id="26" name="直接连接符 25">
              <a:extLst>
                <a:ext uri="{FF2B5EF4-FFF2-40B4-BE49-F238E27FC236}">
                  <a16:creationId xmlns:a16="http://schemas.microsoft.com/office/drawing/2014/main" id="{0CEF76CD-822E-C120-0C42-E866F9D1050D}"/>
                </a:ext>
              </a:extLst>
            </p:cNvPr>
            <p:cNvCxnSpPr>
              <a:cxnSpLocks/>
            </p:cNvCxnSpPr>
            <p:nvPr/>
          </p:nvCxnSpPr>
          <p:spPr>
            <a:xfrm>
              <a:off x="1614507" y="1816457"/>
              <a:ext cx="1270" cy="431253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27" name="图形 25">
              <a:extLst>
                <a:ext uri="{FF2B5EF4-FFF2-40B4-BE49-F238E27FC236}">
                  <a16:creationId xmlns:a16="http://schemas.microsoft.com/office/drawing/2014/main" id="{60EF9A40-8F9C-092A-8A3E-8DAD561667F2}"/>
                </a:ext>
              </a:extLst>
            </p:cNvPr>
            <p:cNvSpPr/>
            <p:nvPr/>
          </p:nvSpPr>
          <p:spPr>
            <a:xfrm>
              <a:off x="1326725" y="1165079"/>
              <a:ext cx="599344" cy="65146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28" name="任意多边形: 形状 27">
              <a:extLst>
                <a:ext uri="{FF2B5EF4-FFF2-40B4-BE49-F238E27FC236}">
                  <a16:creationId xmlns:a16="http://schemas.microsoft.com/office/drawing/2014/main" id="{E1588358-12E0-3DCE-FA3F-679E7D382CA9}"/>
                </a:ext>
              </a:extLst>
            </p:cNvPr>
            <p:cNvSpPr/>
            <p:nvPr/>
          </p:nvSpPr>
          <p:spPr>
            <a:xfrm flipV="1">
              <a:off x="1428280" y="6128987"/>
              <a:ext cx="379119" cy="206524"/>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lstStyle/>
            <a:p>
              <a:endParaRPr lang="zh-CN" altLang="en-US" dirty="0">
                <a:latin typeface="MiSans Heavy" panose="00000A00000000000000" pitchFamily="2" charset="-122"/>
                <a:ea typeface="MiSans Heavy" panose="00000A00000000000000" pitchFamily="2" charset="-122"/>
              </a:endParaRPr>
            </a:p>
          </p:txBody>
        </p:sp>
        <p:cxnSp>
          <p:nvCxnSpPr>
            <p:cNvPr id="29" name="直接连接符 28">
              <a:extLst>
                <a:ext uri="{FF2B5EF4-FFF2-40B4-BE49-F238E27FC236}">
                  <a16:creationId xmlns:a16="http://schemas.microsoft.com/office/drawing/2014/main" id="{B6A48088-5A76-57EA-61B9-0D335D3924CD}"/>
                </a:ext>
              </a:extLst>
            </p:cNvPr>
            <p:cNvCxnSpPr>
              <a:cxnSpLocks/>
            </p:cNvCxnSpPr>
            <p:nvPr/>
          </p:nvCxnSpPr>
          <p:spPr>
            <a:xfrm>
              <a:off x="1624132" y="718225"/>
              <a:ext cx="0" cy="461061"/>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C25CBA80-4956-0C26-520E-7F8ABDE2F7B9}"/>
                </a:ext>
              </a:extLst>
            </p:cNvPr>
            <p:cNvCxnSpPr>
              <a:cxnSpLocks/>
              <a:endCxn id="27" idx="1"/>
            </p:cNvCxnSpPr>
            <p:nvPr/>
          </p:nvCxnSpPr>
          <p:spPr>
            <a:xfrm>
              <a:off x="996543" y="1490726"/>
              <a:ext cx="327917"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7ED41066-EF96-2BF6-5C61-1FF33620CD22}"/>
              </a:ext>
            </a:extLst>
          </p:cNvPr>
          <p:cNvGrpSpPr/>
          <p:nvPr userDrawn="1"/>
        </p:nvGrpSpPr>
        <p:grpSpPr>
          <a:xfrm>
            <a:off x="10519831" y="474540"/>
            <a:ext cx="1384175" cy="462195"/>
            <a:chOff x="10519831" y="383689"/>
            <a:chExt cx="1384175" cy="462195"/>
          </a:xfrm>
        </p:grpSpPr>
        <p:grpSp>
          <p:nvGrpSpPr>
            <p:cNvPr id="32" name="组合 31">
              <a:extLst>
                <a:ext uri="{FF2B5EF4-FFF2-40B4-BE49-F238E27FC236}">
                  <a16:creationId xmlns:a16="http://schemas.microsoft.com/office/drawing/2014/main" id="{88F33E09-5CFC-23A8-B0E4-661D6CFD02E4}"/>
                </a:ext>
              </a:extLst>
            </p:cNvPr>
            <p:cNvGrpSpPr/>
            <p:nvPr/>
          </p:nvGrpSpPr>
          <p:grpSpPr>
            <a:xfrm>
              <a:off x="10519831" y="383689"/>
              <a:ext cx="1384175" cy="432931"/>
              <a:chOff x="15708947" y="3796708"/>
              <a:chExt cx="1042248" cy="498058"/>
            </a:xfrm>
          </p:grpSpPr>
          <p:sp>
            <p:nvSpPr>
              <p:cNvPr id="38" name="矩形: 圆角 37">
                <a:extLst>
                  <a:ext uri="{FF2B5EF4-FFF2-40B4-BE49-F238E27FC236}">
                    <a16:creationId xmlns:a16="http://schemas.microsoft.com/office/drawing/2014/main" id="{E1B33A8B-66BD-7548-ED41-74FD01AEEC12}"/>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39" name="矩形: 圆角 120">
                <a:extLst>
                  <a:ext uri="{FF2B5EF4-FFF2-40B4-BE49-F238E27FC236}">
                    <a16:creationId xmlns:a16="http://schemas.microsoft.com/office/drawing/2014/main" id="{A2DE1B9D-1EA3-23F1-6E3B-B634E1457FC0}"/>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sp>
            <p:nvSpPr>
              <p:cNvPr id="40" name="矩形: 圆角 120">
                <a:extLst>
                  <a:ext uri="{FF2B5EF4-FFF2-40B4-BE49-F238E27FC236}">
                    <a16:creationId xmlns:a16="http://schemas.microsoft.com/office/drawing/2014/main" id="{51E66697-68B5-CEF9-BBA3-F2F1EDC8D949}"/>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Sans Heavy" panose="00000A00000000000000" pitchFamily="2" charset="-122"/>
                  <a:ea typeface="MiSans Heavy" panose="00000A00000000000000" pitchFamily="2" charset="-122"/>
                </a:endParaRPr>
              </a:p>
            </p:txBody>
          </p:sp>
        </p:grpSp>
        <p:grpSp>
          <p:nvGrpSpPr>
            <p:cNvPr id="33" name="组合 32">
              <a:extLst>
                <a:ext uri="{FF2B5EF4-FFF2-40B4-BE49-F238E27FC236}">
                  <a16:creationId xmlns:a16="http://schemas.microsoft.com/office/drawing/2014/main" id="{7C0880E6-6361-B2BA-6BDD-C3924FB28D93}"/>
                </a:ext>
              </a:extLst>
            </p:cNvPr>
            <p:cNvGrpSpPr/>
            <p:nvPr/>
          </p:nvGrpSpPr>
          <p:grpSpPr>
            <a:xfrm rot="10800000">
              <a:off x="11480704" y="735884"/>
              <a:ext cx="306913" cy="74793"/>
              <a:chOff x="1541602" y="-13273765"/>
              <a:chExt cx="2032447" cy="495299"/>
            </a:xfrm>
          </p:grpSpPr>
          <p:sp>
            <p:nvSpPr>
              <p:cNvPr id="35" name="任意多边形: 形状 34">
                <a:extLst>
                  <a:ext uri="{FF2B5EF4-FFF2-40B4-BE49-F238E27FC236}">
                    <a16:creationId xmlns:a16="http://schemas.microsoft.com/office/drawing/2014/main" id="{A1E676BA-7254-3722-96F1-B352A3C28092}"/>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36" name="任意多边形: 形状 35">
                <a:extLst>
                  <a:ext uri="{FF2B5EF4-FFF2-40B4-BE49-F238E27FC236}">
                    <a16:creationId xmlns:a16="http://schemas.microsoft.com/office/drawing/2014/main" id="{37629D6D-C03F-AED8-0248-193EA748A97C}"/>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37" name="任意多边形: 形状 36">
                <a:extLst>
                  <a:ext uri="{FF2B5EF4-FFF2-40B4-BE49-F238E27FC236}">
                    <a16:creationId xmlns:a16="http://schemas.microsoft.com/office/drawing/2014/main" id="{7A8A787D-DB1F-C76A-45DD-5124928D6A96}"/>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grpSp>
        <p:sp>
          <p:nvSpPr>
            <p:cNvPr id="34" name="文本框 33">
              <a:extLst>
                <a:ext uri="{FF2B5EF4-FFF2-40B4-BE49-F238E27FC236}">
                  <a16:creationId xmlns:a16="http://schemas.microsoft.com/office/drawing/2014/main" id="{F4D9EF8D-4F5F-ADAC-6852-94E178269CA8}"/>
                </a:ext>
              </a:extLst>
            </p:cNvPr>
            <p:cNvSpPr txBox="1"/>
            <p:nvPr/>
          </p:nvSpPr>
          <p:spPr>
            <a:xfrm>
              <a:off x="10693482" y="384219"/>
              <a:ext cx="283552" cy="461665"/>
            </a:xfrm>
            <a:prstGeom prst="rect">
              <a:avLst/>
            </a:prstGeom>
            <a:noFill/>
          </p:spPr>
          <p:txBody>
            <a:bodyPr wrap="square" rtlCol="0">
              <a:spAutoFit/>
            </a:bodyPr>
            <a:lstStyle/>
            <a:p>
              <a:r>
                <a:rPr lang="en-US" altLang="zh-CN" sz="2400" b="1" baseline="30000" dirty="0">
                  <a:solidFill>
                    <a:schemeClr val="bg1"/>
                  </a:solidFill>
                  <a:latin typeface="Salvaje Display" panose="00000500000000000000" pitchFamily="50" charset="0"/>
                  <a:ea typeface="MiSans Heavy" panose="00000A00000000000000" pitchFamily="2" charset="-122"/>
                </a:rPr>
                <a:t>#</a:t>
              </a:r>
              <a:endParaRPr lang="zh-CN" altLang="en-US" sz="2400" dirty="0">
                <a:solidFill>
                  <a:schemeClr val="bg1"/>
                </a:solidFill>
                <a:latin typeface="Salvaje Display" panose="00000500000000000000" pitchFamily="50" charset="0"/>
                <a:ea typeface="MiSans Heavy" panose="00000A00000000000000" pitchFamily="2" charset="-122"/>
              </a:endParaRPr>
            </a:p>
          </p:txBody>
        </p:sp>
      </p:grpSp>
      <p:sp>
        <p:nvSpPr>
          <p:cNvPr id="42" name="任意多边形: 形状 41">
            <a:extLst>
              <a:ext uri="{FF2B5EF4-FFF2-40B4-BE49-F238E27FC236}">
                <a16:creationId xmlns:a16="http://schemas.microsoft.com/office/drawing/2014/main" id="{579E8DF2-8EE2-ED03-AD43-3050F1A4A811}"/>
              </a:ext>
            </a:extLst>
          </p:cNvPr>
          <p:cNvSpPr/>
          <p:nvPr/>
        </p:nvSpPr>
        <p:spPr>
          <a:xfrm rot="5400000">
            <a:off x="257644" y="5680295"/>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43" name="任意多边形: 形状 42">
            <a:extLst>
              <a:ext uri="{FF2B5EF4-FFF2-40B4-BE49-F238E27FC236}">
                <a16:creationId xmlns:a16="http://schemas.microsoft.com/office/drawing/2014/main" id="{A663294E-1F17-6B5C-2337-9CB1B2039BF0}"/>
              </a:ext>
            </a:extLst>
          </p:cNvPr>
          <p:cNvSpPr/>
          <p:nvPr/>
        </p:nvSpPr>
        <p:spPr>
          <a:xfrm rot="5400000">
            <a:off x="257644" y="5696665"/>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44" name="任意多边形: 形状 43">
            <a:extLst>
              <a:ext uri="{FF2B5EF4-FFF2-40B4-BE49-F238E27FC236}">
                <a16:creationId xmlns:a16="http://schemas.microsoft.com/office/drawing/2014/main" id="{C334CD33-754A-3383-01BD-099A61091EE5}"/>
              </a:ext>
            </a:extLst>
          </p:cNvPr>
          <p:cNvSpPr/>
          <p:nvPr/>
        </p:nvSpPr>
        <p:spPr>
          <a:xfrm rot="5400000">
            <a:off x="257644" y="633997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45" name="任意多边形: 形状 44">
            <a:extLst>
              <a:ext uri="{FF2B5EF4-FFF2-40B4-BE49-F238E27FC236}">
                <a16:creationId xmlns:a16="http://schemas.microsoft.com/office/drawing/2014/main" id="{4D7DC507-6DF3-0D8E-FC65-D121F3F78F36}"/>
              </a:ext>
            </a:extLst>
          </p:cNvPr>
          <p:cNvSpPr/>
          <p:nvPr/>
        </p:nvSpPr>
        <p:spPr>
          <a:xfrm rot="5400000">
            <a:off x="257644" y="6357633"/>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46" name="任意多边形: 形状 45">
            <a:extLst>
              <a:ext uri="{FF2B5EF4-FFF2-40B4-BE49-F238E27FC236}">
                <a16:creationId xmlns:a16="http://schemas.microsoft.com/office/drawing/2014/main" id="{0D9BD2ED-0BF9-47D3-0667-0322198F6B30}"/>
              </a:ext>
            </a:extLst>
          </p:cNvPr>
          <p:cNvSpPr/>
          <p:nvPr/>
        </p:nvSpPr>
        <p:spPr>
          <a:xfrm rot="5400000">
            <a:off x="278711" y="586456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47" name="任意多边形: 形状 46">
            <a:extLst>
              <a:ext uri="{FF2B5EF4-FFF2-40B4-BE49-F238E27FC236}">
                <a16:creationId xmlns:a16="http://schemas.microsoft.com/office/drawing/2014/main" id="{578FF3E0-D5FB-7348-75BC-059F68A46149}"/>
              </a:ext>
            </a:extLst>
          </p:cNvPr>
          <p:cNvSpPr/>
          <p:nvPr/>
        </p:nvSpPr>
        <p:spPr>
          <a:xfrm rot="5400000">
            <a:off x="276094" y="578590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48" name="任意多边形: 形状 47">
            <a:extLst>
              <a:ext uri="{FF2B5EF4-FFF2-40B4-BE49-F238E27FC236}">
                <a16:creationId xmlns:a16="http://schemas.microsoft.com/office/drawing/2014/main" id="{B5DC6BA8-1932-2341-85E6-BEC820A180EB}"/>
              </a:ext>
            </a:extLst>
          </p:cNvPr>
          <p:cNvSpPr/>
          <p:nvPr/>
        </p:nvSpPr>
        <p:spPr>
          <a:xfrm rot="5400000">
            <a:off x="276094" y="5848757"/>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49" name="任意多边形: 形状 48">
            <a:extLst>
              <a:ext uri="{FF2B5EF4-FFF2-40B4-BE49-F238E27FC236}">
                <a16:creationId xmlns:a16="http://schemas.microsoft.com/office/drawing/2014/main" id="{B1D9EE55-C13C-41CA-49E8-1ACD7E61D627}"/>
              </a:ext>
            </a:extLst>
          </p:cNvPr>
          <p:cNvSpPr/>
          <p:nvPr/>
        </p:nvSpPr>
        <p:spPr>
          <a:xfrm rot="5400000">
            <a:off x="276094" y="5874974"/>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50" name="任意多边形: 形状 49">
            <a:extLst>
              <a:ext uri="{FF2B5EF4-FFF2-40B4-BE49-F238E27FC236}">
                <a16:creationId xmlns:a16="http://schemas.microsoft.com/office/drawing/2014/main" id="{9FD11F94-09D4-B17F-0347-A0A9F0EBDF7A}"/>
              </a:ext>
            </a:extLst>
          </p:cNvPr>
          <p:cNvSpPr/>
          <p:nvPr/>
        </p:nvSpPr>
        <p:spPr>
          <a:xfrm rot="5400000">
            <a:off x="276094" y="597226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51" name="任意多边形: 形状 50">
            <a:extLst>
              <a:ext uri="{FF2B5EF4-FFF2-40B4-BE49-F238E27FC236}">
                <a16:creationId xmlns:a16="http://schemas.microsoft.com/office/drawing/2014/main" id="{4D6E30C6-7A0F-EE22-6533-9B918155C503}"/>
              </a:ext>
            </a:extLst>
          </p:cNvPr>
          <p:cNvSpPr/>
          <p:nvPr/>
        </p:nvSpPr>
        <p:spPr>
          <a:xfrm rot="5400000">
            <a:off x="276094" y="5990309"/>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52" name="任意多边形: 形状 51">
            <a:extLst>
              <a:ext uri="{FF2B5EF4-FFF2-40B4-BE49-F238E27FC236}">
                <a16:creationId xmlns:a16="http://schemas.microsoft.com/office/drawing/2014/main" id="{1E9EA240-265F-36FE-696C-72EE5F9E951C}"/>
              </a:ext>
            </a:extLst>
          </p:cNvPr>
          <p:cNvSpPr/>
          <p:nvPr/>
        </p:nvSpPr>
        <p:spPr>
          <a:xfrm rot="5400000">
            <a:off x="276094" y="609527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53" name="任意多边形: 形状 52">
            <a:extLst>
              <a:ext uri="{FF2B5EF4-FFF2-40B4-BE49-F238E27FC236}">
                <a16:creationId xmlns:a16="http://schemas.microsoft.com/office/drawing/2014/main" id="{FC56614E-B0ED-8207-B142-A2530F61A435}"/>
              </a:ext>
            </a:extLst>
          </p:cNvPr>
          <p:cNvSpPr/>
          <p:nvPr/>
        </p:nvSpPr>
        <p:spPr>
          <a:xfrm rot="5400000">
            <a:off x="276094" y="6113699"/>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54" name="任意多边形: 形状 53">
            <a:extLst>
              <a:ext uri="{FF2B5EF4-FFF2-40B4-BE49-F238E27FC236}">
                <a16:creationId xmlns:a16="http://schemas.microsoft.com/office/drawing/2014/main" id="{39A351A2-7D8A-E099-690A-E2CFA65038EF}"/>
              </a:ext>
            </a:extLst>
          </p:cNvPr>
          <p:cNvSpPr/>
          <p:nvPr/>
        </p:nvSpPr>
        <p:spPr>
          <a:xfrm rot="5400000">
            <a:off x="278711" y="5795069"/>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55" name="任意多边形: 形状 54">
            <a:extLst>
              <a:ext uri="{FF2B5EF4-FFF2-40B4-BE49-F238E27FC236}">
                <a16:creationId xmlns:a16="http://schemas.microsoft.com/office/drawing/2014/main" id="{3A5856A4-7DF0-3AA0-2BE2-5E027C25A01B}"/>
              </a:ext>
            </a:extLst>
          </p:cNvPr>
          <p:cNvSpPr/>
          <p:nvPr/>
        </p:nvSpPr>
        <p:spPr>
          <a:xfrm rot="5400000">
            <a:off x="278711" y="586456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56" name="任意多边形: 形状 55">
            <a:extLst>
              <a:ext uri="{FF2B5EF4-FFF2-40B4-BE49-F238E27FC236}">
                <a16:creationId xmlns:a16="http://schemas.microsoft.com/office/drawing/2014/main" id="{9B13DB1F-7ED1-BF98-6163-201D0D29CC09}"/>
              </a:ext>
            </a:extLst>
          </p:cNvPr>
          <p:cNvSpPr/>
          <p:nvPr/>
        </p:nvSpPr>
        <p:spPr>
          <a:xfrm rot="5400000">
            <a:off x="271744" y="57435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57" name="任意多边形: 形状 56">
            <a:extLst>
              <a:ext uri="{FF2B5EF4-FFF2-40B4-BE49-F238E27FC236}">
                <a16:creationId xmlns:a16="http://schemas.microsoft.com/office/drawing/2014/main" id="{AA9C1E63-16B2-66AA-70DE-136DFD4E962E}"/>
              </a:ext>
            </a:extLst>
          </p:cNvPr>
          <p:cNvSpPr/>
          <p:nvPr/>
        </p:nvSpPr>
        <p:spPr>
          <a:xfrm rot="5400000">
            <a:off x="271744" y="57640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58" name="任意多边形: 形状 57">
            <a:extLst>
              <a:ext uri="{FF2B5EF4-FFF2-40B4-BE49-F238E27FC236}">
                <a16:creationId xmlns:a16="http://schemas.microsoft.com/office/drawing/2014/main" id="{8E911345-1B7E-92BA-0D30-3D46791F3CFA}"/>
              </a:ext>
            </a:extLst>
          </p:cNvPr>
          <p:cNvSpPr/>
          <p:nvPr/>
        </p:nvSpPr>
        <p:spPr>
          <a:xfrm rot="5400000">
            <a:off x="271744" y="581713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59" name="任意多边形: 形状 58">
            <a:extLst>
              <a:ext uri="{FF2B5EF4-FFF2-40B4-BE49-F238E27FC236}">
                <a16:creationId xmlns:a16="http://schemas.microsoft.com/office/drawing/2014/main" id="{1C5FFBF3-DD2D-E363-5996-20EAFD20274E}"/>
              </a:ext>
            </a:extLst>
          </p:cNvPr>
          <p:cNvSpPr/>
          <p:nvPr/>
        </p:nvSpPr>
        <p:spPr>
          <a:xfrm rot="5400000">
            <a:off x="271744" y="5905947"/>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60" name="任意多边形: 形状 59">
            <a:extLst>
              <a:ext uri="{FF2B5EF4-FFF2-40B4-BE49-F238E27FC236}">
                <a16:creationId xmlns:a16="http://schemas.microsoft.com/office/drawing/2014/main" id="{10E913D7-DBF8-2687-4739-98B430292A4E}"/>
              </a:ext>
            </a:extLst>
          </p:cNvPr>
          <p:cNvSpPr/>
          <p:nvPr/>
        </p:nvSpPr>
        <p:spPr>
          <a:xfrm rot="5400000">
            <a:off x="271744" y="602986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61" name="任意多边形: 形状 60">
            <a:extLst>
              <a:ext uri="{FF2B5EF4-FFF2-40B4-BE49-F238E27FC236}">
                <a16:creationId xmlns:a16="http://schemas.microsoft.com/office/drawing/2014/main" id="{3A6426F9-908E-68BC-045A-C506D21EE3DD}"/>
              </a:ext>
            </a:extLst>
          </p:cNvPr>
          <p:cNvSpPr/>
          <p:nvPr/>
        </p:nvSpPr>
        <p:spPr>
          <a:xfrm rot="5400000">
            <a:off x="271744" y="605572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62" name="任意多边形: 形状 61">
            <a:extLst>
              <a:ext uri="{FF2B5EF4-FFF2-40B4-BE49-F238E27FC236}">
                <a16:creationId xmlns:a16="http://schemas.microsoft.com/office/drawing/2014/main" id="{033C36C3-E963-3C52-FC41-26AC83AACF67}"/>
              </a:ext>
            </a:extLst>
          </p:cNvPr>
          <p:cNvSpPr/>
          <p:nvPr/>
        </p:nvSpPr>
        <p:spPr>
          <a:xfrm rot="5400000">
            <a:off x="271744" y="618204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63" name="任意多边形: 形状 62">
            <a:extLst>
              <a:ext uri="{FF2B5EF4-FFF2-40B4-BE49-F238E27FC236}">
                <a16:creationId xmlns:a16="http://schemas.microsoft.com/office/drawing/2014/main" id="{6789CDB2-4B86-3CEC-402D-30AD192E69ED}"/>
              </a:ext>
            </a:extLst>
          </p:cNvPr>
          <p:cNvSpPr/>
          <p:nvPr/>
        </p:nvSpPr>
        <p:spPr>
          <a:xfrm rot="5400000">
            <a:off x="271744" y="6214934"/>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64" name="任意多边形: 形状 63">
            <a:extLst>
              <a:ext uri="{FF2B5EF4-FFF2-40B4-BE49-F238E27FC236}">
                <a16:creationId xmlns:a16="http://schemas.microsoft.com/office/drawing/2014/main" id="{88CABCB3-8530-DA79-E90E-155E338185FF}"/>
              </a:ext>
            </a:extLst>
          </p:cNvPr>
          <p:cNvSpPr/>
          <p:nvPr/>
        </p:nvSpPr>
        <p:spPr>
          <a:xfrm rot="5400000">
            <a:off x="271744" y="6241820"/>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65" name="任意多边形: 形状 64">
            <a:extLst>
              <a:ext uri="{FF2B5EF4-FFF2-40B4-BE49-F238E27FC236}">
                <a16:creationId xmlns:a16="http://schemas.microsoft.com/office/drawing/2014/main" id="{42F41A57-3AB5-2D0A-28C5-15A349717A21}"/>
              </a:ext>
            </a:extLst>
          </p:cNvPr>
          <p:cNvSpPr/>
          <p:nvPr/>
        </p:nvSpPr>
        <p:spPr>
          <a:xfrm rot="5400000">
            <a:off x="271744" y="6338443"/>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66" name="任意多边形: 形状 65">
            <a:extLst>
              <a:ext uri="{FF2B5EF4-FFF2-40B4-BE49-F238E27FC236}">
                <a16:creationId xmlns:a16="http://schemas.microsoft.com/office/drawing/2014/main" id="{3FB6A307-AD71-BB4D-6531-ADD4B83CD3E2}"/>
              </a:ext>
            </a:extLst>
          </p:cNvPr>
          <p:cNvSpPr/>
          <p:nvPr/>
        </p:nvSpPr>
        <p:spPr>
          <a:xfrm rot="5400000">
            <a:off x="262783" y="5941532"/>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67" name="任意多边形: 形状 66">
            <a:extLst>
              <a:ext uri="{FF2B5EF4-FFF2-40B4-BE49-F238E27FC236}">
                <a16:creationId xmlns:a16="http://schemas.microsoft.com/office/drawing/2014/main" id="{18009EB9-74DB-9018-173D-51AD086C0AFF}"/>
              </a:ext>
            </a:extLst>
          </p:cNvPr>
          <p:cNvSpPr/>
          <p:nvPr/>
        </p:nvSpPr>
        <p:spPr>
          <a:xfrm rot="5400000">
            <a:off x="262783" y="6144026"/>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68" name="任意多边形: 形状 67">
            <a:extLst>
              <a:ext uri="{FF2B5EF4-FFF2-40B4-BE49-F238E27FC236}">
                <a16:creationId xmlns:a16="http://schemas.microsoft.com/office/drawing/2014/main" id="{1091A5F3-E170-6FAB-6894-15585BCBFFE1}"/>
              </a:ext>
            </a:extLst>
          </p:cNvPr>
          <p:cNvSpPr/>
          <p:nvPr/>
        </p:nvSpPr>
        <p:spPr>
          <a:xfrm rot="5400000">
            <a:off x="262783" y="6275469"/>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69" name="任意多边形: 形状 68">
            <a:extLst>
              <a:ext uri="{FF2B5EF4-FFF2-40B4-BE49-F238E27FC236}">
                <a16:creationId xmlns:a16="http://schemas.microsoft.com/office/drawing/2014/main" id="{E8BD844E-B78B-C1C8-8E57-A94CFE15FCBD}"/>
              </a:ext>
            </a:extLst>
          </p:cNvPr>
          <p:cNvSpPr/>
          <p:nvPr/>
        </p:nvSpPr>
        <p:spPr>
          <a:xfrm rot="5400000">
            <a:off x="278711" y="6070239"/>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70" name="任意多边形: 形状 69">
            <a:extLst>
              <a:ext uri="{FF2B5EF4-FFF2-40B4-BE49-F238E27FC236}">
                <a16:creationId xmlns:a16="http://schemas.microsoft.com/office/drawing/2014/main" id="{06653567-B1D6-5B77-CD0A-0A3ACBD7525C}"/>
              </a:ext>
            </a:extLst>
          </p:cNvPr>
          <p:cNvSpPr/>
          <p:nvPr/>
        </p:nvSpPr>
        <p:spPr>
          <a:xfrm rot="5400000">
            <a:off x="278711" y="6104677"/>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71" name="任意多边形: 形状 70">
            <a:extLst>
              <a:ext uri="{FF2B5EF4-FFF2-40B4-BE49-F238E27FC236}">
                <a16:creationId xmlns:a16="http://schemas.microsoft.com/office/drawing/2014/main" id="{E51D061E-9DC2-18C5-41DE-193702989819}"/>
              </a:ext>
            </a:extLst>
          </p:cNvPr>
          <p:cNvSpPr/>
          <p:nvPr/>
        </p:nvSpPr>
        <p:spPr>
          <a:xfrm rot="5400000">
            <a:off x="276094" y="6316814"/>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72" name="任意多边形: 形状 71">
            <a:extLst>
              <a:ext uri="{FF2B5EF4-FFF2-40B4-BE49-F238E27FC236}">
                <a16:creationId xmlns:a16="http://schemas.microsoft.com/office/drawing/2014/main" id="{58F3A793-B1AC-AD95-F8FA-7974CDC0657A}"/>
              </a:ext>
            </a:extLst>
          </p:cNvPr>
          <p:cNvSpPr/>
          <p:nvPr/>
        </p:nvSpPr>
        <p:spPr>
          <a:xfrm rot="5400000">
            <a:off x="278711" y="6306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73" name="任意多边形: 形状 72">
            <a:extLst>
              <a:ext uri="{FF2B5EF4-FFF2-40B4-BE49-F238E27FC236}">
                <a16:creationId xmlns:a16="http://schemas.microsoft.com/office/drawing/2014/main" id="{10BB1CF6-329B-D687-436F-38E13FCFB6EB}"/>
              </a:ext>
            </a:extLst>
          </p:cNvPr>
          <p:cNvSpPr/>
          <p:nvPr/>
        </p:nvSpPr>
        <p:spPr>
          <a:xfrm rot="5400000">
            <a:off x="148056" y="5727315"/>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74" name="任意多边形: 形状 73">
            <a:extLst>
              <a:ext uri="{FF2B5EF4-FFF2-40B4-BE49-F238E27FC236}">
                <a16:creationId xmlns:a16="http://schemas.microsoft.com/office/drawing/2014/main" id="{24A99004-A9D1-0D71-221B-D36A3B6A504B}"/>
              </a:ext>
            </a:extLst>
          </p:cNvPr>
          <p:cNvSpPr/>
          <p:nvPr/>
        </p:nvSpPr>
        <p:spPr>
          <a:xfrm rot="5400000">
            <a:off x="154258" y="5802250"/>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75" name="任意多边形: 形状 74">
            <a:extLst>
              <a:ext uri="{FF2B5EF4-FFF2-40B4-BE49-F238E27FC236}">
                <a16:creationId xmlns:a16="http://schemas.microsoft.com/office/drawing/2014/main" id="{F8CBF390-FEBC-3DFF-341D-EA4926074A5E}"/>
              </a:ext>
            </a:extLst>
          </p:cNvPr>
          <p:cNvSpPr/>
          <p:nvPr/>
        </p:nvSpPr>
        <p:spPr>
          <a:xfrm rot="5400000">
            <a:off x="148080" y="5838827"/>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76" name="任意多边形: 形状 75">
            <a:extLst>
              <a:ext uri="{FF2B5EF4-FFF2-40B4-BE49-F238E27FC236}">
                <a16:creationId xmlns:a16="http://schemas.microsoft.com/office/drawing/2014/main" id="{1474BF72-C230-7165-9FC1-BBA388E38FD5}"/>
              </a:ext>
            </a:extLst>
          </p:cNvPr>
          <p:cNvSpPr/>
          <p:nvPr/>
        </p:nvSpPr>
        <p:spPr>
          <a:xfrm rot="5400000">
            <a:off x="148772" y="5872451"/>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77" name="任意多边形: 形状 76">
            <a:extLst>
              <a:ext uri="{FF2B5EF4-FFF2-40B4-BE49-F238E27FC236}">
                <a16:creationId xmlns:a16="http://schemas.microsoft.com/office/drawing/2014/main" id="{F4CDD8C5-8B53-C303-6574-08A68768E2ED}"/>
              </a:ext>
            </a:extLst>
          </p:cNvPr>
          <p:cNvSpPr/>
          <p:nvPr/>
        </p:nvSpPr>
        <p:spPr>
          <a:xfrm rot="5400000">
            <a:off x="145452" y="5907871"/>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78" name="任意多边形: 形状 77">
            <a:extLst>
              <a:ext uri="{FF2B5EF4-FFF2-40B4-BE49-F238E27FC236}">
                <a16:creationId xmlns:a16="http://schemas.microsoft.com/office/drawing/2014/main" id="{09192608-32E8-C83F-333E-B4C1F7A36780}"/>
              </a:ext>
            </a:extLst>
          </p:cNvPr>
          <p:cNvSpPr/>
          <p:nvPr/>
        </p:nvSpPr>
        <p:spPr>
          <a:xfrm rot="5400000">
            <a:off x="148313" y="5941306"/>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79" name="任意多边形: 形状 78">
            <a:extLst>
              <a:ext uri="{FF2B5EF4-FFF2-40B4-BE49-F238E27FC236}">
                <a16:creationId xmlns:a16="http://schemas.microsoft.com/office/drawing/2014/main" id="{7E1AE8D9-CD4C-7102-AF14-C0742569F2F4}"/>
              </a:ext>
            </a:extLst>
          </p:cNvPr>
          <p:cNvSpPr/>
          <p:nvPr/>
        </p:nvSpPr>
        <p:spPr>
          <a:xfrm rot="5400000">
            <a:off x="147320" y="5976130"/>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80" name="任意多边形: 形状 79">
            <a:extLst>
              <a:ext uri="{FF2B5EF4-FFF2-40B4-BE49-F238E27FC236}">
                <a16:creationId xmlns:a16="http://schemas.microsoft.com/office/drawing/2014/main" id="{A050A173-6879-017E-FD82-C5A8F5E7DBE2}"/>
              </a:ext>
            </a:extLst>
          </p:cNvPr>
          <p:cNvSpPr/>
          <p:nvPr/>
        </p:nvSpPr>
        <p:spPr>
          <a:xfrm rot="5400000">
            <a:off x="147770" y="6011448"/>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81" name="任意多边形: 形状 80">
            <a:extLst>
              <a:ext uri="{FF2B5EF4-FFF2-40B4-BE49-F238E27FC236}">
                <a16:creationId xmlns:a16="http://schemas.microsoft.com/office/drawing/2014/main" id="{430719E2-0104-9499-E1A0-29F90AFB406A}"/>
              </a:ext>
            </a:extLst>
          </p:cNvPr>
          <p:cNvSpPr/>
          <p:nvPr/>
        </p:nvSpPr>
        <p:spPr>
          <a:xfrm rot="5400000">
            <a:off x="147566" y="6044751"/>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82" name="任意多边形: 形状 81">
            <a:extLst>
              <a:ext uri="{FF2B5EF4-FFF2-40B4-BE49-F238E27FC236}">
                <a16:creationId xmlns:a16="http://schemas.microsoft.com/office/drawing/2014/main" id="{609BB714-50E2-DF35-EFC5-CBBD994D78E1}"/>
              </a:ext>
            </a:extLst>
          </p:cNvPr>
          <p:cNvSpPr/>
          <p:nvPr/>
        </p:nvSpPr>
        <p:spPr>
          <a:xfrm rot="5400000">
            <a:off x="145583" y="6147874"/>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83" name="任意多边形: 形状 82">
            <a:extLst>
              <a:ext uri="{FF2B5EF4-FFF2-40B4-BE49-F238E27FC236}">
                <a16:creationId xmlns:a16="http://schemas.microsoft.com/office/drawing/2014/main" id="{90F54BC9-13DC-DC67-2F03-FCA031843AF5}"/>
              </a:ext>
            </a:extLst>
          </p:cNvPr>
          <p:cNvSpPr/>
          <p:nvPr/>
        </p:nvSpPr>
        <p:spPr>
          <a:xfrm rot="5400000">
            <a:off x="148325" y="6181285"/>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84" name="任意多边形: 形状 83">
            <a:extLst>
              <a:ext uri="{FF2B5EF4-FFF2-40B4-BE49-F238E27FC236}">
                <a16:creationId xmlns:a16="http://schemas.microsoft.com/office/drawing/2014/main" id="{48137846-7FEB-436E-F511-249E426A13F2}"/>
              </a:ext>
            </a:extLst>
          </p:cNvPr>
          <p:cNvSpPr/>
          <p:nvPr/>
        </p:nvSpPr>
        <p:spPr>
          <a:xfrm rot="5400000">
            <a:off x="147320" y="6216145"/>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85" name="任意多边形: 形状 84">
            <a:extLst>
              <a:ext uri="{FF2B5EF4-FFF2-40B4-BE49-F238E27FC236}">
                <a16:creationId xmlns:a16="http://schemas.microsoft.com/office/drawing/2014/main" id="{20668EB9-9DCA-E833-60C4-4F7399A72845}"/>
              </a:ext>
            </a:extLst>
          </p:cNvPr>
          <p:cNvSpPr/>
          <p:nvPr/>
        </p:nvSpPr>
        <p:spPr>
          <a:xfrm rot="5400000">
            <a:off x="147770" y="6251463"/>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86" name="任意多边形: 形状 85">
            <a:extLst>
              <a:ext uri="{FF2B5EF4-FFF2-40B4-BE49-F238E27FC236}">
                <a16:creationId xmlns:a16="http://schemas.microsoft.com/office/drawing/2014/main" id="{C22772C6-4998-FA0B-2B48-70EE47AD2CDD}"/>
              </a:ext>
            </a:extLst>
          </p:cNvPr>
          <p:cNvSpPr/>
          <p:nvPr/>
        </p:nvSpPr>
        <p:spPr>
          <a:xfrm rot="5400000">
            <a:off x="147566" y="6284862"/>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87" name="任意多边形: 形状 86">
            <a:extLst>
              <a:ext uri="{FF2B5EF4-FFF2-40B4-BE49-F238E27FC236}">
                <a16:creationId xmlns:a16="http://schemas.microsoft.com/office/drawing/2014/main" id="{34A57A94-2522-0A87-606D-303A40E98D21}"/>
              </a:ext>
            </a:extLst>
          </p:cNvPr>
          <p:cNvSpPr/>
          <p:nvPr/>
        </p:nvSpPr>
        <p:spPr>
          <a:xfrm rot="5400000">
            <a:off x="147651" y="6079226"/>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88" name="任意多边形: 形状 87">
            <a:extLst>
              <a:ext uri="{FF2B5EF4-FFF2-40B4-BE49-F238E27FC236}">
                <a16:creationId xmlns:a16="http://schemas.microsoft.com/office/drawing/2014/main" id="{566FDFB2-634D-9107-1EB8-6D9EF7543896}"/>
              </a:ext>
            </a:extLst>
          </p:cNvPr>
          <p:cNvSpPr/>
          <p:nvPr/>
        </p:nvSpPr>
        <p:spPr>
          <a:xfrm rot="5400000">
            <a:off x="147555" y="6113400"/>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89" name="任意多边形: 形状 88">
            <a:extLst>
              <a:ext uri="{FF2B5EF4-FFF2-40B4-BE49-F238E27FC236}">
                <a16:creationId xmlns:a16="http://schemas.microsoft.com/office/drawing/2014/main" id="{913FB480-1469-48CE-9E8E-07144C2F39F8}"/>
              </a:ext>
            </a:extLst>
          </p:cNvPr>
          <p:cNvSpPr/>
          <p:nvPr/>
        </p:nvSpPr>
        <p:spPr>
          <a:xfrm rot="5400000">
            <a:off x="147566" y="6319825"/>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90" name="任意多边形: 形状 89">
            <a:extLst>
              <a:ext uri="{FF2B5EF4-FFF2-40B4-BE49-F238E27FC236}">
                <a16:creationId xmlns:a16="http://schemas.microsoft.com/office/drawing/2014/main" id="{B9F6C3FC-7D91-121E-24FB-C3DEFEFBE778}"/>
              </a:ext>
            </a:extLst>
          </p:cNvPr>
          <p:cNvSpPr/>
          <p:nvPr/>
        </p:nvSpPr>
        <p:spPr>
          <a:xfrm rot="5400000">
            <a:off x="147558" y="6354327"/>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91" name="任意多边形: 形状 90">
            <a:extLst>
              <a:ext uri="{FF2B5EF4-FFF2-40B4-BE49-F238E27FC236}">
                <a16:creationId xmlns:a16="http://schemas.microsoft.com/office/drawing/2014/main" id="{E0E626C3-DE64-137F-1E16-BBF1FB198C30}"/>
              </a:ext>
            </a:extLst>
          </p:cNvPr>
          <p:cNvSpPr/>
          <p:nvPr/>
        </p:nvSpPr>
        <p:spPr>
          <a:xfrm rot="5400000">
            <a:off x="147555" y="6388475"/>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lstStyle/>
          <a:p>
            <a:endParaRPr lang="zh-CN" altLang="en-US" dirty="0">
              <a:latin typeface="MiSans" panose="00000500000000000000" pitchFamily="2" charset="-122"/>
              <a:ea typeface="MiSans" panose="00000500000000000000" pitchFamily="2" charset="-122"/>
              <a:sym typeface="Microsoft YaHei" panose="020B0503020204020204" pitchFamily="34" charset="-122"/>
            </a:endParaRPr>
          </a:p>
        </p:txBody>
      </p:sp>
      <p:sp>
        <p:nvSpPr>
          <p:cNvPr id="125" name="文本占位符 124">
            <a:extLst>
              <a:ext uri="{FF2B5EF4-FFF2-40B4-BE49-F238E27FC236}">
                <a16:creationId xmlns:a16="http://schemas.microsoft.com/office/drawing/2014/main" id="{13569BBE-4FAB-7CD9-50CB-BE2B702B4790}"/>
              </a:ext>
            </a:extLst>
          </p:cNvPr>
          <p:cNvSpPr>
            <a:spLocks noGrp="1"/>
          </p:cNvSpPr>
          <p:nvPr userDrawn="1">
            <p:ph type="body" sz="quarter" idx="10"/>
          </p:nvPr>
        </p:nvSpPr>
        <p:spPr>
          <a:xfrm>
            <a:off x="1137212" y="371756"/>
            <a:ext cx="2444803" cy="459566"/>
          </a:xfrm>
          <a:prstGeom prst="rect">
            <a:avLst/>
          </a:prstGeom>
        </p:spPr>
        <p:txBody>
          <a:bodyPr/>
          <a:lstStyle>
            <a:lvl1pPr marL="0" indent="0">
              <a:buNone/>
              <a:defRPr sz="3200">
                <a:solidFill>
                  <a:schemeClr val="tx1"/>
                </a:solidFill>
                <a:latin typeface="字制区喜脉体" panose="02000603000000000000" pitchFamily="2" charset="-122"/>
                <a:ea typeface="字制区喜脉体" panose="02000603000000000000" pitchFamily="2" charset="-122"/>
              </a:defRPr>
            </a:lvl1pPr>
            <a:lvl2pPr>
              <a:defRPr sz="3200">
                <a:latin typeface="字制区喜脉体" panose="02000603000000000000" pitchFamily="2" charset="-122"/>
                <a:ea typeface="字制区喜脉体" panose="02000603000000000000" pitchFamily="2" charset="-122"/>
              </a:defRPr>
            </a:lvl2pPr>
            <a:lvl3pPr>
              <a:defRPr sz="3200">
                <a:latin typeface="字制区喜脉体" panose="02000603000000000000" pitchFamily="2" charset="-122"/>
                <a:ea typeface="字制区喜脉体" panose="02000603000000000000" pitchFamily="2" charset="-122"/>
              </a:defRPr>
            </a:lvl3pPr>
            <a:lvl4pPr>
              <a:defRPr sz="3200">
                <a:latin typeface="字制区喜脉体" panose="02000603000000000000" pitchFamily="2" charset="-122"/>
                <a:ea typeface="字制区喜脉体" panose="02000603000000000000" pitchFamily="2" charset="-122"/>
              </a:defRPr>
            </a:lvl4pPr>
            <a:lvl5pPr>
              <a:defRPr sz="3200">
                <a:latin typeface="字制区喜脉体" panose="02000603000000000000" pitchFamily="2" charset="-122"/>
                <a:ea typeface="字制区喜脉体" panose="02000603000000000000" pitchFamily="2" charset="-122"/>
              </a:defRPr>
            </a:lvl5pPr>
          </a:lstStyle>
          <a:p>
            <a:endParaRPr lang="zh-CN" altLang="en-US" sz="3200" dirty="0">
              <a:solidFill>
                <a:srgbClr val="E8CCFF"/>
              </a:solidFill>
              <a:latin typeface="字制区喜脉体" panose="02000603000000000000" pitchFamily="2" charset="-122"/>
              <a:ea typeface="字制区喜脉体" panose="02000603000000000000" pitchFamily="2" charset="-122"/>
            </a:endParaRPr>
          </a:p>
        </p:txBody>
      </p:sp>
      <p:sp>
        <p:nvSpPr>
          <p:cNvPr id="127" name="文本占位符 126">
            <a:extLst>
              <a:ext uri="{FF2B5EF4-FFF2-40B4-BE49-F238E27FC236}">
                <a16:creationId xmlns:a16="http://schemas.microsoft.com/office/drawing/2014/main" id="{321582DC-C310-29B1-CC95-68FA5FCDA9E6}"/>
              </a:ext>
            </a:extLst>
          </p:cNvPr>
          <p:cNvSpPr>
            <a:spLocks noGrp="1"/>
          </p:cNvSpPr>
          <p:nvPr userDrawn="1">
            <p:ph type="body" sz="quarter" idx="11"/>
          </p:nvPr>
        </p:nvSpPr>
        <p:spPr>
          <a:xfrm>
            <a:off x="3582015" y="370772"/>
            <a:ext cx="1635125" cy="454130"/>
          </a:xfrm>
          <a:prstGeom prst="rect">
            <a:avLst/>
          </a:prstGeom>
        </p:spPr>
        <p:txBody>
          <a:bodyPr/>
          <a:lstStyle>
            <a:lvl1pPr marL="0" indent="0">
              <a:buNone/>
              <a:defRPr sz="1400">
                <a:solidFill>
                  <a:schemeClr val="tx1"/>
                </a:solidFill>
                <a:latin typeface="MiSans ExtraLight" panose="00000300000000000000" pitchFamily="2" charset="-122"/>
                <a:ea typeface="MiSans ExtraLight" panose="00000300000000000000" pitchFamily="2" charset="-122"/>
              </a:defRPr>
            </a:lvl1pPr>
            <a:lvl2pPr>
              <a:defRPr sz="1400">
                <a:latin typeface="MiSans ExtraLight" panose="00000300000000000000" pitchFamily="2" charset="-122"/>
                <a:ea typeface="MiSans ExtraLight" panose="00000300000000000000" pitchFamily="2" charset="-122"/>
              </a:defRPr>
            </a:lvl2pPr>
            <a:lvl3pPr>
              <a:defRPr sz="1400">
                <a:latin typeface="MiSans ExtraLight" panose="00000300000000000000" pitchFamily="2" charset="-122"/>
                <a:ea typeface="MiSans ExtraLight" panose="00000300000000000000" pitchFamily="2" charset="-122"/>
              </a:defRPr>
            </a:lvl3pPr>
            <a:lvl4pPr>
              <a:defRPr sz="1400">
                <a:latin typeface="MiSans ExtraLight" panose="00000300000000000000" pitchFamily="2" charset="-122"/>
                <a:ea typeface="MiSans ExtraLight" panose="00000300000000000000" pitchFamily="2" charset="-122"/>
              </a:defRPr>
            </a:lvl4pPr>
            <a:lvl5pPr>
              <a:defRPr sz="1400">
                <a:latin typeface="MiSans ExtraLight" panose="00000300000000000000" pitchFamily="2" charset="-122"/>
                <a:ea typeface="MiSans ExtraLight" panose="00000300000000000000" pitchFamily="2" charset="-122"/>
              </a:defRPr>
            </a:lvl5pPr>
          </a:lstStyle>
          <a:p>
            <a:endParaRPr lang="en-US" altLang="zh-CN" sz="1400" dirty="0">
              <a:solidFill>
                <a:schemeClr val="bg1"/>
              </a:solidFill>
              <a:latin typeface="MiSans ExtraLight" panose="00000300000000000000" pitchFamily="2" charset="-122"/>
              <a:ea typeface="MiSans ExtraLight" panose="00000300000000000000" pitchFamily="2" charset="-122"/>
            </a:endParaRPr>
          </a:p>
        </p:txBody>
      </p:sp>
      <p:sp>
        <p:nvSpPr>
          <p:cNvPr id="95" name="图形 25">
            <a:extLst>
              <a:ext uri="{FF2B5EF4-FFF2-40B4-BE49-F238E27FC236}">
                <a16:creationId xmlns:a16="http://schemas.microsoft.com/office/drawing/2014/main" id="{A7988398-8557-3362-344C-504840FAC519}"/>
              </a:ext>
            </a:extLst>
          </p:cNvPr>
          <p:cNvSpPr/>
          <p:nvPr userDrawn="1"/>
        </p:nvSpPr>
        <p:spPr>
          <a:xfrm rot="11700000">
            <a:off x="2047798" y="307226"/>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rgbClr val="9A40E4">
                <a:alpha val="44000"/>
              </a:srgbClr>
            </a:glow>
          </a:effectLst>
        </p:spPr>
        <p:txBody>
          <a:bodyPr rtlCol="0" anchor="ctr"/>
          <a:lstStyle/>
          <a:p>
            <a:endParaRPr lang="zh-CN" altLang="en-US" dirty="0">
              <a:latin typeface="MiSans Heavy" panose="00000A00000000000000" pitchFamily="2" charset="-122"/>
              <a:ea typeface="MiSans Heavy" panose="00000A00000000000000" pitchFamily="2" charset="-122"/>
            </a:endParaRPr>
          </a:p>
        </p:txBody>
      </p:sp>
      <p:sp>
        <p:nvSpPr>
          <p:cNvPr id="96" name="任意多边形: 形状 95">
            <a:extLst>
              <a:ext uri="{FF2B5EF4-FFF2-40B4-BE49-F238E27FC236}">
                <a16:creationId xmlns:a16="http://schemas.microsoft.com/office/drawing/2014/main" id="{CB6419CD-F97A-4239-6F82-B40FE1679B07}"/>
              </a:ext>
            </a:extLst>
          </p:cNvPr>
          <p:cNvSpPr/>
          <p:nvPr userDrawn="1"/>
        </p:nvSpPr>
        <p:spPr bwMode="white">
          <a:xfrm rot="2099005">
            <a:off x="1716572" y="558298"/>
            <a:ext cx="1149626"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rgbClr val="9A40E4">
                <a:alpha val="42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Heavy" panose="00000A00000000000000" pitchFamily="2" charset="-122"/>
              <a:ea typeface="MiSans Heavy" panose="00000A00000000000000" pitchFamily="2" charset="-122"/>
            </a:endParaRPr>
          </a:p>
        </p:txBody>
      </p:sp>
      <p:sp>
        <p:nvSpPr>
          <p:cNvPr id="129" name="文本占位符 128">
            <a:extLst>
              <a:ext uri="{FF2B5EF4-FFF2-40B4-BE49-F238E27FC236}">
                <a16:creationId xmlns:a16="http://schemas.microsoft.com/office/drawing/2014/main" id="{874D45D3-842C-C851-1437-9CE77BAB4F87}"/>
              </a:ext>
            </a:extLst>
          </p:cNvPr>
          <p:cNvSpPr>
            <a:spLocks noGrp="1"/>
          </p:cNvSpPr>
          <p:nvPr userDrawn="1">
            <p:ph type="body" sz="quarter" idx="12"/>
          </p:nvPr>
        </p:nvSpPr>
        <p:spPr>
          <a:xfrm>
            <a:off x="10816318" y="491397"/>
            <a:ext cx="1107996" cy="325799"/>
          </a:xfrm>
          <a:prstGeom prst="rect">
            <a:avLst/>
          </a:prstGeom>
        </p:spPr>
        <p:txBody>
          <a:bodyPr/>
          <a:lstStyle>
            <a:lvl1pPr marL="0" indent="0">
              <a:buNone/>
              <a:defRPr sz="2400" i="1">
                <a:solidFill>
                  <a:schemeClr val="tx1"/>
                </a:solidFill>
                <a:latin typeface="Salvaje Display" panose="00000500000000000000" pitchFamily="50" charset="0"/>
                <a:ea typeface="MiSans Heavy" panose="00000A00000000000000" pitchFamily="2" charset="-122"/>
              </a:defRPr>
            </a:lvl1pPr>
            <a:lvl2pPr>
              <a:defRPr sz="2400" i="1">
                <a:latin typeface="Salvaje Display" panose="00000500000000000000" pitchFamily="50" charset="0"/>
              </a:defRPr>
            </a:lvl2pPr>
            <a:lvl3pPr>
              <a:defRPr sz="2400" i="1">
                <a:latin typeface="Salvaje Display" panose="00000500000000000000" pitchFamily="50" charset="0"/>
              </a:defRPr>
            </a:lvl3pPr>
            <a:lvl4pPr>
              <a:defRPr sz="2400" i="1">
                <a:latin typeface="Salvaje Display" panose="00000500000000000000" pitchFamily="50" charset="0"/>
              </a:defRPr>
            </a:lvl4pPr>
            <a:lvl5pPr>
              <a:defRPr sz="2400" i="1">
                <a:latin typeface="Salvaje Display" panose="00000500000000000000" pitchFamily="50" charset="0"/>
              </a:defRPr>
            </a:lvl5pPr>
          </a:lstStyle>
          <a:p>
            <a:pPr lvl="0"/>
            <a:endParaRPr lang="zh-CN" altLang="en-US" dirty="0"/>
          </a:p>
        </p:txBody>
      </p:sp>
      <p:sp>
        <p:nvSpPr>
          <p:cNvPr id="134" name="文本框 133">
            <a:extLst>
              <a:ext uri="{FF2B5EF4-FFF2-40B4-BE49-F238E27FC236}">
                <a16:creationId xmlns:a16="http://schemas.microsoft.com/office/drawing/2014/main" id="{2C079E16-4E19-FFD3-39CF-41E23C63CE22}"/>
              </a:ext>
            </a:extLst>
          </p:cNvPr>
          <p:cNvSpPr txBox="1"/>
          <p:nvPr userDrawn="1"/>
        </p:nvSpPr>
        <p:spPr>
          <a:xfrm rot="5400000">
            <a:off x="-777741" y="2036973"/>
            <a:ext cx="2747309" cy="1107996"/>
          </a:xfrm>
          <a:prstGeom prst="rect">
            <a:avLst/>
          </a:prstGeom>
          <a:noFill/>
        </p:spPr>
        <p:txBody>
          <a:bodyPr wrap="square" rtlCol="0">
            <a:spAutoFit/>
          </a:bodyPr>
          <a:lstStyle/>
          <a:p>
            <a:pPr algn="dist"/>
            <a:r>
              <a:rPr lang="en-US" altLang="zh-CN" sz="6600" i="1" dirty="0">
                <a:solidFill>
                  <a:schemeClr val="tx1">
                    <a:alpha val="20000"/>
                  </a:schemeClr>
                </a:solidFill>
                <a:latin typeface="Salvaje Display" panose="00000500000000000000" pitchFamily="50" charset="0"/>
                <a:ea typeface="MiSans Heavy" panose="00000A00000000000000" pitchFamily="2" charset="-122"/>
              </a:rPr>
              <a:t>PART</a:t>
            </a:r>
            <a:endParaRPr lang="zh-CN" altLang="en-US" sz="6600" i="1" dirty="0">
              <a:solidFill>
                <a:schemeClr val="tx1">
                  <a:alpha val="40000"/>
                </a:schemeClr>
              </a:solidFill>
              <a:latin typeface="Salvaje Display" panose="00000500000000000000" pitchFamily="50" charset="0"/>
              <a:ea typeface="MiSans Heavy" panose="00000A00000000000000" pitchFamily="2" charset="-122"/>
            </a:endParaRPr>
          </a:p>
        </p:txBody>
      </p:sp>
      <p:sp>
        <p:nvSpPr>
          <p:cNvPr id="136" name="文本占位符 135">
            <a:extLst>
              <a:ext uri="{FF2B5EF4-FFF2-40B4-BE49-F238E27FC236}">
                <a16:creationId xmlns:a16="http://schemas.microsoft.com/office/drawing/2014/main" id="{1DF2E77B-5C7D-637C-D645-2ACA9179700D}"/>
              </a:ext>
            </a:extLst>
          </p:cNvPr>
          <p:cNvSpPr>
            <a:spLocks noGrp="1"/>
          </p:cNvSpPr>
          <p:nvPr userDrawn="1">
            <p:ph type="body" sz="quarter" idx="13" hasCustomPrompt="1"/>
          </p:nvPr>
        </p:nvSpPr>
        <p:spPr>
          <a:xfrm rot="5400000">
            <a:off x="-646344" y="4702880"/>
            <a:ext cx="2282825" cy="1093787"/>
          </a:xfrm>
          <a:prstGeom prst="rect">
            <a:avLst/>
          </a:prstGeom>
        </p:spPr>
        <p:txBody>
          <a:bodyPr/>
          <a:lstStyle>
            <a:lvl1pPr marL="0" indent="0">
              <a:buNone/>
              <a:defRPr sz="6600">
                <a:solidFill>
                  <a:schemeClr val="tx1">
                    <a:alpha val="45000"/>
                  </a:schemeClr>
                </a:solidFill>
                <a:latin typeface="Salvaje Display" panose="00000500000000000000" pitchFamily="50" charset="0"/>
                <a:ea typeface="MiSans Heavy" panose="00000A00000000000000" pitchFamily="2" charset="-122"/>
              </a:defRPr>
            </a:lvl1pPr>
            <a:lvl2pPr>
              <a:defRPr sz="6600">
                <a:latin typeface="Salvaje Display" panose="00000500000000000000" pitchFamily="50" charset="0"/>
              </a:defRPr>
            </a:lvl2pPr>
            <a:lvl3pPr>
              <a:defRPr sz="6600">
                <a:latin typeface="Salvaje Display" panose="00000500000000000000" pitchFamily="50" charset="0"/>
              </a:defRPr>
            </a:lvl3pPr>
            <a:lvl4pPr>
              <a:defRPr sz="6600">
                <a:latin typeface="Salvaje Display" panose="00000500000000000000" pitchFamily="50" charset="0"/>
              </a:defRPr>
            </a:lvl4pPr>
            <a:lvl5pPr>
              <a:defRPr sz="6600">
                <a:latin typeface="Salvaje Display" panose="00000500000000000000" pitchFamily="50" charset="0"/>
              </a:defRPr>
            </a:lvl5pPr>
          </a:lstStyle>
          <a:p>
            <a:pPr lvl="0"/>
            <a:r>
              <a:rPr lang="en-US" altLang="zh-CN" dirty="0"/>
              <a:t>ONE</a:t>
            </a:r>
            <a:endParaRPr lang="zh-CN" altLang="en-US" dirty="0"/>
          </a:p>
        </p:txBody>
      </p:sp>
    </p:spTree>
    <p:extLst>
      <p:ext uri="{BB962C8B-B14F-4D97-AF65-F5344CB8AC3E}">
        <p14:creationId xmlns:p14="http://schemas.microsoft.com/office/powerpoint/2010/main" val="281517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tx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EA4572-EC18-CAF8-6028-036C3E8F7C72}"/>
              </a:ext>
            </a:extLst>
          </p:cNvPr>
          <p:cNvPicPr>
            <a:picLocks noChangeAspect="1"/>
          </p:cNvPicPr>
          <p:nvPr userDrawn="1"/>
        </p:nvPicPr>
        <p:blipFill>
          <a:blip r:embed="rId2"/>
          <a:stretch>
            <a:fillRect/>
          </a:stretch>
        </p:blipFill>
        <p:spPr>
          <a:xfrm>
            <a:off x="0" y="0"/>
            <a:ext cx="12192000" cy="6884004"/>
          </a:xfrm>
          <a:prstGeom prst="rect">
            <a:avLst/>
          </a:prstGeom>
        </p:spPr>
      </p:pic>
      <p:sp>
        <p:nvSpPr>
          <p:cNvPr id="2" name="标题 1">
            <a:extLst>
              <a:ext uri="{FF2B5EF4-FFF2-40B4-BE49-F238E27FC236}">
                <a16:creationId xmlns:a16="http://schemas.microsoft.com/office/drawing/2014/main" id="{4E59516F-4A69-CE20-936C-ABF086D575B0}"/>
              </a:ext>
            </a:extLst>
          </p:cNvPr>
          <p:cNvSpPr>
            <a:spLocks noGrp="1"/>
          </p:cNvSpPr>
          <p:nvPr>
            <p:ph type="title"/>
          </p:nvPr>
        </p:nvSpPr>
        <p:spPr>
          <a:xfrm>
            <a:off x="838200" y="365125"/>
            <a:ext cx="10515600" cy="1325563"/>
          </a:xfrm>
          <a:prstGeom prst="rect">
            <a:avLst/>
          </a:prstGeom>
        </p:spPr>
        <p:txBody>
          <a:bodyPr/>
          <a:lstStyle>
            <a:lvl1pPr>
              <a:defRPr>
                <a:latin typeface="MiSans ExtraLight" panose="00000300000000000000" pitchFamily="2" charset="-122"/>
                <a:ea typeface="MiSans ExtraLight" panose="00000300000000000000" pitchFamily="2" charset="-122"/>
              </a:defRPr>
            </a:lvl1pPr>
          </a:lstStyle>
          <a:p>
            <a:r>
              <a:rPr lang="zh-CN" altLang="en-US" dirty="0"/>
              <a:t>单击此处编辑母版标题样式</a:t>
            </a:r>
          </a:p>
        </p:txBody>
      </p:sp>
    </p:spTree>
    <p:extLst>
      <p:ext uri="{BB962C8B-B14F-4D97-AF65-F5344CB8AC3E}">
        <p14:creationId xmlns:p14="http://schemas.microsoft.com/office/powerpoint/2010/main" val="3308841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
    <p:bg>
      <p:bgPr>
        <a:solidFill>
          <a:schemeClr val="tx1"/>
        </a:solidFill>
        <a:effectLst/>
      </p:bgPr>
    </p:bg>
    <p:spTree>
      <p:nvGrpSpPr>
        <p:cNvPr id="1" name=""/>
        <p:cNvGrpSpPr/>
        <p:nvPr/>
      </p:nvGrpSpPr>
      <p:grpSpPr>
        <a:xfrm>
          <a:off x="0" y="0"/>
          <a:ext cx="0" cy="0"/>
          <a:chOff x="0" y="0"/>
          <a:chExt cx="0" cy="0"/>
        </a:xfrm>
      </p:grpSpPr>
      <p:pic>
        <p:nvPicPr>
          <p:cNvPr id="96" name="图片 95">
            <a:extLst>
              <a:ext uri="{FF2B5EF4-FFF2-40B4-BE49-F238E27FC236}">
                <a16:creationId xmlns:a16="http://schemas.microsoft.com/office/drawing/2014/main" id="{0A98D3A4-3B44-F9AA-EDBA-5491220D5BB4}"/>
              </a:ext>
            </a:extLst>
          </p:cNvPr>
          <p:cNvPicPr>
            <a:picLocks noChangeAspect="1"/>
          </p:cNvPicPr>
          <p:nvPr userDrawn="1"/>
        </p:nvPicPr>
        <p:blipFill>
          <a:blip r:embed="rId2"/>
          <a:stretch>
            <a:fillRect/>
          </a:stretch>
        </p:blipFill>
        <p:spPr>
          <a:xfrm>
            <a:off x="0" y="0"/>
            <a:ext cx="12192000" cy="6884004"/>
          </a:xfrm>
          <a:prstGeom prst="rect">
            <a:avLst/>
          </a:prstGeom>
        </p:spPr>
      </p:pic>
    </p:spTree>
    <p:extLst>
      <p:ext uri="{BB962C8B-B14F-4D97-AF65-F5344CB8AC3E}">
        <p14:creationId xmlns:p14="http://schemas.microsoft.com/office/powerpoint/2010/main" val="530969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版式">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4EB61A0F-32EB-92B3-23D2-05ED0D3CDF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4" name="图片 3">
            <a:extLst>
              <a:ext uri="{FF2B5EF4-FFF2-40B4-BE49-F238E27FC236}">
                <a16:creationId xmlns:a16="http://schemas.microsoft.com/office/drawing/2014/main" id="{D4590FE9-5D21-ECD2-241C-C485A37ED850}"/>
              </a:ext>
            </a:extLst>
          </p:cNvPr>
          <p:cNvPicPr>
            <a:picLocks noChangeAspect="1"/>
          </p:cNvPicPr>
          <p:nvPr userDrawn="1"/>
        </p:nvPicPr>
        <p:blipFill rotWithShape="1">
          <a:blip r:embed="rId3">
            <a:alphaModFix amt="20000"/>
          </a:blip>
          <a:srcRect l="4027" t="10967" r="4027" b="10967"/>
          <a:stretch/>
        </p:blipFill>
        <p:spPr>
          <a:xfrm>
            <a:off x="-39149" y="-22023"/>
            <a:ext cx="12270298" cy="6902047"/>
          </a:xfrm>
          <a:prstGeom prst="rect">
            <a:avLst/>
          </a:prstGeom>
        </p:spPr>
      </p:pic>
      <p:sp>
        <p:nvSpPr>
          <p:cNvPr id="5" name="矩形 4">
            <a:extLst>
              <a:ext uri="{FF2B5EF4-FFF2-40B4-BE49-F238E27FC236}">
                <a16:creationId xmlns:a16="http://schemas.microsoft.com/office/drawing/2014/main" id="{B2BF85F1-0664-09E6-77F9-BFE2C7FA61C5}"/>
              </a:ext>
            </a:extLst>
          </p:cNvPr>
          <p:cNvSpPr>
            <a:spLocks/>
          </p:cNvSpPr>
          <p:nvPr userDrawn="1"/>
        </p:nvSpPr>
        <p:spPr>
          <a:xfrm>
            <a:off x="757746" y="522488"/>
            <a:ext cx="10676916" cy="5813267"/>
          </a:xfrm>
          <a:prstGeom prst="rect">
            <a:avLst/>
          </a:prstGeom>
          <a:noFill/>
          <a:ln w="3175" cap="flat" cmpd="sng" algn="ctr">
            <a:solidFill>
              <a:schemeClr val="l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6" name="直接连接符 5">
            <a:extLst>
              <a:ext uri="{FF2B5EF4-FFF2-40B4-BE49-F238E27FC236}">
                <a16:creationId xmlns:a16="http://schemas.microsoft.com/office/drawing/2014/main" id="{AB34E8AB-50C5-5422-1DED-5D7D8DEFC107}"/>
              </a:ext>
            </a:extLst>
          </p:cNvPr>
          <p:cNvCxnSpPr>
            <a:cxnSpLocks/>
          </p:cNvCxnSpPr>
          <p:nvPr userDrawn="1"/>
        </p:nvCxnSpPr>
        <p:spPr>
          <a:xfrm>
            <a:off x="757746" y="1489416"/>
            <a:ext cx="10650919" cy="0"/>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3BC7834B-0042-C6F7-EA52-84DF0690FF8A}"/>
              </a:ext>
            </a:extLst>
          </p:cNvPr>
          <p:cNvCxnSpPr>
            <a:cxnSpLocks/>
          </p:cNvCxnSpPr>
          <p:nvPr userDrawn="1"/>
        </p:nvCxnSpPr>
        <p:spPr>
          <a:xfrm>
            <a:off x="757746" y="5090323"/>
            <a:ext cx="8396405" cy="1"/>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23368CCD-352E-5E5D-14D9-6C2265A40836}"/>
              </a:ext>
            </a:extLst>
          </p:cNvPr>
          <p:cNvCxnSpPr>
            <a:cxnSpLocks/>
          </p:cNvCxnSpPr>
          <p:nvPr userDrawn="1"/>
        </p:nvCxnSpPr>
        <p:spPr>
          <a:xfrm>
            <a:off x="757745" y="5090323"/>
            <a:ext cx="10650920" cy="0"/>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9" name="任意多边形: 形状 8">
            <a:extLst>
              <a:ext uri="{FF2B5EF4-FFF2-40B4-BE49-F238E27FC236}">
                <a16:creationId xmlns:a16="http://schemas.microsoft.com/office/drawing/2014/main" id="{E9554584-FB57-950A-F6B8-CECB7564EB59}"/>
              </a:ext>
            </a:extLst>
          </p:cNvPr>
          <p:cNvSpPr>
            <a:spLocks/>
          </p:cNvSpPr>
          <p:nvPr userDrawn="1"/>
        </p:nvSpPr>
        <p:spPr>
          <a:xfrm rot="16200000" flipH="1" flipV="1">
            <a:off x="11114645" y="1345119"/>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0" name="任意多边形: 形状 9">
            <a:extLst>
              <a:ext uri="{FF2B5EF4-FFF2-40B4-BE49-F238E27FC236}">
                <a16:creationId xmlns:a16="http://schemas.microsoft.com/office/drawing/2014/main" id="{88BEE9A4-ACAC-9D22-440E-1A9C51C30E7B}"/>
              </a:ext>
            </a:extLst>
          </p:cNvPr>
          <p:cNvSpPr>
            <a:spLocks/>
          </p:cNvSpPr>
          <p:nvPr userDrawn="1"/>
        </p:nvSpPr>
        <p:spPr>
          <a:xfrm rot="16200000" flipH="1" flipV="1">
            <a:off x="6685202" y="4778833"/>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 name="任意多边形: 形状 10">
            <a:extLst>
              <a:ext uri="{FF2B5EF4-FFF2-40B4-BE49-F238E27FC236}">
                <a16:creationId xmlns:a16="http://schemas.microsoft.com/office/drawing/2014/main" id="{54253454-6D2C-AD2B-9FD7-D9549DB21867}"/>
              </a:ext>
            </a:extLst>
          </p:cNvPr>
          <p:cNvSpPr>
            <a:spLocks/>
          </p:cNvSpPr>
          <p:nvPr userDrawn="1"/>
        </p:nvSpPr>
        <p:spPr>
          <a:xfrm rot="18900000" flipH="1">
            <a:off x="194880" y="1609626"/>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 name="任意多边形: 形状 11">
            <a:extLst>
              <a:ext uri="{FF2B5EF4-FFF2-40B4-BE49-F238E27FC236}">
                <a16:creationId xmlns:a16="http://schemas.microsoft.com/office/drawing/2014/main" id="{9B3F7E08-C184-E9BB-CA3C-C653469AFF8A}"/>
              </a:ext>
            </a:extLst>
          </p:cNvPr>
          <p:cNvSpPr>
            <a:spLocks/>
          </p:cNvSpPr>
          <p:nvPr userDrawn="1"/>
        </p:nvSpPr>
        <p:spPr>
          <a:xfrm rot="18900000" flipH="1">
            <a:off x="194880" y="2002849"/>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 name="任意多边形: 形状 12">
            <a:extLst>
              <a:ext uri="{FF2B5EF4-FFF2-40B4-BE49-F238E27FC236}">
                <a16:creationId xmlns:a16="http://schemas.microsoft.com/office/drawing/2014/main" id="{08D3263F-869A-B22C-5236-F60D6B8C4F27}"/>
              </a:ext>
            </a:extLst>
          </p:cNvPr>
          <p:cNvSpPr>
            <a:spLocks/>
          </p:cNvSpPr>
          <p:nvPr userDrawn="1"/>
        </p:nvSpPr>
        <p:spPr>
          <a:xfrm rot="18900000" flipH="1">
            <a:off x="194880" y="2396072"/>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 name="图形 25">
            <a:extLst>
              <a:ext uri="{FF2B5EF4-FFF2-40B4-BE49-F238E27FC236}">
                <a16:creationId xmlns:a16="http://schemas.microsoft.com/office/drawing/2014/main" id="{C59B14E2-3D3D-54B0-7FFF-90E3090ACC38}"/>
              </a:ext>
            </a:extLst>
          </p:cNvPr>
          <p:cNvSpPr>
            <a:spLocks/>
          </p:cNvSpPr>
          <p:nvPr userDrawn="1"/>
        </p:nvSpPr>
        <p:spPr>
          <a:xfrm rot="5400000">
            <a:off x="211079" y="288750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5" name="图形 25">
            <a:extLst>
              <a:ext uri="{FF2B5EF4-FFF2-40B4-BE49-F238E27FC236}">
                <a16:creationId xmlns:a16="http://schemas.microsoft.com/office/drawing/2014/main" id="{63857231-85E5-FE75-4653-84FD16A57DF2}"/>
              </a:ext>
            </a:extLst>
          </p:cNvPr>
          <p:cNvSpPr>
            <a:spLocks/>
          </p:cNvSpPr>
          <p:nvPr userDrawn="1"/>
        </p:nvSpPr>
        <p:spPr>
          <a:xfrm rot="5400000">
            <a:off x="211019" y="528835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6" name="直接连接符 15">
            <a:extLst>
              <a:ext uri="{FF2B5EF4-FFF2-40B4-BE49-F238E27FC236}">
                <a16:creationId xmlns:a16="http://schemas.microsoft.com/office/drawing/2014/main" id="{7DBF16AE-F929-06A3-840A-07A46A3F2661}"/>
              </a:ext>
            </a:extLst>
          </p:cNvPr>
          <p:cNvCxnSpPr>
            <a:cxnSpLocks/>
          </p:cNvCxnSpPr>
          <p:nvPr userDrawn="1"/>
        </p:nvCxnSpPr>
        <p:spPr>
          <a:xfrm rot="5400000">
            <a:off x="-771177" y="4190508"/>
            <a:ext cx="2229162" cy="0"/>
          </a:xfrm>
          <a:prstGeom prst="line">
            <a:avLst/>
          </a:prstGeom>
          <a:solidFill>
            <a:schemeClr val="bg1"/>
          </a:solidFill>
          <a:ln>
            <a:solidFill>
              <a:schemeClr val="lt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2493DDBD-2D2C-591D-D61B-A4AFD4E31C3F}"/>
              </a:ext>
            </a:extLst>
          </p:cNvPr>
          <p:cNvCxnSpPr>
            <a:cxnSpLocks/>
          </p:cNvCxnSpPr>
          <p:nvPr userDrawn="1"/>
        </p:nvCxnSpPr>
        <p:spPr>
          <a:xfrm flipV="1">
            <a:off x="9917310" y="6491394"/>
            <a:ext cx="137338" cy="87619"/>
          </a:xfrm>
          <a:prstGeom prst="line">
            <a:avLst/>
          </a:prstGeom>
          <a:ln w="19050" cap="rnd">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BCAA9400-BF44-B022-5691-73B56907BC76}"/>
              </a:ext>
            </a:extLst>
          </p:cNvPr>
          <p:cNvCxnSpPr>
            <a:cxnSpLocks/>
          </p:cNvCxnSpPr>
          <p:nvPr userDrawn="1"/>
        </p:nvCxnSpPr>
        <p:spPr>
          <a:xfrm flipV="1">
            <a:off x="9990417"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29ABC0C7-CE95-01EC-0D76-66CE69C28AF5}"/>
              </a:ext>
            </a:extLst>
          </p:cNvPr>
          <p:cNvCxnSpPr>
            <a:cxnSpLocks/>
          </p:cNvCxnSpPr>
          <p:nvPr userDrawn="1"/>
        </p:nvCxnSpPr>
        <p:spPr>
          <a:xfrm flipV="1">
            <a:off x="10063523"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2387E71E-16DE-1467-EDAC-199C1BC82FF8}"/>
              </a:ext>
            </a:extLst>
          </p:cNvPr>
          <p:cNvCxnSpPr>
            <a:cxnSpLocks/>
          </p:cNvCxnSpPr>
          <p:nvPr userDrawn="1"/>
        </p:nvCxnSpPr>
        <p:spPr>
          <a:xfrm flipV="1">
            <a:off x="10136629"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EB980427-A4D5-E9A2-A344-55353CD91DA6}"/>
              </a:ext>
            </a:extLst>
          </p:cNvPr>
          <p:cNvCxnSpPr>
            <a:cxnSpLocks/>
          </p:cNvCxnSpPr>
          <p:nvPr userDrawn="1"/>
        </p:nvCxnSpPr>
        <p:spPr>
          <a:xfrm flipV="1">
            <a:off x="10209736"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423975E3-DE98-FB6E-7AF6-2B0C3A53DDAB}"/>
              </a:ext>
            </a:extLst>
          </p:cNvPr>
          <p:cNvCxnSpPr>
            <a:cxnSpLocks/>
          </p:cNvCxnSpPr>
          <p:nvPr userDrawn="1"/>
        </p:nvCxnSpPr>
        <p:spPr>
          <a:xfrm flipV="1">
            <a:off x="10282842"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3C663988-7AA9-8A09-2BFB-771DE98FFAE3}"/>
              </a:ext>
            </a:extLst>
          </p:cNvPr>
          <p:cNvCxnSpPr>
            <a:cxnSpLocks/>
          </p:cNvCxnSpPr>
          <p:nvPr userDrawn="1"/>
        </p:nvCxnSpPr>
        <p:spPr>
          <a:xfrm flipV="1">
            <a:off x="10355949"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3F992A0E-9780-E57F-667E-1691C2099A95}"/>
              </a:ext>
            </a:extLst>
          </p:cNvPr>
          <p:cNvCxnSpPr>
            <a:cxnSpLocks/>
          </p:cNvCxnSpPr>
          <p:nvPr userDrawn="1"/>
        </p:nvCxnSpPr>
        <p:spPr>
          <a:xfrm flipV="1">
            <a:off x="10429055"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6E10A0B3-29CC-81E1-B46A-6F413CDBD49E}"/>
              </a:ext>
            </a:extLst>
          </p:cNvPr>
          <p:cNvCxnSpPr>
            <a:cxnSpLocks/>
          </p:cNvCxnSpPr>
          <p:nvPr userDrawn="1"/>
        </p:nvCxnSpPr>
        <p:spPr>
          <a:xfrm flipV="1">
            <a:off x="10502162"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8B6B7AA3-4DB5-BBC5-10E6-2471B19B362E}"/>
              </a:ext>
            </a:extLst>
          </p:cNvPr>
          <p:cNvCxnSpPr>
            <a:cxnSpLocks/>
          </p:cNvCxnSpPr>
          <p:nvPr userDrawn="1"/>
        </p:nvCxnSpPr>
        <p:spPr>
          <a:xfrm flipV="1">
            <a:off x="10575268"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8602BFD8-2731-59E6-7146-4F3705A9A73D}"/>
              </a:ext>
            </a:extLst>
          </p:cNvPr>
          <p:cNvCxnSpPr>
            <a:cxnSpLocks/>
          </p:cNvCxnSpPr>
          <p:nvPr userDrawn="1"/>
        </p:nvCxnSpPr>
        <p:spPr>
          <a:xfrm flipV="1">
            <a:off x="10648375"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FC3DE541-51A2-1420-CA89-EC7B6F0A957B}"/>
              </a:ext>
            </a:extLst>
          </p:cNvPr>
          <p:cNvCxnSpPr>
            <a:cxnSpLocks/>
          </p:cNvCxnSpPr>
          <p:nvPr userDrawn="1"/>
        </p:nvCxnSpPr>
        <p:spPr>
          <a:xfrm flipV="1">
            <a:off x="10721481"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F8BA59E4-A6CD-7520-B3A8-46EF8429EF76}"/>
              </a:ext>
            </a:extLst>
          </p:cNvPr>
          <p:cNvCxnSpPr>
            <a:cxnSpLocks/>
          </p:cNvCxnSpPr>
          <p:nvPr userDrawn="1"/>
        </p:nvCxnSpPr>
        <p:spPr>
          <a:xfrm flipV="1">
            <a:off x="10794588"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0D1CB96B-7121-C1DA-4771-628ADA5FD072}"/>
              </a:ext>
            </a:extLst>
          </p:cNvPr>
          <p:cNvCxnSpPr>
            <a:cxnSpLocks/>
          </p:cNvCxnSpPr>
          <p:nvPr userDrawn="1"/>
        </p:nvCxnSpPr>
        <p:spPr>
          <a:xfrm flipV="1">
            <a:off x="10867694"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EFFB2927-8F6A-1427-FBB8-CF09E4096E16}"/>
              </a:ext>
            </a:extLst>
          </p:cNvPr>
          <p:cNvCxnSpPr>
            <a:cxnSpLocks/>
          </p:cNvCxnSpPr>
          <p:nvPr userDrawn="1"/>
        </p:nvCxnSpPr>
        <p:spPr>
          <a:xfrm flipV="1">
            <a:off x="10940801"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5846F7EC-F725-5EFB-F0A2-D39793C2719E}"/>
              </a:ext>
            </a:extLst>
          </p:cNvPr>
          <p:cNvCxnSpPr>
            <a:cxnSpLocks/>
          </p:cNvCxnSpPr>
          <p:nvPr userDrawn="1"/>
        </p:nvCxnSpPr>
        <p:spPr>
          <a:xfrm flipV="1">
            <a:off x="11013907"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14105203-82FA-6F25-9E12-F932AFE5CBB9}"/>
              </a:ext>
            </a:extLst>
          </p:cNvPr>
          <p:cNvCxnSpPr>
            <a:cxnSpLocks/>
          </p:cNvCxnSpPr>
          <p:nvPr userDrawn="1"/>
        </p:nvCxnSpPr>
        <p:spPr>
          <a:xfrm flipV="1">
            <a:off x="11087014"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ADCFBB39-7C88-4294-2AA7-096B81CD210F}"/>
              </a:ext>
            </a:extLst>
          </p:cNvPr>
          <p:cNvCxnSpPr>
            <a:cxnSpLocks/>
          </p:cNvCxnSpPr>
          <p:nvPr userDrawn="1"/>
        </p:nvCxnSpPr>
        <p:spPr>
          <a:xfrm flipV="1">
            <a:off x="11160120" y="6491394"/>
            <a:ext cx="137338" cy="87619"/>
          </a:xfrm>
          <a:prstGeom prst="line">
            <a:avLst/>
          </a:prstGeom>
          <a:ln w="19050" cap="rnd"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336E71C6-6110-317C-BF8A-575D8AA4D6DF}"/>
              </a:ext>
            </a:extLst>
          </p:cNvPr>
          <p:cNvCxnSpPr>
            <a:cxnSpLocks/>
          </p:cNvCxnSpPr>
          <p:nvPr userDrawn="1"/>
        </p:nvCxnSpPr>
        <p:spPr>
          <a:xfrm flipV="1">
            <a:off x="11233227" y="6491394"/>
            <a:ext cx="137338" cy="87619"/>
          </a:xfrm>
          <a:prstGeom prst="line">
            <a:avLst/>
          </a:prstGeom>
          <a:ln w="1905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36" name="任意多边形: 形状 35">
            <a:extLst>
              <a:ext uri="{FF2B5EF4-FFF2-40B4-BE49-F238E27FC236}">
                <a16:creationId xmlns:a16="http://schemas.microsoft.com/office/drawing/2014/main" id="{CB1C29FF-2B35-848C-567D-20A64BA5979E}"/>
              </a:ext>
            </a:extLst>
          </p:cNvPr>
          <p:cNvSpPr>
            <a:spLocks/>
          </p:cNvSpPr>
          <p:nvPr userDrawn="1"/>
        </p:nvSpPr>
        <p:spPr>
          <a:xfrm>
            <a:off x="1259598" y="6442504"/>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7" name="文本框 36">
            <a:extLst>
              <a:ext uri="{FF2B5EF4-FFF2-40B4-BE49-F238E27FC236}">
                <a16:creationId xmlns:a16="http://schemas.microsoft.com/office/drawing/2014/main" id="{9E32C6DE-317F-1256-58A8-D293F9B6EC5C}"/>
              </a:ext>
            </a:extLst>
          </p:cNvPr>
          <p:cNvSpPr txBox="1">
            <a:spLocks/>
          </p:cNvSpPr>
          <p:nvPr userDrawn="1"/>
        </p:nvSpPr>
        <p:spPr>
          <a:xfrm>
            <a:off x="531015" y="6353106"/>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8" name="椭圆 37">
            <a:extLst>
              <a:ext uri="{FF2B5EF4-FFF2-40B4-BE49-F238E27FC236}">
                <a16:creationId xmlns:a16="http://schemas.microsoft.com/office/drawing/2014/main" id="{A316F063-F834-CA3C-4485-C73F401EE611}"/>
              </a:ext>
            </a:extLst>
          </p:cNvPr>
          <p:cNvSpPr>
            <a:spLocks/>
          </p:cNvSpPr>
          <p:nvPr userDrawn="1"/>
        </p:nvSpPr>
        <p:spPr>
          <a:xfrm rot="5400000">
            <a:off x="11701977" y="5030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9" name="椭圆 38">
            <a:extLst>
              <a:ext uri="{FF2B5EF4-FFF2-40B4-BE49-F238E27FC236}">
                <a16:creationId xmlns:a16="http://schemas.microsoft.com/office/drawing/2014/main" id="{4CE3E873-6860-6F9C-53BC-B3569CA68397}"/>
              </a:ext>
            </a:extLst>
          </p:cNvPr>
          <p:cNvSpPr>
            <a:spLocks/>
          </p:cNvSpPr>
          <p:nvPr userDrawn="1"/>
        </p:nvSpPr>
        <p:spPr>
          <a:xfrm rot="5400000">
            <a:off x="11701977" y="84299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0" name="椭圆 39">
            <a:extLst>
              <a:ext uri="{FF2B5EF4-FFF2-40B4-BE49-F238E27FC236}">
                <a16:creationId xmlns:a16="http://schemas.microsoft.com/office/drawing/2014/main" id="{DD024384-4DC9-74DE-91D7-95176BE95B62}"/>
              </a:ext>
            </a:extLst>
          </p:cNvPr>
          <p:cNvSpPr>
            <a:spLocks/>
          </p:cNvSpPr>
          <p:nvPr userDrawn="1"/>
        </p:nvSpPr>
        <p:spPr>
          <a:xfrm rot="5400000">
            <a:off x="11701977" y="118296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1" name="椭圆 40">
            <a:extLst>
              <a:ext uri="{FF2B5EF4-FFF2-40B4-BE49-F238E27FC236}">
                <a16:creationId xmlns:a16="http://schemas.microsoft.com/office/drawing/2014/main" id="{67F6D8BD-D3E7-F803-8565-3169E175DB15}"/>
              </a:ext>
            </a:extLst>
          </p:cNvPr>
          <p:cNvSpPr>
            <a:spLocks/>
          </p:cNvSpPr>
          <p:nvPr userDrawn="1"/>
        </p:nvSpPr>
        <p:spPr>
          <a:xfrm rot="5400000">
            <a:off x="11701977" y="152292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2" name="任意多边形: 形状 41">
            <a:extLst>
              <a:ext uri="{FF2B5EF4-FFF2-40B4-BE49-F238E27FC236}">
                <a16:creationId xmlns:a16="http://schemas.microsoft.com/office/drawing/2014/main" id="{7DEEF5E1-5692-3B65-8BAF-F0BE5DF09004}"/>
              </a:ext>
            </a:extLst>
          </p:cNvPr>
          <p:cNvSpPr>
            <a:spLocks/>
          </p:cNvSpPr>
          <p:nvPr userDrawn="1"/>
        </p:nvSpPr>
        <p:spPr>
          <a:xfrm rot="10800000" flipV="1">
            <a:off x="750771" y="242458"/>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3" name="任意多边形: 形状 42">
            <a:extLst>
              <a:ext uri="{FF2B5EF4-FFF2-40B4-BE49-F238E27FC236}">
                <a16:creationId xmlns:a16="http://schemas.microsoft.com/office/drawing/2014/main" id="{43BD5514-E455-54F0-0BAC-97EFF81845E8}"/>
              </a:ext>
            </a:extLst>
          </p:cNvPr>
          <p:cNvSpPr>
            <a:spLocks/>
          </p:cNvSpPr>
          <p:nvPr userDrawn="1"/>
        </p:nvSpPr>
        <p:spPr>
          <a:xfrm rot="10800000" flipV="1">
            <a:off x="1033857" y="242458"/>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4" name="任意多边形: 形状 43">
            <a:extLst>
              <a:ext uri="{FF2B5EF4-FFF2-40B4-BE49-F238E27FC236}">
                <a16:creationId xmlns:a16="http://schemas.microsoft.com/office/drawing/2014/main" id="{F295CD6E-5956-16BD-9944-BD776DDB0B3F}"/>
              </a:ext>
            </a:extLst>
          </p:cNvPr>
          <p:cNvSpPr>
            <a:spLocks/>
          </p:cNvSpPr>
          <p:nvPr userDrawn="1"/>
        </p:nvSpPr>
        <p:spPr>
          <a:xfrm rot="10800000" flipV="1">
            <a:off x="1424499" y="242458"/>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5" name="文本框 44">
            <a:extLst>
              <a:ext uri="{FF2B5EF4-FFF2-40B4-BE49-F238E27FC236}">
                <a16:creationId xmlns:a16="http://schemas.microsoft.com/office/drawing/2014/main" id="{11114B56-4819-1826-232D-C117D3E241C8}"/>
              </a:ext>
            </a:extLst>
          </p:cNvPr>
          <p:cNvSpPr txBox="1">
            <a:spLocks/>
          </p:cNvSpPr>
          <p:nvPr userDrawn="1"/>
        </p:nvSpPr>
        <p:spPr>
          <a:xfrm>
            <a:off x="563933" y="507095"/>
            <a:ext cx="6070072" cy="1065356"/>
          </a:xfrm>
          <a:prstGeom prst="rect">
            <a:avLst/>
          </a:prstGeom>
          <a:noFill/>
        </p:spPr>
        <p:txBody>
          <a:bodyPr wrap="square" rtlCol="0">
            <a:noAutofit/>
          </a:bodyPr>
          <a:lstStyle/>
          <a:p>
            <a:pPr algn="r">
              <a:lnSpc>
                <a:spcPct val="70000"/>
              </a:lnSpc>
            </a:pP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FA</a:t>
            </a:r>
            <a:r>
              <a:rPr lang="en-US" altLang="zh-CN" sz="8800" dirty="0">
                <a:ln>
                  <a:solidFill>
                    <a:schemeClr val="tx1">
                      <a:alpha val="26000"/>
                    </a:schemeClr>
                  </a:solidFill>
                </a:ln>
                <a:solidFill>
                  <a:schemeClr val="tx1">
                    <a:alpha val="26000"/>
                  </a:schemeClr>
                </a:solidFill>
                <a:latin typeface="Salvaje Display" panose="00000500000000000000" pitchFamily="50" charset="0"/>
                <a:ea typeface="MiSans Heavy" panose="00000A00000000000000" pitchFamily="2" charset="-122"/>
              </a:rPr>
              <a:t>S</a:t>
            </a: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HI</a:t>
            </a:r>
            <a:r>
              <a:rPr lang="en-US" altLang="zh-CN" sz="8800" dirty="0">
                <a:ln>
                  <a:solidFill>
                    <a:schemeClr val="tx1">
                      <a:alpha val="26000"/>
                    </a:schemeClr>
                  </a:solidFill>
                </a:ln>
                <a:solidFill>
                  <a:schemeClr val="tx1">
                    <a:alpha val="26000"/>
                  </a:schemeClr>
                </a:solidFill>
                <a:latin typeface="Salvaje Display" panose="00000500000000000000" pitchFamily="50" charset="0"/>
                <a:ea typeface="MiSans Heavy" panose="00000A00000000000000" pitchFamily="2" charset="-122"/>
              </a:rPr>
              <a:t>ON</a:t>
            </a:r>
            <a:r>
              <a:rPr lang="en-US" altLang="zh-CN" sz="8800" dirty="0">
                <a:ln>
                  <a:solidFill>
                    <a:schemeClr val="bg1">
                      <a:alpha val="42000"/>
                    </a:schemeClr>
                  </a:solidFill>
                </a:ln>
                <a:solidFill>
                  <a:schemeClr val="bg1">
                    <a:alpha val="22000"/>
                  </a:schemeClr>
                </a:solidFill>
                <a:latin typeface="Salvaje Display" panose="00000500000000000000" pitchFamily="50" charset="0"/>
                <a:ea typeface="MiSans Heavy" panose="00000A00000000000000" pitchFamily="2" charset="-122"/>
              </a:rPr>
              <a:t> </a:t>
            </a:r>
            <a:endParaRPr lang="zh-CN" altLang="en-US" sz="8800" dirty="0">
              <a:ln>
                <a:solidFill>
                  <a:schemeClr val="bg1">
                    <a:alpha val="42000"/>
                  </a:schemeClr>
                </a:solidFill>
              </a:ln>
              <a:solidFill>
                <a:schemeClr val="bg1">
                  <a:alpha val="22000"/>
                </a:schemeClr>
              </a:solidFill>
              <a:latin typeface="Salvaje Display" panose="00000500000000000000" pitchFamily="50" charset="0"/>
              <a:ea typeface="MiSans Heavy" panose="00000A00000000000000" pitchFamily="2" charset="-122"/>
            </a:endParaRPr>
          </a:p>
        </p:txBody>
      </p:sp>
      <p:sp>
        <p:nvSpPr>
          <p:cNvPr id="46" name="矩形: 圆角 45">
            <a:extLst>
              <a:ext uri="{FF2B5EF4-FFF2-40B4-BE49-F238E27FC236}">
                <a16:creationId xmlns:a16="http://schemas.microsoft.com/office/drawing/2014/main" id="{1DFE2E4B-11AF-B8F3-A476-C82A056C07AE}"/>
              </a:ext>
            </a:extLst>
          </p:cNvPr>
          <p:cNvSpPr>
            <a:spLocks/>
          </p:cNvSpPr>
          <p:nvPr userDrawn="1"/>
        </p:nvSpPr>
        <p:spPr>
          <a:xfrm>
            <a:off x="2095260" y="5282779"/>
            <a:ext cx="3202287" cy="432931"/>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7" name="矩形: 圆角 120">
            <a:extLst>
              <a:ext uri="{FF2B5EF4-FFF2-40B4-BE49-F238E27FC236}">
                <a16:creationId xmlns:a16="http://schemas.microsoft.com/office/drawing/2014/main" id="{95699B4B-F333-5BB0-F58E-4BBD7FD7A3E1}"/>
              </a:ext>
            </a:extLst>
          </p:cNvPr>
          <p:cNvSpPr>
            <a:spLocks/>
          </p:cNvSpPr>
          <p:nvPr userDrawn="1"/>
        </p:nvSpPr>
        <p:spPr>
          <a:xfrm>
            <a:off x="2095260" y="5420218"/>
            <a:ext cx="267150" cy="295492"/>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8" name="矩形: 圆角 120">
            <a:extLst>
              <a:ext uri="{FF2B5EF4-FFF2-40B4-BE49-F238E27FC236}">
                <a16:creationId xmlns:a16="http://schemas.microsoft.com/office/drawing/2014/main" id="{516F167D-571B-3C23-7D56-92A60C66536E}"/>
              </a:ext>
            </a:extLst>
          </p:cNvPr>
          <p:cNvSpPr>
            <a:spLocks/>
          </p:cNvSpPr>
          <p:nvPr userDrawn="1"/>
        </p:nvSpPr>
        <p:spPr>
          <a:xfrm flipH="1" flipV="1">
            <a:off x="5027819" y="5282779"/>
            <a:ext cx="267150" cy="295492"/>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9" name="任意多边形: 形状 48">
            <a:extLst>
              <a:ext uri="{FF2B5EF4-FFF2-40B4-BE49-F238E27FC236}">
                <a16:creationId xmlns:a16="http://schemas.microsoft.com/office/drawing/2014/main" id="{BA0D1A89-8091-E624-4E4C-B525B0EFCEAC}"/>
              </a:ext>
            </a:extLst>
          </p:cNvPr>
          <p:cNvSpPr>
            <a:spLocks/>
          </p:cNvSpPr>
          <p:nvPr userDrawn="1"/>
        </p:nvSpPr>
        <p:spPr>
          <a:xfrm>
            <a:off x="2197524" y="5378542"/>
            <a:ext cx="232784" cy="226607"/>
          </a:xfrm>
          <a:custGeom>
            <a:avLst/>
            <a:gdLst>
              <a:gd name="connsiteX0" fmla="*/ 399855 w 399855"/>
              <a:gd name="connsiteY0" fmla="*/ 194607 h 389245"/>
              <a:gd name="connsiteX1" fmla="*/ 341301 w 399855"/>
              <a:gd name="connsiteY1" fmla="*/ 56986 h 389245"/>
              <a:gd name="connsiteX2" fmla="*/ 199928 w 399855"/>
              <a:gd name="connsiteY2" fmla="*/ 0 h 389245"/>
              <a:gd name="connsiteX3" fmla="*/ 58554 w 399855"/>
              <a:gd name="connsiteY3" fmla="*/ 56986 h 389245"/>
              <a:gd name="connsiteX4" fmla="*/ 0 w 399855"/>
              <a:gd name="connsiteY4" fmla="*/ 194607 h 389245"/>
              <a:gd name="connsiteX5" fmla="*/ 58554 w 399855"/>
              <a:gd name="connsiteY5" fmla="*/ 332229 h 389245"/>
              <a:gd name="connsiteX6" fmla="*/ 84910 w 399855"/>
              <a:gd name="connsiteY6" fmla="*/ 353879 h 389245"/>
              <a:gd name="connsiteX7" fmla="*/ 84910 w 399855"/>
              <a:gd name="connsiteY7" fmla="*/ 354402 h 389245"/>
              <a:gd name="connsiteX8" fmla="*/ 85679 w 399855"/>
              <a:gd name="connsiteY8" fmla="*/ 354402 h 389245"/>
              <a:gd name="connsiteX9" fmla="*/ 199897 w 399855"/>
              <a:gd name="connsiteY9" fmla="*/ 389245 h 389245"/>
              <a:gd name="connsiteX10" fmla="*/ 314115 w 399855"/>
              <a:gd name="connsiteY10" fmla="*/ 354402 h 389245"/>
              <a:gd name="connsiteX11" fmla="*/ 314884 w 399855"/>
              <a:gd name="connsiteY11" fmla="*/ 354402 h 389245"/>
              <a:gd name="connsiteX12" fmla="*/ 314884 w 399855"/>
              <a:gd name="connsiteY12" fmla="*/ 353879 h 389245"/>
              <a:gd name="connsiteX13" fmla="*/ 341270 w 399855"/>
              <a:gd name="connsiteY13" fmla="*/ 332229 h 389245"/>
              <a:gd name="connsiteX14" fmla="*/ 399855 w 399855"/>
              <a:gd name="connsiteY14" fmla="*/ 194607 h 389245"/>
              <a:gd name="connsiteX15" fmla="*/ 9103 w 399855"/>
              <a:gd name="connsiteY15" fmla="*/ 236924 h 389245"/>
              <a:gd name="connsiteX16" fmla="*/ 27001 w 399855"/>
              <a:gd name="connsiteY16" fmla="*/ 236924 h 389245"/>
              <a:gd name="connsiteX17" fmla="*/ 53695 w 399855"/>
              <a:gd name="connsiteY17" fmla="*/ 304489 h 389245"/>
              <a:gd name="connsiteX18" fmla="*/ 40072 w 399855"/>
              <a:gd name="connsiteY18" fmla="*/ 304489 h 389245"/>
              <a:gd name="connsiteX19" fmla="*/ 9103 w 399855"/>
              <a:gd name="connsiteY19" fmla="*/ 236924 h 389245"/>
              <a:gd name="connsiteX20" fmla="*/ 31368 w 399855"/>
              <a:gd name="connsiteY20" fmla="*/ 236924 h 389245"/>
              <a:gd name="connsiteX21" fmla="*/ 76514 w 399855"/>
              <a:gd name="connsiteY21" fmla="*/ 236924 h 389245"/>
              <a:gd name="connsiteX22" fmla="*/ 95489 w 399855"/>
              <a:gd name="connsiteY22" fmla="*/ 304489 h 389245"/>
              <a:gd name="connsiteX23" fmla="*/ 58708 w 399855"/>
              <a:gd name="connsiteY23" fmla="*/ 304489 h 389245"/>
              <a:gd name="connsiteX24" fmla="*/ 31368 w 399855"/>
              <a:gd name="connsiteY24" fmla="*/ 236924 h 389245"/>
              <a:gd name="connsiteX25" fmla="*/ 27063 w 399855"/>
              <a:gd name="connsiteY25" fmla="*/ 194607 h 389245"/>
              <a:gd name="connsiteX26" fmla="*/ 30846 w 399855"/>
              <a:gd name="connsiteY26" fmla="*/ 154905 h 389245"/>
              <a:gd name="connsiteX27" fmla="*/ 76145 w 399855"/>
              <a:gd name="connsiteY27" fmla="*/ 154905 h 389245"/>
              <a:gd name="connsiteX28" fmla="*/ 73501 w 399855"/>
              <a:gd name="connsiteY28" fmla="*/ 194607 h 389245"/>
              <a:gd name="connsiteX29" fmla="*/ 75899 w 399855"/>
              <a:gd name="connsiteY29" fmla="*/ 232772 h 389245"/>
              <a:gd name="connsiteX30" fmla="*/ 30538 w 399855"/>
              <a:gd name="connsiteY30" fmla="*/ 232772 h 389245"/>
              <a:gd name="connsiteX31" fmla="*/ 27063 w 399855"/>
              <a:gd name="connsiteY31" fmla="*/ 194607 h 389245"/>
              <a:gd name="connsiteX32" fmla="*/ 59569 w 399855"/>
              <a:gd name="connsiteY32" fmla="*/ 83434 h 389245"/>
              <a:gd name="connsiteX33" fmla="*/ 96104 w 399855"/>
              <a:gd name="connsiteY33" fmla="*/ 83434 h 389245"/>
              <a:gd name="connsiteX34" fmla="*/ 76760 w 399855"/>
              <a:gd name="connsiteY34" fmla="*/ 150784 h 389245"/>
              <a:gd name="connsiteX35" fmla="*/ 31676 w 399855"/>
              <a:gd name="connsiteY35" fmla="*/ 150784 h 389245"/>
              <a:gd name="connsiteX36" fmla="*/ 59569 w 399855"/>
              <a:gd name="connsiteY36" fmla="*/ 83434 h 389245"/>
              <a:gd name="connsiteX37" fmla="*/ 27309 w 399855"/>
              <a:gd name="connsiteY37" fmla="*/ 150784 h 389245"/>
              <a:gd name="connsiteX38" fmla="*/ 9472 w 399855"/>
              <a:gd name="connsiteY38" fmla="*/ 150784 h 389245"/>
              <a:gd name="connsiteX39" fmla="*/ 41025 w 399855"/>
              <a:gd name="connsiteY39" fmla="*/ 83434 h 389245"/>
              <a:gd name="connsiteX40" fmla="*/ 54495 w 399855"/>
              <a:gd name="connsiteY40" fmla="*/ 83434 h 389245"/>
              <a:gd name="connsiteX41" fmla="*/ 27309 w 399855"/>
              <a:gd name="connsiteY41" fmla="*/ 150784 h 389245"/>
              <a:gd name="connsiteX42" fmla="*/ 390414 w 399855"/>
              <a:gd name="connsiteY42" fmla="*/ 150784 h 389245"/>
              <a:gd name="connsiteX43" fmla="*/ 372546 w 399855"/>
              <a:gd name="connsiteY43" fmla="*/ 150784 h 389245"/>
              <a:gd name="connsiteX44" fmla="*/ 345360 w 399855"/>
              <a:gd name="connsiteY44" fmla="*/ 83434 h 389245"/>
              <a:gd name="connsiteX45" fmla="*/ 358830 w 399855"/>
              <a:gd name="connsiteY45" fmla="*/ 83434 h 389245"/>
              <a:gd name="connsiteX46" fmla="*/ 390414 w 399855"/>
              <a:gd name="connsiteY46" fmla="*/ 150784 h 389245"/>
              <a:gd name="connsiteX47" fmla="*/ 368179 w 399855"/>
              <a:gd name="connsiteY47" fmla="*/ 150784 h 389245"/>
              <a:gd name="connsiteX48" fmla="*/ 323126 w 399855"/>
              <a:gd name="connsiteY48" fmla="*/ 150784 h 389245"/>
              <a:gd name="connsiteX49" fmla="*/ 303782 w 399855"/>
              <a:gd name="connsiteY49" fmla="*/ 83434 h 389245"/>
              <a:gd name="connsiteX50" fmla="*/ 340317 w 399855"/>
              <a:gd name="connsiteY50" fmla="*/ 83434 h 389245"/>
              <a:gd name="connsiteX51" fmla="*/ 368179 w 399855"/>
              <a:gd name="connsiteY51" fmla="*/ 150784 h 389245"/>
              <a:gd name="connsiteX52" fmla="*/ 372792 w 399855"/>
              <a:gd name="connsiteY52" fmla="*/ 194607 h 389245"/>
              <a:gd name="connsiteX53" fmla="*/ 369317 w 399855"/>
              <a:gd name="connsiteY53" fmla="*/ 232772 h 389245"/>
              <a:gd name="connsiteX54" fmla="*/ 323956 w 399855"/>
              <a:gd name="connsiteY54" fmla="*/ 232772 h 389245"/>
              <a:gd name="connsiteX55" fmla="*/ 326355 w 399855"/>
              <a:gd name="connsiteY55" fmla="*/ 194607 h 389245"/>
              <a:gd name="connsiteX56" fmla="*/ 323710 w 399855"/>
              <a:gd name="connsiteY56" fmla="*/ 154905 h 389245"/>
              <a:gd name="connsiteX57" fmla="*/ 369010 w 399855"/>
              <a:gd name="connsiteY57" fmla="*/ 154905 h 389245"/>
              <a:gd name="connsiteX58" fmla="*/ 372792 w 399855"/>
              <a:gd name="connsiteY58" fmla="*/ 194607 h 389245"/>
              <a:gd name="connsiteX59" fmla="*/ 232864 w 399855"/>
              <a:gd name="connsiteY59" fmla="*/ 350250 h 389245"/>
              <a:gd name="connsiteX60" fmla="*/ 238923 w 399855"/>
              <a:gd name="connsiteY60" fmla="*/ 330291 h 389245"/>
              <a:gd name="connsiteX61" fmla="*/ 243782 w 399855"/>
              <a:gd name="connsiteY61" fmla="*/ 308579 h 389245"/>
              <a:gd name="connsiteX62" fmla="*/ 297846 w 399855"/>
              <a:gd name="connsiteY62" fmla="*/ 308579 h 389245"/>
              <a:gd name="connsiteX63" fmla="*/ 270414 w 399855"/>
              <a:gd name="connsiteY63" fmla="*/ 350219 h 389245"/>
              <a:gd name="connsiteX64" fmla="*/ 232864 w 399855"/>
              <a:gd name="connsiteY64" fmla="*/ 350219 h 389245"/>
              <a:gd name="connsiteX65" fmla="*/ 266478 w 399855"/>
              <a:gd name="connsiteY65" fmla="*/ 354402 h 389245"/>
              <a:gd name="connsiteX66" fmla="*/ 213090 w 399855"/>
              <a:gd name="connsiteY66" fmla="*/ 384017 h 389245"/>
              <a:gd name="connsiteX67" fmla="*/ 231327 w 399855"/>
              <a:gd name="connsiteY67" fmla="*/ 354402 h 389245"/>
              <a:gd name="connsiteX68" fmla="*/ 266478 w 399855"/>
              <a:gd name="connsiteY68" fmla="*/ 354402 h 389245"/>
              <a:gd name="connsiteX69" fmla="*/ 129502 w 399855"/>
              <a:gd name="connsiteY69" fmla="*/ 350250 h 389245"/>
              <a:gd name="connsiteX70" fmla="*/ 102070 w 399855"/>
              <a:gd name="connsiteY70" fmla="*/ 308610 h 389245"/>
              <a:gd name="connsiteX71" fmla="*/ 156135 w 399855"/>
              <a:gd name="connsiteY71" fmla="*/ 308610 h 389245"/>
              <a:gd name="connsiteX72" fmla="*/ 160994 w 399855"/>
              <a:gd name="connsiteY72" fmla="*/ 330322 h 389245"/>
              <a:gd name="connsiteX73" fmla="*/ 167052 w 399855"/>
              <a:gd name="connsiteY73" fmla="*/ 350281 h 389245"/>
              <a:gd name="connsiteX74" fmla="*/ 129502 w 399855"/>
              <a:gd name="connsiteY74" fmla="*/ 350281 h 389245"/>
              <a:gd name="connsiteX75" fmla="*/ 168528 w 399855"/>
              <a:gd name="connsiteY75" fmla="*/ 354402 h 389245"/>
              <a:gd name="connsiteX76" fmla="*/ 186765 w 399855"/>
              <a:gd name="connsiteY76" fmla="*/ 384017 h 389245"/>
              <a:gd name="connsiteX77" fmla="*/ 133377 w 399855"/>
              <a:gd name="connsiteY77" fmla="*/ 354402 h 389245"/>
              <a:gd name="connsiteX78" fmla="*/ 168528 w 399855"/>
              <a:gd name="connsiteY78" fmla="*/ 354402 h 389245"/>
              <a:gd name="connsiteX79" fmla="*/ 77745 w 399855"/>
              <a:gd name="connsiteY79" fmla="*/ 194607 h 389245"/>
              <a:gd name="connsiteX80" fmla="*/ 80420 w 399855"/>
              <a:gd name="connsiteY80" fmla="*/ 154905 h 389245"/>
              <a:gd name="connsiteX81" fmla="*/ 147462 w 399855"/>
              <a:gd name="connsiteY81" fmla="*/ 154905 h 389245"/>
              <a:gd name="connsiteX82" fmla="*/ 146386 w 399855"/>
              <a:gd name="connsiteY82" fmla="*/ 194607 h 389245"/>
              <a:gd name="connsiteX83" fmla="*/ 147370 w 399855"/>
              <a:gd name="connsiteY83" fmla="*/ 232772 h 389245"/>
              <a:gd name="connsiteX84" fmla="*/ 80205 w 399855"/>
              <a:gd name="connsiteY84" fmla="*/ 232772 h 389245"/>
              <a:gd name="connsiteX85" fmla="*/ 77745 w 399855"/>
              <a:gd name="connsiteY85" fmla="*/ 194607 h 389245"/>
              <a:gd name="connsiteX86" fmla="*/ 166991 w 399855"/>
              <a:gd name="connsiteY86" fmla="*/ 38965 h 389245"/>
              <a:gd name="connsiteX87" fmla="*/ 160932 w 399855"/>
              <a:gd name="connsiteY87" fmla="*/ 58923 h 389245"/>
              <a:gd name="connsiteX88" fmla="*/ 156350 w 399855"/>
              <a:gd name="connsiteY88" fmla="*/ 79313 h 389245"/>
              <a:gd name="connsiteX89" fmla="*/ 102685 w 399855"/>
              <a:gd name="connsiteY89" fmla="*/ 79313 h 389245"/>
              <a:gd name="connsiteX90" fmla="*/ 129502 w 399855"/>
              <a:gd name="connsiteY90" fmla="*/ 38965 h 389245"/>
              <a:gd name="connsiteX91" fmla="*/ 166991 w 399855"/>
              <a:gd name="connsiteY91" fmla="*/ 38965 h 389245"/>
              <a:gd name="connsiteX92" fmla="*/ 133408 w 399855"/>
              <a:gd name="connsiteY92" fmla="*/ 34844 h 389245"/>
              <a:gd name="connsiteX93" fmla="*/ 186796 w 399855"/>
              <a:gd name="connsiteY93" fmla="*/ 5228 h 389245"/>
              <a:gd name="connsiteX94" fmla="*/ 168559 w 399855"/>
              <a:gd name="connsiteY94" fmla="*/ 34844 h 389245"/>
              <a:gd name="connsiteX95" fmla="*/ 133408 w 399855"/>
              <a:gd name="connsiteY95" fmla="*/ 34844 h 389245"/>
              <a:gd name="connsiteX96" fmla="*/ 270384 w 399855"/>
              <a:gd name="connsiteY96" fmla="*/ 38965 h 389245"/>
              <a:gd name="connsiteX97" fmla="*/ 297201 w 399855"/>
              <a:gd name="connsiteY97" fmla="*/ 79313 h 389245"/>
              <a:gd name="connsiteX98" fmla="*/ 243505 w 399855"/>
              <a:gd name="connsiteY98" fmla="*/ 79313 h 389245"/>
              <a:gd name="connsiteX99" fmla="*/ 238923 w 399855"/>
              <a:gd name="connsiteY99" fmla="*/ 58923 h 389245"/>
              <a:gd name="connsiteX100" fmla="*/ 232864 w 399855"/>
              <a:gd name="connsiteY100" fmla="*/ 38965 h 389245"/>
              <a:gd name="connsiteX101" fmla="*/ 270384 w 399855"/>
              <a:gd name="connsiteY101" fmla="*/ 38965 h 389245"/>
              <a:gd name="connsiteX102" fmla="*/ 231327 w 399855"/>
              <a:gd name="connsiteY102" fmla="*/ 34844 h 389245"/>
              <a:gd name="connsiteX103" fmla="*/ 213090 w 399855"/>
              <a:gd name="connsiteY103" fmla="*/ 5228 h 389245"/>
              <a:gd name="connsiteX104" fmla="*/ 266478 w 399855"/>
              <a:gd name="connsiteY104" fmla="*/ 34844 h 389245"/>
              <a:gd name="connsiteX105" fmla="*/ 231327 w 399855"/>
              <a:gd name="connsiteY105" fmla="*/ 34844 h 389245"/>
              <a:gd name="connsiteX106" fmla="*/ 249256 w 399855"/>
              <a:gd name="connsiteY106" fmla="*/ 194607 h 389245"/>
              <a:gd name="connsiteX107" fmla="*/ 248272 w 399855"/>
              <a:gd name="connsiteY107" fmla="*/ 232772 h 389245"/>
              <a:gd name="connsiteX108" fmla="*/ 151614 w 399855"/>
              <a:gd name="connsiteY108" fmla="*/ 232772 h 389245"/>
              <a:gd name="connsiteX109" fmla="*/ 150630 w 399855"/>
              <a:gd name="connsiteY109" fmla="*/ 194607 h 389245"/>
              <a:gd name="connsiteX110" fmla="*/ 151706 w 399855"/>
              <a:gd name="connsiteY110" fmla="*/ 154905 h 389245"/>
              <a:gd name="connsiteX111" fmla="*/ 248180 w 399855"/>
              <a:gd name="connsiteY111" fmla="*/ 154905 h 389245"/>
              <a:gd name="connsiteX112" fmla="*/ 249256 w 399855"/>
              <a:gd name="connsiteY112" fmla="*/ 194607 h 389245"/>
              <a:gd name="connsiteX113" fmla="*/ 248026 w 399855"/>
              <a:gd name="connsiteY113" fmla="*/ 236924 h 389245"/>
              <a:gd name="connsiteX114" fmla="*/ 240215 w 399855"/>
              <a:gd name="connsiteY114" fmla="*/ 304489 h 389245"/>
              <a:gd name="connsiteX115" fmla="*/ 159641 w 399855"/>
              <a:gd name="connsiteY115" fmla="*/ 304489 h 389245"/>
              <a:gd name="connsiteX116" fmla="*/ 151829 w 399855"/>
              <a:gd name="connsiteY116" fmla="*/ 236924 h 389245"/>
              <a:gd name="connsiteX117" fmla="*/ 248026 w 399855"/>
              <a:gd name="connsiteY117" fmla="*/ 236924 h 389245"/>
              <a:gd name="connsiteX118" fmla="*/ 151922 w 399855"/>
              <a:gd name="connsiteY118" fmla="*/ 150784 h 389245"/>
              <a:gd name="connsiteX119" fmla="*/ 159887 w 399855"/>
              <a:gd name="connsiteY119" fmla="*/ 83434 h 389245"/>
              <a:gd name="connsiteX120" fmla="*/ 239968 w 399855"/>
              <a:gd name="connsiteY120" fmla="*/ 83434 h 389245"/>
              <a:gd name="connsiteX121" fmla="*/ 247934 w 399855"/>
              <a:gd name="connsiteY121" fmla="*/ 150784 h 389245"/>
              <a:gd name="connsiteX122" fmla="*/ 151922 w 399855"/>
              <a:gd name="connsiteY122" fmla="*/ 150784 h 389245"/>
              <a:gd name="connsiteX123" fmla="*/ 244274 w 399855"/>
              <a:gd name="connsiteY123" fmla="*/ 83434 h 389245"/>
              <a:gd name="connsiteX124" fmla="*/ 299138 w 399855"/>
              <a:gd name="connsiteY124" fmla="*/ 83434 h 389245"/>
              <a:gd name="connsiteX125" fmla="*/ 318851 w 399855"/>
              <a:gd name="connsiteY125" fmla="*/ 150784 h 389245"/>
              <a:gd name="connsiteX126" fmla="*/ 252178 w 399855"/>
              <a:gd name="connsiteY126" fmla="*/ 150784 h 389245"/>
              <a:gd name="connsiteX127" fmla="*/ 244274 w 399855"/>
              <a:gd name="connsiteY127" fmla="*/ 83434 h 389245"/>
              <a:gd name="connsiteX128" fmla="*/ 239200 w 399855"/>
              <a:gd name="connsiteY128" fmla="*/ 79313 h 389245"/>
              <a:gd name="connsiteX129" fmla="*/ 160686 w 399855"/>
              <a:gd name="connsiteY129" fmla="*/ 79313 h 389245"/>
              <a:gd name="connsiteX130" fmla="*/ 171512 w 399855"/>
              <a:gd name="connsiteY130" fmla="*/ 38965 h 389245"/>
              <a:gd name="connsiteX131" fmla="*/ 228374 w 399855"/>
              <a:gd name="connsiteY131" fmla="*/ 38965 h 389245"/>
              <a:gd name="connsiteX132" fmla="*/ 239200 w 399855"/>
              <a:gd name="connsiteY132" fmla="*/ 79313 h 389245"/>
              <a:gd name="connsiteX133" fmla="*/ 155581 w 399855"/>
              <a:gd name="connsiteY133" fmla="*/ 83434 h 389245"/>
              <a:gd name="connsiteX134" fmla="*/ 147678 w 399855"/>
              <a:gd name="connsiteY134" fmla="*/ 150784 h 389245"/>
              <a:gd name="connsiteX135" fmla="*/ 81004 w 399855"/>
              <a:gd name="connsiteY135" fmla="*/ 150784 h 389245"/>
              <a:gd name="connsiteX136" fmla="*/ 100717 w 399855"/>
              <a:gd name="connsiteY136" fmla="*/ 83434 h 389245"/>
              <a:gd name="connsiteX137" fmla="*/ 155581 w 399855"/>
              <a:gd name="connsiteY137" fmla="*/ 83434 h 389245"/>
              <a:gd name="connsiteX138" fmla="*/ 147585 w 399855"/>
              <a:gd name="connsiteY138" fmla="*/ 236924 h 389245"/>
              <a:gd name="connsiteX139" fmla="*/ 155335 w 399855"/>
              <a:gd name="connsiteY139" fmla="*/ 304489 h 389245"/>
              <a:gd name="connsiteX140" fmla="*/ 100102 w 399855"/>
              <a:gd name="connsiteY140" fmla="*/ 304489 h 389245"/>
              <a:gd name="connsiteX141" fmla="*/ 80758 w 399855"/>
              <a:gd name="connsiteY141" fmla="*/ 236924 h 389245"/>
              <a:gd name="connsiteX142" fmla="*/ 147585 w 399855"/>
              <a:gd name="connsiteY142" fmla="*/ 236924 h 389245"/>
              <a:gd name="connsiteX143" fmla="*/ 160410 w 399855"/>
              <a:gd name="connsiteY143" fmla="*/ 308610 h 389245"/>
              <a:gd name="connsiteX144" fmla="*/ 239415 w 399855"/>
              <a:gd name="connsiteY144" fmla="*/ 308610 h 389245"/>
              <a:gd name="connsiteX145" fmla="*/ 228344 w 399855"/>
              <a:gd name="connsiteY145" fmla="*/ 350250 h 389245"/>
              <a:gd name="connsiteX146" fmla="*/ 171512 w 399855"/>
              <a:gd name="connsiteY146" fmla="*/ 350250 h 389245"/>
              <a:gd name="connsiteX147" fmla="*/ 160410 w 399855"/>
              <a:gd name="connsiteY147" fmla="*/ 308610 h 389245"/>
              <a:gd name="connsiteX148" fmla="*/ 244520 w 399855"/>
              <a:gd name="connsiteY148" fmla="*/ 304489 h 389245"/>
              <a:gd name="connsiteX149" fmla="*/ 252270 w 399855"/>
              <a:gd name="connsiteY149" fmla="*/ 236924 h 389245"/>
              <a:gd name="connsiteX150" fmla="*/ 319097 w 399855"/>
              <a:gd name="connsiteY150" fmla="*/ 236924 h 389245"/>
              <a:gd name="connsiteX151" fmla="*/ 299753 w 399855"/>
              <a:gd name="connsiteY151" fmla="*/ 304489 h 389245"/>
              <a:gd name="connsiteX152" fmla="*/ 244520 w 399855"/>
              <a:gd name="connsiteY152" fmla="*/ 304489 h 389245"/>
              <a:gd name="connsiteX153" fmla="*/ 252516 w 399855"/>
              <a:gd name="connsiteY153" fmla="*/ 232803 h 389245"/>
              <a:gd name="connsiteX154" fmla="*/ 253500 w 399855"/>
              <a:gd name="connsiteY154" fmla="*/ 194638 h 389245"/>
              <a:gd name="connsiteX155" fmla="*/ 252424 w 399855"/>
              <a:gd name="connsiteY155" fmla="*/ 154935 h 389245"/>
              <a:gd name="connsiteX156" fmla="*/ 319466 w 399855"/>
              <a:gd name="connsiteY156" fmla="*/ 154935 h 389245"/>
              <a:gd name="connsiteX157" fmla="*/ 322141 w 399855"/>
              <a:gd name="connsiteY157" fmla="*/ 194638 h 389245"/>
              <a:gd name="connsiteX158" fmla="*/ 319681 w 399855"/>
              <a:gd name="connsiteY158" fmla="*/ 232803 h 389245"/>
              <a:gd name="connsiteX159" fmla="*/ 252516 w 399855"/>
              <a:gd name="connsiteY159" fmla="*/ 232803 h 389245"/>
              <a:gd name="connsiteX160" fmla="*/ 301906 w 399855"/>
              <a:gd name="connsiteY160" fmla="*/ 79313 h 389245"/>
              <a:gd name="connsiteX161" fmla="*/ 289943 w 399855"/>
              <a:gd name="connsiteY161" fmla="*/ 57724 h 389245"/>
              <a:gd name="connsiteX162" fmla="*/ 276011 w 399855"/>
              <a:gd name="connsiteY162" fmla="*/ 38965 h 389245"/>
              <a:gd name="connsiteX163" fmla="*/ 299599 w 399855"/>
              <a:gd name="connsiteY163" fmla="*/ 38965 h 389245"/>
              <a:gd name="connsiteX164" fmla="*/ 337518 w 399855"/>
              <a:gd name="connsiteY164" fmla="*/ 79313 h 389245"/>
              <a:gd name="connsiteX165" fmla="*/ 301906 w 399855"/>
              <a:gd name="connsiteY165" fmla="*/ 79313 h 389245"/>
              <a:gd name="connsiteX166" fmla="*/ 272321 w 399855"/>
              <a:gd name="connsiteY166" fmla="*/ 34844 h 389245"/>
              <a:gd name="connsiteX167" fmla="*/ 237600 w 399855"/>
              <a:gd name="connsiteY167" fmla="*/ 8672 h 389245"/>
              <a:gd name="connsiteX168" fmla="*/ 294094 w 399855"/>
              <a:gd name="connsiteY168" fmla="*/ 34844 h 389245"/>
              <a:gd name="connsiteX169" fmla="*/ 272321 w 399855"/>
              <a:gd name="connsiteY169" fmla="*/ 34844 h 389245"/>
              <a:gd name="connsiteX170" fmla="*/ 226775 w 399855"/>
              <a:gd name="connsiteY170" fmla="*/ 34844 h 389245"/>
              <a:gd name="connsiteX171" fmla="*/ 173080 w 399855"/>
              <a:gd name="connsiteY171" fmla="*/ 34844 h 389245"/>
              <a:gd name="connsiteX172" fmla="*/ 199928 w 399855"/>
              <a:gd name="connsiteY172" fmla="*/ 4152 h 389245"/>
              <a:gd name="connsiteX173" fmla="*/ 226775 w 399855"/>
              <a:gd name="connsiteY173" fmla="*/ 34844 h 389245"/>
              <a:gd name="connsiteX174" fmla="*/ 127565 w 399855"/>
              <a:gd name="connsiteY174" fmla="*/ 34844 h 389245"/>
              <a:gd name="connsiteX175" fmla="*/ 105822 w 399855"/>
              <a:gd name="connsiteY175" fmla="*/ 34844 h 389245"/>
              <a:gd name="connsiteX176" fmla="*/ 162316 w 399855"/>
              <a:gd name="connsiteY176" fmla="*/ 8672 h 389245"/>
              <a:gd name="connsiteX177" fmla="*/ 127565 w 399855"/>
              <a:gd name="connsiteY177" fmla="*/ 34844 h 389245"/>
              <a:gd name="connsiteX178" fmla="*/ 123844 w 399855"/>
              <a:gd name="connsiteY178" fmla="*/ 38965 h 389245"/>
              <a:gd name="connsiteX179" fmla="*/ 109913 w 399855"/>
              <a:gd name="connsiteY179" fmla="*/ 57724 h 389245"/>
              <a:gd name="connsiteX180" fmla="*/ 97949 w 399855"/>
              <a:gd name="connsiteY180" fmla="*/ 79313 h 389245"/>
              <a:gd name="connsiteX181" fmla="*/ 62337 w 399855"/>
              <a:gd name="connsiteY181" fmla="*/ 79313 h 389245"/>
              <a:gd name="connsiteX182" fmla="*/ 100256 w 399855"/>
              <a:gd name="connsiteY182" fmla="*/ 38965 h 389245"/>
              <a:gd name="connsiteX183" fmla="*/ 123844 w 399855"/>
              <a:gd name="connsiteY183" fmla="*/ 38965 h 389245"/>
              <a:gd name="connsiteX184" fmla="*/ 97365 w 399855"/>
              <a:gd name="connsiteY184" fmla="*/ 308610 h 389245"/>
              <a:gd name="connsiteX185" fmla="*/ 109943 w 399855"/>
              <a:gd name="connsiteY185" fmla="*/ 331490 h 389245"/>
              <a:gd name="connsiteX186" fmla="*/ 123875 w 399855"/>
              <a:gd name="connsiteY186" fmla="*/ 350250 h 389245"/>
              <a:gd name="connsiteX187" fmla="*/ 100287 w 399855"/>
              <a:gd name="connsiteY187" fmla="*/ 350250 h 389245"/>
              <a:gd name="connsiteX188" fmla="*/ 61445 w 399855"/>
              <a:gd name="connsiteY188" fmla="*/ 308610 h 389245"/>
              <a:gd name="connsiteX189" fmla="*/ 97365 w 399855"/>
              <a:gd name="connsiteY189" fmla="*/ 308610 h 389245"/>
              <a:gd name="connsiteX190" fmla="*/ 127565 w 399855"/>
              <a:gd name="connsiteY190" fmla="*/ 354402 h 389245"/>
              <a:gd name="connsiteX191" fmla="*/ 162286 w 399855"/>
              <a:gd name="connsiteY191" fmla="*/ 380573 h 389245"/>
              <a:gd name="connsiteX192" fmla="*/ 105792 w 399855"/>
              <a:gd name="connsiteY192" fmla="*/ 354402 h 389245"/>
              <a:gd name="connsiteX193" fmla="*/ 127565 w 399855"/>
              <a:gd name="connsiteY193" fmla="*/ 354402 h 389245"/>
              <a:gd name="connsiteX194" fmla="*/ 173080 w 399855"/>
              <a:gd name="connsiteY194" fmla="*/ 354402 h 389245"/>
              <a:gd name="connsiteX195" fmla="*/ 226775 w 399855"/>
              <a:gd name="connsiteY195" fmla="*/ 354402 h 389245"/>
              <a:gd name="connsiteX196" fmla="*/ 199928 w 399855"/>
              <a:gd name="connsiteY196" fmla="*/ 385094 h 389245"/>
              <a:gd name="connsiteX197" fmla="*/ 173080 w 399855"/>
              <a:gd name="connsiteY197" fmla="*/ 354402 h 389245"/>
              <a:gd name="connsiteX198" fmla="*/ 272321 w 399855"/>
              <a:gd name="connsiteY198" fmla="*/ 354402 h 389245"/>
              <a:gd name="connsiteX199" fmla="*/ 294064 w 399855"/>
              <a:gd name="connsiteY199" fmla="*/ 354402 h 389245"/>
              <a:gd name="connsiteX200" fmla="*/ 237570 w 399855"/>
              <a:gd name="connsiteY200" fmla="*/ 380573 h 389245"/>
              <a:gd name="connsiteX201" fmla="*/ 272321 w 399855"/>
              <a:gd name="connsiteY201" fmla="*/ 354402 h 389245"/>
              <a:gd name="connsiteX202" fmla="*/ 276011 w 399855"/>
              <a:gd name="connsiteY202" fmla="*/ 350250 h 389245"/>
              <a:gd name="connsiteX203" fmla="*/ 289943 w 399855"/>
              <a:gd name="connsiteY203" fmla="*/ 331490 h 389245"/>
              <a:gd name="connsiteX204" fmla="*/ 302521 w 399855"/>
              <a:gd name="connsiteY204" fmla="*/ 308610 h 389245"/>
              <a:gd name="connsiteX205" fmla="*/ 338441 w 399855"/>
              <a:gd name="connsiteY205" fmla="*/ 308610 h 389245"/>
              <a:gd name="connsiteX206" fmla="*/ 299599 w 399855"/>
              <a:gd name="connsiteY206" fmla="*/ 350250 h 389245"/>
              <a:gd name="connsiteX207" fmla="*/ 276011 w 399855"/>
              <a:gd name="connsiteY207" fmla="*/ 350250 h 389245"/>
              <a:gd name="connsiteX208" fmla="*/ 304366 w 399855"/>
              <a:gd name="connsiteY208" fmla="*/ 304489 h 389245"/>
              <a:gd name="connsiteX209" fmla="*/ 323341 w 399855"/>
              <a:gd name="connsiteY209" fmla="*/ 236924 h 389245"/>
              <a:gd name="connsiteX210" fmla="*/ 368487 w 399855"/>
              <a:gd name="connsiteY210" fmla="*/ 236924 h 389245"/>
              <a:gd name="connsiteX211" fmla="*/ 341116 w 399855"/>
              <a:gd name="connsiteY211" fmla="*/ 304489 h 389245"/>
              <a:gd name="connsiteX212" fmla="*/ 304366 w 399855"/>
              <a:gd name="connsiteY212" fmla="*/ 304489 h 389245"/>
              <a:gd name="connsiteX213" fmla="*/ 372854 w 399855"/>
              <a:gd name="connsiteY213" fmla="*/ 236924 h 389245"/>
              <a:gd name="connsiteX214" fmla="*/ 390752 w 399855"/>
              <a:gd name="connsiteY214" fmla="*/ 236924 h 389245"/>
              <a:gd name="connsiteX215" fmla="*/ 359784 w 399855"/>
              <a:gd name="connsiteY215" fmla="*/ 304489 h 389245"/>
              <a:gd name="connsiteX216" fmla="*/ 346160 w 399855"/>
              <a:gd name="connsiteY216" fmla="*/ 304489 h 389245"/>
              <a:gd name="connsiteX217" fmla="*/ 372854 w 399855"/>
              <a:gd name="connsiteY217" fmla="*/ 236924 h 389245"/>
              <a:gd name="connsiteX218" fmla="*/ 391675 w 399855"/>
              <a:gd name="connsiteY218" fmla="*/ 232803 h 389245"/>
              <a:gd name="connsiteX219" fmla="*/ 373653 w 399855"/>
              <a:gd name="connsiteY219" fmla="*/ 232803 h 389245"/>
              <a:gd name="connsiteX220" fmla="*/ 377036 w 399855"/>
              <a:gd name="connsiteY220" fmla="*/ 194638 h 389245"/>
              <a:gd name="connsiteX221" fmla="*/ 373346 w 399855"/>
              <a:gd name="connsiteY221" fmla="*/ 154935 h 389245"/>
              <a:gd name="connsiteX222" fmla="*/ 390844 w 399855"/>
              <a:gd name="connsiteY222" fmla="*/ 154935 h 389245"/>
              <a:gd name="connsiteX223" fmla="*/ 390844 w 399855"/>
              <a:gd name="connsiteY223" fmla="*/ 152690 h 389245"/>
              <a:gd name="connsiteX224" fmla="*/ 395611 w 399855"/>
              <a:gd name="connsiteY224" fmla="*/ 194638 h 389245"/>
              <a:gd name="connsiteX225" fmla="*/ 391675 w 399855"/>
              <a:gd name="connsiteY225" fmla="*/ 232803 h 389245"/>
              <a:gd name="connsiteX226" fmla="*/ 355693 w 399855"/>
              <a:gd name="connsiteY226" fmla="*/ 79313 h 389245"/>
              <a:gd name="connsiteX227" fmla="*/ 342654 w 399855"/>
              <a:gd name="connsiteY227" fmla="*/ 79313 h 389245"/>
              <a:gd name="connsiteX228" fmla="*/ 325340 w 399855"/>
              <a:gd name="connsiteY228" fmla="*/ 57201 h 389245"/>
              <a:gd name="connsiteX229" fmla="*/ 306304 w 399855"/>
              <a:gd name="connsiteY229" fmla="*/ 38995 h 389245"/>
              <a:gd name="connsiteX230" fmla="*/ 312239 w 399855"/>
              <a:gd name="connsiteY230" fmla="*/ 38995 h 389245"/>
              <a:gd name="connsiteX231" fmla="*/ 312239 w 399855"/>
              <a:gd name="connsiteY231" fmla="*/ 38657 h 389245"/>
              <a:gd name="connsiteX232" fmla="*/ 355693 w 399855"/>
              <a:gd name="connsiteY232" fmla="*/ 79313 h 389245"/>
              <a:gd name="connsiteX233" fmla="*/ 306488 w 399855"/>
              <a:gd name="connsiteY233" fmla="*/ 34844 h 389245"/>
              <a:gd name="connsiteX234" fmla="*/ 301137 w 399855"/>
              <a:gd name="connsiteY234" fmla="*/ 34844 h 389245"/>
              <a:gd name="connsiteX235" fmla="*/ 278779 w 399855"/>
              <a:gd name="connsiteY235" fmla="*/ 20236 h 389245"/>
              <a:gd name="connsiteX236" fmla="*/ 306488 w 399855"/>
              <a:gd name="connsiteY236" fmla="*/ 34844 h 389245"/>
              <a:gd name="connsiteX237" fmla="*/ 98749 w 399855"/>
              <a:gd name="connsiteY237" fmla="*/ 34844 h 389245"/>
              <a:gd name="connsiteX238" fmla="*/ 93398 w 399855"/>
              <a:gd name="connsiteY238" fmla="*/ 34844 h 389245"/>
              <a:gd name="connsiteX239" fmla="*/ 121107 w 399855"/>
              <a:gd name="connsiteY239" fmla="*/ 20236 h 389245"/>
              <a:gd name="connsiteX240" fmla="*/ 98749 w 399855"/>
              <a:gd name="connsiteY240" fmla="*/ 34844 h 389245"/>
              <a:gd name="connsiteX241" fmla="*/ 87616 w 399855"/>
              <a:gd name="connsiteY241" fmla="*/ 38626 h 389245"/>
              <a:gd name="connsiteX242" fmla="*/ 87616 w 399855"/>
              <a:gd name="connsiteY242" fmla="*/ 38965 h 389245"/>
              <a:gd name="connsiteX243" fmla="*/ 93552 w 399855"/>
              <a:gd name="connsiteY243" fmla="*/ 38965 h 389245"/>
              <a:gd name="connsiteX244" fmla="*/ 74515 w 399855"/>
              <a:gd name="connsiteY244" fmla="*/ 57170 h 389245"/>
              <a:gd name="connsiteX245" fmla="*/ 57201 w 399855"/>
              <a:gd name="connsiteY245" fmla="*/ 79282 h 389245"/>
              <a:gd name="connsiteX246" fmla="*/ 44162 w 399855"/>
              <a:gd name="connsiteY246" fmla="*/ 79282 h 389245"/>
              <a:gd name="connsiteX247" fmla="*/ 87616 w 399855"/>
              <a:gd name="connsiteY247" fmla="*/ 38626 h 389245"/>
              <a:gd name="connsiteX248" fmla="*/ 9011 w 399855"/>
              <a:gd name="connsiteY248" fmla="*/ 152660 h 389245"/>
              <a:gd name="connsiteX249" fmla="*/ 9011 w 399855"/>
              <a:gd name="connsiteY249" fmla="*/ 154905 h 389245"/>
              <a:gd name="connsiteX250" fmla="*/ 26509 w 399855"/>
              <a:gd name="connsiteY250" fmla="*/ 154905 h 389245"/>
              <a:gd name="connsiteX251" fmla="*/ 22819 w 399855"/>
              <a:gd name="connsiteY251" fmla="*/ 194607 h 389245"/>
              <a:gd name="connsiteX252" fmla="*/ 26202 w 399855"/>
              <a:gd name="connsiteY252" fmla="*/ 232772 h 389245"/>
              <a:gd name="connsiteX253" fmla="*/ 8180 w 399855"/>
              <a:gd name="connsiteY253" fmla="*/ 232772 h 389245"/>
              <a:gd name="connsiteX254" fmla="*/ 4244 w 399855"/>
              <a:gd name="connsiteY254" fmla="*/ 194607 h 389245"/>
              <a:gd name="connsiteX255" fmla="*/ 9011 w 399855"/>
              <a:gd name="connsiteY255" fmla="*/ 152660 h 389245"/>
              <a:gd name="connsiteX256" fmla="*/ 43147 w 399855"/>
              <a:gd name="connsiteY256" fmla="*/ 308610 h 389245"/>
              <a:gd name="connsiteX257" fmla="*/ 56340 w 399855"/>
              <a:gd name="connsiteY257" fmla="*/ 308610 h 389245"/>
              <a:gd name="connsiteX258" fmla="*/ 74515 w 399855"/>
              <a:gd name="connsiteY258" fmla="*/ 332044 h 389245"/>
              <a:gd name="connsiteX259" fmla="*/ 93552 w 399855"/>
              <a:gd name="connsiteY259" fmla="*/ 350250 h 389245"/>
              <a:gd name="connsiteX260" fmla="*/ 87094 w 399855"/>
              <a:gd name="connsiteY260" fmla="*/ 350250 h 389245"/>
              <a:gd name="connsiteX261" fmla="*/ 43147 w 399855"/>
              <a:gd name="connsiteY261" fmla="*/ 308610 h 389245"/>
              <a:gd name="connsiteX262" fmla="*/ 93367 w 399855"/>
              <a:gd name="connsiteY262" fmla="*/ 354402 h 389245"/>
              <a:gd name="connsiteX263" fmla="*/ 98718 w 399855"/>
              <a:gd name="connsiteY263" fmla="*/ 354402 h 389245"/>
              <a:gd name="connsiteX264" fmla="*/ 121076 w 399855"/>
              <a:gd name="connsiteY264" fmla="*/ 369010 h 389245"/>
              <a:gd name="connsiteX265" fmla="*/ 93367 w 399855"/>
              <a:gd name="connsiteY265" fmla="*/ 354402 h 389245"/>
              <a:gd name="connsiteX266" fmla="*/ 278779 w 399855"/>
              <a:gd name="connsiteY266" fmla="*/ 368979 h 389245"/>
              <a:gd name="connsiteX267" fmla="*/ 301137 w 399855"/>
              <a:gd name="connsiteY267" fmla="*/ 354371 h 389245"/>
              <a:gd name="connsiteX268" fmla="*/ 306488 w 399855"/>
              <a:gd name="connsiteY268" fmla="*/ 354371 h 389245"/>
              <a:gd name="connsiteX269" fmla="*/ 278779 w 399855"/>
              <a:gd name="connsiteY269" fmla="*/ 368979 h 389245"/>
              <a:gd name="connsiteX270" fmla="*/ 312762 w 399855"/>
              <a:gd name="connsiteY270" fmla="*/ 350250 h 389245"/>
              <a:gd name="connsiteX271" fmla="*/ 306304 w 399855"/>
              <a:gd name="connsiteY271" fmla="*/ 350250 h 389245"/>
              <a:gd name="connsiteX272" fmla="*/ 325340 w 399855"/>
              <a:gd name="connsiteY272" fmla="*/ 332044 h 389245"/>
              <a:gd name="connsiteX273" fmla="*/ 343515 w 399855"/>
              <a:gd name="connsiteY273" fmla="*/ 308610 h 389245"/>
              <a:gd name="connsiteX274" fmla="*/ 356708 w 399855"/>
              <a:gd name="connsiteY274" fmla="*/ 308610 h 389245"/>
              <a:gd name="connsiteX275" fmla="*/ 312762 w 399855"/>
              <a:gd name="connsiteY275" fmla="*/ 350250 h 38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399855" h="389245">
                <a:moveTo>
                  <a:pt x="399855" y="194607"/>
                </a:moveTo>
                <a:cubicBezTo>
                  <a:pt x="399855" y="142634"/>
                  <a:pt x="379066" y="93767"/>
                  <a:pt x="341301" y="56986"/>
                </a:cubicBezTo>
                <a:cubicBezTo>
                  <a:pt x="303536" y="20236"/>
                  <a:pt x="253346" y="0"/>
                  <a:pt x="199928" y="0"/>
                </a:cubicBezTo>
                <a:cubicBezTo>
                  <a:pt x="146509" y="0"/>
                  <a:pt x="96320" y="20236"/>
                  <a:pt x="58554" y="56986"/>
                </a:cubicBezTo>
                <a:cubicBezTo>
                  <a:pt x="20789" y="93767"/>
                  <a:pt x="0" y="142634"/>
                  <a:pt x="0" y="194607"/>
                </a:cubicBezTo>
                <a:cubicBezTo>
                  <a:pt x="0" y="246580"/>
                  <a:pt x="20789" y="295448"/>
                  <a:pt x="58554" y="332229"/>
                </a:cubicBezTo>
                <a:cubicBezTo>
                  <a:pt x="66796" y="340255"/>
                  <a:pt x="75623" y="347452"/>
                  <a:pt x="84910" y="353879"/>
                </a:cubicBezTo>
                <a:lnTo>
                  <a:pt x="84910" y="354402"/>
                </a:lnTo>
                <a:lnTo>
                  <a:pt x="85679" y="354402"/>
                </a:lnTo>
                <a:cubicBezTo>
                  <a:pt x="118954" y="377036"/>
                  <a:pt x="158472" y="389245"/>
                  <a:pt x="199897" y="389245"/>
                </a:cubicBezTo>
                <a:cubicBezTo>
                  <a:pt x="241322" y="389245"/>
                  <a:pt x="280840" y="377036"/>
                  <a:pt x="314115" y="354402"/>
                </a:cubicBezTo>
                <a:lnTo>
                  <a:pt x="314884" y="354402"/>
                </a:lnTo>
                <a:lnTo>
                  <a:pt x="314884" y="353879"/>
                </a:lnTo>
                <a:cubicBezTo>
                  <a:pt x="324202" y="347482"/>
                  <a:pt x="333028" y="340255"/>
                  <a:pt x="341270" y="332229"/>
                </a:cubicBezTo>
                <a:cubicBezTo>
                  <a:pt x="379066" y="295478"/>
                  <a:pt x="399855" y="246580"/>
                  <a:pt x="399855" y="194607"/>
                </a:cubicBezTo>
                <a:close/>
                <a:moveTo>
                  <a:pt x="9103" y="236924"/>
                </a:moveTo>
                <a:lnTo>
                  <a:pt x="27001" y="236924"/>
                </a:lnTo>
                <a:cubicBezTo>
                  <a:pt x="31860" y="261127"/>
                  <a:pt x="40902" y="284007"/>
                  <a:pt x="53695" y="304489"/>
                </a:cubicBezTo>
                <a:lnTo>
                  <a:pt x="40072" y="304489"/>
                </a:lnTo>
                <a:cubicBezTo>
                  <a:pt x="25525" y="284469"/>
                  <a:pt x="14854" y="261619"/>
                  <a:pt x="9103" y="236924"/>
                </a:cubicBezTo>
                <a:close/>
                <a:moveTo>
                  <a:pt x="31368" y="236924"/>
                </a:moveTo>
                <a:lnTo>
                  <a:pt x="76514" y="236924"/>
                </a:lnTo>
                <a:cubicBezTo>
                  <a:pt x="79959" y="261127"/>
                  <a:pt x="86386" y="284007"/>
                  <a:pt x="95489" y="304489"/>
                </a:cubicBezTo>
                <a:lnTo>
                  <a:pt x="58708" y="304489"/>
                </a:lnTo>
                <a:cubicBezTo>
                  <a:pt x="45853" y="284469"/>
                  <a:pt x="36443" y="261619"/>
                  <a:pt x="31368" y="236924"/>
                </a:cubicBezTo>
                <a:close/>
                <a:moveTo>
                  <a:pt x="27063" y="194607"/>
                </a:moveTo>
                <a:cubicBezTo>
                  <a:pt x="27063" y="180984"/>
                  <a:pt x="28355" y="167729"/>
                  <a:pt x="30846" y="154905"/>
                </a:cubicBezTo>
                <a:lnTo>
                  <a:pt x="76145" y="154905"/>
                </a:lnTo>
                <a:cubicBezTo>
                  <a:pt x="74423" y="167821"/>
                  <a:pt x="73501" y="181107"/>
                  <a:pt x="73501" y="194607"/>
                </a:cubicBezTo>
                <a:cubicBezTo>
                  <a:pt x="73501" y="207585"/>
                  <a:pt x="74331" y="220348"/>
                  <a:pt x="75899" y="232772"/>
                </a:cubicBezTo>
                <a:lnTo>
                  <a:pt x="30538" y="232772"/>
                </a:lnTo>
                <a:cubicBezTo>
                  <a:pt x="28262" y="220471"/>
                  <a:pt x="27063" y="207677"/>
                  <a:pt x="27063" y="194607"/>
                </a:cubicBezTo>
                <a:close/>
                <a:moveTo>
                  <a:pt x="59569" y="83434"/>
                </a:moveTo>
                <a:lnTo>
                  <a:pt x="96104" y="83434"/>
                </a:lnTo>
                <a:cubicBezTo>
                  <a:pt x="86878" y="103823"/>
                  <a:pt x="80328" y="126612"/>
                  <a:pt x="76760" y="150784"/>
                </a:cubicBezTo>
                <a:lnTo>
                  <a:pt x="31676" y="150784"/>
                </a:lnTo>
                <a:cubicBezTo>
                  <a:pt x="36935" y="126150"/>
                  <a:pt x="46561" y="103362"/>
                  <a:pt x="59569" y="83434"/>
                </a:cubicBezTo>
                <a:close/>
                <a:moveTo>
                  <a:pt x="27309" y="150784"/>
                </a:moveTo>
                <a:lnTo>
                  <a:pt x="9472" y="150784"/>
                </a:lnTo>
                <a:cubicBezTo>
                  <a:pt x="15438" y="126150"/>
                  <a:pt x="26294" y="103362"/>
                  <a:pt x="41025" y="83434"/>
                </a:cubicBezTo>
                <a:lnTo>
                  <a:pt x="54495" y="83434"/>
                </a:lnTo>
                <a:cubicBezTo>
                  <a:pt x="41548" y="103823"/>
                  <a:pt x="32353" y="126642"/>
                  <a:pt x="27309" y="150784"/>
                </a:cubicBezTo>
                <a:close/>
                <a:moveTo>
                  <a:pt x="390414" y="150784"/>
                </a:moveTo>
                <a:lnTo>
                  <a:pt x="372546" y="150784"/>
                </a:lnTo>
                <a:cubicBezTo>
                  <a:pt x="367503" y="126642"/>
                  <a:pt x="358307" y="103823"/>
                  <a:pt x="345360" y="83434"/>
                </a:cubicBezTo>
                <a:lnTo>
                  <a:pt x="358830" y="83434"/>
                </a:lnTo>
                <a:cubicBezTo>
                  <a:pt x="373561" y="103362"/>
                  <a:pt x="384448" y="126150"/>
                  <a:pt x="390414" y="150784"/>
                </a:cubicBezTo>
                <a:close/>
                <a:moveTo>
                  <a:pt x="368179" y="150784"/>
                </a:moveTo>
                <a:lnTo>
                  <a:pt x="323126" y="150784"/>
                </a:lnTo>
                <a:cubicBezTo>
                  <a:pt x="319527" y="126612"/>
                  <a:pt x="313008" y="103823"/>
                  <a:pt x="303782" y="83434"/>
                </a:cubicBezTo>
                <a:lnTo>
                  <a:pt x="340317" y="83434"/>
                </a:lnTo>
                <a:cubicBezTo>
                  <a:pt x="353325" y="103362"/>
                  <a:pt x="362920" y="126150"/>
                  <a:pt x="368179" y="150784"/>
                </a:cubicBezTo>
                <a:close/>
                <a:moveTo>
                  <a:pt x="372792" y="194607"/>
                </a:moveTo>
                <a:cubicBezTo>
                  <a:pt x="372792" y="207677"/>
                  <a:pt x="371593" y="220440"/>
                  <a:pt x="369317" y="232772"/>
                </a:cubicBezTo>
                <a:lnTo>
                  <a:pt x="323956" y="232772"/>
                </a:lnTo>
                <a:cubicBezTo>
                  <a:pt x="325555" y="220317"/>
                  <a:pt x="326355" y="207554"/>
                  <a:pt x="326355" y="194607"/>
                </a:cubicBezTo>
                <a:cubicBezTo>
                  <a:pt x="326355" y="181107"/>
                  <a:pt x="325463" y="167821"/>
                  <a:pt x="323710" y="154905"/>
                </a:cubicBezTo>
                <a:lnTo>
                  <a:pt x="369010" y="154905"/>
                </a:lnTo>
                <a:cubicBezTo>
                  <a:pt x="371501" y="167729"/>
                  <a:pt x="372792" y="180984"/>
                  <a:pt x="372792" y="194607"/>
                </a:cubicBezTo>
                <a:close/>
                <a:moveTo>
                  <a:pt x="232864" y="350250"/>
                </a:moveTo>
                <a:cubicBezTo>
                  <a:pt x="235232" y="343638"/>
                  <a:pt x="237231" y="336842"/>
                  <a:pt x="238923" y="330291"/>
                </a:cubicBezTo>
                <a:cubicBezTo>
                  <a:pt x="240707" y="323464"/>
                  <a:pt x="242306" y="316206"/>
                  <a:pt x="243782" y="308579"/>
                </a:cubicBezTo>
                <a:lnTo>
                  <a:pt x="297846" y="308579"/>
                </a:lnTo>
                <a:cubicBezTo>
                  <a:pt x="290158" y="324602"/>
                  <a:pt x="280901" y="338656"/>
                  <a:pt x="270414" y="350219"/>
                </a:cubicBezTo>
                <a:lnTo>
                  <a:pt x="232864" y="350219"/>
                </a:lnTo>
                <a:close/>
                <a:moveTo>
                  <a:pt x="266478" y="354402"/>
                </a:moveTo>
                <a:cubicBezTo>
                  <a:pt x="250794" y="370301"/>
                  <a:pt x="232618" y="380757"/>
                  <a:pt x="213090" y="384017"/>
                </a:cubicBezTo>
                <a:cubicBezTo>
                  <a:pt x="220563" y="377805"/>
                  <a:pt x="226591" y="366734"/>
                  <a:pt x="231327" y="354402"/>
                </a:cubicBezTo>
                <a:lnTo>
                  <a:pt x="266478" y="354402"/>
                </a:lnTo>
                <a:close/>
                <a:moveTo>
                  <a:pt x="129502" y="350250"/>
                </a:moveTo>
                <a:cubicBezTo>
                  <a:pt x="119016" y="338687"/>
                  <a:pt x="109759" y="324633"/>
                  <a:pt x="102070" y="308610"/>
                </a:cubicBezTo>
                <a:lnTo>
                  <a:pt x="156135" y="308610"/>
                </a:lnTo>
                <a:cubicBezTo>
                  <a:pt x="157611" y="316237"/>
                  <a:pt x="159210" y="323464"/>
                  <a:pt x="160994" y="330322"/>
                </a:cubicBezTo>
                <a:cubicBezTo>
                  <a:pt x="162685" y="336842"/>
                  <a:pt x="164684" y="343669"/>
                  <a:pt x="167052" y="350281"/>
                </a:cubicBezTo>
                <a:lnTo>
                  <a:pt x="129502" y="350281"/>
                </a:lnTo>
                <a:close/>
                <a:moveTo>
                  <a:pt x="168528" y="354402"/>
                </a:moveTo>
                <a:cubicBezTo>
                  <a:pt x="173295" y="366703"/>
                  <a:pt x="179323" y="377805"/>
                  <a:pt x="186765" y="384017"/>
                </a:cubicBezTo>
                <a:cubicBezTo>
                  <a:pt x="167206" y="380757"/>
                  <a:pt x="149062" y="370301"/>
                  <a:pt x="133377" y="354402"/>
                </a:cubicBezTo>
                <a:lnTo>
                  <a:pt x="168528" y="354402"/>
                </a:lnTo>
                <a:close/>
                <a:moveTo>
                  <a:pt x="77745" y="194607"/>
                </a:moveTo>
                <a:cubicBezTo>
                  <a:pt x="77745" y="180984"/>
                  <a:pt x="78667" y="167729"/>
                  <a:pt x="80420" y="154905"/>
                </a:cubicBezTo>
                <a:lnTo>
                  <a:pt x="147462" y="154905"/>
                </a:lnTo>
                <a:cubicBezTo>
                  <a:pt x="146755" y="167821"/>
                  <a:pt x="146386" y="181107"/>
                  <a:pt x="146386" y="194607"/>
                </a:cubicBezTo>
                <a:cubicBezTo>
                  <a:pt x="146386" y="207585"/>
                  <a:pt x="146724" y="220348"/>
                  <a:pt x="147370" y="232772"/>
                </a:cubicBezTo>
                <a:lnTo>
                  <a:pt x="80205" y="232772"/>
                </a:lnTo>
                <a:cubicBezTo>
                  <a:pt x="78606" y="220471"/>
                  <a:pt x="77745" y="207677"/>
                  <a:pt x="77745" y="194607"/>
                </a:cubicBezTo>
                <a:close/>
                <a:moveTo>
                  <a:pt x="166991" y="38965"/>
                </a:moveTo>
                <a:cubicBezTo>
                  <a:pt x="164623" y="45577"/>
                  <a:pt x="162624" y="52373"/>
                  <a:pt x="160932" y="58923"/>
                </a:cubicBezTo>
                <a:cubicBezTo>
                  <a:pt x="159272" y="65351"/>
                  <a:pt x="157734" y="72178"/>
                  <a:pt x="156350" y="79313"/>
                </a:cubicBezTo>
                <a:lnTo>
                  <a:pt x="102685" y="79313"/>
                </a:lnTo>
                <a:cubicBezTo>
                  <a:pt x="110251" y="63844"/>
                  <a:pt x="119292" y="50220"/>
                  <a:pt x="129502" y="38965"/>
                </a:cubicBezTo>
                <a:lnTo>
                  <a:pt x="166991" y="38965"/>
                </a:lnTo>
                <a:close/>
                <a:moveTo>
                  <a:pt x="133408" y="34844"/>
                </a:moveTo>
                <a:cubicBezTo>
                  <a:pt x="149092" y="18944"/>
                  <a:pt x="167268" y="8488"/>
                  <a:pt x="186796" y="5228"/>
                </a:cubicBezTo>
                <a:cubicBezTo>
                  <a:pt x="179323" y="11440"/>
                  <a:pt x="173295" y="22511"/>
                  <a:pt x="168559" y="34844"/>
                </a:cubicBezTo>
                <a:lnTo>
                  <a:pt x="133408" y="34844"/>
                </a:lnTo>
                <a:close/>
                <a:moveTo>
                  <a:pt x="270384" y="38965"/>
                </a:moveTo>
                <a:cubicBezTo>
                  <a:pt x="280594" y="50220"/>
                  <a:pt x="289635" y="63844"/>
                  <a:pt x="297201" y="79313"/>
                </a:cubicBezTo>
                <a:lnTo>
                  <a:pt x="243505" y="79313"/>
                </a:lnTo>
                <a:cubicBezTo>
                  <a:pt x="242121" y="72178"/>
                  <a:pt x="240584" y="65351"/>
                  <a:pt x="238923" y="58923"/>
                </a:cubicBezTo>
                <a:cubicBezTo>
                  <a:pt x="237231" y="52404"/>
                  <a:pt x="235232" y="45577"/>
                  <a:pt x="232864" y="38965"/>
                </a:cubicBezTo>
                <a:lnTo>
                  <a:pt x="270384" y="38965"/>
                </a:lnTo>
                <a:close/>
                <a:moveTo>
                  <a:pt x="231327" y="34844"/>
                </a:moveTo>
                <a:cubicBezTo>
                  <a:pt x="226560" y="22542"/>
                  <a:pt x="220532" y="11440"/>
                  <a:pt x="213090" y="5228"/>
                </a:cubicBezTo>
                <a:cubicBezTo>
                  <a:pt x="232649" y="8488"/>
                  <a:pt x="250794" y="18944"/>
                  <a:pt x="266478" y="34844"/>
                </a:cubicBezTo>
                <a:lnTo>
                  <a:pt x="231327" y="34844"/>
                </a:lnTo>
                <a:close/>
                <a:moveTo>
                  <a:pt x="249256" y="194607"/>
                </a:moveTo>
                <a:cubicBezTo>
                  <a:pt x="249256" y="207677"/>
                  <a:pt x="248918" y="220440"/>
                  <a:pt x="248272" y="232772"/>
                </a:cubicBezTo>
                <a:lnTo>
                  <a:pt x="151614" y="232772"/>
                </a:lnTo>
                <a:cubicBezTo>
                  <a:pt x="150968" y="220440"/>
                  <a:pt x="150630" y="207677"/>
                  <a:pt x="150630" y="194607"/>
                </a:cubicBezTo>
                <a:cubicBezTo>
                  <a:pt x="150630" y="180984"/>
                  <a:pt x="150999" y="167729"/>
                  <a:pt x="151706" y="154905"/>
                </a:cubicBezTo>
                <a:lnTo>
                  <a:pt x="248180" y="154905"/>
                </a:lnTo>
                <a:cubicBezTo>
                  <a:pt x="248887" y="167729"/>
                  <a:pt x="249256" y="180984"/>
                  <a:pt x="249256" y="194607"/>
                </a:cubicBezTo>
                <a:close/>
                <a:moveTo>
                  <a:pt x="248026" y="236924"/>
                </a:moveTo>
                <a:cubicBezTo>
                  <a:pt x="246580" y="261619"/>
                  <a:pt x="243874" y="284469"/>
                  <a:pt x="240215" y="304489"/>
                </a:cubicBezTo>
                <a:lnTo>
                  <a:pt x="159641" y="304489"/>
                </a:lnTo>
                <a:cubicBezTo>
                  <a:pt x="155981" y="284469"/>
                  <a:pt x="153275" y="261619"/>
                  <a:pt x="151829" y="236924"/>
                </a:cubicBezTo>
                <a:lnTo>
                  <a:pt x="248026" y="236924"/>
                </a:lnTo>
                <a:close/>
                <a:moveTo>
                  <a:pt x="151922" y="150784"/>
                </a:moveTo>
                <a:cubicBezTo>
                  <a:pt x="153429" y="126150"/>
                  <a:pt x="156166" y="103362"/>
                  <a:pt x="159887" y="83434"/>
                </a:cubicBezTo>
                <a:lnTo>
                  <a:pt x="239968" y="83434"/>
                </a:lnTo>
                <a:cubicBezTo>
                  <a:pt x="243690" y="103331"/>
                  <a:pt x="246427" y="126120"/>
                  <a:pt x="247934" y="150784"/>
                </a:cubicBezTo>
                <a:lnTo>
                  <a:pt x="151922" y="150784"/>
                </a:lnTo>
                <a:close/>
                <a:moveTo>
                  <a:pt x="244274" y="83434"/>
                </a:moveTo>
                <a:lnTo>
                  <a:pt x="299138" y="83434"/>
                </a:lnTo>
                <a:cubicBezTo>
                  <a:pt x="308333" y="103331"/>
                  <a:pt x="315130" y="126120"/>
                  <a:pt x="318851" y="150784"/>
                </a:cubicBezTo>
                <a:lnTo>
                  <a:pt x="252178" y="150784"/>
                </a:lnTo>
                <a:cubicBezTo>
                  <a:pt x="250732" y="126581"/>
                  <a:pt x="248057" y="103793"/>
                  <a:pt x="244274" y="83434"/>
                </a:cubicBezTo>
                <a:close/>
                <a:moveTo>
                  <a:pt x="239200" y="79313"/>
                </a:moveTo>
                <a:lnTo>
                  <a:pt x="160686" y="79313"/>
                </a:lnTo>
                <a:cubicBezTo>
                  <a:pt x="163731" y="63844"/>
                  <a:pt x="167391" y="50220"/>
                  <a:pt x="171512" y="38965"/>
                </a:cubicBezTo>
                <a:lnTo>
                  <a:pt x="228374" y="38965"/>
                </a:lnTo>
                <a:cubicBezTo>
                  <a:pt x="232495" y="50220"/>
                  <a:pt x="236124" y="63844"/>
                  <a:pt x="239200" y="79313"/>
                </a:cubicBezTo>
                <a:close/>
                <a:moveTo>
                  <a:pt x="155581" y="83434"/>
                </a:moveTo>
                <a:cubicBezTo>
                  <a:pt x="151829" y="103762"/>
                  <a:pt x="149154" y="126581"/>
                  <a:pt x="147678" y="150784"/>
                </a:cubicBezTo>
                <a:lnTo>
                  <a:pt x="81004" y="150784"/>
                </a:lnTo>
                <a:cubicBezTo>
                  <a:pt x="84726" y="126150"/>
                  <a:pt x="91522" y="103362"/>
                  <a:pt x="100717" y="83434"/>
                </a:cubicBezTo>
                <a:lnTo>
                  <a:pt x="155581" y="83434"/>
                </a:lnTo>
                <a:close/>
                <a:moveTo>
                  <a:pt x="147585" y="236924"/>
                </a:moveTo>
                <a:cubicBezTo>
                  <a:pt x="149000" y="261158"/>
                  <a:pt x="151614" y="284038"/>
                  <a:pt x="155335" y="304489"/>
                </a:cubicBezTo>
                <a:lnTo>
                  <a:pt x="100102" y="304489"/>
                </a:lnTo>
                <a:cubicBezTo>
                  <a:pt x="91030" y="284469"/>
                  <a:pt x="84356" y="261619"/>
                  <a:pt x="80758" y="236924"/>
                </a:cubicBezTo>
                <a:lnTo>
                  <a:pt x="147585" y="236924"/>
                </a:lnTo>
                <a:close/>
                <a:moveTo>
                  <a:pt x="160410" y="308610"/>
                </a:moveTo>
                <a:lnTo>
                  <a:pt x="239415" y="308610"/>
                </a:lnTo>
                <a:cubicBezTo>
                  <a:pt x="236309" y="324633"/>
                  <a:pt x="232557" y="338687"/>
                  <a:pt x="228344" y="350250"/>
                </a:cubicBezTo>
                <a:lnTo>
                  <a:pt x="171512" y="350250"/>
                </a:lnTo>
                <a:cubicBezTo>
                  <a:pt x="167268" y="338687"/>
                  <a:pt x="163516" y="324633"/>
                  <a:pt x="160410" y="308610"/>
                </a:cubicBezTo>
                <a:close/>
                <a:moveTo>
                  <a:pt x="244520" y="304489"/>
                </a:moveTo>
                <a:cubicBezTo>
                  <a:pt x="248241" y="284038"/>
                  <a:pt x="250855" y="261188"/>
                  <a:pt x="252270" y="236924"/>
                </a:cubicBezTo>
                <a:lnTo>
                  <a:pt x="319097" y="236924"/>
                </a:lnTo>
                <a:cubicBezTo>
                  <a:pt x="315499" y="261619"/>
                  <a:pt x="308856" y="284469"/>
                  <a:pt x="299753" y="304489"/>
                </a:cubicBezTo>
                <a:lnTo>
                  <a:pt x="244520" y="304489"/>
                </a:lnTo>
                <a:close/>
                <a:moveTo>
                  <a:pt x="252516" y="232803"/>
                </a:moveTo>
                <a:cubicBezTo>
                  <a:pt x="253162" y="220379"/>
                  <a:pt x="253500" y="207585"/>
                  <a:pt x="253500" y="194638"/>
                </a:cubicBezTo>
                <a:cubicBezTo>
                  <a:pt x="253500" y="181137"/>
                  <a:pt x="253131" y="167852"/>
                  <a:pt x="252424" y="154935"/>
                </a:cubicBezTo>
                <a:lnTo>
                  <a:pt x="319466" y="154935"/>
                </a:lnTo>
                <a:cubicBezTo>
                  <a:pt x="321219" y="167729"/>
                  <a:pt x="322141" y="181014"/>
                  <a:pt x="322141" y="194638"/>
                </a:cubicBezTo>
                <a:cubicBezTo>
                  <a:pt x="322141" y="207708"/>
                  <a:pt x="321280" y="220471"/>
                  <a:pt x="319681" y="232803"/>
                </a:cubicBezTo>
                <a:lnTo>
                  <a:pt x="252516" y="232803"/>
                </a:lnTo>
                <a:close/>
                <a:moveTo>
                  <a:pt x="301906" y="79313"/>
                </a:moveTo>
                <a:cubicBezTo>
                  <a:pt x="298277" y="71748"/>
                  <a:pt x="294310" y="64521"/>
                  <a:pt x="289943" y="57724"/>
                </a:cubicBezTo>
                <a:cubicBezTo>
                  <a:pt x="285576" y="50897"/>
                  <a:pt x="280901" y="44623"/>
                  <a:pt x="276011" y="38965"/>
                </a:cubicBezTo>
                <a:lnTo>
                  <a:pt x="299599" y="38965"/>
                </a:lnTo>
                <a:cubicBezTo>
                  <a:pt x="314023" y="50220"/>
                  <a:pt x="326816" y="63844"/>
                  <a:pt x="337518" y="79313"/>
                </a:cubicBezTo>
                <a:lnTo>
                  <a:pt x="301906" y="79313"/>
                </a:lnTo>
                <a:close/>
                <a:moveTo>
                  <a:pt x="272321" y="34844"/>
                </a:moveTo>
                <a:cubicBezTo>
                  <a:pt x="261650" y="23373"/>
                  <a:pt x="249963" y="14546"/>
                  <a:pt x="237600" y="8672"/>
                </a:cubicBezTo>
                <a:cubicBezTo>
                  <a:pt x="258021" y="13685"/>
                  <a:pt x="277088" y="22634"/>
                  <a:pt x="294094" y="34844"/>
                </a:cubicBezTo>
                <a:lnTo>
                  <a:pt x="272321" y="34844"/>
                </a:lnTo>
                <a:close/>
                <a:moveTo>
                  <a:pt x="226775" y="34844"/>
                </a:moveTo>
                <a:lnTo>
                  <a:pt x="173080" y="34844"/>
                </a:lnTo>
                <a:cubicBezTo>
                  <a:pt x="180799" y="15438"/>
                  <a:pt x="190025" y="4152"/>
                  <a:pt x="199928" y="4152"/>
                </a:cubicBezTo>
                <a:cubicBezTo>
                  <a:pt x="209830" y="4121"/>
                  <a:pt x="219056" y="15438"/>
                  <a:pt x="226775" y="34844"/>
                </a:cubicBezTo>
                <a:close/>
                <a:moveTo>
                  <a:pt x="127565" y="34844"/>
                </a:moveTo>
                <a:lnTo>
                  <a:pt x="105822" y="34844"/>
                </a:lnTo>
                <a:cubicBezTo>
                  <a:pt x="122829" y="22665"/>
                  <a:pt x="141896" y="13685"/>
                  <a:pt x="162316" y="8672"/>
                </a:cubicBezTo>
                <a:cubicBezTo>
                  <a:pt x="149923" y="14546"/>
                  <a:pt x="138236" y="23342"/>
                  <a:pt x="127565" y="34844"/>
                </a:cubicBezTo>
                <a:close/>
                <a:moveTo>
                  <a:pt x="123844" y="38965"/>
                </a:moveTo>
                <a:cubicBezTo>
                  <a:pt x="118954" y="44654"/>
                  <a:pt x="114310" y="50897"/>
                  <a:pt x="109913" y="57724"/>
                </a:cubicBezTo>
                <a:cubicBezTo>
                  <a:pt x="105546" y="64521"/>
                  <a:pt x="101548" y="71748"/>
                  <a:pt x="97949" y="79313"/>
                </a:cubicBezTo>
                <a:lnTo>
                  <a:pt x="62337" y="79313"/>
                </a:lnTo>
                <a:cubicBezTo>
                  <a:pt x="73039" y="63844"/>
                  <a:pt x="85833" y="50220"/>
                  <a:pt x="100256" y="38965"/>
                </a:cubicBezTo>
                <a:lnTo>
                  <a:pt x="123844" y="38965"/>
                </a:lnTo>
                <a:close/>
                <a:moveTo>
                  <a:pt x="97365" y="308610"/>
                </a:moveTo>
                <a:cubicBezTo>
                  <a:pt x="101148" y="316637"/>
                  <a:pt x="105330" y="324294"/>
                  <a:pt x="109943" y="331490"/>
                </a:cubicBezTo>
                <a:cubicBezTo>
                  <a:pt x="114310" y="338318"/>
                  <a:pt x="118985" y="344591"/>
                  <a:pt x="123875" y="350250"/>
                </a:cubicBezTo>
                <a:lnTo>
                  <a:pt x="100287" y="350250"/>
                </a:lnTo>
                <a:cubicBezTo>
                  <a:pt x="85433" y="338687"/>
                  <a:pt x="72332" y="324633"/>
                  <a:pt x="61445" y="308610"/>
                </a:cubicBezTo>
                <a:lnTo>
                  <a:pt x="97365" y="308610"/>
                </a:lnTo>
                <a:close/>
                <a:moveTo>
                  <a:pt x="127565" y="354402"/>
                </a:moveTo>
                <a:cubicBezTo>
                  <a:pt x="138236" y="365873"/>
                  <a:pt x="149923" y="374699"/>
                  <a:pt x="162286" y="380573"/>
                </a:cubicBezTo>
                <a:cubicBezTo>
                  <a:pt x="141865" y="375560"/>
                  <a:pt x="122798" y="366611"/>
                  <a:pt x="105792" y="354402"/>
                </a:cubicBezTo>
                <a:lnTo>
                  <a:pt x="127565" y="354402"/>
                </a:lnTo>
                <a:close/>
                <a:moveTo>
                  <a:pt x="173080" y="354402"/>
                </a:moveTo>
                <a:lnTo>
                  <a:pt x="226775" y="354402"/>
                </a:lnTo>
                <a:cubicBezTo>
                  <a:pt x="219056" y="373807"/>
                  <a:pt x="209830" y="385094"/>
                  <a:pt x="199928" y="385094"/>
                </a:cubicBezTo>
                <a:cubicBezTo>
                  <a:pt x="190025" y="385094"/>
                  <a:pt x="180799" y="373807"/>
                  <a:pt x="173080" y="354402"/>
                </a:cubicBezTo>
                <a:close/>
                <a:moveTo>
                  <a:pt x="272321" y="354402"/>
                </a:moveTo>
                <a:lnTo>
                  <a:pt x="294064" y="354402"/>
                </a:lnTo>
                <a:cubicBezTo>
                  <a:pt x="277057" y="366580"/>
                  <a:pt x="257990" y="375560"/>
                  <a:pt x="237570" y="380573"/>
                </a:cubicBezTo>
                <a:cubicBezTo>
                  <a:pt x="249963" y="374668"/>
                  <a:pt x="261650" y="365873"/>
                  <a:pt x="272321" y="354402"/>
                </a:cubicBezTo>
                <a:close/>
                <a:moveTo>
                  <a:pt x="276011" y="350250"/>
                </a:moveTo>
                <a:cubicBezTo>
                  <a:pt x="280901" y="344561"/>
                  <a:pt x="285545" y="338318"/>
                  <a:pt x="289943" y="331490"/>
                </a:cubicBezTo>
                <a:cubicBezTo>
                  <a:pt x="294556" y="324294"/>
                  <a:pt x="298738" y="316637"/>
                  <a:pt x="302521" y="308610"/>
                </a:cubicBezTo>
                <a:lnTo>
                  <a:pt x="338441" y="308610"/>
                </a:lnTo>
                <a:cubicBezTo>
                  <a:pt x="327554" y="324633"/>
                  <a:pt x="314453" y="338687"/>
                  <a:pt x="299599" y="350250"/>
                </a:cubicBezTo>
                <a:lnTo>
                  <a:pt x="276011" y="350250"/>
                </a:lnTo>
                <a:close/>
                <a:moveTo>
                  <a:pt x="304366" y="304489"/>
                </a:moveTo>
                <a:cubicBezTo>
                  <a:pt x="313469" y="284007"/>
                  <a:pt x="319897" y="261158"/>
                  <a:pt x="323341" y="236924"/>
                </a:cubicBezTo>
                <a:lnTo>
                  <a:pt x="368487" y="236924"/>
                </a:lnTo>
                <a:cubicBezTo>
                  <a:pt x="363412" y="261619"/>
                  <a:pt x="353971" y="284469"/>
                  <a:pt x="341116" y="304489"/>
                </a:cubicBezTo>
                <a:lnTo>
                  <a:pt x="304366" y="304489"/>
                </a:lnTo>
                <a:close/>
                <a:moveTo>
                  <a:pt x="372854" y="236924"/>
                </a:moveTo>
                <a:lnTo>
                  <a:pt x="390752" y="236924"/>
                </a:lnTo>
                <a:cubicBezTo>
                  <a:pt x="385001" y="261619"/>
                  <a:pt x="374330" y="284469"/>
                  <a:pt x="359784" y="304489"/>
                </a:cubicBezTo>
                <a:lnTo>
                  <a:pt x="346160" y="304489"/>
                </a:lnTo>
                <a:cubicBezTo>
                  <a:pt x="358984" y="284007"/>
                  <a:pt x="367995" y="261127"/>
                  <a:pt x="372854" y="236924"/>
                </a:cubicBezTo>
                <a:close/>
                <a:moveTo>
                  <a:pt x="391675" y="232803"/>
                </a:moveTo>
                <a:lnTo>
                  <a:pt x="373653" y="232803"/>
                </a:lnTo>
                <a:cubicBezTo>
                  <a:pt x="375898" y="220348"/>
                  <a:pt x="377036" y="207585"/>
                  <a:pt x="377036" y="194638"/>
                </a:cubicBezTo>
                <a:cubicBezTo>
                  <a:pt x="377036" y="181137"/>
                  <a:pt x="375775" y="167852"/>
                  <a:pt x="373346" y="154935"/>
                </a:cubicBezTo>
                <a:lnTo>
                  <a:pt x="390844" y="154935"/>
                </a:lnTo>
                <a:lnTo>
                  <a:pt x="390844" y="152690"/>
                </a:lnTo>
                <a:cubicBezTo>
                  <a:pt x="393951" y="166191"/>
                  <a:pt x="395611" y="180215"/>
                  <a:pt x="395611" y="194638"/>
                </a:cubicBezTo>
                <a:cubicBezTo>
                  <a:pt x="395611" y="207677"/>
                  <a:pt x="394258" y="220471"/>
                  <a:pt x="391675" y="232803"/>
                </a:cubicBezTo>
                <a:close/>
                <a:moveTo>
                  <a:pt x="355693" y="79313"/>
                </a:moveTo>
                <a:lnTo>
                  <a:pt x="342654" y="79313"/>
                </a:lnTo>
                <a:cubicBezTo>
                  <a:pt x="337426" y="71532"/>
                  <a:pt x="331644" y="64152"/>
                  <a:pt x="325340" y="57201"/>
                </a:cubicBezTo>
                <a:cubicBezTo>
                  <a:pt x="319343" y="50589"/>
                  <a:pt x="312977" y="44500"/>
                  <a:pt x="306304" y="38995"/>
                </a:cubicBezTo>
                <a:lnTo>
                  <a:pt x="312239" y="38995"/>
                </a:lnTo>
                <a:lnTo>
                  <a:pt x="312239" y="38657"/>
                </a:lnTo>
                <a:cubicBezTo>
                  <a:pt x="328784" y="49913"/>
                  <a:pt x="343454" y="63659"/>
                  <a:pt x="355693" y="79313"/>
                </a:cubicBezTo>
                <a:close/>
                <a:moveTo>
                  <a:pt x="306488" y="34844"/>
                </a:moveTo>
                <a:lnTo>
                  <a:pt x="301137" y="34844"/>
                </a:lnTo>
                <a:cubicBezTo>
                  <a:pt x="294002" y="29369"/>
                  <a:pt x="286529" y="24480"/>
                  <a:pt x="278779" y="20236"/>
                </a:cubicBezTo>
                <a:cubicBezTo>
                  <a:pt x="288436" y="24387"/>
                  <a:pt x="297723" y="29277"/>
                  <a:pt x="306488" y="34844"/>
                </a:cubicBezTo>
                <a:close/>
                <a:moveTo>
                  <a:pt x="98749" y="34844"/>
                </a:moveTo>
                <a:lnTo>
                  <a:pt x="93398" y="34844"/>
                </a:lnTo>
                <a:cubicBezTo>
                  <a:pt x="102163" y="29277"/>
                  <a:pt x="111450" y="24387"/>
                  <a:pt x="121107" y="20236"/>
                </a:cubicBezTo>
                <a:cubicBezTo>
                  <a:pt x="113357" y="24480"/>
                  <a:pt x="105884" y="29339"/>
                  <a:pt x="98749" y="34844"/>
                </a:cubicBezTo>
                <a:close/>
                <a:moveTo>
                  <a:pt x="87616" y="38626"/>
                </a:moveTo>
                <a:lnTo>
                  <a:pt x="87616" y="38965"/>
                </a:lnTo>
                <a:lnTo>
                  <a:pt x="93552" y="38965"/>
                </a:lnTo>
                <a:cubicBezTo>
                  <a:pt x="86878" y="44500"/>
                  <a:pt x="80512" y="50559"/>
                  <a:pt x="74515" y="57170"/>
                </a:cubicBezTo>
                <a:cubicBezTo>
                  <a:pt x="68211" y="64121"/>
                  <a:pt x="62429" y="71532"/>
                  <a:pt x="57201" y="79282"/>
                </a:cubicBezTo>
                <a:lnTo>
                  <a:pt x="44162" y="79282"/>
                </a:lnTo>
                <a:cubicBezTo>
                  <a:pt x="56402" y="63659"/>
                  <a:pt x="71071" y="49913"/>
                  <a:pt x="87616" y="38626"/>
                </a:cubicBezTo>
                <a:close/>
                <a:moveTo>
                  <a:pt x="9011" y="152660"/>
                </a:moveTo>
                <a:lnTo>
                  <a:pt x="9011" y="154905"/>
                </a:lnTo>
                <a:lnTo>
                  <a:pt x="26509" y="154905"/>
                </a:lnTo>
                <a:cubicBezTo>
                  <a:pt x="24080" y="167821"/>
                  <a:pt x="22819" y="181107"/>
                  <a:pt x="22819" y="194607"/>
                </a:cubicBezTo>
                <a:cubicBezTo>
                  <a:pt x="22819" y="207585"/>
                  <a:pt x="23957" y="220348"/>
                  <a:pt x="26202" y="232772"/>
                </a:cubicBezTo>
                <a:lnTo>
                  <a:pt x="8180" y="232772"/>
                </a:lnTo>
                <a:cubicBezTo>
                  <a:pt x="5597" y="220440"/>
                  <a:pt x="4244" y="207677"/>
                  <a:pt x="4244" y="194607"/>
                </a:cubicBezTo>
                <a:cubicBezTo>
                  <a:pt x="4244" y="180215"/>
                  <a:pt x="5905" y="166160"/>
                  <a:pt x="9011" y="152660"/>
                </a:cubicBezTo>
                <a:close/>
                <a:moveTo>
                  <a:pt x="43147" y="308610"/>
                </a:moveTo>
                <a:lnTo>
                  <a:pt x="56340" y="308610"/>
                </a:lnTo>
                <a:cubicBezTo>
                  <a:pt x="61784" y="316852"/>
                  <a:pt x="67842" y="324694"/>
                  <a:pt x="74515" y="332044"/>
                </a:cubicBezTo>
                <a:cubicBezTo>
                  <a:pt x="80512" y="338656"/>
                  <a:pt x="86878" y="344745"/>
                  <a:pt x="93552" y="350250"/>
                </a:cubicBezTo>
                <a:lnTo>
                  <a:pt x="87094" y="350250"/>
                </a:lnTo>
                <a:cubicBezTo>
                  <a:pt x="70302" y="338687"/>
                  <a:pt x="55448" y="324633"/>
                  <a:pt x="43147" y="308610"/>
                </a:cubicBezTo>
                <a:close/>
                <a:moveTo>
                  <a:pt x="93367" y="354402"/>
                </a:moveTo>
                <a:lnTo>
                  <a:pt x="98718" y="354402"/>
                </a:lnTo>
                <a:cubicBezTo>
                  <a:pt x="105853" y="359876"/>
                  <a:pt x="113326" y="364766"/>
                  <a:pt x="121076" y="369010"/>
                </a:cubicBezTo>
                <a:cubicBezTo>
                  <a:pt x="111419" y="364827"/>
                  <a:pt x="102163" y="359937"/>
                  <a:pt x="93367" y="354402"/>
                </a:cubicBezTo>
                <a:close/>
                <a:moveTo>
                  <a:pt x="278779" y="368979"/>
                </a:moveTo>
                <a:cubicBezTo>
                  <a:pt x="286529" y="364735"/>
                  <a:pt x="294002" y="359876"/>
                  <a:pt x="301137" y="354371"/>
                </a:cubicBezTo>
                <a:lnTo>
                  <a:pt x="306488" y="354371"/>
                </a:lnTo>
                <a:cubicBezTo>
                  <a:pt x="297723" y="359937"/>
                  <a:pt x="288436" y="364827"/>
                  <a:pt x="278779" y="368979"/>
                </a:cubicBezTo>
                <a:close/>
                <a:moveTo>
                  <a:pt x="312762" y="350250"/>
                </a:moveTo>
                <a:lnTo>
                  <a:pt x="306304" y="350250"/>
                </a:lnTo>
                <a:cubicBezTo>
                  <a:pt x="312977" y="344714"/>
                  <a:pt x="319343" y="338656"/>
                  <a:pt x="325340" y="332044"/>
                </a:cubicBezTo>
                <a:cubicBezTo>
                  <a:pt x="332013" y="324694"/>
                  <a:pt x="338072" y="316852"/>
                  <a:pt x="343515" y="308610"/>
                </a:cubicBezTo>
                <a:lnTo>
                  <a:pt x="356708" y="308610"/>
                </a:lnTo>
                <a:cubicBezTo>
                  <a:pt x="344407" y="324633"/>
                  <a:pt x="329553" y="338687"/>
                  <a:pt x="312762" y="350250"/>
                </a:cubicBezTo>
                <a:close/>
              </a:path>
            </a:pathLst>
          </a:custGeom>
          <a:solidFill>
            <a:schemeClr val="lt1"/>
          </a:solidFill>
          <a:ln w="3073" cap="flat">
            <a:solidFill>
              <a:schemeClr val="lt1"/>
            </a:solid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1" name="任意多边形: 形状 50">
            <a:extLst>
              <a:ext uri="{FF2B5EF4-FFF2-40B4-BE49-F238E27FC236}">
                <a16:creationId xmlns:a16="http://schemas.microsoft.com/office/drawing/2014/main" id="{1B2A53E4-CF48-4C79-DAC9-F908407ABDFD}"/>
              </a:ext>
            </a:extLst>
          </p:cNvPr>
          <p:cNvSpPr>
            <a:spLocks/>
          </p:cNvSpPr>
          <p:nvPr userDrawn="1"/>
        </p:nvSpPr>
        <p:spPr>
          <a:xfrm>
            <a:off x="2198184" y="5843091"/>
            <a:ext cx="232784" cy="226607"/>
          </a:xfrm>
          <a:custGeom>
            <a:avLst/>
            <a:gdLst>
              <a:gd name="connsiteX0" fmla="*/ 399855 w 399855"/>
              <a:gd name="connsiteY0" fmla="*/ 194607 h 389245"/>
              <a:gd name="connsiteX1" fmla="*/ 341301 w 399855"/>
              <a:gd name="connsiteY1" fmla="*/ 56986 h 389245"/>
              <a:gd name="connsiteX2" fmla="*/ 199928 w 399855"/>
              <a:gd name="connsiteY2" fmla="*/ 0 h 389245"/>
              <a:gd name="connsiteX3" fmla="*/ 58554 w 399855"/>
              <a:gd name="connsiteY3" fmla="*/ 56986 h 389245"/>
              <a:gd name="connsiteX4" fmla="*/ 0 w 399855"/>
              <a:gd name="connsiteY4" fmla="*/ 194607 h 389245"/>
              <a:gd name="connsiteX5" fmla="*/ 58554 w 399855"/>
              <a:gd name="connsiteY5" fmla="*/ 332229 h 389245"/>
              <a:gd name="connsiteX6" fmla="*/ 84910 w 399855"/>
              <a:gd name="connsiteY6" fmla="*/ 353879 h 389245"/>
              <a:gd name="connsiteX7" fmla="*/ 84910 w 399855"/>
              <a:gd name="connsiteY7" fmla="*/ 354402 h 389245"/>
              <a:gd name="connsiteX8" fmla="*/ 85679 w 399855"/>
              <a:gd name="connsiteY8" fmla="*/ 354402 h 389245"/>
              <a:gd name="connsiteX9" fmla="*/ 199897 w 399855"/>
              <a:gd name="connsiteY9" fmla="*/ 389245 h 389245"/>
              <a:gd name="connsiteX10" fmla="*/ 314115 w 399855"/>
              <a:gd name="connsiteY10" fmla="*/ 354402 h 389245"/>
              <a:gd name="connsiteX11" fmla="*/ 314884 w 399855"/>
              <a:gd name="connsiteY11" fmla="*/ 354402 h 389245"/>
              <a:gd name="connsiteX12" fmla="*/ 314884 w 399855"/>
              <a:gd name="connsiteY12" fmla="*/ 353879 h 389245"/>
              <a:gd name="connsiteX13" fmla="*/ 341270 w 399855"/>
              <a:gd name="connsiteY13" fmla="*/ 332229 h 389245"/>
              <a:gd name="connsiteX14" fmla="*/ 399855 w 399855"/>
              <a:gd name="connsiteY14" fmla="*/ 194607 h 389245"/>
              <a:gd name="connsiteX15" fmla="*/ 9103 w 399855"/>
              <a:gd name="connsiteY15" fmla="*/ 236924 h 389245"/>
              <a:gd name="connsiteX16" fmla="*/ 27001 w 399855"/>
              <a:gd name="connsiteY16" fmla="*/ 236924 h 389245"/>
              <a:gd name="connsiteX17" fmla="*/ 53695 w 399855"/>
              <a:gd name="connsiteY17" fmla="*/ 304489 h 389245"/>
              <a:gd name="connsiteX18" fmla="*/ 40072 w 399855"/>
              <a:gd name="connsiteY18" fmla="*/ 304489 h 389245"/>
              <a:gd name="connsiteX19" fmla="*/ 9103 w 399855"/>
              <a:gd name="connsiteY19" fmla="*/ 236924 h 389245"/>
              <a:gd name="connsiteX20" fmla="*/ 31368 w 399855"/>
              <a:gd name="connsiteY20" fmla="*/ 236924 h 389245"/>
              <a:gd name="connsiteX21" fmla="*/ 76514 w 399855"/>
              <a:gd name="connsiteY21" fmla="*/ 236924 h 389245"/>
              <a:gd name="connsiteX22" fmla="*/ 95489 w 399855"/>
              <a:gd name="connsiteY22" fmla="*/ 304489 h 389245"/>
              <a:gd name="connsiteX23" fmla="*/ 58708 w 399855"/>
              <a:gd name="connsiteY23" fmla="*/ 304489 h 389245"/>
              <a:gd name="connsiteX24" fmla="*/ 31368 w 399855"/>
              <a:gd name="connsiteY24" fmla="*/ 236924 h 389245"/>
              <a:gd name="connsiteX25" fmla="*/ 27063 w 399855"/>
              <a:gd name="connsiteY25" fmla="*/ 194607 h 389245"/>
              <a:gd name="connsiteX26" fmla="*/ 30846 w 399855"/>
              <a:gd name="connsiteY26" fmla="*/ 154905 h 389245"/>
              <a:gd name="connsiteX27" fmla="*/ 76145 w 399855"/>
              <a:gd name="connsiteY27" fmla="*/ 154905 h 389245"/>
              <a:gd name="connsiteX28" fmla="*/ 73501 w 399855"/>
              <a:gd name="connsiteY28" fmla="*/ 194607 h 389245"/>
              <a:gd name="connsiteX29" fmla="*/ 75899 w 399855"/>
              <a:gd name="connsiteY29" fmla="*/ 232772 h 389245"/>
              <a:gd name="connsiteX30" fmla="*/ 30538 w 399855"/>
              <a:gd name="connsiteY30" fmla="*/ 232772 h 389245"/>
              <a:gd name="connsiteX31" fmla="*/ 27063 w 399855"/>
              <a:gd name="connsiteY31" fmla="*/ 194607 h 389245"/>
              <a:gd name="connsiteX32" fmla="*/ 59569 w 399855"/>
              <a:gd name="connsiteY32" fmla="*/ 83434 h 389245"/>
              <a:gd name="connsiteX33" fmla="*/ 96104 w 399855"/>
              <a:gd name="connsiteY33" fmla="*/ 83434 h 389245"/>
              <a:gd name="connsiteX34" fmla="*/ 76760 w 399855"/>
              <a:gd name="connsiteY34" fmla="*/ 150784 h 389245"/>
              <a:gd name="connsiteX35" fmla="*/ 31676 w 399855"/>
              <a:gd name="connsiteY35" fmla="*/ 150784 h 389245"/>
              <a:gd name="connsiteX36" fmla="*/ 59569 w 399855"/>
              <a:gd name="connsiteY36" fmla="*/ 83434 h 389245"/>
              <a:gd name="connsiteX37" fmla="*/ 27309 w 399855"/>
              <a:gd name="connsiteY37" fmla="*/ 150784 h 389245"/>
              <a:gd name="connsiteX38" fmla="*/ 9472 w 399855"/>
              <a:gd name="connsiteY38" fmla="*/ 150784 h 389245"/>
              <a:gd name="connsiteX39" fmla="*/ 41025 w 399855"/>
              <a:gd name="connsiteY39" fmla="*/ 83434 h 389245"/>
              <a:gd name="connsiteX40" fmla="*/ 54495 w 399855"/>
              <a:gd name="connsiteY40" fmla="*/ 83434 h 389245"/>
              <a:gd name="connsiteX41" fmla="*/ 27309 w 399855"/>
              <a:gd name="connsiteY41" fmla="*/ 150784 h 389245"/>
              <a:gd name="connsiteX42" fmla="*/ 390414 w 399855"/>
              <a:gd name="connsiteY42" fmla="*/ 150784 h 389245"/>
              <a:gd name="connsiteX43" fmla="*/ 372546 w 399855"/>
              <a:gd name="connsiteY43" fmla="*/ 150784 h 389245"/>
              <a:gd name="connsiteX44" fmla="*/ 345360 w 399855"/>
              <a:gd name="connsiteY44" fmla="*/ 83434 h 389245"/>
              <a:gd name="connsiteX45" fmla="*/ 358830 w 399855"/>
              <a:gd name="connsiteY45" fmla="*/ 83434 h 389245"/>
              <a:gd name="connsiteX46" fmla="*/ 390414 w 399855"/>
              <a:gd name="connsiteY46" fmla="*/ 150784 h 389245"/>
              <a:gd name="connsiteX47" fmla="*/ 368179 w 399855"/>
              <a:gd name="connsiteY47" fmla="*/ 150784 h 389245"/>
              <a:gd name="connsiteX48" fmla="*/ 323126 w 399855"/>
              <a:gd name="connsiteY48" fmla="*/ 150784 h 389245"/>
              <a:gd name="connsiteX49" fmla="*/ 303782 w 399855"/>
              <a:gd name="connsiteY49" fmla="*/ 83434 h 389245"/>
              <a:gd name="connsiteX50" fmla="*/ 340317 w 399855"/>
              <a:gd name="connsiteY50" fmla="*/ 83434 h 389245"/>
              <a:gd name="connsiteX51" fmla="*/ 368179 w 399855"/>
              <a:gd name="connsiteY51" fmla="*/ 150784 h 389245"/>
              <a:gd name="connsiteX52" fmla="*/ 372792 w 399855"/>
              <a:gd name="connsiteY52" fmla="*/ 194607 h 389245"/>
              <a:gd name="connsiteX53" fmla="*/ 369317 w 399855"/>
              <a:gd name="connsiteY53" fmla="*/ 232772 h 389245"/>
              <a:gd name="connsiteX54" fmla="*/ 323956 w 399855"/>
              <a:gd name="connsiteY54" fmla="*/ 232772 h 389245"/>
              <a:gd name="connsiteX55" fmla="*/ 326355 w 399855"/>
              <a:gd name="connsiteY55" fmla="*/ 194607 h 389245"/>
              <a:gd name="connsiteX56" fmla="*/ 323710 w 399855"/>
              <a:gd name="connsiteY56" fmla="*/ 154905 h 389245"/>
              <a:gd name="connsiteX57" fmla="*/ 369010 w 399855"/>
              <a:gd name="connsiteY57" fmla="*/ 154905 h 389245"/>
              <a:gd name="connsiteX58" fmla="*/ 372792 w 399855"/>
              <a:gd name="connsiteY58" fmla="*/ 194607 h 389245"/>
              <a:gd name="connsiteX59" fmla="*/ 232864 w 399855"/>
              <a:gd name="connsiteY59" fmla="*/ 350250 h 389245"/>
              <a:gd name="connsiteX60" fmla="*/ 238923 w 399855"/>
              <a:gd name="connsiteY60" fmla="*/ 330291 h 389245"/>
              <a:gd name="connsiteX61" fmla="*/ 243782 w 399855"/>
              <a:gd name="connsiteY61" fmla="*/ 308579 h 389245"/>
              <a:gd name="connsiteX62" fmla="*/ 297846 w 399855"/>
              <a:gd name="connsiteY62" fmla="*/ 308579 h 389245"/>
              <a:gd name="connsiteX63" fmla="*/ 270414 w 399855"/>
              <a:gd name="connsiteY63" fmla="*/ 350219 h 389245"/>
              <a:gd name="connsiteX64" fmla="*/ 232864 w 399855"/>
              <a:gd name="connsiteY64" fmla="*/ 350219 h 389245"/>
              <a:gd name="connsiteX65" fmla="*/ 266478 w 399855"/>
              <a:gd name="connsiteY65" fmla="*/ 354402 h 389245"/>
              <a:gd name="connsiteX66" fmla="*/ 213090 w 399855"/>
              <a:gd name="connsiteY66" fmla="*/ 384017 h 389245"/>
              <a:gd name="connsiteX67" fmla="*/ 231327 w 399855"/>
              <a:gd name="connsiteY67" fmla="*/ 354402 h 389245"/>
              <a:gd name="connsiteX68" fmla="*/ 266478 w 399855"/>
              <a:gd name="connsiteY68" fmla="*/ 354402 h 389245"/>
              <a:gd name="connsiteX69" fmla="*/ 129502 w 399855"/>
              <a:gd name="connsiteY69" fmla="*/ 350250 h 389245"/>
              <a:gd name="connsiteX70" fmla="*/ 102070 w 399855"/>
              <a:gd name="connsiteY70" fmla="*/ 308610 h 389245"/>
              <a:gd name="connsiteX71" fmla="*/ 156135 w 399855"/>
              <a:gd name="connsiteY71" fmla="*/ 308610 h 389245"/>
              <a:gd name="connsiteX72" fmla="*/ 160994 w 399855"/>
              <a:gd name="connsiteY72" fmla="*/ 330322 h 389245"/>
              <a:gd name="connsiteX73" fmla="*/ 167052 w 399855"/>
              <a:gd name="connsiteY73" fmla="*/ 350281 h 389245"/>
              <a:gd name="connsiteX74" fmla="*/ 129502 w 399855"/>
              <a:gd name="connsiteY74" fmla="*/ 350281 h 389245"/>
              <a:gd name="connsiteX75" fmla="*/ 168528 w 399855"/>
              <a:gd name="connsiteY75" fmla="*/ 354402 h 389245"/>
              <a:gd name="connsiteX76" fmla="*/ 186765 w 399855"/>
              <a:gd name="connsiteY76" fmla="*/ 384017 h 389245"/>
              <a:gd name="connsiteX77" fmla="*/ 133377 w 399855"/>
              <a:gd name="connsiteY77" fmla="*/ 354402 h 389245"/>
              <a:gd name="connsiteX78" fmla="*/ 168528 w 399855"/>
              <a:gd name="connsiteY78" fmla="*/ 354402 h 389245"/>
              <a:gd name="connsiteX79" fmla="*/ 77745 w 399855"/>
              <a:gd name="connsiteY79" fmla="*/ 194607 h 389245"/>
              <a:gd name="connsiteX80" fmla="*/ 80420 w 399855"/>
              <a:gd name="connsiteY80" fmla="*/ 154905 h 389245"/>
              <a:gd name="connsiteX81" fmla="*/ 147462 w 399855"/>
              <a:gd name="connsiteY81" fmla="*/ 154905 h 389245"/>
              <a:gd name="connsiteX82" fmla="*/ 146386 w 399855"/>
              <a:gd name="connsiteY82" fmla="*/ 194607 h 389245"/>
              <a:gd name="connsiteX83" fmla="*/ 147370 w 399855"/>
              <a:gd name="connsiteY83" fmla="*/ 232772 h 389245"/>
              <a:gd name="connsiteX84" fmla="*/ 80205 w 399855"/>
              <a:gd name="connsiteY84" fmla="*/ 232772 h 389245"/>
              <a:gd name="connsiteX85" fmla="*/ 77745 w 399855"/>
              <a:gd name="connsiteY85" fmla="*/ 194607 h 389245"/>
              <a:gd name="connsiteX86" fmla="*/ 166991 w 399855"/>
              <a:gd name="connsiteY86" fmla="*/ 38965 h 389245"/>
              <a:gd name="connsiteX87" fmla="*/ 160932 w 399855"/>
              <a:gd name="connsiteY87" fmla="*/ 58923 h 389245"/>
              <a:gd name="connsiteX88" fmla="*/ 156350 w 399855"/>
              <a:gd name="connsiteY88" fmla="*/ 79313 h 389245"/>
              <a:gd name="connsiteX89" fmla="*/ 102685 w 399855"/>
              <a:gd name="connsiteY89" fmla="*/ 79313 h 389245"/>
              <a:gd name="connsiteX90" fmla="*/ 129502 w 399855"/>
              <a:gd name="connsiteY90" fmla="*/ 38965 h 389245"/>
              <a:gd name="connsiteX91" fmla="*/ 166991 w 399855"/>
              <a:gd name="connsiteY91" fmla="*/ 38965 h 389245"/>
              <a:gd name="connsiteX92" fmla="*/ 133408 w 399855"/>
              <a:gd name="connsiteY92" fmla="*/ 34844 h 389245"/>
              <a:gd name="connsiteX93" fmla="*/ 186796 w 399855"/>
              <a:gd name="connsiteY93" fmla="*/ 5228 h 389245"/>
              <a:gd name="connsiteX94" fmla="*/ 168559 w 399855"/>
              <a:gd name="connsiteY94" fmla="*/ 34844 h 389245"/>
              <a:gd name="connsiteX95" fmla="*/ 133408 w 399855"/>
              <a:gd name="connsiteY95" fmla="*/ 34844 h 389245"/>
              <a:gd name="connsiteX96" fmla="*/ 270384 w 399855"/>
              <a:gd name="connsiteY96" fmla="*/ 38965 h 389245"/>
              <a:gd name="connsiteX97" fmla="*/ 297201 w 399855"/>
              <a:gd name="connsiteY97" fmla="*/ 79313 h 389245"/>
              <a:gd name="connsiteX98" fmla="*/ 243505 w 399855"/>
              <a:gd name="connsiteY98" fmla="*/ 79313 h 389245"/>
              <a:gd name="connsiteX99" fmla="*/ 238923 w 399855"/>
              <a:gd name="connsiteY99" fmla="*/ 58923 h 389245"/>
              <a:gd name="connsiteX100" fmla="*/ 232864 w 399855"/>
              <a:gd name="connsiteY100" fmla="*/ 38965 h 389245"/>
              <a:gd name="connsiteX101" fmla="*/ 270384 w 399855"/>
              <a:gd name="connsiteY101" fmla="*/ 38965 h 389245"/>
              <a:gd name="connsiteX102" fmla="*/ 231327 w 399855"/>
              <a:gd name="connsiteY102" fmla="*/ 34844 h 389245"/>
              <a:gd name="connsiteX103" fmla="*/ 213090 w 399855"/>
              <a:gd name="connsiteY103" fmla="*/ 5228 h 389245"/>
              <a:gd name="connsiteX104" fmla="*/ 266478 w 399855"/>
              <a:gd name="connsiteY104" fmla="*/ 34844 h 389245"/>
              <a:gd name="connsiteX105" fmla="*/ 231327 w 399855"/>
              <a:gd name="connsiteY105" fmla="*/ 34844 h 389245"/>
              <a:gd name="connsiteX106" fmla="*/ 249256 w 399855"/>
              <a:gd name="connsiteY106" fmla="*/ 194607 h 389245"/>
              <a:gd name="connsiteX107" fmla="*/ 248272 w 399855"/>
              <a:gd name="connsiteY107" fmla="*/ 232772 h 389245"/>
              <a:gd name="connsiteX108" fmla="*/ 151614 w 399855"/>
              <a:gd name="connsiteY108" fmla="*/ 232772 h 389245"/>
              <a:gd name="connsiteX109" fmla="*/ 150630 w 399855"/>
              <a:gd name="connsiteY109" fmla="*/ 194607 h 389245"/>
              <a:gd name="connsiteX110" fmla="*/ 151706 w 399855"/>
              <a:gd name="connsiteY110" fmla="*/ 154905 h 389245"/>
              <a:gd name="connsiteX111" fmla="*/ 248180 w 399855"/>
              <a:gd name="connsiteY111" fmla="*/ 154905 h 389245"/>
              <a:gd name="connsiteX112" fmla="*/ 249256 w 399855"/>
              <a:gd name="connsiteY112" fmla="*/ 194607 h 389245"/>
              <a:gd name="connsiteX113" fmla="*/ 248026 w 399855"/>
              <a:gd name="connsiteY113" fmla="*/ 236924 h 389245"/>
              <a:gd name="connsiteX114" fmla="*/ 240215 w 399855"/>
              <a:gd name="connsiteY114" fmla="*/ 304489 h 389245"/>
              <a:gd name="connsiteX115" fmla="*/ 159641 w 399855"/>
              <a:gd name="connsiteY115" fmla="*/ 304489 h 389245"/>
              <a:gd name="connsiteX116" fmla="*/ 151829 w 399855"/>
              <a:gd name="connsiteY116" fmla="*/ 236924 h 389245"/>
              <a:gd name="connsiteX117" fmla="*/ 248026 w 399855"/>
              <a:gd name="connsiteY117" fmla="*/ 236924 h 389245"/>
              <a:gd name="connsiteX118" fmla="*/ 151922 w 399855"/>
              <a:gd name="connsiteY118" fmla="*/ 150784 h 389245"/>
              <a:gd name="connsiteX119" fmla="*/ 159887 w 399855"/>
              <a:gd name="connsiteY119" fmla="*/ 83434 h 389245"/>
              <a:gd name="connsiteX120" fmla="*/ 239968 w 399855"/>
              <a:gd name="connsiteY120" fmla="*/ 83434 h 389245"/>
              <a:gd name="connsiteX121" fmla="*/ 247934 w 399855"/>
              <a:gd name="connsiteY121" fmla="*/ 150784 h 389245"/>
              <a:gd name="connsiteX122" fmla="*/ 151922 w 399855"/>
              <a:gd name="connsiteY122" fmla="*/ 150784 h 389245"/>
              <a:gd name="connsiteX123" fmla="*/ 244274 w 399855"/>
              <a:gd name="connsiteY123" fmla="*/ 83434 h 389245"/>
              <a:gd name="connsiteX124" fmla="*/ 299138 w 399855"/>
              <a:gd name="connsiteY124" fmla="*/ 83434 h 389245"/>
              <a:gd name="connsiteX125" fmla="*/ 318851 w 399855"/>
              <a:gd name="connsiteY125" fmla="*/ 150784 h 389245"/>
              <a:gd name="connsiteX126" fmla="*/ 252178 w 399855"/>
              <a:gd name="connsiteY126" fmla="*/ 150784 h 389245"/>
              <a:gd name="connsiteX127" fmla="*/ 244274 w 399855"/>
              <a:gd name="connsiteY127" fmla="*/ 83434 h 389245"/>
              <a:gd name="connsiteX128" fmla="*/ 239200 w 399855"/>
              <a:gd name="connsiteY128" fmla="*/ 79313 h 389245"/>
              <a:gd name="connsiteX129" fmla="*/ 160686 w 399855"/>
              <a:gd name="connsiteY129" fmla="*/ 79313 h 389245"/>
              <a:gd name="connsiteX130" fmla="*/ 171512 w 399855"/>
              <a:gd name="connsiteY130" fmla="*/ 38965 h 389245"/>
              <a:gd name="connsiteX131" fmla="*/ 228374 w 399855"/>
              <a:gd name="connsiteY131" fmla="*/ 38965 h 389245"/>
              <a:gd name="connsiteX132" fmla="*/ 239200 w 399855"/>
              <a:gd name="connsiteY132" fmla="*/ 79313 h 389245"/>
              <a:gd name="connsiteX133" fmla="*/ 155581 w 399855"/>
              <a:gd name="connsiteY133" fmla="*/ 83434 h 389245"/>
              <a:gd name="connsiteX134" fmla="*/ 147678 w 399855"/>
              <a:gd name="connsiteY134" fmla="*/ 150784 h 389245"/>
              <a:gd name="connsiteX135" fmla="*/ 81004 w 399855"/>
              <a:gd name="connsiteY135" fmla="*/ 150784 h 389245"/>
              <a:gd name="connsiteX136" fmla="*/ 100717 w 399855"/>
              <a:gd name="connsiteY136" fmla="*/ 83434 h 389245"/>
              <a:gd name="connsiteX137" fmla="*/ 155581 w 399855"/>
              <a:gd name="connsiteY137" fmla="*/ 83434 h 389245"/>
              <a:gd name="connsiteX138" fmla="*/ 147585 w 399855"/>
              <a:gd name="connsiteY138" fmla="*/ 236924 h 389245"/>
              <a:gd name="connsiteX139" fmla="*/ 155335 w 399855"/>
              <a:gd name="connsiteY139" fmla="*/ 304489 h 389245"/>
              <a:gd name="connsiteX140" fmla="*/ 100102 w 399855"/>
              <a:gd name="connsiteY140" fmla="*/ 304489 h 389245"/>
              <a:gd name="connsiteX141" fmla="*/ 80758 w 399855"/>
              <a:gd name="connsiteY141" fmla="*/ 236924 h 389245"/>
              <a:gd name="connsiteX142" fmla="*/ 147585 w 399855"/>
              <a:gd name="connsiteY142" fmla="*/ 236924 h 389245"/>
              <a:gd name="connsiteX143" fmla="*/ 160410 w 399855"/>
              <a:gd name="connsiteY143" fmla="*/ 308610 h 389245"/>
              <a:gd name="connsiteX144" fmla="*/ 239415 w 399855"/>
              <a:gd name="connsiteY144" fmla="*/ 308610 h 389245"/>
              <a:gd name="connsiteX145" fmla="*/ 228344 w 399855"/>
              <a:gd name="connsiteY145" fmla="*/ 350250 h 389245"/>
              <a:gd name="connsiteX146" fmla="*/ 171512 w 399855"/>
              <a:gd name="connsiteY146" fmla="*/ 350250 h 389245"/>
              <a:gd name="connsiteX147" fmla="*/ 160410 w 399855"/>
              <a:gd name="connsiteY147" fmla="*/ 308610 h 389245"/>
              <a:gd name="connsiteX148" fmla="*/ 244520 w 399855"/>
              <a:gd name="connsiteY148" fmla="*/ 304489 h 389245"/>
              <a:gd name="connsiteX149" fmla="*/ 252270 w 399855"/>
              <a:gd name="connsiteY149" fmla="*/ 236924 h 389245"/>
              <a:gd name="connsiteX150" fmla="*/ 319097 w 399855"/>
              <a:gd name="connsiteY150" fmla="*/ 236924 h 389245"/>
              <a:gd name="connsiteX151" fmla="*/ 299753 w 399855"/>
              <a:gd name="connsiteY151" fmla="*/ 304489 h 389245"/>
              <a:gd name="connsiteX152" fmla="*/ 244520 w 399855"/>
              <a:gd name="connsiteY152" fmla="*/ 304489 h 389245"/>
              <a:gd name="connsiteX153" fmla="*/ 252516 w 399855"/>
              <a:gd name="connsiteY153" fmla="*/ 232803 h 389245"/>
              <a:gd name="connsiteX154" fmla="*/ 253500 w 399855"/>
              <a:gd name="connsiteY154" fmla="*/ 194638 h 389245"/>
              <a:gd name="connsiteX155" fmla="*/ 252424 w 399855"/>
              <a:gd name="connsiteY155" fmla="*/ 154935 h 389245"/>
              <a:gd name="connsiteX156" fmla="*/ 319466 w 399855"/>
              <a:gd name="connsiteY156" fmla="*/ 154935 h 389245"/>
              <a:gd name="connsiteX157" fmla="*/ 322141 w 399855"/>
              <a:gd name="connsiteY157" fmla="*/ 194638 h 389245"/>
              <a:gd name="connsiteX158" fmla="*/ 319681 w 399855"/>
              <a:gd name="connsiteY158" fmla="*/ 232803 h 389245"/>
              <a:gd name="connsiteX159" fmla="*/ 252516 w 399855"/>
              <a:gd name="connsiteY159" fmla="*/ 232803 h 389245"/>
              <a:gd name="connsiteX160" fmla="*/ 301906 w 399855"/>
              <a:gd name="connsiteY160" fmla="*/ 79313 h 389245"/>
              <a:gd name="connsiteX161" fmla="*/ 289943 w 399855"/>
              <a:gd name="connsiteY161" fmla="*/ 57724 h 389245"/>
              <a:gd name="connsiteX162" fmla="*/ 276011 w 399855"/>
              <a:gd name="connsiteY162" fmla="*/ 38965 h 389245"/>
              <a:gd name="connsiteX163" fmla="*/ 299599 w 399855"/>
              <a:gd name="connsiteY163" fmla="*/ 38965 h 389245"/>
              <a:gd name="connsiteX164" fmla="*/ 337518 w 399855"/>
              <a:gd name="connsiteY164" fmla="*/ 79313 h 389245"/>
              <a:gd name="connsiteX165" fmla="*/ 301906 w 399855"/>
              <a:gd name="connsiteY165" fmla="*/ 79313 h 389245"/>
              <a:gd name="connsiteX166" fmla="*/ 272321 w 399855"/>
              <a:gd name="connsiteY166" fmla="*/ 34844 h 389245"/>
              <a:gd name="connsiteX167" fmla="*/ 237600 w 399855"/>
              <a:gd name="connsiteY167" fmla="*/ 8672 h 389245"/>
              <a:gd name="connsiteX168" fmla="*/ 294094 w 399855"/>
              <a:gd name="connsiteY168" fmla="*/ 34844 h 389245"/>
              <a:gd name="connsiteX169" fmla="*/ 272321 w 399855"/>
              <a:gd name="connsiteY169" fmla="*/ 34844 h 389245"/>
              <a:gd name="connsiteX170" fmla="*/ 226775 w 399855"/>
              <a:gd name="connsiteY170" fmla="*/ 34844 h 389245"/>
              <a:gd name="connsiteX171" fmla="*/ 173080 w 399855"/>
              <a:gd name="connsiteY171" fmla="*/ 34844 h 389245"/>
              <a:gd name="connsiteX172" fmla="*/ 199928 w 399855"/>
              <a:gd name="connsiteY172" fmla="*/ 4152 h 389245"/>
              <a:gd name="connsiteX173" fmla="*/ 226775 w 399855"/>
              <a:gd name="connsiteY173" fmla="*/ 34844 h 389245"/>
              <a:gd name="connsiteX174" fmla="*/ 127565 w 399855"/>
              <a:gd name="connsiteY174" fmla="*/ 34844 h 389245"/>
              <a:gd name="connsiteX175" fmla="*/ 105822 w 399855"/>
              <a:gd name="connsiteY175" fmla="*/ 34844 h 389245"/>
              <a:gd name="connsiteX176" fmla="*/ 162316 w 399855"/>
              <a:gd name="connsiteY176" fmla="*/ 8672 h 389245"/>
              <a:gd name="connsiteX177" fmla="*/ 127565 w 399855"/>
              <a:gd name="connsiteY177" fmla="*/ 34844 h 389245"/>
              <a:gd name="connsiteX178" fmla="*/ 123844 w 399855"/>
              <a:gd name="connsiteY178" fmla="*/ 38965 h 389245"/>
              <a:gd name="connsiteX179" fmla="*/ 109913 w 399855"/>
              <a:gd name="connsiteY179" fmla="*/ 57724 h 389245"/>
              <a:gd name="connsiteX180" fmla="*/ 97949 w 399855"/>
              <a:gd name="connsiteY180" fmla="*/ 79313 h 389245"/>
              <a:gd name="connsiteX181" fmla="*/ 62337 w 399855"/>
              <a:gd name="connsiteY181" fmla="*/ 79313 h 389245"/>
              <a:gd name="connsiteX182" fmla="*/ 100256 w 399855"/>
              <a:gd name="connsiteY182" fmla="*/ 38965 h 389245"/>
              <a:gd name="connsiteX183" fmla="*/ 123844 w 399855"/>
              <a:gd name="connsiteY183" fmla="*/ 38965 h 389245"/>
              <a:gd name="connsiteX184" fmla="*/ 97365 w 399855"/>
              <a:gd name="connsiteY184" fmla="*/ 308610 h 389245"/>
              <a:gd name="connsiteX185" fmla="*/ 109943 w 399855"/>
              <a:gd name="connsiteY185" fmla="*/ 331490 h 389245"/>
              <a:gd name="connsiteX186" fmla="*/ 123875 w 399855"/>
              <a:gd name="connsiteY186" fmla="*/ 350250 h 389245"/>
              <a:gd name="connsiteX187" fmla="*/ 100287 w 399855"/>
              <a:gd name="connsiteY187" fmla="*/ 350250 h 389245"/>
              <a:gd name="connsiteX188" fmla="*/ 61445 w 399855"/>
              <a:gd name="connsiteY188" fmla="*/ 308610 h 389245"/>
              <a:gd name="connsiteX189" fmla="*/ 97365 w 399855"/>
              <a:gd name="connsiteY189" fmla="*/ 308610 h 389245"/>
              <a:gd name="connsiteX190" fmla="*/ 127565 w 399855"/>
              <a:gd name="connsiteY190" fmla="*/ 354402 h 389245"/>
              <a:gd name="connsiteX191" fmla="*/ 162286 w 399855"/>
              <a:gd name="connsiteY191" fmla="*/ 380573 h 389245"/>
              <a:gd name="connsiteX192" fmla="*/ 105792 w 399855"/>
              <a:gd name="connsiteY192" fmla="*/ 354402 h 389245"/>
              <a:gd name="connsiteX193" fmla="*/ 127565 w 399855"/>
              <a:gd name="connsiteY193" fmla="*/ 354402 h 389245"/>
              <a:gd name="connsiteX194" fmla="*/ 173080 w 399855"/>
              <a:gd name="connsiteY194" fmla="*/ 354402 h 389245"/>
              <a:gd name="connsiteX195" fmla="*/ 226775 w 399855"/>
              <a:gd name="connsiteY195" fmla="*/ 354402 h 389245"/>
              <a:gd name="connsiteX196" fmla="*/ 199928 w 399855"/>
              <a:gd name="connsiteY196" fmla="*/ 385094 h 389245"/>
              <a:gd name="connsiteX197" fmla="*/ 173080 w 399855"/>
              <a:gd name="connsiteY197" fmla="*/ 354402 h 389245"/>
              <a:gd name="connsiteX198" fmla="*/ 272321 w 399855"/>
              <a:gd name="connsiteY198" fmla="*/ 354402 h 389245"/>
              <a:gd name="connsiteX199" fmla="*/ 294064 w 399855"/>
              <a:gd name="connsiteY199" fmla="*/ 354402 h 389245"/>
              <a:gd name="connsiteX200" fmla="*/ 237570 w 399855"/>
              <a:gd name="connsiteY200" fmla="*/ 380573 h 389245"/>
              <a:gd name="connsiteX201" fmla="*/ 272321 w 399855"/>
              <a:gd name="connsiteY201" fmla="*/ 354402 h 389245"/>
              <a:gd name="connsiteX202" fmla="*/ 276011 w 399855"/>
              <a:gd name="connsiteY202" fmla="*/ 350250 h 389245"/>
              <a:gd name="connsiteX203" fmla="*/ 289943 w 399855"/>
              <a:gd name="connsiteY203" fmla="*/ 331490 h 389245"/>
              <a:gd name="connsiteX204" fmla="*/ 302521 w 399855"/>
              <a:gd name="connsiteY204" fmla="*/ 308610 h 389245"/>
              <a:gd name="connsiteX205" fmla="*/ 338441 w 399855"/>
              <a:gd name="connsiteY205" fmla="*/ 308610 h 389245"/>
              <a:gd name="connsiteX206" fmla="*/ 299599 w 399855"/>
              <a:gd name="connsiteY206" fmla="*/ 350250 h 389245"/>
              <a:gd name="connsiteX207" fmla="*/ 276011 w 399855"/>
              <a:gd name="connsiteY207" fmla="*/ 350250 h 389245"/>
              <a:gd name="connsiteX208" fmla="*/ 304366 w 399855"/>
              <a:gd name="connsiteY208" fmla="*/ 304489 h 389245"/>
              <a:gd name="connsiteX209" fmla="*/ 323341 w 399855"/>
              <a:gd name="connsiteY209" fmla="*/ 236924 h 389245"/>
              <a:gd name="connsiteX210" fmla="*/ 368487 w 399855"/>
              <a:gd name="connsiteY210" fmla="*/ 236924 h 389245"/>
              <a:gd name="connsiteX211" fmla="*/ 341116 w 399855"/>
              <a:gd name="connsiteY211" fmla="*/ 304489 h 389245"/>
              <a:gd name="connsiteX212" fmla="*/ 304366 w 399855"/>
              <a:gd name="connsiteY212" fmla="*/ 304489 h 389245"/>
              <a:gd name="connsiteX213" fmla="*/ 372854 w 399855"/>
              <a:gd name="connsiteY213" fmla="*/ 236924 h 389245"/>
              <a:gd name="connsiteX214" fmla="*/ 390752 w 399855"/>
              <a:gd name="connsiteY214" fmla="*/ 236924 h 389245"/>
              <a:gd name="connsiteX215" fmla="*/ 359784 w 399855"/>
              <a:gd name="connsiteY215" fmla="*/ 304489 h 389245"/>
              <a:gd name="connsiteX216" fmla="*/ 346160 w 399855"/>
              <a:gd name="connsiteY216" fmla="*/ 304489 h 389245"/>
              <a:gd name="connsiteX217" fmla="*/ 372854 w 399855"/>
              <a:gd name="connsiteY217" fmla="*/ 236924 h 389245"/>
              <a:gd name="connsiteX218" fmla="*/ 391675 w 399855"/>
              <a:gd name="connsiteY218" fmla="*/ 232803 h 389245"/>
              <a:gd name="connsiteX219" fmla="*/ 373653 w 399855"/>
              <a:gd name="connsiteY219" fmla="*/ 232803 h 389245"/>
              <a:gd name="connsiteX220" fmla="*/ 377036 w 399855"/>
              <a:gd name="connsiteY220" fmla="*/ 194638 h 389245"/>
              <a:gd name="connsiteX221" fmla="*/ 373346 w 399855"/>
              <a:gd name="connsiteY221" fmla="*/ 154935 h 389245"/>
              <a:gd name="connsiteX222" fmla="*/ 390844 w 399855"/>
              <a:gd name="connsiteY222" fmla="*/ 154935 h 389245"/>
              <a:gd name="connsiteX223" fmla="*/ 390844 w 399855"/>
              <a:gd name="connsiteY223" fmla="*/ 152690 h 389245"/>
              <a:gd name="connsiteX224" fmla="*/ 395611 w 399855"/>
              <a:gd name="connsiteY224" fmla="*/ 194638 h 389245"/>
              <a:gd name="connsiteX225" fmla="*/ 391675 w 399855"/>
              <a:gd name="connsiteY225" fmla="*/ 232803 h 389245"/>
              <a:gd name="connsiteX226" fmla="*/ 355693 w 399855"/>
              <a:gd name="connsiteY226" fmla="*/ 79313 h 389245"/>
              <a:gd name="connsiteX227" fmla="*/ 342654 w 399855"/>
              <a:gd name="connsiteY227" fmla="*/ 79313 h 389245"/>
              <a:gd name="connsiteX228" fmla="*/ 325340 w 399855"/>
              <a:gd name="connsiteY228" fmla="*/ 57201 h 389245"/>
              <a:gd name="connsiteX229" fmla="*/ 306304 w 399855"/>
              <a:gd name="connsiteY229" fmla="*/ 38995 h 389245"/>
              <a:gd name="connsiteX230" fmla="*/ 312239 w 399855"/>
              <a:gd name="connsiteY230" fmla="*/ 38995 h 389245"/>
              <a:gd name="connsiteX231" fmla="*/ 312239 w 399855"/>
              <a:gd name="connsiteY231" fmla="*/ 38657 h 389245"/>
              <a:gd name="connsiteX232" fmla="*/ 355693 w 399855"/>
              <a:gd name="connsiteY232" fmla="*/ 79313 h 389245"/>
              <a:gd name="connsiteX233" fmla="*/ 306488 w 399855"/>
              <a:gd name="connsiteY233" fmla="*/ 34844 h 389245"/>
              <a:gd name="connsiteX234" fmla="*/ 301137 w 399855"/>
              <a:gd name="connsiteY234" fmla="*/ 34844 h 389245"/>
              <a:gd name="connsiteX235" fmla="*/ 278779 w 399855"/>
              <a:gd name="connsiteY235" fmla="*/ 20236 h 389245"/>
              <a:gd name="connsiteX236" fmla="*/ 306488 w 399855"/>
              <a:gd name="connsiteY236" fmla="*/ 34844 h 389245"/>
              <a:gd name="connsiteX237" fmla="*/ 98749 w 399855"/>
              <a:gd name="connsiteY237" fmla="*/ 34844 h 389245"/>
              <a:gd name="connsiteX238" fmla="*/ 93398 w 399855"/>
              <a:gd name="connsiteY238" fmla="*/ 34844 h 389245"/>
              <a:gd name="connsiteX239" fmla="*/ 121107 w 399855"/>
              <a:gd name="connsiteY239" fmla="*/ 20236 h 389245"/>
              <a:gd name="connsiteX240" fmla="*/ 98749 w 399855"/>
              <a:gd name="connsiteY240" fmla="*/ 34844 h 389245"/>
              <a:gd name="connsiteX241" fmla="*/ 87616 w 399855"/>
              <a:gd name="connsiteY241" fmla="*/ 38626 h 389245"/>
              <a:gd name="connsiteX242" fmla="*/ 87616 w 399855"/>
              <a:gd name="connsiteY242" fmla="*/ 38965 h 389245"/>
              <a:gd name="connsiteX243" fmla="*/ 93552 w 399855"/>
              <a:gd name="connsiteY243" fmla="*/ 38965 h 389245"/>
              <a:gd name="connsiteX244" fmla="*/ 74515 w 399855"/>
              <a:gd name="connsiteY244" fmla="*/ 57170 h 389245"/>
              <a:gd name="connsiteX245" fmla="*/ 57201 w 399855"/>
              <a:gd name="connsiteY245" fmla="*/ 79282 h 389245"/>
              <a:gd name="connsiteX246" fmla="*/ 44162 w 399855"/>
              <a:gd name="connsiteY246" fmla="*/ 79282 h 389245"/>
              <a:gd name="connsiteX247" fmla="*/ 87616 w 399855"/>
              <a:gd name="connsiteY247" fmla="*/ 38626 h 389245"/>
              <a:gd name="connsiteX248" fmla="*/ 9011 w 399855"/>
              <a:gd name="connsiteY248" fmla="*/ 152660 h 389245"/>
              <a:gd name="connsiteX249" fmla="*/ 9011 w 399855"/>
              <a:gd name="connsiteY249" fmla="*/ 154905 h 389245"/>
              <a:gd name="connsiteX250" fmla="*/ 26509 w 399855"/>
              <a:gd name="connsiteY250" fmla="*/ 154905 h 389245"/>
              <a:gd name="connsiteX251" fmla="*/ 22819 w 399855"/>
              <a:gd name="connsiteY251" fmla="*/ 194607 h 389245"/>
              <a:gd name="connsiteX252" fmla="*/ 26202 w 399855"/>
              <a:gd name="connsiteY252" fmla="*/ 232772 h 389245"/>
              <a:gd name="connsiteX253" fmla="*/ 8180 w 399855"/>
              <a:gd name="connsiteY253" fmla="*/ 232772 h 389245"/>
              <a:gd name="connsiteX254" fmla="*/ 4244 w 399855"/>
              <a:gd name="connsiteY254" fmla="*/ 194607 h 389245"/>
              <a:gd name="connsiteX255" fmla="*/ 9011 w 399855"/>
              <a:gd name="connsiteY255" fmla="*/ 152660 h 389245"/>
              <a:gd name="connsiteX256" fmla="*/ 43147 w 399855"/>
              <a:gd name="connsiteY256" fmla="*/ 308610 h 389245"/>
              <a:gd name="connsiteX257" fmla="*/ 56340 w 399855"/>
              <a:gd name="connsiteY257" fmla="*/ 308610 h 389245"/>
              <a:gd name="connsiteX258" fmla="*/ 74515 w 399855"/>
              <a:gd name="connsiteY258" fmla="*/ 332044 h 389245"/>
              <a:gd name="connsiteX259" fmla="*/ 93552 w 399855"/>
              <a:gd name="connsiteY259" fmla="*/ 350250 h 389245"/>
              <a:gd name="connsiteX260" fmla="*/ 87094 w 399855"/>
              <a:gd name="connsiteY260" fmla="*/ 350250 h 389245"/>
              <a:gd name="connsiteX261" fmla="*/ 43147 w 399855"/>
              <a:gd name="connsiteY261" fmla="*/ 308610 h 389245"/>
              <a:gd name="connsiteX262" fmla="*/ 93367 w 399855"/>
              <a:gd name="connsiteY262" fmla="*/ 354402 h 389245"/>
              <a:gd name="connsiteX263" fmla="*/ 98718 w 399855"/>
              <a:gd name="connsiteY263" fmla="*/ 354402 h 389245"/>
              <a:gd name="connsiteX264" fmla="*/ 121076 w 399855"/>
              <a:gd name="connsiteY264" fmla="*/ 369010 h 389245"/>
              <a:gd name="connsiteX265" fmla="*/ 93367 w 399855"/>
              <a:gd name="connsiteY265" fmla="*/ 354402 h 389245"/>
              <a:gd name="connsiteX266" fmla="*/ 278779 w 399855"/>
              <a:gd name="connsiteY266" fmla="*/ 368979 h 389245"/>
              <a:gd name="connsiteX267" fmla="*/ 301137 w 399855"/>
              <a:gd name="connsiteY267" fmla="*/ 354371 h 389245"/>
              <a:gd name="connsiteX268" fmla="*/ 306488 w 399855"/>
              <a:gd name="connsiteY268" fmla="*/ 354371 h 389245"/>
              <a:gd name="connsiteX269" fmla="*/ 278779 w 399855"/>
              <a:gd name="connsiteY269" fmla="*/ 368979 h 389245"/>
              <a:gd name="connsiteX270" fmla="*/ 312762 w 399855"/>
              <a:gd name="connsiteY270" fmla="*/ 350250 h 389245"/>
              <a:gd name="connsiteX271" fmla="*/ 306304 w 399855"/>
              <a:gd name="connsiteY271" fmla="*/ 350250 h 389245"/>
              <a:gd name="connsiteX272" fmla="*/ 325340 w 399855"/>
              <a:gd name="connsiteY272" fmla="*/ 332044 h 389245"/>
              <a:gd name="connsiteX273" fmla="*/ 343515 w 399855"/>
              <a:gd name="connsiteY273" fmla="*/ 308610 h 389245"/>
              <a:gd name="connsiteX274" fmla="*/ 356708 w 399855"/>
              <a:gd name="connsiteY274" fmla="*/ 308610 h 389245"/>
              <a:gd name="connsiteX275" fmla="*/ 312762 w 399855"/>
              <a:gd name="connsiteY275" fmla="*/ 350250 h 38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399855" h="389245">
                <a:moveTo>
                  <a:pt x="399855" y="194607"/>
                </a:moveTo>
                <a:cubicBezTo>
                  <a:pt x="399855" y="142634"/>
                  <a:pt x="379066" y="93767"/>
                  <a:pt x="341301" y="56986"/>
                </a:cubicBezTo>
                <a:cubicBezTo>
                  <a:pt x="303536" y="20236"/>
                  <a:pt x="253346" y="0"/>
                  <a:pt x="199928" y="0"/>
                </a:cubicBezTo>
                <a:cubicBezTo>
                  <a:pt x="146509" y="0"/>
                  <a:pt x="96320" y="20236"/>
                  <a:pt x="58554" y="56986"/>
                </a:cubicBezTo>
                <a:cubicBezTo>
                  <a:pt x="20789" y="93767"/>
                  <a:pt x="0" y="142634"/>
                  <a:pt x="0" y="194607"/>
                </a:cubicBezTo>
                <a:cubicBezTo>
                  <a:pt x="0" y="246580"/>
                  <a:pt x="20789" y="295448"/>
                  <a:pt x="58554" y="332229"/>
                </a:cubicBezTo>
                <a:cubicBezTo>
                  <a:pt x="66796" y="340255"/>
                  <a:pt x="75623" y="347452"/>
                  <a:pt x="84910" y="353879"/>
                </a:cubicBezTo>
                <a:lnTo>
                  <a:pt x="84910" y="354402"/>
                </a:lnTo>
                <a:lnTo>
                  <a:pt x="85679" y="354402"/>
                </a:lnTo>
                <a:cubicBezTo>
                  <a:pt x="118954" y="377036"/>
                  <a:pt x="158472" y="389245"/>
                  <a:pt x="199897" y="389245"/>
                </a:cubicBezTo>
                <a:cubicBezTo>
                  <a:pt x="241322" y="389245"/>
                  <a:pt x="280840" y="377036"/>
                  <a:pt x="314115" y="354402"/>
                </a:cubicBezTo>
                <a:lnTo>
                  <a:pt x="314884" y="354402"/>
                </a:lnTo>
                <a:lnTo>
                  <a:pt x="314884" y="353879"/>
                </a:lnTo>
                <a:cubicBezTo>
                  <a:pt x="324202" y="347482"/>
                  <a:pt x="333028" y="340255"/>
                  <a:pt x="341270" y="332229"/>
                </a:cubicBezTo>
                <a:cubicBezTo>
                  <a:pt x="379066" y="295478"/>
                  <a:pt x="399855" y="246580"/>
                  <a:pt x="399855" y="194607"/>
                </a:cubicBezTo>
                <a:close/>
                <a:moveTo>
                  <a:pt x="9103" y="236924"/>
                </a:moveTo>
                <a:lnTo>
                  <a:pt x="27001" y="236924"/>
                </a:lnTo>
                <a:cubicBezTo>
                  <a:pt x="31860" y="261127"/>
                  <a:pt x="40902" y="284007"/>
                  <a:pt x="53695" y="304489"/>
                </a:cubicBezTo>
                <a:lnTo>
                  <a:pt x="40072" y="304489"/>
                </a:lnTo>
                <a:cubicBezTo>
                  <a:pt x="25525" y="284469"/>
                  <a:pt x="14854" y="261619"/>
                  <a:pt x="9103" y="236924"/>
                </a:cubicBezTo>
                <a:close/>
                <a:moveTo>
                  <a:pt x="31368" y="236924"/>
                </a:moveTo>
                <a:lnTo>
                  <a:pt x="76514" y="236924"/>
                </a:lnTo>
                <a:cubicBezTo>
                  <a:pt x="79959" y="261127"/>
                  <a:pt x="86386" y="284007"/>
                  <a:pt x="95489" y="304489"/>
                </a:cubicBezTo>
                <a:lnTo>
                  <a:pt x="58708" y="304489"/>
                </a:lnTo>
                <a:cubicBezTo>
                  <a:pt x="45853" y="284469"/>
                  <a:pt x="36443" y="261619"/>
                  <a:pt x="31368" y="236924"/>
                </a:cubicBezTo>
                <a:close/>
                <a:moveTo>
                  <a:pt x="27063" y="194607"/>
                </a:moveTo>
                <a:cubicBezTo>
                  <a:pt x="27063" y="180984"/>
                  <a:pt x="28355" y="167729"/>
                  <a:pt x="30846" y="154905"/>
                </a:cubicBezTo>
                <a:lnTo>
                  <a:pt x="76145" y="154905"/>
                </a:lnTo>
                <a:cubicBezTo>
                  <a:pt x="74423" y="167821"/>
                  <a:pt x="73501" y="181107"/>
                  <a:pt x="73501" y="194607"/>
                </a:cubicBezTo>
                <a:cubicBezTo>
                  <a:pt x="73501" y="207585"/>
                  <a:pt x="74331" y="220348"/>
                  <a:pt x="75899" y="232772"/>
                </a:cubicBezTo>
                <a:lnTo>
                  <a:pt x="30538" y="232772"/>
                </a:lnTo>
                <a:cubicBezTo>
                  <a:pt x="28262" y="220471"/>
                  <a:pt x="27063" y="207677"/>
                  <a:pt x="27063" y="194607"/>
                </a:cubicBezTo>
                <a:close/>
                <a:moveTo>
                  <a:pt x="59569" y="83434"/>
                </a:moveTo>
                <a:lnTo>
                  <a:pt x="96104" y="83434"/>
                </a:lnTo>
                <a:cubicBezTo>
                  <a:pt x="86878" y="103823"/>
                  <a:pt x="80328" y="126612"/>
                  <a:pt x="76760" y="150784"/>
                </a:cubicBezTo>
                <a:lnTo>
                  <a:pt x="31676" y="150784"/>
                </a:lnTo>
                <a:cubicBezTo>
                  <a:pt x="36935" y="126150"/>
                  <a:pt x="46561" y="103362"/>
                  <a:pt x="59569" y="83434"/>
                </a:cubicBezTo>
                <a:close/>
                <a:moveTo>
                  <a:pt x="27309" y="150784"/>
                </a:moveTo>
                <a:lnTo>
                  <a:pt x="9472" y="150784"/>
                </a:lnTo>
                <a:cubicBezTo>
                  <a:pt x="15438" y="126150"/>
                  <a:pt x="26294" y="103362"/>
                  <a:pt x="41025" y="83434"/>
                </a:cubicBezTo>
                <a:lnTo>
                  <a:pt x="54495" y="83434"/>
                </a:lnTo>
                <a:cubicBezTo>
                  <a:pt x="41548" y="103823"/>
                  <a:pt x="32353" y="126642"/>
                  <a:pt x="27309" y="150784"/>
                </a:cubicBezTo>
                <a:close/>
                <a:moveTo>
                  <a:pt x="390414" y="150784"/>
                </a:moveTo>
                <a:lnTo>
                  <a:pt x="372546" y="150784"/>
                </a:lnTo>
                <a:cubicBezTo>
                  <a:pt x="367503" y="126642"/>
                  <a:pt x="358307" y="103823"/>
                  <a:pt x="345360" y="83434"/>
                </a:cubicBezTo>
                <a:lnTo>
                  <a:pt x="358830" y="83434"/>
                </a:lnTo>
                <a:cubicBezTo>
                  <a:pt x="373561" y="103362"/>
                  <a:pt x="384448" y="126150"/>
                  <a:pt x="390414" y="150784"/>
                </a:cubicBezTo>
                <a:close/>
                <a:moveTo>
                  <a:pt x="368179" y="150784"/>
                </a:moveTo>
                <a:lnTo>
                  <a:pt x="323126" y="150784"/>
                </a:lnTo>
                <a:cubicBezTo>
                  <a:pt x="319527" y="126612"/>
                  <a:pt x="313008" y="103823"/>
                  <a:pt x="303782" y="83434"/>
                </a:cubicBezTo>
                <a:lnTo>
                  <a:pt x="340317" y="83434"/>
                </a:lnTo>
                <a:cubicBezTo>
                  <a:pt x="353325" y="103362"/>
                  <a:pt x="362920" y="126150"/>
                  <a:pt x="368179" y="150784"/>
                </a:cubicBezTo>
                <a:close/>
                <a:moveTo>
                  <a:pt x="372792" y="194607"/>
                </a:moveTo>
                <a:cubicBezTo>
                  <a:pt x="372792" y="207677"/>
                  <a:pt x="371593" y="220440"/>
                  <a:pt x="369317" y="232772"/>
                </a:cubicBezTo>
                <a:lnTo>
                  <a:pt x="323956" y="232772"/>
                </a:lnTo>
                <a:cubicBezTo>
                  <a:pt x="325555" y="220317"/>
                  <a:pt x="326355" y="207554"/>
                  <a:pt x="326355" y="194607"/>
                </a:cubicBezTo>
                <a:cubicBezTo>
                  <a:pt x="326355" y="181107"/>
                  <a:pt x="325463" y="167821"/>
                  <a:pt x="323710" y="154905"/>
                </a:cubicBezTo>
                <a:lnTo>
                  <a:pt x="369010" y="154905"/>
                </a:lnTo>
                <a:cubicBezTo>
                  <a:pt x="371501" y="167729"/>
                  <a:pt x="372792" y="180984"/>
                  <a:pt x="372792" y="194607"/>
                </a:cubicBezTo>
                <a:close/>
                <a:moveTo>
                  <a:pt x="232864" y="350250"/>
                </a:moveTo>
                <a:cubicBezTo>
                  <a:pt x="235232" y="343638"/>
                  <a:pt x="237231" y="336842"/>
                  <a:pt x="238923" y="330291"/>
                </a:cubicBezTo>
                <a:cubicBezTo>
                  <a:pt x="240707" y="323464"/>
                  <a:pt x="242306" y="316206"/>
                  <a:pt x="243782" y="308579"/>
                </a:cubicBezTo>
                <a:lnTo>
                  <a:pt x="297846" y="308579"/>
                </a:lnTo>
                <a:cubicBezTo>
                  <a:pt x="290158" y="324602"/>
                  <a:pt x="280901" y="338656"/>
                  <a:pt x="270414" y="350219"/>
                </a:cubicBezTo>
                <a:lnTo>
                  <a:pt x="232864" y="350219"/>
                </a:lnTo>
                <a:close/>
                <a:moveTo>
                  <a:pt x="266478" y="354402"/>
                </a:moveTo>
                <a:cubicBezTo>
                  <a:pt x="250794" y="370301"/>
                  <a:pt x="232618" y="380757"/>
                  <a:pt x="213090" y="384017"/>
                </a:cubicBezTo>
                <a:cubicBezTo>
                  <a:pt x="220563" y="377805"/>
                  <a:pt x="226591" y="366734"/>
                  <a:pt x="231327" y="354402"/>
                </a:cubicBezTo>
                <a:lnTo>
                  <a:pt x="266478" y="354402"/>
                </a:lnTo>
                <a:close/>
                <a:moveTo>
                  <a:pt x="129502" y="350250"/>
                </a:moveTo>
                <a:cubicBezTo>
                  <a:pt x="119016" y="338687"/>
                  <a:pt x="109759" y="324633"/>
                  <a:pt x="102070" y="308610"/>
                </a:cubicBezTo>
                <a:lnTo>
                  <a:pt x="156135" y="308610"/>
                </a:lnTo>
                <a:cubicBezTo>
                  <a:pt x="157611" y="316237"/>
                  <a:pt x="159210" y="323464"/>
                  <a:pt x="160994" y="330322"/>
                </a:cubicBezTo>
                <a:cubicBezTo>
                  <a:pt x="162685" y="336842"/>
                  <a:pt x="164684" y="343669"/>
                  <a:pt x="167052" y="350281"/>
                </a:cubicBezTo>
                <a:lnTo>
                  <a:pt x="129502" y="350281"/>
                </a:lnTo>
                <a:close/>
                <a:moveTo>
                  <a:pt x="168528" y="354402"/>
                </a:moveTo>
                <a:cubicBezTo>
                  <a:pt x="173295" y="366703"/>
                  <a:pt x="179323" y="377805"/>
                  <a:pt x="186765" y="384017"/>
                </a:cubicBezTo>
                <a:cubicBezTo>
                  <a:pt x="167206" y="380757"/>
                  <a:pt x="149062" y="370301"/>
                  <a:pt x="133377" y="354402"/>
                </a:cubicBezTo>
                <a:lnTo>
                  <a:pt x="168528" y="354402"/>
                </a:lnTo>
                <a:close/>
                <a:moveTo>
                  <a:pt x="77745" y="194607"/>
                </a:moveTo>
                <a:cubicBezTo>
                  <a:pt x="77745" y="180984"/>
                  <a:pt x="78667" y="167729"/>
                  <a:pt x="80420" y="154905"/>
                </a:cubicBezTo>
                <a:lnTo>
                  <a:pt x="147462" y="154905"/>
                </a:lnTo>
                <a:cubicBezTo>
                  <a:pt x="146755" y="167821"/>
                  <a:pt x="146386" y="181107"/>
                  <a:pt x="146386" y="194607"/>
                </a:cubicBezTo>
                <a:cubicBezTo>
                  <a:pt x="146386" y="207585"/>
                  <a:pt x="146724" y="220348"/>
                  <a:pt x="147370" y="232772"/>
                </a:cubicBezTo>
                <a:lnTo>
                  <a:pt x="80205" y="232772"/>
                </a:lnTo>
                <a:cubicBezTo>
                  <a:pt x="78606" y="220471"/>
                  <a:pt x="77745" y="207677"/>
                  <a:pt x="77745" y="194607"/>
                </a:cubicBezTo>
                <a:close/>
                <a:moveTo>
                  <a:pt x="166991" y="38965"/>
                </a:moveTo>
                <a:cubicBezTo>
                  <a:pt x="164623" y="45577"/>
                  <a:pt x="162624" y="52373"/>
                  <a:pt x="160932" y="58923"/>
                </a:cubicBezTo>
                <a:cubicBezTo>
                  <a:pt x="159272" y="65351"/>
                  <a:pt x="157734" y="72178"/>
                  <a:pt x="156350" y="79313"/>
                </a:cubicBezTo>
                <a:lnTo>
                  <a:pt x="102685" y="79313"/>
                </a:lnTo>
                <a:cubicBezTo>
                  <a:pt x="110251" y="63844"/>
                  <a:pt x="119292" y="50220"/>
                  <a:pt x="129502" y="38965"/>
                </a:cubicBezTo>
                <a:lnTo>
                  <a:pt x="166991" y="38965"/>
                </a:lnTo>
                <a:close/>
                <a:moveTo>
                  <a:pt x="133408" y="34844"/>
                </a:moveTo>
                <a:cubicBezTo>
                  <a:pt x="149092" y="18944"/>
                  <a:pt x="167268" y="8488"/>
                  <a:pt x="186796" y="5228"/>
                </a:cubicBezTo>
                <a:cubicBezTo>
                  <a:pt x="179323" y="11440"/>
                  <a:pt x="173295" y="22511"/>
                  <a:pt x="168559" y="34844"/>
                </a:cubicBezTo>
                <a:lnTo>
                  <a:pt x="133408" y="34844"/>
                </a:lnTo>
                <a:close/>
                <a:moveTo>
                  <a:pt x="270384" y="38965"/>
                </a:moveTo>
                <a:cubicBezTo>
                  <a:pt x="280594" y="50220"/>
                  <a:pt x="289635" y="63844"/>
                  <a:pt x="297201" y="79313"/>
                </a:cubicBezTo>
                <a:lnTo>
                  <a:pt x="243505" y="79313"/>
                </a:lnTo>
                <a:cubicBezTo>
                  <a:pt x="242121" y="72178"/>
                  <a:pt x="240584" y="65351"/>
                  <a:pt x="238923" y="58923"/>
                </a:cubicBezTo>
                <a:cubicBezTo>
                  <a:pt x="237231" y="52404"/>
                  <a:pt x="235232" y="45577"/>
                  <a:pt x="232864" y="38965"/>
                </a:cubicBezTo>
                <a:lnTo>
                  <a:pt x="270384" y="38965"/>
                </a:lnTo>
                <a:close/>
                <a:moveTo>
                  <a:pt x="231327" y="34844"/>
                </a:moveTo>
                <a:cubicBezTo>
                  <a:pt x="226560" y="22542"/>
                  <a:pt x="220532" y="11440"/>
                  <a:pt x="213090" y="5228"/>
                </a:cubicBezTo>
                <a:cubicBezTo>
                  <a:pt x="232649" y="8488"/>
                  <a:pt x="250794" y="18944"/>
                  <a:pt x="266478" y="34844"/>
                </a:cubicBezTo>
                <a:lnTo>
                  <a:pt x="231327" y="34844"/>
                </a:lnTo>
                <a:close/>
                <a:moveTo>
                  <a:pt x="249256" y="194607"/>
                </a:moveTo>
                <a:cubicBezTo>
                  <a:pt x="249256" y="207677"/>
                  <a:pt x="248918" y="220440"/>
                  <a:pt x="248272" y="232772"/>
                </a:cubicBezTo>
                <a:lnTo>
                  <a:pt x="151614" y="232772"/>
                </a:lnTo>
                <a:cubicBezTo>
                  <a:pt x="150968" y="220440"/>
                  <a:pt x="150630" y="207677"/>
                  <a:pt x="150630" y="194607"/>
                </a:cubicBezTo>
                <a:cubicBezTo>
                  <a:pt x="150630" y="180984"/>
                  <a:pt x="150999" y="167729"/>
                  <a:pt x="151706" y="154905"/>
                </a:cubicBezTo>
                <a:lnTo>
                  <a:pt x="248180" y="154905"/>
                </a:lnTo>
                <a:cubicBezTo>
                  <a:pt x="248887" y="167729"/>
                  <a:pt x="249256" y="180984"/>
                  <a:pt x="249256" y="194607"/>
                </a:cubicBezTo>
                <a:close/>
                <a:moveTo>
                  <a:pt x="248026" y="236924"/>
                </a:moveTo>
                <a:cubicBezTo>
                  <a:pt x="246580" y="261619"/>
                  <a:pt x="243874" y="284469"/>
                  <a:pt x="240215" y="304489"/>
                </a:cubicBezTo>
                <a:lnTo>
                  <a:pt x="159641" y="304489"/>
                </a:lnTo>
                <a:cubicBezTo>
                  <a:pt x="155981" y="284469"/>
                  <a:pt x="153275" y="261619"/>
                  <a:pt x="151829" y="236924"/>
                </a:cubicBezTo>
                <a:lnTo>
                  <a:pt x="248026" y="236924"/>
                </a:lnTo>
                <a:close/>
                <a:moveTo>
                  <a:pt x="151922" y="150784"/>
                </a:moveTo>
                <a:cubicBezTo>
                  <a:pt x="153429" y="126150"/>
                  <a:pt x="156166" y="103362"/>
                  <a:pt x="159887" y="83434"/>
                </a:cubicBezTo>
                <a:lnTo>
                  <a:pt x="239968" y="83434"/>
                </a:lnTo>
                <a:cubicBezTo>
                  <a:pt x="243690" y="103331"/>
                  <a:pt x="246427" y="126120"/>
                  <a:pt x="247934" y="150784"/>
                </a:cubicBezTo>
                <a:lnTo>
                  <a:pt x="151922" y="150784"/>
                </a:lnTo>
                <a:close/>
                <a:moveTo>
                  <a:pt x="244274" y="83434"/>
                </a:moveTo>
                <a:lnTo>
                  <a:pt x="299138" y="83434"/>
                </a:lnTo>
                <a:cubicBezTo>
                  <a:pt x="308333" y="103331"/>
                  <a:pt x="315130" y="126120"/>
                  <a:pt x="318851" y="150784"/>
                </a:cubicBezTo>
                <a:lnTo>
                  <a:pt x="252178" y="150784"/>
                </a:lnTo>
                <a:cubicBezTo>
                  <a:pt x="250732" y="126581"/>
                  <a:pt x="248057" y="103793"/>
                  <a:pt x="244274" y="83434"/>
                </a:cubicBezTo>
                <a:close/>
                <a:moveTo>
                  <a:pt x="239200" y="79313"/>
                </a:moveTo>
                <a:lnTo>
                  <a:pt x="160686" y="79313"/>
                </a:lnTo>
                <a:cubicBezTo>
                  <a:pt x="163731" y="63844"/>
                  <a:pt x="167391" y="50220"/>
                  <a:pt x="171512" y="38965"/>
                </a:cubicBezTo>
                <a:lnTo>
                  <a:pt x="228374" y="38965"/>
                </a:lnTo>
                <a:cubicBezTo>
                  <a:pt x="232495" y="50220"/>
                  <a:pt x="236124" y="63844"/>
                  <a:pt x="239200" y="79313"/>
                </a:cubicBezTo>
                <a:close/>
                <a:moveTo>
                  <a:pt x="155581" y="83434"/>
                </a:moveTo>
                <a:cubicBezTo>
                  <a:pt x="151829" y="103762"/>
                  <a:pt x="149154" y="126581"/>
                  <a:pt x="147678" y="150784"/>
                </a:cubicBezTo>
                <a:lnTo>
                  <a:pt x="81004" y="150784"/>
                </a:lnTo>
                <a:cubicBezTo>
                  <a:pt x="84726" y="126150"/>
                  <a:pt x="91522" y="103362"/>
                  <a:pt x="100717" y="83434"/>
                </a:cubicBezTo>
                <a:lnTo>
                  <a:pt x="155581" y="83434"/>
                </a:lnTo>
                <a:close/>
                <a:moveTo>
                  <a:pt x="147585" y="236924"/>
                </a:moveTo>
                <a:cubicBezTo>
                  <a:pt x="149000" y="261158"/>
                  <a:pt x="151614" y="284038"/>
                  <a:pt x="155335" y="304489"/>
                </a:cubicBezTo>
                <a:lnTo>
                  <a:pt x="100102" y="304489"/>
                </a:lnTo>
                <a:cubicBezTo>
                  <a:pt x="91030" y="284469"/>
                  <a:pt x="84356" y="261619"/>
                  <a:pt x="80758" y="236924"/>
                </a:cubicBezTo>
                <a:lnTo>
                  <a:pt x="147585" y="236924"/>
                </a:lnTo>
                <a:close/>
                <a:moveTo>
                  <a:pt x="160410" y="308610"/>
                </a:moveTo>
                <a:lnTo>
                  <a:pt x="239415" y="308610"/>
                </a:lnTo>
                <a:cubicBezTo>
                  <a:pt x="236309" y="324633"/>
                  <a:pt x="232557" y="338687"/>
                  <a:pt x="228344" y="350250"/>
                </a:cubicBezTo>
                <a:lnTo>
                  <a:pt x="171512" y="350250"/>
                </a:lnTo>
                <a:cubicBezTo>
                  <a:pt x="167268" y="338687"/>
                  <a:pt x="163516" y="324633"/>
                  <a:pt x="160410" y="308610"/>
                </a:cubicBezTo>
                <a:close/>
                <a:moveTo>
                  <a:pt x="244520" y="304489"/>
                </a:moveTo>
                <a:cubicBezTo>
                  <a:pt x="248241" y="284038"/>
                  <a:pt x="250855" y="261188"/>
                  <a:pt x="252270" y="236924"/>
                </a:cubicBezTo>
                <a:lnTo>
                  <a:pt x="319097" y="236924"/>
                </a:lnTo>
                <a:cubicBezTo>
                  <a:pt x="315499" y="261619"/>
                  <a:pt x="308856" y="284469"/>
                  <a:pt x="299753" y="304489"/>
                </a:cubicBezTo>
                <a:lnTo>
                  <a:pt x="244520" y="304489"/>
                </a:lnTo>
                <a:close/>
                <a:moveTo>
                  <a:pt x="252516" y="232803"/>
                </a:moveTo>
                <a:cubicBezTo>
                  <a:pt x="253162" y="220379"/>
                  <a:pt x="253500" y="207585"/>
                  <a:pt x="253500" y="194638"/>
                </a:cubicBezTo>
                <a:cubicBezTo>
                  <a:pt x="253500" y="181137"/>
                  <a:pt x="253131" y="167852"/>
                  <a:pt x="252424" y="154935"/>
                </a:cubicBezTo>
                <a:lnTo>
                  <a:pt x="319466" y="154935"/>
                </a:lnTo>
                <a:cubicBezTo>
                  <a:pt x="321219" y="167729"/>
                  <a:pt x="322141" y="181014"/>
                  <a:pt x="322141" y="194638"/>
                </a:cubicBezTo>
                <a:cubicBezTo>
                  <a:pt x="322141" y="207708"/>
                  <a:pt x="321280" y="220471"/>
                  <a:pt x="319681" y="232803"/>
                </a:cubicBezTo>
                <a:lnTo>
                  <a:pt x="252516" y="232803"/>
                </a:lnTo>
                <a:close/>
                <a:moveTo>
                  <a:pt x="301906" y="79313"/>
                </a:moveTo>
                <a:cubicBezTo>
                  <a:pt x="298277" y="71748"/>
                  <a:pt x="294310" y="64521"/>
                  <a:pt x="289943" y="57724"/>
                </a:cubicBezTo>
                <a:cubicBezTo>
                  <a:pt x="285576" y="50897"/>
                  <a:pt x="280901" y="44623"/>
                  <a:pt x="276011" y="38965"/>
                </a:cubicBezTo>
                <a:lnTo>
                  <a:pt x="299599" y="38965"/>
                </a:lnTo>
                <a:cubicBezTo>
                  <a:pt x="314023" y="50220"/>
                  <a:pt x="326816" y="63844"/>
                  <a:pt x="337518" y="79313"/>
                </a:cubicBezTo>
                <a:lnTo>
                  <a:pt x="301906" y="79313"/>
                </a:lnTo>
                <a:close/>
                <a:moveTo>
                  <a:pt x="272321" y="34844"/>
                </a:moveTo>
                <a:cubicBezTo>
                  <a:pt x="261650" y="23373"/>
                  <a:pt x="249963" y="14546"/>
                  <a:pt x="237600" y="8672"/>
                </a:cubicBezTo>
                <a:cubicBezTo>
                  <a:pt x="258021" y="13685"/>
                  <a:pt x="277088" y="22634"/>
                  <a:pt x="294094" y="34844"/>
                </a:cubicBezTo>
                <a:lnTo>
                  <a:pt x="272321" y="34844"/>
                </a:lnTo>
                <a:close/>
                <a:moveTo>
                  <a:pt x="226775" y="34844"/>
                </a:moveTo>
                <a:lnTo>
                  <a:pt x="173080" y="34844"/>
                </a:lnTo>
                <a:cubicBezTo>
                  <a:pt x="180799" y="15438"/>
                  <a:pt x="190025" y="4152"/>
                  <a:pt x="199928" y="4152"/>
                </a:cubicBezTo>
                <a:cubicBezTo>
                  <a:pt x="209830" y="4121"/>
                  <a:pt x="219056" y="15438"/>
                  <a:pt x="226775" y="34844"/>
                </a:cubicBezTo>
                <a:close/>
                <a:moveTo>
                  <a:pt x="127565" y="34844"/>
                </a:moveTo>
                <a:lnTo>
                  <a:pt x="105822" y="34844"/>
                </a:lnTo>
                <a:cubicBezTo>
                  <a:pt x="122829" y="22665"/>
                  <a:pt x="141896" y="13685"/>
                  <a:pt x="162316" y="8672"/>
                </a:cubicBezTo>
                <a:cubicBezTo>
                  <a:pt x="149923" y="14546"/>
                  <a:pt x="138236" y="23342"/>
                  <a:pt x="127565" y="34844"/>
                </a:cubicBezTo>
                <a:close/>
                <a:moveTo>
                  <a:pt x="123844" y="38965"/>
                </a:moveTo>
                <a:cubicBezTo>
                  <a:pt x="118954" y="44654"/>
                  <a:pt x="114310" y="50897"/>
                  <a:pt x="109913" y="57724"/>
                </a:cubicBezTo>
                <a:cubicBezTo>
                  <a:pt x="105546" y="64521"/>
                  <a:pt x="101548" y="71748"/>
                  <a:pt x="97949" y="79313"/>
                </a:cubicBezTo>
                <a:lnTo>
                  <a:pt x="62337" y="79313"/>
                </a:lnTo>
                <a:cubicBezTo>
                  <a:pt x="73039" y="63844"/>
                  <a:pt x="85833" y="50220"/>
                  <a:pt x="100256" y="38965"/>
                </a:cubicBezTo>
                <a:lnTo>
                  <a:pt x="123844" y="38965"/>
                </a:lnTo>
                <a:close/>
                <a:moveTo>
                  <a:pt x="97365" y="308610"/>
                </a:moveTo>
                <a:cubicBezTo>
                  <a:pt x="101148" y="316637"/>
                  <a:pt x="105330" y="324294"/>
                  <a:pt x="109943" y="331490"/>
                </a:cubicBezTo>
                <a:cubicBezTo>
                  <a:pt x="114310" y="338318"/>
                  <a:pt x="118985" y="344591"/>
                  <a:pt x="123875" y="350250"/>
                </a:cubicBezTo>
                <a:lnTo>
                  <a:pt x="100287" y="350250"/>
                </a:lnTo>
                <a:cubicBezTo>
                  <a:pt x="85433" y="338687"/>
                  <a:pt x="72332" y="324633"/>
                  <a:pt x="61445" y="308610"/>
                </a:cubicBezTo>
                <a:lnTo>
                  <a:pt x="97365" y="308610"/>
                </a:lnTo>
                <a:close/>
                <a:moveTo>
                  <a:pt x="127565" y="354402"/>
                </a:moveTo>
                <a:cubicBezTo>
                  <a:pt x="138236" y="365873"/>
                  <a:pt x="149923" y="374699"/>
                  <a:pt x="162286" y="380573"/>
                </a:cubicBezTo>
                <a:cubicBezTo>
                  <a:pt x="141865" y="375560"/>
                  <a:pt x="122798" y="366611"/>
                  <a:pt x="105792" y="354402"/>
                </a:cubicBezTo>
                <a:lnTo>
                  <a:pt x="127565" y="354402"/>
                </a:lnTo>
                <a:close/>
                <a:moveTo>
                  <a:pt x="173080" y="354402"/>
                </a:moveTo>
                <a:lnTo>
                  <a:pt x="226775" y="354402"/>
                </a:lnTo>
                <a:cubicBezTo>
                  <a:pt x="219056" y="373807"/>
                  <a:pt x="209830" y="385094"/>
                  <a:pt x="199928" y="385094"/>
                </a:cubicBezTo>
                <a:cubicBezTo>
                  <a:pt x="190025" y="385094"/>
                  <a:pt x="180799" y="373807"/>
                  <a:pt x="173080" y="354402"/>
                </a:cubicBezTo>
                <a:close/>
                <a:moveTo>
                  <a:pt x="272321" y="354402"/>
                </a:moveTo>
                <a:lnTo>
                  <a:pt x="294064" y="354402"/>
                </a:lnTo>
                <a:cubicBezTo>
                  <a:pt x="277057" y="366580"/>
                  <a:pt x="257990" y="375560"/>
                  <a:pt x="237570" y="380573"/>
                </a:cubicBezTo>
                <a:cubicBezTo>
                  <a:pt x="249963" y="374668"/>
                  <a:pt x="261650" y="365873"/>
                  <a:pt x="272321" y="354402"/>
                </a:cubicBezTo>
                <a:close/>
                <a:moveTo>
                  <a:pt x="276011" y="350250"/>
                </a:moveTo>
                <a:cubicBezTo>
                  <a:pt x="280901" y="344561"/>
                  <a:pt x="285545" y="338318"/>
                  <a:pt x="289943" y="331490"/>
                </a:cubicBezTo>
                <a:cubicBezTo>
                  <a:pt x="294556" y="324294"/>
                  <a:pt x="298738" y="316637"/>
                  <a:pt x="302521" y="308610"/>
                </a:cubicBezTo>
                <a:lnTo>
                  <a:pt x="338441" y="308610"/>
                </a:lnTo>
                <a:cubicBezTo>
                  <a:pt x="327554" y="324633"/>
                  <a:pt x="314453" y="338687"/>
                  <a:pt x="299599" y="350250"/>
                </a:cubicBezTo>
                <a:lnTo>
                  <a:pt x="276011" y="350250"/>
                </a:lnTo>
                <a:close/>
                <a:moveTo>
                  <a:pt x="304366" y="304489"/>
                </a:moveTo>
                <a:cubicBezTo>
                  <a:pt x="313469" y="284007"/>
                  <a:pt x="319897" y="261158"/>
                  <a:pt x="323341" y="236924"/>
                </a:cubicBezTo>
                <a:lnTo>
                  <a:pt x="368487" y="236924"/>
                </a:lnTo>
                <a:cubicBezTo>
                  <a:pt x="363412" y="261619"/>
                  <a:pt x="353971" y="284469"/>
                  <a:pt x="341116" y="304489"/>
                </a:cubicBezTo>
                <a:lnTo>
                  <a:pt x="304366" y="304489"/>
                </a:lnTo>
                <a:close/>
                <a:moveTo>
                  <a:pt x="372854" y="236924"/>
                </a:moveTo>
                <a:lnTo>
                  <a:pt x="390752" y="236924"/>
                </a:lnTo>
                <a:cubicBezTo>
                  <a:pt x="385001" y="261619"/>
                  <a:pt x="374330" y="284469"/>
                  <a:pt x="359784" y="304489"/>
                </a:cubicBezTo>
                <a:lnTo>
                  <a:pt x="346160" y="304489"/>
                </a:lnTo>
                <a:cubicBezTo>
                  <a:pt x="358984" y="284007"/>
                  <a:pt x="367995" y="261127"/>
                  <a:pt x="372854" y="236924"/>
                </a:cubicBezTo>
                <a:close/>
                <a:moveTo>
                  <a:pt x="391675" y="232803"/>
                </a:moveTo>
                <a:lnTo>
                  <a:pt x="373653" y="232803"/>
                </a:lnTo>
                <a:cubicBezTo>
                  <a:pt x="375898" y="220348"/>
                  <a:pt x="377036" y="207585"/>
                  <a:pt x="377036" y="194638"/>
                </a:cubicBezTo>
                <a:cubicBezTo>
                  <a:pt x="377036" y="181137"/>
                  <a:pt x="375775" y="167852"/>
                  <a:pt x="373346" y="154935"/>
                </a:cubicBezTo>
                <a:lnTo>
                  <a:pt x="390844" y="154935"/>
                </a:lnTo>
                <a:lnTo>
                  <a:pt x="390844" y="152690"/>
                </a:lnTo>
                <a:cubicBezTo>
                  <a:pt x="393951" y="166191"/>
                  <a:pt x="395611" y="180215"/>
                  <a:pt x="395611" y="194638"/>
                </a:cubicBezTo>
                <a:cubicBezTo>
                  <a:pt x="395611" y="207677"/>
                  <a:pt x="394258" y="220471"/>
                  <a:pt x="391675" y="232803"/>
                </a:cubicBezTo>
                <a:close/>
                <a:moveTo>
                  <a:pt x="355693" y="79313"/>
                </a:moveTo>
                <a:lnTo>
                  <a:pt x="342654" y="79313"/>
                </a:lnTo>
                <a:cubicBezTo>
                  <a:pt x="337426" y="71532"/>
                  <a:pt x="331644" y="64152"/>
                  <a:pt x="325340" y="57201"/>
                </a:cubicBezTo>
                <a:cubicBezTo>
                  <a:pt x="319343" y="50589"/>
                  <a:pt x="312977" y="44500"/>
                  <a:pt x="306304" y="38995"/>
                </a:cubicBezTo>
                <a:lnTo>
                  <a:pt x="312239" y="38995"/>
                </a:lnTo>
                <a:lnTo>
                  <a:pt x="312239" y="38657"/>
                </a:lnTo>
                <a:cubicBezTo>
                  <a:pt x="328784" y="49913"/>
                  <a:pt x="343454" y="63659"/>
                  <a:pt x="355693" y="79313"/>
                </a:cubicBezTo>
                <a:close/>
                <a:moveTo>
                  <a:pt x="306488" y="34844"/>
                </a:moveTo>
                <a:lnTo>
                  <a:pt x="301137" y="34844"/>
                </a:lnTo>
                <a:cubicBezTo>
                  <a:pt x="294002" y="29369"/>
                  <a:pt x="286529" y="24480"/>
                  <a:pt x="278779" y="20236"/>
                </a:cubicBezTo>
                <a:cubicBezTo>
                  <a:pt x="288436" y="24387"/>
                  <a:pt x="297723" y="29277"/>
                  <a:pt x="306488" y="34844"/>
                </a:cubicBezTo>
                <a:close/>
                <a:moveTo>
                  <a:pt x="98749" y="34844"/>
                </a:moveTo>
                <a:lnTo>
                  <a:pt x="93398" y="34844"/>
                </a:lnTo>
                <a:cubicBezTo>
                  <a:pt x="102163" y="29277"/>
                  <a:pt x="111450" y="24387"/>
                  <a:pt x="121107" y="20236"/>
                </a:cubicBezTo>
                <a:cubicBezTo>
                  <a:pt x="113357" y="24480"/>
                  <a:pt x="105884" y="29339"/>
                  <a:pt x="98749" y="34844"/>
                </a:cubicBezTo>
                <a:close/>
                <a:moveTo>
                  <a:pt x="87616" y="38626"/>
                </a:moveTo>
                <a:lnTo>
                  <a:pt x="87616" y="38965"/>
                </a:lnTo>
                <a:lnTo>
                  <a:pt x="93552" y="38965"/>
                </a:lnTo>
                <a:cubicBezTo>
                  <a:pt x="86878" y="44500"/>
                  <a:pt x="80512" y="50559"/>
                  <a:pt x="74515" y="57170"/>
                </a:cubicBezTo>
                <a:cubicBezTo>
                  <a:pt x="68211" y="64121"/>
                  <a:pt x="62429" y="71532"/>
                  <a:pt x="57201" y="79282"/>
                </a:cubicBezTo>
                <a:lnTo>
                  <a:pt x="44162" y="79282"/>
                </a:lnTo>
                <a:cubicBezTo>
                  <a:pt x="56402" y="63659"/>
                  <a:pt x="71071" y="49913"/>
                  <a:pt x="87616" y="38626"/>
                </a:cubicBezTo>
                <a:close/>
                <a:moveTo>
                  <a:pt x="9011" y="152660"/>
                </a:moveTo>
                <a:lnTo>
                  <a:pt x="9011" y="154905"/>
                </a:lnTo>
                <a:lnTo>
                  <a:pt x="26509" y="154905"/>
                </a:lnTo>
                <a:cubicBezTo>
                  <a:pt x="24080" y="167821"/>
                  <a:pt x="22819" y="181107"/>
                  <a:pt x="22819" y="194607"/>
                </a:cubicBezTo>
                <a:cubicBezTo>
                  <a:pt x="22819" y="207585"/>
                  <a:pt x="23957" y="220348"/>
                  <a:pt x="26202" y="232772"/>
                </a:cubicBezTo>
                <a:lnTo>
                  <a:pt x="8180" y="232772"/>
                </a:lnTo>
                <a:cubicBezTo>
                  <a:pt x="5597" y="220440"/>
                  <a:pt x="4244" y="207677"/>
                  <a:pt x="4244" y="194607"/>
                </a:cubicBezTo>
                <a:cubicBezTo>
                  <a:pt x="4244" y="180215"/>
                  <a:pt x="5905" y="166160"/>
                  <a:pt x="9011" y="152660"/>
                </a:cubicBezTo>
                <a:close/>
                <a:moveTo>
                  <a:pt x="43147" y="308610"/>
                </a:moveTo>
                <a:lnTo>
                  <a:pt x="56340" y="308610"/>
                </a:lnTo>
                <a:cubicBezTo>
                  <a:pt x="61784" y="316852"/>
                  <a:pt x="67842" y="324694"/>
                  <a:pt x="74515" y="332044"/>
                </a:cubicBezTo>
                <a:cubicBezTo>
                  <a:pt x="80512" y="338656"/>
                  <a:pt x="86878" y="344745"/>
                  <a:pt x="93552" y="350250"/>
                </a:cubicBezTo>
                <a:lnTo>
                  <a:pt x="87094" y="350250"/>
                </a:lnTo>
                <a:cubicBezTo>
                  <a:pt x="70302" y="338687"/>
                  <a:pt x="55448" y="324633"/>
                  <a:pt x="43147" y="308610"/>
                </a:cubicBezTo>
                <a:close/>
                <a:moveTo>
                  <a:pt x="93367" y="354402"/>
                </a:moveTo>
                <a:lnTo>
                  <a:pt x="98718" y="354402"/>
                </a:lnTo>
                <a:cubicBezTo>
                  <a:pt x="105853" y="359876"/>
                  <a:pt x="113326" y="364766"/>
                  <a:pt x="121076" y="369010"/>
                </a:cubicBezTo>
                <a:cubicBezTo>
                  <a:pt x="111419" y="364827"/>
                  <a:pt x="102163" y="359937"/>
                  <a:pt x="93367" y="354402"/>
                </a:cubicBezTo>
                <a:close/>
                <a:moveTo>
                  <a:pt x="278779" y="368979"/>
                </a:moveTo>
                <a:cubicBezTo>
                  <a:pt x="286529" y="364735"/>
                  <a:pt x="294002" y="359876"/>
                  <a:pt x="301137" y="354371"/>
                </a:cubicBezTo>
                <a:lnTo>
                  <a:pt x="306488" y="354371"/>
                </a:lnTo>
                <a:cubicBezTo>
                  <a:pt x="297723" y="359937"/>
                  <a:pt x="288436" y="364827"/>
                  <a:pt x="278779" y="368979"/>
                </a:cubicBezTo>
                <a:close/>
                <a:moveTo>
                  <a:pt x="312762" y="350250"/>
                </a:moveTo>
                <a:lnTo>
                  <a:pt x="306304" y="350250"/>
                </a:lnTo>
                <a:cubicBezTo>
                  <a:pt x="312977" y="344714"/>
                  <a:pt x="319343" y="338656"/>
                  <a:pt x="325340" y="332044"/>
                </a:cubicBezTo>
                <a:cubicBezTo>
                  <a:pt x="332013" y="324694"/>
                  <a:pt x="338072" y="316852"/>
                  <a:pt x="343515" y="308610"/>
                </a:cubicBezTo>
                <a:lnTo>
                  <a:pt x="356708" y="308610"/>
                </a:lnTo>
                <a:cubicBezTo>
                  <a:pt x="344407" y="324633"/>
                  <a:pt x="329553" y="338687"/>
                  <a:pt x="312762" y="350250"/>
                </a:cubicBezTo>
                <a:close/>
              </a:path>
            </a:pathLst>
          </a:custGeom>
          <a:solidFill>
            <a:schemeClr val="lt1"/>
          </a:solidFill>
          <a:ln w="3073" cap="flat">
            <a:solidFill>
              <a:schemeClr val="lt1"/>
            </a:solid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3" name="椭圆 52">
            <a:extLst>
              <a:ext uri="{FF2B5EF4-FFF2-40B4-BE49-F238E27FC236}">
                <a16:creationId xmlns:a16="http://schemas.microsoft.com/office/drawing/2014/main" id="{B6C4FF13-E374-1F57-E644-08652F06C1BE}"/>
              </a:ext>
            </a:extLst>
          </p:cNvPr>
          <p:cNvSpPr>
            <a:spLocks/>
          </p:cNvSpPr>
          <p:nvPr userDrawn="1"/>
        </p:nvSpPr>
        <p:spPr>
          <a:xfrm flipV="1">
            <a:off x="7144201" y="2874590"/>
            <a:ext cx="890958" cy="194085"/>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4" name="椭圆 53">
            <a:extLst>
              <a:ext uri="{FF2B5EF4-FFF2-40B4-BE49-F238E27FC236}">
                <a16:creationId xmlns:a16="http://schemas.microsoft.com/office/drawing/2014/main" id="{A656F99A-4D5D-C7D7-FFA1-57303400759C}"/>
              </a:ext>
            </a:extLst>
          </p:cNvPr>
          <p:cNvSpPr>
            <a:spLocks/>
          </p:cNvSpPr>
          <p:nvPr userDrawn="1"/>
        </p:nvSpPr>
        <p:spPr>
          <a:xfrm flipV="1">
            <a:off x="7144201" y="2759585"/>
            <a:ext cx="890958" cy="194085"/>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5" name="椭圆 54">
            <a:extLst>
              <a:ext uri="{FF2B5EF4-FFF2-40B4-BE49-F238E27FC236}">
                <a16:creationId xmlns:a16="http://schemas.microsoft.com/office/drawing/2014/main" id="{5B22249C-74FA-321C-52DB-9411ADEC9249}"/>
              </a:ext>
            </a:extLst>
          </p:cNvPr>
          <p:cNvSpPr>
            <a:spLocks/>
          </p:cNvSpPr>
          <p:nvPr userDrawn="1"/>
        </p:nvSpPr>
        <p:spPr>
          <a:xfrm flipV="1">
            <a:off x="7144201" y="2642710"/>
            <a:ext cx="890958" cy="194085"/>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nvGrpSpPr>
          <p:cNvPr id="56" name="组合 55">
            <a:extLst>
              <a:ext uri="{FF2B5EF4-FFF2-40B4-BE49-F238E27FC236}">
                <a16:creationId xmlns:a16="http://schemas.microsoft.com/office/drawing/2014/main" id="{E90D1DF8-1B48-B910-C4DA-905A753F214B}"/>
              </a:ext>
            </a:extLst>
          </p:cNvPr>
          <p:cNvGrpSpPr>
            <a:grpSpLocks/>
          </p:cNvGrpSpPr>
          <p:nvPr userDrawn="1"/>
        </p:nvGrpSpPr>
        <p:grpSpPr>
          <a:xfrm flipH="1">
            <a:off x="8546304" y="5906823"/>
            <a:ext cx="435573" cy="172529"/>
            <a:chOff x="19129214" y="-2569947"/>
            <a:chExt cx="958712" cy="423513"/>
          </a:xfrm>
        </p:grpSpPr>
        <p:sp>
          <p:nvSpPr>
            <p:cNvPr id="57" name="等腰三角形 56">
              <a:extLst>
                <a:ext uri="{FF2B5EF4-FFF2-40B4-BE49-F238E27FC236}">
                  <a16:creationId xmlns:a16="http://schemas.microsoft.com/office/drawing/2014/main" id="{8FE93F8A-F7FE-000C-5128-B3194B45D360}"/>
                </a:ext>
              </a:extLst>
            </p:cNvPr>
            <p:cNvSpPr>
              <a:spLocks/>
            </p:cNvSpPr>
            <p:nvPr/>
          </p:nvSpPr>
          <p:spPr>
            <a:xfrm rot="5400000">
              <a:off x="19760681"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8" name="等腰三角形 57">
              <a:extLst>
                <a:ext uri="{FF2B5EF4-FFF2-40B4-BE49-F238E27FC236}">
                  <a16:creationId xmlns:a16="http://schemas.microsoft.com/office/drawing/2014/main" id="{B2B5CC6F-2AC8-9FFD-97E8-CF43D2F262A6}"/>
                </a:ext>
              </a:extLst>
            </p:cNvPr>
            <p:cNvSpPr>
              <a:spLocks/>
            </p:cNvSpPr>
            <p:nvPr/>
          </p:nvSpPr>
          <p:spPr>
            <a:xfrm rot="5400000">
              <a:off x="19396813"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9" name="等腰三角形 58">
              <a:extLst>
                <a:ext uri="{FF2B5EF4-FFF2-40B4-BE49-F238E27FC236}">
                  <a16:creationId xmlns:a16="http://schemas.microsoft.com/office/drawing/2014/main" id="{29A17050-83DC-EB7A-7407-119A53F0C806}"/>
                </a:ext>
              </a:extLst>
            </p:cNvPr>
            <p:cNvSpPr>
              <a:spLocks/>
            </p:cNvSpPr>
            <p:nvPr/>
          </p:nvSpPr>
          <p:spPr>
            <a:xfrm rot="5400000">
              <a:off x="19032945"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cxnSp>
        <p:nvCxnSpPr>
          <p:cNvPr id="60" name="直接连接符 59">
            <a:extLst>
              <a:ext uri="{FF2B5EF4-FFF2-40B4-BE49-F238E27FC236}">
                <a16:creationId xmlns:a16="http://schemas.microsoft.com/office/drawing/2014/main" id="{AD4D7050-B47F-76C0-512E-CBC8F9C3F59A}"/>
              </a:ext>
            </a:extLst>
          </p:cNvPr>
          <p:cNvCxnSpPr>
            <a:cxnSpLocks/>
          </p:cNvCxnSpPr>
          <p:nvPr userDrawn="1"/>
        </p:nvCxnSpPr>
        <p:spPr>
          <a:xfrm>
            <a:off x="9070269" y="5993087"/>
            <a:ext cx="2367948" cy="0"/>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grpSp>
        <p:nvGrpSpPr>
          <p:cNvPr id="61" name="组合 60">
            <a:extLst>
              <a:ext uri="{FF2B5EF4-FFF2-40B4-BE49-F238E27FC236}">
                <a16:creationId xmlns:a16="http://schemas.microsoft.com/office/drawing/2014/main" id="{A1D851B8-3DD5-40EF-EBF5-AB364E6A0F29}"/>
              </a:ext>
            </a:extLst>
          </p:cNvPr>
          <p:cNvGrpSpPr>
            <a:grpSpLocks/>
          </p:cNvGrpSpPr>
          <p:nvPr userDrawn="1"/>
        </p:nvGrpSpPr>
        <p:grpSpPr>
          <a:xfrm flipH="1">
            <a:off x="10861843" y="5760413"/>
            <a:ext cx="581395" cy="118024"/>
            <a:chOff x="19249714" y="-3754229"/>
            <a:chExt cx="1279670" cy="259776"/>
          </a:xfrm>
        </p:grpSpPr>
        <p:sp>
          <p:nvSpPr>
            <p:cNvPr id="62" name="椭圆 61">
              <a:extLst>
                <a:ext uri="{FF2B5EF4-FFF2-40B4-BE49-F238E27FC236}">
                  <a16:creationId xmlns:a16="http://schemas.microsoft.com/office/drawing/2014/main" id="{F0A3968E-1128-08F8-CE59-45FACDA75C62}"/>
                </a:ext>
              </a:extLst>
            </p:cNvPr>
            <p:cNvSpPr>
              <a:spLocks/>
            </p:cNvSpPr>
            <p:nvPr/>
          </p:nvSpPr>
          <p:spPr>
            <a:xfrm>
              <a:off x="1924971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3" name="椭圆 62">
              <a:extLst>
                <a:ext uri="{FF2B5EF4-FFF2-40B4-BE49-F238E27FC236}">
                  <a16:creationId xmlns:a16="http://schemas.microsoft.com/office/drawing/2014/main" id="{1585707E-6F4E-7B32-C02E-96F7B1421D0D}"/>
                </a:ext>
              </a:extLst>
            </p:cNvPr>
            <p:cNvSpPr>
              <a:spLocks/>
            </p:cNvSpPr>
            <p:nvPr/>
          </p:nvSpPr>
          <p:spPr>
            <a:xfrm>
              <a:off x="19589679"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4" name="椭圆 63">
              <a:extLst>
                <a:ext uri="{FF2B5EF4-FFF2-40B4-BE49-F238E27FC236}">
                  <a16:creationId xmlns:a16="http://schemas.microsoft.com/office/drawing/2014/main" id="{D30C017A-3D6B-BD27-3579-BDD41DDA8B70}"/>
                </a:ext>
              </a:extLst>
            </p:cNvPr>
            <p:cNvSpPr>
              <a:spLocks/>
            </p:cNvSpPr>
            <p:nvPr/>
          </p:nvSpPr>
          <p:spPr>
            <a:xfrm>
              <a:off x="1992964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5" name="椭圆 64">
              <a:extLst>
                <a:ext uri="{FF2B5EF4-FFF2-40B4-BE49-F238E27FC236}">
                  <a16:creationId xmlns:a16="http://schemas.microsoft.com/office/drawing/2014/main" id="{AAA7BAFF-3CCF-3F49-2205-DA26E2B3F19D}"/>
                </a:ext>
              </a:extLst>
            </p:cNvPr>
            <p:cNvSpPr>
              <a:spLocks/>
            </p:cNvSpPr>
            <p:nvPr/>
          </p:nvSpPr>
          <p:spPr>
            <a:xfrm>
              <a:off x="20269608" y="-3754229"/>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66" name="矩形: 圆角 65">
            <a:extLst>
              <a:ext uri="{FF2B5EF4-FFF2-40B4-BE49-F238E27FC236}">
                <a16:creationId xmlns:a16="http://schemas.microsoft.com/office/drawing/2014/main" id="{DFD5B3CE-AA11-2A98-0DA3-A767D870A848}"/>
              </a:ext>
            </a:extLst>
          </p:cNvPr>
          <p:cNvSpPr>
            <a:spLocks/>
          </p:cNvSpPr>
          <p:nvPr userDrawn="1"/>
        </p:nvSpPr>
        <p:spPr>
          <a:xfrm flipH="1">
            <a:off x="9307709" y="5863998"/>
            <a:ext cx="1384527" cy="258179"/>
          </a:xfrm>
          <a:prstGeom prst="roundRect">
            <a:avLst>
              <a:gd name="adj" fmla="val 35918"/>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7" name="不完整圆 66">
            <a:extLst>
              <a:ext uri="{FF2B5EF4-FFF2-40B4-BE49-F238E27FC236}">
                <a16:creationId xmlns:a16="http://schemas.microsoft.com/office/drawing/2014/main" id="{919FB985-0152-44BF-1188-7C23ABE4B52C}"/>
              </a:ext>
            </a:extLst>
          </p:cNvPr>
          <p:cNvSpPr>
            <a:spLocks/>
          </p:cNvSpPr>
          <p:nvPr userDrawn="1"/>
        </p:nvSpPr>
        <p:spPr>
          <a:xfrm rot="5400000" flipH="1">
            <a:off x="1377574" y="5536978"/>
            <a:ext cx="352164" cy="352163"/>
          </a:xfrm>
          <a:prstGeom prst="pie">
            <a:avLst>
              <a:gd name="adj1" fmla="val 0"/>
              <a:gd name="adj2" fmla="val 10775894"/>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latin typeface="MiSans" panose="00000500000000000000" pitchFamily="2" charset="-122"/>
              <a:ea typeface="MiSans" panose="00000500000000000000" pitchFamily="2" charset="-122"/>
              <a:sym typeface="MiSans" panose="00000500000000000000" pitchFamily="2" charset="-122"/>
            </a:endParaRPr>
          </a:p>
        </p:txBody>
      </p:sp>
      <p:sp>
        <p:nvSpPr>
          <p:cNvPr id="68" name="不完整圆 67">
            <a:extLst>
              <a:ext uri="{FF2B5EF4-FFF2-40B4-BE49-F238E27FC236}">
                <a16:creationId xmlns:a16="http://schemas.microsoft.com/office/drawing/2014/main" id="{B4EABD99-9FB0-5298-1BAD-B303ED8CB9EB}"/>
              </a:ext>
            </a:extLst>
          </p:cNvPr>
          <p:cNvSpPr>
            <a:spLocks/>
          </p:cNvSpPr>
          <p:nvPr userDrawn="1"/>
        </p:nvSpPr>
        <p:spPr>
          <a:xfrm rot="5400000" flipH="1">
            <a:off x="1201492" y="5536978"/>
            <a:ext cx="352164" cy="352163"/>
          </a:xfrm>
          <a:prstGeom prst="pie">
            <a:avLst>
              <a:gd name="adj1" fmla="val 0"/>
              <a:gd name="adj2" fmla="val 10775894"/>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latin typeface="MiSans" panose="00000500000000000000" pitchFamily="2" charset="-122"/>
              <a:ea typeface="MiSans" panose="00000500000000000000" pitchFamily="2" charset="-122"/>
              <a:sym typeface="MiSans" panose="00000500000000000000" pitchFamily="2" charset="-122"/>
            </a:endParaRPr>
          </a:p>
        </p:txBody>
      </p:sp>
      <p:sp>
        <p:nvSpPr>
          <p:cNvPr id="69" name="不完整圆 68">
            <a:extLst>
              <a:ext uri="{FF2B5EF4-FFF2-40B4-BE49-F238E27FC236}">
                <a16:creationId xmlns:a16="http://schemas.microsoft.com/office/drawing/2014/main" id="{AAEB2360-0453-3F01-6BB7-36B8051D2525}"/>
              </a:ext>
            </a:extLst>
          </p:cNvPr>
          <p:cNvSpPr>
            <a:spLocks/>
          </p:cNvSpPr>
          <p:nvPr userDrawn="1"/>
        </p:nvSpPr>
        <p:spPr>
          <a:xfrm rot="5400000" flipH="1">
            <a:off x="1025410" y="5536978"/>
            <a:ext cx="352164" cy="352163"/>
          </a:xfrm>
          <a:prstGeom prst="pie">
            <a:avLst>
              <a:gd name="adj1" fmla="val 0"/>
              <a:gd name="adj2" fmla="val 10775894"/>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latin typeface="MiSans" panose="00000500000000000000" pitchFamily="2" charset="-122"/>
              <a:ea typeface="MiSans" panose="00000500000000000000" pitchFamily="2" charset="-122"/>
              <a:sym typeface="MiSans" panose="00000500000000000000" pitchFamily="2" charset="-122"/>
            </a:endParaRPr>
          </a:p>
        </p:txBody>
      </p:sp>
      <p:cxnSp>
        <p:nvCxnSpPr>
          <p:cNvPr id="70" name="直接连接符 69">
            <a:extLst>
              <a:ext uri="{FF2B5EF4-FFF2-40B4-BE49-F238E27FC236}">
                <a16:creationId xmlns:a16="http://schemas.microsoft.com/office/drawing/2014/main" id="{1C99C050-A8BC-AE0D-1965-BB44848F1664}"/>
              </a:ext>
            </a:extLst>
          </p:cNvPr>
          <p:cNvCxnSpPr>
            <a:cxnSpLocks/>
          </p:cNvCxnSpPr>
          <p:nvPr userDrawn="1"/>
        </p:nvCxnSpPr>
        <p:spPr>
          <a:xfrm flipH="1">
            <a:off x="1847990" y="524844"/>
            <a:ext cx="1" cy="5813267"/>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71" name="图形 25">
            <a:extLst>
              <a:ext uri="{FF2B5EF4-FFF2-40B4-BE49-F238E27FC236}">
                <a16:creationId xmlns:a16="http://schemas.microsoft.com/office/drawing/2014/main" id="{D390CAC0-D416-3209-F2E4-E16DDAD9F85C}"/>
              </a:ext>
            </a:extLst>
          </p:cNvPr>
          <p:cNvSpPr>
            <a:spLocks/>
          </p:cNvSpPr>
          <p:nvPr userDrawn="1"/>
        </p:nvSpPr>
        <p:spPr>
          <a:xfrm>
            <a:off x="1557983" y="4766756"/>
            <a:ext cx="599344" cy="65184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2" name="任意多边形: 形状 71">
            <a:extLst>
              <a:ext uri="{FF2B5EF4-FFF2-40B4-BE49-F238E27FC236}">
                <a16:creationId xmlns:a16="http://schemas.microsoft.com/office/drawing/2014/main" id="{881569C5-0F9C-0DB2-9FDB-5D5540B407B4}"/>
              </a:ext>
            </a:extLst>
          </p:cNvPr>
          <p:cNvSpPr>
            <a:spLocks/>
          </p:cNvSpPr>
          <p:nvPr userDrawn="1"/>
        </p:nvSpPr>
        <p:spPr>
          <a:xfrm>
            <a:off x="1658430" y="524842"/>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3" name="任意多边形: 形状 72">
            <a:extLst>
              <a:ext uri="{FF2B5EF4-FFF2-40B4-BE49-F238E27FC236}">
                <a16:creationId xmlns:a16="http://schemas.microsoft.com/office/drawing/2014/main" id="{77022B98-3822-69E0-F8BB-F06DB082B62E}"/>
              </a:ext>
            </a:extLst>
          </p:cNvPr>
          <p:cNvSpPr>
            <a:spLocks/>
          </p:cNvSpPr>
          <p:nvPr userDrawn="1"/>
        </p:nvSpPr>
        <p:spPr>
          <a:xfrm flipV="1">
            <a:off x="1658430" y="6134635"/>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4" name="矩形 73">
            <a:extLst>
              <a:ext uri="{FF2B5EF4-FFF2-40B4-BE49-F238E27FC236}">
                <a16:creationId xmlns:a16="http://schemas.microsoft.com/office/drawing/2014/main" id="{E3049669-6B2B-B840-D366-78143C917D13}"/>
              </a:ext>
            </a:extLst>
          </p:cNvPr>
          <p:cNvSpPr>
            <a:spLocks/>
          </p:cNvSpPr>
          <p:nvPr userDrawn="1"/>
        </p:nvSpPr>
        <p:spPr>
          <a:xfrm flipV="1">
            <a:off x="11008861" y="524570"/>
            <a:ext cx="85501" cy="30021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5" name="矩形 74">
            <a:extLst>
              <a:ext uri="{FF2B5EF4-FFF2-40B4-BE49-F238E27FC236}">
                <a16:creationId xmlns:a16="http://schemas.microsoft.com/office/drawing/2014/main" id="{8B682A69-BC0B-9468-61D0-CD4B3E768062}"/>
              </a:ext>
            </a:extLst>
          </p:cNvPr>
          <p:cNvSpPr>
            <a:spLocks/>
          </p:cNvSpPr>
          <p:nvPr userDrawn="1"/>
        </p:nvSpPr>
        <p:spPr>
          <a:xfrm flipV="1">
            <a:off x="11135184" y="524570"/>
            <a:ext cx="85501" cy="243742"/>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6" name="矩形 75">
            <a:extLst>
              <a:ext uri="{FF2B5EF4-FFF2-40B4-BE49-F238E27FC236}">
                <a16:creationId xmlns:a16="http://schemas.microsoft.com/office/drawing/2014/main" id="{D6E138F9-377C-D844-045C-56A2926A9A51}"/>
              </a:ext>
            </a:extLst>
          </p:cNvPr>
          <p:cNvSpPr>
            <a:spLocks/>
          </p:cNvSpPr>
          <p:nvPr userDrawn="1"/>
        </p:nvSpPr>
        <p:spPr>
          <a:xfrm flipV="1">
            <a:off x="11261507" y="524570"/>
            <a:ext cx="85501" cy="198899"/>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7" name="磨砂圆">
            <a:extLst>
              <a:ext uri="{FF2B5EF4-FFF2-40B4-BE49-F238E27FC236}">
                <a16:creationId xmlns:a16="http://schemas.microsoft.com/office/drawing/2014/main" id="{94DCC4EC-99B7-4255-7F70-622EF834B810}"/>
              </a:ext>
            </a:extLst>
          </p:cNvPr>
          <p:cNvSpPr>
            <a:spLocks/>
          </p:cNvSpPr>
          <p:nvPr userDrawn="1"/>
        </p:nvSpPr>
        <p:spPr>
          <a:xfrm>
            <a:off x="5555718" y="-565940"/>
            <a:ext cx="6417261" cy="6417261"/>
          </a:xfrm>
          <a:prstGeom prst="ellipse">
            <a:avLst/>
          </a:prstGeom>
          <a:gradFill flip="none" rotWithShape="1">
            <a:gsLst>
              <a:gs pos="75000">
                <a:schemeClr val="dk1">
                  <a:alpha val="0"/>
                </a:schemeClr>
              </a:gs>
              <a:gs pos="0">
                <a:schemeClr val="accent1">
                  <a:lumMod val="5000"/>
                  <a:lumOff val="95000"/>
                  <a:alpha val="0"/>
                </a:schemeClr>
              </a:gs>
              <a:gs pos="100000">
                <a:schemeClr val="bg1">
                  <a:alpha val="1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78" name="直接连接符 77">
            <a:extLst>
              <a:ext uri="{FF2B5EF4-FFF2-40B4-BE49-F238E27FC236}">
                <a16:creationId xmlns:a16="http://schemas.microsoft.com/office/drawing/2014/main" id="{20518D2F-A928-B921-27F0-02A7BB52DE94}"/>
              </a:ext>
            </a:extLst>
          </p:cNvPr>
          <p:cNvCxnSpPr>
            <a:cxnSpLocks/>
          </p:cNvCxnSpPr>
          <p:nvPr userDrawn="1"/>
        </p:nvCxnSpPr>
        <p:spPr>
          <a:xfrm flipH="1">
            <a:off x="7010906" y="529991"/>
            <a:ext cx="1" cy="5813267"/>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sp>
        <p:nvSpPr>
          <p:cNvPr id="79" name="图形 25">
            <a:extLst>
              <a:ext uri="{FF2B5EF4-FFF2-40B4-BE49-F238E27FC236}">
                <a16:creationId xmlns:a16="http://schemas.microsoft.com/office/drawing/2014/main" id="{A364B8BF-D60C-11CF-AEAA-1B5D0399DDF7}"/>
              </a:ext>
            </a:extLst>
          </p:cNvPr>
          <p:cNvSpPr>
            <a:spLocks/>
          </p:cNvSpPr>
          <p:nvPr userDrawn="1"/>
        </p:nvSpPr>
        <p:spPr>
          <a:xfrm>
            <a:off x="6711808" y="1515766"/>
            <a:ext cx="599344" cy="65184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0" name="任意多边形: 形状 79">
            <a:extLst>
              <a:ext uri="{FF2B5EF4-FFF2-40B4-BE49-F238E27FC236}">
                <a16:creationId xmlns:a16="http://schemas.microsoft.com/office/drawing/2014/main" id="{BFB3B582-75D4-4372-6466-7DEE229E2B5E}"/>
              </a:ext>
            </a:extLst>
          </p:cNvPr>
          <p:cNvSpPr>
            <a:spLocks/>
          </p:cNvSpPr>
          <p:nvPr userDrawn="1"/>
        </p:nvSpPr>
        <p:spPr>
          <a:xfrm>
            <a:off x="6822514" y="529989"/>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1" name="任意多边形: 形状 80">
            <a:extLst>
              <a:ext uri="{FF2B5EF4-FFF2-40B4-BE49-F238E27FC236}">
                <a16:creationId xmlns:a16="http://schemas.microsoft.com/office/drawing/2014/main" id="{B40F64CC-D56A-2682-4EAA-5DBF59531127}"/>
              </a:ext>
            </a:extLst>
          </p:cNvPr>
          <p:cNvSpPr>
            <a:spLocks/>
          </p:cNvSpPr>
          <p:nvPr userDrawn="1"/>
        </p:nvSpPr>
        <p:spPr>
          <a:xfrm flipV="1">
            <a:off x="6822514" y="6139782"/>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nvGrpSpPr>
          <p:cNvPr id="82" name="蟹子">
            <a:extLst>
              <a:ext uri="{FF2B5EF4-FFF2-40B4-BE49-F238E27FC236}">
                <a16:creationId xmlns:a16="http://schemas.microsoft.com/office/drawing/2014/main" id="{A808202F-F4C0-D009-F06C-1A569F623C72}"/>
              </a:ext>
            </a:extLst>
          </p:cNvPr>
          <p:cNvGrpSpPr>
            <a:grpSpLocks/>
          </p:cNvGrpSpPr>
          <p:nvPr userDrawn="1"/>
        </p:nvGrpSpPr>
        <p:grpSpPr>
          <a:xfrm flipH="1">
            <a:off x="5336191" y="-43398"/>
            <a:ext cx="6585044" cy="7594601"/>
            <a:chOff x="210577" y="85023"/>
            <a:chExt cx="6172121" cy="7118372"/>
          </a:xfrm>
          <a:effectLst>
            <a:outerShdw blurRad="419100" dist="38100" sx="107000" sy="107000" algn="l" rotWithShape="0">
              <a:prstClr val="black">
                <a:alpha val="40000"/>
              </a:prstClr>
            </a:outerShdw>
          </a:effectLst>
        </p:grpSpPr>
        <p:pic>
          <p:nvPicPr>
            <p:cNvPr id="83" name="图片 82" descr="图片包含 户外, 人, 黑暗, 穿着&#10;&#10;描述已自动生成">
              <a:extLst>
                <a:ext uri="{FF2B5EF4-FFF2-40B4-BE49-F238E27FC236}">
                  <a16:creationId xmlns:a16="http://schemas.microsoft.com/office/drawing/2014/main" id="{62237B8E-6D18-0677-4890-83485A54D54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21335303" flipH="1">
              <a:off x="967216" y="85023"/>
              <a:ext cx="5415482" cy="5415482"/>
            </a:xfrm>
            <a:prstGeom prst="rect">
              <a:avLst/>
            </a:prstGeom>
          </p:spPr>
        </p:pic>
        <p:pic>
          <p:nvPicPr>
            <p:cNvPr id="84" name="图片 83" descr="图片包含 户外, 人, 黑暗, 穿着&#10;&#10;描述已自动生成">
              <a:extLst>
                <a:ext uri="{FF2B5EF4-FFF2-40B4-BE49-F238E27FC236}">
                  <a16:creationId xmlns:a16="http://schemas.microsoft.com/office/drawing/2014/main" id="{C4F2A355-32A1-ECFC-4695-881F26B63D84}"/>
                </a:ext>
              </a:extLst>
            </p:cNvPr>
            <p:cNvPicPr>
              <a:picLocks noChangeAspect="1"/>
            </p:cNvPicPr>
            <p:nvPr/>
          </p:nvPicPr>
          <p:blipFill>
            <a:blip r:embed="rId6">
              <a:graysc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60594">
              <a:off x="210577" y="1787913"/>
              <a:ext cx="5415482" cy="5415482"/>
            </a:xfrm>
            <a:prstGeom prst="rect">
              <a:avLst/>
            </a:prstGeom>
          </p:spPr>
        </p:pic>
      </p:grpSp>
      <p:pic>
        <p:nvPicPr>
          <p:cNvPr id="85" name="图片 84" descr="地图&#10;&#10;低可信度描述已自动生成">
            <a:extLst>
              <a:ext uri="{FF2B5EF4-FFF2-40B4-BE49-F238E27FC236}">
                <a16:creationId xmlns:a16="http://schemas.microsoft.com/office/drawing/2014/main" id="{8BE32057-88D0-2B38-8147-F32CF1E1952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9133651" y="261106"/>
            <a:ext cx="2184898" cy="6199012"/>
          </a:xfrm>
          <a:prstGeom prst="rect">
            <a:avLst/>
          </a:prstGeom>
        </p:spPr>
      </p:pic>
      <p:sp>
        <p:nvSpPr>
          <p:cNvPr id="86" name="文本框 85">
            <a:extLst>
              <a:ext uri="{FF2B5EF4-FFF2-40B4-BE49-F238E27FC236}">
                <a16:creationId xmlns:a16="http://schemas.microsoft.com/office/drawing/2014/main" id="{63D9661C-7901-BC8A-4792-7EB06A5CB1D1}"/>
              </a:ext>
            </a:extLst>
          </p:cNvPr>
          <p:cNvSpPr txBox="1">
            <a:spLocks/>
          </p:cNvSpPr>
          <p:nvPr userDrawn="1"/>
        </p:nvSpPr>
        <p:spPr>
          <a:xfrm>
            <a:off x="628418" y="3943024"/>
            <a:ext cx="4683509" cy="446276"/>
          </a:xfrm>
          <a:prstGeom prst="rect">
            <a:avLst/>
          </a:prstGeom>
          <a:noFill/>
        </p:spPr>
        <p:txBody>
          <a:bodyPr wrap="square" rtlCol="0">
            <a:noAutofit/>
          </a:bodyPr>
          <a:lstStyle/>
          <a:p>
            <a:pPr algn="dist"/>
            <a:r>
              <a:rPr lang="en-US" altLang="zh-CN" sz="2300" i="1" dirty="0">
                <a:solidFill>
                  <a:schemeClr val="tx1">
                    <a:alpha val="63000"/>
                  </a:schemeClr>
                </a:solidFill>
                <a:latin typeface="Salvaje Display" panose="00000500000000000000" pitchFamily="50" charset="0"/>
                <a:ea typeface="MiSans Heavy" panose="00000A00000000000000" pitchFamily="2" charset="-122"/>
              </a:rPr>
              <a:t>Acid Graphic </a:t>
            </a:r>
            <a:r>
              <a:rPr lang="en-US" altLang="zh-CN" sz="2300" i="1" dirty="0" err="1">
                <a:solidFill>
                  <a:schemeClr val="tx1">
                    <a:alpha val="63000"/>
                  </a:schemeClr>
                </a:solidFill>
                <a:latin typeface="Salvaje Display" panose="00000500000000000000" pitchFamily="50" charset="0"/>
                <a:ea typeface="MiSans Heavy" panose="00000A00000000000000" pitchFamily="2" charset="-122"/>
              </a:rPr>
              <a:t>StyleE.O</a:t>
            </a:r>
            <a:r>
              <a:rPr lang="en-US" altLang="zh-CN" sz="2300" i="1" dirty="0">
                <a:solidFill>
                  <a:schemeClr val="tx1">
                    <a:alpha val="63000"/>
                  </a:schemeClr>
                </a:solidFill>
                <a:latin typeface="Salvaje Display" panose="00000500000000000000" pitchFamily="50" charset="0"/>
                <a:ea typeface="MiSans Heavy" panose="00000A00000000000000" pitchFamily="2" charset="-122"/>
              </a:rPr>
              <a:t>. </a:t>
            </a:r>
            <a:endParaRPr lang="zh-CN" altLang="en-US" sz="2300" i="1" dirty="0">
              <a:solidFill>
                <a:schemeClr val="tx1">
                  <a:alpha val="63000"/>
                </a:schemeClr>
              </a:solidFill>
              <a:latin typeface="Salvaje Display" panose="00000500000000000000" pitchFamily="50" charset="0"/>
              <a:ea typeface="MiSans Heavy" panose="00000A00000000000000" pitchFamily="2" charset="-122"/>
            </a:endParaRPr>
          </a:p>
        </p:txBody>
      </p:sp>
      <p:sp>
        <p:nvSpPr>
          <p:cNvPr id="87" name="文本框 86">
            <a:extLst>
              <a:ext uri="{FF2B5EF4-FFF2-40B4-BE49-F238E27FC236}">
                <a16:creationId xmlns:a16="http://schemas.microsoft.com/office/drawing/2014/main" id="{B00C15A8-B676-F859-0B00-60CFC8BC1924}"/>
              </a:ext>
            </a:extLst>
          </p:cNvPr>
          <p:cNvSpPr txBox="1">
            <a:spLocks/>
          </p:cNvSpPr>
          <p:nvPr userDrawn="1"/>
        </p:nvSpPr>
        <p:spPr>
          <a:xfrm>
            <a:off x="628418" y="4345622"/>
            <a:ext cx="3897535" cy="446276"/>
          </a:xfrm>
          <a:prstGeom prst="rect">
            <a:avLst/>
          </a:prstGeom>
          <a:noFill/>
        </p:spPr>
        <p:txBody>
          <a:bodyPr wrap="square" rtlCol="0">
            <a:noAutofit/>
          </a:bodyPr>
          <a:lstStyle/>
          <a:p>
            <a:pPr algn="dist"/>
            <a:r>
              <a:rPr lang="en-US" altLang="zh-CN" sz="2300" i="1" dirty="0">
                <a:solidFill>
                  <a:schemeClr val="tx1">
                    <a:alpha val="63000"/>
                  </a:schemeClr>
                </a:solidFill>
                <a:latin typeface="Salvaje Display" panose="00000500000000000000" pitchFamily="50" charset="0"/>
                <a:ea typeface="MiSans Heavy" panose="00000A00000000000000" pitchFamily="2" charset="-122"/>
              </a:rPr>
              <a:t>Brand Introduction </a:t>
            </a:r>
            <a:endParaRPr lang="zh-CN" altLang="en-US" sz="2300" i="1" dirty="0">
              <a:solidFill>
                <a:schemeClr val="tx1">
                  <a:alpha val="63000"/>
                </a:schemeClr>
              </a:solidFill>
              <a:latin typeface="Salvaje Display" panose="00000500000000000000" pitchFamily="50" charset="0"/>
              <a:ea typeface="MiSans Heavy" panose="00000A00000000000000" pitchFamily="2" charset="-122"/>
            </a:endParaRPr>
          </a:p>
        </p:txBody>
      </p:sp>
      <p:sp>
        <p:nvSpPr>
          <p:cNvPr id="100" name="任意多边形: 形状 99">
            <a:extLst>
              <a:ext uri="{FF2B5EF4-FFF2-40B4-BE49-F238E27FC236}">
                <a16:creationId xmlns:a16="http://schemas.microsoft.com/office/drawing/2014/main" id="{95EAC27E-6F1D-458D-2E40-BE5580D85055}"/>
              </a:ext>
            </a:extLst>
          </p:cNvPr>
          <p:cNvSpPr>
            <a:spLocks/>
          </p:cNvSpPr>
          <p:nvPr userDrawn="1"/>
        </p:nvSpPr>
        <p:spPr>
          <a:xfrm rot="16200000" flipH="1" flipV="1">
            <a:off x="11110764" y="4946617"/>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pic>
        <p:nvPicPr>
          <p:cNvPr id="101" name="图形 100">
            <a:extLst>
              <a:ext uri="{FF2B5EF4-FFF2-40B4-BE49-F238E27FC236}">
                <a16:creationId xmlns:a16="http://schemas.microsoft.com/office/drawing/2014/main" id="{CB03BFF6-86C8-5D35-8465-7C057756647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flipH="1">
            <a:off x="9806006" y="3236114"/>
            <a:ext cx="3072652" cy="143306"/>
          </a:xfrm>
          <a:prstGeom prst="rect">
            <a:avLst/>
          </a:prstGeom>
        </p:spPr>
      </p:pic>
      <p:sp>
        <p:nvSpPr>
          <p:cNvPr id="102" name="椭圆 101">
            <a:extLst>
              <a:ext uri="{FF2B5EF4-FFF2-40B4-BE49-F238E27FC236}">
                <a16:creationId xmlns:a16="http://schemas.microsoft.com/office/drawing/2014/main" id="{CA212972-57AA-11CC-E0CF-BA24203FF885}"/>
              </a:ext>
            </a:extLst>
          </p:cNvPr>
          <p:cNvSpPr>
            <a:spLocks/>
          </p:cNvSpPr>
          <p:nvPr userDrawn="1"/>
        </p:nvSpPr>
        <p:spPr>
          <a:xfrm rot="18216287">
            <a:off x="5056894" y="1423620"/>
            <a:ext cx="704690" cy="1952152"/>
          </a:xfrm>
          <a:prstGeom prst="ellipse">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3" name="椭圆 102">
            <a:extLst>
              <a:ext uri="{FF2B5EF4-FFF2-40B4-BE49-F238E27FC236}">
                <a16:creationId xmlns:a16="http://schemas.microsoft.com/office/drawing/2014/main" id="{5E7C7D36-8D0D-B1AB-59C3-3F5C0D7252D4}"/>
              </a:ext>
            </a:extLst>
          </p:cNvPr>
          <p:cNvSpPr>
            <a:spLocks/>
          </p:cNvSpPr>
          <p:nvPr userDrawn="1"/>
        </p:nvSpPr>
        <p:spPr>
          <a:xfrm flipH="1" flipV="1">
            <a:off x="5355526" y="2756235"/>
            <a:ext cx="69124" cy="691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04" name="任意多边形: 形状 103">
            <a:extLst>
              <a:ext uri="{FF2B5EF4-FFF2-40B4-BE49-F238E27FC236}">
                <a16:creationId xmlns:a16="http://schemas.microsoft.com/office/drawing/2014/main" id="{19A8BFAF-E895-6C5B-E264-38399954D68A}"/>
              </a:ext>
            </a:extLst>
          </p:cNvPr>
          <p:cNvSpPr>
            <a:spLocks/>
          </p:cNvSpPr>
          <p:nvPr userDrawn="1"/>
        </p:nvSpPr>
        <p:spPr>
          <a:xfrm>
            <a:off x="7207259" y="5756273"/>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5" name="任意多边形: 形状 104">
            <a:extLst>
              <a:ext uri="{FF2B5EF4-FFF2-40B4-BE49-F238E27FC236}">
                <a16:creationId xmlns:a16="http://schemas.microsoft.com/office/drawing/2014/main" id="{5BF17FF7-31A2-24EB-80E5-6A855E8B487F}"/>
              </a:ext>
            </a:extLst>
          </p:cNvPr>
          <p:cNvSpPr>
            <a:spLocks/>
          </p:cNvSpPr>
          <p:nvPr userDrawn="1"/>
        </p:nvSpPr>
        <p:spPr>
          <a:xfrm>
            <a:off x="7235590" y="5756273"/>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6" name="任意多边形: 形状 105">
            <a:extLst>
              <a:ext uri="{FF2B5EF4-FFF2-40B4-BE49-F238E27FC236}">
                <a16:creationId xmlns:a16="http://schemas.microsoft.com/office/drawing/2014/main" id="{DDB27F54-D32F-6609-4E7B-84A024ECA1FF}"/>
              </a:ext>
            </a:extLst>
          </p:cNvPr>
          <p:cNvSpPr>
            <a:spLocks/>
          </p:cNvSpPr>
          <p:nvPr userDrawn="1"/>
        </p:nvSpPr>
        <p:spPr>
          <a:xfrm>
            <a:off x="8348896" y="5756273"/>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7" name="任意多边形: 形状 106">
            <a:extLst>
              <a:ext uri="{FF2B5EF4-FFF2-40B4-BE49-F238E27FC236}">
                <a16:creationId xmlns:a16="http://schemas.microsoft.com/office/drawing/2014/main" id="{19051740-4E0E-D47C-5C64-C4E891F20F68}"/>
              </a:ext>
            </a:extLst>
          </p:cNvPr>
          <p:cNvSpPr>
            <a:spLocks/>
          </p:cNvSpPr>
          <p:nvPr userDrawn="1"/>
        </p:nvSpPr>
        <p:spPr>
          <a:xfrm>
            <a:off x="8379460" y="5756273"/>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8" name="任意多边形: 形状 107">
            <a:extLst>
              <a:ext uri="{FF2B5EF4-FFF2-40B4-BE49-F238E27FC236}">
                <a16:creationId xmlns:a16="http://schemas.microsoft.com/office/drawing/2014/main" id="{5CCE427A-7A25-C850-756C-5065F5611641}"/>
              </a:ext>
            </a:extLst>
          </p:cNvPr>
          <p:cNvSpPr>
            <a:spLocks/>
          </p:cNvSpPr>
          <p:nvPr userDrawn="1"/>
        </p:nvSpPr>
        <p:spPr>
          <a:xfrm>
            <a:off x="7498758" y="5756273"/>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9" name="任意多边形: 形状 108">
            <a:extLst>
              <a:ext uri="{FF2B5EF4-FFF2-40B4-BE49-F238E27FC236}">
                <a16:creationId xmlns:a16="http://schemas.microsoft.com/office/drawing/2014/main" id="{645A4511-C2E3-6F67-8658-273EE70E1E93}"/>
              </a:ext>
            </a:extLst>
          </p:cNvPr>
          <p:cNvSpPr>
            <a:spLocks/>
          </p:cNvSpPr>
          <p:nvPr userDrawn="1"/>
        </p:nvSpPr>
        <p:spPr>
          <a:xfrm>
            <a:off x="7358095"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0" name="任意多边形: 形状 109">
            <a:extLst>
              <a:ext uri="{FF2B5EF4-FFF2-40B4-BE49-F238E27FC236}">
                <a16:creationId xmlns:a16="http://schemas.microsoft.com/office/drawing/2014/main" id="{3F0DA53A-C98B-DF5C-8B2D-79C18134DC1C}"/>
              </a:ext>
            </a:extLst>
          </p:cNvPr>
          <p:cNvSpPr>
            <a:spLocks/>
          </p:cNvSpPr>
          <p:nvPr userDrawn="1"/>
        </p:nvSpPr>
        <p:spPr>
          <a:xfrm>
            <a:off x="7466870"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1" name="任意多边形: 形状 110">
            <a:extLst>
              <a:ext uri="{FF2B5EF4-FFF2-40B4-BE49-F238E27FC236}">
                <a16:creationId xmlns:a16="http://schemas.microsoft.com/office/drawing/2014/main" id="{398D8EFF-E906-0D63-C1BA-DF4C118866D5}"/>
              </a:ext>
            </a:extLst>
          </p:cNvPr>
          <p:cNvSpPr>
            <a:spLocks/>
          </p:cNvSpPr>
          <p:nvPr userDrawn="1"/>
        </p:nvSpPr>
        <p:spPr>
          <a:xfrm>
            <a:off x="7512241"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A7CBED72-989D-2C70-0A00-52CFF681FD47}"/>
              </a:ext>
            </a:extLst>
          </p:cNvPr>
          <p:cNvSpPr>
            <a:spLocks/>
          </p:cNvSpPr>
          <p:nvPr userDrawn="1"/>
        </p:nvSpPr>
        <p:spPr>
          <a:xfrm>
            <a:off x="7680614"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280A0B9-7F54-4894-C361-4090984A300F}"/>
              </a:ext>
            </a:extLst>
          </p:cNvPr>
          <p:cNvSpPr>
            <a:spLocks/>
          </p:cNvSpPr>
          <p:nvPr userDrawn="1"/>
        </p:nvSpPr>
        <p:spPr>
          <a:xfrm>
            <a:off x="7711840"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A4255460-36A5-C4F4-3ECF-84AEF32195FF}"/>
              </a:ext>
            </a:extLst>
          </p:cNvPr>
          <p:cNvSpPr>
            <a:spLocks/>
          </p:cNvSpPr>
          <p:nvPr userDrawn="1"/>
        </p:nvSpPr>
        <p:spPr>
          <a:xfrm>
            <a:off x="7893490"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5" name="任意多边形: 形状 114">
            <a:extLst>
              <a:ext uri="{FF2B5EF4-FFF2-40B4-BE49-F238E27FC236}">
                <a16:creationId xmlns:a16="http://schemas.microsoft.com/office/drawing/2014/main" id="{08221976-FD6C-FCF6-235F-935372B1BDFE}"/>
              </a:ext>
            </a:extLst>
          </p:cNvPr>
          <p:cNvSpPr>
            <a:spLocks/>
          </p:cNvSpPr>
          <p:nvPr userDrawn="1"/>
        </p:nvSpPr>
        <p:spPr>
          <a:xfrm>
            <a:off x="7925378"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A29A27CC-74A4-880E-5346-827D79457AE0}"/>
              </a:ext>
            </a:extLst>
          </p:cNvPr>
          <p:cNvSpPr>
            <a:spLocks/>
          </p:cNvSpPr>
          <p:nvPr userDrawn="1"/>
        </p:nvSpPr>
        <p:spPr>
          <a:xfrm>
            <a:off x="7378486" y="5756273"/>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7" name="任意多边形: 形状 116">
            <a:extLst>
              <a:ext uri="{FF2B5EF4-FFF2-40B4-BE49-F238E27FC236}">
                <a16:creationId xmlns:a16="http://schemas.microsoft.com/office/drawing/2014/main" id="{D6A621A6-72DD-6994-9395-98F3CDFD5752}"/>
              </a:ext>
            </a:extLst>
          </p:cNvPr>
          <p:cNvSpPr>
            <a:spLocks/>
          </p:cNvSpPr>
          <p:nvPr userDrawn="1"/>
        </p:nvSpPr>
        <p:spPr>
          <a:xfrm>
            <a:off x="7498758" y="5756273"/>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8" name="任意多边形: 形状 117">
            <a:extLst>
              <a:ext uri="{FF2B5EF4-FFF2-40B4-BE49-F238E27FC236}">
                <a16:creationId xmlns:a16="http://schemas.microsoft.com/office/drawing/2014/main" id="{19C2C8D0-1DC8-62FD-5E50-8AA06ADCC4A1}"/>
              </a:ext>
            </a:extLst>
          </p:cNvPr>
          <p:cNvSpPr>
            <a:spLocks/>
          </p:cNvSpPr>
          <p:nvPr userDrawn="1"/>
        </p:nvSpPr>
        <p:spPr>
          <a:xfrm>
            <a:off x="7277238"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A388ADED-8CD1-4EE3-0D86-B381F77914D6}"/>
              </a:ext>
            </a:extLst>
          </p:cNvPr>
          <p:cNvSpPr>
            <a:spLocks/>
          </p:cNvSpPr>
          <p:nvPr userDrawn="1"/>
        </p:nvSpPr>
        <p:spPr>
          <a:xfrm>
            <a:off x="7312683"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0" name="任意多边形: 形状 119">
            <a:extLst>
              <a:ext uri="{FF2B5EF4-FFF2-40B4-BE49-F238E27FC236}">
                <a16:creationId xmlns:a16="http://schemas.microsoft.com/office/drawing/2014/main" id="{188A2CF1-39F0-E98A-3759-0E481EB3542F}"/>
              </a:ext>
            </a:extLst>
          </p:cNvPr>
          <p:cNvSpPr>
            <a:spLocks/>
          </p:cNvSpPr>
          <p:nvPr userDrawn="1"/>
        </p:nvSpPr>
        <p:spPr>
          <a:xfrm>
            <a:off x="7404625"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任意多边形: 形状 120">
            <a:extLst>
              <a:ext uri="{FF2B5EF4-FFF2-40B4-BE49-F238E27FC236}">
                <a16:creationId xmlns:a16="http://schemas.microsoft.com/office/drawing/2014/main" id="{A7B9CD5D-EEA7-EB9A-FD21-2634E0914262}"/>
              </a:ext>
            </a:extLst>
          </p:cNvPr>
          <p:cNvSpPr>
            <a:spLocks/>
          </p:cNvSpPr>
          <p:nvPr userDrawn="1"/>
        </p:nvSpPr>
        <p:spPr>
          <a:xfrm>
            <a:off x="7558315"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任意多边形: 形状 121">
            <a:extLst>
              <a:ext uri="{FF2B5EF4-FFF2-40B4-BE49-F238E27FC236}">
                <a16:creationId xmlns:a16="http://schemas.microsoft.com/office/drawing/2014/main" id="{80D78BC9-0AC5-26C6-16AE-563F34F241EE}"/>
              </a:ext>
            </a:extLst>
          </p:cNvPr>
          <p:cNvSpPr>
            <a:spLocks/>
          </p:cNvSpPr>
          <p:nvPr userDrawn="1"/>
        </p:nvSpPr>
        <p:spPr>
          <a:xfrm>
            <a:off x="7772762"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683CA8F7-21E9-6ADA-3DE4-EAC6062F69E5}"/>
              </a:ext>
            </a:extLst>
          </p:cNvPr>
          <p:cNvSpPr>
            <a:spLocks/>
          </p:cNvSpPr>
          <p:nvPr userDrawn="1"/>
        </p:nvSpPr>
        <p:spPr>
          <a:xfrm>
            <a:off x="7817513"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4" name="任意多边形: 形状 123">
            <a:extLst>
              <a:ext uri="{FF2B5EF4-FFF2-40B4-BE49-F238E27FC236}">
                <a16:creationId xmlns:a16="http://schemas.microsoft.com/office/drawing/2014/main" id="{951C9EE4-EB57-4AB3-5A8F-542847AE51B9}"/>
              </a:ext>
            </a:extLst>
          </p:cNvPr>
          <p:cNvSpPr>
            <a:spLocks/>
          </p:cNvSpPr>
          <p:nvPr userDrawn="1"/>
        </p:nvSpPr>
        <p:spPr>
          <a:xfrm>
            <a:off x="8036138"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EF82986F-C2F2-4F1E-4304-098CAC544EC4}"/>
              </a:ext>
            </a:extLst>
          </p:cNvPr>
          <p:cNvSpPr>
            <a:spLocks/>
          </p:cNvSpPr>
          <p:nvPr userDrawn="1"/>
        </p:nvSpPr>
        <p:spPr>
          <a:xfrm>
            <a:off x="8093048" y="5756273"/>
            <a:ext cx="27007" cy="289720"/>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739515D6-4661-DF4A-EFC2-742494F6863A}"/>
              </a:ext>
            </a:extLst>
          </p:cNvPr>
          <p:cNvSpPr>
            <a:spLocks/>
          </p:cNvSpPr>
          <p:nvPr userDrawn="1"/>
        </p:nvSpPr>
        <p:spPr>
          <a:xfrm>
            <a:off x="8139577" y="5756273"/>
            <a:ext cx="27007" cy="289720"/>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7" name="任意多边形: 形状 126">
            <a:extLst>
              <a:ext uri="{FF2B5EF4-FFF2-40B4-BE49-F238E27FC236}">
                <a16:creationId xmlns:a16="http://schemas.microsoft.com/office/drawing/2014/main" id="{AD384580-5797-54D8-6568-B8DB21D3B821}"/>
              </a:ext>
            </a:extLst>
          </p:cNvPr>
          <p:cNvSpPr>
            <a:spLocks/>
          </p:cNvSpPr>
          <p:nvPr userDrawn="1"/>
        </p:nvSpPr>
        <p:spPr>
          <a:xfrm>
            <a:off x="8306792"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77E2BE81-3E2E-FF73-0220-F2A9049FF593}"/>
              </a:ext>
            </a:extLst>
          </p:cNvPr>
          <p:cNvSpPr>
            <a:spLocks/>
          </p:cNvSpPr>
          <p:nvPr userDrawn="1"/>
        </p:nvSpPr>
        <p:spPr>
          <a:xfrm>
            <a:off x="7604389" y="5756273"/>
            <a:ext cx="58026" cy="289720"/>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9" name="任意多边形: 形状 128">
            <a:extLst>
              <a:ext uri="{FF2B5EF4-FFF2-40B4-BE49-F238E27FC236}">
                <a16:creationId xmlns:a16="http://schemas.microsoft.com/office/drawing/2014/main" id="{F027ABAA-ED67-AE28-F4C5-EE7C414E02E8}"/>
              </a:ext>
            </a:extLst>
          </p:cNvPr>
          <p:cNvSpPr>
            <a:spLocks/>
          </p:cNvSpPr>
          <p:nvPr userDrawn="1"/>
        </p:nvSpPr>
        <p:spPr>
          <a:xfrm>
            <a:off x="7954826" y="5756273"/>
            <a:ext cx="58026" cy="289720"/>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BF615CEA-F8CF-292B-3C44-A093764ADBA7}"/>
              </a:ext>
            </a:extLst>
          </p:cNvPr>
          <p:cNvSpPr>
            <a:spLocks/>
          </p:cNvSpPr>
          <p:nvPr userDrawn="1"/>
        </p:nvSpPr>
        <p:spPr>
          <a:xfrm>
            <a:off x="8182301" y="5756273"/>
            <a:ext cx="58026" cy="289720"/>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1" name="任意多边形: 形状 130">
            <a:extLst>
              <a:ext uri="{FF2B5EF4-FFF2-40B4-BE49-F238E27FC236}">
                <a16:creationId xmlns:a16="http://schemas.microsoft.com/office/drawing/2014/main" id="{9EF50CDE-F459-8B19-9DE3-DF78ACA37019}"/>
              </a:ext>
            </a:extLst>
          </p:cNvPr>
          <p:cNvSpPr>
            <a:spLocks/>
          </p:cNvSpPr>
          <p:nvPr userDrawn="1"/>
        </p:nvSpPr>
        <p:spPr>
          <a:xfrm>
            <a:off x="7854695" y="5756273"/>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E72434A0-BB74-5FE4-A44B-2FBD3274A4E4}"/>
              </a:ext>
            </a:extLst>
          </p:cNvPr>
          <p:cNvSpPr>
            <a:spLocks/>
          </p:cNvSpPr>
          <p:nvPr userDrawn="1"/>
        </p:nvSpPr>
        <p:spPr>
          <a:xfrm>
            <a:off x="7914294" y="5756273"/>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09ADB5E5-2681-2184-B574-D51C7A9DA5E1}"/>
              </a:ext>
            </a:extLst>
          </p:cNvPr>
          <p:cNvSpPr>
            <a:spLocks/>
          </p:cNvSpPr>
          <p:nvPr userDrawn="1"/>
        </p:nvSpPr>
        <p:spPr>
          <a:xfrm>
            <a:off x="8276889"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424C0AF3-5996-02A7-0897-16B6419068D2}"/>
              </a:ext>
            </a:extLst>
          </p:cNvPr>
          <p:cNvSpPr>
            <a:spLocks/>
          </p:cNvSpPr>
          <p:nvPr userDrawn="1"/>
        </p:nvSpPr>
        <p:spPr>
          <a:xfrm>
            <a:off x="8263820" y="5756273"/>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ABE79563-996F-87CC-86B4-8D4FF5A05A8C}"/>
              </a:ext>
            </a:extLst>
          </p:cNvPr>
          <p:cNvSpPr>
            <a:spLocks/>
          </p:cNvSpPr>
          <p:nvPr userDrawn="1"/>
        </p:nvSpPr>
        <p:spPr>
          <a:xfrm>
            <a:off x="7132109" y="6066342"/>
            <a:ext cx="48059" cy="76638"/>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1598B342-0545-27DB-830A-BE80BF212216}"/>
              </a:ext>
            </a:extLst>
          </p:cNvPr>
          <p:cNvSpPr>
            <a:spLocks/>
          </p:cNvSpPr>
          <p:nvPr userDrawn="1"/>
        </p:nvSpPr>
        <p:spPr>
          <a:xfrm>
            <a:off x="7272523" y="6067707"/>
            <a:ext cx="25229" cy="75273"/>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2A109BD4-3CF0-1594-F06B-9AC4EB3456C5}"/>
              </a:ext>
            </a:extLst>
          </p:cNvPr>
          <p:cNvSpPr>
            <a:spLocks/>
          </p:cNvSpPr>
          <p:nvPr userDrawn="1"/>
        </p:nvSpPr>
        <p:spPr>
          <a:xfrm>
            <a:off x="7325132" y="6066342"/>
            <a:ext cx="47976" cy="76639"/>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827A510B-B953-E02E-A846-19D0805D2045}"/>
              </a:ext>
            </a:extLst>
          </p:cNvPr>
          <p:cNvSpPr>
            <a:spLocks/>
          </p:cNvSpPr>
          <p:nvPr userDrawn="1"/>
        </p:nvSpPr>
        <p:spPr>
          <a:xfrm>
            <a:off x="7384317" y="6065142"/>
            <a:ext cx="46984" cy="77635"/>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6F7EA92A-ECEB-799B-046E-844094D14B53}"/>
              </a:ext>
            </a:extLst>
          </p:cNvPr>
          <p:cNvSpPr>
            <a:spLocks/>
          </p:cNvSpPr>
          <p:nvPr userDrawn="1"/>
        </p:nvSpPr>
        <p:spPr>
          <a:xfrm>
            <a:off x="7440442" y="6067914"/>
            <a:ext cx="55131" cy="75438"/>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AAFFBE1E-234F-C79D-B9D8-6B08F0E2C101}"/>
              </a:ext>
            </a:extLst>
          </p:cNvPr>
          <p:cNvSpPr>
            <a:spLocks/>
          </p:cNvSpPr>
          <p:nvPr userDrawn="1"/>
        </p:nvSpPr>
        <p:spPr>
          <a:xfrm>
            <a:off x="7502977" y="6066590"/>
            <a:ext cx="46830" cy="76483"/>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AD64013D-5F13-22DF-DED6-478EE927ACA5}"/>
              </a:ext>
            </a:extLst>
          </p:cNvPr>
          <p:cNvSpPr>
            <a:spLocks/>
          </p:cNvSpPr>
          <p:nvPr userDrawn="1"/>
        </p:nvSpPr>
        <p:spPr>
          <a:xfrm>
            <a:off x="7561432" y="6065267"/>
            <a:ext cx="51683" cy="77713"/>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002F9A9A-46B5-D47E-5FA1-6AD40D67B0DF}"/>
              </a:ext>
            </a:extLst>
          </p:cNvPr>
          <p:cNvSpPr>
            <a:spLocks/>
          </p:cNvSpPr>
          <p:nvPr userDrawn="1"/>
        </p:nvSpPr>
        <p:spPr>
          <a:xfrm>
            <a:off x="7623539" y="6067707"/>
            <a:ext cx="47480" cy="75480"/>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2DDE7920-272B-706D-845F-F3A893772AE7}"/>
              </a:ext>
            </a:extLst>
          </p:cNvPr>
          <p:cNvSpPr>
            <a:spLocks/>
          </p:cNvSpPr>
          <p:nvPr userDrawn="1"/>
        </p:nvSpPr>
        <p:spPr>
          <a:xfrm>
            <a:off x="7680614" y="6065143"/>
            <a:ext cx="50954" cy="7783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9DE6DCEE-4A96-5407-6CCD-4CD4F422789E}"/>
              </a:ext>
            </a:extLst>
          </p:cNvPr>
          <p:cNvSpPr>
            <a:spLocks/>
          </p:cNvSpPr>
          <p:nvPr userDrawn="1"/>
        </p:nvSpPr>
        <p:spPr>
          <a:xfrm>
            <a:off x="7855812" y="6067707"/>
            <a:ext cx="55090" cy="75438"/>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0B437BB5-42F2-D492-8D91-EC0EDF84FA6F}"/>
              </a:ext>
            </a:extLst>
          </p:cNvPr>
          <p:cNvSpPr>
            <a:spLocks/>
          </p:cNvSpPr>
          <p:nvPr userDrawn="1"/>
        </p:nvSpPr>
        <p:spPr>
          <a:xfrm>
            <a:off x="7918305" y="6066590"/>
            <a:ext cx="46788" cy="76482"/>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1B32B851-FACB-B85C-C933-1276E9E00593}"/>
              </a:ext>
            </a:extLst>
          </p:cNvPr>
          <p:cNvSpPr>
            <a:spLocks/>
          </p:cNvSpPr>
          <p:nvPr userDrawn="1"/>
        </p:nvSpPr>
        <p:spPr>
          <a:xfrm>
            <a:off x="7976802" y="6065267"/>
            <a:ext cx="51683" cy="77713"/>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C674102D-720E-4158-A738-31B53A92936F}"/>
              </a:ext>
            </a:extLst>
          </p:cNvPr>
          <p:cNvSpPr>
            <a:spLocks/>
          </p:cNvSpPr>
          <p:nvPr userDrawn="1"/>
        </p:nvSpPr>
        <p:spPr>
          <a:xfrm>
            <a:off x="8038909" y="6067707"/>
            <a:ext cx="47480" cy="75480"/>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8036A78C-E509-EB67-1A4E-BB093B61C1C3}"/>
              </a:ext>
            </a:extLst>
          </p:cNvPr>
          <p:cNvSpPr>
            <a:spLocks/>
          </p:cNvSpPr>
          <p:nvPr userDrawn="1"/>
        </p:nvSpPr>
        <p:spPr>
          <a:xfrm>
            <a:off x="8096150" y="6065143"/>
            <a:ext cx="50954" cy="7783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47026D8B-EFAE-2875-B638-D1572C12FBDC}"/>
              </a:ext>
            </a:extLst>
          </p:cNvPr>
          <p:cNvSpPr>
            <a:spLocks/>
          </p:cNvSpPr>
          <p:nvPr userDrawn="1"/>
        </p:nvSpPr>
        <p:spPr>
          <a:xfrm>
            <a:off x="7740415" y="6065225"/>
            <a:ext cx="50587" cy="77748"/>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AE3A8EBE-D0CB-F90A-0F12-E5E822AEE334}"/>
              </a:ext>
            </a:extLst>
          </p:cNvPr>
          <p:cNvSpPr>
            <a:spLocks/>
          </p:cNvSpPr>
          <p:nvPr userDrawn="1"/>
        </p:nvSpPr>
        <p:spPr>
          <a:xfrm>
            <a:off x="7799398" y="6065143"/>
            <a:ext cx="50995" cy="7783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125CF4EF-6C05-F891-C258-F2A79D9958F6}"/>
              </a:ext>
            </a:extLst>
          </p:cNvPr>
          <p:cNvSpPr>
            <a:spLocks/>
          </p:cNvSpPr>
          <p:nvPr userDrawn="1"/>
        </p:nvSpPr>
        <p:spPr>
          <a:xfrm>
            <a:off x="8156658" y="6065143"/>
            <a:ext cx="50954" cy="7783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5AC05938-8099-16E4-C962-3F5A6C748A61}"/>
              </a:ext>
            </a:extLst>
          </p:cNvPr>
          <p:cNvSpPr>
            <a:spLocks/>
          </p:cNvSpPr>
          <p:nvPr userDrawn="1"/>
        </p:nvSpPr>
        <p:spPr>
          <a:xfrm>
            <a:off x="8216512" y="6065391"/>
            <a:ext cx="50575" cy="77750"/>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2A4C5A02-64B5-CB5D-C49B-1A750F1C4A7B}"/>
              </a:ext>
            </a:extLst>
          </p:cNvPr>
          <p:cNvSpPr>
            <a:spLocks/>
          </p:cNvSpPr>
          <p:nvPr userDrawn="1"/>
        </p:nvSpPr>
        <p:spPr>
          <a:xfrm>
            <a:off x="8275442" y="6065143"/>
            <a:ext cx="50995" cy="7783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4" name="椭圆 153">
            <a:extLst>
              <a:ext uri="{FF2B5EF4-FFF2-40B4-BE49-F238E27FC236}">
                <a16:creationId xmlns:a16="http://schemas.microsoft.com/office/drawing/2014/main" id="{524FFB97-E601-8C79-5EF8-F9F68A70C565}"/>
              </a:ext>
            </a:extLst>
          </p:cNvPr>
          <p:cNvSpPr>
            <a:spLocks/>
          </p:cNvSpPr>
          <p:nvPr userDrawn="1"/>
        </p:nvSpPr>
        <p:spPr>
          <a:xfrm rot="16988294">
            <a:off x="5092582" y="1272165"/>
            <a:ext cx="704690" cy="1960423"/>
          </a:xfrm>
          <a:prstGeom prst="ellipse">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155" name="直接连接符 154">
            <a:extLst>
              <a:ext uri="{FF2B5EF4-FFF2-40B4-BE49-F238E27FC236}">
                <a16:creationId xmlns:a16="http://schemas.microsoft.com/office/drawing/2014/main" id="{6BC32527-AD02-37D7-318E-D48F8CEAC69A}"/>
              </a:ext>
            </a:extLst>
          </p:cNvPr>
          <p:cNvCxnSpPr>
            <a:cxnSpLocks/>
          </p:cNvCxnSpPr>
          <p:nvPr userDrawn="1"/>
        </p:nvCxnSpPr>
        <p:spPr>
          <a:xfrm flipV="1">
            <a:off x="9891910" y="6504094"/>
            <a:ext cx="137338" cy="87619"/>
          </a:xfrm>
          <a:prstGeom prst="line">
            <a:avLst/>
          </a:prstGeom>
          <a:ln w="19050" cap="rnd">
            <a:solidFill>
              <a:srgbClr val="7E3CE3"/>
            </a:solidFill>
            <a:round/>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4E88D523-3406-9FED-F8B0-F86BEE96356A}"/>
              </a:ext>
            </a:extLst>
          </p:cNvPr>
          <p:cNvCxnSpPr>
            <a:cxnSpLocks/>
          </p:cNvCxnSpPr>
          <p:nvPr userDrawn="1"/>
        </p:nvCxnSpPr>
        <p:spPr>
          <a:xfrm flipV="1">
            <a:off x="9965017"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7" name="直接连接符 156">
            <a:extLst>
              <a:ext uri="{FF2B5EF4-FFF2-40B4-BE49-F238E27FC236}">
                <a16:creationId xmlns:a16="http://schemas.microsoft.com/office/drawing/2014/main" id="{B891C210-5E09-F63A-2A05-3CEF9475AAEF}"/>
              </a:ext>
            </a:extLst>
          </p:cNvPr>
          <p:cNvCxnSpPr>
            <a:cxnSpLocks/>
          </p:cNvCxnSpPr>
          <p:nvPr userDrawn="1"/>
        </p:nvCxnSpPr>
        <p:spPr>
          <a:xfrm flipV="1">
            <a:off x="10038123"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8" name="直接连接符 157">
            <a:extLst>
              <a:ext uri="{FF2B5EF4-FFF2-40B4-BE49-F238E27FC236}">
                <a16:creationId xmlns:a16="http://schemas.microsoft.com/office/drawing/2014/main" id="{F6092FEA-384B-7450-AD80-D73E4E31E497}"/>
              </a:ext>
            </a:extLst>
          </p:cNvPr>
          <p:cNvCxnSpPr>
            <a:cxnSpLocks/>
          </p:cNvCxnSpPr>
          <p:nvPr userDrawn="1"/>
        </p:nvCxnSpPr>
        <p:spPr>
          <a:xfrm flipV="1">
            <a:off x="10111229"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9" name="直接连接符 158">
            <a:extLst>
              <a:ext uri="{FF2B5EF4-FFF2-40B4-BE49-F238E27FC236}">
                <a16:creationId xmlns:a16="http://schemas.microsoft.com/office/drawing/2014/main" id="{5C09382F-6431-AD7E-DEA9-5CBC4BE6D157}"/>
              </a:ext>
            </a:extLst>
          </p:cNvPr>
          <p:cNvCxnSpPr>
            <a:cxnSpLocks/>
          </p:cNvCxnSpPr>
          <p:nvPr userDrawn="1"/>
        </p:nvCxnSpPr>
        <p:spPr>
          <a:xfrm flipV="1">
            <a:off x="10184336"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0" name="直接连接符 159">
            <a:extLst>
              <a:ext uri="{FF2B5EF4-FFF2-40B4-BE49-F238E27FC236}">
                <a16:creationId xmlns:a16="http://schemas.microsoft.com/office/drawing/2014/main" id="{C885A526-74F8-183B-2A9F-44F365477445}"/>
              </a:ext>
            </a:extLst>
          </p:cNvPr>
          <p:cNvCxnSpPr>
            <a:cxnSpLocks/>
          </p:cNvCxnSpPr>
          <p:nvPr userDrawn="1"/>
        </p:nvCxnSpPr>
        <p:spPr>
          <a:xfrm flipV="1">
            <a:off x="10257442"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1" name="直接连接符 160">
            <a:extLst>
              <a:ext uri="{FF2B5EF4-FFF2-40B4-BE49-F238E27FC236}">
                <a16:creationId xmlns:a16="http://schemas.microsoft.com/office/drawing/2014/main" id="{A26E3F4A-76BD-8F92-B766-7EC47DB5C007}"/>
              </a:ext>
            </a:extLst>
          </p:cNvPr>
          <p:cNvCxnSpPr>
            <a:cxnSpLocks/>
          </p:cNvCxnSpPr>
          <p:nvPr userDrawn="1"/>
        </p:nvCxnSpPr>
        <p:spPr>
          <a:xfrm flipV="1">
            <a:off x="10330549"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2" name="直接连接符 161">
            <a:extLst>
              <a:ext uri="{FF2B5EF4-FFF2-40B4-BE49-F238E27FC236}">
                <a16:creationId xmlns:a16="http://schemas.microsoft.com/office/drawing/2014/main" id="{F8B6B197-470F-EA59-8858-08FE641C9004}"/>
              </a:ext>
            </a:extLst>
          </p:cNvPr>
          <p:cNvCxnSpPr>
            <a:cxnSpLocks/>
          </p:cNvCxnSpPr>
          <p:nvPr userDrawn="1"/>
        </p:nvCxnSpPr>
        <p:spPr>
          <a:xfrm flipV="1">
            <a:off x="10403655"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3" name="直接连接符 162">
            <a:extLst>
              <a:ext uri="{FF2B5EF4-FFF2-40B4-BE49-F238E27FC236}">
                <a16:creationId xmlns:a16="http://schemas.microsoft.com/office/drawing/2014/main" id="{9C273227-19BA-EAEC-7D36-E569EE62B593}"/>
              </a:ext>
            </a:extLst>
          </p:cNvPr>
          <p:cNvCxnSpPr>
            <a:cxnSpLocks/>
          </p:cNvCxnSpPr>
          <p:nvPr userDrawn="1"/>
        </p:nvCxnSpPr>
        <p:spPr>
          <a:xfrm flipV="1">
            <a:off x="10476762"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4" name="直接连接符 163">
            <a:extLst>
              <a:ext uri="{FF2B5EF4-FFF2-40B4-BE49-F238E27FC236}">
                <a16:creationId xmlns:a16="http://schemas.microsoft.com/office/drawing/2014/main" id="{E089E108-53C9-3B82-8491-90586ACEEF49}"/>
              </a:ext>
            </a:extLst>
          </p:cNvPr>
          <p:cNvCxnSpPr>
            <a:cxnSpLocks/>
          </p:cNvCxnSpPr>
          <p:nvPr userDrawn="1"/>
        </p:nvCxnSpPr>
        <p:spPr>
          <a:xfrm flipV="1">
            <a:off x="10549868"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5" name="直接连接符 164">
            <a:extLst>
              <a:ext uri="{FF2B5EF4-FFF2-40B4-BE49-F238E27FC236}">
                <a16:creationId xmlns:a16="http://schemas.microsoft.com/office/drawing/2014/main" id="{702D4C6E-09F2-3A16-DFBD-BE8C5730BC95}"/>
              </a:ext>
            </a:extLst>
          </p:cNvPr>
          <p:cNvCxnSpPr>
            <a:cxnSpLocks/>
          </p:cNvCxnSpPr>
          <p:nvPr userDrawn="1"/>
        </p:nvCxnSpPr>
        <p:spPr>
          <a:xfrm flipV="1">
            <a:off x="10622975"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6" name="直接连接符 165">
            <a:extLst>
              <a:ext uri="{FF2B5EF4-FFF2-40B4-BE49-F238E27FC236}">
                <a16:creationId xmlns:a16="http://schemas.microsoft.com/office/drawing/2014/main" id="{30BAE24D-9511-0EC9-3347-58EABEC3C32E}"/>
              </a:ext>
            </a:extLst>
          </p:cNvPr>
          <p:cNvCxnSpPr>
            <a:cxnSpLocks/>
          </p:cNvCxnSpPr>
          <p:nvPr userDrawn="1"/>
        </p:nvCxnSpPr>
        <p:spPr>
          <a:xfrm flipV="1">
            <a:off x="10696081"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7" name="直接连接符 166">
            <a:extLst>
              <a:ext uri="{FF2B5EF4-FFF2-40B4-BE49-F238E27FC236}">
                <a16:creationId xmlns:a16="http://schemas.microsoft.com/office/drawing/2014/main" id="{5D717B94-871D-C383-75D4-7BDD8717D357}"/>
              </a:ext>
            </a:extLst>
          </p:cNvPr>
          <p:cNvCxnSpPr>
            <a:cxnSpLocks/>
          </p:cNvCxnSpPr>
          <p:nvPr userDrawn="1"/>
        </p:nvCxnSpPr>
        <p:spPr>
          <a:xfrm flipV="1">
            <a:off x="10769188"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8" name="直接连接符 167">
            <a:extLst>
              <a:ext uri="{FF2B5EF4-FFF2-40B4-BE49-F238E27FC236}">
                <a16:creationId xmlns:a16="http://schemas.microsoft.com/office/drawing/2014/main" id="{918A3739-5463-23A6-5CD2-B1ACD5BE5184}"/>
              </a:ext>
            </a:extLst>
          </p:cNvPr>
          <p:cNvCxnSpPr>
            <a:cxnSpLocks/>
          </p:cNvCxnSpPr>
          <p:nvPr userDrawn="1"/>
        </p:nvCxnSpPr>
        <p:spPr>
          <a:xfrm flipV="1">
            <a:off x="10842294"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9" name="直接连接符 168">
            <a:extLst>
              <a:ext uri="{FF2B5EF4-FFF2-40B4-BE49-F238E27FC236}">
                <a16:creationId xmlns:a16="http://schemas.microsoft.com/office/drawing/2014/main" id="{C3CA7912-DC90-F47C-7779-13F2C5A8D738}"/>
              </a:ext>
            </a:extLst>
          </p:cNvPr>
          <p:cNvCxnSpPr>
            <a:cxnSpLocks/>
          </p:cNvCxnSpPr>
          <p:nvPr userDrawn="1"/>
        </p:nvCxnSpPr>
        <p:spPr>
          <a:xfrm flipV="1">
            <a:off x="10915401"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0" name="直接连接符 169">
            <a:extLst>
              <a:ext uri="{FF2B5EF4-FFF2-40B4-BE49-F238E27FC236}">
                <a16:creationId xmlns:a16="http://schemas.microsoft.com/office/drawing/2014/main" id="{5C846494-E5C5-D205-FE3D-84FBE1EF2F16}"/>
              </a:ext>
            </a:extLst>
          </p:cNvPr>
          <p:cNvCxnSpPr>
            <a:cxnSpLocks/>
          </p:cNvCxnSpPr>
          <p:nvPr userDrawn="1"/>
        </p:nvCxnSpPr>
        <p:spPr>
          <a:xfrm flipV="1">
            <a:off x="10988507"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1" name="直接连接符 170">
            <a:extLst>
              <a:ext uri="{FF2B5EF4-FFF2-40B4-BE49-F238E27FC236}">
                <a16:creationId xmlns:a16="http://schemas.microsoft.com/office/drawing/2014/main" id="{4D3101A9-EE98-3FCD-4ECA-0BC8F4DEDBCB}"/>
              </a:ext>
            </a:extLst>
          </p:cNvPr>
          <p:cNvCxnSpPr>
            <a:cxnSpLocks/>
          </p:cNvCxnSpPr>
          <p:nvPr userDrawn="1"/>
        </p:nvCxnSpPr>
        <p:spPr>
          <a:xfrm flipV="1">
            <a:off x="11061614"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2" name="直接连接符 171">
            <a:extLst>
              <a:ext uri="{FF2B5EF4-FFF2-40B4-BE49-F238E27FC236}">
                <a16:creationId xmlns:a16="http://schemas.microsoft.com/office/drawing/2014/main" id="{B76FC36F-DB6C-2EBF-2B8A-A0BF3B3D096A}"/>
              </a:ext>
            </a:extLst>
          </p:cNvPr>
          <p:cNvCxnSpPr>
            <a:cxnSpLocks/>
          </p:cNvCxnSpPr>
          <p:nvPr userDrawn="1"/>
        </p:nvCxnSpPr>
        <p:spPr>
          <a:xfrm flipV="1">
            <a:off x="11134720" y="6504094"/>
            <a:ext cx="137338" cy="87619"/>
          </a:xfrm>
          <a:prstGeom prst="line">
            <a:avLst/>
          </a:prstGeom>
          <a:ln w="19050" cap="rnd" cmpd="sng" algn="ctr">
            <a:solidFill>
              <a:srgbClr val="7E3CE3"/>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3" name="直接连接符 172">
            <a:extLst>
              <a:ext uri="{FF2B5EF4-FFF2-40B4-BE49-F238E27FC236}">
                <a16:creationId xmlns:a16="http://schemas.microsoft.com/office/drawing/2014/main" id="{B27326BF-79C1-CC61-47CD-706D99A970E9}"/>
              </a:ext>
            </a:extLst>
          </p:cNvPr>
          <p:cNvCxnSpPr>
            <a:cxnSpLocks/>
          </p:cNvCxnSpPr>
          <p:nvPr userDrawn="1"/>
        </p:nvCxnSpPr>
        <p:spPr>
          <a:xfrm flipV="1">
            <a:off x="11207827" y="6504094"/>
            <a:ext cx="137338" cy="87619"/>
          </a:xfrm>
          <a:prstGeom prst="line">
            <a:avLst/>
          </a:prstGeom>
          <a:ln w="19050" cap="rnd">
            <a:solidFill>
              <a:srgbClr val="7E3CE3"/>
            </a:solidFill>
            <a:round/>
          </a:ln>
        </p:spPr>
        <p:style>
          <a:lnRef idx="1">
            <a:schemeClr val="accent1"/>
          </a:lnRef>
          <a:fillRef idx="0">
            <a:schemeClr val="accent1"/>
          </a:fillRef>
          <a:effectRef idx="0">
            <a:schemeClr val="accent1"/>
          </a:effectRef>
          <a:fontRef idx="minor">
            <a:schemeClr val="tx1"/>
          </a:fontRef>
        </p:style>
      </p:cxnSp>
      <p:sp>
        <p:nvSpPr>
          <p:cNvPr id="175" name="内容占位符 174">
            <a:extLst>
              <a:ext uri="{FF2B5EF4-FFF2-40B4-BE49-F238E27FC236}">
                <a16:creationId xmlns:a16="http://schemas.microsoft.com/office/drawing/2014/main" id="{35C8BBC9-19D7-B6A6-D4B9-F288488D732B}"/>
              </a:ext>
            </a:extLst>
          </p:cNvPr>
          <p:cNvSpPr>
            <a:spLocks noGrp="1"/>
          </p:cNvSpPr>
          <p:nvPr>
            <p:ph sz="quarter" idx="10"/>
          </p:nvPr>
        </p:nvSpPr>
        <p:spPr>
          <a:xfrm>
            <a:off x="654010" y="1812954"/>
            <a:ext cx="6042025" cy="606827"/>
          </a:xfrm>
          <a:prstGeom prst="rect">
            <a:avLst/>
          </a:prstGeom>
        </p:spPr>
        <p:txBody>
          <a:bodyPr/>
          <a:lstStyle>
            <a:lvl1pPr marL="0" indent="0">
              <a:buNone/>
              <a:defRPr sz="8000" i="1">
                <a:latin typeface="字制区喜脉体" panose="02000603000000000000" pitchFamily="2" charset="-122"/>
                <a:ea typeface="字制区喜脉体" panose="02000603000000000000" pitchFamily="2" charset="-122"/>
              </a:defRPr>
            </a:lvl1pPr>
          </a:lstStyle>
          <a:p>
            <a:pPr lvl="0"/>
            <a:r>
              <a:rPr lang="zh-CN" altLang="en-US" dirty="0"/>
              <a:t>单击此处编辑母版文本样式</a:t>
            </a:r>
          </a:p>
        </p:txBody>
      </p:sp>
      <p:sp>
        <p:nvSpPr>
          <p:cNvPr id="177" name="内容占位符 176">
            <a:extLst>
              <a:ext uri="{FF2B5EF4-FFF2-40B4-BE49-F238E27FC236}">
                <a16:creationId xmlns:a16="http://schemas.microsoft.com/office/drawing/2014/main" id="{22ACA656-2F7C-23F9-4C6E-EEA41CD267C0}"/>
              </a:ext>
            </a:extLst>
          </p:cNvPr>
          <p:cNvSpPr>
            <a:spLocks noGrp="1"/>
          </p:cNvSpPr>
          <p:nvPr>
            <p:ph sz="quarter" idx="11"/>
          </p:nvPr>
        </p:nvSpPr>
        <p:spPr>
          <a:xfrm>
            <a:off x="2454499" y="5335815"/>
            <a:ext cx="3042165" cy="311487"/>
          </a:xfrm>
          <a:prstGeom prst="rect">
            <a:avLst/>
          </a:prstGeom>
        </p:spPr>
        <p:txBody>
          <a:bodyPr/>
          <a:lstStyle>
            <a:lvl1pPr marL="0" indent="0" algn="l">
              <a:buNone/>
              <a:defRPr sz="1800">
                <a:solidFill>
                  <a:schemeClr val="bg1"/>
                </a:solidFill>
                <a:latin typeface="字制区喜脉体" panose="02000603000000000000" pitchFamily="2" charset="-122"/>
                <a:ea typeface="字制区喜脉体" panose="02000603000000000000" pitchFamily="2" charset="-122"/>
              </a:defRPr>
            </a:lvl1pPr>
            <a:lvl2pPr>
              <a:defRPr>
                <a:latin typeface="字制区喜脉体" panose="02000603000000000000" pitchFamily="2" charset="-122"/>
                <a:ea typeface="字制区喜脉体" panose="02000603000000000000" pitchFamily="2" charset="-122"/>
              </a:defRPr>
            </a:lvl2pPr>
            <a:lvl3pPr>
              <a:defRPr>
                <a:latin typeface="字制区喜脉体" panose="02000603000000000000" pitchFamily="2" charset="-122"/>
                <a:ea typeface="字制区喜脉体" panose="02000603000000000000" pitchFamily="2" charset="-122"/>
              </a:defRPr>
            </a:lvl3pPr>
            <a:lvl4pPr>
              <a:defRPr>
                <a:latin typeface="字制区喜脉体" panose="02000603000000000000" pitchFamily="2" charset="-122"/>
                <a:ea typeface="字制区喜脉体" panose="02000603000000000000" pitchFamily="2" charset="-122"/>
              </a:defRPr>
            </a:lvl4pPr>
            <a:lvl5pPr>
              <a:defRPr>
                <a:latin typeface="字制区喜脉体" panose="02000603000000000000" pitchFamily="2" charset="-122"/>
                <a:ea typeface="字制区喜脉体" panose="02000603000000000000" pitchFamily="2" charset="-122"/>
              </a:defRPr>
            </a:lvl5pPr>
          </a:lstStyle>
          <a:p>
            <a:pPr lvl="0"/>
            <a:r>
              <a:rPr lang="zh-CN" altLang="en-US" dirty="0"/>
              <a:t>单击此处编辑母版文本样式</a:t>
            </a:r>
          </a:p>
        </p:txBody>
      </p:sp>
      <p:sp>
        <p:nvSpPr>
          <p:cNvPr id="179" name="内容占位符 178">
            <a:extLst>
              <a:ext uri="{FF2B5EF4-FFF2-40B4-BE49-F238E27FC236}">
                <a16:creationId xmlns:a16="http://schemas.microsoft.com/office/drawing/2014/main" id="{34D4AAD9-FCA7-0309-3047-2B2BD3B749D6}"/>
              </a:ext>
            </a:extLst>
          </p:cNvPr>
          <p:cNvSpPr>
            <a:spLocks noGrp="1"/>
          </p:cNvSpPr>
          <p:nvPr>
            <p:ph sz="quarter" idx="12"/>
          </p:nvPr>
        </p:nvSpPr>
        <p:spPr>
          <a:xfrm>
            <a:off x="2441575" y="5807075"/>
            <a:ext cx="3097213" cy="301625"/>
          </a:xfrm>
          <a:prstGeom prst="rect">
            <a:avLst/>
          </a:prstGeom>
        </p:spPr>
        <p:txBody>
          <a:bodyPr/>
          <a:lstStyle>
            <a:lvl1pPr marL="0" indent="0">
              <a:buNone/>
              <a:defRPr sz="1800">
                <a:latin typeface="字制区喜脉体" panose="02000603000000000000" pitchFamily="2" charset="-122"/>
                <a:ea typeface="字制区喜脉体" panose="02000603000000000000" pitchFamily="2" charset="-122"/>
              </a:defRPr>
            </a:lvl1pPr>
          </a:lstStyle>
          <a:p>
            <a:pPr lvl="0"/>
            <a:r>
              <a:rPr lang="zh-CN" altLang="en-US" dirty="0"/>
              <a:t>单击此处编辑母版文本样式</a:t>
            </a:r>
          </a:p>
        </p:txBody>
      </p:sp>
    </p:spTree>
    <p:extLst>
      <p:ext uri="{BB962C8B-B14F-4D97-AF65-F5344CB8AC3E}">
        <p14:creationId xmlns:p14="http://schemas.microsoft.com/office/powerpoint/2010/main" val="425839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022949"/>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1" r:id="rId3"/>
    <p:sldLayoutId id="2147483661" r:id="rId4"/>
    <p:sldLayoutId id="2147483665" r:id="rId5"/>
    <p:sldLayoutId id="2147483666" r:id="rId6"/>
    <p:sldLayoutId id="214748366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svg"/><Relationship Id="rId12"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12.png"/><Relationship Id="rId5" Type="http://schemas.openxmlformats.org/officeDocument/2006/relationships/image" Target="../media/image16.svg"/><Relationship Id="rId10" Type="http://schemas.openxmlformats.org/officeDocument/2006/relationships/image" Target="../media/image8.svg"/><Relationship Id="rId4" Type="http://schemas.openxmlformats.org/officeDocument/2006/relationships/image" Target="../media/image15.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41.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chart" Target="../charts/chart2.xml"/><Relationship Id="rId5" Type="http://schemas.microsoft.com/office/2007/relationships/hdphoto" Target="../media/hdphoto6.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svg"/><Relationship Id="rId12"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12.png"/><Relationship Id="rId5" Type="http://schemas.openxmlformats.org/officeDocument/2006/relationships/image" Target="../media/image16.svg"/><Relationship Id="rId10" Type="http://schemas.openxmlformats.org/officeDocument/2006/relationships/image" Target="../media/image8.svg"/><Relationship Id="rId4" Type="http://schemas.openxmlformats.org/officeDocument/2006/relationships/image" Target="../media/image15.pn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chart" Target="../charts/chart5.xml"/><Relationship Id="rId11" Type="http://schemas.openxmlformats.org/officeDocument/2006/relationships/image" Target="../media/image45.png"/><Relationship Id="rId5" Type="http://schemas.openxmlformats.org/officeDocument/2006/relationships/chart" Target="../charts/chart4.xml"/><Relationship Id="rId10" Type="http://schemas.openxmlformats.org/officeDocument/2006/relationships/image" Target="../media/image16.svg"/><Relationship Id="rId4" Type="http://schemas.openxmlformats.org/officeDocument/2006/relationships/chart" Target="../charts/chart3.xml"/><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46.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7.wdp"/><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47.png"/><Relationship Id="rId5" Type="http://schemas.microsoft.com/office/2007/relationships/hdphoto" Target="../media/hdphoto6.wdp"/><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1.sv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svg"/><Relationship Id="rId12"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12.png"/><Relationship Id="rId5" Type="http://schemas.openxmlformats.org/officeDocument/2006/relationships/image" Target="../media/image16.svg"/><Relationship Id="rId10" Type="http://schemas.openxmlformats.org/officeDocument/2006/relationships/image" Target="../media/image8.svg"/><Relationship Id="rId4" Type="http://schemas.openxmlformats.org/officeDocument/2006/relationships/image" Target="../media/image15.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55.sv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svg"/><Relationship Id="rId12"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12.png"/><Relationship Id="rId5" Type="http://schemas.openxmlformats.org/officeDocument/2006/relationships/image" Target="../media/image16.svg"/><Relationship Id="rId10" Type="http://schemas.openxmlformats.org/officeDocument/2006/relationships/image" Target="../media/image8.svg"/><Relationship Id="rId4" Type="http://schemas.openxmlformats.org/officeDocument/2006/relationships/image" Target="../media/image15.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3.svg"/></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svg"/><Relationship Id="rId12"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12.png"/><Relationship Id="rId5" Type="http://schemas.openxmlformats.org/officeDocument/2006/relationships/image" Target="../media/image16.svg"/><Relationship Id="rId10" Type="http://schemas.openxmlformats.org/officeDocument/2006/relationships/image" Target="../media/image8.svg"/><Relationship Id="rId4" Type="http://schemas.openxmlformats.org/officeDocument/2006/relationships/image" Target="../media/image15.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jpe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8" name="图片 107">
            <a:extLst>
              <a:ext uri="{FF2B5EF4-FFF2-40B4-BE49-F238E27FC236}">
                <a16:creationId xmlns:a16="http://schemas.microsoft.com/office/drawing/2014/main" id="{EF495D6A-B476-8E82-F4E0-27E75E12A7F5}"/>
              </a:ext>
            </a:extLst>
          </p:cNvPr>
          <p:cNvPicPr>
            <a:picLocks noChangeAspect="1"/>
          </p:cNvPicPr>
          <p:nvPr/>
        </p:nvPicPr>
        <p:blipFill rotWithShape="1">
          <a:blip r:embed="rId3">
            <a:alphaModFix amt="20000"/>
          </a:blip>
          <a:srcRect l="4027" t="10967" r="4027" b="10967"/>
          <a:stretch/>
        </p:blipFill>
        <p:spPr>
          <a:xfrm>
            <a:off x="-51944" y="-22024"/>
            <a:ext cx="12270298" cy="6902047"/>
          </a:xfrm>
          <a:prstGeom prst="rect">
            <a:avLst/>
          </a:prstGeom>
        </p:spPr>
      </p:pic>
      <p:sp>
        <p:nvSpPr>
          <p:cNvPr id="24" name="矩形 23">
            <a:extLst>
              <a:ext uri="{FF2B5EF4-FFF2-40B4-BE49-F238E27FC236}">
                <a16:creationId xmlns:a16="http://schemas.microsoft.com/office/drawing/2014/main" id="{980BDAD9-0740-6E52-7C92-44345E6C9E97}"/>
              </a:ext>
            </a:extLst>
          </p:cNvPr>
          <p:cNvSpPr/>
          <p:nvPr/>
        </p:nvSpPr>
        <p:spPr>
          <a:xfrm>
            <a:off x="757746" y="522488"/>
            <a:ext cx="10676916" cy="5813267"/>
          </a:xfrm>
          <a:prstGeom prst="rect">
            <a:avLst/>
          </a:prstGeom>
          <a:noFill/>
          <a:ln w="3175" cap="flat" cmpd="sng" algn="ctr">
            <a:solidFill>
              <a:schemeClr val="l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p:cNvCxnSpPr>
          <p:nvPr/>
        </p:nvCxnSpPr>
        <p:spPr>
          <a:xfrm>
            <a:off x="757746" y="1489416"/>
            <a:ext cx="10650919" cy="0"/>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822872D0-4C4D-3FD4-6E66-93147FF1EF1C}"/>
              </a:ext>
            </a:extLst>
          </p:cNvPr>
          <p:cNvCxnSpPr>
            <a:cxnSpLocks/>
          </p:cNvCxnSpPr>
          <p:nvPr/>
        </p:nvCxnSpPr>
        <p:spPr>
          <a:xfrm>
            <a:off x="757746" y="5090323"/>
            <a:ext cx="8396405" cy="1"/>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DDE216A1-CE94-5AA0-B518-A522A90558C7}"/>
              </a:ext>
            </a:extLst>
          </p:cNvPr>
          <p:cNvCxnSpPr>
            <a:cxnSpLocks/>
          </p:cNvCxnSpPr>
          <p:nvPr/>
        </p:nvCxnSpPr>
        <p:spPr>
          <a:xfrm>
            <a:off x="757745" y="5090323"/>
            <a:ext cx="10650920" cy="0"/>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20521" y="1352263"/>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4" name="任意多边形: 形状 83">
            <a:extLst>
              <a:ext uri="{FF2B5EF4-FFF2-40B4-BE49-F238E27FC236}">
                <a16:creationId xmlns:a16="http://schemas.microsoft.com/office/drawing/2014/main" id="{0F5F11BF-A421-25E7-8459-CF0E8575417A}"/>
              </a:ext>
            </a:extLst>
          </p:cNvPr>
          <p:cNvSpPr/>
          <p:nvPr/>
        </p:nvSpPr>
        <p:spPr>
          <a:xfrm rot="5400000" flipV="1">
            <a:off x="720521" y="4942589"/>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114645" y="1345119"/>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9" name="任意多边形: 形状 88">
            <a:extLst>
              <a:ext uri="{FF2B5EF4-FFF2-40B4-BE49-F238E27FC236}">
                <a16:creationId xmlns:a16="http://schemas.microsoft.com/office/drawing/2014/main" id="{37498AB9-24E4-AEBB-8A9B-CF8EBB2F35A3}"/>
              </a:ext>
            </a:extLst>
          </p:cNvPr>
          <p:cNvSpPr/>
          <p:nvPr/>
        </p:nvSpPr>
        <p:spPr>
          <a:xfrm rot="16200000" flipH="1" flipV="1">
            <a:off x="11114645" y="4942589"/>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6" name="直接连接符 35">
            <a:extLst>
              <a:ext uri="{FF2B5EF4-FFF2-40B4-BE49-F238E27FC236}">
                <a16:creationId xmlns:a16="http://schemas.microsoft.com/office/drawing/2014/main" id="{4A9859B0-8857-6B9D-BEF1-5588AA4321A1}"/>
              </a:ext>
            </a:extLst>
          </p:cNvPr>
          <p:cNvCxnSpPr>
            <a:cxnSpLocks/>
          </p:cNvCxnSpPr>
          <p:nvPr/>
        </p:nvCxnSpPr>
        <p:spPr>
          <a:xfrm flipH="1">
            <a:off x="5901337" y="522489"/>
            <a:ext cx="1" cy="5813267"/>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50" name="图形 25">
            <a:extLst>
              <a:ext uri="{FF2B5EF4-FFF2-40B4-BE49-F238E27FC236}">
                <a16:creationId xmlns:a16="http://schemas.microsoft.com/office/drawing/2014/main" id="{6DCC8E1A-5B0F-C305-AEE2-1FCA49A1DDE0}"/>
              </a:ext>
            </a:extLst>
          </p:cNvPr>
          <p:cNvSpPr/>
          <p:nvPr/>
        </p:nvSpPr>
        <p:spPr>
          <a:xfrm>
            <a:off x="5611330" y="4764401"/>
            <a:ext cx="599344" cy="65184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1" name="任意多边形: 形状 70">
            <a:extLst>
              <a:ext uri="{FF2B5EF4-FFF2-40B4-BE49-F238E27FC236}">
                <a16:creationId xmlns:a16="http://schemas.microsoft.com/office/drawing/2014/main" id="{EC86E8DF-9C8C-48FC-BFDC-BDA8F98FAB12}"/>
              </a:ext>
            </a:extLst>
          </p:cNvPr>
          <p:cNvSpPr/>
          <p:nvPr/>
        </p:nvSpPr>
        <p:spPr>
          <a:xfrm>
            <a:off x="5711777" y="522487"/>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9" name="任意多边形: 形状 78">
            <a:extLst>
              <a:ext uri="{FF2B5EF4-FFF2-40B4-BE49-F238E27FC236}">
                <a16:creationId xmlns:a16="http://schemas.microsoft.com/office/drawing/2014/main" id="{798C49D6-B7AF-AFAD-8390-B530D6778099}"/>
              </a:ext>
            </a:extLst>
          </p:cNvPr>
          <p:cNvSpPr/>
          <p:nvPr/>
        </p:nvSpPr>
        <p:spPr>
          <a:xfrm flipV="1">
            <a:off x="5711777" y="6132280"/>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bg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94880" y="1609626"/>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94880" y="2002849"/>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94880" y="2396072"/>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6" name="椭圆 115">
            <a:extLst>
              <a:ext uri="{FF2B5EF4-FFF2-40B4-BE49-F238E27FC236}">
                <a16:creationId xmlns:a16="http://schemas.microsoft.com/office/drawing/2014/main" id="{4A3B985D-94CB-3CFD-EE64-8D863946A985}"/>
              </a:ext>
            </a:extLst>
          </p:cNvPr>
          <p:cNvSpPr/>
          <p:nvPr/>
        </p:nvSpPr>
        <p:spPr>
          <a:xfrm flipV="1">
            <a:off x="2070822" y="2895963"/>
            <a:ext cx="890958" cy="194085"/>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7" name="椭圆 116">
            <a:extLst>
              <a:ext uri="{FF2B5EF4-FFF2-40B4-BE49-F238E27FC236}">
                <a16:creationId xmlns:a16="http://schemas.microsoft.com/office/drawing/2014/main" id="{D3231195-75C1-D87A-C6A4-2A2CE1B11AB1}"/>
              </a:ext>
            </a:extLst>
          </p:cNvPr>
          <p:cNvSpPr/>
          <p:nvPr/>
        </p:nvSpPr>
        <p:spPr>
          <a:xfrm flipV="1">
            <a:off x="2070822" y="2780958"/>
            <a:ext cx="890958" cy="194085"/>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8" name="椭圆 117">
            <a:extLst>
              <a:ext uri="{FF2B5EF4-FFF2-40B4-BE49-F238E27FC236}">
                <a16:creationId xmlns:a16="http://schemas.microsoft.com/office/drawing/2014/main" id="{05BB0C7E-2B98-633C-7999-472B4FA874B5}"/>
              </a:ext>
            </a:extLst>
          </p:cNvPr>
          <p:cNvSpPr/>
          <p:nvPr/>
        </p:nvSpPr>
        <p:spPr>
          <a:xfrm flipV="1">
            <a:off x="2070822" y="2664083"/>
            <a:ext cx="890958" cy="194085"/>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0" name="矩形: 圆角 119">
            <a:extLst>
              <a:ext uri="{FF2B5EF4-FFF2-40B4-BE49-F238E27FC236}">
                <a16:creationId xmlns:a16="http://schemas.microsoft.com/office/drawing/2014/main" id="{34AA22D7-9655-EE7E-B33A-6A83A8B34C60}"/>
              </a:ext>
            </a:extLst>
          </p:cNvPr>
          <p:cNvSpPr/>
          <p:nvPr/>
        </p:nvSpPr>
        <p:spPr>
          <a:xfrm>
            <a:off x="8105604" y="5327503"/>
            <a:ext cx="3181475" cy="432931"/>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8105604" y="5464942"/>
            <a:ext cx="265414" cy="295492"/>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1019104" y="5327503"/>
            <a:ext cx="265414" cy="295492"/>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4" name="图形 25">
            <a:extLst>
              <a:ext uri="{FF2B5EF4-FFF2-40B4-BE49-F238E27FC236}">
                <a16:creationId xmlns:a16="http://schemas.microsoft.com/office/drawing/2014/main" id="{8394107A-A460-12D6-BDE5-D361EDCB1C29}"/>
              </a:ext>
            </a:extLst>
          </p:cNvPr>
          <p:cNvSpPr/>
          <p:nvPr/>
        </p:nvSpPr>
        <p:spPr>
          <a:xfrm rot="5400000">
            <a:off x="11702813" y="2083319"/>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02753" y="4484177"/>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20557" y="3386327"/>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3" name="直接连接符 132">
            <a:extLst>
              <a:ext uri="{FF2B5EF4-FFF2-40B4-BE49-F238E27FC236}">
                <a16:creationId xmlns:a16="http://schemas.microsoft.com/office/drawing/2014/main" id="{07C3CBC3-068D-530A-788E-E0E919CB4E20}"/>
              </a:ext>
            </a:extLst>
          </p:cNvPr>
          <p:cNvCxnSpPr/>
          <p:nvPr/>
        </p:nvCxnSpPr>
        <p:spPr>
          <a:xfrm flipV="1">
            <a:off x="9971247" y="6493962"/>
            <a:ext cx="137338" cy="87619"/>
          </a:xfrm>
          <a:prstGeom prst="line">
            <a:avLst/>
          </a:prstGeom>
          <a:ln w="19050"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35" name="直接连接符 134">
            <a:extLst>
              <a:ext uri="{FF2B5EF4-FFF2-40B4-BE49-F238E27FC236}">
                <a16:creationId xmlns:a16="http://schemas.microsoft.com/office/drawing/2014/main" id="{79EFF147-1B46-B8AB-3BC2-C9A2F75F6D13}"/>
              </a:ext>
            </a:extLst>
          </p:cNvPr>
          <p:cNvCxnSpPr/>
          <p:nvPr/>
        </p:nvCxnSpPr>
        <p:spPr>
          <a:xfrm flipV="1">
            <a:off x="10044354"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6" name="直接连接符 135">
            <a:extLst>
              <a:ext uri="{FF2B5EF4-FFF2-40B4-BE49-F238E27FC236}">
                <a16:creationId xmlns:a16="http://schemas.microsoft.com/office/drawing/2014/main" id="{71B96D34-6A6E-DB1C-56A8-5E1DC96FFE9D}"/>
              </a:ext>
            </a:extLst>
          </p:cNvPr>
          <p:cNvCxnSpPr/>
          <p:nvPr/>
        </p:nvCxnSpPr>
        <p:spPr>
          <a:xfrm flipV="1">
            <a:off x="10117460"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7" name="直接连接符 136">
            <a:extLst>
              <a:ext uri="{FF2B5EF4-FFF2-40B4-BE49-F238E27FC236}">
                <a16:creationId xmlns:a16="http://schemas.microsoft.com/office/drawing/2014/main" id="{7404CCCF-E41C-9D0F-213F-79C371CFC323}"/>
              </a:ext>
            </a:extLst>
          </p:cNvPr>
          <p:cNvCxnSpPr/>
          <p:nvPr/>
        </p:nvCxnSpPr>
        <p:spPr>
          <a:xfrm flipV="1">
            <a:off x="10190566"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8" name="直接连接符 137">
            <a:extLst>
              <a:ext uri="{FF2B5EF4-FFF2-40B4-BE49-F238E27FC236}">
                <a16:creationId xmlns:a16="http://schemas.microsoft.com/office/drawing/2014/main" id="{F9C29806-8981-F62B-835B-65698D7EA2EB}"/>
              </a:ext>
            </a:extLst>
          </p:cNvPr>
          <p:cNvCxnSpPr/>
          <p:nvPr/>
        </p:nvCxnSpPr>
        <p:spPr>
          <a:xfrm flipV="1">
            <a:off x="10263673"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9" name="直接连接符 138">
            <a:extLst>
              <a:ext uri="{FF2B5EF4-FFF2-40B4-BE49-F238E27FC236}">
                <a16:creationId xmlns:a16="http://schemas.microsoft.com/office/drawing/2014/main" id="{C6265F20-5CB5-7F45-C268-1F2CF146BB25}"/>
              </a:ext>
            </a:extLst>
          </p:cNvPr>
          <p:cNvCxnSpPr/>
          <p:nvPr/>
        </p:nvCxnSpPr>
        <p:spPr>
          <a:xfrm flipV="1">
            <a:off x="10336779"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0" name="直接连接符 139">
            <a:extLst>
              <a:ext uri="{FF2B5EF4-FFF2-40B4-BE49-F238E27FC236}">
                <a16:creationId xmlns:a16="http://schemas.microsoft.com/office/drawing/2014/main" id="{BAB8429B-724D-8E0D-F246-2984A3DA3A5C}"/>
              </a:ext>
            </a:extLst>
          </p:cNvPr>
          <p:cNvCxnSpPr/>
          <p:nvPr/>
        </p:nvCxnSpPr>
        <p:spPr>
          <a:xfrm flipV="1">
            <a:off x="10409886"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1" name="直接连接符 140">
            <a:extLst>
              <a:ext uri="{FF2B5EF4-FFF2-40B4-BE49-F238E27FC236}">
                <a16:creationId xmlns:a16="http://schemas.microsoft.com/office/drawing/2014/main" id="{D6D2CDC5-2688-2B76-8E35-7C1E1BEB84E3}"/>
              </a:ext>
            </a:extLst>
          </p:cNvPr>
          <p:cNvCxnSpPr/>
          <p:nvPr/>
        </p:nvCxnSpPr>
        <p:spPr>
          <a:xfrm flipV="1">
            <a:off x="10482992"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2" name="直接连接符 141">
            <a:extLst>
              <a:ext uri="{FF2B5EF4-FFF2-40B4-BE49-F238E27FC236}">
                <a16:creationId xmlns:a16="http://schemas.microsoft.com/office/drawing/2014/main" id="{80F38581-2D0C-0776-A4D8-FE6F1BD5873B}"/>
              </a:ext>
            </a:extLst>
          </p:cNvPr>
          <p:cNvCxnSpPr/>
          <p:nvPr/>
        </p:nvCxnSpPr>
        <p:spPr>
          <a:xfrm flipV="1">
            <a:off x="10556099"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3" name="直接连接符 142">
            <a:extLst>
              <a:ext uri="{FF2B5EF4-FFF2-40B4-BE49-F238E27FC236}">
                <a16:creationId xmlns:a16="http://schemas.microsoft.com/office/drawing/2014/main" id="{4545864C-F6C2-C284-1F56-E4692FE2D344}"/>
              </a:ext>
            </a:extLst>
          </p:cNvPr>
          <p:cNvCxnSpPr/>
          <p:nvPr/>
        </p:nvCxnSpPr>
        <p:spPr>
          <a:xfrm flipV="1">
            <a:off x="10629205"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4" name="直接连接符 143">
            <a:extLst>
              <a:ext uri="{FF2B5EF4-FFF2-40B4-BE49-F238E27FC236}">
                <a16:creationId xmlns:a16="http://schemas.microsoft.com/office/drawing/2014/main" id="{788E7D7D-0E5B-C772-7A0B-A94803596751}"/>
              </a:ext>
            </a:extLst>
          </p:cNvPr>
          <p:cNvCxnSpPr/>
          <p:nvPr/>
        </p:nvCxnSpPr>
        <p:spPr>
          <a:xfrm flipV="1">
            <a:off x="10702312"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5" name="直接连接符 144">
            <a:extLst>
              <a:ext uri="{FF2B5EF4-FFF2-40B4-BE49-F238E27FC236}">
                <a16:creationId xmlns:a16="http://schemas.microsoft.com/office/drawing/2014/main" id="{BCA41DF6-AB54-4E0F-B359-0F397A492C76}"/>
              </a:ext>
            </a:extLst>
          </p:cNvPr>
          <p:cNvCxnSpPr/>
          <p:nvPr/>
        </p:nvCxnSpPr>
        <p:spPr>
          <a:xfrm flipV="1">
            <a:off x="10775418"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6" name="直接连接符 145">
            <a:extLst>
              <a:ext uri="{FF2B5EF4-FFF2-40B4-BE49-F238E27FC236}">
                <a16:creationId xmlns:a16="http://schemas.microsoft.com/office/drawing/2014/main" id="{D0C570CA-34A4-C5F4-7A7F-805869EF19D5}"/>
              </a:ext>
            </a:extLst>
          </p:cNvPr>
          <p:cNvCxnSpPr/>
          <p:nvPr/>
        </p:nvCxnSpPr>
        <p:spPr>
          <a:xfrm flipV="1">
            <a:off x="10848525"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7" name="直接连接符 146">
            <a:extLst>
              <a:ext uri="{FF2B5EF4-FFF2-40B4-BE49-F238E27FC236}">
                <a16:creationId xmlns:a16="http://schemas.microsoft.com/office/drawing/2014/main" id="{8155924F-5B57-2B37-30B6-9B012A5F288F}"/>
              </a:ext>
            </a:extLst>
          </p:cNvPr>
          <p:cNvCxnSpPr/>
          <p:nvPr/>
        </p:nvCxnSpPr>
        <p:spPr>
          <a:xfrm flipV="1">
            <a:off x="10921631"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8" name="直接连接符 147">
            <a:extLst>
              <a:ext uri="{FF2B5EF4-FFF2-40B4-BE49-F238E27FC236}">
                <a16:creationId xmlns:a16="http://schemas.microsoft.com/office/drawing/2014/main" id="{093A312A-8114-7C43-73A6-1FD39405A96B}"/>
              </a:ext>
            </a:extLst>
          </p:cNvPr>
          <p:cNvCxnSpPr/>
          <p:nvPr/>
        </p:nvCxnSpPr>
        <p:spPr>
          <a:xfrm flipV="1">
            <a:off x="10994738"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9" name="直接连接符 148">
            <a:extLst>
              <a:ext uri="{FF2B5EF4-FFF2-40B4-BE49-F238E27FC236}">
                <a16:creationId xmlns:a16="http://schemas.microsoft.com/office/drawing/2014/main" id="{1168A752-848A-1435-5588-78A9FACDCE5F}"/>
              </a:ext>
            </a:extLst>
          </p:cNvPr>
          <p:cNvCxnSpPr/>
          <p:nvPr/>
        </p:nvCxnSpPr>
        <p:spPr>
          <a:xfrm flipV="1">
            <a:off x="11067844"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0" name="直接连接符 149">
            <a:extLst>
              <a:ext uri="{FF2B5EF4-FFF2-40B4-BE49-F238E27FC236}">
                <a16:creationId xmlns:a16="http://schemas.microsoft.com/office/drawing/2014/main" id="{1EF86F91-A3E9-4C03-921E-76B6E81E3A73}"/>
              </a:ext>
            </a:extLst>
          </p:cNvPr>
          <p:cNvCxnSpPr/>
          <p:nvPr/>
        </p:nvCxnSpPr>
        <p:spPr>
          <a:xfrm flipV="1">
            <a:off x="11140951"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1" name="直接连接符 150">
            <a:extLst>
              <a:ext uri="{FF2B5EF4-FFF2-40B4-BE49-F238E27FC236}">
                <a16:creationId xmlns:a16="http://schemas.microsoft.com/office/drawing/2014/main" id="{7287377E-FA21-D608-A53C-453B91933C46}"/>
              </a:ext>
            </a:extLst>
          </p:cNvPr>
          <p:cNvCxnSpPr/>
          <p:nvPr/>
        </p:nvCxnSpPr>
        <p:spPr>
          <a:xfrm flipV="1">
            <a:off x="11214057"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4" name="直接连接符 133">
            <a:extLst>
              <a:ext uri="{FF2B5EF4-FFF2-40B4-BE49-F238E27FC236}">
                <a16:creationId xmlns:a16="http://schemas.microsoft.com/office/drawing/2014/main" id="{63274EF5-A93F-626A-ED94-E56E39BC8C7B}"/>
              </a:ext>
            </a:extLst>
          </p:cNvPr>
          <p:cNvCxnSpPr/>
          <p:nvPr/>
        </p:nvCxnSpPr>
        <p:spPr>
          <a:xfrm flipV="1">
            <a:off x="11287164" y="6493962"/>
            <a:ext cx="137338" cy="87619"/>
          </a:xfrm>
          <a:prstGeom prst="line">
            <a:avLst/>
          </a:prstGeom>
          <a:ln w="19050" cap="rnd">
            <a:solidFill>
              <a:schemeClr val="accent5"/>
            </a:solidFill>
            <a:round/>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C5546508-AB57-C5E7-2DA0-C39FBCD33CA8}"/>
              </a:ext>
            </a:extLst>
          </p:cNvPr>
          <p:cNvGrpSpPr/>
          <p:nvPr/>
        </p:nvGrpSpPr>
        <p:grpSpPr>
          <a:xfrm>
            <a:off x="3112028" y="5938494"/>
            <a:ext cx="414746" cy="164279"/>
            <a:chOff x="19129214" y="-2569947"/>
            <a:chExt cx="958712" cy="423513"/>
          </a:xfrm>
        </p:grpSpPr>
        <p:sp>
          <p:nvSpPr>
            <p:cNvPr id="2" name="等腰三角形 1">
              <a:extLst>
                <a:ext uri="{FF2B5EF4-FFF2-40B4-BE49-F238E27FC236}">
                  <a16:creationId xmlns:a16="http://schemas.microsoft.com/office/drawing/2014/main" id="{35B4EDCF-8202-379A-8ACB-C718362BD533}"/>
                </a:ext>
              </a:extLst>
            </p:cNvPr>
            <p:cNvSpPr/>
            <p:nvPr/>
          </p:nvSpPr>
          <p:spPr>
            <a:xfrm rot="5400000">
              <a:off x="19760681"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2" name="等腰三角形 81">
              <a:extLst>
                <a:ext uri="{FF2B5EF4-FFF2-40B4-BE49-F238E27FC236}">
                  <a16:creationId xmlns:a16="http://schemas.microsoft.com/office/drawing/2014/main" id="{FA5F5DB1-44E0-5D8B-D7D4-3F9B152F8E95}"/>
                </a:ext>
              </a:extLst>
            </p:cNvPr>
            <p:cNvSpPr/>
            <p:nvPr/>
          </p:nvSpPr>
          <p:spPr>
            <a:xfrm rot="5400000">
              <a:off x="19396813"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3" name="等腰三角形 82">
              <a:extLst>
                <a:ext uri="{FF2B5EF4-FFF2-40B4-BE49-F238E27FC236}">
                  <a16:creationId xmlns:a16="http://schemas.microsoft.com/office/drawing/2014/main" id="{0D2CE62F-0019-A04A-8B7C-837B2186BA15}"/>
                </a:ext>
              </a:extLst>
            </p:cNvPr>
            <p:cNvSpPr/>
            <p:nvPr/>
          </p:nvSpPr>
          <p:spPr>
            <a:xfrm rot="5400000">
              <a:off x="19032945"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cxnSp>
        <p:nvCxnSpPr>
          <p:cNvPr id="6" name="直接连接符 5">
            <a:extLst>
              <a:ext uri="{FF2B5EF4-FFF2-40B4-BE49-F238E27FC236}">
                <a16:creationId xmlns:a16="http://schemas.microsoft.com/office/drawing/2014/main" id="{70435FB6-34F3-9CCE-F834-32893FC818A7}"/>
              </a:ext>
            </a:extLst>
          </p:cNvPr>
          <p:cNvCxnSpPr>
            <a:cxnSpLocks/>
          </p:cNvCxnSpPr>
          <p:nvPr/>
        </p:nvCxnSpPr>
        <p:spPr>
          <a:xfrm flipH="1">
            <a:off x="773141" y="6020634"/>
            <a:ext cx="2254722" cy="0"/>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873F62F1-AEE5-051F-BBCE-D4C15AF5F6A9}"/>
              </a:ext>
            </a:extLst>
          </p:cNvPr>
          <p:cNvGrpSpPr/>
          <p:nvPr/>
        </p:nvGrpSpPr>
        <p:grpSpPr>
          <a:xfrm>
            <a:off x="768360" y="5799085"/>
            <a:ext cx="553595" cy="112381"/>
            <a:chOff x="19249714" y="-3754229"/>
            <a:chExt cx="1279670" cy="259776"/>
          </a:xfrm>
        </p:grpSpPr>
        <p:sp>
          <p:nvSpPr>
            <p:cNvPr id="8" name="椭圆 7">
              <a:extLst>
                <a:ext uri="{FF2B5EF4-FFF2-40B4-BE49-F238E27FC236}">
                  <a16:creationId xmlns:a16="http://schemas.microsoft.com/office/drawing/2014/main" id="{8A09A464-9F3B-01C2-1AAE-48A0365A183B}"/>
                </a:ext>
              </a:extLst>
            </p:cNvPr>
            <p:cNvSpPr/>
            <p:nvPr/>
          </p:nvSpPr>
          <p:spPr>
            <a:xfrm>
              <a:off x="1924971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90" name="椭圆 89">
              <a:extLst>
                <a:ext uri="{FF2B5EF4-FFF2-40B4-BE49-F238E27FC236}">
                  <a16:creationId xmlns:a16="http://schemas.microsoft.com/office/drawing/2014/main" id="{4E922D2E-1571-127B-AEEA-9864FE35611B}"/>
                </a:ext>
              </a:extLst>
            </p:cNvPr>
            <p:cNvSpPr/>
            <p:nvPr/>
          </p:nvSpPr>
          <p:spPr>
            <a:xfrm>
              <a:off x="19589679"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97" name="椭圆 96">
              <a:extLst>
                <a:ext uri="{FF2B5EF4-FFF2-40B4-BE49-F238E27FC236}">
                  <a16:creationId xmlns:a16="http://schemas.microsoft.com/office/drawing/2014/main" id="{8296E3F3-3AE0-BA0A-D96C-485CE6677434}"/>
                </a:ext>
              </a:extLst>
            </p:cNvPr>
            <p:cNvSpPr/>
            <p:nvPr/>
          </p:nvSpPr>
          <p:spPr>
            <a:xfrm>
              <a:off x="1992964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9" name="椭圆 108">
              <a:extLst>
                <a:ext uri="{FF2B5EF4-FFF2-40B4-BE49-F238E27FC236}">
                  <a16:creationId xmlns:a16="http://schemas.microsoft.com/office/drawing/2014/main" id="{1694AE35-7A6E-3B89-929B-2E29D4C47E61}"/>
                </a:ext>
              </a:extLst>
            </p:cNvPr>
            <p:cNvSpPr/>
            <p:nvPr/>
          </p:nvSpPr>
          <p:spPr>
            <a:xfrm>
              <a:off x="20269608" y="-3754229"/>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10" name="矩形: 圆角 9">
            <a:extLst>
              <a:ext uri="{FF2B5EF4-FFF2-40B4-BE49-F238E27FC236}">
                <a16:creationId xmlns:a16="http://schemas.microsoft.com/office/drawing/2014/main" id="{95E4FC67-97E4-1305-2E92-3225C371F01C}"/>
              </a:ext>
            </a:extLst>
          </p:cNvPr>
          <p:cNvSpPr/>
          <p:nvPr/>
        </p:nvSpPr>
        <p:spPr>
          <a:xfrm>
            <a:off x="1483452" y="5897717"/>
            <a:ext cx="1318324" cy="245834"/>
          </a:xfrm>
          <a:prstGeom prst="roundRect">
            <a:avLst>
              <a:gd name="adj" fmla="val 35918"/>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308" name="图形 307">
            <a:extLst>
              <a:ext uri="{FF2B5EF4-FFF2-40B4-BE49-F238E27FC236}">
                <a16:creationId xmlns:a16="http://schemas.microsoft.com/office/drawing/2014/main" id="{24D9EF16-9371-24F5-963A-FA5CC58E19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681784" y="3482343"/>
            <a:ext cx="3072652" cy="143306"/>
          </a:xfrm>
          <a:prstGeom prst="rect">
            <a:avLst/>
          </a:prstGeom>
        </p:spPr>
      </p:pic>
      <p:sp>
        <p:nvSpPr>
          <p:cNvPr id="311" name="任意多边形: 形状 310">
            <a:extLst>
              <a:ext uri="{FF2B5EF4-FFF2-40B4-BE49-F238E27FC236}">
                <a16:creationId xmlns:a16="http://schemas.microsoft.com/office/drawing/2014/main" id="{C729ED55-2D09-DE31-A3FB-908172DF0477}"/>
              </a:ext>
            </a:extLst>
          </p:cNvPr>
          <p:cNvSpPr/>
          <p:nvPr/>
        </p:nvSpPr>
        <p:spPr>
          <a:xfrm>
            <a:off x="1259598" y="6442504"/>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531015" y="6353106"/>
            <a:ext cx="885994" cy="369332"/>
          </a:xfrm>
          <a:prstGeom prst="rect">
            <a:avLst/>
          </a:prstGeom>
          <a:noFill/>
        </p:spPr>
        <p:txBody>
          <a:bodyPr wrap="square" rtlCol="0">
            <a:noAutofit/>
          </a:bodyPr>
          <a:lstStyle/>
          <a:p>
            <a:pPr algn="ctr"/>
            <a:r>
              <a:rPr lang="en-US" altLang="zh-CN" dirty="0">
                <a:solidFill>
                  <a:schemeClr val="lt1"/>
                </a:solidFill>
                <a:latin typeface="MiSans Light" panose="00000400000000000000" pitchFamily="2" charset="-122"/>
                <a:ea typeface="MiSans Light" panose="00000400000000000000" pitchFamily="2" charset="-122"/>
              </a:rPr>
              <a:t>WIN</a:t>
            </a:r>
            <a:endParaRPr lang="zh-CN" altLang="en-US" dirty="0">
              <a:solidFill>
                <a:schemeClr val="lt1"/>
              </a:solidFill>
              <a:latin typeface="MiSans Light" panose="00000400000000000000" pitchFamily="2" charset="-122"/>
              <a:ea typeface="MiSans Light" panose="00000400000000000000" pitchFamily="2" charset="-122"/>
            </a:endParaRPr>
          </a:p>
        </p:txBody>
      </p:sp>
      <p:sp>
        <p:nvSpPr>
          <p:cNvPr id="314" name="椭圆 313">
            <a:extLst>
              <a:ext uri="{FF2B5EF4-FFF2-40B4-BE49-F238E27FC236}">
                <a16:creationId xmlns:a16="http://schemas.microsoft.com/office/drawing/2014/main" id="{AD6E1D90-4034-53D1-1D5F-6FA7593B21B2}"/>
              </a:ext>
            </a:extLst>
          </p:cNvPr>
          <p:cNvSpPr/>
          <p:nvPr/>
        </p:nvSpPr>
        <p:spPr>
          <a:xfrm rot="5400000">
            <a:off x="11701977" y="5030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01977" y="84299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01977" y="118296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01977" y="152292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bg1"/>
              </a:solidFill>
              <a:latin typeface="MiSans" panose="00000500000000000000" pitchFamily="2" charset="-122"/>
              <a:ea typeface="MiSans" panose="00000500000000000000" pitchFamily="2" charset="-122"/>
              <a:sym typeface="MiSans" panose="00000500000000000000" pitchFamily="2" charset="-122"/>
            </a:endParaRPr>
          </a:p>
        </p:txBody>
      </p:sp>
      <p:sp>
        <p:nvSpPr>
          <p:cNvPr id="359" name="不完整圆 358">
            <a:extLst>
              <a:ext uri="{FF2B5EF4-FFF2-40B4-BE49-F238E27FC236}">
                <a16:creationId xmlns:a16="http://schemas.microsoft.com/office/drawing/2014/main" id="{652F4A51-B573-2AFE-753F-96977140286B}"/>
              </a:ext>
            </a:extLst>
          </p:cNvPr>
          <p:cNvSpPr/>
          <p:nvPr/>
        </p:nvSpPr>
        <p:spPr>
          <a:xfrm rot="5400000" flipH="1">
            <a:off x="1434477" y="793835"/>
            <a:ext cx="352164" cy="352163"/>
          </a:xfrm>
          <a:prstGeom prst="pie">
            <a:avLst>
              <a:gd name="adj1" fmla="val 0"/>
              <a:gd name="adj2" fmla="val 107758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latin typeface="MiSans" panose="00000500000000000000" pitchFamily="2" charset="-122"/>
              <a:ea typeface="MiSans" panose="00000500000000000000" pitchFamily="2" charset="-122"/>
              <a:sym typeface="MiSans" panose="00000500000000000000" pitchFamily="2" charset="-122"/>
            </a:endParaRPr>
          </a:p>
        </p:txBody>
      </p:sp>
      <p:sp>
        <p:nvSpPr>
          <p:cNvPr id="360" name="不完整圆 359">
            <a:extLst>
              <a:ext uri="{FF2B5EF4-FFF2-40B4-BE49-F238E27FC236}">
                <a16:creationId xmlns:a16="http://schemas.microsoft.com/office/drawing/2014/main" id="{0D676E9B-5B54-6809-CAD2-ADDE84B70876}"/>
              </a:ext>
            </a:extLst>
          </p:cNvPr>
          <p:cNvSpPr/>
          <p:nvPr/>
        </p:nvSpPr>
        <p:spPr>
          <a:xfrm rot="5400000" flipH="1">
            <a:off x="1258395" y="793835"/>
            <a:ext cx="352164" cy="352163"/>
          </a:xfrm>
          <a:prstGeom prst="pie">
            <a:avLst>
              <a:gd name="adj1" fmla="val 0"/>
              <a:gd name="adj2" fmla="val 107758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latin typeface="MiSans" panose="00000500000000000000" pitchFamily="2" charset="-122"/>
              <a:ea typeface="MiSans" panose="00000500000000000000" pitchFamily="2" charset="-122"/>
              <a:sym typeface="MiSans" panose="00000500000000000000" pitchFamily="2" charset="-122"/>
            </a:endParaRPr>
          </a:p>
        </p:txBody>
      </p:sp>
      <p:sp>
        <p:nvSpPr>
          <p:cNvPr id="361" name="不完整圆 360">
            <a:extLst>
              <a:ext uri="{FF2B5EF4-FFF2-40B4-BE49-F238E27FC236}">
                <a16:creationId xmlns:a16="http://schemas.microsoft.com/office/drawing/2014/main" id="{396D0197-27B3-4E93-4FFE-CEEA473933FA}"/>
              </a:ext>
            </a:extLst>
          </p:cNvPr>
          <p:cNvSpPr/>
          <p:nvPr/>
        </p:nvSpPr>
        <p:spPr>
          <a:xfrm rot="5400000" flipH="1">
            <a:off x="1082313" y="793835"/>
            <a:ext cx="352164" cy="352163"/>
          </a:xfrm>
          <a:prstGeom prst="pie">
            <a:avLst>
              <a:gd name="adj1" fmla="val 0"/>
              <a:gd name="adj2" fmla="val 107758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latin typeface="MiSans" panose="00000500000000000000" pitchFamily="2" charset="-122"/>
              <a:ea typeface="MiSans" panose="00000500000000000000" pitchFamily="2" charset="-122"/>
              <a:sym typeface="MiSans" panose="00000500000000000000" pitchFamily="2" charset="-122"/>
            </a:endParaRPr>
          </a:p>
        </p:txBody>
      </p:sp>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750771" y="242458"/>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1033857" y="242458"/>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1424499" y="242458"/>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78" name="矩形 377">
            <a:extLst>
              <a:ext uri="{FF2B5EF4-FFF2-40B4-BE49-F238E27FC236}">
                <a16:creationId xmlns:a16="http://schemas.microsoft.com/office/drawing/2014/main" id="{B853B157-8670-9698-6F3D-B36F89DC48F0}"/>
              </a:ext>
            </a:extLst>
          </p:cNvPr>
          <p:cNvSpPr/>
          <p:nvPr/>
        </p:nvSpPr>
        <p:spPr>
          <a:xfrm>
            <a:off x="5907821" y="1191943"/>
            <a:ext cx="85501" cy="30021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79" name="矩形 378">
            <a:extLst>
              <a:ext uri="{FF2B5EF4-FFF2-40B4-BE49-F238E27FC236}">
                <a16:creationId xmlns:a16="http://schemas.microsoft.com/office/drawing/2014/main" id="{8CE3DEA8-017C-8C4D-0A00-DD1189489D05}"/>
              </a:ext>
            </a:extLst>
          </p:cNvPr>
          <p:cNvSpPr/>
          <p:nvPr/>
        </p:nvSpPr>
        <p:spPr>
          <a:xfrm>
            <a:off x="6034144" y="1248411"/>
            <a:ext cx="85501" cy="243742"/>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80" name="矩形 379">
            <a:extLst>
              <a:ext uri="{FF2B5EF4-FFF2-40B4-BE49-F238E27FC236}">
                <a16:creationId xmlns:a16="http://schemas.microsoft.com/office/drawing/2014/main" id="{F01B4D97-E33F-C1CE-EC5C-1E7DC1D2CF62}"/>
              </a:ext>
            </a:extLst>
          </p:cNvPr>
          <p:cNvSpPr/>
          <p:nvPr/>
        </p:nvSpPr>
        <p:spPr>
          <a:xfrm>
            <a:off x="6160467" y="1293254"/>
            <a:ext cx="85501" cy="198899"/>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EE2F38BF-08ED-3252-7859-FB0B4ADD10DE}"/>
              </a:ext>
            </a:extLst>
          </p:cNvPr>
          <p:cNvSpPr/>
          <p:nvPr/>
        </p:nvSpPr>
        <p:spPr>
          <a:xfrm>
            <a:off x="10939422" y="5423266"/>
            <a:ext cx="232784" cy="226607"/>
          </a:xfrm>
          <a:custGeom>
            <a:avLst/>
            <a:gdLst>
              <a:gd name="connsiteX0" fmla="*/ 399855 w 399855"/>
              <a:gd name="connsiteY0" fmla="*/ 194607 h 389245"/>
              <a:gd name="connsiteX1" fmla="*/ 341301 w 399855"/>
              <a:gd name="connsiteY1" fmla="*/ 56986 h 389245"/>
              <a:gd name="connsiteX2" fmla="*/ 199928 w 399855"/>
              <a:gd name="connsiteY2" fmla="*/ 0 h 389245"/>
              <a:gd name="connsiteX3" fmla="*/ 58554 w 399855"/>
              <a:gd name="connsiteY3" fmla="*/ 56986 h 389245"/>
              <a:gd name="connsiteX4" fmla="*/ 0 w 399855"/>
              <a:gd name="connsiteY4" fmla="*/ 194607 h 389245"/>
              <a:gd name="connsiteX5" fmla="*/ 58554 w 399855"/>
              <a:gd name="connsiteY5" fmla="*/ 332229 h 389245"/>
              <a:gd name="connsiteX6" fmla="*/ 84910 w 399855"/>
              <a:gd name="connsiteY6" fmla="*/ 353879 h 389245"/>
              <a:gd name="connsiteX7" fmla="*/ 84910 w 399855"/>
              <a:gd name="connsiteY7" fmla="*/ 354402 h 389245"/>
              <a:gd name="connsiteX8" fmla="*/ 85679 w 399855"/>
              <a:gd name="connsiteY8" fmla="*/ 354402 h 389245"/>
              <a:gd name="connsiteX9" fmla="*/ 199897 w 399855"/>
              <a:gd name="connsiteY9" fmla="*/ 389245 h 389245"/>
              <a:gd name="connsiteX10" fmla="*/ 314115 w 399855"/>
              <a:gd name="connsiteY10" fmla="*/ 354402 h 389245"/>
              <a:gd name="connsiteX11" fmla="*/ 314884 w 399855"/>
              <a:gd name="connsiteY11" fmla="*/ 354402 h 389245"/>
              <a:gd name="connsiteX12" fmla="*/ 314884 w 399855"/>
              <a:gd name="connsiteY12" fmla="*/ 353879 h 389245"/>
              <a:gd name="connsiteX13" fmla="*/ 341270 w 399855"/>
              <a:gd name="connsiteY13" fmla="*/ 332229 h 389245"/>
              <a:gd name="connsiteX14" fmla="*/ 399855 w 399855"/>
              <a:gd name="connsiteY14" fmla="*/ 194607 h 389245"/>
              <a:gd name="connsiteX15" fmla="*/ 9103 w 399855"/>
              <a:gd name="connsiteY15" fmla="*/ 236924 h 389245"/>
              <a:gd name="connsiteX16" fmla="*/ 27001 w 399855"/>
              <a:gd name="connsiteY16" fmla="*/ 236924 h 389245"/>
              <a:gd name="connsiteX17" fmla="*/ 53695 w 399855"/>
              <a:gd name="connsiteY17" fmla="*/ 304489 h 389245"/>
              <a:gd name="connsiteX18" fmla="*/ 40072 w 399855"/>
              <a:gd name="connsiteY18" fmla="*/ 304489 h 389245"/>
              <a:gd name="connsiteX19" fmla="*/ 9103 w 399855"/>
              <a:gd name="connsiteY19" fmla="*/ 236924 h 389245"/>
              <a:gd name="connsiteX20" fmla="*/ 31368 w 399855"/>
              <a:gd name="connsiteY20" fmla="*/ 236924 h 389245"/>
              <a:gd name="connsiteX21" fmla="*/ 76514 w 399855"/>
              <a:gd name="connsiteY21" fmla="*/ 236924 h 389245"/>
              <a:gd name="connsiteX22" fmla="*/ 95489 w 399855"/>
              <a:gd name="connsiteY22" fmla="*/ 304489 h 389245"/>
              <a:gd name="connsiteX23" fmla="*/ 58708 w 399855"/>
              <a:gd name="connsiteY23" fmla="*/ 304489 h 389245"/>
              <a:gd name="connsiteX24" fmla="*/ 31368 w 399855"/>
              <a:gd name="connsiteY24" fmla="*/ 236924 h 389245"/>
              <a:gd name="connsiteX25" fmla="*/ 27063 w 399855"/>
              <a:gd name="connsiteY25" fmla="*/ 194607 h 389245"/>
              <a:gd name="connsiteX26" fmla="*/ 30846 w 399855"/>
              <a:gd name="connsiteY26" fmla="*/ 154905 h 389245"/>
              <a:gd name="connsiteX27" fmla="*/ 76145 w 399855"/>
              <a:gd name="connsiteY27" fmla="*/ 154905 h 389245"/>
              <a:gd name="connsiteX28" fmla="*/ 73501 w 399855"/>
              <a:gd name="connsiteY28" fmla="*/ 194607 h 389245"/>
              <a:gd name="connsiteX29" fmla="*/ 75899 w 399855"/>
              <a:gd name="connsiteY29" fmla="*/ 232772 h 389245"/>
              <a:gd name="connsiteX30" fmla="*/ 30538 w 399855"/>
              <a:gd name="connsiteY30" fmla="*/ 232772 h 389245"/>
              <a:gd name="connsiteX31" fmla="*/ 27063 w 399855"/>
              <a:gd name="connsiteY31" fmla="*/ 194607 h 389245"/>
              <a:gd name="connsiteX32" fmla="*/ 59569 w 399855"/>
              <a:gd name="connsiteY32" fmla="*/ 83434 h 389245"/>
              <a:gd name="connsiteX33" fmla="*/ 96104 w 399855"/>
              <a:gd name="connsiteY33" fmla="*/ 83434 h 389245"/>
              <a:gd name="connsiteX34" fmla="*/ 76760 w 399855"/>
              <a:gd name="connsiteY34" fmla="*/ 150784 h 389245"/>
              <a:gd name="connsiteX35" fmla="*/ 31676 w 399855"/>
              <a:gd name="connsiteY35" fmla="*/ 150784 h 389245"/>
              <a:gd name="connsiteX36" fmla="*/ 59569 w 399855"/>
              <a:gd name="connsiteY36" fmla="*/ 83434 h 389245"/>
              <a:gd name="connsiteX37" fmla="*/ 27309 w 399855"/>
              <a:gd name="connsiteY37" fmla="*/ 150784 h 389245"/>
              <a:gd name="connsiteX38" fmla="*/ 9472 w 399855"/>
              <a:gd name="connsiteY38" fmla="*/ 150784 h 389245"/>
              <a:gd name="connsiteX39" fmla="*/ 41025 w 399855"/>
              <a:gd name="connsiteY39" fmla="*/ 83434 h 389245"/>
              <a:gd name="connsiteX40" fmla="*/ 54495 w 399855"/>
              <a:gd name="connsiteY40" fmla="*/ 83434 h 389245"/>
              <a:gd name="connsiteX41" fmla="*/ 27309 w 399855"/>
              <a:gd name="connsiteY41" fmla="*/ 150784 h 389245"/>
              <a:gd name="connsiteX42" fmla="*/ 390414 w 399855"/>
              <a:gd name="connsiteY42" fmla="*/ 150784 h 389245"/>
              <a:gd name="connsiteX43" fmla="*/ 372546 w 399855"/>
              <a:gd name="connsiteY43" fmla="*/ 150784 h 389245"/>
              <a:gd name="connsiteX44" fmla="*/ 345360 w 399855"/>
              <a:gd name="connsiteY44" fmla="*/ 83434 h 389245"/>
              <a:gd name="connsiteX45" fmla="*/ 358830 w 399855"/>
              <a:gd name="connsiteY45" fmla="*/ 83434 h 389245"/>
              <a:gd name="connsiteX46" fmla="*/ 390414 w 399855"/>
              <a:gd name="connsiteY46" fmla="*/ 150784 h 389245"/>
              <a:gd name="connsiteX47" fmla="*/ 368179 w 399855"/>
              <a:gd name="connsiteY47" fmla="*/ 150784 h 389245"/>
              <a:gd name="connsiteX48" fmla="*/ 323126 w 399855"/>
              <a:gd name="connsiteY48" fmla="*/ 150784 h 389245"/>
              <a:gd name="connsiteX49" fmla="*/ 303782 w 399855"/>
              <a:gd name="connsiteY49" fmla="*/ 83434 h 389245"/>
              <a:gd name="connsiteX50" fmla="*/ 340317 w 399855"/>
              <a:gd name="connsiteY50" fmla="*/ 83434 h 389245"/>
              <a:gd name="connsiteX51" fmla="*/ 368179 w 399855"/>
              <a:gd name="connsiteY51" fmla="*/ 150784 h 389245"/>
              <a:gd name="connsiteX52" fmla="*/ 372792 w 399855"/>
              <a:gd name="connsiteY52" fmla="*/ 194607 h 389245"/>
              <a:gd name="connsiteX53" fmla="*/ 369317 w 399855"/>
              <a:gd name="connsiteY53" fmla="*/ 232772 h 389245"/>
              <a:gd name="connsiteX54" fmla="*/ 323956 w 399855"/>
              <a:gd name="connsiteY54" fmla="*/ 232772 h 389245"/>
              <a:gd name="connsiteX55" fmla="*/ 326355 w 399855"/>
              <a:gd name="connsiteY55" fmla="*/ 194607 h 389245"/>
              <a:gd name="connsiteX56" fmla="*/ 323710 w 399855"/>
              <a:gd name="connsiteY56" fmla="*/ 154905 h 389245"/>
              <a:gd name="connsiteX57" fmla="*/ 369010 w 399855"/>
              <a:gd name="connsiteY57" fmla="*/ 154905 h 389245"/>
              <a:gd name="connsiteX58" fmla="*/ 372792 w 399855"/>
              <a:gd name="connsiteY58" fmla="*/ 194607 h 389245"/>
              <a:gd name="connsiteX59" fmla="*/ 232864 w 399855"/>
              <a:gd name="connsiteY59" fmla="*/ 350250 h 389245"/>
              <a:gd name="connsiteX60" fmla="*/ 238923 w 399855"/>
              <a:gd name="connsiteY60" fmla="*/ 330291 h 389245"/>
              <a:gd name="connsiteX61" fmla="*/ 243782 w 399855"/>
              <a:gd name="connsiteY61" fmla="*/ 308579 h 389245"/>
              <a:gd name="connsiteX62" fmla="*/ 297846 w 399855"/>
              <a:gd name="connsiteY62" fmla="*/ 308579 h 389245"/>
              <a:gd name="connsiteX63" fmla="*/ 270414 w 399855"/>
              <a:gd name="connsiteY63" fmla="*/ 350219 h 389245"/>
              <a:gd name="connsiteX64" fmla="*/ 232864 w 399855"/>
              <a:gd name="connsiteY64" fmla="*/ 350219 h 389245"/>
              <a:gd name="connsiteX65" fmla="*/ 266478 w 399855"/>
              <a:gd name="connsiteY65" fmla="*/ 354402 h 389245"/>
              <a:gd name="connsiteX66" fmla="*/ 213090 w 399855"/>
              <a:gd name="connsiteY66" fmla="*/ 384017 h 389245"/>
              <a:gd name="connsiteX67" fmla="*/ 231327 w 399855"/>
              <a:gd name="connsiteY67" fmla="*/ 354402 h 389245"/>
              <a:gd name="connsiteX68" fmla="*/ 266478 w 399855"/>
              <a:gd name="connsiteY68" fmla="*/ 354402 h 389245"/>
              <a:gd name="connsiteX69" fmla="*/ 129502 w 399855"/>
              <a:gd name="connsiteY69" fmla="*/ 350250 h 389245"/>
              <a:gd name="connsiteX70" fmla="*/ 102070 w 399855"/>
              <a:gd name="connsiteY70" fmla="*/ 308610 h 389245"/>
              <a:gd name="connsiteX71" fmla="*/ 156135 w 399855"/>
              <a:gd name="connsiteY71" fmla="*/ 308610 h 389245"/>
              <a:gd name="connsiteX72" fmla="*/ 160994 w 399855"/>
              <a:gd name="connsiteY72" fmla="*/ 330322 h 389245"/>
              <a:gd name="connsiteX73" fmla="*/ 167052 w 399855"/>
              <a:gd name="connsiteY73" fmla="*/ 350281 h 389245"/>
              <a:gd name="connsiteX74" fmla="*/ 129502 w 399855"/>
              <a:gd name="connsiteY74" fmla="*/ 350281 h 389245"/>
              <a:gd name="connsiteX75" fmla="*/ 168528 w 399855"/>
              <a:gd name="connsiteY75" fmla="*/ 354402 h 389245"/>
              <a:gd name="connsiteX76" fmla="*/ 186765 w 399855"/>
              <a:gd name="connsiteY76" fmla="*/ 384017 h 389245"/>
              <a:gd name="connsiteX77" fmla="*/ 133377 w 399855"/>
              <a:gd name="connsiteY77" fmla="*/ 354402 h 389245"/>
              <a:gd name="connsiteX78" fmla="*/ 168528 w 399855"/>
              <a:gd name="connsiteY78" fmla="*/ 354402 h 389245"/>
              <a:gd name="connsiteX79" fmla="*/ 77745 w 399855"/>
              <a:gd name="connsiteY79" fmla="*/ 194607 h 389245"/>
              <a:gd name="connsiteX80" fmla="*/ 80420 w 399855"/>
              <a:gd name="connsiteY80" fmla="*/ 154905 h 389245"/>
              <a:gd name="connsiteX81" fmla="*/ 147462 w 399855"/>
              <a:gd name="connsiteY81" fmla="*/ 154905 h 389245"/>
              <a:gd name="connsiteX82" fmla="*/ 146386 w 399855"/>
              <a:gd name="connsiteY82" fmla="*/ 194607 h 389245"/>
              <a:gd name="connsiteX83" fmla="*/ 147370 w 399855"/>
              <a:gd name="connsiteY83" fmla="*/ 232772 h 389245"/>
              <a:gd name="connsiteX84" fmla="*/ 80205 w 399855"/>
              <a:gd name="connsiteY84" fmla="*/ 232772 h 389245"/>
              <a:gd name="connsiteX85" fmla="*/ 77745 w 399855"/>
              <a:gd name="connsiteY85" fmla="*/ 194607 h 389245"/>
              <a:gd name="connsiteX86" fmla="*/ 166991 w 399855"/>
              <a:gd name="connsiteY86" fmla="*/ 38965 h 389245"/>
              <a:gd name="connsiteX87" fmla="*/ 160932 w 399855"/>
              <a:gd name="connsiteY87" fmla="*/ 58923 h 389245"/>
              <a:gd name="connsiteX88" fmla="*/ 156350 w 399855"/>
              <a:gd name="connsiteY88" fmla="*/ 79313 h 389245"/>
              <a:gd name="connsiteX89" fmla="*/ 102685 w 399855"/>
              <a:gd name="connsiteY89" fmla="*/ 79313 h 389245"/>
              <a:gd name="connsiteX90" fmla="*/ 129502 w 399855"/>
              <a:gd name="connsiteY90" fmla="*/ 38965 h 389245"/>
              <a:gd name="connsiteX91" fmla="*/ 166991 w 399855"/>
              <a:gd name="connsiteY91" fmla="*/ 38965 h 389245"/>
              <a:gd name="connsiteX92" fmla="*/ 133408 w 399855"/>
              <a:gd name="connsiteY92" fmla="*/ 34844 h 389245"/>
              <a:gd name="connsiteX93" fmla="*/ 186796 w 399855"/>
              <a:gd name="connsiteY93" fmla="*/ 5228 h 389245"/>
              <a:gd name="connsiteX94" fmla="*/ 168559 w 399855"/>
              <a:gd name="connsiteY94" fmla="*/ 34844 h 389245"/>
              <a:gd name="connsiteX95" fmla="*/ 133408 w 399855"/>
              <a:gd name="connsiteY95" fmla="*/ 34844 h 389245"/>
              <a:gd name="connsiteX96" fmla="*/ 270384 w 399855"/>
              <a:gd name="connsiteY96" fmla="*/ 38965 h 389245"/>
              <a:gd name="connsiteX97" fmla="*/ 297201 w 399855"/>
              <a:gd name="connsiteY97" fmla="*/ 79313 h 389245"/>
              <a:gd name="connsiteX98" fmla="*/ 243505 w 399855"/>
              <a:gd name="connsiteY98" fmla="*/ 79313 h 389245"/>
              <a:gd name="connsiteX99" fmla="*/ 238923 w 399855"/>
              <a:gd name="connsiteY99" fmla="*/ 58923 h 389245"/>
              <a:gd name="connsiteX100" fmla="*/ 232864 w 399855"/>
              <a:gd name="connsiteY100" fmla="*/ 38965 h 389245"/>
              <a:gd name="connsiteX101" fmla="*/ 270384 w 399855"/>
              <a:gd name="connsiteY101" fmla="*/ 38965 h 389245"/>
              <a:gd name="connsiteX102" fmla="*/ 231327 w 399855"/>
              <a:gd name="connsiteY102" fmla="*/ 34844 h 389245"/>
              <a:gd name="connsiteX103" fmla="*/ 213090 w 399855"/>
              <a:gd name="connsiteY103" fmla="*/ 5228 h 389245"/>
              <a:gd name="connsiteX104" fmla="*/ 266478 w 399855"/>
              <a:gd name="connsiteY104" fmla="*/ 34844 h 389245"/>
              <a:gd name="connsiteX105" fmla="*/ 231327 w 399855"/>
              <a:gd name="connsiteY105" fmla="*/ 34844 h 389245"/>
              <a:gd name="connsiteX106" fmla="*/ 249256 w 399855"/>
              <a:gd name="connsiteY106" fmla="*/ 194607 h 389245"/>
              <a:gd name="connsiteX107" fmla="*/ 248272 w 399855"/>
              <a:gd name="connsiteY107" fmla="*/ 232772 h 389245"/>
              <a:gd name="connsiteX108" fmla="*/ 151614 w 399855"/>
              <a:gd name="connsiteY108" fmla="*/ 232772 h 389245"/>
              <a:gd name="connsiteX109" fmla="*/ 150630 w 399855"/>
              <a:gd name="connsiteY109" fmla="*/ 194607 h 389245"/>
              <a:gd name="connsiteX110" fmla="*/ 151706 w 399855"/>
              <a:gd name="connsiteY110" fmla="*/ 154905 h 389245"/>
              <a:gd name="connsiteX111" fmla="*/ 248180 w 399855"/>
              <a:gd name="connsiteY111" fmla="*/ 154905 h 389245"/>
              <a:gd name="connsiteX112" fmla="*/ 249256 w 399855"/>
              <a:gd name="connsiteY112" fmla="*/ 194607 h 389245"/>
              <a:gd name="connsiteX113" fmla="*/ 248026 w 399855"/>
              <a:gd name="connsiteY113" fmla="*/ 236924 h 389245"/>
              <a:gd name="connsiteX114" fmla="*/ 240215 w 399855"/>
              <a:gd name="connsiteY114" fmla="*/ 304489 h 389245"/>
              <a:gd name="connsiteX115" fmla="*/ 159641 w 399855"/>
              <a:gd name="connsiteY115" fmla="*/ 304489 h 389245"/>
              <a:gd name="connsiteX116" fmla="*/ 151829 w 399855"/>
              <a:gd name="connsiteY116" fmla="*/ 236924 h 389245"/>
              <a:gd name="connsiteX117" fmla="*/ 248026 w 399855"/>
              <a:gd name="connsiteY117" fmla="*/ 236924 h 389245"/>
              <a:gd name="connsiteX118" fmla="*/ 151922 w 399855"/>
              <a:gd name="connsiteY118" fmla="*/ 150784 h 389245"/>
              <a:gd name="connsiteX119" fmla="*/ 159887 w 399855"/>
              <a:gd name="connsiteY119" fmla="*/ 83434 h 389245"/>
              <a:gd name="connsiteX120" fmla="*/ 239968 w 399855"/>
              <a:gd name="connsiteY120" fmla="*/ 83434 h 389245"/>
              <a:gd name="connsiteX121" fmla="*/ 247934 w 399855"/>
              <a:gd name="connsiteY121" fmla="*/ 150784 h 389245"/>
              <a:gd name="connsiteX122" fmla="*/ 151922 w 399855"/>
              <a:gd name="connsiteY122" fmla="*/ 150784 h 389245"/>
              <a:gd name="connsiteX123" fmla="*/ 244274 w 399855"/>
              <a:gd name="connsiteY123" fmla="*/ 83434 h 389245"/>
              <a:gd name="connsiteX124" fmla="*/ 299138 w 399855"/>
              <a:gd name="connsiteY124" fmla="*/ 83434 h 389245"/>
              <a:gd name="connsiteX125" fmla="*/ 318851 w 399855"/>
              <a:gd name="connsiteY125" fmla="*/ 150784 h 389245"/>
              <a:gd name="connsiteX126" fmla="*/ 252178 w 399855"/>
              <a:gd name="connsiteY126" fmla="*/ 150784 h 389245"/>
              <a:gd name="connsiteX127" fmla="*/ 244274 w 399855"/>
              <a:gd name="connsiteY127" fmla="*/ 83434 h 389245"/>
              <a:gd name="connsiteX128" fmla="*/ 239200 w 399855"/>
              <a:gd name="connsiteY128" fmla="*/ 79313 h 389245"/>
              <a:gd name="connsiteX129" fmla="*/ 160686 w 399855"/>
              <a:gd name="connsiteY129" fmla="*/ 79313 h 389245"/>
              <a:gd name="connsiteX130" fmla="*/ 171512 w 399855"/>
              <a:gd name="connsiteY130" fmla="*/ 38965 h 389245"/>
              <a:gd name="connsiteX131" fmla="*/ 228374 w 399855"/>
              <a:gd name="connsiteY131" fmla="*/ 38965 h 389245"/>
              <a:gd name="connsiteX132" fmla="*/ 239200 w 399855"/>
              <a:gd name="connsiteY132" fmla="*/ 79313 h 389245"/>
              <a:gd name="connsiteX133" fmla="*/ 155581 w 399855"/>
              <a:gd name="connsiteY133" fmla="*/ 83434 h 389245"/>
              <a:gd name="connsiteX134" fmla="*/ 147678 w 399855"/>
              <a:gd name="connsiteY134" fmla="*/ 150784 h 389245"/>
              <a:gd name="connsiteX135" fmla="*/ 81004 w 399855"/>
              <a:gd name="connsiteY135" fmla="*/ 150784 h 389245"/>
              <a:gd name="connsiteX136" fmla="*/ 100717 w 399855"/>
              <a:gd name="connsiteY136" fmla="*/ 83434 h 389245"/>
              <a:gd name="connsiteX137" fmla="*/ 155581 w 399855"/>
              <a:gd name="connsiteY137" fmla="*/ 83434 h 389245"/>
              <a:gd name="connsiteX138" fmla="*/ 147585 w 399855"/>
              <a:gd name="connsiteY138" fmla="*/ 236924 h 389245"/>
              <a:gd name="connsiteX139" fmla="*/ 155335 w 399855"/>
              <a:gd name="connsiteY139" fmla="*/ 304489 h 389245"/>
              <a:gd name="connsiteX140" fmla="*/ 100102 w 399855"/>
              <a:gd name="connsiteY140" fmla="*/ 304489 h 389245"/>
              <a:gd name="connsiteX141" fmla="*/ 80758 w 399855"/>
              <a:gd name="connsiteY141" fmla="*/ 236924 h 389245"/>
              <a:gd name="connsiteX142" fmla="*/ 147585 w 399855"/>
              <a:gd name="connsiteY142" fmla="*/ 236924 h 389245"/>
              <a:gd name="connsiteX143" fmla="*/ 160410 w 399855"/>
              <a:gd name="connsiteY143" fmla="*/ 308610 h 389245"/>
              <a:gd name="connsiteX144" fmla="*/ 239415 w 399855"/>
              <a:gd name="connsiteY144" fmla="*/ 308610 h 389245"/>
              <a:gd name="connsiteX145" fmla="*/ 228344 w 399855"/>
              <a:gd name="connsiteY145" fmla="*/ 350250 h 389245"/>
              <a:gd name="connsiteX146" fmla="*/ 171512 w 399855"/>
              <a:gd name="connsiteY146" fmla="*/ 350250 h 389245"/>
              <a:gd name="connsiteX147" fmla="*/ 160410 w 399855"/>
              <a:gd name="connsiteY147" fmla="*/ 308610 h 389245"/>
              <a:gd name="connsiteX148" fmla="*/ 244520 w 399855"/>
              <a:gd name="connsiteY148" fmla="*/ 304489 h 389245"/>
              <a:gd name="connsiteX149" fmla="*/ 252270 w 399855"/>
              <a:gd name="connsiteY149" fmla="*/ 236924 h 389245"/>
              <a:gd name="connsiteX150" fmla="*/ 319097 w 399855"/>
              <a:gd name="connsiteY150" fmla="*/ 236924 h 389245"/>
              <a:gd name="connsiteX151" fmla="*/ 299753 w 399855"/>
              <a:gd name="connsiteY151" fmla="*/ 304489 h 389245"/>
              <a:gd name="connsiteX152" fmla="*/ 244520 w 399855"/>
              <a:gd name="connsiteY152" fmla="*/ 304489 h 389245"/>
              <a:gd name="connsiteX153" fmla="*/ 252516 w 399855"/>
              <a:gd name="connsiteY153" fmla="*/ 232803 h 389245"/>
              <a:gd name="connsiteX154" fmla="*/ 253500 w 399855"/>
              <a:gd name="connsiteY154" fmla="*/ 194638 h 389245"/>
              <a:gd name="connsiteX155" fmla="*/ 252424 w 399855"/>
              <a:gd name="connsiteY155" fmla="*/ 154935 h 389245"/>
              <a:gd name="connsiteX156" fmla="*/ 319466 w 399855"/>
              <a:gd name="connsiteY156" fmla="*/ 154935 h 389245"/>
              <a:gd name="connsiteX157" fmla="*/ 322141 w 399855"/>
              <a:gd name="connsiteY157" fmla="*/ 194638 h 389245"/>
              <a:gd name="connsiteX158" fmla="*/ 319681 w 399855"/>
              <a:gd name="connsiteY158" fmla="*/ 232803 h 389245"/>
              <a:gd name="connsiteX159" fmla="*/ 252516 w 399855"/>
              <a:gd name="connsiteY159" fmla="*/ 232803 h 389245"/>
              <a:gd name="connsiteX160" fmla="*/ 301906 w 399855"/>
              <a:gd name="connsiteY160" fmla="*/ 79313 h 389245"/>
              <a:gd name="connsiteX161" fmla="*/ 289943 w 399855"/>
              <a:gd name="connsiteY161" fmla="*/ 57724 h 389245"/>
              <a:gd name="connsiteX162" fmla="*/ 276011 w 399855"/>
              <a:gd name="connsiteY162" fmla="*/ 38965 h 389245"/>
              <a:gd name="connsiteX163" fmla="*/ 299599 w 399855"/>
              <a:gd name="connsiteY163" fmla="*/ 38965 h 389245"/>
              <a:gd name="connsiteX164" fmla="*/ 337518 w 399855"/>
              <a:gd name="connsiteY164" fmla="*/ 79313 h 389245"/>
              <a:gd name="connsiteX165" fmla="*/ 301906 w 399855"/>
              <a:gd name="connsiteY165" fmla="*/ 79313 h 389245"/>
              <a:gd name="connsiteX166" fmla="*/ 272321 w 399855"/>
              <a:gd name="connsiteY166" fmla="*/ 34844 h 389245"/>
              <a:gd name="connsiteX167" fmla="*/ 237600 w 399855"/>
              <a:gd name="connsiteY167" fmla="*/ 8672 h 389245"/>
              <a:gd name="connsiteX168" fmla="*/ 294094 w 399855"/>
              <a:gd name="connsiteY168" fmla="*/ 34844 h 389245"/>
              <a:gd name="connsiteX169" fmla="*/ 272321 w 399855"/>
              <a:gd name="connsiteY169" fmla="*/ 34844 h 389245"/>
              <a:gd name="connsiteX170" fmla="*/ 226775 w 399855"/>
              <a:gd name="connsiteY170" fmla="*/ 34844 h 389245"/>
              <a:gd name="connsiteX171" fmla="*/ 173080 w 399855"/>
              <a:gd name="connsiteY171" fmla="*/ 34844 h 389245"/>
              <a:gd name="connsiteX172" fmla="*/ 199928 w 399855"/>
              <a:gd name="connsiteY172" fmla="*/ 4152 h 389245"/>
              <a:gd name="connsiteX173" fmla="*/ 226775 w 399855"/>
              <a:gd name="connsiteY173" fmla="*/ 34844 h 389245"/>
              <a:gd name="connsiteX174" fmla="*/ 127565 w 399855"/>
              <a:gd name="connsiteY174" fmla="*/ 34844 h 389245"/>
              <a:gd name="connsiteX175" fmla="*/ 105822 w 399855"/>
              <a:gd name="connsiteY175" fmla="*/ 34844 h 389245"/>
              <a:gd name="connsiteX176" fmla="*/ 162316 w 399855"/>
              <a:gd name="connsiteY176" fmla="*/ 8672 h 389245"/>
              <a:gd name="connsiteX177" fmla="*/ 127565 w 399855"/>
              <a:gd name="connsiteY177" fmla="*/ 34844 h 389245"/>
              <a:gd name="connsiteX178" fmla="*/ 123844 w 399855"/>
              <a:gd name="connsiteY178" fmla="*/ 38965 h 389245"/>
              <a:gd name="connsiteX179" fmla="*/ 109913 w 399855"/>
              <a:gd name="connsiteY179" fmla="*/ 57724 h 389245"/>
              <a:gd name="connsiteX180" fmla="*/ 97949 w 399855"/>
              <a:gd name="connsiteY180" fmla="*/ 79313 h 389245"/>
              <a:gd name="connsiteX181" fmla="*/ 62337 w 399855"/>
              <a:gd name="connsiteY181" fmla="*/ 79313 h 389245"/>
              <a:gd name="connsiteX182" fmla="*/ 100256 w 399855"/>
              <a:gd name="connsiteY182" fmla="*/ 38965 h 389245"/>
              <a:gd name="connsiteX183" fmla="*/ 123844 w 399855"/>
              <a:gd name="connsiteY183" fmla="*/ 38965 h 389245"/>
              <a:gd name="connsiteX184" fmla="*/ 97365 w 399855"/>
              <a:gd name="connsiteY184" fmla="*/ 308610 h 389245"/>
              <a:gd name="connsiteX185" fmla="*/ 109943 w 399855"/>
              <a:gd name="connsiteY185" fmla="*/ 331490 h 389245"/>
              <a:gd name="connsiteX186" fmla="*/ 123875 w 399855"/>
              <a:gd name="connsiteY186" fmla="*/ 350250 h 389245"/>
              <a:gd name="connsiteX187" fmla="*/ 100287 w 399855"/>
              <a:gd name="connsiteY187" fmla="*/ 350250 h 389245"/>
              <a:gd name="connsiteX188" fmla="*/ 61445 w 399855"/>
              <a:gd name="connsiteY188" fmla="*/ 308610 h 389245"/>
              <a:gd name="connsiteX189" fmla="*/ 97365 w 399855"/>
              <a:gd name="connsiteY189" fmla="*/ 308610 h 389245"/>
              <a:gd name="connsiteX190" fmla="*/ 127565 w 399855"/>
              <a:gd name="connsiteY190" fmla="*/ 354402 h 389245"/>
              <a:gd name="connsiteX191" fmla="*/ 162286 w 399855"/>
              <a:gd name="connsiteY191" fmla="*/ 380573 h 389245"/>
              <a:gd name="connsiteX192" fmla="*/ 105792 w 399855"/>
              <a:gd name="connsiteY192" fmla="*/ 354402 h 389245"/>
              <a:gd name="connsiteX193" fmla="*/ 127565 w 399855"/>
              <a:gd name="connsiteY193" fmla="*/ 354402 h 389245"/>
              <a:gd name="connsiteX194" fmla="*/ 173080 w 399855"/>
              <a:gd name="connsiteY194" fmla="*/ 354402 h 389245"/>
              <a:gd name="connsiteX195" fmla="*/ 226775 w 399855"/>
              <a:gd name="connsiteY195" fmla="*/ 354402 h 389245"/>
              <a:gd name="connsiteX196" fmla="*/ 199928 w 399855"/>
              <a:gd name="connsiteY196" fmla="*/ 385094 h 389245"/>
              <a:gd name="connsiteX197" fmla="*/ 173080 w 399855"/>
              <a:gd name="connsiteY197" fmla="*/ 354402 h 389245"/>
              <a:gd name="connsiteX198" fmla="*/ 272321 w 399855"/>
              <a:gd name="connsiteY198" fmla="*/ 354402 h 389245"/>
              <a:gd name="connsiteX199" fmla="*/ 294064 w 399855"/>
              <a:gd name="connsiteY199" fmla="*/ 354402 h 389245"/>
              <a:gd name="connsiteX200" fmla="*/ 237570 w 399855"/>
              <a:gd name="connsiteY200" fmla="*/ 380573 h 389245"/>
              <a:gd name="connsiteX201" fmla="*/ 272321 w 399855"/>
              <a:gd name="connsiteY201" fmla="*/ 354402 h 389245"/>
              <a:gd name="connsiteX202" fmla="*/ 276011 w 399855"/>
              <a:gd name="connsiteY202" fmla="*/ 350250 h 389245"/>
              <a:gd name="connsiteX203" fmla="*/ 289943 w 399855"/>
              <a:gd name="connsiteY203" fmla="*/ 331490 h 389245"/>
              <a:gd name="connsiteX204" fmla="*/ 302521 w 399855"/>
              <a:gd name="connsiteY204" fmla="*/ 308610 h 389245"/>
              <a:gd name="connsiteX205" fmla="*/ 338441 w 399855"/>
              <a:gd name="connsiteY205" fmla="*/ 308610 h 389245"/>
              <a:gd name="connsiteX206" fmla="*/ 299599 w 399855"/>
              <a:gd name="connsiteY206" fmla="*/ 350250 h 389245"/>
              <a:gd name="connsiteX207" fmla="*/ 276011 w 399855"/>
              <a:gd name="connsiteY207" fmla="*/ 350250 h 389245"/>
              <a:gd name="connsiteX208" fmla="*/ 304366 w 399855"/>
              <a:gd name="connsiteY208" fmla="*/ 304489 h 389245"/>
              <a:gd name="connsiteX209" fmla="*/ 323341 w 399855"/>
              <a:gd name="connsiteY209" fmla="*/ 236924 h 389245"/>
              <a:gd name="connsiteX210" fmla="*/ 368487 w 399855"/>
              <a:gd name="connsiteY210" fmla="*/ 236924 h 389245"/>
              <a:gd name="connsiteX211" fmla="*/ 341116 w 399855"/>
              <a:gd name="connsiteY211" fmla="*/ 304489 h 389245"/>
              <a:gd name="connsiteX212" fmla="*/ 304366 w 399855"/>
              <a:gd name="connsiteY212" fmla="*/ 304489 h 389245"/>
              <a:gd name="connsiteX213" fmla="*/ 372854 w 399855"/>
              <a:gd name="connsiteY213" fmla="*/ 236924 h 389245"/>
              <a:gd name="connsiteX214" fmla="*/ 390752 w 399855"/>
              <a:gd name="connsiteY214" fmla="*/ 236924 h 389245"/>
              <a:gd name="connsiteX215" fmla="*/ 359784 w 399855"/>
              <a:gd name="connsiteY215" fmla="*/ 304489 h 389245"/>
              <a:gd name="connsiteX216" fmla="*/ 346160 w 399855"/>
              <a:gd name="connsiteY216" fmla="*/ 304489 h 389245"/>
              <a:gd name="connsiteX217" fmla="*/ 372854 w 399855"/>
              <a:gd name="connsiteY217" fmla="*/ 236924 h 389245"/>
              <a:gd name="connsiteX218" fmla="*/ 391675 w 399855"/>
              <a:gd name="connsiteY218" fmla="*/ 232803 h 389245"/>
              <a:gd name="connsiteX219" fmla="*/ 373653 w 399855"/>
              <a:gd name="connsiteY219" fmla="*/ 232803 h 389245"/>
              <a:gd name="connsiteX220" fmla="*/ 377036 w 399855"/>
              <a:gd name="connsiteY220" fmla="*/ 194638 h 389245"/>
              <a:gd name="connsiteX221" fmla="*/ 373346 w 399855"/>
              <a:gd name="connsiteY221" fmla="*/ 154935 h 389245"/>
              <a:gd name="connsiteX222" fmla="*/ 390844 w 399855"/>
              <a:gd name="connsiteY222" fmla="*/ 154935 h 389245"/>
              <a:gd name="connsiteX223" fmla="*/ 390844 w 399855"/>
              <a:gd name="connsiteY223" fmla="*/ 152690 h 389245"/>
              <a:gd name="connsiteX224" fmla="*/ 395611 w 399855"/>
              <a:gd name="connsiteY224" fmla="*/ 194638 h 389245"/>
              <a:gd name="connsiteX225" fmla="*/ 391675 w 399855"/>
              <a:gd name="connsiteY225" fmla="*/ 232803 h 389245"/>
              <a:gd name="connsiteX226" fmla="*/ 355693 w 399855"/>
              <a:gd name="connsiteY226" fmla="*/ 79313 h 389245"/>
              <a:gd name="connsiteX227" fmla="*/ 342654 w 399855"/>
              <a:gd name="connsiteY227" fmla="*/ 79313 h 389245"/>
              <a:gd name="connsiteX228" fmla="*/ 325340 w 399855"/>
              <a:gd name="connsiteY228" fmla="*/ 57201 h 389245"/>
              <a:gd name="connsiteX229" fmla="*/ 306304 w 399855"/>
              <a:gd name="connsiteY229" fmla="*/ 38995 h 389245"/>
              <a:gd name="connsiteX230" fmla="*/ 312239 w 399855"/>
              <a:gd name="connsiteY230" fmla="*/ 38995 h 389245"/>
              <a:gd name="connsiteX231" fmla="*/ 312239 w 399855"/>
              <a:gd name="connsiteY231" fmla="*/ 38657 h 389245"/>
              <a:gd name="connsiteX232" fmla="*/ 355693 w 399855"/>
              <a:gd name="connsiteY232" fmla="*/ 79313 h 389245"/>
              <a:gd name="connsiteX233" fmla="*/ 306488 w 399855"/>
              <a:gd name="connsiteY233" fmla="*/ 34844 h 389245"/>
              <a:gd name="connsiteX234" fmla="*/ 301137 w 399855"/>
              <a:gd name="connsiteY234" fmla="*/ 34844 h 389245"/>
              <a:gd name="connsiteX235" fmla="*/ 278779 w 399855"/>
              <a:gd name="connsiteY235" fmla="*/ 20236 h 389245"/>
              <a:gd name="connsiteX236" fmla="*/ 306488 w 399855"/>
              <a:gd name="connsiteY236" fmla="*/ 34844 h 389245"/>
              <a:gd name="connsiteX237" fmla="*/ 98749 w 399855"/>
              <a:gd name="connsiteY237" fmla="*/ 34844 h 389245"/>
              <a:gd name="connsiteX238" fmla="*/ 93398 w 399855"/>
              <a:gd name="connsiteY238" fmla="*/ 34844 h 389245"/>
              <a:gd name="connsiteX239" fmla="*/ 121107 w 399855"/>
              <a:gd name="connsiteY239" fmla="*/ 20236 h 389245"/>
              <a:gd name="connsiteX240" fmla="*/ 98749 w 399855"/>
              <a:gd name="connsiteY240" fmla="*/ 34844 h 389245"/>
              <a:gd name="connsiteX241" fmla="*/ 87616 w 399855"/>
              <a:gd name="connsiteY241" fmla="*/ 38626 h 389245"/>
              <a:gd name="connsiteX242" fmla="*/ 87616 w 399855"/>
              <a:gd name="connsiteY242" fmla="*/ 38965 h 389245"/>
              <a:gd name="connsiteX243" fmla="*/ 93552 w 399855"/>
              <a:gd name="connsiteY243" fmla="*/ 38965 h 389245"/>
              <a:gd name="connsiteX244" fmla="*/ 74515 w 399855"/>
              <a:gd name="connsiteY244" fmla="*/ 57170 h 389245"/>
              <a:gd name="connsiteX245" fmla="*/ 57201 w 399855"/>
              <a:gd name="connsiteY245" fmla="*/ 79282 h 389245"/>
              <a:gd name="connsiteX246" fmla="*/ 44162 w 399855"/>
              <a:gd name="connsiteY246" fmla="*/ 79282 h 389245"/>
              <a:gd name="connsiteX247" fmla="*/ 87616 w 399855"/>
              <a:gd name="connsiteY247" fmla="*/ 38626 h 389245"/>
              <a:gd name="connsiteX248" fmla="*/ 9011 w 399855"/>
              <a:gd name="connsiteY248" fmla="*/ 152660 h 389245"/>
              <a:gd name="connsiteX249" fmla="*/ 9011 w 399855"/>
              <a:gd name="connsiteY249" fmla="*/ 154905 h 389245"/>
              <a:gd name="connsiteX250" fmla="*/ 26509 w 399855"/>
              <a:gd name="connsiteY250" fmla="*/ 154905 h 389245"/>
              <a:gd name="connsiteX251" fmla="*/ 22819 w 399855"/>
              <a:gd name="connsiteY251" fmla="*/ 194607 h 389245"/>
              <a:gd name="connsiteX252" fmla="*/ 26202 w 399855"/>
              <a:gd name="connsiteY252" fmla="*/ 232772 h 389245"/>
              <a:gd name="connsiteX253" fmla="*/ 8180 w 399855"/>
              <a:gd name="connsiteY253" fmla="*/ 232772 h 389245"/>
              <a:gd name="connsiteX254" fmla="*/ 4244 w 399855"/>
              <a:gd name="connsiteY254" fmla="*/ 194607 h 389245"/>
              <a:gd name="connsiteX255" fmla="*/ 9011 w 399855"/>
              <a:gd name="connsiteY255" fmla="*/ 152660 h 389245"/>
              <a:gd name="connsiteX256" fmla="*/ 43147 w 399855"/>
              <a:gd name="connsiteY256" fmla="*/ 308610 h 389245"/>
              <a:gd name="connsiteX257" fmla="*/ 56340 w 399855"/>
              <a:gd name="connsiteY257" fmla="*/ 308610 h 389245"/>
              <a:gd name="connsiteX258" fmla="*/ 74515 w 399855"/>
              <a:gd name="connsiteY258" fmla="*/ 332044 h 389245"/>
              <a:gd name="connsiteX259" fmla="*/ 93552 w 399855"/>
              <a:gd name="connsiteY259" fmla="*/ 350250 h 389245"/>
              <a:gd name="connsiteX260" fmla="*/ 87094 w 399855"/>
              <a:gd name="connsiteY260" fmla="*/ 350250 h 389245"/>
              <a:gd name="connsiteX261" fmla="*/ 43147 w 399855"/>
              <a:gd name="connsiteY261" fmla="*/ 308610 h 389245"/>
              <a:gd name="connsiteX262" fmla="*/ 93367 w 399855"/>
              <a:gd name="connsiteY262" fmla="*/ 354402 h 389245"/>
              <a:gd name="connsiteX263" fmla="*/ 98718 w 399855"/>
              <a:gd name="connsiteY263" fmla="*/ 354402 h 389245"/>
              <a:gd name="connsiteX264" fmla="*/ 121076 w 399855"/>
              <a:gd name="connsiteY264" fmla="*/ 369010 h 389245"/>
              <a:gd name="connsiteX265" fmla="*/ 93367 w 399855"/>
              <a:gd name="connsiteY265" fmla="*/ 354402 h 389245"/>
              <a:gd name="connsiteX266" fmla="*/ 278779 w 399855"/>
              <a:gd name="connsiteY266" fmla="*/ 368979 h 389245"/>
              <a:gd name="connsiteX267" fmla="*/ 301137 w 399855"/>
              <a:gd name="connsiteY267" fmla="*/ 354371 h 389245"/>
              <a:gd name="connsiteX268" fmla="*/ 306488 w 399855"/>
              <a:gd name="connsiteY268" fmla="*/ 354371 h 389245"/>
              <a:gd name="connsiteX269" fmla="*/ 278779 w 399855"/>
              <a:gd name="connsiteY269" fmla="*/ 368979 h 389245"/>
              <a:gd name="connsiteX270" fmla="*/ 312762 w 399855"/>
              <a:gd name="connsiteY270" fmla="*/ 350250 h 389245"/>
              <a:gd name="connsiteX271" fmla="*/ 306304 w 399855"/>
              <a:gd name="connsiteY271" fmla="*/ 350250 h 389245"/>
              <a:gd name="connsiteX272" fmla="*/ 325340 w 399855"/>
              <a:gd name="connsiteY272" fmla="*/ 332044 h 389245"/>
              <a:gd name="connsiteX273" fmla="*/ 343515 w 399855"/>
              <a:gd name="connsiteY273" fmla="*/ 308610 h 389245"/>
              <a:gd name="connsiteX274" fmla="*/ 356708 w 399855"/>
              <a:gd name="connsiteY274" fmla="*/ 308610 h 389245"/>
              <a:gd name="connsiteX275" fmla="*/ 312762 w 399855"/>
              <a:gd name="connsiteY275" fmla="*/ 350250 h 38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399855" h="389245">
                <a:moveTo>
                  <a:pt x="399855" y="194607"/>
                </a:moveTo>
                <a:cubicBezTo>
                  <a:pt x="399855" y="142634"/>
                  <a:pt x="379066" y="93767"/>
                  <a:pt x="341301" y="56986"/>
                </a:cubicBezTo>
                <a:cubicBezTo>
                  <a:pt x="303536" y="20236"/>
                  <a:pt x="253346" y="0"/>
                  <a:pt x="199928" y="0"/>
                </a:cubicBezTo>
                <a:cubicBezTo>
                  <a:pt x="146509" y="0"/>
                  <a:pt x="96320" y="20236"/>
                  <a:pt x="58554" y="56986"/>
                </a:cubicBezTo>
                <a:cubicBezTo>
                  <a:pt x="20789" y="93767"/>
                  <a:pt x="0" y="142634"/>
                  <a:pt x="0" y="194607"/>
                </a:cubicBezTo>
                <a:cubicBezTo>
                  <a:pt x="0" y="246580"/>
                  <a:pt x="20789" y="295448"/>
                  <a:pt x="58554" y="332229"/>
                </a:cubicBezTo>
                <a:cubicBezTo>
                  <a:pt x="66796" y="340255"/>
                  <a:pt x="75623" y="347452"/>
                  <a:pt x="84910" y="353879"/>
                </a:cubicBezTo>
                <a:lnTo>
                  <a:pt x="84910" y="354402"/>
                </a:lnTo>
                <a:lnTo>
                  <a:pt x="85679" y="354402"/>
                </a:lnTo>
                <a:cubicBezTo>
                  <a:pt x="118954" y="377036"/>
                  <a:pt x="158472" y="389245"/>
                  <a:pt x="199897" y="389245"/>
                </a:cubicBezTo>
                <a:cubicBezTo>
                  <a:pt x="241322" y="389245"/>
                  <a:pt x="280840" y="377036"/>
                  <a:pt x="314115" y="354402"/>
                </a:cubicBezTo>
                <a:lnTo>
                  <a:pt x="314884" y="354402"/>
                </a:lnTo>
                <a:lnTo>
                  <a:pt x="314884" y="353879"/>
                </a:lnTo>
                <a:cubicBezTo>
                  <a:pt x="324202" y="347482"/>
                  <a:pt x="333028" y="340255"/>
                  <a:pt x="341270" y="332229"/>
                </a:cubicBezTo>
                <a:cubicBezTo>
                  <a:pt x="379066" y="295478"/>
                  <a:pt x="399855" y="246580"/>
                  <a:pt x="399855" y="194607"/>
                </a:cubicBezTo>
                <a:close/>
                <a:moveTo>
                  <a:pt x="9103" y="236924"/>
                </a:moveTo>
                <a:lnTo>
                  <a:pt x="27001" y="236924"/>
                </a:lnTo>
                <a:cubicBezTo>
                  <a:pt x="31860" y="261127"/>
                  <a:pt x="40902" y="284007"/>
                  <a:pt x="53695" y="304489"/>
                </a:cubicBezTo>
                <a:lnTo>
                  <a:pt x="40072" y="304489"/>
                </a:lnTo>
                <a:cubicBezTo>
                  <a:pt x="25525" y="284469"/>
                  <a:pt x="14854" y="261619"/>
                  <a:pt x="9103" y="236924"/>
                </a:cubicBezTo>
                <a:close/>
                <a:moveTo>
                  <a:pt x="31368" y="236924"/>
                </a:moveTo>
                <a:lnTo>
                  <a:pt x="76514" y="236924"/>
                </a:lnTo>
                <a:cubicBezTo>
                  <a:pt x="79959" y="261127"/>
                  <a:pt x="86386" y="284007"/>
                  <a:pt x="95489" y="304489"/>
                </a:cubicBezTo>
                <a:lnTo>
                  <a:pt x="58708" y="304489"/>
                </a:lnTo>
                <a:cubicBezTo>
                  <a:pt x="45853" y="284469"/>
                  <a:pt x="36443" y="261619"/>
                  <a:pt x="31368" y="236924"/>
                </a:cubicBezTo>
                <a:close/>
                <a:moveTo>
                  <a:pt x="27063" y="194607"/>
                </a:moveTo>
                <a:cubicBezTo>
                  <a:pt x="27063" y="180984"/>
                  <a:pt x="28355" y="167729"/>
                  <a:pt x="30846" y="154905"/>
                </a:cubicBezTo>
                <a:lnTo>
                  <a:pt x="76145" y="154905"/>
                </a:lnTo>
                <a:cubicBezTo>
                  <a:pt x="74423" y="167821"/>
                  <a:pt x="73501" y="181107"/>
                  <a:pt x="73501" y="194607"/>
                </a:cubicBezTo>
                <a:cubicBezTo>
                  <a:pt x="73501" y="207585"/>
                  <a:pt x="74331" y="220348"/>
                  <a:pt x="75899" y="232772"/>
                </a:cubicBezTo>
                <a:lnTo>
                  <a:pt x="30538" y="232772"/>
                </a:lnTo>
                <a:cubicBezTo>
                  <a:pt x="28262" y="220471"/>
                  <a:pt x="27063" y="207677"/>
                  <a:pt x="27063" y="194607"/>
                </a:cubicBezTo>
                <a:close/>
                <a:moveTo>
                  <a:pt x="59569" y="83434"/>
                </a:moveTo>
                <a:lnTo>
                  <a:pt x="96104" y="83434"/>
                </a:lnTo>
                <a:cubicBezTo>
                  <a:pt x="86878" y="103823"/>
                  <a:pt x="80328" y="126612"/>
                  <a:pt x="76760" y="150784"/>
                </a:cubicBezTo>
                <a:lnTo>
                  <a:pt x="31676" y="150784"/>
                </a:lnTo>
                <a:cubicBezTo>
                  <a:pt x="36935" y="126150"/>
                  <a:pt x="46561" y="103362"/>
                  <a:pt x="59569" y="83434"/>
                </a:cubicBezTo>
                <a:close/>
                <a:moveTo>
                  <a:pt x="27309" y="150784"/>
                </a:moveTo>
                <a:lnTo>
                  <a:pt x="9472" y="150784"/>
                </a:lnTo>
                <a:cubicBezTo>
                  <a:pt x="15438" y="126150"/>
                  <a:pt x="26294" y="103362"/>
                  <a:pt x="41025" y="83434"/>
                </a:cubicBezTo>
                <a:lnTo>
                  <a:pt x="54495" y="83434"/>
                </a:lnTo>
                <a:cubicBezTo>
                  <a:pt x="41548" y="103823"/>
                  <a:pt x="32353" y="126642"/>
                  <a:pt x="27309" y="150784"/>
                </a:cubicBezTo>
                <a:close/>
                <a:moveTo>
                  <a:pt x="390414" y="150784"/>
                </a:moveTo>
                <a:lnTo>
                  <a:pt x="372546" y="150784"/>
                </a:lnTo>
                <a:cubicBezTo>
                  <a:pt x="367503" y="126642"/>
                  <a:pt x="358307" y="103823"/>
                  <a:pt x="345360" y="83434"/>
                </a:cubicBezTo>
                <a:lnTo>
                  <a:pt x="358830" y="83434"/>
                </a:lnTo>
                <a:cubicBezTo>
                  <a:pt x="373561" y="103362"/>
                  <a:pt x="384448" y="126150"/>
                  <a:pt x="390414" y="150784"/>
                </a:cubicBezTo>
                <a:close/>
                <a:moveTo>
                  <a:pt x="368179" y="150784"/>
                </a:moveTo>
                <a:lnTo>
                  <a:pt x="323126" y="150784"/>
                </a:lnTo>
                <a:cubicBezTo>
                  <a:pt x="319527" y="126612"/>
                  <a:pt x="313008" y="103823"/>
                  <a:pt x="303782" y="83434"/>
                </a:cubicBezTo>
                <a:lnTo>
                  <a:pt x="340317" y="83434"/>
                </a:lnTo>
                <a:cubicBezTo>
                  <a:pt x="353325" y="103362"/>
                  <a:pt x="362920" y="126150"/>
                  <a:pt x="368179" y="150784"/>
                </a:cubicBezTo>
                <a:close/>
                <a:moveTo>
                  <a:pt x="372792" y="194607"/>
                </a:moveTo>
                <a:cubicBezTo>
                  <a:pt x="372792" y="207677"/>
                  <a:pt x="371593" y="220440"/>
                  <a:pt x="369317" y="232772"/>
                </a:cubicBezTo>
                <a:lnTo>
                  <a:pt x="323956" y="232772"/>
                </a:lnTo>
                <a:cubicBezTo>
                  <a:pt x="325555" y="220317"/>
                  <a:pt x="326355" y="207554"/>
                  <a:pt x="326355" y="194607"/>
                </a:cubicBezTo>
                <a:cubicBezTo>
                  <a:pt x="326355" y="181107"/>
                  <a:pt x="325463" y="167821"/>
                  <a:pt x="323710" y="154905"/>
                </a:cubicBezTo>
                <a:lnTo>
                  <a:pt x="369010" y="154905"/>
                </a:lnTo>
                <a:cubicBezTo>
                  <a:pt x="371501" y="167729"/>
                  <a:pt x="372792" y="180984"/>
                  <a:pt x="372792" y="194607"/>
                </a:cubicBezTo>
                <a:close/>
                <a:moveTo>
                  <a:pt x="232864" y="350250"/>
                </a:moveTo>
                <a:cubicBezTo>
                  <a:pt x="235232" y="343638"/>
                  <a:pt x="237231" y="336842"/>
                  <a:pt x="238923" y="330291"/>
                </a:cubicBezTo>
                <a:cubicBezTo>
                  <a:pt x="240707" y="323464"/>
                  <a:pt x="242306" y="316206"/>
                  <a:pt x="243782" y="308579"/>
                </a:cubicBezTo>
                <a:lnTo>
                  <a:pt x="297846" y="308579"/>
                </a:lnTo>
                <a:cubicBezTo>
                  <a:pt x="290158" y="324602"/>
                  <a:pt x="280901" y="338656"/>
                  <a:pt x="270414" y="350219"/>
                </a:cubicBezTo>
                <a:lnTo>
                  <a:pt x="232864" y="350219"/>
                </a:lnTo>
                <a:close/>
                <a:moveTo>
                  <a:pt x="266478" y="354402"/>
                </a:moveTo>
                <a:cubicBezTo>
                  <a:pt x="250794" y="370301"/>
                  <a:pt x="232618" y="380757"/>
                  <a:pt x="213090" y="384017"/>
                </a:cubicBezTo>
                <a:cubicBezTo>
                  <a:pt x="220563" y="377805"/>
                  <a:pt x="226591" y="366734"/>
                  <a:pt x="231327" y="354402"/>
                </a:cubicBezTo>
                <a:lnTo>
                  <a:pt x="266478" y="354402"/>
                </a:lnTo>
                <a:close/>
                <a:moveTo>
                  <a:pt x="129502" y="350250"/>
                </a:moveTo>
                <a:cubicBezTo>
                  <a:pt x="119016" y="338687"/>
                  <a:pt x="109759" y="324633"/>
                  <a:pt x="102070" y="308610"/>
                </a:cubicBezTo>
                <a:lnTo>
                  <a:pt x="156135" y="308610"/>
                </a:lnTo>
                <a:cubicBezTo>
                  <a:pt x="157611" y="316237"/>
                  <a:pt x="159210" y="323464"/>
                  <a:pt x="160994" y="330322"/>
                </a:cubicBezTo>
                <a:cubicBezTo>
                  <a:pt x="162685" y="336842"/>
                  <a:pt x="164684" y="343669"/>
                  <a:pt x="167052" y="350281"/>
                </a:cubicBezTo>
                <a:lnTo>
                  <a:pt x="129502" y="350281"/>
                </a:lnTo>
                <a:close/>
                <a:moveTo>
                  <a:pt x="168528" y="354402"/>
                </a:moveTo>
                <a:cubicBezTo>
                  <a:pt x="173295" y="366703"/>
                  <a:pt x="179323" y="377805"/>
                  <a:pt x="186765" y="384017"/>
                </a:cubicBezTo>
                <a:cubicBezTo>
                  <a:pt x="167206" y="380757"/>
                  <a:pt x="149062" y="370301"/>
                  <a:pt x="133377" y="354402"/>
                </a:cubicBezTo>
                <a:lnTo>
                  <a:pt x="168528" y="354402"/>
                </a:lnTo>
                <a:close/>
                <a:moveTo>
                  <a:pt x="77745" y="194607"/>
                </a:moveTo>
                <a:cubicBezTo>
                  <a:pt x="77745" y="180984"/>
                  <a:pt x="78667" y="167729"/>
                  <a:pt x="80420" y="154905"/>
                </a:cubicBezTo>
                <a:lnTo>
                  <a:pt x="147462" y="154905"/>
                </a:lnTo>
                <a:cubicBezTo>
                  <a:pt x="146755" y="167821"/>
                  <a:pt x="146386" y="181107"/>
                  <a:pt x="146386" y="194607"/>
                </a:cubicBezTo>
                <a:cubicBezTo>
                  <a:pt x="146386" y="207585"/>
                  <a:pt x="146724" y="220348"/>
                  <a:pt x="147370" y="232772"/>
                </a:cubicBezTo>
                <a:lnTo>
                  <a:pt x="80205" y="232772"/>
                </a:lnTo>
                <a:cubicBezTo>
                  <a:pt x="78606" y="220471"/>
                  <a:pt x="77745" y="207677"/>
                  <a:pt x="77745" y="194607"/>
                </a:cubicBezTo>
                <a:close/>
                <a:moveTo>
                  <a:pt x="166991" y="38965"/>
                </a:moveTo>
                <a:cubicBezTo>
                  <a:pt x="164623" y="45577"/>
                  <a:pt x="162624" y="52373"/>
                  <a:pt x="160932" y="58923"/>
                </a:cubicBezTo>
                <a:cubicBezTo>
                  <a:pt x="159272" y="65351"/>
                  <a:pt x="157734" y="72178"/>
                  <a:pt x="156350" y="79313"/>
                </a:cubicBezTo>
                <a:lnTo>
                  <a:pt x="102685" y="79313"/>
                </a:lnTo>
                <a:cubicBezTo>
                  <a:pt x="110251" y="63844"/>
                  <a:pt x="119292" y="50220"/>
                  <a:pt x="129502" y="38965"/>
                </a:cubicBezTo>
                <a:lnTo>
                  <a:pt x="166991" y="38965"/>
                </a:lnTo>
                <a:close/>
                <a:moveTo>
                  <a:pt x="133408" y="34844"/>
                </a:moveTo>
                <a:cubicBezTo>
                  <a:pt x="149092" y="18944"/>
                  <a:pt x="167268" y="8488"/>
                  <a:pt x="186796" y="5228"/>
                </a:cubicBezTo>
                <a:cubicBezTo>
                  <a:pt x="179323" y="11440"/>
                  <a:pt x="173295" y="22511"/>
                  <a:pt x="168559" y="34844"/>
                </a:cubicBezTo>
                <a:lnTo>
                  <a:pt x="133408" y="34844"/>
                </a:lnTo>
                <a:close/>
                <a:moveTo>
                  <a:pt x="270384" y="38965"/>
                </a:moveTo>
                <a:cubicBezTo>
                  <a:pt x="280594" y="50220"/>
                  <a:pt x="289635" y="63844"/>
                  <a:pt x="297201" y="79313"/>
                </a:cubicBezTo>
                <a:lnTo>
                  <a:pt x="243505" y="79313"/>
                </a:lnTo>
                <a:cubicBezTo>
                  <a:pt x="242121" y="72178"/>
                  <a:pt x="240584" y="65351"/>
                  <a:pt x="238923" y="58923"/>
                </a:cubicBezTo>
                <a:cubicBezTo>
                  <a:pt x="237231" y="52404"/>
                  <a:pt x="235232" y="45577"/>
                  <a:pt x="232864" y="38965"/>
                </a:cubicBezTo>
                <a:lnTo>
                  <a:pt x="270384" y="38965"/>
                </a:lnTo>
                <a:close/>
                <a:moveTo>
                  <a:pt x="231327" y="34844"/>
                </a:moveTo>
                <a:cubicBezTo>
                  <a:pt x="226560" y="22542"/>
                  <a:pt x="220532" y="11440"/>
                  <a:pt x="213090" y="5228"/>
                </a:cubicBezTo>
                <a:cubicBezTo>
                  <a:pt x="232649" y="8488"/>
                  <a:pt x="250794" y="18944"/>
                  <a:pt x="266478" y="34844"/>
                </a:cubicBezTo>
                <a:lnTo>
                  <a:pt x="231327" y="34844"/>
                </a:lnTo>
                <a:close/>
                <a:moveTo>
                  <a:pt x="249256" y="194607"/>
                </a:moveTo>
                <a:cubicBezTo>
                  <a:pt x="249256" y="207677"/>
                  <a:pt x="248918" y="220440"/>
                  <a:pt x="248272" y="232772"/>
                </a:cubicBezTo>
                <a:lnTo>
                  <a:pt x="151614" y="232772"/>
                </a:lnTo>
                <a:cubicBezTo>
                  <a:pt x="150968" y="220440"/>
                  <a:pt x="150630" y="207677"/>
                  <a:pt x="150630" y="194607"/>
                </a:cubicBezTo>
                <a:cubicBezTo>
                  <a:pt x="150630" y="180984"/>
                  <a:pt x="150999" y="167729"/>
                  <a:pt x="151706" y="154905"/>
                </a:cubicBezTo>
                <a:lnTo>
                  <a:pt x="248180" y="154905"/>
                </a:lnTo>
                <a:cubicBezTo>
                  <a:pt x="248887" y="167729"/>
                  <a:pt x="249256" y="180984"/>
                  <a:pt x="249256" y="194607"/>
                </a:cubicBezTo>
                <a:close/>
                <a:moveTo>
                  <a:pt x="248026" y="236924"/>
                </a:moveTo>
                <a:cubicBezTo>
                  <a:pt x="246580" y="261619"/>
                  <a:pt x="243874" y="284469"/>
                  <a:pt x="240215" y="304489"/>
                </a:cubicBezTo>
                <a:lnTo>
                  <a:pt x="159641" y="304489"/>
                </a:lnTo>
                <a:cubicBezTo>
                  <a:pt x="155981" y="284469"/>
                  <a:pt x="153275" y="261619"/>
                  <a:pt x="151829" y="236924"/>
                </a:cubicBezTo>
                <a:lnTo>
                  <a:pt x="248026" y="236924"/>
                </a:lnTo>
                <a:close/>
                <a:moveTo>
                  <a:pt x="151922" y="150784"/>
                </a:moveTo>
                <a:cubicBezTo>
                  <a:pt x="153429" y="126150"/>
                  <a:pt x="156166" y="103362"/>
                  <a:pt x="159887" y="83434"/>
                </a:cubicBezTo>
                <a:lnTo>
                  <a:pt x="239968" y="83434"/>
                </a:lnTo>
                <a:cubicBezTo>
                  <a:pt x="243690" y="103331"/>
                  <a:pt x="246427" y="126120"/>
                  <a:pt x="247934" y="150784"/>
                </a:cubicBezTo>
                <a:lnTo>
                  <a:pt x="151922" y="150784"/>
                </a:lnTo>
                <a:close/>
                <a:moveTo>
                  <a:pt x="244274" y="83434"/>
                </a:moveTo>
                <a:lnTo>
                  <a:pt x="299138" y="83434"/>
                </a:lnTo>
                <a:cubicBezTo>
                  <a:pt x="308333" y="103331"/>
                  <a:pt x="315130" y="126120"/>
                  <a:pt x="318851" y="150784"/>
                </a:cubicBezTo>
                <a:lnTo>
                  <a:pt x="252178" y="150784"/>
                </a:lnTo>
                <a:cubicBezTo>
                  <a:pt x="250732" y="126581"/>
                  <a:pt x="248057" y="103793"/>
                  <a:pt x="244274" y="83434"/>
                </a:cubicBezTo>
                <a:close/>
                <a:moveTo>
                  <a:pt x="239200" y="79313"/>
                </a:moveTo>
                <a:lnTo>
                  <a:pt x="160686" y="79313"/>
                </a:lnTo>
                <a:cubicBezTo>
                  <a:pt x="163731" y="63844"/>
                  <a:pt x="167391" y="50220"/>
                  <a:pt x="171512" y="38965"/>
                </a:cubicBezTo>
                <a:lnTo>
                  <a:pt x="228374" y="38965"/>
                </a:lnTo>
                <a:cubicBezTo>
                  <a:pt x="232495" y="50220"/>
                  <a:pt x="236124" y="63844"/>
                  <a:pt x="239200" y="79313"/>
                </a:cubicBezTo>
                <a:close/>
                <a:moveTo>
                  <a:pt x="155581" y="83434"/>
                </a:moveTo>
                <a:cubicBezTo>
                  <a:pt x="151829" y="103762"/>
                  <a:pt x="149154" y="126581"/>
                  <a:pt x="147678" y="150784"/>
                </a:cubicBezTo>
                <a:lnTo>
                  <a:pt x="81004" y="150784"/>
                </a:lnTo>
                <a:cubicBezTo>
                  <a:pt x="84726" y="126150"/>
                  <a:pt x="91522" y="103362"/>
                  <a:pt x="100717" y="83434"/>
                </a:cubicBezTo>
                <a:lnTo>
                  <a:pt x="155581" y="83434"/>
                </a:lnTo>
                <a:close/>
                <a:moveTo>
                  <a:pt x="147585" y="236924"/>
                </a:moveTo>
                <a:cubicBezTo>
                  <a:pt x="149000" y="261158"/>
                  <a:pt x="151614" y="284038"/>
                  <a:pt x="155335" y="304489"/>
                </a:cubicBezTo>
                <a:lnTo>
                  <a:pt x="100102" y="304489"/>
                </a:lnTo>
                <a:cubicBezTo>
                  <a:pt x="91030" y="284469"/>
                  <a:pt x="84356" y="261619"/>
                  <a:pt x="80758" y="236924"/>
                </a:cubicBezTo>
                <a:lnTo>
                  <a:pt x="147585" y="236924"/>
                </a:lnTo>
                <a:close/>
                <a:moveTo>
                  <a:pt x="160410" y="308610"/>
                </a:moveTo>
                <a:lnTo>
                  <a:pt x="239415" y="308610"/>
                </a:lnTo>
                <a:cubicBezTo>
                  <a:pt x="236309" y="324633"/>
                  <a:pt x="232557" y="338687"/>
                  <a:pt x="228344" y="350250"/>
                </a:cubicBezTo>
                <a:lnTo>
                  <a:pt x="171512" y="350250"/>
                </a:lnTo>
                <a:cubicBezTo>
                  <a:pt x="167268" y="338687"/>
                  <a:pt x="163516" y="324633"/>
                  <a:pt x="160410" y="308610"/>
                </a:cubicBezTo>
                <a:close/>
                <a:moveTo>
                  <a:pt x="244520" y="304489"/>
                </a:moveTo>
                <a:cubicBezTo>
                  <a:pt x="248241" y="284038"/>
                  <a:pt x="250855" y="261188"/>
                  <a:pt x="252270" y="236924"/>
                </a:cubicBezTo>
                <a:lnTo>
                  <a:pt x="319097" y="236924"/>
                </a:lnTo>
                <a:cubicBezTo>
                  <a:pt x="315499" y="261619"/>
                  <a:pt x="308856" y="284469"/>
                  <a:pt x="299753" y="304489"/>
                </a:cubicBezTo>
                <a:lnTo>
                  <a:pt x="244520" y="304489"/>
                </a:lnTo>
                <a:close/>
                <a:moveTo>
                  <a:pt x="252516" y="232803"/>
                </a:moveTo>
                <a:cubicBezTo>
                  <a:pt x="253162" y="220379"/>
                  <a:pt x="253500" y="207585"/>
                  <a:pt x="253500" y="194638"/>
                </a:cubicBezTo>
                <a:cubicBezTo>
                  <a:pt x="253500" y="181137"/>
                  <a:pt x="253131" y="167852"/>
                  <a:pt x="252424" y="154935"/>
                </a:cubicBezTo>
                <a:lnTo>
                  <a:pt x="319466" y="154935"/>
                </a:lnTo>
                <a:cubicBezTo>
                  <a:pt x="321219" y="167729"/>
                  <a:pt x="322141" y="181014"/>
                  <a:pt x="322141" y="194638"/>
                </a:cubicBezTo>
                <a:cubicBezTo>
                  <a:pt x="322141" y="207708"/>
                  <a:pt x="321280" y="220471"/>
                  <a:pt x="319681" y="232803"/>
                </a:cubicBezTo>
                <a:lnTo>
                  <a:pt x="252516" y="232803"/>
                </a:lnTo>
                <a:close/>
                <a:moveTo>
                  <a:pt x="301906" y="79313"/>
                </a:moveTo>
                <a:cubicBezTo>
                  <a:pt x="298277" y="71748"/>
                  <a:pt x="294310" y="64521"/>
                  <a:pt x="289943" y="57724"/>
                </a:cubicBezTo>
                <a:cubicBezTo>
                  <a:pt x="285576" y="50897"/>
                  <a:pt x="280901" y="44623"/>
                  <a:pt x="276011" y="38965"/>
                </a:cubicBezTo>
                <a:lnTo>
                  <a:pt x="299599" y="38965"/>
                </a:lnTo>
                <a:cubicBezTo>
                  <a:pt x="314023" y="50220"/>
                  <a:pt x="326816" y="63844"/>
                  <a:pt x="337518" y="79313"/>
                </a:cubicBezTo>
                <a:lnTo>
                  <a:pt x="301906" y="79313"/>
                </a:lnTo>
                <a:close/>
                <a:moveTo>
                  <a:pt x="272321" y="34844"/>
                </a:moveTo>
                <a:cubicBezTo>
                  <a:pt x="261650" y="23373"/>
                  <a:pt x="249963" y="14546"/>
                  <a:pt x="237600" y="8672"/>
                </a:cubicBezTo>
                <a:cubicBezTo>
                  <a:pt x="258021" y="13685"/>
                  <a:pt x="277088" y="22634"/>
                  <a:pt x="294094" y="34844"/>
                </a:cubicBezTo>
                <a:lnTo>
                  <a:pt x="272321" y="34844"/>
                </a:lnTo>
                <a:close/>
                <a:moveTo>
                  <a:pt x="226775" y="34844"/>
                </a:moveTo>
                <a:lnTo>
                  <a:pt x="173080" y="34844"/>
                </a:lnTo>
                <a:cubicBezTo>
                  <a:pt x="180799" y="15438"/>
                  <a:pt x="190025" y="4152"/>
                  <a:pt x="199928" y="4152"/>
                </a:cubicBezTo>
                <a:cubicBezTo>
                  <a:pt x="209830" y="4121"/>
                  <a:pt x="219056" y="15438"/>
                  <a:pt x="226775" y="34844"/>
                </a:cubicBezTo>
                <a:close/>
                <a:moveTo>
                  <a:pt x="127565" y="34844"/>
                </a:moveTo>
                <a:lnTo>
                  <a:pt x="105822" y="34844"/>
                </a:lnTo>
                <a:cubicBezTo>
                  <a:pt x="122829" y="22665"/>
                  <a:pt x="141896" y="13685"/>
                  <a:pt x="162316" y="8672"/>
                </a:cubicBezTo>
                <a:cubicBezTo>
                  <a:pt x="149923" y="14546"/>
                  <a:pt x="138236" y="23342"/>
                  <a:pt x="127565" y="34844"/>
                </a:cubicBezTo>
                <a:close/>
                <a:moveTo>
                  <a:pt x="123844" y="38965"/>
                </a:moveTo>
                <a:cubicBezTo>
                  <a:pt x="118954" y="44654"/>
                  <a:pt x="114310" y="50897"/>
                  <a:pt x="109913" y="57724"/>
                </a:cubicBezTo>
                <a:cubicBezTo>
                  <a:pt x="105546" y="64521"/>
                  <a:pt x="101548" y="71748"/>
                  <a:pt x="97949" y="79313"/>
                </a:cubicBezTo>
                <a:lnTo>
                  <a:pt x="62337" y="79313"/>
                </a:lnTo>
                <a:cubicBezTo>
                  <a:pt x="73039" y="63844"/>
                  <a:pt x="85833" y="50220"/>
                  <a:pt x="100256" y="38965"/>
                </a:cubicBezTo>
                <a:lnTo>
                  <a:pt x="123844" y="38965"/>
                </a:lnTo>
                <a:close/>
                <a:moveTo>
                  <a:pt x="97365" y="308610"/>
                </a:moveTo>
                <a:cubicBezTo>
                  <a:pt x="101148" y="316637"/>
                  <a:pt x="105330" y="324294"/>
                  <a:pt x="109943" y="331490"/>
                </a:cubicBezTo>
                <a:cubicBezTo>
                  <a:pt x="114310" y="338318"/>
                  <a:pt x="118985" y="344591"/>
                  <a:pt x="123875" y="350250"/>
                </a:cubicBezTo>
                <a:lnTo>
                  <a:pt x="100287" y="350250"/>
                </a:lnTo>
                <a:cubicBezTo>
                  <a:pt x="85433" y="338687"/>
                  <a:pt x="72332" y="324633"/>
                  <a:pt x="61445" y="308610"/>
                </a:cubicBezTo>
                <a:lnTo>
                  <a:pt x="97365" y="308610"/>
                </a:lnTo>
                <a:close/>
                <a:moveTo>
                  <a:pt x="127565" y="354402"/>
                </a:moveTo>
                <a:cubicBezTo>
                  <a:pt x="138236" y="365873"/>
                  <a:pt x="149923" y="374699"/>
                  <a:pt x="162286" y="380573"/>
                </a:cubicBezTo>
                <a:cubicBezTo>
                  <a:pt x="141865" y="375560"/>
                  <a:pt x="122798" y="366611"/>
                  <a:pt x="105792" y="354402"/>
                </a:cubicBezTo>
                <a:lnTo>
                  <a:pt x="127565" y="354402"/>
                </a:lnTo>
                <a:close/>
                <a:moveTo>
                  <a:pt x="173080" y="354402"/>
                </a:moveTo>
                <a:lnTo>
                  <a:pt x="226775" y="354402"/>
                </a:lnTo>
                <a:cubicBezTo>
                  <a:pt x="219056" y="373807"/>
                  <a:pt x="209830" y="385094"/>
                  <a:pt x="199928" y="385094"/>
                </a:cubicBezTo>
                <a:cubicBezTo>
                  <a:pt x="190025" y="385094"/>
                  <a:pt x="180799" y="373807"/>
                  <a:pt x="173080" y="354402"/>
                </a:cubicBezTo>
                <a:close/>
                <a:moveTo>
                  <a:pt x="272321" y="354402"/>
                </a:moveTo>
                <a:lnTo>
                  <a:pt x="294064" y="354402"/>
                </a:lnTo>
                <a:cubicBezTo>
                  <a:pt x="277057" y="366580"/>
                  <a:pt x="257990" y="375560"/>
                  <a:pt x="237570" y="380573"/>
                </a:cubicBezTo>
                <a:cubicBezTo>
                  <a:pt x="249963" y="374668"/>
                  <a:pt x="261650" y="365873"/>
                  <a:pt x="272321" y="354402"/>
                </a:cubicBezTo>
                <a:close/>
                <a:moveTo>
                  <a:pt x="276011" y="350250"/>
                </a:moveTo>
                <a:cubicBezTo>
                  <a:pt x="280901" y="344561"/>
                  <a:pt x="285545" y="338318"/>
                  <a:pt x="289943" y="331490"/>
                </a:cubicBezTo>
                <a:cubicBezTo>
                  <a:pt x="294556" y="324294"/>
                  <a:pt x="298738" y="316637"/>
                  <a:pt x="302521" y="308610"/>
                </a:cubicBezTo>
                <a:lnTo>
                  <a:pt x="338441" y="308610"/>
                </a:lnTo>
                <a:cubicBezTo>
                  <a:pt x="327554" y="324633"/>
                  <a:pt x="314453" y="338687"/>
                  <a:pt x="299599" y="350250"/>
                </a:cubicBezTo>
                <a:lnTo>
                  <a:pt x="276011" y="350250"/>
                </a:lnTo>
                <a:close/>
                <a:moveTo>
                  <a:pt x="304366" y="304489"/>
                </a:moveTo>
                <a:cubicBezTo>
                  <a:pt x="313469" y="284007"/>
                  <a:pt x="319897" y="261158"/>
                  <a:pt x="323341" y="236924"/>
                </a:cubicBezTo>
                <a:lnTo>
                  <a:pt x="368487" y="236924"/>
                </a:lnTo>
                <a:cubicBezTo>
                  <a:pt x="363412" y="261619"/>
                  <a:pt x="353971" y="284469"/>
                  <a:pt x="341116" y="304489"/>
                </a:cubicBezTo>
                <a:lnTo>
                  <a:pt x="304366" y="304489"/>
                </a:lnTo>
                <a:close/>
                <a:moveTo>
                  <a:pt x="372854" y="236924"/>
                </a:moveTo>
                <a:lnTo>
                  <a:pt x="390752" y="236924"/>
                </a:lnTo>
                <a:cubicBezTo>
                  <a:pt x="385001" y="261619"/>
                  <a:pt x="374330" y="284469"/>
                  <a:pt x="359784" y="304489"/>
                </a:cubicBezTo>
                <a:lnTo>
                  <a:pt x="346160" y="304489"/>
                </a:lnTo>
                <a:cubicBezTo>
                  <a:pt x="358984" y="284007"/>
                  <a:pt x="367995" y="261127"/>
                  <a:pt x="372854" y="236924"/>
                </a:cubicBezTo>
                <a:close/>
                <a:moveTo>
                  <a:pt x="391675" y="232803"/>
                </a:moveTo>
                <a:lnTo>
                  <a:pt x="373653" y="232803"/>
                </a:lnTo>
                <a:cubicBezTo>
                  <a:pt x="375898" y="220348"/>
                  <a:pt x="377036" y="207585"/>
                  <a:pt x="377036" y="194638"/>
                </a:cubicBezTo>
                <a:cubicBezTo>
                  <a:pt x="377036" y="181137"/>
                  <a:pt x="375775" y="167852"/>
                  <a:pt x="373346" y="154935"/>
                </a:cubicBezTo>
                <a:lnTo>
                  <a:pt x="390844" y="154935"/>
                </a:lnTo>
                <a:lnTo>
                  <a:pt x="390844" y="152690"/>
                </a:lnTo>
                <a:cubicBezTo>
                  <a:pt x="393951" y="166191"/>
                  <a:pt x="395611" y="180215"/>
                  <a:pt x="395611" y="194638"/>
                </a:cubicBezTo>
                <a:cubicBezTo>
                  <a:pt x="395611" y="207677"/>
                  <a:pt x="394258" y="220471"/>
                  <a:pt x="391675" y="232803"/>
                </a:cubicBezTo>
                <a:close/>
                <a:moveTo>
                  <a:pt x="355693" y="79313"/>
                </a:moveTo>
                <a:lnTo>
                  <a:pt x="342654" y="79313"/>
                </a:lnTo>
                <a:cubicBezTo>
                  <a:pt x="337426" y="71532"/>
                  <a:pt x="331644" y="64152"/>
                  <a:pt x="325340" y="57201"/>
                </a:cubicBezTo>
                <a:cubicBezTo>
                  <a:pt x="319343" y="50589"/>
                  <a:pt x="312977" y="44500"/>
                  <a:pt x="306304" y="38995"/>
                </a:cubicBezTo>
                <a:lnTo>
                  <a:pt x="312239" y="38995"/>
                </a:lnTo>
                <a:lnTo>
                  <a:pt x="312239" y="38657"/>
                </a:lnTo>
                <a:cubicBezTo>
                  <a:pt x="328784" y="49913"/>
                  <a:pt x="343454" y="63659"/>
                  <a:pt x="355693" y="79313"/>
                </a:cubicBezTo>
                <a:close/>
                <a:moveTo>
                  <a:pt x="306488" y="34844"/>
                </a:moveTo>
                <a:lnTo>
                  <a:pt x="301137" y="34844"/>
                </a:lnTo>
                <a:cubicBezTo>
                  <a:pt x="294002" y="29369"/>
                  <a:pt x="286529" y="24480"/>
                  <a:pt x="278779" y="20236"/>
                </a:cubicBezTo>
                <a:cubicBezTo>
                  <a:pt x="288436" y="24387"/>
                  <a:pt x="297723" y="29277"/>
                  <a:pt x="306488" y="34844"/>
                </a:cubicBezTo>
                <a:close/>
                <a:moveTo>
                  <a:pt x="98749" y="34844"/>
                </a:moveTo>
                <a:lnTo>
                  <a:pt x="93398" y="34844"/>
                </a:lnTo>
                <a:cubicBezTo>
                  <a:pt x="102163" y="29277"/>
                  <a:pt x="111450" y="24387"/>
                  <a:pt x="121107" y="20236"/>
                </a:cubicBezTo>
                <a:cubicBezTo>
                  <a:pt x="113357" y="24480"/>
                  <a:pt x="105884" y="29339"/>
                  <a:pt x="98749" y="34844"/>
                </a:cubicBezTo>
                <a:close/>
                <a:moveTo>
                  <a:pt x="87616" y="38626"/>
                </a:moveTo>
                <a:lnTo>
                  <a:pt x="87616" y="38965"/>
                </a:lnTo>
                <a:lnTo>
                  <a:pt x="93552" y="38965"/>
                </a:lnTo>
                <a:cubicBezTo>
                  <a:pt x="86878" y="44500"/>
                  <a:pt x="80512" y="50559"/>
                  <a:pt x="74515" y="57170"/>
                </a:cubicBezTo>
                <a:cubicBezTo>
                  <a:pt x="68211" y="64121"/>
                  <a:pt x="62429" y="71532"/>
                  <a:pt x="57201" y="79282"/>
                </a:cubicBezTo>
                <a:lnTo>
                  <a:pt x="44162" y="79282"/>
                </a:lnTo>
                <a:cubicBezTo>
                  <a:pt x="56402" y="63659"/>
                  <a:pt x="71071" y="49913"/>
                  <a:pt x="87616" y="38626"/>
                </a:cubicBezTo>
                <a:close/>
                <a:moveTo>
                  <a:pt x="9011" y="152660"/>
                </a:moveTo>
                <a:lnTo>
                  <a:pt x="9011" y="154905"/>
                </a:lnTo>
                <a:lnTo>
                  <a:pt x="26509" y="154905"/>
                </a:lnTo>
                <a:cubicBezTo>
                  <a:pt x="24080" y="167821"/>
                  <a:pt x="22819" y="181107"/>
                  <a:pt x="22819" y="194607"/>
                </a:cubicBezTo>
                <a:cubicBezTo>
                  <a:pt x="22819" y="207585"/>
                  <a:pt x="23957" y="220348"/>
                  <a:pt x="26202" y="232772"/>
                </a:cubicBezTo>
                <a:lnTo>
                  <a:pt x="8180" y="232772"/>
                </a:lnTo>
                <a:cubicBezTo>
                  <a:pt x="5597" y="220440"/>
                  <a:pt x="4244" y="207677"/>
                  <a:pt x="4244" y="194607"/>
                </a:cubicBezTo>
                <a:cubicBezTo>
                  <a:pt x="4244" y="180215"/>
                  <a:pt x="5905" y="166160"/>
                  <a:pt x="9011" y="152660"/>
                </a:cubicBezTo>
                <a:close/>
                <a:moveTo>
                  <a:pt x="43147" y="308610"/>
                </a:moveTo>
                <a:lnTo>
                  <a:pt x="56340" y="308610"/>
                </a:lnTo>
                <a:cubicBezTo>
                  <a:pt x="61784" y="316852"/>
                  <a:pt x="67842" y="324694"/>
                  <a:pt x="74515" y="332044"/>
                </a:cubicBezTo>
                <a:cubicBezTo>
                  <a:pt x="80512" y="338656"/>
                  <a:pt x="86878" y="344745"/>
                  <a:pt x="93552" y="350250"/>
                </a:cubicBezTo>
                <a:lnTo>
                  <a:pt x="87094" y="350250"/>
                </a:lnTo>
                <a:cubicBezTo>
                  <a:pt x="70302" y="338687"/>
                  <a:pt x="55448" y="324633"/>
                  <a:pt x="43147" y="308610"/>
                </a:cubicBezTo>
                <a:close/>
                <a:moveTo>
                  <a:pt x="93367" y="354402"/>
                </a:moveTo>
                <a:lnTo>
                  <a:pt x="98718" y="354402"/>
                </a:lnTo>
                <a:cubicBezTo>
                  <a:pt x="105853" y="359876"/>
                  <a:pt x="113326" y="364766"/>
                  <a:pt x="121076" y="369010"/>
                </a:cubicBezTo>
                <a:cubicBezTo>
                  <a:pt x="111419" y="364827"/>
                  <a:pt x="102163" y="359937"/>
                  <a:pt x="93367" y="354402"/>
                </a:cubicBezTo>
                <a:close/>
                <a:moveTo>
                  <a:pt x="278779" y="368979"/>
                </a:moveTo>
                <a:cubicBezTo>
                  <a:pt x="286529" y="364735"/>
                  <a:pt x="294002" y="359876"/>
                  <a:pt x="301137" y="354371"/>
                </a:cubicBezTo>
                <a:lnTo>
                  <a:pt x="306488" y="354371"/>
                </a:lnTo>
                <a:cubicBezTo>
                  <a:pt x="297723" y="359937"/>
                  <a:pt x="288436" y="364827"/>
                  <a:pt x="278779" y="368979"/>
                </a:cubicBezTo>
                <a:close/>
                <a:moveTo>
                  <a:pt x="312762" y="350250"/>
                </a:moveTo>
                <a:lnTo>
                  <a:pt x="306304" y="350250"/>
                </a:lnTo>
                <a:cubicBezTo>
                  <a:pt x="312977" y="344714"/>
                  <a:pt x="319343" y="338656"/>
                  <a:pt x="325340" y="332044"/>
                </a:cubicBezTo>
                <a:cubicBezTo>
                  <a:pt x="332013" y="324694"/>
                  <a:pt x="338072" y="316852"/>
                  <a:pt x="343515" y="308610"/>
                </a:cubicBezTo>
                <a:lnTo>
                  <a:pt x="356708" y="308610"/>
                </a:lnTo>
                <a:cubicBezTo>
                  <a:pt x="344407" y="324633"/>
                  <a:pt x="329553" y="338687"/>
                  <a:pt x="312762" y="350250"/>
                </a:cubicBezTo>
                <a:close/>
              </a:path>
            </a:pathLst>
          </a:custGeom>
          <a:solidFill>
            <a:schemeClr val="lt1"/>
          </a:solidFill>
          <a:ln w="3073" cap="flat">
            <a:solidFill>
              <a:schemeClr val="lt1"/>
            </a:solid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磨砂圆">
            <a:extLst>
              <a:ext uri="{FF2B5EF4-FFF2-40B4-BE49-F238E27FC236}">
                <a16:creationId xmlns:a16="http://schemas.microsoft.com/office/drawing/2014/main" id="{4BA5F33B-0109-5FBB-8965-85F8F075733D}"/>
              </a:ext>
            </a:extLst>
          </p:cNvPr>
          <p:cNvSpPr/>
          <p:nvPr/>
        </p:nvSpPr>
        <p:spPr>
          <a:xfrm>
            <a:off x="482339" y="-544567"/>
            <a:ext cx="6417261" cy="6417261"/>
          </a:xfrm>
          <a:prstGeom prst="ellipse">
            <a:avLst/>
          </a:prstGeom>
          <a:gradFill flip="none" rotWithShape="1">
            <a:gsLst>
              <a:gs pos="75000">
                <a:schemeClr val="tx1">
                  <a:alpha val="0"/>
                </a:schemeClr>
              </a:gs>
              <a:gs pos="0">
                <a:schemeClr val="tx1">
                  <a:alpha val="0"/>
                </a:schemeClr>
              </a:gs>
              <a:gs pos="100000">
                <a:schemeClr val="bg1">
                  <a:alpha val="1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flipH="1">
            <a:off x="1937527" y="522489"/>
            <a:ext cx="1" cy="5813267"/>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1638429" y="1508264"/>
            <a:ext cx="599344" cy="65184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1749135" y="522487"/>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bg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1749135" y="6132280"/>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pic>
        <p:nvPicPr>
          <p:cNvPr id="14" name="图片 13" descr="图片包含 户外, 人, 黑暗, 穿着&#10;&#10;描述已自动生成">
            <a:extLst>
              <a:ext uri="{FF2B5EF4-FFF2-40B4-BE49-F238E27FC236}">
                <a16:creationId xmlns:a16="http://schemas.microsoft.com/office/drawing/2014/main" id="{3BF044F9-871B-EF1E-DFFD-8951B17A489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21335303" flipH="1">
            <a:off x="1166321" y="-22025"/>
            <a:ext cx="5777785" cy="5777785"/>
          </a:xfrm>
          <a:prstGeom prst="rect">
            <a:avLst/>
          </a:prstGeom>
          <a:effectLst>
            <a:outerShdw blurRad="127000" dist="38100" sx="105000" sy="105000" algn="l" rotWithShape="0">
              <a:prstClr val="black">
                <a:alpha val="32000"/>
              </a:prstClr>
            </a:outerShdw>
          </a:effectLst>
        </p:spPr>
      </p:pic>
      <p:pic>
        <p:nvPicPr>
          <p:cNvPr id="123" name="图片 122" descr="图片包含 户外, 人, 黑暗, 穿着&#10;&#10;描述已自动生成">
            <a:extLst>
              <a:ext uri="{FF2B5EF4-FFF2-40B4-BE49-F238E27FC236}">
                <a16:creationId xmlns:a16="http://schemas.microsoft.com/office/drawing/2014/main" id="{ABA67CE4-F7EE-35B6-8DF6-EF115ECCF7B7}"/>
              </a:ext>
            </a:extLst>
          </p:cNvPr>
          <p:cNvPicPr>
            <a:picLocks noChangeAspect="1"/>
          </p:cNvPicPr>
          <p:nvPr/>
        </p:nvPicPr>
        <p:blipFill>
          <a:blip r:embed="rId8">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60594">
            <a:off x="359062" y="1794791"/>
            <a:ext cx="5777785" cy="5777785"/>
          </a:xfrm>
          <a:prstGeom prst="rect">
            <a:avLst/>
          </a:prstGeom>
          <a:effectLst>
            <a:outerShdw blurRad="127000" dist="38100" sx="105000" sy="105000" algn="l" rotWithShape="0">
              <a:prstClr val="black">
                <a:alpha val="32000"/>
              </a:prstClr>
            </a:outerShdw>
          </a:effectLst>
        </p:spPr>
      </p:pic>
      <p:sp>
        <p:nvSpPr>
          <p:cNvPr id="17" name="文本框 16">
            <a:extLst>
              <a:ext uri="{FF2B5EF4-FFF2-40B4-BE49-F238E27FC236}">
                <a16:creationId xmlns:a16="http://schemas.microsoft.com/office/drawing/2014/main" id="{F2498AF1-6497-2D99-AC59-EA7F35B17885}"/>
              </a:ext>
            </a:extLst>
          </p:cNvPr>
          <p:cNvSpPr txBox="1"/>
          <p:nvPr/>
        </p:nvSpPr>
        <p:spPr>
          <a:xfrm>
            <a:off x="5542568" y="507095"/>
            <a:ext cx="6070072" cy="1065356"/>
          </a:xfrm>
          <a:prstGeom prst="rect">
            <a:avLst/>
          </a:prstGeom>
          <a:noFill/>
        </p:spPr>
        <p:txBody>
          <a:bodyPr wrap="square" rtlCol="0">
            <a:noAutofit/>
          </a:bodyPr>
          <a:lstStyle/>
          <a:p>
            <a:pPr algn="r">
              <a:lnSpc>
                <a:spcPct val="70000"/>
              </a:lnSpc>
            </a:pP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FA</a:t>
            </a:r>
            <a:r>
              <a:rPr lang="en-US" altLang="zh-CN" sz="8800" dirty="0">
                <a:ln>
                  <a:solidFill>
                    <a:schemeClr val="bg1">
                      <a:alpha val="26000"/>
                    </a:schemeClr>
                  </a:solidFill>
                </a:ln>
                <a:solidFill>
                  <a:schemeClr val="bg1">
                    <a:alpha val="26000"/>
                  </a:schemeClr>
                </a:solidFill>
                <a:latin typeface="Salvaje Display" panose="00000500000000000000" pitchFamily="50" charset="0"/>
                <a:ea typeface="MiSans Heavy" panose="00000A00000000000000" pitchFamily="2" charset="-122"/>
              </a:rPr>
              <a:t>S</a:t>
            </a: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HI</a:t>
            </a:r>
            <a:r>
              <a:rPr lang="en-US" altLang="zh-CN" sz="8800" dirty="0">
                <a:ln>
                  <a:solidFill>
                    <a:schemeClr val="bg1">
                      <a:alpha val="42000"/>
                    </a:schemeClr>
                  </a:solidFill>
                </a:ln>
                <a:solidFill>
                  <a:schemeClr val="bg1">
                    <a:alpha val="19000"/>
                  </a:schemeClr>
                </a:solidFill>
                <a:latin typeface="Salvaje Display" panose="00000500000000000000" pitchFamily="50" charset="0"/>
                <a:ea typeface="MiSans Heavy" panose="00000A00000000000000" pitchFamily="2" charset="-122"/>
              </a:rPr>
              <a:t>ON</a:t>
            </a:r>
            <a:r>
              <a:rPr lang="en-US" altLang="zh-CN" sz="8800" dirty="0">
                <a:ln>
                  <a:solidFill>
                    <a:schemeClr val="bg1">
                      <a:alpha val="42000"/>
                    </a:schemeClr>
                  </a:solidFill>
                </a:ln>
                <a:solidFill>
                  <a:schemeClr val="bg1">
                    <a:alpha val="22000"/>
                  </a:schemeClr>
                </a:solidFill>
                <a:latin typeface="Salvaje Display" panose="00000500000000000000" pitchFamily="50" charset="0"/>
                <a:ea typeface="MiSans Heavy" panose="00000A00000000000000" pitchFamily="2" charset="-122"/>
              </a:rPr>
              <a:t> </a:t>
            </a:r>
            <a:endParaRPr lang="zh-CN" altLang="en-US" sz="8800" dirty="0">
              <a:ln>
                <a:solidFill>
                  <a:schemeClr val="bg1">
                    <a:alpha val="42000"/>
                  </a:schemeClr>
                </a:solidFill>
              </a:ln>
              <a:solidFill>
                <a:schemeClr val="bg1">
                  <a:alpha val="22000"/>
                </a:schemeClr>
              </a:solidFill>
              <a:latin typeface="Salvaje Display" panose="00000500000000000000" pitchFamily="50" charset="0"/>
              <a:ea typeface="MiSans Heavy" panose="00000A00000000000000" pitchFamily="2" charset="-122"/>
            </a:endParaRPr>
          </a:p>
        </p:txBody>
      </p:sp>
      <p:sp>
        <p:nvSpPr>
          <p:cNvPr id="163" name="文本框 162">
            <a:extLst>
              <a:ext uri="{FF2B5EF4-FFF2-40B4-BE49-F238E27FC236}">
                <a16:creationId xmlns:a16="http://schemas.microsoft.com/office/drawing/2014/main" id="{CC30930A-2A4E-15E9-4EEE-B3DD7A69263E}"/>
              </a:ext>
            </a:extLst>
          </p:cNvPr>
          <p:cNvSpPr txBox="1"/>
          <p:nvPr/>
        </p:nvSpPr>
        <p:spPr>
          <a:xfrm>
            <a:off x="5405235" y="1714721"/>
            <a:ext cx="1133644" cy="1200329"/>
          </a:xfrm>
          <a:prstGeom prst="rect">
            <a:avLst/>
          </a:prstGeom>
          <a:noFill/>
        </p:spPr>
        <p:txBody>
          <a:bodyPr wrap="none" rtlCol="0">
            <a:noAutofit/>
          </a:bodyPr>
          <a:lstStyle/>
          <a:p>
            <a:pPr algn="r">
              <a:lnSpc>
                <a:spcPct val="90000"/>
              </a:lnSpc>
            </a:pPr>
            <a:r>
              <a:rPr lang="zh-CN" altLang="en-US"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酸</a:t>
            </a:r>
          </a:p>
        </p:txBody>
      </p:sp>
      <p:sp>
        <p:nvSpPr>
          <p:cNvPr id="164" name="文本框 163">
            <a:extLst>
              <a:ext uri="{FF2B5EF4-FFF2-40B4-BE49-F238E27FC236}">
                <a16:creationId xmlns:a16="http://schemas.microsoft.com/office/drawing/2014/main" id="{B5F326C9-66C2-B3F6-FAD3-318D6AFD5D40}"/>
              </a:ext>
            </a:extLst>
          </p:cNvPr>
          <p:cNvSpPr txBox="1"/>
          <p:nvPr/>
        </p:nvSpPr>
        <p:spPr>
          <a:xfrm>
            <a:off x="6273396" y="1714721"/>
            <a:ext cx="1133644" cy="1200329"/>
          </a:xfrm>
          <a:prstGeom prst="rect">
            <a:avLst/>
          </a:prstGeom>
          <a:noFill/>
        </p:spPr>
        <p:txBody>
          <a:bodyPr wrap="none" rtlCol="0">
            <a:noAutofit/>
          </a:bodyPr>
          <a:lstStyle/>
          <a:p>
            <a:pPr algn="r">
              <a:lnSpc>
                <a:spcPct val="90000"/>
              </a:lnSpc>
            </a:pPr>
            <a:r>
              <a:rPr lang="zh-CN" altLang="en-US"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性</a:t>
            </a:r>
          </a:p>
        </p:txBody>
      </p:sp>
      <p:sp>
        <p:nvSpPr>
          <p:cNvPr id="165" name="文本框 164">
            <a:extLst>
              <a:ext uri="{FF2B5EF4-FFF2-40B4-BE49-F238E27FC236}">
                <a16:creationId xmlns:a16="http://schemas.microsoft.com/office/drawing/2014/main" id="{FE95AE0C-CD05-02A8-68DE-CE391661A786}"/>
              </a:ext>
            </a:extLst>
          </p:cNvPr>
          <p:cNvSpPr txBox="1"/>
          <p:nvPr/>
        </p:nvSpPr>
        <p:spPr>
          <a:xfrm>
            <a:off x="7148834" y="1714721"/>
            <a:ext cx="1133644" cy="1200329"/>
          </a:xfrm>
          <a:prstGeom prst="rect">
            <a:avLst/>
          </a:prstGeom>
          <a:noFill/>
        </p:spPr>
        <p:txBody>
          <a:bodyPr wrap="none" rtlCol="0">
            <a:noAutofit/>
          </a:bodyPr>
          <a:lstStyle/>
          <a:p>
            <a:pPr algn="r">
              <a:lnSpc>
                <a:spcPct val="90000"/>
              </a:lnSpc>
            </a:pPr>
            <a:r>
              <a:rPr lang="zh-CN" altLang="en-US" sz="8000" i="1">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风</a:t>
            </a:r>
            <a:endParaRPr lang="zh-CN" altLang="en-US"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endParaRPr>
          </a:p>
        </p:txBody>
      </p:sp>
      <p:sp>
        <p:nvSpPr>
          <p:cNvPr id="166" name="文本框 165">
            <a:extLst>
              <a:ext uri="{FF2B5EF4-FFF2-40B4-BE49-F238E27FC236}">
                <a16:creationId xmlns:a16="http://schemas.microsoft.com/office/drawing/2014/main" id="{A1ACCF15-029E-03CA-D44E-2557186F14B1}"/>
              </a:ext>
            </a:extLst>
          </p:cNvPr>
          <p:cNvSpPr txBox="1"/>
          <p:nvPr/>
        </p:nvSpPr>
        <p:spPr>
          <a:xfrm>
            <a:off x="8032607" y="1714721"/>
            <a:ext cx="742512" cy="1200329"/>
          </a:xfrm>
          <a:prstGeom prst="rect">
            <a:avLst/>
          </a:prstGeom>
          <a:noFill/>
        </p:spPr>
        <p:txBody>
          <a:bodyPr wrap="none" rtlCol="0">
            <a:noAutofit/>
          </a:bodyPr>
          <a:lstStyle/>
          <a:p>
            <a:pPr algn="r">
              <a:lnSpc>
                <a:spcPct val="90000"/>
              </a:lnSpc>
            </a:pPr>
            <a:r>
              <a:rPr lang="en-US" altLang="zh-CN"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E</a:t>
            </a:r>
            <a:endParaRPr lang="zh-CN" altLang="en-US"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endParaRPr>
          </a:p>
        </p:txBody>
      </p:sp>
      <p:sp>
        <p:nvSpPr>
          <p:cNvPr id="167" name="文本框 166">
            <a:extLst>
              <a:ext uri="{FF2B5EF4-FFF2-40B4-BE49-F238E27FC236}">
                <a16:creationId xmlns:a16="http://schemas.microsoft.com/office/drawing/2014/main" id="{64DF12F2-9E38-DE19-57EB-FC936B921AE6}"/>
              </a:ext>
            </a:extLst>
          </p:cNvPr>
          <p:cNvSpPr txBox="1"/>
          <p:nvPr/>
        </p:nvSpPr>
        <p:spPr>
          <a:xfrm>
            <a:off x="8542109" y="1714721"/>
            <a:ext cx="487634" cy="1200329"/>
          </a:xfrm>
          <a:prstGeom prst="rect">
            <a:avLst/>
          </a:prstGeom>
          <a:noFill/>
        </p:spPr>
        <p:txBody>
          <a:bodyPr wrap="none" rtlCol="0">
            <a:noAutofit/>
          </a:bodyPr>
          <a:lstStyle/>
          <a:p>
            <a:pPr algn="r">
              <a:lnSpc>
                <a:spcPct val="90000"/>
              </a:lnSpc>
            </a:pPr>
            <a:r>
              <a:rPr lang="en-US" altLang="zh-CN"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a:t>
            </a:r>
            <a:endParaRPr lang="zh-CN" altLang="en-US"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endParaRPr>
          </a:p>
        </p:txBody>
      </p:sp>
      <p:sp>
        <p:nvSpPr>
          <p:cNvPr id="168" name="文本框 167">
            <a:extLst>
              <a:ext uri="{FF2B5EF4-FFF2-40B4-BE49-F238E27FC236}">
                <a16:creationId xmlns:a16="http://schemas.microsoft.com/office/drawing/2014/main" id="{69DE2158-2609-1295-219E-AA5E7193FB6F}"/>
              </a:ext>
            </a:extLst>
          </p:cNvPr>
          <p:cNvSpPr txBox="1"/>
          <p:nvPr/>
        </p:nvSpPr>
        <p:spPr>
          <a:xfrm>
            <a:off x="8701246" y="1747329"/>
            <a:ext cx="918842" cy="1200329"/>
          </a:xfrm>
          <a:prstGeom prst="rect">
            <a:avLst/>
          </a:prstGeom>
          <a:noFill/>
        </p:spPr>
        <p:txBody>
          <a:bodyPr wrap="none" rtlCol="0">
            <a:noAutofit/>
          </a:bodyPr>
          <a:lstStyle/>
          <a:p>
            <a:pPr algn="r">
              <a:lnSpc>
                <a:spcPct val="90000"/>
              </a:lnSpc>
            </a:pPr>
            <a:r>
              <a:rPr lang="en-US" altLang="zh-CN"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O</a:t>
            </a:r>
            <a:endParaRPr lang="zh-CN" altLang="en-US"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endParaRPr>
          </a:p>
        </p:txBody>
      </p:sp>
      <p:sp>
        <p:nvSpPr>
          <p:cNvPr id="169" name="文本框 168">
            <a:extLst>
              <a:ext uri="{FF2B5EF4-FFF2-40B4-BE49-F238E27FC236}">
                <a16:creationId xmlns:a16="http://schemas.microsoft.com/office/drawing/2014/main" id="{2A44E725-F153-33EB-D380-4D741BC0C178}"/>
              </a:ext>
            </a:extLst>
          </p:cNvPr>
          <p:cNvSpPr txBox="1"/>
          <p:nvPr/>
        </p:nvSpPr>
        <p:spPr>
          <a:xfrm>
            <a:off x="9319244" y="1714721"/>
            <a:ext cx="487634" cy="1200329"/>
          </a:xfrm>
          <a:prstGeom prst="rect">
            <a:avLst/>
          </a:prstGeom>
          <a:noFill/>
        </p:spPr>
        <p:txBody>
          <a:bodyPr wrap="none" rtlCol="0">
            <a:noAutofit/>
          </a:bodyPr>
          <a:lstStyle/>
          <a:p>
            <a:pPr algn="r">
              <a:lnSpc>
                <a:spcPct val="90000"/>
              </a:lnSpc>
            </a:pPr>
            <a:r>
              <a:rPr lang="en-US" altLang="zh-CN"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a:t>
            </a:r>
            <a:endParaRPr lang="zh-CN" altLang="en-US"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endParaRPr>
          </a:p>
        </p:txBody>
      </p:sp>
      <p:sp>
        <p:nvSpPr>
          <p:cNvPr id="170" name="文本框 169">
            <a:extLst>
              <a:ext uri="{FF2B5EF4-FFF2-40B4-BE49-F238E27FC236}">
                <a16:creationId xmlns:a16="http://schemas.microsoft.com/office/drawing/2014/main" id="{8D7E9A77-F8C4-EA49-85E0-326B9E59C1AD}"/>
              </a:ext>
            </a:extLst>
          </p:cNvPr>
          <p:cNvSpPr txBox="1"/>
          <p:nvPr/>
        </p:nvSpPr>
        <p:spPr>
          <a:xfrm>
            <a:off x="9503256" y="1714721"/>
            <a:ext cx="1133644" cy="1200329"/>
          </a:xfrm>
          <a:prstGeom prst="rect">
            <a:avLst/>
          </a:prstGeom>
          <a:noFill/>
        </p:spPr>
        <p:txBody>
          <a:bodyPr wrap="none" rtlCol="0">
            <a:noAutofit/>
          </a:bodyPr>
          <a:lstStyle/>
          <a:p>
            <a:pPr algn="r">
              <a:lnSpc>
                <a:spcPct val="90000"/>
              </a:lnSpc>
            </a:pPr>
            <a:r>
              <a:rPr lang="zh-CN" altLang="en-US"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潮</a:t>
            </a:r>
          </a:p>
        </p:txBody>
      </p:sp>
      <p:sp>
        <p:nvSpPr>
          <p:cNvPr id="173" name="文本框 172">
            <a:extLst>
              <a:ext uri="{FF2B5EF4-FFF2-40B4-BE49-F238E27FC236}">
                <a16:creationId xmlns:a16="http://schemas.microsoft.com/office/drawing/2014/main" id="{D9B4EB1B-B572-0D4F-E987-850D48AE9994}"/>
              </a:ext>
            </a:extLst>
          </p:cNvPr>
          <p:cNvSpPr txBox="1"/>
          <p:nvPr/>
        </p:nvSpPr>
        <p:spPr>
          <a:xfrm>
            <a:off x="7663150" y="2782206"/>
            <a:ext cx="1133644" cy="1200329"/>
          </a:xfrm>
          <a:prstGeom prst="rect">
            <a:avLst/>
          </a:prstGeom>
          <a:noFill/>
        </p:spPr>
        <p:txBody>
          <a:bodyPr wrap="none" rtlCol="0">
            <a:noAutofit/>
          </a:bodyPr>
          <a:lstStyle/>
          <a:p>
            <a:pPr algn="r">
              <a:lnSpc>
                <a:spcPct val="90000"/>
              </a:lnSpc>
            </a:pPr>
            <a:r>
              <a:rPr lang="zh-CN" altLang="en-US" sz="8000" i="1" dirty="0">
                <a:effectLst>
                  <a:outerShdw blurRad="38100" dist="38100" dir="2700000" algn="tl">
                    <a:srgbClr val="000000">
                      <a:alpha val="42000"/>
                    </a:srgbClr>
                  </a:outerShdw>
                </a:effectLst>
                <a:latin typeface="字制区喜脉体" panose="02000603000000000000" pitchFamily="2" charset="-122"/>
                <a:ea typeface="字制区喜脉体" panose="02000603000000000000" pitchFamily="2" charset="-122"/>
              </a:rPr>
              <a:t>品</a:t>
            </a:r>
          </a:p>
        </p:txBody>
      </p:sp>
      <p:sp>
        <p:nvSpPr>
          <p:cNvPr id="174" name="文本框 173">
            <a:extLst>
              <a:ext uri="{FF2B5EF4-FFF2-40B4-BE49-F238E27FC236}">
                <a16:creationId xmlns:a16="http://schemas.microsoft.com/office/drawing/2014/main" id="{666322EC-C2BA-EE30-014E-D42267C5C3D6}"/>
              </a:ext>
            </a:extLst>
          </p:cNvPr>
          <p:cNvSpPr txBox="1"/>
          <p:nvPr/>
        </p:nvSpPr>
        <p:spPr>
          <a:xfrm>
            <a:off x="8524333" y="2782206"/>
            <a:ext cx="1133644" cy="1200329"/>
          </a:xfrm>
          <a:prstGeom prst="rect">
            <a:avLst/>
          </a:prstGeom>
          <a:noFill/>
        </p:spPr>
        <p:txBody>
          <a:bodyPr wrap="none" rtlCol="0">
            <a:noAutofit/>
          </a:bodyPr>
          <a:lstStyle/>
          <a:p>
            <a:pPr algn="r">
              <a:lnSpc>
                <a:spcPct val="90000"/>
              </a:lnSpc>
            </a:pPr>
            <a:r>
              <a:rPr lang="zh-CN" altLang="en-US" sz="8000" i="1" dirty="0">
                <a:effectLst>
                  <a:outerShdw blurRad="38100" dist="38100" dir="2700000" algn="tl">
                    <a:srgbClr val="000000">
                      <a:alpha val="42000"/>
                    </a:srgbClr>
                  </a:outerShdw>
                </a:effectLst>
                <a:latin typeface="字制区喜脉体" panose="02000603000000000000" pitchFamily="2" charset="-122"/>
                <a:ea typeface="字制区喜脉体" panose="02000603000000000000" pitchFamily="2" charset="-122"/>
              </a:rPr>
              <a:t>牌</a:t>
            </a:r>
          </a:p>
        </p:txBody>
      </p:sp>
      <p:sp>
        <p:nvSpPr>
          <p:cNvPr id="175" name="文本框 174">
            <a:extLst>
              <a:ext uri="{FF2B5EF4-FFF2-40B4-BE49-F238E27FC236}">
                <a16:creationId xmlns:a16="http://schemas.microsoft.com/office/drawing/2014/main" id="{AAE25F31-CF2D-ED61-8D4A-6B09E699C4BD}"/>
              </a:ext>
            </a:extLst>
          </p:cNvPr>
          <p:cNvSpPr txBox="1"/>
          <p:nvPr/>
        </p:nvSpPr>
        <p:spPr>
          <a:xfrm>
            <a:off x="9385516" y="2782206"/>
            <a:ext cx="1133644" cy="1200329"/>
          </a:xfrm>
          <a:prstGeom prst="rect">
            <a:avLst/>
          </a:prstGeom>
          <a:noFill/>
        </p:spPr>
        <p:txBody>
          <a:bodyPr wrap="none" rtlCol="0">
            <a:noAutofit/>
          </a:bodyPr>
          <a:lstStyle/>
          <a:p>
            <a:pPr algn="r">
              <a:lnSpc>
                <a:spcPct val="90000"/>
              </a:lnSpc>
            </a:pPr>
            <a:r>
              <a:rPr lang="zh-CN" altLang="en-US" sz="8000" i="1" dirty="0">
                <a:effectLst>
                  <a:outerShdw blurRad="38100" dist="38100" dir="2700000" algn="tl">
                    <a:srgbClr val="000000">
                      <a:alpha val="42000"/>
                    </a:srgbClr>
                  </a:outerShdw>
                </a:effectLst>
                <a:latin typeface="字制区喜脉体" panose="02000603000000000000" pitchFamily="2" charset="-122"/>
                <a:ea typeface="字制区喜脉体" panose="02000603000000000000" pitchFamily="2" charset="-122"/>
              </a:rPr>
              <a:t>介</a:t>
            </a:r>
          </a:p>
        </p:txBody>
      </p:sp>
      <p:sp>
        <p:nvSpPr>
          <p:cNvPr id="176" name="文本框 175">
            <a:extLst>
              <a:ext uri="{FF2B5EF4-FFF2-40B4-BE49-F238E27FC236}">
                <a16:creationId xmlns:a16="http://schemas.microsoft.com/office/drawing/2014/main" id="{FAB9208F-1529-D5AA-3C81-1B8C62A7C9E9}"/>
              </a:ext>
            </a:extLst>
          </p:cNvPr>
          <p:cNvSpPr txBox="1"/>
          <p:nvPr/>
        </p:nvSpPr>
        <p:spPr>
          <a:xfrm>
            <a:off x="10246699" y="2782206"/>
            <a:ext cx="1133644" cy="1200329"/>
          </a:xfrm>
          <a:prstGeom prst="rect">
            <a:avLst/>
          </a:prstGeom>
          <a:noFill/>
        </p:spPr>
        <p:txBody>
          <a:bodyPr wrap="none" rtlCol="0">
            <a:noAutofit/>
          </a:bodyPr>
          <a:lstStyle/>
          <a:p>
            <a:pPr algn="r">
              <a:lnSpc>
                <a:spcPct val="90000"/>
              </a:lnSpc>
            </a:pPr>
            <a:r>
              <a:rPr lang="zh-CN" altLang="en-US" sz="8000" i="1">
                <a:effectLst>
                  <a:outerShdw blurRad="38100" dist="38100" dir="2700000" algn="tl">
                    <a:srgbClr val="000000">
                      <a:alpha val="42000"/>
                    </a:srgbClr>
                  </a:outerShdw>
                </a:effectLst>
                <a:latin typeface="字制区喜脉体" panose="02000603000000000000" pitchFamily="2" charset="-122"/>
                <a:ea typeface="字制区喜脉体" panose="02000603000000000000" pitchFamily="2" charset="-122"/>
              </a:rPr>
              <a:t>绍</a:t>
            </a:r>
            <a:endParaRPr lang="zh-CN" altLang="en-US" sz="8000" i="1" dirty="0">
              <a:effectLst>
                <a:outerShdw blurRad="38100" dist="38100" dir="2700000" algn="tl">
                  <a:srgbClr val="000000">
                    <a:alpha val="42000"/>
                  </a:srgbClr>
                </a:outerShdw>
              </a:effectLst>
              <a:latin typeface="字制区喜脉体" panose="02000603000000000000" pitchFamily="2" charset="-122"/>
              <a:ea typeface="字制区喜脉体" panose="02000603000000000000" pitchFamily="2" charset="-122"/>
            </a:endParaRPr>
          </a:p>
        </p:txBody>
      </p:sp>
      <p:sp>
        <p:nvSpPr>
          <p:cNvPr id="158" name="椭圆 157">
            <a:extLst>
              <a:ext uri="{FF2B5EF4-FFF2-40B4-BE49-F238E27FC236}">
                <a16:creationId xmlns:a16="http://schemas.microsoft.com/office/drawing/2014/main" id="{F0B22E1E-D2D5-32B8-53C2-0E2EDA009CB8}"/>
              </a:ext>
            </a:extLst>
          </p:cNvPr>
          <p:cNvSpPr/>
          <p:nvPr/>
        </p:nvSpPr>
        <p:spPr>
          <a:xfrm rot="18216287">
            <a:off x="10353021" y="1168497"/>
            <a:ext cx="704690" cy="1952152"/>
          </a:xfrm>
          <a:prstGeom prst="ellipse">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椭圆 158">
            <a:extLst>
              <a:ext uri="{FF2B5EF4-FFF2-40B4-BE49-F238E27FC236}">
                <a16:creationId xmlns:a16="http://schemas.microsoft.com/office/drawing/2014/main" id="{F2317C0C-F15E-6E6B-3CF8-FA8EFE094311}"/>
              </a:ext>
            </a:extLst>
          </p:cNvPr>
          <p:cNvSpPr/>
          <p:nvPr/>
        </p:nvSpPr>
        <p:spPr>
          <a:xfrm flipH="1" flipV="1">
            <a:off x="10651653" y="2501112"/>
            <a:ext cx="69124" cy="691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bg1"/>
              </a:solidFill>
              <a:latin typeface="MiSans" panose="00000500000000000000" pitchFamily="2" charset="-122"/>
              <a:ea typeface="MiSans" panose="00000500000000000000" pitchFamily="2" charset="-122"/>
              <a:sym typeface="MiSans" panose="00000500000000000000" pitchFamily="2" charset="-122"/>
            </a:endParaRPr>
          </a:p>
        </p:txBody>
      </p:sp>
      <p:sp>
        <p:nvSpPr>
          <p:cNvPr id="160" name="椭圆 159">
            <a:extLst>
              <a:ext uri="{FF2B5EF4-FFF2-40B4-BE49-F238E27FC236}">
                <a16:creationId xmlns:a16="http://schemas.microsoft.com/office/drawing/2014/main" id="{349B1E46-F464-EF88-0ED7-E5AD4602BDE3}"/>
              </a:ext>
            </a:extLst>
          </p:cNvPr>
          <p:cNvSpPr/>
          <p:nvPr/>
        </p:nvSpPr>
        <p:spPr>
          <a:xfrm rot="16988294">
            <a:off x="10388709" y="1209550"/>
            <a:ext cx="704690" cy="1960423"/>
          </a:xfrm>
          <a:prstGeom prst="ellipse">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bg1"/>
              </a:solidFill>
              <a:latin typeface="MiSans" panose="00000500000000000000" pitchFamily="2" charset="-122"/>
              <a:ea typeface="MiSans" panose="00000500000000000000" pitchFamily="2" charset="-122"/>
              <a:sym typeface="MiSans" panose="00000500000000000000" pitchFamily="2" charset="-122"/>
            </a:endParaRPr>
          </a:p>
        </p:txBody>
      </p:sp>
      <p:sp>
        <p:nvSpPr>
          <p:cNvPr id="171" name="文本框 170">
            <a:extLst>
              <a:ext uri="{FF2B5EF4-FFF2-40B4-BE49-F238E27FC236}">
                <a16:creationId xmlns:a16="http://schemas.microsoft.com/office/drawing/2014/main" id="{3E35CD52-C3E6-DECF-09DC-5AC7E92FB9B9}"/>
              </a:ext>
            </a:extLst>
          </p:cNvPr>
          <p:cNvSpPr txBox="1"/>
          <p:nvPr/>
        </p:nvSpPr>
        <p:spPr>
          <a:xfrm>
            <a:off x="10361925" y="1714721"/>
            <a:ext cx="1133644" cy="1200329"/>
          </a:xfrm>
          <a:prstGeom prst="rect">
            <a:avLst/>
          </a:prstGeom>
          <a:noFill/>
        </p:spPr>
        <p:txBody>
          <a:bodyPr wrap="none" rtlCol="0">
            <a:noAutofit/>
          </a:bodyPr>
          <a:lstStyle/>
          <a:p>
            <a:pPr algn="r">
              <a:lnSpc>
                <a:spcPct val="90000"/>
              </a:lnSpc>
            </a:pPr>
            <a:r>
              <a:rPr lang="zh-CN" altLang="en-US"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牌</a:t>
            </a:r>
          </a:p>
        </p:txBody>
      </p:sp>
      <p:sp>
        <p:nvSpPr>
          <p:cNvPr id="21" name="文本框 20">
            <a:extLst>
              <a:ext uri="{FF2B5EF4-FFF2-40B4-BE49-F238E27FC236}">
                <a16:creationId xmlns:a16="http://schemas.microsoft.com/office/drawing/2014/main" id="{5EE3C588-B3FD-AAB1-772A-2E617D41943B}"/>
              </a:ext>
            </a:extLst>
          </p:cNvPr>
          <p:cNvSpPr txBox="1"/>
          <p:nvPr/>
        </p:nvSpPr>
        <p:spPr>
          <a:xfrm>
            <a:off x="8250552" y="5369822"/>
            <a:ext cx="2701381" cy="369332"/>
          </a:xfrm>
          <a:prstGeom prst="rect">
            <a:avLst/>
          </a:prstGeom>
          <a:noFill/>
        </p:spPr>
        <p:txBody>
          <a:bodyPr wrap="none" rtlCol="0">
            <a:noAutofit/>
          </a:bodyPr>
          <a:lstStyle/>
          <a:p>
            <a:r>
              <a:rPr lang="en-US" altLang="zh-CN" dirty="0">
                <a:solidFill>
                  <a:schemeClr val="lt1"/>
                </a:solidFill>
                <a:latin typeface="字制区喜脉体" panose="02000603000000000000" pitchFamily="2" charset="-122"/>
                <a:ea typeface="字制区喜脉体" panose="02000603000000000000" pitchFamily="2" charset="-122"/>
              </a:rPr>
              <a:t>REPORTER</a:t>
            </a:r>
            <a:r>
              <a:rPr lang="zh-CN" altLang="en-US" dirty="0">
                <a:solidFill>
                  <a:schemeClr val="lt1"/>
                </a:solidFill>
                <a:latin typeface="字制区喜脉体" panose="02000603000000000000" pitchFamily="2" charset="-122"/>
                <a:ea typeface="字制区喜脉体" panose="02000603000000000000" pitchFamily="2" charset="-122"/>
              </a:rPr>
              <a:t>：</a:t>
            </a:r>
            <a:r>
              <a:rPr lang="en-US" altLang="zh-CN" dirty="0" err="1">
                <a:solidFill>
                  <a:schemeClr val="lt1"/>
                </a:solidFill>
                <a:latin typeface="字制区喜脉体" panose="02000603000000000000" pitchFamily="2" charset="-122"/>
                <a:ea typeface="字制区喜脉体" panose="02000603000000000000" pitchFamily="2" charset="-122"/>
              </a:rPr>
              <a:t>OfficePLUS</a:t>
            </a:r>
            <a:endParaRPr lang="zh-CN" altLang="en-US" dirty="0">
              <a:solidFill>
                <a:schemeClr val="lt1"/>
              </a:solidFill>
              <a:latin typeface="字制区喜脉体" panose="02000603000000000000" pitchFamily="2" charset="-122"/>
              <a:ea typeface="字制区喜脉体" panose="02000603000000000000" pitchFamily="2" charset="-122"/>
            </a:endParaRPr>
          </a:p>
        </p:txBody>
      </p:sp>
      <p:sp>
        <p:nvSpPr>
          <p:cNvPr id="172" name="任意多边形: 形状 171">
            <a:extLst>
              <a:ext uri="{FF2B5EF4-FFF2-40B4-BE49-F238E27FC236}">
                <a16:creationId xmlns:a16="http://schemas.microsoft.com/office/drawing/2014/main" id="{EBC1E624-50D6-FEA9-A258-2A8151AAAD4A}"/>
              </a:ext>
            </a:extLst>
          </p:cNvPr>
          <p:cNvSpPr/>
          <p:nvPr/>
        </p:nvSpPr>
        <p:spPr>
          <a:xfrm>
            <a:off x="10940082" y="5887815"/>
            <a:ext cx="232784" cy="226607"/>
          </a:xfrm>
          <a:custGeom>
            <a:avLst/>
            <a:gdLst>
              <a:gd name="connsiteX0" fmla="*/ 399855 w 399855"/>
              <a:gd name="connsiteY0" fmla="*/ 194607 h 389245"/>
              <a:gd name="connsiteX1" fmla="*/ 341301 w 399855"/>
              <a:gd name="connsiteY1" fmla="*/ 56986 h 389245"/>
              <a:gd name="connsiteX2" fmla="*/ 199928 w 399855"/>
              <a:gd name="connsiteY2" fmla="*/ 0 h 389245"/>
              <a:gd name="connsiteX3" fmla="*/ 58554 w 399855"/>
              <a:gd name="connsiteY3" fmla="*/ 56986 h 389245"/>
              <a:gd name="connsiteX4" fmla="*/ 0 w 399855"/>
              <a:gd name="connsiteY4" fmla="*/ 194607 h 389245"/>
              <a:gd name="connsiteX5" fmla="*/ 58554 w 399855"/>
              <a:gd name="connsiteY5" fmla="*/ 332229 h 389245"/>
              <a:gd name="connsiteX6" fmla="*/ 84910 w 399855"/>
              <a:gd name="connsiteY6" fmla="*/ 353879 h 389245"/>
              <a:gd name="connsiteX7" fmla="*/ 84910 w 399855"/>
              <a:gd name="connsiteY7" fmla="*/ 354402 h 389245"/>
              <a:gd name="connsiteX8" fmla="*/ 85679 w 399855"/>
              <a:gd name="connsiteY8" fmla="*/ 354402 h 389245"/>
              <a:gd name="connsiteX9" fmla="*/ 199897 w 399855"/>
              <a:gd name="connsiteY9" fmla="*/ 389245 h 389245"/>
              <a:gd name="connsiteX10" fmla="*/ 314115 w 399855"/>
              <a:gd name="connsiteY10" fmla="*/ 354402 h 389245"/>
              <a:gd name="connsiteX11" fmla="*/ 314884 w 399855"/>
              <a:gd name="connsiteY11" fmla="*/ 354402 h 389245"/>
              <a:gd name="connsiteX12" fmla="*/ 314884 w 399855"/>
              <a:gd name="connsiteY12" fmla="*/ 353879 h 389245"/>
              <a:gd name="connsiteX13" fmla="*/ 341270 w 399855"/>
              <a:gd name="connsiteY13" fmla="*/ 332229 h 389245"/>
              <a:gd name="connsiteX14" fmla="*/ 399855 w 399855"/>
              <a:gd name="connsiteY14" fmla="*/ 194607 h 389245"/>
              <a:gd name="connsiteX15" fmla="*/ 9103 w 399855"/>
              <a:gd name="connsiteY15" fmla="*/ 236924 h 389245"/>
              <a:gd name="connsiteX16" fmla="*/ 27001 w 399855"/>
              <a:gd name="connsiteY16" fmla="*/ 236924 h 389245"/>
              <a:gd name="connsiteX17" fmla="*/ 53695 w 399855"/>
              <a:gd name="connsiteY17" fmla="*/ 304489 h 389245"/>
              <a:gd name="connsiteX18" fmla="*/ 40072 w 399855"/>
              <a:gd name="connsiteY18" fmla="*/ 304489 h 389245"/>
              <a:gd name="connsiteX19" fmla="*/ 9103 w 399855"/>
              <a:gd name="connsiteY19" fmla="*/ 236924 h 389245"/>
              <a:gd name="connsiteX20" fmla="*/ 31368 w 399855"/>
              <a:gd name="connsiteY20" fmla="*/ 236924 h 389245"/>
              <a:gd name="connsiteX21" fmla="*/ 76514 w 399855"/>
              <a:gd name="connsiteY21" fmla="*/ 236924 h 389245"/>
              <a:gd name="connsiteX22" fmla="*/ 95489 w 399855"/>
              <a:gd name="connsiteY22" fmla="*/ 304489 h 389245"/>
              <a:gd name="connsiteX23" fmla="*/ 58708 w 399855"/>
              <a:gd name="connsiteY23" fmla="*/ 304489 h 389245"/>
              <a:gd name="connsiteX24" fmla="*/ 31368 w 399855"/>
              <a:gd name="connsiteY24" fmla="*/ 236924 h 389245"/>
              <a:gd name="connsiteX25" fmla="*/ 27063 w 399855"/>
              <a:gd name="connsiteY25" fmla="*/ 194607 h 389245"/>
              <a:gd name="connsiteX26" fmla="*/ 30846 w 399855"/>
              <a:gd name="connsiteY26" fmla="*/ 154905 h 389245"/>
              <a:gd name="connsiteX27" fmla="*/ 76145 w 399855"/>
              <a:gd name="connsiteY27" fmla="*/ 154905 h 389245"/>
              <a:gd name="connsiteX28" fmla="*/ 73501 w 399855"/>
              <a:gd name="connsiteY28" fmla="*/ 194607 h 389245"/>
              <a:gd name="connsiteX29" fmla="*/ 75899 w 399855"/>
              <a:gd name="connsiteY29" fmla="*/ 232772 h 389245"/>
              <a:gd name="connsiteX30" fmla="*/ 30538 w 399855"/>
              <a:gd name="connsiteY30" fmla="*/ 232772 h 389245"/>
              <a:gd name="connsiteX31" fmla="*/ 27063 w 399855"/>
              <a:gd name="connsiteY31" fmla="*/ 194607 h 389245"/>
              <a:gd name="connsiteX32" fmla="*/ 59569 w 399855"/>
              <a:gd name="connsiteY32" fmla="*/ 83434 h 389245"/>
              <a:gd name="connsiteX33" fmla="*/ 96104 w 399855"/>
              <a:gd name="connsiteY33" fmla="*/ 83434 h 389245"/>
              <a:gd name="connsiteX34" fmla="*/ 76760 w 399855"/>
              <a:gd name="connsiteY34" fmla="*/ 150784 h 389245"/>
              <a:gd name="connsiteX35" fmla="*/ 31676 w 399855"/>
              <a:gd name="connsiteY35" fmla="*/ 150784 h 389245"/>
              <a:gd name="connsiteX36" fmla="*/ 59569 w 399855"/>
              <a:gd name="connsiteY36" fmla="*/ 83434 h 389245"/>
              <a:gd name="connsiteX37" fmla="*/ 27309 w 399855"/>
              <a:gd name="connsiteY37" fmla="*/ 150784 h 389245"/>
              <a:gd name="connsiteX38" fmla="*/ 9472 w 399855"/>
              <a:gd name="connsiteY38" fmla="*/ 150784 h 389245"/>
              <a:gd name="connsiteX39" fmla="*/ 41025 w 399855"/>
              <a:gd name="connsiteY39" fmla="*/ 83434 h 389245"/>
              <a:gd name="connsiteX40" fmla="*/ 54495 w 399855"/>
              <a:gd name="connsiteY40" fmla="*/ 83434 h 389245"/>
              <a:gd name="connsiteX41" fmla="*/ 27309 w 399855"/>
              <a:gd name="connsiteY41" fmla="*/ 150784 h 389245"/>
              <a:gd name="connsiteX42" fmla="*/ 390414 w 399855"/>
              <a:gd name="connsiteY42" fmla="*/ 150784 h 389245"/>
              <a:gd name="connsiteX43" fmla="*/ 372546 w 399855"/>
              <a:gd name="connsiteY43" fmla="*/ 150784 h 389245"/>
              <a:gd name="connsiteX44" fmla="*/ 345360 w 399855"/>
              <a:gd name="connsiteY44" fmla="*/ 83434 h 389245"/>
              <a:gd name="connsiteX45" fmla="*/ 358830 w 399855"/>
              <a:gd name="connsiteY45" fmla="*/ 83434 h 389245"/>
              <a:gd name="connsiteX46" fmla="*/ 390414 w 399855"/>
              <a:gd name="connsiteY46" fmla="*/ 150784 h 389245"/>
              <a:gd name="connsiteX47" fmla="*/ 368179 w 399855"/>
              <a:gd name="connsiteY47" fmla="*/ 150784 h 389245"/>
              <a:gd name="connsiteX48" fmla="*/ 323126 w 399855"/>
              <a:gd name="connsiteY48" fmla="*/ 150784 h 389245"/>
              <a:gd name="connsiteX49" fmla="*/ 303782 w 399855"/>
              <a:gd name="connsiteY49" fmla="*/ 83434 h 389245"/>
              <a:gd name="connsiteX50" fmla="*/ 340317 w 399855"/>
              <a:gd name="connsiteY50" fmla="*/ 83434 h 389245"/>
              <a:gd name="connsiteX51" fmla="*/ 368179 w 399855"/>
              <a:gd name="connsiteY51" fmla="*/ 150784 h 389245"/>
              <a:gd name="connsiteX52" fmla="*/ 372792 w 399855"/>
              <a:gd name="connsiteY52" fmla="*/ 194607 h 389245"/>
              <a:gd name="connsiteX53" fmla="*/ 369317 w 399855"/>
              <a:gd name="connsiteY53" fmla="*/ 232772 h 389245"/>
              <a:gd name="connsiteX54" fmla="*/ 323956 w 399855"/>
              <a:gd name="connsiteY54" fmla="*/ 232772 h 389245"/>
              <a:gd name="connsiteX55" fmla="*/ 326355 w 399855"/>
              <a:gd name="connsiteY55" fmla="*/ 194607 h 389245"/>
              <a:gd name="connsiteX56" fmla="*/ 323710 w 399855"/>
              <a:gd name="connsiteY56" fmla="*/ 154905 h 389245"/>
              <a:gd name="connsiteX57" fmla="*/ 369010 w 399855"/>
              <a:gd name="connsiteY57" fmla="*/ 154905 h 389245"/>
              <a:gd name="connsiteX58" fmla="*/ 372792 w 399855"/>
              <a:gd name="connsiteY58" fmla="*/ 194607 h 389245"/>
              <a:gd name="connsiteX59" fmla="*/ 232864 w 399855"/>
              <a:gd name="connsiteY59" fmla="*/ 350250 h 389245"/>
              <a:gd name="connsiteX60" fmla="*/ 238923 w 399855"/>
              <a:gd name="connsiteY60" fmla="*/ 330291 h 389245"/>
              <a:gd name="connsiteX61" fmla="*/ 243782 w 399855"/>
              <a:gd name="connsiteY61" fmla="*/ 308579 h 389245"/>
              <a:gd name="connsiteX62" fmla="*/ 297846 w 399855"/>
              <a:gd name="connsiteY62" fmla="*/ 308579 h 389245"/>
              <a:gd name="connsiteX63" fmla="*/ 270414 w 399855"/>
              <a:gd name="connsiteY63" fmla="*/ 350219 h 389245"/>
              <a:gd name="connsiteX64" fmla="*/ 232864 w 399855"/>
              <a:gd name="connsiteY64" fmla="*/ 350219 h 389245"/>
              <a:gd name="connsiteX65" fmla="*/ 266478 w 399855"/>
              <a:gd name="connsiteY65" fmla="*/ 354402 h 389245"/>
              <a:gd name="connsiteX66" fmla="*/ 213090 w 399855"/>
              <a:gd name="connsiteY66" fmla="*/ 384017 h 389245"/>
              <a:gd name="connsiteX67" fmla="*/ 231327 w 399855"/>
              <a:gd name="connsiteY67" fmla="*/ 354402 h 389245"/>
              <a:gd name="connsiteX68" fmla="*/ 266478 w 399855"/>
              <a:gd name="connsiteY68" fmla="*/ 354402 h 389245"/>
              <a:gd name="connsiteX69" fmla="*/ 129502 w 399855"/>
              <a:gd name="connsiteY69" fmla="*/ 350250 h 389245"/>
              <a:gd name="connsiteX70" fmla="*/ 102070 w 399855"/>
              <a:gd name="connsiteY70" fmla="*/ 308610 h 389245"/>
              <a:gd name="connsiteX71" fmla="*/ 156135 w 399855"/>
              <a:gd name="connsiteY71" fmla="*/ 308610 h 389245"/>
              <a:gd name="connsiteX72" fmla="*/ 160994 w 399855"/>
              <a:gd name="connsiteY72" fmla="*/ 330322 h 389245"/>
              <a:gd name="connsiteX73" fmla="*/ 167052 w 399855"/>
              <a:gd name="connsiteY73" fmla="*/ 350281 h 389245"/>
              <a:gd name="connsiteX74" fmla="*/ 129502 w 399855"/>
              <a:gd name="connsiteY74" fmla="*/ 350281 h 389245"/>
              <a:gd name="connsiteX75" fmla="*/ 168528 w 399855"/>
              <a:gd name="connsiteY75" fmla="*/ 354402 h 389245"/>
              <a:gd name="connsiteX76" fmla="*/ 186765 w 399855"/>
              <a:gd name="connsiteY76" fmla="*/ 384017 h 389245"/>
              <a:gd name="connsiteX77" fmla="*/ 133377 w 399855"/>
              <a:gd name="connsiteY77" fmla="*/ 354402 h 389245"/>
              <a:gd name="connsiteX78" fmla="*/ 168528 w 399855"/>
              <a:gd name="connsiteY78" fmla="*/ 354402 h 389245"/>
              <a:gd name="connsiteX79" fmla="*/ 77745 w 399855"/>
              <a:gd name="connsiteY79" fmla="*/ 194607 h 389245"/>
              <a:gd name="connsiteX80" fmla="*/ 80420 w 399855"/>
              <a:gd name="connsiteY80" fmla="*/ 154905 h 389245"/>
              <a:gd name="connsiteX81" fmla="*/ 147462 w 399855"/>
              <a:gd name="connsiteY81" fmla="*/ 154905 h 389245"/>
              <a:gd name="connsiteX82" fmla="*/ 146386 w 399855"/>
              <a:gd name="connsiteY82" fmla="*/ 194607 h 389245"/>
              <a:gd name="connsiteX83" fmla="*/ 147370 w 399855"/>
              <a:gd name="connsiteY83" fmla="*/ 232772 h 389245"/>
              <a:gd name="connsiteX84" fmla="*/ 80205 w 399855"/>
              <a:gd name="connsiteY84" fmla="*/ 232772 h 389245"/>
              <a:gd name="connsiteX85" fmla="*/ 77745 w 399855"/>
              <a:gd name="connsiteY85" fmla="*/ 194607 h 389245"/>
              <a:gd name="connsiteX86" fmla="*/ 166991 w 399855"/>
              <a:gd name="connsiteY86" fmla="*/ 38965 h 389245"/>
              <a:gd name="connsiteX87" fmla="*/ 160932 w 399855"/>
              <a:gd name="connsiteY87" fmla="*/ 58923 h 389245"/>
              <a:gd name="connsiteX88" fmla="*/ 156350 w 399855"/>
              <a:gd name="connsiteY88" fmla="*/ 79313 h 389245"/>
              <a:gd name="connsiteX89" fmla="*/ 102685 w 399855"/>
              <a:gd name="connsiteY89" fmla="*/ 79313 h 389245"/>
              <a:gd name="connsiteX90" fmla="*/ 129502 w 399855"/>
              <a:gd name="connsiteY90" fmla="*/ 38965 h 389245"/>
              <a:gd name="connsiteX91" fmla="*/ 166991 w 399855"/>
              <a:gd name="connsiteY91" fmla="*/ 38965 h 389245"/>
              <a:gd name="connsiteX92" fmla="*/ 133408 w 399855"/>
              <a:gd name="connsiteY92" fmla="*/ 34844 h 389245"/>
              <a:gd name="connsiteX93" fmla="*/ 186796 w 399855"/>
              <a:gd name="connsiteY93" fmla="*/ 5228 h 389245"/>
              <a:gd name="connsiteX94" fmla="*/ 168559 w 399855"/>
              <a:gd name="connsiteY94" fmla="*/ 34844 h 389245"/>
              <a:gd name="connsiteX95" fmla="*/ 133408 w 399855"/>
              <a:gd name="connsiteY95" fmla="*/ 34844 h 389245"/>
              <a:gd name="connsiteX96" fmla="*/ 270384 w 399855"/>
              <a:gd name="connsiteY96" fmla="*/ 38965 h 389245"/>
              <a:gd name="connsiteX97" fmla="*/ 297201 w 399855"/>
              <a:gd name="connsiteY97" fmla="*/ 79313 h 389245"/>
              <a:gd name="connsiteX98" fmla="*/ 243505 w 399855"/>
              <a:gd name="connsiteY98" fmla="*/ 79313 h 389245"/>
              <a:gd name="connsiteX99" fmla="*/ 238923 w 399855"/>
              <a:gd name="connsiteY99" fmla="*/ 58923 h 389245"/>
              <a:gd name="connsiteX100" fmla="*/ 232864 w 399855"/>
              <a:gd name="connsiteY100" fmla="*/ 38965 h 389245"/>
              <a:gd name="connsiteX101" fmla="*/ 270384 w 399855"/>
              <a:gd name="connsiteY101" fmla="*/ 38965 h 389245"/>
              <a:gd name="connsiteX102" fmla="*/ 231327 w 399855"/>
              <a:gd name="connsiteY102" fmla="*/ 34844 h 389245"/>
              <a:gd name="connsiteX103" fmla="*/ 213090 w 399855"/>
              <a:gd name="connsiteY103" fmla="*/ 5228 h 389245"/>
              <a:gd name="connsiteX104" fmla="*/ 266478 w 399855"/>
              <a:gd name="connsiteY104" fmla="*/ 34844 h 389245"/>
              <a:gd name="connsiteX105" fmla="*/ 231327 w 399855"/>
              <a:gd name="connsiteY105" fmla="*/ 34844 h 389245"/>
              <a:gd name="connsiteX106" fmla="*/ 249256 w 399855"/>
              <a:gd name="connsiteY106" fmla="*/ 194607 h 389245"/>
              <a:gd name="connsiteX107" fmla="*/ 248272 w 399855"/>
              <a:gd name="connsiteY107" fmla="*/ 232772 h 389245"/>
              <a:gd name="connsiteX108" fmla="*/ 151614 w 399855"/>
              <a:gd name="connsiteY108" fmla="*/ 232772 h 389245"/>
              <a:gd name="connsiteX109" fmla="*/ 150630 w 399855"/>
              <a:gd name="connsiteY109" fmla="*/ 194607 h 389245"/>
              <a:gd name="connsiteX110" fmla="*/ 151706 w 399855"/>
              <a:gd name="connsiteY110" fmla="*/ 154905 h 389245"/>
              <a:gd name="connsiteX111" fmla="*/ 248180 w 399855"/>
              <a:gd name="connsiteY111" fmla="*/ 154905 h 389245"/>
              <a:gd name="connsiteX112" fmla="*/ 249256 w 399855"/>
              <a:gd name="connsiteY112" fmla="*/ 194607 h 389245"/>
              <a:gd name="connsiteX113" fmla="*/ 248026 w 399855"/>
              <a:gd name="connsiteY113" fmla="*/ 236924 h 389245"/>
              <a:gd name="connsiteX114" fmla="*/ 240215 w 399855"/>
              <a:gd name="connsiteY114" fmla="*/ 304489 h 389245"/>
              <a:gd name="connsiteX115" fmla="*/ 159641 w 399855"/>
              <a:gd name="connsiteY115" fmla="*/ 304489 h 389245"/>
              <a:gd name="connsiteX116" fmla="*/ 151829 w 399855"/>
              <a:gd name="connsiteY116" fmla="*/ 236924 h 389245"/>
              <a:gd name="connsiteX117" fmla="*/ 248026 w 399855"/>
              <a:gd name="connsiteY117" fmla="*/ 236924 h 389245"/>
              <a:gd name="connsiteX118" fmla="*/ 151922 w 399855"/>
              <a:gd name="connsiteY118" fmla="*/ 150784 h 389245"/>
              <a:gd name="connsiteX119" fmla="*/ 159887 w 399855"/>
              <a:gd name="connsiteY119" fmla="*/ 83434 h 389245"/>
              <a:gd name="connsiteX120" fmla="*/ 239968 w 399855"/>
              <a:gd name="connsiteY120" fmla="*/ 83434 h 389245"/>
              <a:gd name="connsiteX121" fmla="*/ 247934 w 399855"/>
              <a:gd name="connsiteY121" fmla="*/ 150784 h 389245"/>
              <a:gd name="connsiteX122" fmla="*/ 151922 w 399855"/>
              <a:gd name="connsiteY122" fmla="*/ 150784 h 389245"/>
              <a:gd name="connsiteX123" fmla="*/ 244274 w 399855"/>
              <a:gd name="connsiteY123" fmla="*/ 83434 h 389245"/>
              <a:gd name="connsiteX124" fmla="*/ 299138 w 399855"/>
              <a:gd name="connsiteY124" fmla="*/ 83434 h 389245"/>
              <a:gd name="connsiteX125" fmla="*/ 318851 w 399855"/>
              <a:gd name="connsiteY125" fmla="*/ 150784 h 389245"/>
              <a:gd name="connsiteX126" fmla="*/ 252178 w 399855"/>
              <a:gd name="connsiteY126" fmla="*/ 150784 h 389245"/>
              <a:gd name="connsiteX127" fmla="*/ 244274 w 399855"/>
              <a:gd name="connsiteY127" fmla="*/ 83434 h 389245"/>
              <a:gd name="connsiteX128" fmla="*/ 239200 w 399855"/>
              <a:gd name="connsiteY128" fmla="*/ 79313 h 389245"/>
              <a:gd name="connsiteX129" fmla="*/ 160686 w 399855"/>
              <a:gd name="connsiteY129" fmla="*/ 79313 h 389245"/>
              <a:gd name="connsiteX130" fmla="*/ 171512 w 399855"/>
              <a:gd name="connsiteY130" fmla="*/ 38965 h 389245"/>
              <a:gd name="connsiteX131" fmla="*/ 228374 w 399855"/>
              <a:gd name="connsiteY131" fmla="*/ 38965 h 389245"/>
              <a:gd name="connsiteX132" fmla="*/ 239200 w 399855"/>
              <a:gd name="connsiteY132" fmla="*/ 79313 h 389245"/>
              <a:gd name="connsiteX133" fmla="*/ 155581 w 399855"/>
              <a:gd name="connsiteY133" fmla="*/ 83434 h 389245"/>
              <a:gd name="connsiteX134" fmla="*/ 147678 w 399855"/>
              <a:gd name="connsiteY134" fmla="*/ 150784 h 389245"/>
              <a:gd name="connsiteX135" fmla="*/ 81004 w 399855"/>
              <a:gd name="connsiteY135" fmla="*/ 150784 h 389245"/>
              <a:gd name="connsiteX136" fmla="*/ 100717 w 399855"/>
              <a:gd name="connsiteY136" fmla="*/ 83434 h 389245"/>
              <a:gd name="connsiteX137" fmla="*/ 155581 w 399855"/>
              <a:gd name="connsiteY137" fmla="*/ 83434 h 389245"/>
              <a:gd name="connsiteX138" fmla="*/ 147585 w 399855"/>
              <a:gd name="connsiteY138" fmla="*/ 236924 h 389245"/>
              <a:gd name="connsiteX139" fmla="*/ 155335 w 399855"/>
              <a:gd name="connsiteY139" fmla="*/ 304489 h 389245"/>
              <a:gd name="connsiteX140" fmla="*/ 100102 w 399855"/>
              <a:gd name="connsiteY140" fmla="*/ 304489 h 389245"/>
              <a:gd name="connsiteX141" fmla="*/ 80758 w 399855"/>
              <a:gd name="connsiteY141" fmla="*/ 236924 h 389245"/>
              <a:gd name="connsiteX142" fmla="*/ 147585 w 399855"/>
              <a:gd name="connsiteY142" fmla="*/ 236924 h 389245"/>
              <a:gd name="connsiteX143" fmla="*/ 160410 w 399855"/>
              <a:gd name="connsiteY143" fmla="*/ 308610 h 389245"/>
              <a:gd name="connsiteX144" fmla="*/ 239415 w 399855"/>
              <a:gd name="connsiteY144" fmla="*/ 308610 h 389245"/>
              <a:gd name="connsiteX145" fmla="*/ 228344 w 399855"/>
              <a:gd name="connsiteY145" fmla="*/ 350250 h 389245"/>
              <a:gd name="connsiteX146" fmla="*/ 171512 w 399855"/>
              <a:gd name="connsiteY146" fmla="*/ 350250 h 389245"/>
              <a:gd name="connsiteX147" fmla="*/ 160410 w 399855"/>
              <a:gd name="connsiteY147" fmla="*/ 308610 h 389245"/>
              <a:gd name="connsiteX148" fmla="*/ 244520 w 399855"/>
              <a:gd name="connsiteY148" fmla="*/ 304489 h 389245"/>
              <a:gd name="connsiteX149" fmla="*/ 252270 w 399855"/>
              <a:gd name="connsiteY149" fmla="*/ 236924 h 389245"/>
              <a:gd name="connsiteX150" fmla="*/ 319097 w 399855"/>
              <a:gd name="connsiteY150" fmla="*/ 236924 h 389245"/>
              <a:gd name="connsiteX151" fmla="*/ 299753 w 399855"/>
              <a:gd name="connsiteY151" fmla="*/ 304489 h 389245"/>
              <a:gd name="connsiteX152" fmla="*/ 244520 w 399855"/>
              <a:gd name="connsiteY152" fmla="*/ 304489 h 389245"/>
              <a:gd name="connsiteX153" fmla="*/ 252516 w 399855"/>
              <a:gd name="connsiteY153" fmla="*/ 232803 h 389245"/>
              <a:gd name="connsiteX154" fmla="*/ 253500 w 399855"/>
              <a:gd name="connsiteY154" fmla="*/ 194638 h 389245"/>
              <a:gd name="connsiteX155" fmla="*/ 252424 w 399855"/>
              <a:gd name="connsiteY155" fmla="*/ 154935 h 389245"/>
              <a:gd name="connsiteX156" fmla="*/ 319466 w 399855"/>
              <a:gd name="connsiteY156" fmla="*/ 154935 h 389245"/>
              <a:gd name="connsiteX157" fmla="*/ 322141 w 399855"/>
              <a:gd name="connsiteY157" fmla="*/ 194638 h 389245"/>
              <a:gd name="connsiteX158" fmla="*/ 319681 w 399855"/>
              <a:gd name="connsiteY158" fmla="*/ 232803 h 389245"/>
              <a:gd name="connsiteX159" fmla="*/ 252516 w 399855"/>
              <a:gd name="connsiteY159" fmla="*/ 232803 h 389245"/>
              <a:gd name="connsiteX160" fmla="*/ 301906 w 399855"/>
              <a:gd name="connsiteY160" fmla="*/ 79313 h 389245"/>
              <a:gd name="connsiteX161" fmla="*/ 289943 w 399855"/>
              <a:gd name="connsiteY161" fmla="*/ 57724 h 389245"/>
              <a:gd name="connsiteX162" fmla="*/ 276011 w 399855"/>
              <a:gd name="connsiteY162" fmla="*/ 38965 h 389245"/>
              <a:gd name="connsiteX163" fmla="*/ 299599 w 399855"/>
              <a:gd name="connsiteY163" fmla="*/ 38965 h 389245"/>
              <a:gd name="connsiteX164" fmla="*/ 337518 w 399855"/>
              <a:gd name="connsiteY164" fmla="*/ 79313 h 389245"/>
              <a:gd name="connsiteX165" fmla="*/ 301906 w 399855"/>
              <a:gd name="connsiteY165" fmla="*/ 79313 h 389245"/>
              <a:gd name="connsiteX166" fmla="*/ 272321 w 399855"/>
              <a:gd name="connsiteY166" fmla="*/ 34844 h 389245"/>
              <a:gd name="connsiteX167" fmla="*/ 237600 w 399855"/>
              <a:gd name="connsiteY167" fmla="*/ 8672 h 389245"/>
              <a:gd name="connsiteX168" fmla="*/ 294094 w 399855"/>
              <a:gd name="connsiteY168" fmla="*/ 34844 h 389245"/>
              <a:gd name="connsiteX169" fmla="*/ 272321 w 399855"/>
              <a:gd name="connsiteY169" fmla="*/ 34844 h 389245"/>
              <a:gd name="connsiteX170" fmla="*/ 226775 w 399855"/>
              <a:gd name="connsiteY170" fmla="*/ 34844 h 389245"/>
              <a:gd name="connsiteX171" fmla="*/ 173080 w 399855"/>
              <a:gd name="connsiteY171" fmla="*/ 34844 h 389245"/>
              <a:gd name="connsiteX172" fmla="*/ 199928 w 399855"/>
              <a:gd name="connsiteY172" fmla="*/ 4152 h 389245"/>
              <a:gd name="connsiteX173" fmla="*/ 226775 w 399855"/>
              <a:gd name="connsiteY173" fmla="*/ 34844 h 389245"/>
              <a:gd name="connsiteX174" fmla="*/ 127565 w 399855"/>
              <a:gd name="connsiteY174" fmla="*/ 34844 h 389245"/>
              <a:gd name="connsiteX175" fmla="*/ 105822 w 399855"/>
              <a:gd name="connsiteY175" fmla="*/ 34844 h 389245"/>
              <a:gd name="connsiteX176" fmla="*/ 162316 w 399855"/>
              <a:gd name="connsiteY176" fmla="*/ 8672 h 389245"/>
              <a:gd name="connsiteX177" fmla="*/ 127565 w 399855"/>
              <a:gd name="connsiteY177" fmla="*/ 34844 h 389245"/>
              <a:gd name="connsiteX178" fmla="*/ 123844 w 399855"/>
              <a:gd name="connsiteY178" fmla="*/ 38965 h 389245"/>
              <a:gd name="connsiteX179" fmla="*/ 109913 w 399855"/>
              <a:gd name="connsiteY179" fmla="*/ 57724 h 389245"/>
              <a:gd name="connsiteX180" fmla="*/ 97949 w 399855"/>
              <a:gd name="connsiteY180" fmla="*/ 79313 h 389245"/>
              <a:gd name="connsiteX181" fmla="*/ 62337 w 399855"/>
              <a:gd name="connsiteY181" fmla="*/ 79313 h 389245"/>
              <a:gd name="connsiteX182" fmla="*/ 100256 w 399855"/>
              <a:gd name="connsiteY182" fmla="*/ 38965 h 389245"/>
              <a:gd name="connsiteX183" fmla="*/ 123844 w 399855"/>
              <a:gd name="connsiteY183" fmla="*/ 38965 h 389245"/>
              <a:gd name="connsiteX184" fmla="*/ 97365 w 399855"/>
              <a:gd name="connsiteY184" fmla="*/ 308610 h 389245"/>
              <a:gd name="connsiteX185" fmla="*/ 109943 w 399855"/>
              <a:gd name="connsiteY185" fmla="*/ 331490 h 389245"/>
              <a:gd name="connsiteX186" fmla="*/ 123875 w 399855"/>
              <a:gd name="connsiteY186" fmla="*/ 350250 h 389245"/>
              <a:gd name="connsiteX187" fmla="*/ 100287 w 399855"/>
              <a:gd name="connsiteY187" fmla="*/ 350250 h 389245"/>
              <a:gd name="connsiteX188" fmla="*/ 61445 w 399855"/>
              <a:gd name="connsiteY188" fmla="*/ 308610 h 389245"/>
              <a:gd name="connsiteX189" fmla="*/ 97365 w 399855"/>
              <a:gd name="connsiteY189" fmla="*/ 308610 h 389245"/>
              <a:gd name="connsiteX190" fmla="*/ 127565 w 399855"/>
              <a:gd name="connsiteY190" fmla="*/ 354402 h 389245"/>
              <a:gd name="connsiteX191" fmla="*/ 162286 w 399855"/>
              <a:gd name="connsiteY191" fmla="*/ 380573 h 389245"/>
              <a:gd name="connsiteX192" fmla="*/ 105792 w 399855"/>
              <a:gd name="connsiteY192" fmla="*/ 354402 h 389245"/>
              <a:gd name="connsiteX193" fmla="*/ 127565 w 399855"/>
              <a:gd name="connsiteY193" fmla="*/ 354402 h 389245"/>
              <a:gd name="connsiteX194" fmla="*/ 173080 w 399855"/>
              <a:gd name="connsiteY194" fmla="*/ 354402 h 389245"/>
              <a:gd name="connsiteX195" fmla="*/ 226775 w 399855"/>
              <a:gd name="connsiteY195" fmla="*/ 354402 h 389245"/>
              <a:gd name="connsiteX196" fmla="*/ 199928 w 399855"/>
              <a:gd name="connsiteY196" fmla="*/ 385094 h 389245"/>
              <a:gd name="connsiteX197" fmla="*/ 173080 w 399855"/>
              <a:gd name="connsiteY197" fmla="*/ 354402 h 389245"/>
              <a:gd name="connsiteX198" fmla="*/ 272321 w 399855"/>
              <a:gd name="connsiteY198" fmla="*/ 354402 h 389245"/>
              <a:gd name="connsiteX199" fmla="*/ 294064 w 399855"/>
              <a:gd name="connsiteY199" fmla="*/ 354402 h 389245"/>
              <a:gd name="connsiteX200" fmla="*/ 237570 w 399855"/>
              <a:gd name="connsiteY200" fmla="*/ 380573 h 389245"/>
              <a:gd name="connsiteX201" fmla="*/ 272321 w 399855"/>
              <a:gd name="connsiteY201" fmla="*/ 354402 h 389245"/>
              <a:gd name="connsiteX202" fmla="*/ 276011 w 399855"/>
              <a:gd name="connsiteY202" fmla="*/ 350250 h 389245"/>
              <a:gd name="connsiteX203" fmla="*/ 289943 w 399855"/>
              <a:gd name="connsiteY203" fmla="*/ 331490 h 389245"/>
              <a:gd name="connsiteX204" fmla="*/ 302521 w 399855"/>
              <a:gd name="connsiteY204" fmla="*/ 308610 h 389245"/>
              <a:gd name="connsiteX205" fmla="*/ 338441 w 399855"/>
              <a:gd name="connsiteY205" fmla="*/ 308610 h 389245"/>
              <a:gd name="connsiteX206" fmla="*/ 299599 w 399855"/>
              <a:gd name="connsiteY206" fmla="*/ 350250 h 389245"/>
              <a:gd name="connsiteX207" fmla="*/ 276011 w 399855"/>
              <a:gd name="connsiteY207" fmla="*/ 350250 h 389245"/>
              <a:gd name="connsiteX208" fmla="*/ 304366 w 399855"/>
              <a:gd name="connsiteY208" fmla="*/ 304489 h 389245"/>
              <a:gd name="connsiteX209" fmla="*/ 323341 w 399855"/>
              <a:gd name="connsiteY209" fmla="*/ 236924 h 389245"/>
              <a:gd name="connsiteX210" fmla="*/ 368487 w 399855"/>
              <a:gd name="connsiteY210" fmla="*/ 236924 h 389245"/>
              <a:gd name="connsiteX211" fmla="*/ 341116 w 399855"/>
              <a:gd name="connsiteY211" fmla="*/ 304489 h 389245"/>
              <a:gd name="connsiteX212" fmla="*/ 304366 w 399855"/>
              <a:gd name="connsiteY212" fmla="*/ 304489 h 389245"/>
              <a:gd name="connsiteX213" fmla="*/ 372854 w 399855"/>
              <a:gd name="connsiteY213" fmla="*/ 236924 h 389245"/>
              <a:gd name="connsiteX214" fmla="*/ 390752 w 399855"/>
              <a:gd name="connsiteY214" fmla="*/ 236924 h 389245"/>
              <a:gd name="connsiteX215" fmla="*/ 359784 w 399855"/>
              <a:gd name="connsiteY215" fmla="*/ 304489 h 389245"/>
              <a:gd name="connsiteX216" fmla="*/ 346160 w 399855"/>
              <a:gd name="connsiteY216" fmla="*/ 304489 h 389245"/>
              <a:gd name="connsiteX217" fmla="*/ 372854 w 399855"/>
              <a:gd name="connsiteY217" fmla="*/ 236924 h 389245"/>
              <a:gd name="connsiteX218" fmla="*/ 391675 w 399855"/>
              <a:gd name="connsiteY218" fmla="*/ 232803 h 389245"/>
              <a:gd name="connsiteX219" fmla="*/ 373653 w 399855"/>
              <a:gd name="connsiteY219" fmla="*/ 232803 h 389245"/>
              <a:gd name="connsiteX220" fmla="*/ 377036 w 399855"/>
              <a:gd name="connsiteY220" fmla="*/ 194638 h 389245"/>
              <a:gd name="connsiteX221" fmla="*/ 373346 w 399855"/>
              <a:gd name="connsiteY221" fmla="*/ 154935 h 389245"/>
              <a:gd name="connsiteX222" fmla="*/ 390844 w 399855"/>
              <a:gd name="connsiteY222" fmla="*/ 154935 h 389245"/>
              <a:gd name="connsiteX223" fmla="*/ 390844 w 399855"/>
              <a:gd name="connsiteY223" fmla="*/ 152690 h 389245"/>
              <a:gd name="connsiteX224" fmla="*/ 395611 w 399855"/>
              <a:gd name="connsiteY224" fmla="*/ 194638 h 389245"/>
              <a:gd name="connsiteX225" fmla="*/ 391675 w 399855"/>
              <a:gd name="connsiteY225" fmla="*/ 232803 h 389245"/>
              <a:gd name="connsiteX226" fmla="*/ 355693 w 399855"/>
              <a:gd name="connsiteY226" fmla="*/ 79313 h 389245"/>
              <a:gd name="connsiteX227" fmla="*/ 342654 w 399855"/>
              <a:gd name="connsiteY227" fmla="*/ 79313 h 389245"/>
              <a:gd name="connsiteX228" fmla="*/ 325340 w 399855"/>
              <a:gd name="connsiteY228" fmla="*/ 57201 h 389245"/>
              <a:gd name="connsiteX229" fmla="*/ 306304 w 399855"/>
              <a:gd name="connsiteY229" fmla="*/ 38995 h 389245"/>
              <a:gd name="connsiteX230" fmla="*/ 312239 w 399855"/>
              <a:gd name="connsiteY230" fmla="*/ 38995 h 389245"/>
              <a:gd name="connsiteX231" fmla="*/ 312239 w 399855"/>
              <a:gd name="connsiteY231" fmla="*/ 38657 h 389245"/>
              <a:gd name="connsiteX232" fmla="*/ 355693 w 399855"/>
              <a:gd name="connsiteY232" fmla="*/ 79313 h 389245"/>
              <a:gd name="connsiteX233" fmla="*/ 306488 w 399855"/>
              <a:gd name="connsiteY233" fmla="*/ 34844 h 389245"/>
              <a:gd name="connsiteX234" fmla="*/ 301137 w 399855"/>
              <a:gd name="connsiteY234" fmla="*/ 34844 h 389245"/>
              <a:gd name="connsiteX235" fmla="*/ 278779 w 399855"/>
              <a:gd name="connsiteY235" fmla="*/ 20236 h 389245"/>
              <a:gd name="connsiteX236" fmla="*/ 306488 w 399855"/>
              <a:gd name="connsiteY236" fmla="*/ 34844 h 389245"/>
              <a:gd name="connsiteX237" fmla="*/ 98749 w 399855"/>
              <a:gd name="connsiteY237" fmla="*/ 34844 h 389245"/>
              <a:gd name="connsiteX238" fmla="*/ 93398 w 399855"/>
              <a:gd name="connsiteY238" fmla="*/ 34844 h 389245"/>
              <a:gd name="connsiteX239" fmla="*/ 121107 w 399855"/>
              <a:gd name="connsiteY239" fmla="*/ 20236 h 389245"/>
              <a:gd name="connsiteX240" fmla="*/ 98749 w 399855"/>
              <a:gd name="connsiteY240" fmla="*/ 34844 h 389245"/>
              <a:gd name="connsiteX241" fmla="*/ 87616 w 399855"/>
              <a:gd name="connsiteY241" fmla="*/ 38626 h 389245"/>
              <a:gd name="connsiteX242" fmla="*/ 87616 w 399855"/>
              <a:gd name="connsiteY242" fmla="*/ 38965 h 389245"/>
              <a:gd name="connsiteX243" fmla="*/ 93552 w 399855"/>
              <a:gd name="connsiteY243" fmla="*/ 38965 h 389245"/>
              <a:gd name="connsiteX244" fmla="*/ 74515 w 399855"/>
              <a:gd name="connsiteY244" fmla="*/ 57170 h 389245"/>
              <a:gd name="connsiteX245" fmla="*/ 57201 w 399855"/>
              <a:gd name="connsiteY245" fmla="*/ 79282 h 389245"/>
              <a:gd name="connsiteX246" fmla="*/ 44162 w 399855"/>
              <a:gd name="connsiteY246" fmla="*/ 79282 h 389245"/>
              <a:gd name="connsiteX247" fmla="*/ 87616 w 399855"/>
              <a:gd name="connsiteY247" fmla="*/ 38626 h 389245"/>
              <a:gd name="connsiteX248" fmla="*/ 9011 w 399855"/>
              <a:gd name="connsiteY248" fmla="*/ 152660 h 389245"/>
              <a:gd name="connsiteX249" fmla="*/ 9011 w 399855"/>
              <a:gd name="connsiteY249" fmla="*/ 154905 h 389245"/>
              <a:gd name="connsiteX250" fmla="*/ 26509 w 399855"/>
              <a:gd name="connsiteY250" fmla="*/ 154905 h 389245"/>
              <a:gd name="connsiteX251" fmla="*/ 22819 w 399855"/>
              <a:gd name="connsiteY251" fmla="*/ 194607 h 389245"/>
              <a:gd name="connsiteX252" fmla="*/ 26202 w 399855"/>
              <a:gd name="connsiteY252" fmla="*/ 232772 h 389245"/>
              <a:gd name="connsiteX253" fmla="*/ 8180 w 399855"/>
              <a:gd name="connsiteY253" fmla="*/ 232772 h 389245"/>
              <a:gd name="connsiteX254" fmla="*/ 4244 w 399855"/>
              <a:gd name="connsiteY254" fmla="*/ 194607 h 389245"/>
              <a:gd name="connsiteX255" fmla="*/ 9011 w 399855"/>
              <a:gd name="connsiteY255" fmla="*/ 152660 h 389245"/>
              <a:gd name="connsiteX256" fmla="*/ 43147 w 399855"/>
              <a:gd name="connsiteY256" fmla="*/ 308610 h 389245"/>
              <a:gd name="connsiteX257" fmla="*/ 56340 w 399855"/>
              <a:gd name="connsiteY257" fmla="*/ 308610 h 389245"/>
              <a:gd name="connsiteX258" fmla="*/ 74515 w 399855"/>
              <a:gd name="connsiteY258" fmla="*/ 332044 h 389245"/>
              <a:gd name="connsiteX259" fmla="*/ 93552 w 399855"/>
              <a:gd name="connsiteY259" fmla="*/ 350250 h 389245"/>
              <a:gd name="connsiteX260" fmla="*/ 87094 w 399855"/>
              <a:gd name="connsiteY260" fmla="*/ 350250 h 389245"/>
              <a:gd name="connsiteX261" fmla="*/ 43147 w 399855"/>
              <a:gd name="connsiteY261" fmla="*/ 308610 h 389245"/>
              <a:gd name="connsiteX262" fmla="*/ 93367 w 399855"/>
              <a:gd name="connsiteY262" fmla="*/ 354402 h 389245"/>
              <a:gd name="connsiteX263" fmla="*/ 98718 w 399855"/>
              <a:gd name="connsiteY263" fmla="*/ 354402 h 389245"/>
              <a:gd name="connsiteX264" fmla="*/ 121076 w 399855"/>
              <a:gd name="connsiteY264" fmla="*/ 369010 h 389245"/>
              <a:gd name="connsiteX265" fmla="*/ 93367 w 399855"/>
              <a:gd name="connsiteY265" fmla="*/ 354402 h 389245"/>
              <a:gd name="connsiteX266" fmla="*/ 278779 w 399855"/>
              <a:gd name="connsiteY266" fmla="*/ 368979 h 389245"/>
              <a:gd name="connsiteX267" fmla="*/ 301137 w 399855"/>
              <a:gd name="connsiteY267" fmla="*/ 354371 h 389245"/>
              <a:gd name="connsiteX268" fmla="*/ 306488 w 399855"/>
              <a:gd name="connsiteY268" fmla="*/ 354371 h 389245"/>
              <a:gd name="connsiteX269" fmla="*/ 278779 w 399855"/>
              <a:gd name="connsiteY269" fmla="*/ 368979 h 389245"/>
              <a:gd name="connsiteX270" fmla="*/ 312762 w 399855"/>
              <a:gd name="connsiteY270" fmla="*/ 350250 h 389245"/>
              <a:gd name="connsiteX271" fmla="*/ 306304 w 399855"/>
              <a:gd name="connsiteY271" fmla="*/ 350250 h 389245"/>
              <a:gd name="connsiteX272" fmla="*/ 325340 w 399855"/>
              <a:gd name="connsiteY272" fmla="*/ 332044 h 389245"/>
              <a:gd name="connsiteX273" fmla="*/ 343515 w 399855"/>
              <a:gd name="connsiteY273" fmla="*/ 308610 h 389245"/>
              <a:gd name="connsiteX274" fmla="*/ 356708 w 399855"/>
              <a:gd name="connsiteY274" fmla="*/ 308610 h 389245"/>
              <a:gd name="connsiteX275" fmla="*/ 312762 w 399855"/>
              <a:gd name="connsiteY275" fmla="*/ 350250 h 38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399855" h="389245">
                <a:moveTo>
                  <a:pt x="399855" y="194607"/>
                </a:moveTo>
                <a:cubicBezTo>
                  <a:pt x="399855" y="142634"/>
                  <a:pt x="379066" y="93767"/>
                  <a:pt x="341301" y="56986"/>
                </a:cubicBezTo>
                <a:cubicBezTo>
                  <a:pt x="303536" y="20236"/>
                  <a:pt x="253346" y="0"/>
                  <a:pt x="199928" y="0"/>
                </a:cubicBezTo>
                <a:cubicBezTo>
                  <a:pt x="146509" y="0"/>
                  <a:pt x="96320" y="20236"/>
                  <a:pt x="58554" y="56986"/>
                </a:cubicBezTo>
                <a:cubicBezTo>
                  <a:pt x="20789" y="93767"/>
                  <a:pt x="0" y="142634"/>
                  <a:pt x="0" y="194607"/>
                </a:cubicBezTo>
                <a:cubicBezTo>
                  <a:pt x="0" y="246580"/>
                  <a:pt x="20789" y="295448"/>
                  <a:pt x="58554" y="332229"/>
                </a:cubicBezTo>
                <a:cubicBezTo>
                  <a:pt x="66796" y="340255"/>
                  <a:pt x="75623" y="347452"/>
                  <a:pt x="84910" y="353879"/>
                </a:cubicBezTo>
                <a:lnTo>
                  <a:pt x="84910" y="354402"/>
                </a:lnTo>
                <a:lnTo>
                  <a:pt x="85679" y="354402"/>
                </a:lnTo>
                <a:cubicBezTo>
                  <a:pt x="118954" y="377036"/>
                  <a:pt x="158472" y="389245"/>
                  <a:pt x="199897" y="389245"/>
                </a:cubicBezTo>
                <a:cubicBezTo>
                  <a:pt x="241322" y="389245"/>
                  <a:pt x="280840" y="377036"/>
                  <a:pt x="314115" y="354402"/>
                </a:cubicBezTo>
                <a:lnTo>
                  <a:pt x="314884" y="354402"/>
                </a:lnTo>
                <a:lnTo>
                  <a:pt x="314884" y="353879"/>
                </a:lnTo>
                <a:cubicBezTo>
                  <a:pt x="324202" y="347482"/>
                  <a:pt x="333028" y="340255"/>
                  <a:pt x="341270" y="332229"/>
                </a:cubicBezTo>
                <a:cubicBezTo>
                  <a:pt x="379066" y="295478"/>
                  <a:pt x="399855" y="246580"/>
                  <a:pt x="399855" y="194607"/>
                </a:cubicBezTo>
                <a:close/>
                <a:moveTo>
                  <a:pt x="9103" y="236924"/>
                </a:moveTo>
                <a:lnTo>
                  <a:pt x="27001" y="236924"/>
                </a:lnTo>
                <a:cubicBezTo>
                  <a:pt x="31860" y="261127"/>
                  <a:pt x="40902" y="284007"/>
                  <a:pt x="53695" y="304489"/>
                </a:cubicBezTo>
                <a:lnTo>
                  <a:pt x="40072" y="304489"/>
                </a:lnTo>
                <a:cubicBezTo>
                  <a:pt x="25525" y="284469"/>
                  <a:pt x="14854" y="261619"/>
                  <a:pt x="9103" y="236924"/>
                </a:cubicBezTo>
                <a:close/>
                <a:moveTo>
                  <a:pt x="31368" y="236924"/>
                </a:moveTo>
                <a:lnTo>
                  <a:pt x="76514" y="236924"/>
                </a:lnTo>
                <a:cubicBezTo>
                  <a:pt x="79959" y="261127"/>
                  <a:pt x="86386" y="284007"/>
                  <a:pt x="95489" y="304489"/>
                </a:cubicBezTo>
                <a:lnTo>
                  <a:pt x="58708" y="304489"/>
                </a:lnTo>
                <a:cubicBezTo>
                  <a:pt x="45853" y="284469"/>
                  <a:pt x="36443" y="261619"/>
                  <a:pt x="31368" y="236924"/>
                </a:cubicBezTo>
                <a:close/>
                <a:moveTo>
                  <a:pt x="27063" y="194607"/>
                </a:moveTo>
                <a:cubicBezTo>
                  <a:pt x="27063" y="180984"/>
                  <a:pt x="28355" y="167729"/>
                  <a:pt x="30846" y="154905"/>
                </a:cubicBezTo>
                <a:lnTo>
                  <a:pt x="76145" y="154905"/>
                </a:lnTo>
                <a:cubicBezTo>
                  <a:pt x="74423" y="167821"/>
                  <a:pt x="73501" y="181107"/>
                  <a:pt x="73501" y="194607"/>
                </a:cubicBezTo>
                <a:cubicBezTo>
                  <a:pt x="73501" y="207585"/>
                  <a:pt x="74331" y="220348"/>
                  <a:pt x="75899" y="232772"/>
                </a:cubicBezTo>
                <a:lnTo>
                  <a:pt x="30538" y="232772"/>
                </a:lnTo>
                <a:cubicBezTo>
                  <a:pt x="28262" y="220471"/>
                  <a:pt x="27063" y="207677"/>
                  <a:pt x="27063" y="194607"/>
                </a:cubicBezTo>
                <a:close/>
                <a:moveTo>
                  <a:pt x="59569" y="83434"/>
                </a:moveTo>
                <a:lnTo>
                  <a:pt x="96104" y="83434"/>
                </a:lnTo>
                <a:cubicBezTo>
                  <a:pt x="86878" y="103823"/>
                  <a:pt x="80328" y="126612"/>
                  <a:pt x="76760" y="150784"/>
                </a:cubicBezTo>
                <a:lnTo>
                  <a:pt x="31676" y="150784"/>
                </a:lnTo>
                <a:cubicBezTo>
                  <a:pt x="36935" y="126150"/>
                  <a:pt x="46561" y="103362"/>
                  <a:pt x="59569" y="83434"/>
                </a:cubicBezTo>
                <a:close/>
                <a:moveTo>
                  <a:pt x="27309" y="150784"/>
                </a:moveTo>
                <a:lnTo>
                  <a:pt x="9472" y="150784"/>
                </a:lnTo>
                <a:cubicBezTo>
                  <a:pt x="15438" y="126150"/>
                  <a:pt x="26294" y="103362"/>
                  <a:pt x="41025" y="83434"/>
                </a:cubicBezTo>
                <a:lnTo>
                  <a:pt x="54495" y="83434"/>
                </a:lnTo>
                <a:cubicBezTo>
                  <a:pt x="41548" y="103823"/>
                  <a:pt x="32353" y="126642"/>
                  <a:pt x="27309" y="150784"/>
                </a:cubicBezTo>
                <a:close/>
                <a:moveTo>
                  <a:pt x="390414" y="150784"/>
                </a:moveTo>
                <a:lnTo>
                  <a:pt x="372546" y="150784"/>
                </a:lnTo>
                <a:cubicBezTo>
                  <a:pt x="367503" y="126642"/>
                  <a:pt x="358307" y="103823"/>
                  <a:pt x="345360" y="83434"/>
                </a:cubicBezTo>
                <a:lnTo>
                  <a:pt x="358830" y="83434"/>
                </a:lnTo>
                <a:cubicBezTo>
                  <a:pt x="373561" y="103362"/>
                  <a:pt x="384448" y="126150"/>
                  <a:pt x="390414" y="150784"/>
                </a:cubicBezTo>
                <a:close/>
                <a:moveTo>
                  <a:pt x="368179" y="150784"/>
                </a:moveTo>
                <a:lnTo>
                  <a:pt x="323126" y="150784"/>
                </a:lnTo>
                <a:cubicBezTo>
                  <a:pt x="319527" y="126612"/>
                  <a:pt x="313008" y="103823"/>
                  <a:pt x="303782" y="83434"/>
                </a:cubicBezTo>
                <a:lnTo>
                  <a:pt x="340317" y="83434"/>
                </a:lnTo>
                <a:cubicBezTo>
                  <a:pt x="353325" y="103362"/>
                  <a:pt x="362920" y="126150"/>
                  <a:pt x="368179" y="150784"/>
                </a:cubicBezTo>
                <a:close/>
                <a:moveTo>
                  <a:pt x="372792" y="194607"/>
                </a:moveTo>
                <a:cubicBezTo>
                  <a:pt x="372792" y="207677"/>
                  <a:pt x="371593" y="220440"/>
                  <a:pt x="369317" y="232772"/>
                </a:cubicBezTo>
                <a:lnTo>
                  <a:pt x="323956" y="232772"/>
                </a:lnTo>
                <a:cubicBezTo>
                  <a:pt x="325555" y="220317"/>
                  <a:pt x="326355" y="207554"/>
                  <a:pt x="326355" y="194607"/>
                </a:cubicBezTo>
                <a:cubicBezTo>
                  <a:pt x="326355" y="181107"/>
                  <a:pt x="325463" y="167821"/>
                  <a:pt x="323710" y="154905"/>
                </a:cubicBezTo>
                <a:lnTo>
                  <a:pt x="369010" y="154905"/>
                </a:lnTo>
                <a:cubicBezTo>
                  <a:pt x="371501" y="167729"/>
                  <a:pt x="372792" y="180984"/>
                  <a:pt x="372792" y="194607"/>
                </a:cubicBezTo>
                <a:close/>
                <a:moveTo>
                  <a:pt x="232864" y="350250"/>
                </a:moveTo>
                <a:cubicBezTo>
                  <a:pt x="235232" y="343638"/>
                  <a:pt x="237231" y="336842"/>
                  <a:pt x="238923" y="330291"/>
                </a:cubicBezTo>
                <a:cubicBezTo>
                  <a:pt x="240707" y="323464"/>
                  <a:pt x="242306" y="316206"/>
                  <a:pt x="243782" y="308579"/>
                </a:cubicBezTo>
                <a:lnTo>
                  <a:pt x="297846" y="308579"/>
                </a:lnTo>
                <a:cubicBezTo>
                  <a:pt x="290158" y="324602"/>
                  <a:pt x="280901" y="338656"/>
                  <a:pt x="270414" y="350219"/>
                </a:cubicBezTo>
                <a:lnTo>
                  <a:pt x="232864" y="350219"/>
                </a:lnTo>
                <a:close/>
                <a:moveTo>
                  <a:pt x="266478" y="354402"/>
                </a:moveTo>
                <a:cubicBezTo>
                  <a:pt x="250794" y="370301"/>
                  <a:pt x="232618" y="380757"/>
                  <a:pt x="213090" y="384017"/>
                </a:cubicBezTo>
                <a:cubicBezTo>
                  <a:pt x="220563" y="377805"/>
                  <a:pt x="226591" y="366734"/>
                  <a:pt x="231327" y="354402"/>
                </a:cubicBezTo>
                <a:lnTo>
                  <a:pt x="266478" y="354402"/>
                </a:lnTo>
                <a:close/>
                <a:moveTo>
                  <a:pt x="129502" y="350250"/>
                </a:moveTo>
                <a:cubicBezTo>
                  <a:pt x="119016" y="338687"/>
                  <a:pt x="109759" y="324633"/>
                  <a:pt x="102070" y="308610"/>
                </a:cubicBezTo>
                <a:lnTo>
                  <a:pt x="156135" y="308610"/>
                </a:lnTo>
                <a:cubicBezTo>
                  <a:pt x="157611" y="316237"/>
                  <a:pt x="159210" y="323464"/>
                  <a:pt x="160994" y="330322"/>
                </a:cubicBezTo>
                <a:cubicBezTo>
                  <a:pt x="162685" y="336842"/>
                  <a:pt x="164684" y="343669"/>
                  <a:pt x="167052" y="350281"/>
                </a:cubicBezTo>
                <a:lnTo>
                  <a:pt x="129502" y="350281"/>
                </a:lnTo>
                <a:close/>
                <a:moveTo>
                  <a:pt x="168528" y="354402"/>
                </a:moveTo>
                <a:cubicBezTo>
                  <a:pt x="173295" y="366703"/>
                  <a:pt x="179323" y="377805"/>
                  <a:pt x="186765" y="384017"/>
                </a:cubicBezTo>
                <a:cubicBezTo>
                  <a:pt x="167206" y="380757"/>
                  <a:pt x="149062" y="370301"/>
                  <a:pt x="133377" y="354402"/>
                </a:cubicBezTo>
                <a:lnTo>
                  <a:pt x="168528" y="354402"/>
                </a:lnTo>
                <a:close/>
                <a:moveTo>
                  <a:pt x="77745" y="194607"/>
                </a:moveTo>
                <a:cubicBezTo>
                  <a:pt x="77745" y="180984"/>
                  <a:pt x="78667" y="167729"/>
                  <a:pt x="80420" y="154905"/>
                </a:cubicBezTo>
                <a:lnTo>
                  <a:pt x="147462" y="154905"/>
                </a:lnTo>
                <a:cubicBezTo>
                  <a:pt x="146755" y="167821"/>
                  <a:pt x="146386" y="181107"/>
                  <a:pt x="146386" y="194607"/>
                </a:cubicBezTo>
                <a:cubicBezTo>
                  <a:pt x="146386" y="207585"/>
                  <a:pt x="146724" y="220348"/>
                  <a:pt x="147370" y="232772"/>
                </a:cubicBezTo>
                <a:lnTo>
                  <a:pt x="80205" y="232772"/>
                </a:lnTo>
                <a:cubicBezTo>
                  <a:pt x="78606" y="220471"/>
                  <a:pt x="77745" y="207677"/>
                  <a:pt x="77745" y="194607"/>
                </a:cubicBezTo>
                <a:close/>
                <a:moveTo>
                  <a:pt x="166991" y="38965"/>
                </a:moveTo>
                <a:cubicBezTo>
                  <a:pt x="164623" y="45577"/>
                  <a:pt x="162624" y="52373"/>
                  <a:pt x="160932" y="58923"/>
                </a:cubicBezTo>
                <a:cubicBezTo>
                  <a:pt x="159272" y="65351"/>
                  <a:pt x="157734" y="72178"/>
                  <a:pt x="156350" y="79313"/>
                </a:cubicBezTo>
                <a:lnTo>
                  <a:pt x="102685" y="79313"/>
                </a:lnTo>
                <a:cubicBezTo>
                  <a:pt x="110251" y="63844"/>
                  <a:pt x="119292" y="50220"/>
                  <a:pt x="129502" y="38965"/>
                </a:cubicBezTo>
                <a:lnTo>
                  <a:pt x="166991" y="38965"/>
                </a:lnTo>
                <a:close/>
                <a:moveTo>
                  <a:pt x="133408" y="34844"/>
                </a:moveTo>
                <a:cubicBezTo>
                  <a:pt x="149092" y="18944"/>
                  <a:pt x="167268" y="8488"/>
                  <a:pt x="186796" y="5228"/>
                </a:cubicBezTo>
                <a:cubicBezTo>
                  <a:pt x="179323" y="11440"/>
                  <a:pt x="173295" y="22511"/>
                  <a:pt x="168559" y="34844"/>
                </a:cubicBezTo>
                <a:lnTo>
                  <a:pt x="133408" y="34844"/>
                </a:lnTo>
                <a:close/>
                <a:moveTo>
                  <a:pt x="270384" y="38965"/>
                </a:moveTo>
                <a:cubicBezTo>
                  <a:pt x="280594" y="50220"/>
                  <a:pt x="289635" y="63844"/>
                  <a:pt x="297201" y="79313"/>
                </a:cubicBezTo>
                <a:lnTo>
                  <a:pt x="243505" y="79313"/>
                </a:lnTo>
                <a:cubicBezTo>
                  <a:pt x="242121" y="72178"/>
                  <a:pt x="240584" y="65351"/>
                  <a:pt x="238923" y="58923"/>
                </a:cubicBezTo>
                <a:cubicBezTo>
                  <a:pt x="237231" y="52404"/>
                  <a:pt x="235232" y="45577"/>
                  <a:pt x="232864" y="38965"/>
                </a:cubicBezTo>
                <a:lnTo>
                  <a:pt x="270384" y="38965"/>
                </a:lnTo>
                <a:close/>
                <a:moveTo>
                  <a:pt x="231327" y="34844"/>
                </a:moveTo>
                <a:cubicBezTo>
                  <a:pt x="226560" y="22542"/>
                  <a:pt x="220532" y="11440"/>
                  <a:pt x="213090" y="5228"/>
                </a:cubicBezTo>
                <a:cubicBezTo>
                  <a:pt x="232649" y="8488"/>
                  <a:pt x="250794" y="18944"/>
                  <a:pt x="266478" y="34844"/>
                </a:cubicBezTo>
                <a:lnTo>
                  <a:pt x="231327" y="34844"/>
                </a:lnTo>
                <a:close/>
                <a:moveTo>
                  <a:pt x="249256" y="194607"/>
                </a:moveTo>
                <a:cubicBezTo>
                  <a:pt x="249256" y="207677"/>
                  <a:pt x="248918" y="220440"/>
                  <a:pt x="248272" y="232772"/>
                </a:cubicBezTo>
                <a:lnTo>
                  <a:pt x="151614" y="232772"/>
                </a:lnTo>
                <a:cubicBezTo>
                  <a:pt x="150968" y="220440"/>
                  <a:pt x="150630" y="207677"/>
                  <a:pt x="150630" y="194607"/>
                </a:cubicBezTo>
                <a:cubicBezTo>
                  <a:pt x="150630" y="180984"/>
                  <a:pt x="150999" y="167729"/>
                  <a:pt x="151706" y="154905"/>
                </a:cubicBezTo>
                <a:lnTo>
                  <a:pt x="248180" y="154905"/>
                </a:lnTo>
                <a:cubicBezTo>
                  <a:pt x="248887" y="167729"/>
                  <a:pt x="249256" y="180984"/>
                  <a:pt x="249256" y="194607"/>
                </a:cubicBezTo>
                <a:close/>
                <a:moveTo>
                  <a:pt x="248026" y="236924"/>
                </a:moveTo>
                <a:cubicBezTo>
                  <a:pt x="246580" y="261619"/>
                  <a:pt x="243874" y="284469"/>
                  <a:pt x="240215" y="304489"/>
                </a:cubicBezTo>
                <a:lnTo>
                  <a:pt x="159641" y="304489"/>
                </a:lnTo>
                <a:cubicBezTo>
                  <a:pt x="155981" y="284469"/>
                  <a:pt x="153275" y="261619"/>
                  <a:pt x="151829" y="236924"/>
                </a:cubicBezTo>
                <a:lnTo>
                  <a:pt x="248026" y="236924"/>
                </a:lnTo>
                <a:close/>
                <a:moveTo>
                  <a:pt x="151922" y="150784"/>
                </a:moveTo>
                <a:cubicBezTo>
                  <a:pt x="153429" y="126150"/>
                  <a:pt x="156166" y="103362"/>
                  <a:pt x="159887" y="83434"/>
                </a:cubicBezTo>
                <a:lnTo>
                  <a:pt x="239968" y="83434"/>
                </a:lnTo>
                <a:cubicBezTo>
                  <a:pt x="243690" y="103331"/>
                  <a:pt x="246427" y="126120"/>
                  <a:pt x="247934" y="150784"/>
                </a:cubicBezTo>
                <a:lnTo>
                  <a:pt x="151922" y="150784"/>
                </a:lnTo>
                <a:close/>
                <a:moveTo>
                  <a:pt x="244274" y="83434"/>
                </a:moveTo>
                <a:lnTo>
                  <a:pt x="299138" y="83434"/>
                </a:lnTo>
                <a:cubicBezTo>
                  <a:pt x="308333" y="103331"/>
                  <a:pt x="315130" y="126120"/>
                  <a:pt x="318851" y="150784"/>
                </a:cubicBezTo>
                <a:lnTo>
                  <a:pt x="252178" y="150784"/>
                </a:lnTo>
                <a:cubicBezTo>
                  <a:pt x="250732" y="126581"/>
                  <a:pt x="248057" y="103793"/>
                  <a:pt x="244274" y="83434"/>
                </a:cubicBezTo>
                <a:close/>
                <a:moveTo>
                  <a:pt x="239200" y="79313"/>
                </a:moveTo>
                <a:lnTo>
                  <a:pt x="160686" y="79313"/>
                </a:lnTo>
                <a:cubicBezTo>
                  <a:pt x="163731" y="63844"/>
                  <a:pt x="167391" y="50220"/>
                  <a:pt x="171512" y="38965"/>
                </a:cubicBezTo>
                <a:lnTo>
                  <a:pt x="228374" y="38965"/>
                </a:lnTo>
                <a:cubicBezTo>
                  <a:pt x="232495" y="50220"/>
                  <a:pt x="236124" y="63844"/>
                  <a:pt x="239200" y="79313"/>
                </a:cubicBezTo>
                <a:close/>
                <a:moveTo>
                  <a:pt x="155581" y="83434"/>
                </a:moveTo>
                <a:cubicBezTo>
                  <a:pt x="151829" y="103762"/>
                  <a:pt x="149154" y="126581"/>
                  <a:pt x="147678" y="150784"/>
                </a:cubicBezTo>
                <a:lnTo>
                  <a:pt x="81004" y="150784"/>
                </a:lnTo>
                <a:cubicBezTo>
                  <a:pt x="84726" y="126150"/>
                  <a:pt x="91522" y="103362"/>
                  <a:pt x="100717" y="83434"/>
                </a:cubicBezTo>
                <a:lnTo>
                  <a:pt x="155581" y="83434"/>
                </a:lnTo>
                <a:close/>
                <a:moveTo>
                  <a:pt x="147585" y="236924"/>
                </a:moveTo>
                <a:cubicBezTo>
                  <a:pt x="149000" y="261158"/>
                  <a:pt x="151614" y="284038"/>
                  <a:pt x="155335" y="304489"/>
                </a:cubicBezTo>
                <a:lnTo>
                  <a:pt x="100102" y="304489"/>
                </a:lnTo>
                <a:cubicBezTo>
                  <a:pt x="91030" y="284469"/>
                  <a:pt x="84356" y="261619"/>
                  <a:pt x="80758" y="236924"/>
                </a:cubicBezTo>
                <a:lnTo>
                  <a:pt x="147585" y="236924"/>
                </a:lnTo>
                <a:close/>
                <a:moveTo>
                  <a:pt x="160410" y="308610"/>
                </a:moveTo>
                <a:lnTo>
                  <a:pt x="239415" y="308610"/>
                </a:lnTo>
                <a:cubicBezTo>
                  <a:pt x="236309" y="324633"/>
                  <a:pt x="232557" y="338687"/>
                  <a:pt x="228344" y="350250"/>
                </a:cubicBezTo>
                <a:lnTo>
                  <a:pt x="171512" y="350250"/>
                </a:lnTo>
                <a:cubicBezTo>
                  <a:pt x="167268" y="338687"/>
                  <a:pt x="163516" y="324633"/>
                  <a:pt x="160410" y="308610"/>
                </a:cubicBezTo>
                <a:close/>
                <a:moveTo>
                  <a:pt x="244520" y="304489"/>
                </a:moveTo>
                <a:cubicBezTo>
                  <a:pt x="248241" y="284038"/>
                  <a:pt x="250855" y="261188"/>
                  <a:pt x="252270" y="236924"/>
                </a:cubicBezTo>
                <a:lnTo>
                  <a:pt x="319097" y="236924"/>
                </a:lnTo>
                <a:cubicBezTo>
                  <a:pt x="315499" y="261619"/>
                  <a:pt x="308856" y="284469"/>
                  <a:pt x="299753" y="304489"/>
                </a:cubicBezTo>
                <a:lnTo>
                  <a:pt x="244520" y="304489"/>
                </a:lnTo>
                <a:close/>
                <a:moveTo>
                  <a:pt x="252516" y="232803"/>
                </a:moveTo>
                <a:cubicBezTo>
                  <a:pt x="253162" y="220379"/>
                  <a:pt x="253500" y="207585"/>
                  <a:pt x="253500" y="194638"/>
                </a:cubicBezTo>
                <a:cubicBezTo>
                  <a:pt x="253500" y="181137"/>
                  <a:pt x="253131" y="167852"/>
                  <a:pt x="252424" y="154935"/>
                </a:cubicBezTo>
                <a:lnTo>
                  <a:pt x="319466" y="154935"/>
                </a:lnTo>
                <a:cubicBezTo>
                  <a:pt x="321219" y="167729"/>
                  <a:pt x="322141" y="181014"/>
                  <a:pt x="322141" y="194638"/>
                </a:cubicBezTo>
                <a:cubicBezTo>
                  <a:pt x="322141" y="207708"/>
                  <a:pt x="321280" y="220471"/>
                  <a:pt x="319681" y="232803"/>
                </a:cubicBezTo>
                <a:lnTo>
                  <a:pt x="252516" y="232803"/>
                </a:lnTo>
                <a:close/>
                <a:moveTo>
                  <a:pt x="301906" y="79313"/>
                </a:moveTo>
                <a:cubicBezTo>
                  <a:pt x="298277" y="71748"/>
                  <a:pt x="294310" y="64521"/>
                  <a:pt x="289943" y="57724"/>
                </a:cubicBezTo>
                <a:cubicBezTo>
                  <a:pt x="285576" y="50897"/>
                  <a:pt x="280901" y="44623"/>
                  <a:pt x="276011" y="38965"/>
                </a:cubicBezTo>
                <a:lnTo>
                  <a:pt x="299599" y="38965"/>
                </a:lnTo>
                <a:cubicBezTo>
                  <a:pt x="314023" y="50220"/>
                  <a:pt x="326816" y="63844"/>
                  <a:pt x="337518" y="79313"/>
                </a:cubicBezTo>
                <a:lnTo>
                  <a:pt x="301906" y="79313"/>
                </a:lnTo>
                <a:close/>
                <a:moveTo>
                  <a:pt x="272321" y="34844"/>
                </a:moveTo>
                <a:cubicBezTo>
                  <a:pt x="261650" y="23373"/>
                  <a:pt x="249963" y="14546"/>
                  <a:pt x="237600" y="8672"/>
                </a:cubicBezTo>
                <a:cubicBezTo>
                  <a:pt x="258021" y="13685"/>
                  <a:pt x="277088" y="22634"/>
                  <a:pt x="294094" y="34844"/>
                </a:cubicBezTo>
                <a:lnTo>
                  <a:pt x="272321" y="34844"/>
                </a:lnTo>
                <a:close/>
                <a:moveTo>
                  <a:pt x="226775" y="34844"/>
                </a:moveTo>
                <a:lnTo>
                  <a:pt x="173080" y="34844"/>
                </a:lnTo>
                <a:cubicBezTo>
                  <a:pt x="180799" y="15438"/>
                  <a:pt x="190025" y="4152"/>
                  <a:pt x="199928" y="4152"/>
                </a:cubicBezTo>
                <a:cubicBezTo>
                  <a:pt x="209830" y="4121"/>
                  <a:pt x="219056" y="15438"/>
                  <a:pt x="226775" y="34844"/>
                </a:cubicBezTo>
                <a:close/>
                <a:moveTo>
                  <a:pt x="127565" y="34844"/>
                </a:moveTo>
                <a:lnTo>
                  <a:pt x="105822" y="34844"/>
                </a:lnTo>
                <a:cubicBezTo>
                  <a:pt x="122829" y="22665"/>
                  <a:pt x="141896" y="13685"/>
                  <a:pt x="162316" y="8672"/>
                </a:cubicBezTo>
                <a:cubicBezTo>
                  <a:pt x="149923" y="14546"/>
                  <a:pt x="138236" y="23342"/>
                  <a:pt x="127565" y="34844"/>
                </a:cubicBezTo>
                <a:close/>
                <a:moveTo>
                  <a:pt x="123844" y="38965"/>
                </a:moveTo>
                <a:cubicBezTo>
                  <a:pt x="118954" y="44654"/>
                  <a:pt x="114310" y="50897"/>
                  <a:pt x="109913" y="57724"/>
                </a:cubicBezTo>
                <a:cubicBezTo>
                  <a:pt x="105546" y="64521"/>
                  <a:pt x="101548" y="71748"/>
                  <a:pt x="97949" y="79313"/>
                </a:cubicBezTo>
                <a:lnTo>
                  <a:pt x="62337" y="79313"/>
                </a:lnTo>
                <a:cubicBezTo>
                  <a:pt x="73039" y="63844"/>
                  <a:pt x="85833" y="50220"/>
                  <a:pt x="100256" y="38965"/>
                </a:cubicBezTo>
                <a:lnTo>
                  <a:pt x="123844" y="38965"/>
                </a:lnTo>
                <a:close/>
                <a:moveTo>
                  <a:pt x="97365" y="308610"/>
                </a:moveTo>
                <a:cubicBezTo>
                  <a:pt x="101148" y="316637"/>
                  <a:pt x="105330" y="324294"/>
                  <a:pt x="109943" y="331490"/>
                </a:cubicBezTo>
                <a:cubicBezTo>
                  <a:pt x="114310" y="338318"/>
                  <a:pt x="118985" y="344591"/>
                  <a:pt x="123875" y="350250"/>
                </a:cubicBezTo>
                <a:lnTo>
                  <a:pt x="100287" y="350250"/>
                </a:lnTo>
                <a:cubicBezTo>
                  <a:pt x="85433" y="338687"/>
                  <a:pt x="72332" y="324633"/>
                  <a:pt x="61445" y="308610"/>
                </a:cubicBezTo>
                <a:lnTo>
                  <a:pt x="97365" y="308610"/>
                </a:lnTo>
                <a:close/>
                <a:moveTo>
                  <a:pt x="127565" y="354402"/>
                </a:moveTo>
                <a:cubicBezTo>
                  <a:pt x="138236" y="365873"/>
                  <a:pt x="149923" y="374699"/>
                  <a:pt x="162286" y="380573"/>
                </a:cubicBezTo>
                <a:cubicBezTo>
                  <a:pt x="141865" y="375560"/>
                  <a:pt x="122798" y="366611"/>
                  <a:pt x="105792" y="354402"/>
                </a:cubicBezTo>
                <a:lnTo>
                  <a:pt x="127565" y="354402"/>
                </a:lnTo>
                <a:close/>
                <a:moveTo>
                  <a:pt x="173080" y="354402"/>
                </a:moveTo>
                <a:lnTo>
                  <a:pt x="226775" y="354402"/>
                </a:lnTo>
                <a:cubicBezTo>
                  <a:pt x="219056" y="373807"/>
                  <a:pt x="209830" y="385094"/>
                  <a:pt x="199928" y="385094"/>
                </a:cubicBezTo>
                <a:cubicBezTo>
                  <a:pt x="190025" y="385094"/>
                  <a:pt x="180799" y="373807"/>
                  <a:pt x="173080" y="354402"/>
                </a:cubicBezTo>
                <a:close/>
                <a:moveTo>
                  <a:pt x="272321" y="354402"/>
                </a:moveTo>
                <a:lnTo>
                  <a:pt x="294064" y="354402"/>
                </a:lnTo>
                <a:cubicBezTo>
                  <a:pt x="277057" y="366580"/>
                  <a:pt x="257990" y="375560"/>
                  <a:pt x="237570" y="380573"/>
                </a:cubicBezTo>
                <a:cubicBezTo>
                  <a:pt x="249963" y="374668"/>
                  <a:pt x="261650" y="365873"/>
                  <a:pt x="272321" y="354402"/>
                </a:cubicBezTo>
                <a:close/>
                <a:moveTo>
                  <a:pt x="276011" y="350250"/>
                </a:moveTo>
                <a:cubicBezTo>
                  <a:pt x="280901" y="344561"/>
                  <a:pt x="285545" y="338318"/>
                  <a:pt x="289943" y="331490"/>
                </a:cubicBezTo>
                <a:cubicBezTo>
                  <a:pt x="294556" y="324294"/>
                  <a:pt x="298738" y="316637"/>
                  <a:pt x="302521" y="308610"/>
                </a:cubicBezTo>
                <a:lnTo>
                  <a:pt x="338441" y="308610"/>
                </a:lnTo>
                <a:cubicBezTo>
                  <a:pt x="327554" y="324633"/>
                  <a:pt x="314453" y="338687"/>
                  <a:pt x="299599" y="350250"/>
                </a:cubicBezTo>
                <a:lnTo>
                  <a:pt x="276011" y="350250"/>
                </a:lnTo>
                <a:close/>
                <a:moveTo>
                  <a:pt x="304366" y="304489"/>
                </a:moveTo>
                <a:cubicBezTo>
                  <a:pt x="313469" y="284007"/>
                  <a:pt x="319897" y="261158"/>
                  <a:pt x="323341" y="236924"/>
                </a:cubicBezTo>
                <a:lnTo>
                  <a:pt x="368487" y="236924"/>
                </a:lnTo>
                <a:cubicBezTo>
                  <a:pt x="363412" y="261619"/>
                  <a:pt x="353971" y="284469"/>
                  <a:pt x="341116" y="304489"/>
                </a:cubicBezTo>
                <a:lnTo>
                  <a:pt x="304366" y="304489"/>
                </a:lnTo>
                <a:close/>
                <a:moveTo>
                  <a:pt x="372854" y="236924"/>
                </a:moveTo>
                <a:lnTo>
                  <a:pt x="390752" y="236924"/>
                </a:lnTo>
                <a:cubicBezTo>
                  <a:pt x="385001" y="261619"/>
                  <a:pt x="374330" y="284469"/>
                  <a:pt x="359784" y="304489"/>
                </a:cubicBezTo>
                <a:lnTo>
                  <a:pt x="346160" y="304489"/>
                </a:lnTo>
                <a:cubicBezTo>
                  <a:pt x="358984" y="284007"/>
                  <a:pt x="367995" y="261127"/>
                  <a:pt x="372854" y="236924"/>
                </a:cubicBezTo>
                <a:close/>
                <a:moveTo>
                  <a:pt x="391675" y="232803"/>
                </a:moveTo>
                <a:lnTo>
                  <a:pt x="373653" y="232803"/>
                </a:lnTo>
                <a:cubicBezTo>
                  <a:pt x="375898" y="220348"/>
                  <a:pt x="377036" y="207585"/>
                  <a:pt x="377036" y="194638"/>
                </a:cubicBezTo>
                <a:cubicBezTo>
                  <a:pt x="377036" y="181137"/>
                  <a:pt x="375775" y="167852"/>
                  <a:pt x="373346" y="154935"/>
                </a:cubicBezTo>
                <a:lnTo>
                  <a:pt x="390844" y="154935"/>
                </a:lnTo>
                <a:lnTo>
                  <a:pt x="390844" y="152690"/>
                </a:lnTo>
                <a:cubicBezTo>
                  <a:pt x="393951" y="166191"/>
                  <a:pt x="395611" y="180215"/>
                  <a:pt x="395611" y="194638"/>
                </a:cubicBezTo>
                <a:cubicBezTo>
                  <a:pt x="395611" y="207677"/>
                  <a:pt x="394258" y="220471"/>
                  <a:pt x="391675" y="232803"/>
                </a:cubicBezTo>
                <a:close/>
                <a:moveTo>
                  <a:pt x="355693" y="79313"/>
                </a:moveTo>
                <a:lnTo>
                  <a:pt x="342654" y="79313"/>
                </a:lnTo>
                <a:cubicBezTo>
                  <a:pt x="337426" y="71532"/>
                  <a:pt x="331644" y="64152"/>
                  <a:pt x="325340" y="57201"/>
                </a:cubicBezTo>
                <a:cubicBezTo>
                  <a:pt x="319343" y="50589"/>
                  <a:pt x="312977" y="44500"/>
                  <a:pt x="306304" y="38995"/>
                </a:cubicBezTo>
                <a:lnTo>
                  <a:pt x="312239" y="38995"/>
                </a:lnTo>
                <a:lnTo>
                  <a:pt x="312239" y="38657"/>
                </a:lnTo>
                <a:cubicBezTo>
                  <a:pt x="328784" y="49913"/>
                  <a:pt x="343454" y="63659"/>
                  <a:pt x="355693" y="79313"/>
                </a:cubicBezTo>
                <a:close/>
                <a:moveTo>
                  <a:pt x="306488" y="34844"/>
                </a:moveTo>
                <a:lnTo>
                  <a:pt x="301137" y="34844"/>
                </a:lnTo>
                <a:cubicBezTo>
                  <a:pt x="294002" y="29369"/>
                  <a:pt x="286529" y="24480"/>
                  <a:pt x="278779" y="20236"/>
                </a:cubicBezTo>
                <a:cubicBezTo>
                  <a:pt x="288436" y="24387"/>
                  <a:pt x="297723" y="29277"/>
                  <a:pt x="306488" y="34844"/>
                </a:cubicBezTo>
                <a:close/>
                <a:moveTo>
                  <a:pt x="98749" y="34844"/>
                </a:moveTo>
                <a:lnTo>
                  <a:pt x="93398" y="34844"/>
                </a:lnTo>
                <a:cubicBezTo>
                  <a:pt x="102163" y="29277"/>
                  <a:pt x="111450" y="24387"/>
                  <a:pt x="121107" y="20236"/>
                </a:cubicBezTo>
                <a:cubicBezTo>
                  <a:pt x="113357" y="24480"/>
                  <a:pt x="105884" y="29339"/>
                  <a:pt x="98749" y="34844"/>
                </a:cubicBezTo>
                <a:close/>
                <a:moveTo>
                  <a:pt x="87616" y="38626"/>
                </a:moveTo>
                <a:lnTo>
                  <a:pt x="87616" y="38965"/>
                </a:lnTo>
                <a:lnTo>
                  <a:pt x="93552" y="38965"/>
                </a:lnTo>
                <a:cubicBezTo>
                  <a:pt x="86878" y="44500"/>
                  <a:pt x="80512" y="50559"/>
                  <a:pt x="74515" y="57170"/>
                </a:cubicBezTo>
                <a:cubicBezTo>
                  <a:pt x="68211" y="64121"/>
                  <a:pt x="62429" y="71532"/>
                  <a:pt x="57201" y="79282"/>
                </a:cubicBezTo>
                <a:lnTo>
                  <a:pt x="44162" y="79282"/>
                </a:lnTo>
                <a:cubicBezTo>
                  <a:pt x="56402" y="63659"/>
                  <a:pt x="71071" y="49913"/>
                  <a:pt x="87616" y="38626"/>
                </a:cubicBezTo>
                <a:close/>
                <a:moveTo>
                  <a:pt x="9011" y="152660"/>
                </a:moveTo>
                <a:lnTo>
                  <a:pt x="9011" y="154905"/>
                </a:lnTo>
                <a:lnTo>
                  <a:pt x="26509" y="154905"/>
                </a:lnTo>
                <a:cubicBezTo>
                  <a:pt x="24080" y="167821"/>
                  <a:pt x="22819" y="181107"/>
                  <a:pt x="22819" y="194607"/>
                </a:cubicBezTo>
                <a:cubicBezTo>
                  <a:pt x="22819" y="207585"/>
                  <a:pt x="23957" y="220348"/>
                  <a:pt x="26202" y="232772"/>
                </a:cubicBezTo>
                <a:lnTo>
                  <a:pt x="8180" y="232772"/>
                </a:lnTo>
                <a:cubicBezTo>
                  <a:pt x="5597" y="220440"/>
                  <a:pt x="4244" y="207677"/>
                  <a:pt x="4244" y="194607"/>
                </a:cubicBezTo>
                <a:cubicBezTo>
                  <a:pt x="4244" y="180215"/>
                  <a:pt x="5905" y="166160"/>
                  <a:pt x="9011" y="152660"/>
                </a:cubicBezTo>
                <a:close/>
                <a:moveTo>
                  <a:pt x="43147" y="308610"/>
                </a:moveTo>
                <a:lnTo>
                  <a:pt x="56340" y="308610"/>
                </a:lnTo>
                <a:cubicBezTo>
                  <a:pt x="61784" y="316852"/>
                  <a:pt x="67842" y="324694"/>
                  <a:pt x="74515" y="332044"/>
                </a:cubicBezTo>
                <a:cubicBezTo>
                  <a:pt x="80512" y="338656"/>
                  <a:pt x="86878" y="344745"/>
                  <a:pt x="93552" y="350250"/>
                </a:cubicBezTo>
                <a:lnTo>
                  <a:pt x="87094" y="350250"/>
                </a:lnTo>
                <a:cubicBezTo>
                  <a:pt x="70302" y="338687"/>
                  <a:pt x="55448" y="324633"/>
                  <a:pt x="43147" y="308610"/>
                </a:cubicBezTo>
                <a:close/>
                <a:moveTo>
                  <a:pt x="93367" y="354402"/>
                </a:moveTo>
                <a:lnTo>
                  <a:pt x="98718" y="354402"/>
                </a:lnTo>
                <a:cubicBezTo>
                  <a:pt x="105853" y="359876"/>
                  <a:pt x="113326" y="364766"/>
                  <a:pt x="121076" y="369010"/>
                </a:cubicBezTo>
                <a:cubicBezTo>
                  <a:pt x="111419" y="364827"/>
                  <a:pt x="102163" y="359937"/>
                  <a:pt x="93367" y="354402"/>
                </a:cubicBezTo>
                <a:close/>
                <a:moveTo>
                  <a:pt x="278779" y="368979"/>
                </a:moveTo>
                <a:cubicBezTo>
                  <a:pt x="286529" y="364735"/>
                  <a:pt x="294002" y="359876"/>
                  <a:pt x="301137" y="354371"/>
                </a:cubicBezTo>
                <a:lnTo>
                  <a:pt x="306488" y="354371"/>
                </a:lnTo>
                <a:cubicBezTo>
                  <a:pt x="297723" y="359937"/>
                  <a:pt x="288436" y="364827"/>
                  <a:pt x="278779" y="368979"/>
                </a:cubicBezTo>
                <a:close/>
                <a:moveTo>
                  <a:pt x="312762" y="350250"/>
                </a:moveTo>
                <a:lnTo>
                  <a:pt x="306304" y="350250"/>
                </a:lnTo>
                <a:cubicBezTo>
                  <a:pt x="312977" y="344714"/>
                  <a:pt x="319343" y="338656"/>
                  <a:pt x="325340" y="332044"/>
                </a:cubicBezTo>
                <a:cubicBezTo>
                  <a:pt x="332013" y="324694"/>
                  <a:pt x="338072" y="316852"/>
                  <a:pt x="343515" y="308610"/>
                </a:cubicBezTo>
                <a:lnTo>
                  <a:pt x="356708" y="308610"/>
                </a:lnTo>
                <a:cubicBezTo>
                  <a:pt x="344407" y="324633"/>
                  <a:pt x="329553" y="338687"/>
                  <a:pt x="312762" y="350250"/>
                </a:cubicBezTo>
                <a:close/>
              </a:path>
            </a:pathLst>
          </a:custGeom>
          <a:solidFill>
            <a:schemeClr val="lt1"/>
          </a:solidFill>
          <a:ln w="3073" cap="flat">
            <a:solidFill>
              <a:schemeClr val="lt1"/>
            </a:solid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8" name="文本框 177">
            <a:extLst>
              <a:ext uri="{FF2B5EF4-FFF2-40B4-BE49-F238E27FC236}">
                <a16:creationId xmlns:a16="http://schemas.microsoft.com/office/drawing/2014/main" id="{D38DBDAD-3FFC-FB51-1EF0-42C5BBE377E3}"/>
              </a:ext>
            </a:extLst>
          </p:cNvPr>
          <p:cNvSpPr txBox="1"/>
          <p:nvPr/>
        </p:nvSpPr>
        <p:spPr>
          <a:xfrm>
            <a:off x="8363033" y="5842499"/>
            <a:ext cx="2645276" cy="369332"/>
          </a:xfrm>
          <a:prstGeom prst="rect">
            <a:avLst/>
          </a:prstGeom>
          <a:noFill/>
        </p:spPr>
        <p:txBody>
          <a:bodyPr wrap="none" rtlCol="0">
            <a:noAutofit/>
          </a:bodyPr>
          <a:lstStyle/>
          <a:p>
            <a:r>
              <a:rPr lang="zh-CN" altLang="en-US" dirty="0">
                <a:latin typeface="字制区喜脉体" panose="02000603000000000000" pitchFamily="2" charset="-122"/>
                <a:ea typeface="字制区喜脉体" panose="02000603000000000000" pitchFamily="2" charset="-122"/>
              </a:rPr>
              <a:t>汇报时间：</a:t>
            </a:r>
            <a:r>
              <a:rPr lang="en-US" altLang="zh-CN" dirty="0">
                <a:latin typeface="字制区喜脉体" panose="02000603000000000000" pitchFamily="2" charset="-122"/>
                <a:ea typeface="字制区喜脉体" panose="02000603000000000000" pitchFamily="2" charset="-122"/>
              </a:rPr>
              <a:t>2XXX.XX.XX</a:t>
            </a:r>
            <a:endParaRPr lang="zh-CN" altLang="en-US" dirty="0">
              <a:latin typeface="字制区喜脉体" panose="02000603000000000000" pitchFamily="2" charset="-122"/>
              <a:ea typeface="字制区喜脉体" panose="02000603000000000000" pitchFamily="2" charset="-122"/>
            </a:endParaRPr>
          </a:p>
        </p:txBody>
      </p:sp>
      <p:pic>
        <p:nvPicPr>
          <p:cNvPr id="23" name="图片 22" descr="地图&#10;&#10;低可信度描述已自动生成">
            <a:extLst>
              <a:ext uri="{FF2B5EF4-FFF2-40B4-BE49-F238E27FC236}">
                <a16:creationId xmlns:a16="http://schemas.microsoft.com/office/drawing/2014/main" id="{7058C09B-CBA3-66FB-55E9-C938D1AFC2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1748" y="282479"/>
            <a:ext cx="2184898" cy="6199012"/>
          </a:xfrm>
          <a:prstGeom prst="rect">
            <a:avLst/>
          </a:prstGeom>
        </p:spPr>
      </p:pic>
      <p:sp>
        <p:nvSpPr>
          <p:cNvPr id="179" name="文本框 178">
            <a:extLst>
              <a:ext uri="{FF2B5EF4-FFF2-40B4-BE49-F238E27FC236}">
                <a16:creationId xmlns:a16="http://schemas.microsoft.com/office/drawing/2014/main" id="{7233C879-08AF-75C8-A462-69188E4929CE}"/>
              </a:ext>
            </a:extLst>
          </p:cNvPr>
          <p:cNvSpPr txBox="1"/>
          <p:nvPr/>
        </p:nvSpPr>
        <p:spPr>
          <a:xfrm>
            <a:off x="6725530" y="3949729"/>
            <a:ext cx="4683509" cy="446276"/>
          </a:xfrm>
          <a:prstGeom prst="rect">
            <a:avLst/>
          </a:prstGeom>
          <a:noFill/>
        </p:spPr>
        <p:txBody>
          <a:bodyPr wrap="square" rtlCol="0">
            <a:noAutofit/>
          </a:bodyPr>
          <a:lstStyle/>
          <a:p>
            <a:pPr algn="dist"/>
            <a:r>
              <a:rPr lang="en-US" altLang="zh-CN" sz="2300" i="1" dirty="0">
                <a:solidFill>
                  <a:schemeClr val="tx1">
                    <a:alpha val="46000"/>
                  </a:schemeClr>
                </a:solidFill>
                <a:latin typeface="Salvaje Display" panose="00000500000000000000" pitchFamily="50" charset="0"/>
                <a:ea typeface="MiSans Heavy" panose="00000A00000000000000" pitchFamily="2" charset="-122"/>
              </a:rPr>
              <a:t>Acid Graphic </a:t>
            </a:r>
            <a:r>
              <a:rPr lang="en-US" altLang="zh-CN" sz="2300" i="1" dirty="0" err="1">
                <a:solidFill>
                  <a:schemeClr val="tx1">
                    <a:alpha val="46000"/>
                  </a:schemeClr>
                </a:solidFill>
                <a:latin typeface="Salvaje Display" panose="00000500000000000000" pitchFamily="50" charset="0"/>
                <a:ea typeface="MiSans Heavy" panose="00000A00000000000000" pitchFamily="2" charset="-122"/>
              </a:rPr>
              <a:t>StyleE.O</a:t>
            </a:r>
            <a:r>
              <a:rPr lang="en-US" altLang="zh-CN" sz="2300" i="1" dirty="0">
                <a:solidFill>
                  <a:schemeClr val="tx1">
                    <a:alpha val="46000"/>
                  </a:schemeClr>
                </a:solidFill>
                <a:latin typeface="Salvaje Display" panose="00000500000000000000" pitchFamily="50" charset="0"/>
                <a:ea typeface="MiSans Heavy" panose="00000A00000000000000" pitchFamily="2" charset="-122"/>
              </a:rPr>
              <a:t>. </a:t>
            </a:r>
            <a:endParaRPr lang="zh-CN" altLang="en-US" sz="2300" i="1" dirty="0">
              <a:solidFill>
                <a:schemeClr val="tx1">
                  <a:alpha val="46000"/>
                </a:schemeClr>
              </a:solidFill>
              <a:latin typeface="Salvaje Display" panose="00000500000000000000" pitchFamily="50" charset="0"/>
              <a:ea typeface="MiSans Heavy" panose="00000A00000000000000" pitchFamily="2" charset="-122"/>
            </a:endParaRPr>
          </a:p>
        </p:txBody>
      </p:sp>
      <p:sp>
        <p:nvSpPr>
          <p:cNvPr id="180" name="文本框 179">
            <a:extLst>
              <a:ext uri="{FF2B5EF4-FFF2-40B4-BE49-F238E27FC236}">
                <a16:creationId xmlns:a16="http://schemas.microsoft.com/office/drawing/2014/main" id="{D743DD72-2293-7C2B-775D-20FF20E5D5FB}"/>
              </a:ext>
            </a:extLst>
          </p:cNvPr>
          <p:cNvSpPr txBox="1"/>
          <p:nvPr/>
        </p:nvSpPr>
        <p:spPr>
          <a:xfrm>
            <a:off x="7429946" y="4352327"/>
            <a:ext cx="3897535" cy="446276"/>
          </a:xfrm>
          <a:prstGeom prst="rect">
            <a:avLst/>
          </a:prstGeom>
          <a:noFill/>
        </p:spPr>
        <p:txBody>
          <a:bodyPr wrap="square" rtlCol="0">
            <a:noAutofit/>
          </a:bodyPr>
          <a:lstStyle/>
          <a:p>
            <a:pPr algn="dist"/>
            <a:r>
              <a:rPr lang="en-US" altLang="zh-CN" sz="2300" i="1" dirty="0">
                <a:solidFill>
                  <a:schemeClr val="tx1">
                    <a:alpha val="46000"/>
                  </a:schemeClr>
                </a:solidFill>
                <a:latin typeface="Salvaje Display" panose="00000500000000000000" pitchFamily="50" charset="0"/>
                <a:ea typeface="MiSans Heavy" panose="00000A00000000000000" pitchFamily="2" charset="-122"/>
              </a:rPr>
              <a:t>Brand Introduction </a:t>
            </a:r>
            <a:endParaRPr lang="zh-CN" altLang="en-US" sz="2300" i="1" dirty="0">
              <a:solidFill>
                <a:schemeClr val="tx1">
                  <a:alpha val="46000"/>
                </a:schemeClr>
              </a:solidFill>
              <a:latin typeface="Salvaje Display" panose="00000500000000000000" pitchFamily="50" charset="0"/>
              <a:ea typeface="MiSans Heavy" panose="00000A00000000000000" pitchFamily="2" charset="-122"/>
            </a:endParaRPr>
          </a:p>
        </p:txBody>
      </p:sp>
      <p:sp>
        <p:nvSpPr>
          <p:cNvPr id="31" name="任意多边形: 形状 30">
            <a:extLst>
              <a:ext uri="{FF2B5EF4-FFF2-40B4-BE49-F238E27FC236}">
                <a16:creationId xmlns:a16="http://schemas.microsoft.com/office/drawing/2014/main" id="{55AC6C59-5286-5FEA-D469-81AA1D0485AA}"/>
              </a:ext>
            </a:extLst>
          </p:cNvPr>
          <p:cNvSpPr/>
          <p:nvPr/>
        </p:nvSpPr>
        <p:spPr>
          <a:xfrm>
            <a:off x="4562902" y="5741184"/>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4" name="任意多边形: 形状 33">
            <a:extLst>
              <a:ext uri="{FF2B5EF4-FFF2-40B4-BE49-F238E27FC236}">
                <a16:creationId xmlns:a16="http://schemas.microsoft.com/office/drawing/2014/main" id="{533083FC-E5F0-E4C4-FF52-78192A0D1A86}"/>
              </a:ext>
            </a:extLst>
          </p:cNvPr>
          <p:cNvSpPr/>
          <p:nvPr/>
        </p:nvSpPr>
        <p:spPr>
          <a:xfrm>
            <a:off x="4591233" y="5741184"/>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5" name="任意多边形: 形状 34">
            <a:extLst>
              <a:ext uri="{FF2B5EF4-FFF2-40B4-BE49-F238E27FC236}">
                <a16:creationId xmlns:a16="http://schemas.microsoft.com/office/drawing/2014/main" id="{832FC41B-2FB2-23C6-3410-81E2C8D6389C}"/>
              </a:ext>
            </a:extLst>
          </p:cNvPr>
          <p:cNvSpPr/>
          <p:nvPr/>
        </p:nvSpPr>
        <p:spPr>
          <a:xfrm>
            <a:off x="5704539" y="5741184"/>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7" name="任意多边形: 形状 36">
            <a:extLst>
              <a:ext uri="{FF2B5EF4-FFF2-40B4-BE49-F238E27FC236}">
                <a16:creationId xmlns:a16="http://schemas.microsoft.com/office/drawing/2014/main" id="{8E51A7C2-FADA-DDF6-4708-22A1FE23A7F5}"/>
              </a:ext>
            </a:extLst>
          </p:cNvPr>
          <p:cNvSpPr/>
          <p:nvPr/>
        </p:nvSpPr>
        <p:spPr>
          <a:xfrm>
            <a:off x="5735103" y="5741184"/>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8" name="任意多边形: 形状 37">
            <a:extLst>
              <a:ext uri="{FF2B5EF4-FFF2-40B4-BE49-F238E27FC236}">
                <a16:creationId xmlns:a16="http://schemas.microsoft.com/office/drawing/2014/main" id="{73F9EFB4-197E-35A3-3B22-68EB82E4395D}"/>
              </a:ext>
            </a:extLst>
          </p:cNvPr>
          <p:cNvSpPr/>
          <p:nvPr/>
        </p:nvSpPr>
        <p:spPr>
          <a:xfrm>
            <a:off x="4854401" y="5741184"/>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9" name="任意多边形: 形状 38">
            <a:extLst>
              <a:ext uri="{FF2B5EF4-FFF2-40B4-BE49-F238E27FC236}">
                <a16:creationId xmlns:a16="http://schemas.microsoft.com/office/drawing/2014/main" id="{789ECE14-9093-4354-23F1-EEE5ECE0D5D7}"/>
              </a:ext>
            </a:extLst>
          </p:cNvPr>
          <p:cNvSpPr/>
          <p:nvPr/>
        </p:nvSpPr>
        <p:spPr>
          <a:xfrm>
            <a:off x="4713738" y="5741184"/>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0" name="任意多边形: 形状 39">
            <a:extLst>
              <a:ext uri="{FF2B5EF4-FFF2-40B4-BE49-F238E27FC236}">
                <a16:creationId xmlns:a16="http://schemas.microsoft.com/office/drawing/2014/main" id="{4DFE0144-C160-B893-C0D6-664408B470A4}"/>
              </a:ext>
            </a:extLst>
          </p:cNvPr>
          <p:cNvSpPr/>
          <p:nvPr/>
        </p:nvSpPr>
        <p:spPr>
          <a:xfrm>
            <a:off x="4822513" y="5741184"/>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1" name="任意多边形: 形状 40">
            <a:extLst>
              <a:ext uri="{FF2B5EF4-FFF2-40B4-BE49-F238E27FC236}">
                <a16:creationId xmlns:a16="http://schemas.microsoft.com/office/drawing/2014/main" id="{E22A6204-3D4A-8A2B-73F7-F39496857F82}"/>
              </a:ext>
            </a:extLst>
          </p:cNvPr>
          <p:cNvSpPr/>
          <p:nvPr/>
        </p:nvSpPr>
        <p:spPr>
          <a:xfrm>
            <a:off x="4867884" y="5741184"/>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2" name="任意多边形: 形状 41">
            <a:extLst>
              <a:ext uri="{FF2B5EF4-FFF2-40B4-BE49-F238E27FC236}">
                <a16:creationId xmlns:a16="http://schemas.microsoft.com/office/drawing/2014/main" id="{BC9FC832-9921-79CD-ABB7-B8A4C6F2C5CF}"/>
              </a:ext>
            </a:extLst>
          </p:cNvPr>
          <p:cNvSpPr/>
          <p:nvPr/>
        </p:nvSpPr>
        <p:spPr>
          <a:xfrm>
            <a:off x="5036257" y="5741184"/>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3" name="任意多边形: 形状 42">
            <a:extLst>
              <a:ext uri="{FF2B5EF4-FFF2-40B4-BE49-F238E27FC236}">
                <a16:creationId xmlns:a16="http://schemas.microsoft.com/office/drawing/2014/main" id="{44D6C3DA-9D76-0CE2-0E48-F6B94CA04617}"/>
              </a:ext>
            </a:extLst>
          </p:cNvPr>
          <p:cNvSpPr/>
          <p:nvPr/>
        </p:nvSpPr>
        <p:spPr>
          <a:xfrm>
            <a:off x="5067483" y="5741184"/>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4" name="任意多边形: 形状 43">
            <a:extLst>
              <a:ext uri="{FF2B5EF4-FFF2-40B4-BE49-F238E27FC236}">
                <a16:creationId xmlns:a16="http://schemas.microsoft.com/office/drawing/2014/main" id="{65D536B9-AD0F-580B-85E0-DDFC909E1731}"/>
              </a:ext>
            </a:extLst>
          </p:cNvPr>
          <p:cNvSpPr/>
          <p:nvPr/>
        </p:nvSpPr>
        <p:spPr>
          <a:xfrm>
            <a:off x="5249133" y="5741184"/>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5" name="任意多边形: 形状 44">
            <a:extLst>
              <a:ext uri="{FF2B5EF4-FFF2-40B4-BE49-F238E27FC236}">
                <a16:creationId xmlns:a16="http://schemas.microsoft.com/office/drawing/2014/main" id="{D2CE9C57-B480-DE3C-4988-29B98D2B134B}"/>
              </a:ext>
            </a:extLst>
          </p:cNvPr>
          <p:cNvSpPr/>
          <p:nvPr/>
        </p:nvSpPr>
        <p:spPr>
          <a:xfrm>
            <a:off x="5281021" y="5741184"/>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6" name="任意多边形: 形状 45">
            <a:extLst>
              <a:ext uri="{FF2B5EF4-FFF2-40B4-BE49-F238E27FC236}">
                <a16:creationId xmlns:a16="http://schemas.microsoft.com/office/drawing/2014/main" id="{31B60871-C17E-1FEC-8E16-EC4F8DAD15F0}"/>
              </a:ext>
            </a:extLst>
          </p:cNvPr>
          <p:cNvSpPr/>
          <p:nvPr/>
        </p:nvSpPr>
        <p:spPr>
          <a:xfrm>
            <a:off x="4734129" y="5741184"/>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7" name="任意多边形: 形状 46">
            <a:extLst>
              <a:ext uri="{FF2B5EF4-FFF2-40B4-BE49-F238E27FC236}">
                <a16:creationId xmlns:a16="http://schemas.microsoft.com/office/drawing/2014/main" id="{ECF1E514-7303-A850-63FA-D3362F0EB8A2}"/>
              </a:ext>
            </a:extLst>
          </p:cNvPr>
          <p:cNvSpPr/>
          <p:nvPr/>
        </p:nvSpPr>
        <p:spPr>
          <a:xfrm>
            <a:off x="4854401" y="5741184"/>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8" name="任意多边形: 形状 47">
            <a:extLst>
              <a:ext uri="{FF2B5EF4-FFF2-40B4-BE49-F238E27FC236}">
                <a16:creationId xmlns:a16="http://schemas.microsoft.com/office/drawing/2014/main" id="{8F1E00B0-7AD8-DD4A-FED3-FA6E87389635}"/>
              </a:ext>
            </a:extLst>
          </p:cNvPr>
          <p:cNvSpPr/>
          <p:nvPr/>
        </p:nvSpPr>
        <p:spPr>
          <a:xfrm>
            <a:off x="4632881" y="5741184"/>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2" name="任意多边形: 形状 51">
            <a:extLst>
              <a:ext uri="{FF2B5EF4-FFF2-40B4-BE49-F238E27FC236}">
                <a16:creationId xmlns:a16="http://schemas.microsoft.com/office/drawing/2014/main" id="{873CA42A-0702-E3EE-9AA6-304C07CC6BE1}"/>
              </a:ext>
            </a:extLst>
          </p:cNvPr>
          <p:cNvSpPr/>
          <p:nvPr/>
        </p:nvSpPr>
        <p:spPr>
          <a:xfrm>
            <a:off x="4668326" y="5741184"/>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3" name="任意多边形: 形状 52">
            <a:extLst>
              <a:ext uri="{FF2B5EF4-FFF2-40B4-BE49-F238E27FC236}">
                <a16:creationId xmlns:a16="http://schemas.microsoft.com/office/drawing/2014/main" id="{1C0C561A-5C29-80AB-DDB8-AC989317C736}"/>
              </a:ext>
            </a:extLst>
          </p:cNvPr>
          <p:cNvSpPr/>
          <p:nvPr/>
        </p:nvSpPr>
        <p:spPr>
          <a:xfrm>
            <a:off x="4760268" y="5741184"/>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4" name="任意多边形: 形状 53">
            <a:extLst>
              <a:ext uri="{FF2B5EF4-FFF2-40B4-BE49-F238E27FC236}">
                <a16:creationId xmlns:a16="http://schemas.microsoft.com/office/drawing/2014/main" id="{0C5AB67F-8B71-AE5C-9A4B-54771493B434}"/>
              </a:ext>
            </a:extLst>
          </p:cNvPr>
          <p:cNvSpPr/>
          <p:nvPr/>
        </p:nvSpPr>
        <p:spPr>
          <a:xfrm>
            <a:off x="4913958" y="5741184"/>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5" name="任意多边形: 形状 54">
            <a:extLst>
              <a:ext uri="{FF2B5EF4-FFF2-40B4-BE49-F238E27FC236}">
                <a16:creationId xmlns:a16="http://schemas.microsoft.com/office/drawing/2014/main" id="{02315749-3A39-1661-04FB-1263EF531906}"/>
              </a:ext>
            </a:extLst>
          </p:cNvPr>
          <p:cNvSpPr/>
          <p:nvPr/>
        </p:nvSpPr>
        <p:spPr>
          <a:xfrm>
            <a:off x="5128405" y="5741184"/>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6" name="任意多边形: 形状 55">
            <a:extLst>
              <a:ext uri="{FF2B5EF4-FFF2-40B4-BE49-F238E27FC236}">
                <a16:creationId xmlns:a16="http://schemas.microsoft.com/office/drawing/2014/main" id="{ABFFD2AD-BA3E-BFFB-4C50-9BCEDA48A10F}"/>
              </a:ext>
            </a:extLst>
          </p:cNvPr>
          <p:cNvSpPr/>
          <p:nvPr/>
        </p:nvSpPr>
        <p:spPr>
          <a:xfrm>
            <a:off x="5173156" y="5741184"/>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7" name="任意多边形: 形状 56">
            <a:extLst>
              <a:ext uri="{FF2B5EF4-FFF2-40B4-BE49-F238E27FC236}">
                <a16:creationId xmlns:a16="http://schemas.microsoft.com/office/drawing/2014/main" id="{497AFD6A-23F1-FB82-F5B4-A2E65B9809FD}"/>
              </a:ext>
            </a:extLst>
          </p:cNvPr>
          <p:cNvSpPr/>
          <p:nvPr/>
        </p:nvSpPr>
        <p:spPr>
          <a:xfrm>
            <a:off x="5391781" y="5741184"/>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8" name="任意多边形: 形状 57">
            <a:extLst>
              <a:ext uri="{FF2B5EF4-FFF2-40B4-BE49-F238E27FC236}">
                <a16:creationId xmlns:a16="http://schemas.microsoft.com/office/drawing/2014/main" id="{D440055F-50E6-302C-0A33-27056D21F733}"/>
              </a:ext>
            </a:extLst>
          </p:cNvPr>
          <p:cNvSpPr/>
          <p:nvPr/>
        </p:nvSpPr>
        <p:spPr>
          <a:xfrm>
            <a:off x="5448691" y="5741184"/>
            <a:ext cx="27007" cy="289720"/>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9" name="任意多边形: 形状 58">
            <a:extLst>
              <a:ext uri="{FF2B5EF4-FFF2-40B4-BE49-F238E27FC236}">
                <a16:creationId xmlns:a16="http://schemas.microsoft.com/office/drawing/2014/main" id="{532F2A5E-174A-08ED-910D-1C98211384A9}"/>
              </a:ext>
            </a:extLst>
          </p:cNvPr>
          <p:cNvSpPr/>
          <p:nvPr/>
        </p:nvSpPr>
        <p:spPr>
          <a:xfrm>
            <a:off x="5495220" y="5741184"/>
            <a:ext cx="27007" cy="289720"/>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0" name="任意多边形: 形状 59">
            <a:extLst>
              <a:ext uri="{FF2B5EF4-FFF2-40B4-BE49-F238E27FC236}">
                <a16:creationId xmlns:a16="http://schemas.microsoft.com/office/drawing/2014/main" id="{B13CD57F-5372-F2FE-24FB-1A244C0E3236}"/>
              </a:ext>
            </a:extLst>
          </p:cNvPr>
          <p:cNvSpPr/>
          <p:nvPr/>
        </p:nvSpPr>
        <p:spPr>
          <a:xfrm>
            <a:off x="5662435" y="5741184"/>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1" name="任意多边形: 形状 60">
            <a:extLst>
              <a:ext uri="{FF2B5EF4-FFF2-40B4-BE49-F238E27FC236}">
                <a16:creationId xmlns:a16="http://schemas.microsoft.com/office/drawing/2014/main" id="{E657F372-6410-79E0-11D1-09A1656346EB}"/>
              </a:ext>
            </a:extLst>
          </p:cNvPr>
          <p:cNvSpPr/>
          <p:nvPr/>
        </p:nvSpPr>
        <p:spPr>
          <a:xfrm>
            <a:off x="4960032" y="5741184"/>
            <a:ext cx="58026" cy="289720"/>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2" name="任意多边形: 形状 61">
            <a:extLst>
              <a:ext uri="{FF2B5EF4-FFF2-40B4-BE49-F238E27FC236}">
                <a16:creationId xmlns:a16="http://schemas.microsoft.com/office/drawing/2014/main" id="{DC4BF298-319E-C65C-829A-F16DEC2F7176}"/>
              </a:ext>
            </a:extLst>
          </p:cNvPr>
          <p:cNvSpPr/>
          <p:nvPr/>
        </p:nvSpPr>
        <p:spPr>
          <a:xfrm>
            <a:off x="5310469" y="5741184"/>
            <a:ext cx="58026" cy="289720"/>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3" name="任意多边形: 形状 62">
            <a:extLst>
              <a:ext uri="{FF2B5EF4-FFF2-40B4-BE49-F238E27FC236}">
                <a16:creationId xmlns:a16="http://schemas.microsoft.com/office/drawing/2014/main" id="{170F9AE4-B880-4C10-39C0-42E31E7F727D}"/>
              </a:ext>
            </a:extLst>
          </p:cNvPr>
          <p:cNvSpPr/>
          <p:nvPr/>
        </p:nvSpPr>
        <p:spPr>
          <a:xfrm>
            <a:off x="5537944" y="5741184"/>
            <a:ext cx="58026" cy="289720"/>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4" name="任意多边形: 形状 63">
            <a:extLst>
              <a:ext uri="{FF2B5EF4-FFF2-40B4-BE49-F238E27FC236}">
                <a16:creationId xmlns:a16="http://schemas.microsoft.com/office/drawing/2014/main" id="{734BFF19-B548-1B75-E1B0-2727BEF00005}"/>
              </a:ext>
            </a:extLst>
          </p:cNvPr>
          <p:cNvSpPr/>
          <p:nvPr/>
        </p:nvSpPr>
        <p:spPr>
          <a:xfrm>
            <a:off x="5210338" y="5741184"/>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5" name="任意多边形: 形状 64">
            <a:extLst>
              <a:ext uri="{FF2B5EF4-FFF2-40B4-BE49-F238E27FC236}">
                <a16:creationId xmlns:a16="http://schemas.microsoft.com/office/drawing/2014/main" id="{F49D4045-6051-2477-8C52-2A2B7E784C50}"/>
              </a:ext>
            </a:extLst>
          </p:cNvPr>
          <p:cNvSpPr/>
          <p:nvPr/>
        </p:nvSpPr>
        <p:spPr>
          <a:xfrm>
            <a:off x="5269937" y="5741184"/>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6" name="任意多边形: 形状 65">
            <a:extLst>
              <a:ext uri="{FF2B5EF4-FFF2-40B4-BE49-F238E27FC236}">
                <a16:creationId xmlns:a16="http://schemas.microsoft.com/office/drawing/2014/main" id="{1F62D507-3B1A-1C59-30B1-ED1F3CE53F32}"/>
              </a:ext>
            </a:extLst>
          </p:cNvPr>
          <p:cNvSpPr/>
          <p:nvPr/>
        </p:nvSpPr>
        <p:spPr>
          <a:xfrm>
            <a:off x="5632532" y="5741184"/>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8" name="任意多边形: 形状 67">
            <a:extLst>
              <a:ext uri="{FF2B5EF4-FFF2-40B4-BE49-F238E27FC236}">
                <a16:creationId xmlns:a16="http://schemas.microsoft.com/office/drawing/2014/main" id="{CE4F194A-C1B5-77C4-68D3-3509672B70C9}"/>
              </a:ext>
            </a:extLst>
          </p:cNvPr>
          <p:cNvSpPr/>
          <p:nvPr/>
        </p:nvSpPr>
        <p:spPr>
          <a:xfrm>
            <a:off x="5619463" y="5741184"/>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0" name="任意多边形: 形状 69">
            <a:extLst>
              <a:ext uri="{FF2B5EF4-FFF2-40B4-BE49-F238E27FC236}">
                <a16:creationId xmlns:a16="http://schemas.microsoft.com/office/drawing/2014/main" id="{62F35023-1108-4875-1C08-D722F2088487}"/>
              </a:ext>
            </a:extLst>
          </p:cNvPr>
          <p:cNvSpPr/>
          <p:nvPr/>
        </p:nvSpPr>
        <p:spPr>
          <a:xfrm>
            <a:off x="4487752" y="6051253"/>
            <a:ext cx="48059" cy="76638"/>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2" name="任意多边形: 形状 71">
            <a:extLst>
              <a:ext uri="{FF2B5EF4-FFF2-40B4-BE49-F238E27FC236}">
                <a16:creationId xmlns:a16="http://schemas.microsoft.com/office/drawing/2014/main" id="{BFB8EDD6-0945-BC6A-1150-81C143DBDC92}"/>
              </a:ext>
            </a:extLst>
          </p:cNvPr>
          <p:cNvSpPr/>
          <p:nvPr/>
        </p:nvSpPr>
        <p:spPr>
          <a:xfrm>
            <a:off x="4628166" y="6052618"/>
            <a:ext cx="25229" cy="75273"/>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3" name="任意多边形: 形状 72">
            <a:extLst>
              <a:ext uri="{FF2B5EF4-FFF2-40B4-BE49-F238E27FC236}">
                <a16:creationId xmlns:a16="http://schemas.microsoft.com/office/drawing/2014/main" id="{EF40B6E3-FC5D-8F37-BEF4-15C58C58C102}"/>
              </a:ext>
            </a:extLst>
          </p:cNvPr>
          <p:cNvSpPr/>
          <p:nvPr/>
        </p:nvSpPr>
        <p:spPr>
          <a:xfrm>
            <a:off x="4680775" y="6051253"/>
            <a:ext cx="47976" cy="76639"/>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4" name="任意多边形: 形状 73">
            <a:extLst>
              <a:ext uri="{FF2B5EF4-FFF2-40B4-BE49-F238E27FC236}">
                <a16:creationId xmlns:a16="http://schemas.microsoft.com/office/drawing/2014/main" id="{A7CF5699-C667-5633-69E1-A2AA0E74E4A4}"/>
              </a:ext>
            </a:extLst>
          </p:cNvPr>
          <p:cNvSpPr/>
          <p:nvPr/>
        </p:nvSpPr>
        <p:spPr>
          <a:xfrm>
            <a:off x="4739960" y="6050053"/>
            <a:ext cx="46984" cy="77635"/>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5" name="任意多边形: 形状 74">
            <a:extLst>
              <a:ext uri="{FF2B5EF4-FFF2-40B4-BE49-F238E27FC236}">
                <a16:creationId xmlns:a16="http://schemas.microsoft.com/office/drawing/2014/main" id="{A13B6F8F-C82F-E95F-D2E2-58D8BFD0180D}"/>
              </a:ext>
            </a:extLst>
          </p:cNvPr>
          <p:cNvSpPr/>
          <p:nvPr/>
        </p:nvSpPr>
        <p:spPr>
          <a:xfrm>
            <a:off x="4796085" y="6052825"/>
            <a:ext cx="55131" cy="75438"/>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6" name="任意多边形: 形状 75">
            <a:extLst>
              <a:ext uri="{FF2B5EF4-FFF2-40B4-BE49-F238E27FC236}">
                <a16:creationId xmlns:a16="http://schemas.microsoft.com/office/drawing/2014/main" id="{88AAF4BE-714E-17E5-8CBD-4D4ADE034AA7}"/>
              </a:ext>
            </a:extLst>
          </p:cNvPr>
          <p:cNvSpPr/>
          <p:nvPr/>
        </p:nvSpPr>
        <p:spPr>
          <a:xfrm>
            <a:off x="4858620" y="6051501"/>
            <a:ext cx="46830" cy="76483"/>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7" name="任意多边形: 形状 76">
            <a:extLst>
              <a:ext uri="{FF2B5EF4-FFF2-40B4-BE49-F238E27FC236}">
                <a16:creationId xmlns:a16="http://schemas.microsoft.com/office/drawing/2014/main" id="{7587994F-BB56-780E-8B6C-3BB0C738D09A}"/>
              </a:ext>
            </a:extLst>
          </p:cNvPr>
          <p:cNvSpPr/>
          <p:nvPr/>
        </p:nvSpPr>
        <p:spPr>
          <a:xfrm>
            <a:off x="4917075" y="6050178"/>
            <a:ext cx="51683" cy="77713"/>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0" name="任意多边形: 形状 79">
            <a:extLst>
              <a:ext uri="{FF2B5EF4-FFF2-40B4-BE49-F238E27FC236}">
                <a16:creationId xmlns:a16="http://schemas.microsoft.com/office/drawing/2014/main" id="{9E25FCD7-973E-D924-D70A-358CF58AE221}"/>
              </a:ext>
            </a:extLst>
          </p:cNvPr>
          <p:cNvSpPr/>
          <p:nvPr/>
        </p:nvSpPr>
        <p:spPr>
          <a:xfrm>
            <a:off x="4979182" y="6052618"/>
            <a:ext cx="47480" cy="75480"/>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5" name="任意多边形: 形状 84">
            <a:extLst>
              <a:ext uri="{FF2B5EF4-FFF2-40B4-BE49-F238E27FC236}">
                <a16:creationId xmlns:a16="http://schemas.microsoft.com/office/drawing/2014/main" id="{6FD63C0A-ACE3-57CE-9090-2E5FA84A676B}"/>
              </a:ext>
            </a:extLst>
          </p:cNvPr>
          <p:cNvSpPr/>
          <p:nvPr/>
        </p:nvSpPr>
        <p:spPr>
          <a:xfrm>
            <a:off x="5036257" y="6050054"/>
            <a:ext cx="50954" cy="7783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7" name="任意多边形: 形状 86">
            <a:extLst>
              <a:ext uri="{FF2B5EF4-FFF2-40B4-BE49-F238E27FC236}">
                <a16:creationId xmlns:a16="http://schemas.microsoft.com/office/drawing/2014/main" id="{DD159C39-7090-8510-53F7-368F84EE619C}"/>
              </a:ext>
            </a:extLst>
          </p:cNvPr>
          <p:cNvSpPr/>
          <p:nvPr/>
        </p:nvSpPr>
        <p:spPr>
          <a:xfrm>
            <a:off x="5211455" y="6052618"/>
            <a:ext cx="55090" cy="75438"/>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6" name="任意多边形: 形状 105">
            <a:extLst>
              <a:ext uri="{FF2B5EF4-FFF2-40B4-BE49-F238E27FC236}">
                <a16:creationId xmlns:a16="http://schemas.microsoft.com/office/drawing/2014/main" id="{00B5BE51-70D6-C7C4-304C-2FA38B909D5E}"/>
              </a:ext>
            </a:extLst>
          </p:cNvPr>
          <p:cNvSpPr/>
          <p:nvPr/>
        </p:nvSpPr>
        <p:spPr>
          <a:xfrm>
            <a:off x="5273948" y="6051501"/>
            <a:ext cx="46788" cy="76482"/>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5" name="任意多边形: 形状 184">
            <a:extLst>
              <a:ext uri="{FF2B5EF4-FFF2-40B4-BE49-F238E27FC236}">
                <a16:creationId xmlns:a16="http://schemas.microsoft.com/office/drawing/2014/main" id="{F005C566-0036-FEF2-80C9-7798BD7FE388}"/>
              </a:ext>
            </a:extLst>
          </p:cNvPr>
          <p:cNvSpPr/>
          <p:nvPr/>
        </p:nvSpPr>
        <p:spPr>
          <a:xfrm>
            <a:off x="5332445" y="6050178"/>
            <a:ext cx="51683" cy="77713"/>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6" name="任意多边形: 形状 185">
            <a:extLst>
              <a:ext uri="{FF2B5EF4-FFF2-40B4-BE49-F238E27FC236}">
                <a16:creationId xmlns:a16="http://schemas.microsoft.com/office/drawing/2014/main" id="{65BE0349-9F64-5158-9E19-473D39FACF7A}"/>
              </a:ext>
            </a:extLst>
          </p:cNvPr>
          <p:cNvSpPr/>
          <p:nvPr/>
        </p:nvSpPr>
        <p:spPr>
          <a:xfrm>
            <a:off x="5394552" y="6052618"/>
            <a:ext cx="47480" cy="75480"/>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7" name="任意多边形: 形状 186">
            <a:extLst>
              <a:ext uri="{FF2B5EF4-FFF2-40B4-BE49-F238E27FC236}">
                <a16:creationId xmlns:a16="http://schemas.microsoft.com/office/drawing/2014/main" id="{1C7D1F68-121A-EB03-DB3E-AADCC9EE8AD6}"/>
              </a:ext>
            </a:extLst>
          </p:cNvPr>
          <p:cNvSpPr/>
          <p:nvPr/>
        </p:nvSpPr>
        <p:spPr>
          <a:xfrm>
            <a:off x="5451793" y="6050054"/>
            <a:ext cx="50954" cy="7783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8" name="任意多边形: 形状 187">
            <a:extLst>
              <a:ext uri="{FF2B5EF4-FFF2-40B4-BE49-F238E27FC236}">
                <a16:creationId xmlns:a16="http://schemas.microsoft.com/office/drawing/2014/main" id="{3EEF11D5-BD2E-3147-4C2E-5FACA6B95FA2}"/>
              </a:ext>
            </a:extLst>
          </p:cNvPr>
          <p:cNvSpPr/>
          <p:nvPr/>
        </p:nvSpPr>
        <p:spPr>
          <a:xfrm>
            <a:off x="5096058" y="6050136"/>
            <a:ext cx="50587" cy="77748"/>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9" name="任意多边形: 形状 188">
            <a:extLst>
              <a:ext uri="{FF2B5EF4-FFF2-40B4-BE49-F238E27FC236}">
                <a16:creationId xmlns:a16="http://schemas.microsoft.com/office/drawing/2014/main" id="{35EE0E49-47BD-571A-D409-A4F069038733}"/>
              </a:ext>
            </a:extLst>
          </p:cNvPr>
          <p:cNvSpPr/>
          <p:nvPr/>
        </p:nvSpPr>
        <p:spPr>
          <a:xfrm>
            <a:off x="5155041" y="6050054"/>
            <a:ext cx="50995" cy="7783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0" name="任意多边形: 形状 189">
            <a:extLst>
              <a:ext uri="{FF2B5EF4-FFF2-40B4-BE49-F238E27FC236}">
                <a16:creationId xmlns:a16="http://schemas.microsoft.com/office/drawing/2014/main" id="{6149ACC5-AD6F-A505-759F-C8D660B938E9}"/>
              </a:ext>
            </a:extLst>
          </p:cNvPr>
          <p:cNvSpPr/>
          <p:nvPr/>
        </p:nvSpPr>
        <p:spPr>
          <a:xfrm>
            <a:off x="5512301" y="6050054"/>
            <a:ext cx="50954" cy="7783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1" name="任意多边形: 形状 190">
            <a:extLst>
              <a:ext uri="{FF2B5EF4-FFF2-40B4-BE49-F238E27FC236}">
                <a16:creationId xmlns:a16="http://schemas.microsoft.com/office/drawing/2014/main" id="{95F95601-85BA-A99D-3AF7-E6162F6B9B49}"/>
              </a:ext>
            </a:extLst>
          </p:cNvPr>
          <p:cNvSpPr/>
          <p:nvPr/>
        </p:nvSpPr>
        <p:spPr>
          <a:xfrm>
            <a:off x="5572155" y="6050302"/>
            <a:ext cx="50575" cy="77750"/>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56" name="任意多边形: 形状 255">
            <a:extLst>
              <a:ext uri="{FF2B5EF4-FFF2-40B4-BE49-F238E27FC236}">
                <a16:creationId xmlns:a16="http://schemas.microsoft.com/office/drawing/2014/main" id="{34A72DEB-05C6-9CE4-8C3F-9AA8D4EC6D1F}"/>
              </a:ext>
            </a:extLst>
          </p:cNvPr>
          <p:cNvSpPr/>
          <p:nvPr/>
        </p:nvSpPr>
        <p:spPr>
          <a:xfrm>
            <a:off x="5631085" y="6050054"/>
            <a:ext cx="50995" cy="7783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177" name="直接连接符 176">
            <a:extLst>
              <a:ext uri="{FF2B5EF4-FFF2-40B4-BE49-F238E27FC236}">
                <a16:creationId xmlns:a16="http://schemas.microsoft.com/office/drawing/2014/main" id="{CAA021DB-2757-8C93-C676-3344697EB99C}"/>
              </a:ext>
            </a:extLst>
          </p:cNvPr>
          <p:cNvCxnSpPr>
            <a:cxnSpLocks/>
          </p:cNvCxnSpPr>
          <p:nvPr/>
        </p:nvCxnSpPr>
        <p:spPr>
          <a:xfrm flipV="1">
            <a:off x="9917310" y="6491394"/>
            <a:ext cx="137338" cy="87619"/>
          </a:xfrm>
          <a:prstGeom prst="line">
            <a:avLst/>
          </a:prstGeom>
          <a:ln w="19050"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81" name="直接连接符 180">
            <a:extLst>
              <a:ext uri="{FF2B5EF4-FFF2-40B4-BE49-F238E27FC236}">
                <a16:creationId xmlns:a16="http://schemas.microsoft.com/office/drawing/2014/main" id="{3595BAF1-3E56-D5FE-5B11-6EFAE87E4EBC}"/>
              </a:ext>
            </a:extLst>
          </p:cNvPr>
          <p:cNvCxnSpPr>
            <a:cxnSpLocks/>
          </p:cNvCxnSpPr>
          <p:nvPr/>
        </p:nvCxnSpPr>
        <p:spPr>
          <a:xfrm flipV="1">
            <a:off x="9990417"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2" name="直接连接符 181">
            <a:extLst>
              <a:ext uri="{FF2B5EF4-FFF2-40B4-BE49-F238E27FC236}">
                <a16:creationId xmlns:a16="http://schemas.microsoft.com/office/drawing/2014/main" id="{6E3B0B72-4886-FBE0-5AC5-9AE5FE10907E}"/>
              </a:ext>
            </a:extLst>
          </p:cNvPr>
          <p:cNvCxnSpPr>
            <a:cxnSpLocks/>
          </p:cNvCxnSpPr>
          <p:nvPr/>
        </p:nvCxnSpPr>
        <p:spPr>
          <a:xfrm flipV="1">
            <a:off x="10063523"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3" name="直接连接符 182">
            <a:extLst>
              <a:ext uri="{FF2B5EF4-FFF2-40B4-BE49-F238E27FC236}">
                <a16:creationId xmlns:a16="http://schemas.microsoft.com/office/drawing/2014/main" id="{D4164C81-6CEC-B9A4-D2A3-5F5B9D749048}"/>
              </a:ext>
            </a:extLst>
          </p:cNvPr>
          <p:cNvCxnSpPr>
            <a:cxnSpLocks/>
          </p:cNvCxnSpPr>
          <p:nvPr/>
        </p:nvCxnSpPr>
        <p:spPr>
          <a:xfrm flipV="1">
            <a:off x="10136629"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4" name="直接连接符 183">
            <a:extLst>
              <a:ext uri="{FF2B5EF4-FFF2-40B4-BE49-F238E27FC236}">
                <a16:creationId xmlns:a16="http://schemas.microsoft.com/office/drawing/2014/main" id="{4E635597-9322-BA8F-648F-1D877E978E95}"/>
              </a:ext>
            </a:extLst>
          </p:cNvPr>
          <p:cNvCxnSpPr>
            <a:cxnSpLocks/>
          </p:cNvCxnSpPr>
          <p:nvPr/>
        </p:nvCxnSpPr>
        <p:spPr>
          <a:xfrm flipV="1">
            <a:off x="10209736"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2" name="直接连接符 191">
            <a:extLst>
              <a:ext uri="{FF2B5EF4-FFF2-40B4-BE49-F238E27FC236}">
                <a16:creationId xmlns:a16="http://schemas.microsoft.com/office/drawing/2014/main" id="{179A9572-4899-A955-3E97-FD3EB67D1CB5}"/>
              </a:ext>
            </a:extLst>
          </p:cNvPr>
          <p:cNvCxnSpPr>
            <a:cxnSpLocks/>
          </p:cNvCxnSpPr>
          <p:nvPr/>
        </p:nvCxnSpPr>
        <p:spPr>
          <a:xfrm flipV="1">
            <a:off x="10282842"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3" name="直接连接符 192">
            <a:extLst>
              <a:ext uri="{FF2B5EF4-FFF2-40B4-BE49-F238E27FC236}">
                <a16:creationId xmlns:a16="http://schemas.microsoft.com/office/drawing/2014/main" id="{3B7C1C9B-7EA1-8E74-B77E-F9DD6AA14434}"/>
              </a:ext>
            </a:extLst>
          </p:cNvPr>
          <p:cNvCxnSpPr>
            <a:cxnSpLocks/>
          </p:cNvCxnSpPr>
          <p:nvPr/>
        </p:nvCxnSpPr>
        <p:spPr>
          <a:xfrm flipV="1">
            <a:off x="10355949"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4" name="直接连接符 193">
            <a:extLst>
              <a:ext uri="{FF2B5EF4-FFF2-40B4-BE49-F238E27FC236}">
                <a16:creationId xmlns:a16="http://schemas.microsoft.com/office/drawing/2014/main" id="{D3719AF2-A1C2-D37C-5B85-D30301FBE37F}"/>
              </a:ext>
            </a:extLst>
          </p:cNvPr>
          <p:cNvCxnSpPr>
            <a:cxnSpLocks/>
          </p:cNvCxnSpPr>
          <p:nvPr/>
        </p:nvCxnSpPr>
        <p:spPr>
          <a:xfrm flipV="1">
            <a:off x="10429055"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5" name="直接连接符 194">
            <a:extLst>
              <a:ext uri="{FF2B5EF4-FFF2-40B4-BE49-F238E27FC236}">
                <a16:creationId xmlns:a16="http://schemas.microsoft.com/office/drawing/2014/main" id="{19B75AFF-56F4-94E4-15D5-79AFC9CC47AC}"/>
              </a:ext>
            </a:extLst>
          </p:cNvPr>
          <p:cNvCxnSpPr>
            <a:cxnSpLocks/>
          </p:cNvCxnSpPr>
          <p:nvPr/>
        </p:nvCxnSpPr>
        <p:spPr>
          <a:xfrm flipV="1">
            <a:off x="10502162"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6" name="直接连接符 195">
            <a:extLst>
              <a:ext uri="{FF2B5EF4-FFF2-40B4-BE49-F238E27FC236}">
                <a16:creationId xmlns:a16="http://schemas.microsoft.com/office/drawing/2014/main" id="{5F528702-7AD7-7287-F98B-F07A75F2EDF6}"/>
              </a:ext>
            </a:extLst>
          </p:cNvPr>
          <p:cNvCxnSpPr>
            <a:cxnSpLocks/>
          </p:cNvCxnSpPr>
          <p:nvPr/>
        </p:nvCxnSpPr>
        <p:spPr>
          <a:xfrm flipV="1">
            <a:off x="10575268"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7" name="直接连接符 196">
            <a:extLst>
              <a:ext uri="{FF2B5EF4-FFF2-40B4-BE49-F238E27FC236}">
                <a16:creationId xmlns:a16="http://schemas.microsoft.com/office/drawing/2014/main" id="{0CE299B8-C172-B2C1-7DD7-00DEC8EE2B03}"/>
              </a:ext>
            </a:extLst>
          </p:cNvPr>
          <p:cNvCxnSpPr>
            <a:cxnSpLocks/>
          </p:cNvCxnSpPr>
          <p:nvPr/>
        </p:nvCxnSpPr>
        <p:spPr>
          <a:xfrm flipV="1">
            <a:off x="10648375"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8" name="直接连接符 197">
            <a:extLst>
              <a:ext uri="{FF2B5EF4-FFF2-40B4-BE49-F238E27FC236}">
                <a16:creationId xmlns:a16="http://schemas.microsoft.com/office/drawing/2014/main" id="{DB84153E-6257-C2DC-9590-5C40E8463501}"/>
              </a:ext>
            </a:extLst>
          </p:cNvPr>
          <p:cNvCxnSpPr>
            <a:cxnSpLocks/>
          </p:cNvCxnSpPr>
          <p:nvPr/>
        </p:nvCxnSpPr>
        <p:spPr>
          <a:xfrm flipV="1">
            <a:off x="10721481"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9" name="直接连接符 198">
            <a:extLst>
              <a:ext uri="{FF2B5EF4-FFF2-40B4-BE49-F238E27FC236}">
                <a16:creationId xmlns:a16="http://schemas.microsoft.com/office/drawing/2014/main" id="{E12F8327-1F13-2340-B694-1212A7E5863E}"/>
              </a:ext>
            </a:extLst>
          </p:cNvPr>
          <p:cNvCxnSpPr>
            <a:cxnSpLocks/>
          </p:cNvCxnSpPr>
          <p:nvPr/>
        </p:nvCxnSpPr>
        <p:spPr>
          <a:xfrm flipV="1">
            <a:off x="10794588"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0" name="直接连接符 199">
            <a:extLst>
              <a:ext uri="{FF2B5EF4-FFF2-40B4-BE49-F238E27FC236}">
                <a16:creationId xmlns:a16="http://schemas.microsoft.com/office/drawing/2014/main" id="{37B3A38D-B300-6146-9DA7-97BA7D3D4F96}"/>
              </a:ext>
            </a:extLst>
          </p:cNvPr>
          <p:cNvCxnSpPr>
            <a:cxnSpLocks/>
          </p:cNvCxnSpPr>
          <p:nvPr/>
        </p:nvCxnSpPr>
        <p:spPr>
          <a:xfrm flipV="1">
            <a:off x="10867694"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1" name="直接连接符 200">
            <a:extLst>
              <a:ext uri="{FF2B5EF4-FFF2-40B4-BE49-F238E27FC236}">
                <a16:creationId xmlns:a16="http://schemas.microsoft.com/office/drawing/2014/main" id="{B5013312-79ED-26FB-69A1-EB431D5F8F46}"/>
              </a:ext>
            </a:extLst>
          </p:cNvPr>
          <p:cNvCxnSpPr>
            <a:cxnSpLocks/>
          </p:cNvCxnSpPr>
          <p:nvPr/>
        </p:nvCxnSpPr>
        <p:spPr>
          <a:xfrm flipV="1">
            <a:off x="10940801"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2" name="直接连接符 201">
            <a:extLst>
              <a:ext uri="{FF2B5EF4-FFF2-40B4-BE49-F238E27FC236}">
                <a16:creationId xmlns:a16="http://schemas.microsoft.com/office/drawing/2014/main" id="{6192F4A5-A8B4-FB3E-D6EA-DA6F9017CF83}"/>
              </a:ext>
            </a:extLst>
          </p:cNvPr>
          <p:cNvCxnSpPr>
            <a:cxnSpLocks/>
          </p:cNvCxnSpPr>
          <p:nvPr/>
        </p:nvCxnSpPr>
        <p:spPr>
          <a:xfrm flipV="1">
            <a:off x="11013907"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3" name="直接连接符 202">
            <a:extLst>
              <a:ext uri="{FF2B5EF4-FFF2-40B4-BE49-F238E27FC236}">
                <a16:creationId xmlns:a16="http://schemas.microsoft.com/office/drawing/2014/main" id="{D47FD3B0-5159-1E54-4123-643631330C28}"/>
              </a:ext>
            </a:extLst>
          </p:cNvPr>
          <p:cNvCxnSpPr>
            <a:cxnSpLocks/>
          </p:cNvCxnSpPr>
          <p:nvPr/>
        </p:nvCxnSpPr>
        <p:spPr>
          <a:xfrm flipV="1">
            <a:off x="11087014"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4" name="直接连接符 203">
            <a:extLst>
              <a:ext uri="{FF2B5EF4-FFF2-40B4-BE49-F238E27FC236}">
                <a16:creationId xmlns:a16="http://schemas.microsoft.com/office/drawing/2014/main" id="{109163C3-6C23-7728-D538-80EF88382119}"/>
              </a:ext>
            </a:extLst>
          </p:cNvPr>
          <p:cNvCxnSpPr>
            <a:cxnSpLocks/>
          </p:cNvCxnSpPr>
          <p:nvPr/>
        </p:nvCxnSpPr>
        <p:spPr>
          <a:xfrm flipV="1">
            <a:off x="11160120"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5" name="直接连接符 204">
            <a:extLst>
              <a:ext uri="{FF2B5EF4-FFF2-40B4-BE49-F238E27FC236}">
                <a16:creationId xmlns:a16="http://schemas.microsoft.com/office/drawing/2014/main" id="{DEC6E43B-5F12-D605-8AC6-5AD751B4B1EC}"/>
              </a:ext>
            </a:extLst>
          </p:cNvPr>
          <p:cNvCxnSpPr>
            <a:cxnSpLocks/>
          </p:cNvCxnSpPr>
          <p:nvPr/>
        </p:nvCxnSpPr>
        <p:spPr>
          <a:xfrm flipV="1">
            <a:off x="11233227" y="6491394"/>
            <a:ext cx="137338" cy="87619"/>
          </a:xfrm>
          <a:prstGeom prst="line">
            <a:avLst/>
          </a:prstGeom>
          <a:ln w="19050"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206" name="直接连接符 205">
            <a:extLst>
              <a:ext uri="{FF2B5EF4-FFF2-40B4-BE49-F238E27FC236}">
                <a16:creationId xmlns:a16="http://schemas.microsoft.com/office/drawing/2014/main" id="{59E4E02F-31A9-28BB-B2AA-4FF015D34226}"/>
              </a:ext>
            </a:extLst>
          </p:cNvPr>
          <p:cNvCxnSpPr>
            <a:cxnSpLocks/>
          </p:cNvCxnSpPr>
          <p:nvPr/>
        </p:nvCxnSpPr>
        <p:spPr>
          <a:xfrm flipV="1">
            <a:off x="9891910" y="6504094"/>
            <a:ext cx="137338" cy="87619"/>
          </a:xfrm>
          <a:prstGeom prst="line">
            <a:avLst/>
          </a:prstGeom>
          <a:ln w="19050"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207" name="直接连接符 206">
            <a:extLst>
              <a:ext uri="{FF2B5EF4-FFF2-40B4-BE49-F238E27FC236}">
                <a16:creationId xmlns:a16="http://schemas.microsoft.com/office/drawing/2014/main" id="{F8CDC008-9C6B-5E36-A2D1-7529E2D047C8}"/>
              </a:ext>
            </a:extLst>
          </p:cNvPr>
          <p:cNvCxnSpPr>
            <a:cxnSpLocks/>
          </p:cNvCxnSpPr>
          <p:nvPr/>
        </p:nvCxnSpPr>
        <p:spPr>
          <a:xfrm flipV="1">
            <a:off x="9965017"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8" name="直接连接符 207">
            <a:extLst>
              <a:ext uri="{FF2B5EF4-FFF2-40B4-BE49-F238E27FC236}">
                <a16:creationId xmlns:a16="http://schemas.microsoft.com/office/drawing/2014/main" id="{0F7E8721-3054-337D-0E2C-052D047F8F44}"/>
              </a:ext>
            </a:extLst>
          </p:cNvPr>
          <p:cNvCxnSpPr>
            <a:cxnSpLocks/>
          </p:cNvCxnSpPr>
          <p:nvPr/>
        </p:nvCxnSpPr>
        <p:spPr>
          <a:xfrm flipV="1">
            <a:off x="10038123"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9" name="直接连接符 208">
            <a:extLst>
              <a:ext uri="{FF2B5EF4-FFF2-40B4-BE49-F238E27FC236}">
                <a16:creationId xmlns:a16="http://schemas.microsoft.com/office/drawing/2014/main" id="{0B1BB715-D783-E5FF-1CED-3631C1F227C9}"/>
              </a:ext>
            </a:extLst>
          </p:cNvPr>
          <p:cNvCxnSpPr>
            <a:cxnSpLocks/>
          </p:cNvCxnSpPr>
          <p:nvPr/>
        </p:nvCxnSpPr>
        <p:spPr>
          <a:xfrm flipV="1">
            <a:off x="10111229"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0" name="直接连接符 209">
            <a:extLst>
              <a:ext uri="{FF2B5EF4-FFF2-40B4-BE49-F238E27FC236}">
                <a16:creationId xmlns:a16="http://schemas.microsoft.com/office/drawing/2014/main" id="{230E2AB7-8729-373C-B412-01A70B2C5959}"/>
              </a:ext>
            </a:extLst>
          </p:cNvPr>
          <p:cNvCxnSpPr>
            <a:cxnSpLocks/>
          </p:cNvCxnSpPr>
          <p:nvPr/>
        </p:nvCxnSpPr>
        <p:spPr>
          <a:xfrm flipV="1">
            <a:off x="10184336"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1" name="直接连接符 210">
            <a:extLst>
              <a:ext uri="{FF2B5EF4-FFF2-40B4-BE49-F238E27FC236}">
                <a16:creationId xmlns:a16="http://schemas.microsoft.com/office/drawing/2014/main" id="{C9407CD9-9A81-BDCD-B111-95F497B5EB35}"/>
              </a:ext>
            </a:extLst>
          </p:cNvPr>
          <p:cNvCxnSpPr>
            <a:cxnSpLocks/>
          </p:cNvCxnSpPr>
          <p:nvPr/>
        </p:nvCxnSpPr>
        <p:spPr>
          <a:xfrm flipV="1">
            <a:off x="10257442"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2" name="直接连接符 211">
            <a:extLst>
              <a:ext uri="{FF2B5EF4-FFF2-40B4-BE49-F238E27FC236}">
                <a16:creationId xmlns:a16="http://schemas.microsoft.com/office/drawing/2014/main" id="{FE7D1C13-ED12-56A5-012E-EE994CAF3DB6}"/>
              </a:ext>
            </a:extLst>
          </p:cNvPr>
          <p:cNvCxnSpPr>
            <a:cxnSpLocks/>
          </p:cNvCxnSpPr>
          <p:nvPr/>
        </p:nvCxnSpPr>
        <p:spPr>
          <a:xfrm flipV="1">
            <a:off x="10330549"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3" name="直接连接符 212">
            <a:extLst>
              <a:ext uri="{FF2B5EF4-FFF2-40B4-BE49-F238E27FC236}">
                <a16:creationId xmlns:a16="http://schemas.microsoft.com/office/drawing/2014/main" id="{F8BC97C1-38ED-EDCB-282B-38851016FB89}"/>
              </a:ext>
            </a:extLst>
          </p:cNvPr>
          <p:cNvCxnSpPr>
            <a:cxnSpLocks/>
          </p:cNvCxnSpPr>
          <p:nvPr/>
        </p:nvCxnSpPr>
        <p:spPr>
          <a:xfrm flipV="1">
            <a:off x="10403655"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4" name="直接连接符 213">
            <a:extLst>
              <a:ext uri="{FF2B5EF4-FFF2-40B4-BE49-F238E27FC236}">
                <a16:creationId xmlns:a16="http://schemas.microsoft.com/office/drawing/2014/main" id="{2275CFF8-5064-3254-E5E6-228DF3BE35B7}"/>
              </a:ext>
            </a:extLst>
          </p:cNvPr>
          <p:cNvCxnSpPr>
            <a:cxnSpLocks/>
          </p:cNvCxnSpPr>
          <p:nvPr/>
        </p:nvCxnSpPr>
        <p:spPr>
          <a:xfrm flipV="1">
            <a:off x="10476762"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5" name="直接连接符 214">
            <a:extLst>
              <a:ext uri="{FF2B5EF4-FFF2-40B4-BE49-F238E27FC236}">
                <a16:creationId xmlns:a16="http://schemas.microsoft.com/office/drawing/2014/main" id="{0A2C71C3-188C-FAC8-6490-7660DD448E31}"/>
              </a:ext>
            </a:extLst>
          </p:cNvPr>
          <p:cNvCxnSpPr>
            <a:cxnSpLocks/>
          </p:cNvCxnSpPr>
          <p:nvPr/>
        </p:nvCxnSpPr>
        <p:spPr>
          <a:xfrm flipV="1">
            <a:off x="10549868"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6" name="直接连接符 215">
            <a:extLst>
              <a:ext uri="{FF2B5EF4-FFF2-40B4-BE49-F238E27FC236}">
                <a16:creationId xmlns:a16="http://schemas.microsoft.com/office/drawing/2014/main" id="{BBC462BF-3CB4-942A-EAEA-1E24ACF3DF9E}"/>
              </a:ext>
            </a:extLst>
          </p:cNvPr>
          <p:cNvCxnSpPr>
            <a:cxnSpLocks/>
          </p:cNvCxnSpPr>
          <p:nvPr/>
        </p:nvCxnSpPr>
        <p:spPr>
          <a:xfrm flipV="1">
            <a:off x="10622975"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7" name="直接连接符 216">
            <a:extLst>
              <a:ext uri="{FF2B5EF4-FFF2-40B4-BE49-F238E27FC236}">
                <a16:creationId xmlns:a16="http://schemas.microsoft.com/office/drawing/2014/main" id="{55B77F82-341E-2FF6-624B-725BDF4C44E8}"/>
              </a:ext>
            </a:extLst>
          </p:cNvPr>
          <p:cNvCxnSpPr>
            <a:cxnSpLocks/>
          </p:cNvCxnSpPr>
          <p:nvPr/>
        </p:nvCxnSpPr>
        <p:spPr>
          <a:xfrm flipV="1">
            <a:off x="10696081"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8" name="直接连接符 217">
            <a:extLst>
              <a:ext uri="{FF2B5EF4-FFF2-40B4-BE49-F238E27FC236}">
                <a16:creationId xmlns:a16="http://schemas.microsoft.com/office/drawing/2014/main" id="{508A8439-9867-3858-E8A5-A74DC18C0FE5}"/>
              </a:ext>
            </a:extLst>
          </p:cNvPr>
          <p:cNvCxnSpPr>
            <a:cxnSpLocks/>
          </p:cNvCxnSpPr>
          <p:nvPr/>
        </p:nvCxnSpPr>
        <p:spPr>
          <a:xfrm flipV="1">
            <a:off x="10769188"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19" name="直接连接符 218">
            <a:extLst>
              <a:ext uri="{FF2B5EF4-FFF2-40B4-BE49-F238E27FC236}">
                <a16:creationId xmlns:a16="http://schemas.microsoft.com/office/drawing/2014/main" id="{AA21E4B5-A3DA-5E78-1DDE-133358AE1B86}"/>
              </a:ext>
            </a:extLst>
          </p:cNvPr>
          <p:cNvCxnSpPr>
            <a:cxnSpLocks/>
          </p:cNvCxnSpPr>
          <p:nvPr/>
        </p:nvCxnSpPr>
        <p:spPr>
          <a:xfrm flipV="1">
            <a:off x="10842294"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0" name="直接连接符 219">
            <a:extLst>
              <a:ext uri="{FF2B5EF4-FFF2-40B4-BE49-F238E27FC236}">
                <a16:creationId xmlns:a16="http://schemas.microsoft.com/office/drawing/2014/main" id="{42485A93-57EE-E6A7-478C-C4D88B9E3A83}"/>
              </a:ext>
            </a:extLst>
          </p:cNvPr>
          <p:cNvCxnSpPr>
            <a:cxnSpLocks/>
          </p:cNvCxnSpPr>
          <p:nvPr/>
        </p:nvCxnSpPr>
        <p:spPr>
          <a:xfrm flipV="1">
            <a:off x="10915401"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1" name="直接连接符 220">
            <a:extLst>
              <a:ext uri="{FF2B5EF4-FFF2-40B4-BE49-F238E27FC236}">
                <a16:creationId xmlns:a16="http://schemas.microsoft.com/office/drawing/2014/main" id="{830725D1-CF51-644E-0DA9-316EE3EBB936}"/>
              </a:ext>
            </a:extLst>
          </p:cNvPr>
          <p:cNvCxnSpPr>
            <a:cxnSpLocks/>
          </p:cNvCxnSpPr>
          <p:nvPr/>
        </p:nvCxnSpPr>
        <p:spPr>
          <a:xfrm flipV="1">
            <a:off x="10988507"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2" name="直接连接符 221">
            <a:extLst>
              <a:ext uri="{FF2B5EF4-FFF2-40B4-BE49-F238E27FC236}">
                <a16:creationId xmlns:a16="http://schemas.microsoft.com/office/drawing/2014/main" id="{FE571095-D3D5-EC1F-9C5B-4A079337747B}"/>
              </a:ext>
            </a:extLst>
          </p:cNvPr>
          <p:cNvCxnSpPr>
            <a:cxnSpLocks/>
          </p:cNvCxnSpPr>
          <p:nvPr/>
        </p:nvCxnSpPr>
        <p:spPr>
          <a:xfrm flipV="1">
            <a:off x="11061614"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3" name="直接连接符 222">
            <a:extLst>
              <a:ext uri="{FF2B5EF4-FFF2-40B4-BE49-F238E27FC236}">
                <a16:creationId xmlns:a16="http://schemas.microsoft.com/office/drawing/2014/main" id="{60B8C886-9792-AC75-7309-9CF699425938}"/>
              </a:ext>
            </a:extLst>
          </p:cNvPr>
          <p:cNvCxnSpPr>
            <a:cxnSpLocks/>
          </p:cNvCxnSpPr>
          <p:nvPr/>
        </p:nvCxnSpPr>
        <p:spPr>
          <a:xfrm flipV="1">
            <a:off x="11134720"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24" name="直接连接符 223">
            <a:extLst>
              <a:ext uri="{FF2B5EF4-FFF2-40B4-BE49-F238E27FC236}">
                <a16:creationId xmlns:a16="http://schemas.microsoft.com/office/drawing/2014/main" id="{C510F9B5-9E10-3F20-EA72-3B69EB21C2D2}"/>
              </a:ext>
            </a:extLst>
          </p:cNvPr>
          <p:cNvCxnSpPr>
            <a:cxnSpLocks/>
          </p:cNvCxnSpPr>
          <p:nvPr/>
        </p:nvCxnSpPr>
        <p:spPr>
          <a:xfrm flipV="1">
            <a:off x="11207827" y="6504094"/>
            <a:ext cx="137338" cy="87619"/>
          </a:xfrm>
          <a:prstGeom prst="line">
            <a:avLst/>
          </a:prstGeom>
          <a:ln w="19050" cap="rnd">
            <a:solidFill>
              <a:schemeClr val="accent5"/>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45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78298" y="17655"/>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5021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006</a:t>
            </a:r>
            <a:endParaRPr lang="zh-CN" altLang="en-US" sz="2400" dirty="0">
              <a:latin typeface="Salvaje Display" panose="00000500000000000000" pitchFamily="50" charset="0"/>
              <a:ea typeface="MiSans Heavy" panose="00000A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rPr>
              <a:t>公司市场分析</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spAutoFit/>
          </a:bodyPr>
          <a:lstStyle/>
          <a:p>
            <a:r>
              <a:rPr lang="en-US" altLang="zh-CN" sz="1400" dirty="0">
                <a:latin typeface="MiSans ExtraLight" panose="00000300000000000000" pitchFamily="2" charset="-122"/>
                <a:ea typeface="MiSans ExtraLight" panose="00000300000000000000" pitchFamily="2" charset="-122"/>
              </a:rPr>
              <a:t>COMPANY</a:t>
            </a:r>
          </a:p>
          <a:p>
            <a:r>
              <a:rPr lang="en-US" altLang="zh-CN" sz="1400" dirty="0">
                <a:latin typeface="MiSans ExtraLight" panose="00000300000000000000" pitchFamily="2" charset="-122"/>
                <a:ea typeface="MiSans ExtraLight" panose="00000300000000000000" pitchFamily="2" charset="-122"/>
              </a:rPr>
              <a:t>MARKET ANALYSIS</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aphicFrame>
        <p:nvGraphicFramePr>
          <p:cNvPr id="9" name="图表 8">
            <a:extLst>
              <a:ext uri="{FF2B5EF4-FFF2-40B4-BE49-F238E27FC236}">
                <a16:creationId xmlns:a16="http://schemas.microsoft.com/office/drawing/2014/main" id="{0338BCBD-2B8A-BE3D-7A6F-83412B09B666}"/>
              </a:ext>
            </a:extLst>
          </p:cNvPr>
          <p:cNvGraphicFramePr/>
          <p:nvPr>
            <p:extLst>
              <p:ext uri="{D42A27DB-BD31-4B8C-83A1-F6EECF244321}">
                <p14:modId xmlns:p14="http://schemas.microsoft.com/office/powerpoint/2010/main" val="3130700466"/>
              </p:ext>
            </p:extLst>
          </p:nvPr>
        </p:nvGraphicFramePr>
        <p:xfrm>
          <a:off x="4841379" y="2264198"/>
          <a:ext cx="6140012" cy="6765166"/>
        </p:xfrm>
        <a:graphic>
          <a:graphicData uri="http://schemas.openxmlformats.org/drawingml/2006/chart">
            <c:chart xmlns:c="http://schemas.openxmlformats.org/drawingml/2006/chart" xmlns:r="http://schemas.openxmlformats.org/officeDocument/2006/relationships" r:id="rId4"/>
          </a:graphicData>
        </a:graphic>
      </p:graphicFrame>
      <p:sp>
        <p:nvSpPr>
          <p:cNvPr id="131" name="矩形 130">
            <a:extLst>
              <a:ext uri="{FF2B5EF4-FFF2-40B4-BE49-F238E27FC236}">
                <a16:creationId xmlns:a16="http://schemas.microsoft.com/office/drawing/2014/main" id="{84E1C0C8-7BF4-55C4-BFA6-D5084EFF75B0}"/>
              </a:ext>
            </a:extLst>
          </p:cNvPr>
          <p:cNvSpPr/>
          <p:nvPr/>
        </p:nvSpPr>
        <p:spPr>
          <a:xfrm>
            <a:off x="4854079" y="2016803"/>
            <a:ext cx="6197353" cy="381727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8" name="文本框 177">
            <a:extLst>
              <a:ext uri="{FF2B5EF4-FFF2-40B4-BE49-F238E27FC236}">
                <a16:creationId xmlns:a16="http://schemas.microsoft.com/office/drawing/2014/main" id="{27BF0346-8642-303B-159A-01DA791FBEE5}"/>
              </a:ext>
            </a:extLst>
          </p:cNvPr>
          <p:cNvSpPr txBox="1"/>
          <p:nvPr/>
        </p:nvSpPr>
        <p:spPr>
          <a:xfrm>
            <a:off x="1403337" y="2547823"/>
            <a:ext cx="2888611" cy="2246512"/>
          </a:xfrm>
          <a:prstGeom prst="rect">
            <a:avLst/>
          </a:prstGeom>
          <a:noFill/>
        </p:spPr>
        <p:txBody>
          <a:bodyPr wrap="square" rtlCol="0">
            <a:noAutofit/>
          </a:bodyPr>
          <a:lstStyle/>
          <a:p>
            <a:pPr>
              <a:lnSpc>
                <a:spcPct val="120000"/>
              </a:lnSpc>
              <a:spcAft>
                <a:spcPts val="800"/>
              </a:spcAft>
            </a:pPr>
            <a:r>
              <a:rPr lang="zh-CN" altLang="en-US" sz="1400" dirty="0">
                <a:latin typeface="MiSans Light" panose="00000400000000000000" pitchFamily="2" charset="-122"/>
                <a:ea typeface="MiSans Light" panose="00000400000000000000" pitchFamily="2" charset="-122"/>
              </a:rPr>
              <a:t>现在，服装行业在不断地更新人们的观念，推动服装行业的发展，时装设计师的创意一旦被消费者，被社会所认可和接受，都会产生巨大的社会效应</a:t>
            </a:r>
            <a:endParaRPr lang="en-US" altLang="zh-CN" sz="1400" dirty="0">
              <a:latin typeface="MiSans Light" panose="00000400000000000000" pitchFamily="2" charset="-122"/>
              <a:ea typeface="MiSans Light" panose="00000400000000000000" pitchFamily="2" charset="-122"/>
            </a:endParaRPr>
          </a:p>
          <a:p>
            <a:pPr>
              <a:lnSpc>
                <a:spcPct val="120000"/>
              </a:lnSpc>
              <a:spcAft>
                <a:spcPts val="200"/>
              </a:spcAft>
            </a:pPr>
            <a:r>
              <a:rPr lang="zh-CN" altLang="en-US" sz="1400" dirty="0">
                <a:latin typeface="MiSans Light" panose="00000400000000000000" pitchFamily="2" charset="-122"/>
                <a:ea typeface="MiSans Light" panose="00000400000000000000" pitchFamily="2" charset="-122"/>
              </a:rPr>
              <a:t>这样为数众多的服装、款式新颖的服装汇入到服装发展大潮中，加快了服装行业发展进程</a:t>
            </a:r>
          </a:p>
        </p:txBody>
      </p:sp>
      <p:sp>
        <p:nvSpPr>
          <p:cNvPr id="179" name="文本框 178">
            <a:extLst>
              <a:ext uri="{FF2B5EF4-FFF2-40B4-BE49-F238E27FC236}">
                <a16:creationId xmlns:a16="http://schemas.microsoft.com/office/drawing/2014/main" id="{B584ADFE-E325-6F01-0985-AE93F2FD08EF}"/>
              </a:ext>
            </a:extLst>
          </p:cNvPr>
          <p:cNvSpPr txBox="1"/>
          <p:nvPr/>
        </p:nvSpPr>
        <p:spPr>
          <a:xfrm>
            <a:off x="1398505" y="1924060"/>
            <a:ext cx="2511034" cy="523220"/>
          </a:xfrm>
          <a:prstGeom prst="rect">
            <a:avLst/>
          </a:prstGeom>
          <a:noFill/>
        </p:spPr>
        <p:txBody>
          <a:bodyPr wrap="square">
            <a:noAutofit/>
          </a:bodyPr>
          <a:lstStyle/>
          <a:p>
            <a:r>
              <a:rPr lang="zh-CN" altLang="en-US" sz="2800" b="1" dirty="0">
                <a:solidFill>
                  <a:schemeClr val="lt1"/>
                </a:solidFill>
                <a:latin typeface="MiSans Medium" panose="00000600000000000000" pitchFamily="2" charset="-122"/>
                <a:ea typeface="MiSans Medium" panose="00000600000000000000" pitchFamily="2" charset="-122"/>
              </a:rPr>
              <a:t>市场分析</a:t>
            </a:r>
          </a:p>
        </p:txBody>
      </p:sp>
      <p:sp>
        <p:nvSpPr>
          <p:cNvPr id="10" name="矩形 9">
            <a:extLst>
              <a:ext uri="{FF2B5EF4-FFF2-40B4-BE49-F238E27FC236}">
                <a16:creationId xmlns:a16="http://schemas.microsoft.com/office/drawing/2014/main" id="{37228039-3C7F-A4AB-CA39-DDD335446DA8}"/>
              </a:ext>
            </a:extLst>
          </p:cNvPr>
          <p:cNvSpPr/>
          <p:nvPr/>
        </p:nvSpPr>
        <p:spPr>
          <a:xfrm>
            <a:off x="1472931" y="5381577"/>
            <a:ext cx="2330719" cy="462956"/>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182" name="直接连接符 181">
            <a:extLst>
              <a:ext uri="{FF2B5EF4-FFF2-40B4-BE49-F238E27FC236}">
                <a16:creationId xmlns:a16="http://schemas.microsoft.com/office/drawing/2014/main" id="{7C5B95A8-3D91-DBE8-1A98-6CA98F5585EA}"/>
              </a:ext>
            </a:extLst>
          </p:cNvPr>
          <p:cNvCxnSpPr/>
          <p:nvPr/>
        </p:nvCxnSpPr>
        <p:spPr>
          <a:xfrm flipH="1">
            <a:off x="1493269" y="2429007"/>
            <a:ext cx="2565581"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3" name="任意多边形: 形状 182">
            <a:extLst>
              <a:ext uri="{FF2B5EF4-FFF2-40B4-BE49-F238E27FC236}">
                <a16:creationId xmlns:a16="http://schemas.microsoft.com/office/drawing/2014/main" id="{EEAAEBC4-5B6D-63B9-316C-80629DF4C837}"/>
              </a:ext>
            </a:extLst>
          </p:cNvPr>
          <p:cNvSpPr/>
          <p:nvPr/>
        </p:nvSpPr>
        <p:spPr>
          <a:xfrm rot="10800000" flipV="1">
            <a:off x="3501884" y="2324032"/>
            <a:ext cx="556966" cy="232224"/>
          </a:xfrm>
          <a:custGeom>
            <a:avLst/>
            <a:gdLst>
              <a:gd name="connsiteX0" fmla="*/ 627940 w 627940"/>
              <a:gd name="connsiteY0" fmla="*/ 0 h 1280467"/>
              <a:gd name="connsiteX1" fmla="*/ 0 w 627940"/>
              <a:gd name="connsiteY1" fmla="*/ 0 h 1280467"/>
              <a:gd name="connsiteX2" fmla="*/ 0 w 627940"/>
              <a:gd name="connsiteY2" fmla="*/ 639800 h 1280467"/>
              <a:gd name="connsiteX3" fmla="*/ 0 w 627940"/>
              <a:gd name="connsiteY3" fmla="*/ 640667 h 1280467"/>
              <a:gd name="connsiteX4" fmla="*/ 0 w 627940"/>
              <a:gd name="connsiteY4" fmla="*/ 1280467 h 1280467"/>
              <a:gd name="connsiteX5" fmla="*/ 627940 w 627940"/>
              <a:gd name="connsiteY5" fmla="*/ 1280467 h 1280467"/>
              <a:gd name="connsiteX6" fmla="*/ 126552 w 627940"/>
              <a:gd name="connsiteY6" fmla="*/ 652816 h 1280467"/>
              <a:gd name="connsiteX7" fmla="*/ 4215 w 627940"/>
              <a:gd name="connsiteY7" fmla="*/ 640234 h 1280467"/>
              <a:gd name="connsiteX8" fmla="*/ 126552 w 627940"/>
              <a:gd name="connsiteY8" fmla="*/ 627651 h 1280467"/>
              <a:gd name="connsiteX9" fmla="*/ 627940 w 627940"/>
              <a:gd name="connsiteY9" fmla="*/ 0 h 1280467"/>
              <a:gd name="connsiteX0" fmla="*/ 627940 w 627940"/>
              <a:gd name="connsiteY0" fmla="*/ 0 h 1280467"/>
              <a:gd name="connsiteX1" fmla="*/ 0 w 627940"/>
              <a:gd name="connsiteY1" fmla="*/ 639800 h 1280467"/>
              <a:gd name="connsiteX2" fmla="*/ 0 w 627940"/>
              <a:gd name="connsiteY2" fmla="*/ 640667 h 1280467"/>
              <a:gd name="connsiteX3" fmla="*/ 0 w 627940"/>
              <a:gd name="connsiteY3" fmla="*/ 1280467 h 1280467"/>
              <a:gd name="connsiteX4" fmla="*/ 627940 w 627940"/>
              <a:gd name="connsiteY4" fmla="*/ 1280467 h 1280467"/>
              <a:gd name="connsiteX5" fmla="*/ 126552 w 627940"/>
              <a:gd name="connsiteY5" fmla="*/ 652816 h 1280467"/>
              <a:gd name="connsiteX6" fmla="*/ 4215 w 627940"/>
              <a:gd name="connsiteY6" fmla="*/ 640234 h 1280467"/>
              <a:gd name="connsiteX7" fmla="*/ 126552 w 627940"/>
              <a:gd name="connsiteY7" fmla="*/ 627651 h 1280467"/>
              <a:gd name="connsiteX8" fmla="*/ 627940 w 627940"/>
              <a:gd name="connsiteY8" fmla="*/ 0 h 1280467"/>
              <a:gd name="connsiteX0" fmla="*/ 627940 w 719380"/>
              <a:gd name="connsiteY0" fmla="*/ 0 h 1280467"/>
              <a:gd name="connsiteX1" fmla="*/ 0 w 719380"/>
              <a:gd name="connsiteY1" fmla="*/ 639800 h 1280467"/>
              <a:gd name="connsiteX2" fmla="*/ 0 w 719380"/>
              <a:gd name="connsiteY2" fmla="*/ 640667 h 1280467"/>
              <a:gd name="connsiteX3" fmla="*/ 0 w 719380"/>
              <a:gd name="connsiteY3" fmla="*/ 1280467 h 1280467"/>
              <a:gd name="connsiteX4" fmla="*/ 627940 w 719380"/>
              <a:gd name="connsiteY4" fmla="*/ 1280467 h 1280467"/>
              <a:gd name="connsiteX5" fmla="*/ 126552 w 719380"/>
              <a:gd name="connsiteY5" fmla="*/ 652816 h 1280467"/>
              <a:gd name="connsiteX6" fmla="*/ 4215 w 719380"/>
              <a:gd name="connsiteY6" fmla="*/ 640234 h 1280467"/>
              <a:gd name="connsiteX7" fmla="*/ 126552 w 719380"/>
              <a:gd name="connsiteY7" fmla="*/ 627651 h 1280467"/>
              <a:gd name="connsiteX8" fmla="*/ 719380 w 719380"/>
              <a:gd name="connsiteY8" fmla="*/ 91440 h 128046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4215 w 719380"/>
              <a:gd name="connsiteY5" fmla="*/ 548794 h 1189027"/>
              <a:gd name="connsiteX6" fmla="*/ 126552 w 719380"/>
              <a:gd name="connsiteY6" fmla="*/ 536211 h 1189027"/>
              <a:gd name="connsiteX7" fmla="*/ 719380 w 719380"/>
              <a:gd name="connsiteY7" fmla="*/ 0 h 118902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126552 w 719380"/>
              <a:gd name="connsiteY5" fmla="*/ 536211 h 1189027"/>
              <a:gd name="connsiteX6" fmla="*/ 719380 w 719380"/>
              <a:gd name="connsiteY6" fmla="*/ 0 h 1189027"/>
              <a:gd name="connsiteX0" fmla="*/ 0 w 719380"/>
              <a:gd name="connsiteY0" fmla="*/ 548360 h 1189027"/>
              <a:gd name="connsiteX1" fmla="*/ 0 w 719380"/>
              <a:gd name="connsiteY1" fmla="*/ 549227 h 1189027"/>
              <a:gd name="connsiteX2" fmla="*/ 627940 w 719380"/>
              <a:gd name="connsiteY2" fmla="*/ 1189027 h 1189027"/>
              <a:gd name="connsiteX3" fmla="*/ 126552 w 719380"/>
              <a:gd name="connsiteY3" fmla="*/ 561376 h 1189027"/>
              <a:gd name="connsiteX4" fmla="*/ 126552 w 719380"/>
              <a:gd name="connsiteY4" fmla="*/ 536211 h 1189027"/>
              <a:gd name="connsiteX5" fmla="*/ 719380 w 719380"/>
              <a:gd name="connsiteY5" fmla="*/ 0 h 1189027"/>
              <a:gd name="connsiteX0" fmla="*/ 0 w 719380"/>
              <a:gd name="connsiteY0" fmla="*/ 548360 h 1189027"/>
              <a:gd name="connsiteX1" fmla="*/ 627940 w 719380"/>
              <a:gd name="connsiteY1" fmla="*/ 1189027 h 1189027"/>
              <a:gd name="connsiteX2" fmla="*/ 126552 w 719380"/>
              <a:gd name="connsiteY2" fmla="*/ 561376 h 1189027"/>
              <a:gd name="connsiteX3" fmla="*/ 126552 w 719380"/>
              <a:gd name="connsiteY3" fmla="*/ 536211 h 1189027"/>
              <a:gd name="connsiteX4" fmla="*/ 719380 w 719380"/>
              <a:gd name="connsiteY4" fmla="*/ 0 h 1189027"/>
              <a:gd name="connsiteX0" fmla="*/ 501388 w 592828"/>
              <a:gd name="connsiteY0" fmla="*/ 1189027 h 1189027"/>
              <a:gd name="connsiteX1" fmla="*/ 0 w 592828"/>
              <a:gd name="connsiteY1" fmla="*/ 561376 h 1189027"/>
              <a:gd name="connsiteX2" fmla="*/ 0 w 592828"/>
              <a:gd name="connsiteY2" fmla="*/ 536211 h 1189027"/>
              <a:gd name="connsiteX3" fmla="*/ 592828 w 592828"/>
              <a:gd name="connsiteY3" fmla="*/ 0 h 1189027"/>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Lst>
            <a:ahLst/>
            <a:cxnLst>
              <a:cxn ang="0">
                <a:pos x="connsiteX0" y="connsiteY0"/>
              </a:cxn>
              <a:cxn ang="0">
                <a:pos x="connsiteX1" y="connsiteY1"/>
              </a:cxn>
              <a:cxn ang="0">
                <a:pos x="connsiteX2" y="connsiteY2"/>
              </a:cxn>
              <a:cxn ang="0">
                <a:pos x="connsiteX3" y="connsiteY3"/>
              </a:cxn>
            </a:cxnLst>
            <a:rect l="l" t="t" r="r" b="b"/>
            <a:pathLst>
              <a:path w="592828" h="1225516">
                <a:moveTo>
                  <a:pt x="556355" y="1225516"/>
                </a:moveTo>
                <a:cubicBezTo>
                  <a:pt x="539442" y="915914"/>
                  <a:pt x="286142" y="621116"/>
                  <a:pt x="0" y="561376"/>
                </a:cubicBezTo>
                <a:lnTo>
                  <a:pt x="0" y="536211"/>
                </a:lnTo>
                <a:cubicBezTo>
                  <a:pt x="286142" y="476471"/>
                  <a:pt x="520414" y="286577"/>
                  <a:pt x="592828" y="0"/>
                </a:cubicBezTo>
              </a:path>
            </a:pathLst>
          </a:custGeom>
          <a:ln w="9525">
            <a:solidFill>
              <a:schemeClr val="accent2"/>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5" name="任意多边形: 形状 184">
            <a:extLst>
              <a:ext uri="{FF2B5EF4-FFF2-40B4-BE49-F238E27FC236}">
                <a16:creationId xmlns:a16="http://schemas.microsoft.com/office/drawing/2014/main" id="{D0C71F86-2215-942C-AC67-EC4EACDDF86C}"/>
              </a:ext>
            </a:extLst>
          </p:cNvPr>
          <p:cNvSpPr/>
          <p:nvPr/>
        </p:nvSpPr>
        <p:spPr>
          <a:xfrm rot="10800000" flipV="1">
            <a:off x="4840556" y="1799968"/>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6" name="任意多边形: 形状 185">
            <a:extLst>
              <a:ext uri="{FF2B5EF4-FFF2-40B4-BE49-F238E27FC236}">
                <a16:creationId xmlns:a16="http://schemas.microsoft.com/office/drawing/2014/main" id="{56FED147-BC2E-433A-7177-22492C239615}"/>
              </a:ext>
            </a:extLst>
          </p:cNvPr>
          <p:cNvSpPr/>
          <p:nvPr/>
        </p:nvSpPr>
        <p:spPr>
          <a:xfrm rot="10800000" flipV="1">
            <a:off x="5123642" y="1799968"/>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7" name="任意多边形: 形状 186">
            <a:extLst>
              <a:ext uri="{FF2B5EF4-FFF2-40B4-BE49-F238E27FC236}">
                <a16:creationId xmlns:a16="http://schemas.microsoft.com/office/drawing/2014/main" id="{FB21BA78-4F7A-AC87-29A0-6A3FE71ECC8C}"/>
              </a:ext>
            </a:extLst>
          </p:cNvPr>
          <p:cNvSpPr/>
          <p:nvPr/>
        </p:nvSpPr>
        <p:spPr>
          <a:xfrm rot="10800000" flipV="1">
            <a:off x="11066993" y="5646781"/>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8" name="文本框 187">
            <a:extLst>
              <a:ext uri="{FF2B5EF4-FFF2-40B4-BE49-F238E27FC236}">
                <a16:creationId xmlns:a16="http://schemas.microsoft.com/office/drawing/2014/main" id="{94EB9A77-ACDF-1573-7B16-92A221A840BB}"/>
              </a:ext>
            </a:extLst>
          </p:cNvPr>
          <p:cNvSpPr txBox="1"/>
          <p:nvPr/>
        </p:nvSpPr>
        <p:spPr>
          <a:xfrm>
            <a:off x="1578820" y="5389636"/>
            <a:ext cx="1107996" cy="461665"/>
          </a:xfrm>
          <a:prstGeom prst="rect">
            <a:avLst/>
          </a:prstGeom>
          <a:noFill/>
        </p:spPr>
        <p:txBody>
          <a:bodyPr wrap="square">
            <a:noAutofit/>
          </a:bodyPr>
          <a:lstStyle/>
          <a:p>
            <a:r>
              <a:rPr lang="en-US" altLang="zh-CN" sz="2400" dirty="0">
                <a:solidFill>
                  <a:schemeClr val="accent6"/>
                </a:solidFill>
                <a:latin typeface="MiSans Medium" panose="00000600000000000000" pitchFamily="2" charset="-122"/>
                <a:ea typeface="MiSans Medium" panose="00000600000000000000" pitchFamily="2" charset="-122"/>
              </a:rPr>
              <a:t>3,000</a:t>
            </a:r>
            <a:endParaRPr lang="zh-CN" altLang="en-US" sz="2400" dirty="0">
              <a:solidFill>
                <a:schemeClr val="accent6"/>
              </a:solidFill>
              <a:latin typeface="MiSans Medium" panose="00000600000000000000" pitchFamily="2" charset="-122"/>
              <a:ea typeface="MiSans Medium" panose="00000600000000000000" pitchFamily="2" charset="-122"/>
            </a:endParaRPr>
          </a:p>
        </p:txBody>
      </p:sp>
      <p:sp>
        <p:nvSpPr>
          <p:cNvPr id="189" name="文本框 188">
            <a:extLst>
              <a:ext uri="{FF2B5EF4-FFF2-40B4-BE49-F238E27FC236}">
                <a16:creationId xmlns:a16="http://schemas.microsoft.com/office/drawing/2014/main" id="{F7C976C1-42A2-8952-FF34-6C945D9644F3}"/>
              </a:ext>
            </a:extLst>
          </p:cNvPr>
          <p:cNvSpPr txBox="1"/>
          <p:nvPr/>
        </p:nvSpPr>
        <p:spPr>
          <a:xfrm>
            <a:off x="2517816" y="5539776"/>
            <a:ext cx="1232842" cy="261610"/>
          </a:xfrm>
          <a:prstGeom prst="rect">
            <a:avLst/>
          </a:prstGeom>
          <a:noFill/>
        </p:spPr>
        <p:txBody>
          <a:bodyPr wrap="square">
            <a:noAutofit/>
          </a:bodyPr>
          <a:lstStyle/>
          <a:p>
            <a:r>
              <a:rPr lang="en-US" altLang="zh-CN" sz="1100" dirty="0">
                <a:solidFill>
                  <a:schemeClr val="accent6"/>
                </a:solidFill>
                <a:latin typeface="MiSans Medium" panose="00000600000000000000" pitchFamily="2" charset="-122"/>
                <a:ea typeface="MiSans Medium" panose="00000600000000000000" pitchFamily="2" charset="-122"/>
              </a:rPr>
              <a:t>Lorem ipsum </a:t>
            </a:r>
          </a:p>
        </p:txBody>
      </p:sp>
      <p:sp>
        <p:nvSpPr>
          <p:cNvPr id="184" name="文本框 183">
            <a:extLst>
              <a:ext uri="{FF2B5EF4-FFF2-40B4-BE49-F238E27FC236}">
                <a16:creationId xmlns:a16="http://schemas.microsoft.com/office/drawing/2014/main" id="{BB710828-A15F-9E9A-9FA1-B5C4CDA8A7B0}"/>
              </a:ext>
            </a:extLst>
          </p:cNvPr>
          <p:cNvSpPr txBox="1"/>
          <p:nvPr/>
        </p:nvSpPr>
        <p:spPr>
          <a:xfrm>
            <a:off x="1406053" y="1798100"/>
            <a:ext cx="5238816" cy="400110"/>
          </a:xfrm>
          <a:prstGeom prst="rect">
            <a:avLst/>
          </a:prstGeom>
          <a:noFill/>
        </p:spPr>
        <p:txBody>
          <a:bodyPr wrap="square">
            <a:spAutoFit/>
          </a:bodyPr>
          <a:lstStyle/>
          <a:p>
            <a:r>
              <a:rPr lang="en-US" altLang="zh-CN" sz="2000" dirty="0">
                <a:ln>
                  <a:solidFill>
                    <a:schemeClr val="tx1">
                      <a:alpha val="50000"/>
                    </a:schemeClr>
                  </a:solidFill>
                </a:ln>
                <a:noFill/>
                <a:latin typeface="MiSans Medium" panose="00000600000000000000" pitchFamily="2" charset="-122"/>
                <a:ea typeface="MiSans Medium" panose="00000600000000000000" pitchFamily="2" charset="-122"/>
              </a:rPr>
              <a:t>MARKET ANALYSIS</a:t>
            </a:r>
            <a:endParaRPr lang="zh-CN" altLang="en-US" sz="2000" dirty="0">
              <a:ln>
                <a:solidFill>
                  <a:schemeClr val="tx1">
                    <a:alpha val="50000"/>
                  </a:schemeClr>
                </a:solidFill>
              </a:ln>
              <a:noFill/>
              <a:latin typeface="MiSans Medium" panose="00000600000000000000" pitchFamily="2" charset="-122"/>
              <a:ea typeface="MiSans Medium" panose="00000600000000000000" pitchFamily="2" charset="-122"/>
            </a:endParaRPr>
          </a:p>
        </p:txBody>
      </p:sp>
      <p:sp>
        <p:nvSpPr>
          <p:cNvPr id="107" name="文本框 106">
            <a:extLst>
              <a:ext uri="{FF2B5EF4-FFF2-40B4-BE49-F238E27FC236}">
                <a16:creationId xmlns:a16="http://schemas.microsoft.com/office/drawing/2014/main" id="{1FFE352C-0543-E3A0-2686-70F42B572740}"/>
              </a:ext>
            </a:extLst>
          </p:cNvPr>
          <p:cNvSpPr txBox="1"/>
          <p:nvPr/>
        </p:nvSpPr>
        <p:spPr>
          <a:xfrm rot="5400000">
            <a:off x="-1998272" y="3299090"/>
            <a:ext cx="5201882" cy="1107996"/>
          </a:xfrm>
          <a:prstGeom prst="rect">
            <a:avLst/>
          </a:prstGeom>
          <a:noFill/>
        </p:spPr>
        <p:txBody>
          <a:bodyPr wrap="square" rtlCol="0">
            <a:noAutofit/>
          </a:bodyPr>
          <a:lstStyle/>
          <a:p>
            <a:pPr algn="dist"/>
            <a:r>
              <a:rPr lang="en-US" altLang="zh-CN" sz="6600" i="1" dirty="0">
                <a:solidFill>
                  <a:schemeClr val="tx1">
                    <a:alpha val="20000"/>
                  </a:schemeClr>
                </a:solidFill>
                <a:latin typeface="Salvaje Display" panose="00000500000000000000" pitchFamily="50" charset="0"/>
                <a:ea typeface="MiSans Heavy" panose="00000A00000000000000" pitchFamily="2" charset="-122"/>
              </a:rPr>
              <a:t>PART</a:t>
            </a:r>
            <a:r>
              <a:rPr lang="en-US" altLang="zh-CN" sz="6600" i="1" dirty="0">
                <a:latin typeface="Salvaje Display" panose="00000500000000000000" pitchFamily="50" charset="0"/>
                <a:ea typeface="MiSans Heavy" panose="00000A00000000000000" pitchFamily="2" charset="-122"/>
              </a:rPr>
              <a:t> 	</a:t>
            </a:r>
            <a:r>
              <a:rPr lang="en-US" altLang="zh-CN" sz="6600" i="1" dirty="0">
                <a:solidFill>
                  <a:schemeClr val="tx1">
                    <a:alpha val="50000"/>
                  </a:schemeClr>
                </a:solidFill>
                <a:latin typeface="Salvaje Display" panose="00000500000000000000" pitchFamily="50" charset="0"/>
                <a:ea typeface="MiSans Heavy" panose="00000A00000000000000" pitchFamily="2" charset="-122"/>
              </a:rPr>
              <a:t>TWO</a:t>
            </a:r>
            <a:endParaRPr lang="zh-CN" altLang="en-US" sz="6600" i="1" dirty="0">
              <a:solidFill>
                <a:schemeClr val="tx1">
                  <a:alpha val="50000"/>
                </a:schemeClr>
              </a:solidFill>
              <a:latin typeface="Salvaje Display" panose="00000500000000000000" pitchFamily="50" charset="0"/>
              <a:ea typeface="MiSans Heavy" panose="00000A00000000000000" pitchFamily="2" charset="-122"/>
            </a:endParaRPr>
          </a:p>
        </p:txBody>
      </p:sp>
      <p:sp>
        <p:nvSpPr>
          <p:cNvPr id="109" name="任意多边形: 形状 108">
            <a:extLst>
              <a:ext uri="{FF2B5EF4-FFF2-40B4-BE49-F238E27FC236}">
                <a16:creationId xmlns:a16="http://schemas.microsoft.com/office/drawing/2014/main" id="{03102239-EF18-2C5C-CE3C-F6511B8DC28F}"/>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1" name="任意多边形: 形状 110">
            <a:extLst>
              <a:ext uri="{FF2B5EF4-FFF2-40B4-BE49-F238E27FC236}">
                <a16:creationId xmlns:a16="http://schemas.microsoft.com/office/drawing/2014/main" id="{966CD10A-7C80-081E-B271-CDC0CB551AA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5" name="任意多边形: 形状 114">
            <a:extLst>
              <a:ext uri="{FF2B5EF4-FFF2-40B4-BE49-F238E27FC236}">
                <a16:creationId xmlns:a16="http://schemas.microsoft.com/office/drawing/2014/main" id="{D75D45CD-FB03-481F-1E39-6F9C278248A4}"/>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7" name="任意多边形: 形状 116">
            <a:extLst>
              <a:ext uri="{FF2B5EF4-FFF2-40B4-BE49-F238E27FC236}">
                <a16:creationId xmlns:a16="http://schemas.microsoft.com/office/drawing/2014/main" id="{90BC2D40-5124-EBEE-615B-FCB2E0DB47FD}"/>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1" name="任意多边形: 形状 180">
            <a:extLst>
              <a:ext uri="{FF2B5EF4-FFF2-40B4-BE49-F238E27FC236}">
                <a16:creationId xmlns:a16="http://schemas.microsoft.com/office/drawing/2014/main" id="{7BB14B84-9E00-6C15-3B35-D23D5EE88981}"/>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0" name="任意多边形: 形状 189">
            <a:extLst>
              <a:ext uri="{FF2B5EF4-FFF2-40B4-BE49-F238E27FC236}">
                <a16:creationId xmlns:a16="http://schemas.microsoft.com/office/drawing/2014/main" id="{61033026-194D-0772-EEBF-504F2A261007}"/>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1" name="任意多边形: 形状 190">
            <a:extLst>
              <a:ext uri="{FF2B5EF4-FFF2-40B4-BE49-F238E27FC236}">
                <a16:creationId xmlns:a16="http://schemas.microsoft.com/office/drawing/2014/main" id="{0B073C3F-EDED-3147-339F-7B3501A0806B}"/>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2" name="任意多边形: 形状 191">
            <a:extLst>
              <a:ext uri="{FF2B5EF4-FFF2-40B4-BE49-F238E27FC236}">
                <a16:creationId xmlns:a16="http://schemas.microsoft.com/office/drawing/2014/main" id="{A92CF648-495D-F612-A276-3DFFA20D9C58}"/>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3" name="任意多边形: 形状 192">
            <a:extLst>
              <a:ext uri="{FF2B5EF4-FFF2-40B4-BE49-F238E27FC236}">
                <a16:creationId xmlns:a16="http://schemas.microsoft.com/office/drawing/2014/main" id="{064C5160-D5BE-2267-B618-730C1D26C90D}"/>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4" name="任意多边形: 形状 193">
            <a:extLst>
              <a:ext uri="{FF2B5EF4-FFF2-40B4-BE49-F238E27FC236}">
                <a16:creationId xmlns:a16="http://schemas.microsoft.com/office/drawing/2014/main" id="{7C125326-85C8-981E-7EB7-8EF18DD4B5A7}"/>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5" name="任意多边形: 形状 194">
            <a:extLst>
              <a:ext uri="{FF2B5EF4-FFF2-40B4-BE49-F238E27FC236}">
                <a16:creationId xmlns:a16="http://schemas.microsoft.com/office/drawing/2014/main" id="{49EDD36A-4F0B-AAC3-444F-DD7A49F772D2}"/>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6" name="任意多边形: 形状 195">
            <a:extLst>
              <a:ext uri="{FF2B5EF4-FFF2-40B4-BE49-F238E27FC236}">
                <a16:creationId xmlns:a16="http://schemas.microsoft.com/office/drawing/2014/main" id="{91028BD8-EB72-A834-0B9B-96A26868610C}"/>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7" name="任意多边形: 形状 196">
            <a:extLst>
              <a:ext uri="{FF2B5EF4-FFF2-40B4-BE49-F238E27FC236}">
                <a16:creationId xmlns:a16="http://schemas.microsoft.com/office/drawing/2014/main" id="{611171C3-1A40-55E8-6E60-954BB56E8E9D}"/>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8" name="任意多边形: 形状 197">
            <a:extLst>
              <a:ext uri="{FF2B5EF4-FFF2-40B4-BE49-F238E27FC236}">
                <a16:creationId xmlns:a16="http://schemas.microsoft.com/office/drawing/2014/main" id="{5A325B6C-517A-CC5F-6D48-F55B4FED2753}"/>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9" name="任意多边形: 形状 198">
            <a:extLst>
              <a:ext uri="{FF2B5EF4-FFF2-40B4-BE49-F238E27FC236}">
                <a16:creationId xmlns:a16="http://schemas.microsoft.com/office/drawing/2014/main" id="{094EA697-777E-DDFB-8E7A-769BB3344F58}"/>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0" name="任意多边形: 形状 199">
            <a:extLst>
              <a:ext uri="{FF2B5EF4-FFF2-40B4-BE49-F238E27FC236}">
                <a16:creationId xmlns:a16="http://schemas.microsoft.com/office/drawing/2014/main" id="{5F75A0CD-1E69-1021-D916-22B7A930E3A9}"/>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1" name="任意多边形: 形状 200">
            <a:extLst>
              <a:ext uri="{FF2B5EF4-FFF2-40B4-BE49-F238E27FC236}">
                <a16:creationId xmlns:a16="http://schemas.microsoft.com/office/drawing/2014/main" id="{51F45DDF-AC0C-87CA-AC00-80A310F8A078}"/>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2" name="任意多边形: 形状 201">
            <a:extLst>
              <a:ext uri="{FF2B5EF4-FFF2-40B4-BE49-F238E27FC236}">
                <a16:creationId xmlns:a16="http://schemas.microsoft.com/office/drawing/2014/main" id="{E46B6974-2843-51AA-6F60-DA397D18C1E3}"/>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3" name="任意多边形: 形状 202">
            <a:extLst>
              <a:ext uri="{FF2B5EF4-FFF2-40B4-BE49-F238E27FC236}">
                <a16:creationId xmlns:a16="http://schemas.microsoft.com/office/drawing/2014/main" id="{74C6C006-1978-DECC-FF9B-4CB0CABFF365}"/>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4" name="任意多边形: 形状 203">
            <a:extLst>
              <a:ext uri="{FF2B5EF4-FFF2-40B4-BE49-F238E27FC236}">
                <a16:creationId xmlns:a16="http://schemas.microsoft.com/office/drawing/2014/main" id="{76E89B7C-4F19-FB75-C3F7-766D6C152028}"/>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5" name="任意多边形: 形状 204">
            <a:extLst>
              <a:ext uri="{FF2B5EF4-FFF2-40B4-BE49-F238E27FC236}">
                <a16:creationId xmlns:a16="http://schemas.microsoft.com/office/drawing/2014/main" id="{7D1775BD-3160-1DBB-0D6F-F69068BB2534}"/>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6" name="任意多边形: 形状 205">
            <a:extLst>
              <a:ext uri="{FF2B5EF4-FFF2-40B4-BE49-F238E27FC236}">
                <a16:creationId xmlns:a16="http://schemas.microsoft.com/office/drawing/2014/main" id="{76E937AF-C7EE-89AF-EBD2-E9F1A91108E2}"/>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7" name="任意多边形: 形状 206">
            <a:extLst>
              <a:ext uri="{FF2B5EF4-FFF2-40B4-BE49-F238E27FC236}">
                <a16:creationId xmlns:a16="http://schemas.microsoft.com/office/drawing/2014/main" id="{6F727F79-D9DC-A25E-9C1F-E7F0549DF637}"/>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8" name="任意多边形: 形状 207">
            <a:extLst>
              <a:ext uri="{FF2B5EF4-FFF2-40B4-BE49-F238E27FC236}">
                <a16:creationId xmlns:a16="http://schemas.microsoft.com/office/drawing/2014/main" id="{E069A903-E4D1-5B43-DDAC-68EA059D2CD3}"/>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9" name="任意多边形: 形状 208">
            <a:extLst>
              <a:ext uri="{FF2B5EF4-FFF2-40B4-BE49-F238E27FC236}">
                <a16:creationId xmlns:a16="http://schemas.microsoft.com/office/drawing/2014/main" id="{521C6F0C-53B1-4F96-2B11-CA1286E3857C}"/>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10" name="任意多边形: 形状 209">
            <a:extLst>
              <a:ext uri="{FF2B5EF4-FFF2-40B4-BE49-F238E27FC236}">
                <a16:creationId xmlns:a16="http://schemas.microsoft.com/office/drawing/2014/main" id="{DD29E971-3D69-A9B2-C2B2-B2B218B84E4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11" name="任意多边形: 形状 210">
            <a:extLst>
              <a:ext uri="{FF2B5EF4-FFF2-40B4-BE49-F238E27FC236}">
                <a16:creationId xmlns:a16="http://schemas.microsoft.com/office/drawing/2014/main" id="{A6969E2E-55A4-C15B-B8A2-E4EDA9FE05DB}"/>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12" name="任意多边形: 形状 211">
            <a:extLst>
              <a:ext uri="{FF2B5EF4-FFF2-40B4-BE49-F238E27FC236}">
                <a16:creationId xmlns:a16="http://schemas.microsoft.com/office/drawing/2014/main" id="{86B1CFBC-9B61-DB30-1EE4-6A9BBB52F864}"/>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13" name="任意多边形: 形状 212">
            <a:extLst>
              <a:ext uri="{FF2B5EF4-FFF2-40B4-BE49-F238E27FC236}">
                <a16:creationId xmlns:a16="http://schemas.microsoft.com/office/drawing/2014/main" id="{1654398F-529A-BB02-4405-52F3AFCE2197}"/>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14" name="任意多边形: 形状 213">
            <a:extLst>
              <a:ext uri="{FF2B5EF4-FFF2-40B4-BE49-F238E27FC236}">
                <a16:creationId xmlns:a16="http://schemas.microsoft.com/office/drawing/2014/main" id="{5482C81A-2116-40DC-947D-3581251BA450}"/>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15" name="任意多边形: 形状 214">
            <a:extLst>
              <a:ext uri="{FF2B5EF4-FFF2-40B4-BE49-F238E27FC236}">
                <a16:creationId xmlns:a16="http://schemas.microsoft.com/office/drawing/2014/main" id="{213073BB-4E3C-DCBE-651F-AE051A51E7BE}"/>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16" name="任意多边形: 形状 215">
            <a:extLst>
              <a:ext uri="{FF2B5EF4-FFF2-40B4-BE49-F238E27FC236}">
                <a16:creationId xmlns:a16="http://schemas.microsoft.com/office/drawing/2014/main" id="{D8726624-1D79-D8D6-8AFE-CC8F9A73A4D6}"/>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17" name="任意多边形: 形状 216">
            <a:extLst>
              <a:ext uri="{FF2B5EF4-FFF2-40B4-BE49-F238E27FC236}">
                <a16:creationId xmlns:a16="http://schemas.microsoft.com/office/drawing/2014/main" id="{8FBF378C-C3D7-6762-A4ED-B3E2FC5DCF2B}"/>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18" name="任意多边形: 形状 217">
            <a:extLst>
              <a:ext uri="{FF2B5EF4-FFF2-40B4-BE49-F238E27FC236}">
                <a16:creationId xmlns:a16="http://schemas.microsoft.com/office/drawing/2014/main" id="{543C41BC-A1BB-4A17-109D-3B5677D300BD}"/>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19" name="任意多边形: 形状 218">
            <a:extLst>
              <a:ext uri="{FF2B5EF4-FFF2-40B4-BE49-F238E27FC236}">
                <a16:creationId xmlns:a16="http://schemas.microsoft.com/office/drawing/2014/main" id="{A9510BFD-9766-0AA1-DF04-BF1277521BC4}"/>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20" name="任意多边形: 形状 219">
            <a:extLst>
              <a:ext uri="{FF2B5EF4-FFF2-40B4-BE49-F238E27FC236}">
                <a16:creationId xmlns:a16="http://schemas.microsoft.com/office/drawing/2014/main" id="{6C4216D9-3984-19A1-1B45-6484FCB9C1A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21" name="任意多边形: 形状 220">
            <a:extLst>
              <a:ext uri="{FF2B5EF4-FFF2-40B4-BE49-F238E27FC236}">
                <a16:creationId xmlns:a16="http://schemas.microsoft.com/office/drawing/2014/main" id="{23E78066-CC8F-465D-EE6A-6D29F93BFAD2}"/>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22" name="任意多边形: 形状 221">
            <a:extLst>
              <a:ext uri="{FF2B5EF4-FFF2-40B4-BE49-F238E27FC236}">
                <a16:creationId xmlns:a16="http://schemas.microsoft.com/office/drawing/2014/main" id="{064715AB-BCFF-97B7-A465-E3324E1A6C33}"/>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23" name="任意多边形: 形状 222">
            <a:extLst>
              <a:ext uri="{FF2B5EF4-FFF2-40B4-BE49-F238E27FC236}">
                <a16:creationId xmlns:a16="http://schemas.microsoft.com/office/drawing/2014/main" id="{4D5841E5-7C5B-DF6D-16B4-4D64C456F1D9}"/>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24" name="任意多边形: 形状 223">
            <a:extLst>
              <a:ext uri="{FF2B5EF4-FFF2-40B4-BE49-F238E27FC236}">
                <a16:creationId xmlns:a16="http://schemas.microsoft.com/office/drawing/2014/main" id="{01BFAED4-07EC-0DD6-6770-BF378BDAA136}"/>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25" name="任意多边形: 形状 224">
            <a:extLst>
              <a:ext uri="{FF2B5EF4-FFF2-40B4-BE49-F238E27FC236}">
                <a16:creationId xmlns:a16="http://schemas.microsoft.com/office/drawing/2014/main" id="{67AFFF85-B10C-B6AE-4578-27D91DDDE81D}"/>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26" name="任意多边形: 形状 225">
            <a:extLst>
              <a:ext uri="{FF2B5EF4-FFF2-40B4-BE49-F238E27FC236}">
                <a16:creationId xmlns:a16="http://schemas.microsoft.com/office/drawing/2014/main" id="{A60C7EBA-BC08-1BCF-4D65-54EDD4D9C125}"/>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27" name="任意多边形: 形状 226">
            <a:extLst>
              <a:ext uri="{FF2B5EF4-FFF2-40B4-BE49-F238E27FC236}">
                <a16:creationId xmlns:a16="http://schemas.microsoft.com/office/drawing/2014/main" id="{D10A679D-1295-B468-5C1B-EA4C5ABA4A86}"/>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28" name="任意多边形: 形状 227">
            <a:extLst>
              <a:ext uri="{FF2B5EF4-FFF2-40B4-BE49-F238E27FC236}">
                <a16:creationId xmlns:a16="http://schemas.microsoft.com/office/drawing/2014/main" id="{93B92553-EDA5-AE4C-5105-D9A18475DA10}"/>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29" name="任意多边形: 形状 228">
            <a:extLst>
              <a:ext uri="{FF2B5EF4-FFF2-40B4-BE49-F238E27FC236}">
                <a16:creationId xmlns:a16="http://schemas.microsoft.com/office/drawing/2014/main" id="{1CD02286-D0D7-223D-E5DE-9B8E778746CD}"/>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30" name="任意多边形: 形状 229">
            <a:extLst>
              <a:ext uri="{FF2B5EF4-FFF2-40B4-BE49-F238E27FC236}">
                <a16:creationId xmlns:a16="http://schemas.microsoft.com/office/drawing/2014/main" id="{6B8C7BD3-7D86-A1B5-EF51-B5ABD8964B66}"/>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31" name="任意多边形: 形状 230">
            <a:extLst>
              <a:ext uri="{FF2B5EF4-FFF2-40B4-BE49-F238E27FC236}">
                <a16:creationId xmlns:a16="http://schemas.microsoft.com/office/drawing/2014/main" id="{05458729-78BB-F392-9FBD-CA2362A24B3E}"/>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32" name="任意多边形: 形状 231">
            <a:extLst>
              <a:ext uri="{FF2B5EF4-FFF2-40B4-BE49-F238E27FC236}">
                <a16:creationId xmlns:a16="http://schemas.microsoft.com/office/drawing/2014/main" id="{B0D6DB0B-0AE2-8AD8-5D69-CCC1229E8A53}"/>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33" name="任意多边形: 形状 232">
            <a:extLst>
              <a:ext uri="{FF2B5EF4-FFF2-40B4-BE49-F238E27FC236}">
                <a16:creationId xmlns:a16="http://schemas.microsoft.com/office/drawing/2014/main" id="{FF4E5BFA-0F55-FF2E-2D34-3656D9272B7F}"/>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34" name="任意多边形: 形状 233">
            <a:extLst>
              <a:ext uri="{FF2B5EF4-FFF2-40B4-BE49-F238E27FC236}">
                <a16:creationId xmlns:a16="http://schemas.microsoft.com/office/drawing/2014/main" id="{7B6EC2E3-A567-2656-EFBC-99632C434819}"/>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2" name="图片 1">
            <a:extLst>
              <a:ext uri="{FF2B5EF4-FFF2-40B4-BE49-F238E27FC236}">
                <a16:creationId xmlns:a16="http://schemas.microsoft.com/office/drawing/2014/main" id="{CAE901E0-365D-895D-1EA0-DB1489820CAD}"/>
              </a:ext>
            </a:extLst>
          </p:cNvPr>
          <p:cNvPicPr>
            <a:picLocks noChangeAspect="1"/>
          </p:cNvPicPr>
          <p:nvPr/>
        </p:nvPicPr>
        <p:blipFill>
          <a:blip r:embed="rId5"/>
          <a:stretch>
            <a:fillRect/>
          </a:stretch>
        </p:blipFill>
        <p:spPr>
          <a:xfrm>
            <a:off x="10975397" y="1844671"/>
            <a:ext cx="646232" cy="2603218"/>
          </a:xfrm>
          <a:prstGeom prst="rect">
            <a:avLst/>
          </a:prstGeom>
        </p:spPr>
      </p:pic>
    </p:spTree>
    <p:extLst>
      <p:ext uri="{BB962C8B-B14F-4D97-AF65-F5344CB8AC3E}">
        <p14:creationId xmlns:p14="http://schemas.microsoft.com/office/powerpoint/2010/main" val="344431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78298" y="-22023"/>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007</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rPr>
              <a:t>公司市场分析</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a:t>
            </a:r>
          </a:p>
          <a:p>
            <a:r>
              <a:rPr lang="en-US" altLang="zh-CN" sz="1400" dirty="0">
                <a:latin typeface="MiSans ExtraLight" panose="00000300000000000000" pitchFamily="2" charset="-122"/>
                <a:ea typeface="MiSans ExtraLight" panose="00000300000000000000" pitchFamily="2" charset="-122"/>
              </a:rPr>
              <a:t>MARKET ANALYSIS</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31" name="文本框 130">
            <a:extLst>
              <a:ext uri="{FF2B5EF4-FFF2-40B4-BE49-F238E27FC236}">
                <a16:creationId xmlns:a16="http://schemas.microsoft.com/office/drawing/2014/main" id="{9E92414B-C4BB-7519-97C7-0E9D0624C212}"/>
              </a:ext>
            </a:extLst>
          </p:cNvPr>
          <p:cNvSpPr txBox="1"/>
          <p:nvPr/>
        </p:nvSpPr>
        <p:spPr>
          <a:xfrm>
            <a:off x="1368853" y="1900606"/>
            <a:ext cx="1710223" cy="830997"/>
          </a:xfrm>
          <a:prstGeom prst="rect">
            <a:avLst/>
          </a:prstGeom>
          <a:noFill/>
        </p:spPr>
        <p:txBody>
          <a:bodyPr wrap="square" lIns="0" tIns="0" rIns="0" bIns="0" rtlCol="0">
            <a:noAutofit/>
          </a:bodyPr>
          <a:lstStyle/>
          <a:p>
            <a:pPr algn="ctr"/>
            <a:r>
              <a:rPr lang="en-US" altLang="zh-CN" sz="5400" dirty="0">
                <a:ln w="9525">
                  <a:noFill/>
                </a:ln>
                <a:solidFill>
                  <a:schemeClr val="lt1"/>
                </a:solidFill>
                <a:latin typeface="Salvaje Display" panose="00000500000000000000" pitchFamily="50" charset="0"/>
                <a:ea typeface="MiSans Heavy" panose="00000A00000000000000" pitchFamily="2" charset="-122"/>
              </a:rPr>
              <a:t>01#</a:t>
            </a:r>
            <a:endParaRPr lang="zh-CN" altLang="en-US" sz="5400" dirty="0">
              <a:ln w="9525">
                <a:noFill/>
              </a:ln>
              <a:solidFill>
                <a:schemeClr val="lt1"/>
              </a:solidFill>
              <a:latin typeface="Salvaje Display" panose="00000500000000000000" pitchFamily="50" charset="0"/>
              <a:ea typeface="MiSans Heavy" panose="00000A00000000000000" pitchFamily="2" charset="-122"/>
            </a:endParaRPr>
          </a:p>
        </p:txBody>
      </p:sp>
      <p:sp>
        <p:nvSpPr>
          <p:cNvPr id="180" name="文本框 179">
            <a:extLst>
              <a:ext uri="{FF2B5EF4-FFF2-40B4-BE49-F238E27FC236}">
                <a16:creationId xmlns:a16="http://schemas.microsoft.com/office/drawing/2014/main" id="{E012C23D-9122-1326-EE06-09A8E49492FE}"/>
              </a:ext>
            </a:extLst>
          </p:cNvPr>
          <p:cNvSpPr txBox="1"/>
          <p:nvPr/>
        </p:nvSpPr>
        <p:spPr>
          <a:xfrm>
            <a:off x="6191760" y="1900606"/>
            <a:ext cx="1710223" cy="830997"/>
          </a:xfrm>
          <a:prstGeom prst="rect">
            <a:avLst/>
          </a:prstGeom>
          <a:noFill/>
        </p:spPr>
        <p:txBody>
          <a:bodyPr wrap="square" lIns="0" tIns="0" rIns="0" bIns="0" rtlCol="0">
            <a:noAutofit/>
          </a:bodyPr>
          <a:lstStyle/>
          <a:p>
            <a:pPr algn="ctr"/>
            <a:r>
              <a:rPr lang="en-US" altLang="zh-CN" sz="5400" dirty="0">
                <a:ln w="9525">
                  <a:noFill/>
                </a:ln>
                <a:solidFill>
                  <a:schemeClr val="lt1"/>
                </a:solidFill>
                <a:latin typeface="Salvaje Display" panose="00000500000000000000" pitchFamily="50" charset="0"/>
                <a:ea typeface="MiSans Heavy" panose="00000A00000000000000" pitchFamily="2" charset="-122"/>
              </a:rPr>
              <a:t>02#</a:t>
            </a:r>
            <a:endParaRPr lang="zh-CN" altLang="en-US" sz="5400" dirty="0">
              <a:ln w="9525">
                <a:noFill/>
              </a:ln>
              <a:solidFill>
                <a:schemeClr val="lt1"/>
              </a:solidFill>
              <a:latin typeface="Salvaje Display" panose="00000500000000000000" pitchFamily="50" charset="0"/>
              <a:ea typeface="MiSans Heavy" panose="00000A00000000000000" pitchFamily="2" charset="-122"/>
            </a:endParaRPr>
          </a:p>
        </p:txBody>
      </p:sp>
      <p:sp>
        <p:nvSpPr>
          <p:cNvPr id="181" name="文本框 180">
            <a:extLst>
              <a:ext uri="{FF2B5EF4-FFF2-40B4-BE49-F238E27FC236}">
                <a16:creationId xmlns:a16="http://schemas.microsoft.com/office/drawing/2014/main" id="{9F52E634-39C3-B975-DBB7-8795B0C35AC6}"/>
              </a:ext>
            </a:extLst>
          </p:cNvPr>
          <p:cNvSpPr txBox="1"/>
          <p:nvPr/>
        </p:nvSpPr>
        <p:spPr>
          <a:xfrm>
            <a:off x="3014146" y="1922900"/>
            <a:ext cx="2888611" cy="849143"/>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依靠成本、价格进行激烈竞争是中国服装工业的现状，多数企业忽视技术开发</a:t>
            </a:r>
          </a:p>
        </p:txBody>
      </p:sp>
      <p:sp>
        <p:nvSpPr>
          <p:cNvPr id="182" name="文本框 181">
            <a:extLst>
              <a:ext uri="{FF2B5EF4-FFF2-40B4-BE49-F238E27FC236}">
                <a16:creationId xmlns:a16="http://schemas.microsoft.com/office/drawing/2014/main" id="{8BCF2D52-DBEB-8C6E-6259-46AB3ACD50E6}"/>
              </a:ext>
            </a:extLst>
          </p:cNvPr>
          <p:cNvSpPr txBox="1"/>
          <p:nvPr/>
        </p:nvSpPr>
        <p:spPr>
          <a:xfrm>
            <a:off x="7864527" y="1922900"/>
            <a:ext cx="2888611" cy="849143"/>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忽视市场开拓型人材的培养，重硬件轻软件，重生产轻研发，重仿制轻独创，忽视设计、品牌和创新</a:t>
            </a:r>
          </a:p>
        </p:txBody>
      </p:sp>
      <p:sp>
        <p:nvSpPr>
          <p:cNvPr id="183" name="文本框 182">
            <a:extLst>
              <a:ext uri="{FF2B5EF4-FFF2-40B4-BE49-F238E27FC236}">
                <a16:creationId xmlns:a16="http://schemas.microsoft.com/office/drawing/2014/main" id="{67FFDCF5-D563-AA58-0F24-49AD093899F7}"/>
              </a:ext>
            </a:extLst>
          </p:cNvPr>
          <p:cNvSpPr txBox="1"/>
          <p:nvPr/>
        </p:nvSpPr>
        <p:spPr>
          <a:xfrm>
            <a:off x="1426572" y="2862530"/>
            <a:ext cx="9536602" cy="851259"/>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市场体系建设是影响市场流通的重要因素，目前我国缺乏成熟、高效的服装流通体系，缺乏像沃尔玛、日本迅销一类的大型服装流通企业</a:t>
            </a:r>
          </a:p>
          <a:p>
            <a:pPr>
              <a:lnSpc>
                <a:spcPct val="120000"/>
              </a:lnSpc>
            </a:pPr>
            <a:r>
              <a:rPr lang="zh-CN" altLang="en-US" sz="1400" dirty="0">
                <a:latin typeface="MiSans Light" panose="00000400000000000000" pitchFamily="2" charset="-122"/>
                <a:ea typeface="MiSans Light" panose="00000400000000000000" pitchFamily="2" charset="-122"/>
              </a:rPr>
              <a:t>诚信建设的缺乏导致我国市场效率低下的重要原因，企业间缺乏契约与诚信合作，造成交易成本高企，商品流通阻滞</a:t>
            </a:r>
          </a:p>
        </p:txBody>
      </p:sp>
      <p:sp>
        <p:nvSpPr>
          <p:cNvPr id="178" name="矩形 177">
            <a:extLst>
              <a:ext uri="{FF2B5EF4-FFF2-40B4-BE49-F238E27FC236}">
                <a16:creationId xmlns:a16="http://schemas.microsoft.com/office/drawing/2014/main" id="{2CE6F42C-43D0-97D9-599E-BE17198AA35C}"/>
              </a:ext>
            </a:extLst>
          </p:cNvPr>
          <p:cNvSpPr/>
          <p:nvPr/>
        </p:nvSpPr>
        <p:spPr>
          <a:xfrm>
            <a:off x="2730500" y="3969343"/>
            <a:ext cx="7709967" cy="1577708"/>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 name="矩形 7">
            <a:extLst>
              <a:ext uri="{FF2B5EF4-FFF2-40B4-BE49-F238E27FC236}">
                <a16:creationId xmlns:a16="http://schemas.microsoft.com/office/drawing/2014/main" id="{C7D81F68-57F8-C401-C0C4-5EC7750EF827}"/>
              </a:ext>
            </a:extLst>
          </p:cNvPr>
          <p:cNvSpPr/>
          <p:nvPr/>
        </p:nvSpPr>
        <p:spPr>
          <a:xfrm>
            <a:off x="2651419" y="4058243"/>
            <a:ext cx="7709967" cy="1577708"/>
          </a:xfrm>
          <a:prstGeom prst="rect">
            <a:avLst/>
          </a:prstGeom>
          <a:blipFill>
            <a:blip r:embed="rId4">
              <a:extLst>
                <a:ext uri="{BEBA8EAE-BF5A-486C-A8C5-ECC9F3942E4B}">
                  <a14:imgProps xmlns:a14="http://schemas.microsoft.com/office/drawing/2010/main">
                    <a14:imgLayer r:embed="rId5">
                      <a14:imgEffect>
                        <a14:saturation sat="0"/>
                      </a14:imgEffect>
                    </a14:imgLayer>
                  </a14:imgProps>
                </a:ext>
              </a:extLst>
            </a:blip>
            <a:srcRect/>
            <a:stretch>
              <a:fillRect l="12" t="-349790" r="-12" b="-1611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 name="矩形 6">
            <a:extLst>
              <a:ext uri="{FF2B5EF4-FFF2-40B4-BE49-F238E27FC236}">
                <a16:creationId xmlns:a16="http://schemas.microsoft.com/office/drawing/2014/main" id="{3785D1B5-DCD8-A782-A8C9-87C8AE64547D}"/>
              </a:ext>
            </a:extLst>
          </p:cNvPr>
          <p:cNvSpPr/>
          <p:nvPr/>
        </p:nvSpPr>
        <p:spPr>
          <a:xfrm>
            <a:off x="1498693" y="4283676"/>
            <a:ext cx="1966495" cy="5736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185" name="直接连接符 184">
            <a:extLst>
              <a:ext uri="{FF2B5EF4-FFF2-40B4-BE49-F238E27FC236}">
                <a16:creationId xmlns:a16="http://schemas.microsoft.com/office/drawing/2014/main" id="{00AFCD0D-FB36-B5F7-57FC-6BC9DF2DFE27}"/>
              </a:ext>
            </a:extLst>
          </p:cNvPr>
          <p:cNvCxnSpPr/>
          <p:nvPr/>
        </p:nvCxnSpPr>
        <p:spPr>
          <a:xfrm flipH="1">
            <a:off x="1763480" y="4552207"/>
            <a:ext cx="143692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6" name="任意多边形: 形状 185">
            <a:extLst>
              <a:ext uri="{FF2B5EF4-FFF2-40B4-BE49-F238E27FC236}">
                <a16:creationId xmlns:a16="http://schemas.microsoft.com/office/drawing/2014/main" id="{C4E436BA-BD33-A660-68D6-E739F7898193}"/>
              </a:ext>
            </a:extLst>
          </p:cNvPr>
          <p:cNvSpPr/>
          <p:nvPr/>
        </p:nvSpPr>
        <p:spPr>
          <a:xfrm rot="10800000" flipV="1">
            <a:off x="2888457" y="4395882"/>
            <a:ext cx="311943" cy="345820"/>
          </a:xfrm>
          <a:custGeom>
            <a:avLst/>
            <a:gdLst>
              <a:gd name="connsiteX0" fmla="*/ 627940 w 627940"/>
              <a:gd name="connsiteY0" fmla="*/ 0 h 1280467"/>
              <a:gd name="connsiteX1" fmla="*/ 0 w 627940"/>
              <a:gd name="connsiteY1" fmla="*/ 0 h 1280467"/>
              <a:gd name="connsiteX2" fmla="*/ 0 w 627940"/>
              <a:gd name="connsiteY2" fmla="*/ 639800 h 1280467"/>
              <a:gd name="connsiteX3" fmla="*/ 0 w 627940"/>
              <a:gd name="connsiteY3" fmla="*/ 640667 h 1280467"/>
              <a:gd name="connsiteX4" fmla="*/ 0 w 627940"/>
              <a:gd name="connsiteY4" fmla="*/ 1280467 h 1280467"/>
              <a:gd name="connsiteX5" fmla="*/ 627940 w 627940"/>
              <a:gd name="connsiteY5" fmla="*/ 1280467 h 1280467"/>
              <a:gd name="connsiteX6" fmla="*/ 126552 w 627940"/>
              <a:gd name="connsiteY6" fmla="*/ 652816 h 1280467"/>
              <a:gd name="connsiteX7" fmla="*/ 4215 w 627940"/>
              <a:gd name="connsiteY7" fmla="*/ 640234 h 1280467"/>
              <a:gd name="connsiteX8" fmla="*/ 126552 w 627940"/>
              <a:gd name="connsiteY8" fmla="*/ 627651 h 1280467"/>
              <a:gd name="connsiteX9" fmla="*/ 627940 w 627940"/>
              <a:gd name="connsiteY9" fmla="*/ 0 h 1280467"/>
              <a:gd name="connsiteX0" fmla="*/ 627940 w 627940"/>
              <a:gd name="connsiteY0" fmla="*/ 0 h 1280467"/>
              <a:gd name="connsiteX1" fmla="*/ 0 w 627940"/>
              <a:gd name="connsiteY1" fmla="*/ 639800 h 1280467"/>
              <a:gd name="connsiteX2" fmla="*/ 0 w 627940"/>
              <a:gd name="connsiteY2" fmla="*/ 640667 h 1280467"/>
              <a:gd name="connsiteX3" fmla="*/ 0 w 627940"/>
              <a:gd name="connsiteY3" fmla="*/ 1280467 h 1280467"/>
              <a:gd name="connsiteX4" fmla="*/ 627940 w 627940"/>
              <a:gd name="connsiteY4" fmla="*/ 1280467 h 1280467"/>
              <a:gd name="connsiteX5" fmla="*/ 126552 w 627940"/>
              <a:gd name="connsiteY5" fmla="*/ 652816 h 1280467"/>
              <a:gd name="connsiteX6" fmla="*/ 4215 w 627940"/>
              <a:gd name="connsiteY6" fmla="*/ 640234 h 1280467"/>
              <a:gd name="connsiteX7" fmla="*/ 126552 w 627940"/>
              <a:gd name="connsiteY7" fmla="*/ 627651 h 1280467"/>
              <a:gd name="connsiteX8" fmla="*/ 627940 w 627940"/>
              <a:gd name="connsiteY8" fmla="*/ 0 h 1280467"/>
              <a:gd name="connsiteX0" fmla="*/ 627940 w 719380"/>
              <a:gd name="connsiteY0" fmla="*/ 0 h 1280467"/>
              <a:gd name="connsiteX1" fmla="*/ 0 w 719380"/>
              <a:gd name="connsiteY1" fmla="*/ 639800 h 1280467"/>
              <a:gd name="connsiteX2" fmla="*/ 0 w 719380"/>
              <a:gd name="connsiteY2" fmla="*/ 640667 h 1280467"/>
              <a:gd name="connsiteX3" fmla="*/ 0 w 719380"/>
              <a:gd name="connsiteY3" fmla="*/ 1280467 h 1280467"/>
              <a:gd name="connsiteX4" fmla="*/ 627940 w 719380"/>
              <a:gd name="connsiteY4" fmla="*/ 1280467 h 1280467"/>
              <a:gd name="connsiteX5" fmla="*/ 126552 w 719380"/>
              <a:gd name="connsiteY5" fmla="*/ 652816 h 1280467"/>
              <a:gd name="connsiteX6" fmla="*/ 4215 w 719380"/>
              <a:gd name="connsiteY6" fmla="*/ 640234 h 1280467"/>
              <a:gd name="connsiteX7" fmla="*/ 126552 w 719380"/>
              <a:gd name="connsiteY7" fmla="*/ 627651 h 1280467"/>
              <a:gd name="connsiteX8" fmla="*/ 719380 w 719380"/>
              <a:gd name="connsiteY8" fmla="*/ 91440 h 128046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4215 w 719380"/>
              <a:gd name="connsiteY5" fmla="*/ 548794 h 1189027"/>
              <a:gd name="connsiteX6" fmla="*/ 126552 w 719380"/>
              <a:gd name="connsiteY6" fmla="*/ 536211 h 1189027"/>
              <a:gd name="connsiteX7" fmla="*/ 719380 w 719380"/>
              <a:gd name="connsiteY7" fmla="*/ 0 h 118902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126552 w 719380"/>
              <a:gd name="connsiteY5" fmla="*/ 536211 h 1189027"/>
              <a:gd name="connsiteX6" fmla="*/ 719380 w 719380"/>
              <a:gd name="connsiteY6" fmla="*/ 0 h 1189027"/>
              <a:gd name="connsiteX0" fmla="*/ 0 w 719380"/>
              <a:gd name="connsiteY0" fmla="*/ 548360 h 1189027"/>
              <a:gd name="connsiteX1" fmla="*/ 0 w 719380"/>
              <a:gd name="connsiteY1" fmla="*/ 549227 h 1189027"/>
              <a:gd name="connsiteX2" fmla="*/ 627940 w 719380"/>
              <a:gd name="connsiteY2" fmla="*/ 1189027 h 1189027"/>
              <a:gd name="connsiteX3" fmla="*/ 126552 w 719380"/>
              <a:gd name="connsiteY3" fmla="*/ 561376 h 1189027"/>
              <a:gd name="connsiteX4" fmla="*/ 126552 w 719380"/>
              <a:gd name="connsiteY4" fmla="*/ 536211 h 1189027"/>
              <a:gd name="connsiteX5" fmla="*/ 719380 w 719380"/>
              <a:gd name="connsiteY5" fmla="*/ 0 h 1189027"/>
              <a:gd name="connsiteX0" fmla="*/ 0 w 719380"/>
              <a:gd name="connsiteY0" fmla="*/ 548360 h 1189027"/>
              <a:gd name="connsiteX1" fmla="*/ 627940 w 719380"/>
              <a:gd name="connsiteY1" fmla="*/ 1189027 h 1189027"/>
              <a:gd name="connsiteX2" fmla="*/ 126552 w 719380"/>
              <a:gd name="connsiteY2" fmla="*/ 561376 h 1189027"/>
              <a:gd name="connsiteX3" fmla="*/ 126552 w 719380"/>
              <a:gd name="connsiteY3" fmla="*/ 536211 h 1189027"/>
              <a:gd name="connsiteX4" fmla="*/ 719380 w 719380"/>
              <a:gd name="connsiteY4" fmla="*/ 0 h 1189027"/>
              <a:gd name="connsiteX0" fmla="*/ 501388 w 592828"/>
              <a:gd name="connsiteY0" fmla="*/ 1189027 h 1189027"/>
              <a:gd name="connsiteX1" fmla="*/ 0 w 592828"/>
              <a:gd name="connsiteY1" fmla="*/ 561376 h 1189027"/>
              <a:gd name="connsiteX2" fmla="*/ 0 w 592828"/>
              <a:gd name="connsiteY2" fmla="*/ 536211 h 1189027"/>
              <a:gd name="connsiteX3" fmla="*/ 592828 w 592828"/>
              <a:gd name="connsiteY3" fmla="*/ 0 h 1189027"/>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Lst>
            <a:ahLst/>
            <a:cxnLst>
              <a:cxn ang="0">
                <a:pos x="connsiteX0" y="connsiteY0"/>
              </a:cxn>
              <a:cxn ang="0">
                <a:pos x="connsiteX1" y="connsiteY1"/>
              </a:cxn>
              <a:cxn ang="0">
                <a:pos x="connsiteX2" y="connsiteY2"/>
              </a:cxn>
              <a:cxn ang="0">
                <a:pos x="connsiteX3" y="connsiteY3"/>
              </a:cxn>
            </a:cxnLst>
            <a:rect l="l" t="t" r="r" b="b"/>
            <a:pathLst>
              <a:path w="592828" h="1225516">
                <a:moveTo>
                  <a:pt x="556355" y="1225516"/>
                </a:moveTo>
                <a:cubicBezTo>
                  <a:pt x="539442" y="915914"/>
                  <a:pt x="286142" y="621116"/>
                  <a:pt x="0" y="561376"/>
                </a:cubicBezTo>
                <a:lnTo>
                  <a:pt x="0" y="536211"/>
                </a:lnTo>
                <a:cubicBezTo>
                  <a:pt x="286142" y="476471"/>
                  <a:pt x="520414" y="286577"/>
                  <a:pt x="592828" y="0"/>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9" name="文本框 178">
            <a:extLst>
              <a:ext uri="{FF2B5EF4-FFF2-40B4-BE49-F238E27FC236}">
                <a16:creationId xmlns:a16="http://schemas.microsoft.com/office/drawing/2014/main" id="{A1E6CC87-8BFB-F4A9-5B7F-7F53140BA382}"/>
              </a:ext>
            </a:extLst>
          </p:cNvPr>
          <p:cNvSpPr txBox="1"/>
          <p:nvPr/>
        </p:nvSpPr>
        <p:spPr>
          <a:xfrm>
            <a:off x="1210658" y="1777615"/>
            <a:ext cx="1710223" cy="830997"/>
          </a:xfrm>
          <a:prstGeom prst="rect">
            <a:avLst/>
          </a:prstGeom>
          <a:noFill/>
        </p:spPr>
        <p:txBody>
          <a:bodyPr wrap="square" lIns="0" tIns="0" rIns="0" bIns="0" rtlCol="0">
            <a:noAutofit/>
          </a:bodyPr>
          <a:lstStyle/>
          <a:p>
            <a:pPr algn="ctr"/>
            <a:r>
              <a:rPr lang="en-US" altLang="zh-CN" sz="5400" dirty="0">
                <a:ln w="9525">
                  <a:solidFill>
                    <a:schemeClr val="bg1"/>
                  </a:solidFill>
                </a:ln>
                <a:noFill/>
                <a:latin typeface="Salvaje Display" panose="00000500000000000000" pitchFamily="50" charset="0"/>
                <a:ea typeface="MiSans Heavy" panose="00000A00000000000000" pitchFamily="2" charset="-122"/>
              </a:rPr>
              <a:t>01</a:t>
            </a:r>
            <a:endParaRPr lang="zh-CN" altLang="en-US" sz="5400" dirty="0">
              <a:ln w="9525">
                <a:solidFill>
                  <a:schemeClr val="bg1"/>
                </a:solidFill>
              </a:ln>
              <a:noFill/>
              <a:latin typeface="Salvaje Display" panose="00000500000000000000" pitchFamily="50" charset="0"/>
              <a:ea typeface="MiSans Heavy" panose="00000A00000000000000" pitchFamily="2" charset="-122"/>
            </a:endParaRPr>
          </a:p>
        </p:txBody>
      </p:sp>
      <p:sp>
        <p:nvSpPr>
          <p:cNvPr id="187" name="文本框 186">
            <a:extLst>
              <a:ext uri="{FF2B5EF4-FFF2-40B4-BE49-F238E27FC236}">
                <a16:creationId xmlns:a16="http://schemas.microsoft.com/office/drawing/2014/main" id="{CB59B52A-6443-2EE0-38FA-F9BA55324F58}"/>
              </a:ext>
            </a:extLst>
          </p:cNvPr>
          <p:cNvSpPr txBox="1"/>
          <p:nvPr/>
        </p:nvSpPr>
        <p:spPr>
          <a:xfrm>
            <a:off x="6033565" y="1777615"/>
            <a:ext cx="1710223" cy="830997"/>
          </a:xfrm>
          <a:prstGeom prst="rect">
            <a:avLst/>
          </a:prstGeom>
          <a:noFill/>
        </p:spPr>
        <p:txBody>
          <a:bodyPr wrap="square" lIns="0" tIns="0" rIns="0" bIns="0" rtlCol="0">
            <a:noAutofit/>
          </a:bodyPr>
          <a:lstStyle/>
          <a:p>
            <a:pPr algn="ctr"/>
            <a:r>
              <a:rPr lang="en-US" altLang="zh-CN" sz="5400" dirty="0">
                <a:ln w="9525">
                  <a:solidFill>
                    <a:schemeClr val="bg1"/>
                  </a:solidFill>
                </a:ln>
                <a:noFill/>
                <a:latin typeface="Salvaje Display" panose="00000500000000000000" pitchFamily="50" charset="0"/>
                <a:ea typeface="MiSans Heavy" panose="00000A00000000000000" pitchFamily="2" charset="-122"/>
              </a:rPr>
              <a:t>02</a:t>
            </a:r>
            <a:endParaRPr lang="zh-CN" altLang="en-US" sz="5400" dirty="0">
              <a:ln w="9525">
                <a:solidFill>
                  <a:schemeClr val="bg1"/>
                </a:solidFill>
              </a:ln>
              <a:noFill/>
              <a:latin typeface="Salvaje Display" panose="00000500000000000000" pitchFamily="50" charset="0"/>
              <a:ea typeface="MiSans Heavy" panose="00000A00000000000000" pitchFamily="2" charset="-122"/>
            </a:endParaRPr>
          </a:p>
        </p:txBody>
      </p:sp>
      <p:sp>
        <p:nvSpPr>
          <p:cNvPr id="103" name="文本框 102">
            <a:extLst>
              <a:ext uri="{FF2B5EF4-FFF2-40B4-BE49-F238E27FC236}">
                <a16:creationId xmlns:a16="http://schemas.microsoft.com/office/drawing/2014/main" id="{E85DDBEB-B28F-D33C-FD59-11EF9D44847A}"/>
              </a:ext>
            </a:extLst>
          </p:cNvPr>
          <p:cNvSpPr txBox="1"/>
          <p:nvPr/>
        </p:nvSpPr>
        <p:spPr>
          <a:xfrm rot="5400000">
            <a:off x="-1998272" y="3299090"/>
            <a:ext cx="5201882" cy="1107996"/>
          </a:xfrm>
          <a:prstGeom prst="rect">
            <a:avLst/>
          </a:prstGeom>
          <a:noFill/>
        </p:spPr>
        <p:txBody>
          <a:bodyPr wrap="square" rtlCol="0">
            <a:noAutofit/>
          </a:bodyPr>
          <a:lstStyle/>
          <a:p>
            <a:pPr algn="dist"/>
            <a:r>
              <a:rPr lang="en-US" altLang="zh-CN" sz="6600" i="1" dirty="0">
                <a:solidFill>
                  <a:schemeClr val="tx1">
                    <a:alpha val="20000"/>
                  </a:schemeClr>
                </a:solidFill>
                <a:latin typeface="Salvaje Display" panose="00000500000000000000" pitchFamily="50" charset="0"/>
                <a:ea typeface="MiSans Heavy" panose="00000A00000000000000" pitchFamily="2" charset="-122"/>
              </a:rPr>
              <a:t>PART</a:t>
            </a:r>
            <a:r>
              <a:rPr lang="en-US" altLang="zh-CN" sz="6600" i="1" dirty="0">
                <a:latin typeface="Salvaje Display" panose="00000500000000000000" pitchFamily="50" charset="0"/>
                <a:ea typeface="MiSans Heavy" panose="00000A00000000000000" pitchFamily="2" charset="-122"/>
              </a:rPr>
              <a:t> 	</a:t>
            </a:r>
            <a:r>
              <a:rPr lang="en-US" altLang="zh-CN" sz="6600" i="1" dirty="0">
                <a:solidFill>
                  <a:schemeClr val="tx1">
                    <a:alpha val="50000"/>
                  </a:schemeClr>
                </a:solidFill>
                <a:latin typeface="Salvaje Display" panose="00000500000000000000" pitchFamily="50" charset="0"/>
                <a:ea typeface="MiSans Heavy" panose="00000A00000000000000" pitchFamily="2" charset="-122"/>
              </a:rPr>
              <a:t>TWO</a:t>
            </a:r>
            <a:endParaRPr lang="zh-CN" altLang="en-US" sz="6600" i="1" dirty="0">
              <a:solidFill>
                <a:schemeClr val="tx1">
                  <a:alpha val="50000"/>
                </a:schemeClr>
              </a:solidFill>
              <a:latin typeface="Salvaje Display" panose="00000500000000000000" pitchFamily="50" charset="0"/>
              <a:ea typeface="MiSans Heavy" panose="00000A00000000000000" pitchFamily="2" charset="-122"/>
            </a:endParaRPr>
          </a:p>
        </p:txBody>
      </p:sp>
      <p:pic>
        <p:nvPicPr>
          <p:cNvPr id="104" name="图片 103">
            <a:extLst>
              <a:ext uri="{FF2B5EF4-FFF2-40B4-BE49-F238E27FC236}">
                <a16:creationId xmlns:a16="http://schemas.microsoft.com/office/drawing/2014/main" id="{AD879139-69C7-74FD-A7DF-651A6A3B4046}"/>
              </a:ext>
            </a:extLst>
          </p:cNvPr>
          <p:cNvPicPr>
            <a:picLocks noChangeAspect="1"/>
          </p:cNvPicPr>
          <p:nvPr/>
        </p:nvPicPr>
        <p:blipFill>
          <a:blip r:embed="rId6"/>
          <a:stretch>
            <a:fillRect/>
          </a:stretch>
        </p:blipFill>
        <p:spPr>
          <a:xfrm>
            <a:off x="9447180" y="4375579"/>
            <a:ext cx="2316681" cy="1835055"/>
          </a:xfrm>
          <a:prstGeom prst="rect">
            <a:avLst/>
          </a:prstGeom>
        </p:spPr>
      </p:pic>
    </p:spTree>
    <p:extLst>
      <p:ext uri="{BB962C8B-B14F-4D97-AF65-F5344CB8AC3E}">
        <p14:creationId xmlns:p14="http://schemas.microsoft.com/office/powerpoint/2010/main" val="2465214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78298" y="17655"/>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008</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a:latin typeface="字制区喜脉体" panose="02000603000000000000" pitchFamily="2" charset="-122"/>
                <a:ea typeface="字制区喜脉体" panose="02000603000000000000" pitchFamily="2" charset="-122"/>
              </a:rPr>
              <a:t>公司市场分析</a:t>
            </a:r>
            <a:endParaRPr lang="zh-CN" altLang="en-US" sz="3200" dirty="0">
              <a:latin typeface="字制区喜脉体" panose="02000603000000000000" pitchFamily="2" charset="-122"/>
              <a:ea typeface="字制区喜脉体" panose="02000603000000000000" pitchFamily="2" charset="-122"/>
            </a:endParaRP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a:t>
            </a:r>
          </a:p>
          <a:p>
            <a:r>
              <a:rPr lang="en-US" altLang="zh-CN" sz="1400" dirty="0">
                <a:latin typeface="MiSans ExtraLight" panose="00000300000000000000" pitchFamily="2" charset="-122"/>
                <a:ea typeface="MiSans ExtraLight" panose="00000300000000000000" pitchFamily="2" charset="-122"/>
              </a:rPr>
              <a:t>MARKET ANALYSIS</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5" name="椭圆 4">
            <a:extLst>
              <a:ext uri="{FF2B5EF4-FFF2-40B4-BE49-F238E27FC236}">
                <a16:creationId xmlns:a16="http://schemas.microsoft.com/office/drawing/2014/main" id="{548B747C-3222-8423-5933-38103287F531}"/>
              </a:ext>
            </a:extLst>
          </p:cNvPr>
          <p:cNvSpPr/>
          <p:nvPr/>
        </p:nvSpPr>
        <p:spPr>
          <a:xfrm>
            <a:off x="1464506" y="3001398"/>
            <a:ext cx="265994" cy="265994"/>
          </a:xfrm>
          <a:prstGeom prst="ellipse">
            <a:avLst/>
          </a:prstGeom>
          <a:noFill/>
          <a:ln w="19050">
            <a:solidFill>
              <a:schemeClr val="accent2"/>
            </a:solidFill>
          </a:ln>
          <a:effectLst>
            <a:glow rad="50800">
              <a:schemeClr val="accent2">
                <a:alpha val="5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0" name="椭圆 179">
            <a:extLst>
              <a:ext uri="{FF2B5EF4-FFF2-40B4-BE49-F238E27FC236}">
                <a16:creationId xmlns:a16="http://schemas.microsoft.com/office/drawing/2014/main" id="{C4CFBEBB-E96A-800F-F0B5-07177BB761DF}"/>
              </a:ext>
            </a:extLst>
          </p:cNvPr>
          <p:cNvSpPr/>
          <p:nvPr/>
        </p:nvSpPr>
        <p:spPr>
          <a:xfrm>
            <a:off x="6917076" y="3001398"/>
            <a:ext cx="265994" cy="265994"/>
          </a:xfrm>
          <a:prstGeom prst="ellipse">
            <a:avLst/>
          </a:prstGeom>
          <a:solidFill>
            <a:schemeClr val="accent4"/>
          </a:solidFill>
          <a:ln w="19050">
            <a:solidFill>
              <a:schemeClr val="accent4"/>
            </a:solidFill>
          </a:ln>
          <a:effectLst>
            <a:glow rad="50800">
              <a:srgbClr val="9A40E4">
                <a:alpha val="5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2" name="椭圆 181">
            <a:extLst>
              <a:ext uri="{FF2B5EF4-FFF2-40B4-BE49-F238E27FC236}">
                <a16:creationId xmlns:a16="http://schemas.microsoft.com/office/drawing/2014/main" id="{831C4B99-BDD8-8651-1022-52CE1DF8C2EB}"/>
              </a:ext>
            </a:extLst>
          </p:cNvPr>
          <p:cNvSpPr/>
          <p:nvPr/>
        </p:nvSpPr>
        <p:spPr>
          <a:xfrm>
            <a:off x="4210501" y="3001398"/>
            <a:ext cx="265994" cy="265994"/>
          </a:xfrm>
          <a:prstGeom prst="ellipse">
            <a:avLst/>
          </a:prstGeom>
          <a:noFill/>
          <a:ln w="19050">
            <a:solidFill>
              <a:schemeClr val="accent2"/>
            </a:solidFill>
          </a:ln>
          <a:effectLst>
            <a:glow rad="50800">
              <a:schemeClr val="accent2">
                <a:alpha val="5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85" name="椭圆 184">
            <a:extLst>
              <a:ext uri="{FF2B5EF4-FFF2-40B4-BE49-F238E27FC236}">
                <a16:creationId xmlns:a16="http://schemas.microsoft.com/office/drawing/2014/main" id="{1FD4115C-C817-C0DC-0D69-ACEB8ECC34A3}"/>
              </a:ext>
            </a:extLst>
          </p:cNvPr>
          <p:cNvSpPr/>
          <p:nvPr/>
        </p:nvSpPr>
        <p:spPr>
          <a:xfrm>
            <a:off x="9565028" y="3001398"/>
            <a:ext cx="265994" cy="265994"/>
          </a:xfrm>
          <a:prstGeom prst="ellipse">
            <a:avLst/>
          </a:prstGeom>
          <a:noFill/>
          <a:ln w="19050">
            <a:solidFill>
              <a:schemeClr val="accent2"/>
            </a:solidFill>
          </a:ln>
          <a:effectLst>
            <a:glow rad="50800">
              <a:schemeClr val="accent2">
                <a:alpha val="5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9" name="直接连接符 8">
            <a:extLst>
              <a:ext uri="{FF2B5EF4-FFF2-40B4-BE49-F238E27FC236}">
                <a16:creationId xmlns:a16="http://schemas.microsoft.com/office/drawing/2014/main" id="{99D1E612-3476-18C4-2A9A-D4AB0DC5316F}"/>
              </a:ext>
            </a:extLst>
          </p:cNvPr>
          <p:cNvCxnSpPr>
            <a:cxnSpLocks/>
            <a:stCxn id="5" idx="6"/>
            <a:endCxn id="182" idx="2"/>
          </p:cNvCxnSpPr>
          <p:nvPr/>
        </p:nvCxnSpPr>
        <p:spPr>
          <a:xfrm>
            <a:off x="1730500" y="3134395"/>
            <a:ext cx="248000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6" name="直接连接符 185">
            <a:extLst>
              <a:ext uri="{FF2B5EF4-FFF2-40B4-BE49-F238E27FC236}">
                <a16:creationId xmlns:a16="http://schemas.microsoft.com/office/drawing/2014/main" id="{43B660AB-D3BF-5EF1-3548-F69B75002B95}"/>
              </a:ext>
            </a:extLst>
          </p:cNvPr>
          <p:cNvCxnSpPr>
            <a:cxnSpLocks/>
            <a:stCxn id="182" idx="6"/>
            <a:endCxn id="180" idx="2"/>
          </p:cNvCxnSpPr>
          <p:nvPr/>
        </p:nvCxnSpPr>
        <p:spPr>
          <a:xfrm>
            <a:off x="4476495" y="3134395"/>
            <a:ext cx="244058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7" name="直接连接符 186">
            <a:extLst>
              <a:ext uri="{FF2B5EF4-FFF2-40B4-BE49-F238E27FC236}">
                <a16:creationId xmlns:a16="http://schemas.microsoft.com/office/drawing/2014/main" id="{DE7014D6-303D-53D2-7D3A-65B23D8BE3FE}"/>
              </a:ext>
            </a:extLst>
          </p:cNvPr>
          <p:cNvCxnSpPr>
            <a:cxnSpLocks/>
            <a:stCxn id="180" idx="6"/>
            <a:endCxn id="185" idx="2"/>
          </p:cNvCxnSpPr>
          <p:nvPr/>
        </p:nvCxnSpPr>
        <p:spPr>
          <a:xfrm>
            <a:off x="7183070" y="3134395"/>
            <a:ext cx="238195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89" name="文本框 188">
            <a:extLst>
              <a:ext uri="{FF2B5EF4-FFF2-40B4-BE49-F238E27FC236}">
                <a16:creationId xmlns:a16="http://schemas.microsoft.com/office/drawing/2014/main" id="{65EF80E3-FA76-ABD5-84D7-61AAA2397063}"/>
              </a:ext>
            </a:extLst>
          </p:cNvPr>
          <p:cNvSpPr txBox="1"/>
          <p:nvPr/>
        </p:nvSpPr>
        <p:spPr>
          <a:xfrm>
            <a:off x="1400608" y="3973385"/>
            <a:ext cx="2103467" cy="1368323"/>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品牌与设计的竞争突破了服装行业传统的利润空间，使其成为国际上先进服装公司竞争的主要手段</a:t>
            </a:r>
          </a:p>
        </p:txBody>
      </p:sp>
      <p:sp>
        <p:nvSpPr>
          <p:cNvPr id="190" name="文本框 189">
            <a:extLst>
              <a:ext uri="{FF2B5EF4-FFF2-40B4-BE49-F238E27FC236}">
                <a16:creationId xmlns:a16="http://schemas.microsoft.com/office/drawing/2014/main" id="{898789BA-C618-7CCA-7D60-8000FF13185B}"/>
              </a:ext>
            </a:extLst>
          </p:cNvPr>
          <p:cNvSpPr txBox="1"/>
          <p:nvPr/>
        </p:nvSpPr>
        <p:spPr>
          <a:xfrm>
            <a:off x="1377944" y="3565210"/>
            <a:ext cx="2511034" cy="461665"/>
          </a:xfrm>
          <a:prstGeom prst="rect">
            <a:avLst/>
          </a:prstGeom>
          <a:noFill/>
        </p:spPr>
        <p:txBody>
          <a:bodyPr wrap="square">
            <a:noAutofit/>
          </a:bodyPr>
          <a:lstStyle/>
          <a:p>
            <a:r>
              <a:rPr lang="en-US" altLang="zh-CN" sz="2400" b="1" i="1" dirty="0">
                <a:solidFill>
                  <a:schemeClr val="lt1"/>
                </a:solidFill>
                <a:effectLst>
                  <a:outerShdw blurRad="38100" dist="38100" dir="2700000" algn="tl">
                    <a:srgbClr val="000000">
                      <a:alpha val="43137"/>
                    </a:srgbClr>
                  </a:outerShdw>
                </a:effectLst>
                <a:latin typeface="MiSans Medium" panose="00000600000000000000" pitchFamily="2" charset="-122"/>
                <a:ea typeface="MiSans Medium" panose="00000600000000000000" pitchFamily="2" charset="-122"/>
              </a:rPr>
              <a:t>STRENGTHS</a:t>
            </a:r>
            <a:endParaRPr lang="zh-CN" altLang="en-US" sz="2400" b="1" i="1" dirty="0">
              <a:solidFill>
                <a:schemeClr val="lt1"/>
              </a:solidFill>
              <a:effectLst>
                <a:outerShdw blurRad="38100" dist="38100" dir="2700000" algn="tl">
                  <a:srgbClr val="000000">
                    <a:alpha val="43137"/>
                  </a:srgbClr>
                </a:outerShdw>
              </a:effectLst>
              <a:latin typeface="MiSans Medium" panose="00000600000000000000" pitchFamily="2" charset="-122"/>
              <a:ea typeface="MiSans Medium" panose="00000600000000000000" pitchFamily="2" charset="-122"/>
            </a:endParaRPr>
          </a:p>
        </p:txBody>
      </p:sp>
      <p:sp>
        <p:nvSpPr>
          <p:cNvPr id="191" name="文本框 190">
            <a:extLst>
              <a:ext uri="{FF2B5EF4-FFF2-40B4-BE49-F238E27FC236}">
                <a16:creationId xmlns:a16="http://schemas.microsoft.com/office/drawing/2014/main" id="{7CB3B331-6310-AEF7-4DDA-762875EDD930}"/>
              </a:ext>
            </a:extLst>
          </p:cNvPr>
          <p:cNvSpPr txBox="1"/>
          <p:nvPr/>
        </p:nvSpPr>
        <p:spPr>
          <a:xfrm>
            <a:off x="4138505" y="3973385"/>
            <a:ext cx="2103467" cy="1368323"/>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即更高层次的竞争。随着现代社会文明的发展，服装已突破其遮体御寒、美化使用功能，逐渐被赋予丰富的文化内涵</a:t>
            </a:r>
          </a:p>
        </p:txBody>
      </p:sp>
      <p:sp>
        <p:nvSpPr>
          <p:cNvPr id="192" name="文本框 191">
            <a:extLst>
              <a:ext uri="{FF2B5EF4-FFF2-40B4-BE49-F238E27FC236}">
                <a16:creationId xmlns:a16="http://schemas.microsoft.com/office/drawing/2014/main" id="{0D6E2C4E-EA7D-4DF8-9051-4630BC2DAFC2}"/>
              </a:ext>
            </a:extLst>
          </p:cNvPr>
          <p:cNvSpPr txBox="1"/>
          <p:nvPr/>
        </p:nvSpPr>
        <p:spPr>
          <a:xfrm>
            <a:off x="4115841" y="3565210"/>
            <a:ext cx="2511034" cy="461665"/>
          </a:xfrm>
          <a:prstGeom prst="rect">
            <a:avLst/>
          </a:prstGeom>
          <a:noFill/>
        </p:spPr>
        <p:txBody>
          <a:bodyPr wrap="square">
            <a:noAutofit/>
          </a:bodyPr>
          <a:lstStyle/>
          <a:p>
            <a:r>
              <a:rPr lang="en-US" altLang="zh-CN" sz="2400" b="1" i="1" dirty="0">
                <a:solidFill>
                  <a:schemeClr val="lt1"/>
                </a:solidFill>
                <a:latin typeface="MiSans Medium" panose="00000600000000000000" pitchFamily="2" charset="-122"/>
                <a:ea typeface="MiSans Medium" panose="00000600000000000000" pitchFamily="2" charset="-122"/>
              </a:rPr>
              <a:t>WEAKNESSES</a:t>
            </a:r>
            <a:endParaRPr lang="zh-CN" altLang="en-US" sz="2400" b="1" i="1" dirty="0">
              <a:solidFill>
                <a:schemeClr val="lt1"/>
              </a:solidFill>
              <a:latin typeface="MiSans Medium" panose="00000600000000000000" pitchFamily="2" charset="-122"/>
              <a:ea typeface="MiSans Medium" panose="00000600000000000000" pitchFamily="2" charset="-122"/>
            </a:endParaRPr>
          </a:p>
        </p:txBody>
      </p:sp>
      <p:sp>
        <p:nvSpPr>
          <p:cNvPr id="193" name="文本框 192">
            <a:extLst>
              <a:ext uri="{FF2B5EF4-FFF2-40B4-BE49-F238E27FC236}">
                <a16:creationId xmlns:a16="http://schemas.microsoft.com/office/drawing/2014/main" id="{624F0D76-9A5B-9A6F-78EF-4C1F5347B0B7}"/>
              </a:ext>
            </a:extLst>
          </p:cNvPr>
          <p:cNvSpPr txBox="1"/>
          <p:nvPr/>
        </p:nvSpPr>
        <p:spPr>
          <a:xfrm>
            <a:off x="6847355" y="3973385"/>
            <a:ext cx="2103467" cy="1368323"/>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物流业的发展国际上品牌营销已从制造商品牌向零售商品牌过渡，流通能力成为品牌竞争的重要手段</a:t>
            </a:r>
          </a:p>
        </p:txBody>
      </p:sp>
      <p:sp>
        <p:nvSpPr>
          <p:cNvPr id="194" name="文本框 193">
            <a:extLst>
              <a:ext uri="{FF2B5EF4-FFF2-40B4-BE49-F238E27FC236}">
                <a16:creationId xmlns:a16="http://schemas.microsoft.com/office/drawing/2014/main" id="{00094472-299D-742F-6E8E-412B74974907}"/>
              </a:ext>
            </a:extLst>
          </p:cNvPr>
          <p:cNvSpPr txBox="1"/>
          <p:nvPr/>
        </p:nvSpPr>
        <p:spPr>
          <a:xfrm>
            <a:off x="6839931" y="3565210"/>
            <a:ext cx="2511034" cy="461665"/>
          </a:xfrm>
          <a:prstGeom prst="rect">
            <a:avLst/>
          </a:prstGeom>
          <a:noFill/>
        </p:spPr>
        <p:txBody>
          <a:bodyPr wrap="square">
            <a:noAutofit/>
          </a:bodyPr>
          <a:lstStyle/>
          <a:p>
            <a:r>
              <a:rPr lang="en-US" altLang="zh-CN" sz="2400" b="1" i="1" dirty="0">
                <a:solidFill>
                  <a:schemeClr val="lt1"/>
                </a:solidFill>
                <a:latin typeface="MiSans Medium" panose="00000600000000000000" pitchFamily="2" charset="-122"/>
                <a:ea typeface="MiSans Medium" panose="00000600000000000000" pitchFamily="2" charset="-122"/>
              </a:rPr>
              <a:t>OPPORTUNITY</a:t>
            </a:r>
            <a:endParaRPr lang="zh-CN" altLang="en-US" sz="2400" b="1" i="1" dirty="0">
              <a:solidFill>
                <a:schemeClr val="lt1"/>
              </a:solidFill>
              <a:latin typeface="MiSans Medium" panose="00000600000000000000" pitchFamily="2" charset="-122"/>
              <a:ea typeface="MiSans Medium" panose="00000600000000000000" pitchFamily="2" charset="-122"/>
            </a:endParaRPr>
          </a:p>
        </p:txBody>
      </p:sp>
      <p:sp>
        <p:nvSpPr>
          <p:cNvPr id="195" name="文本框 194">
            <a:extLst>
              <a:ext uri="{FF2B5EF4-FFF2-40B4-BE49-F238E27FC236}">
                <a16:creationId xmlns:a16="http://schemas.microsoft.com/office/drawing/2014/main" id="{8901A73F-1877-DA67-AA7B-B5475E5C8E5B}"/>
              </a:ext>
            </a:extLst>
          </p:cNvPr>
          <p:cNvSpPr txBox="1"/>
          <p:nvPr/>
        </p:nvSpPr>
        <p:spPr>
          <a:xfrm>
            <a:off x="9450712" y="3973385"/>
            <a:ext cx="2103467" cy="1368323"/>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由于服装行业能够大量吸收劳动力就业，且投资少，见效快，进入壁垒低，特别是许多面料商向服装下游的扩张</a:t>
            </a:r>
          </a:p>
        </p:txBody>
      </p:sp>
      <p:sp>
        <p:nvSpPr>
          <p:cNvPr id="196" name="文本框 195">
            <a:extLst>
              <a:ext uri="{FF2B5EF4-FFF2-40B4-BE49-F238E27FC236}">
                <a16:creationId xmlns:a16="http://schemas.microsoft.com/office/drawing/2014/main" id="{AE362A28-7FFC-581B-8382-D7CDE405A964}"/>
              </a:ext>
            </a:extLst>
          </p:cNvPr>
          <p:cNvSpPr txBox="1"/>
          <p:nvPr/>
        </p:nvSpPr>
        <p:spPr>
          <a:xfrm>
            <a:off x="9466548" y="3565210"/>
            <a:ext cx="2511034" cy="461665"/>
          </a:xfrm>
          <a:prstGeom prst="rect">
            <a:avLst/>
          </a:prstGeom>
          <a:noFill/>
        </p:spPr>
        <p:txBody>
          <a:bodyPr wrap="square">
            <a:noAutofit/>
          </a:bodyPr>
          <a:lstStyle/>
          <a:p>
            <a:r>
              <a:rPr lang="en-US" altLang="zh-CN" sz="2400" b="1" i="1" dirty="0">
                <a:solidFill>
                  <a:schemeClr val="lt1"/>
                </a:solidFill>
                <a:latin typeface="MiSans Medium" panose="00000600000000000000" pitchFamily="2" charset="-122"/>
                <a:ea typeface="MiSans Medium" panose="00000600000000000000" pitchFamily="2" charset="-122"/>
              </a:rPr>
              <a:t>THREATS</a:t>
            </a:r>
            <a:endParaRPr lang="zh-CN" altLang="en-US" sz="2400" b="1" i="1" dirty="0">
              <a:solidFill>
                <a:schemeClr val="lt1"/>
              </a:solidFill>
              <a:latin typeface="MiSans Medium" panose="00000600000000000000" pitchFamily="2" charset="-122"/>
              <a:ea typeface="MiSans Medium" panose="00000600000000000000" pitchFamily="2" charset="-122"/>
            </a:endParaRPr>
          </a:p>
        </p:txBody>
      </p:sp>
      <p:sp>
        <p:nvSpPr>
          <p:cNvPr id="20" name="文本框 19">
            <a:extLst>
              <a:ext uri="{FF2B5EF4-FFF2-40B4-BE49-F238E27FC236}">
                <a16:creationId xmlns:a16="http://schemas.microsoft.com/office/drawing/2014/main" id="{423051AF-2B41-5F9D-66CE-A28180B8CBBD}"/>
              </a:ext>
            </a:extLst>
          </p:cNvPr>
          <p:cNvSpPr txBox="1"/>
          <p:nvPr/>
        </p:nvSpPr>
        <p:spPr>
          <a:xfrm>
            <a:off x="1374621" y="2240109"/>
            <a:ext cx="813122" cy="707886"/>
          </a:xfrm>
          <a:prstGeom prst="rect">
            <a:avLst/>
          </a:prstGeom>
          <a:noFill/>
        </p:spPr>
        <p:txBody>
          <a:bodyPr wrap="square" rtlCol="0">
            <a:noAutofit/>
          </a:bodyPr>
          <a:lstStyle/>
          <a:p>
            <a:r>
              <a:rPr lang="en-US" altLang="zh-CN" sz="4000" dirty="0">
                <a:solidFill>
                  <a:schemeClr val="bg1"/>
                </a:solidFill>
                <a:latin typeface="Salvaje Display" panose="00000500000000000000" pitchFamily="50" charset="0"/>
                <a:ea typeface="MiSans Heavy" panose="00000A00000000000000" pitchFamily="2" charset="-122"/>
              </a:rPr>
              <a:t>S</a:t>
            </a:r>
            <a:endParaRPr lang="zh-CN" altLang="en-US" sz="4000" dirty="0">
              <a:solidFill>
                <a:schemeClr val="bg1"/>
              </a:solidFill>
              <a:latin typeface="Salvaje Display" panose="00000500000000000000" pitchFamily="50" charset="0"/>
              <a:ea typeface="MiSans Heavy" panose="00000A00000000000000" pitchFamily="2" charset="-122"/>
            </a:endParaRPr>
          </a:p>
        </p:txBody>
      </p:sp>
      <p:sp>
        <p:nvSpPr>
          <p:cNvPr id="197" name="文本框 196">
            <a:extLst>
              <a:ext uri="{FF2B5EF4-FFF2-40B4-BE49-F238E27FC236}">
                <a16:creationId xmlns:a16="http://schemas.microsoft.com/office/drawing/2014/main" id="{BE20ED56-6882-EB3D-00EA-39A056E7E6D1}"/>
              </a:ext>
            </a:extLst>
          </p:cNvPr>
          <p:cNvSpPr txBox="1"/>
          <p:nvPr/>
        </p:nvSpPr>
        <p:spPr>
          <a:xfrm>
            <a:off x="4113124" y="2240109"/>
            <a:ext cx="813122" cy="707886"/>
          </a:xfrm>
          <a:prstGeom prst="rect">
            <a:avLst/>
          </a:prstGeom>
          <a:noFill/>
        </p:spPr>
        <p:txBody>
          <a:bodyPr wrap="square" rtlCol="0">
            <a:noAutofit/>
          </a:bodyPr>
          <a:lstStyle/>
          <a:p>
            <a:r>
              <a:rPr lang="en-US" altLang="zh-CN" sz="4000" dirty="0">
                <a:solidFill>
                  <a:schemeClr val="bg1"/>
                </a:solidFill>
                <a:latin typeface="Salvaje Display" panose="00000500000000000000" pitchFamily="50" charset="0"/>
                <a:ea typeface="MiSans Heavy" panose="00000A00000000000000" pitchFamily="2" charset="-122"/>
              </a:rPr>
              <a:t>W</a:t>
            </a:r>
            <a:endParaRPr lang="zh-CN" altLang="en-US" sz="4000" dirty="0">
              <a:solidFill>
                <a:schemeClr val="bg1"/>
              </a:solidFill>
              <a:latin typeface="Salvaje Display" panose="00000500000000000000" pitchFamily="50" charset="0"/>
              <a:ea typeface="MiSans Heavy" panose="00000A00000000000000" pitchFamily="2" charset="-122"/>
            </a:endParaRPr>
          </a:p>
        </p:txBody>
      </p:sp>
      <p:sp>
        <p:nvSpPr>
          <p:cNvPr id="198" name="文本框 197">
            <a:extLst>
              <a:ext uri="{FF2B5EF4-FFF2-40B4-BE49-F238E27FC236}">
                <a16:creationId xmlns:a16="http://schemas.microsoft.com/office/drawing/2014/main" id="{ACE660B6-D78F-0923-8399-C6CF799FDAA3}"/>
              </a:ext>
            </a:extLst>
          </p:cNvPr>
          <p:cNvSpPr txBox="1"/>
          <p:nvPr/>
        </p:nvSpPr>
        <p:spPr>
          <a:xfrm>
            <a:off x="6814326" y="2240109"/>
            <a:ext cx="813122" cy="707886"/>
          </a:xfrm>
          <a:prstGeom prst="rect">
            <a:avLst/>
          </a:prstGeom>
          <a:noFill/>
        </p:spPr>
        <p:txBody>
          <a:bodyPr wrap="square" rtlCol="0">
            <a:noAutofit/>
          </a:bodyPr>
          <a:lstStyle/>
          <a:p>
            <a:r>
              <a:rPr lang="en-US" altLang="zh-CN" sz="4000" dirty="0">
                <a:solidFill>
                  <a:schemeClr val="bg1"/>
                </a:solidFill>
                <a:latin typeface="Salvaje Display" panose="00000500000000000000" pitchFamily="50" charset="0"/>
                <a:ea typeface="MiSans Heavy" panose="00000A00000000000000" pitchFamily="2" charset="-122"/>
              </a:rPr>
              <a:t>O</a:t>
            </a:r>
            <a:endParaRPr lang="zh-CN" altLang="en-US" sz="4000" dirty="0">
              <a:solidFill>
                <a:schemeClr val="bg1"/>
              </a:solidFill>
              <a:latin typeface="Salvaje Display" panose="00000500000000000000" pitchFamily="50" charset="0"/>
              <a:ea typeface="MiSans Heavy" panose="00000A00000000000000" pitchFamily="2" charset="-122"/>
            </a:endParaRPr>
          </a:p>
        </p:txBody>
      </p:sp>
      <p:sp>
        <p:nvSpPr>
          <p:cNvPr id="201" name="文本框 200">
            <a:extLst>
              <a:ext uri="{FF2B5EF4-FFF2-40B4-BE49-F238E27FC236}">
                <a16:creationId xmlns:a16="http://schemas.microsoft.com/office/drawing/2014/main" id="{251EB00B-08BB-FF65-A244-C78BA4231A26}"/>
              </a:ext>
            </a:extLst>
          </p:cNvPr>
          <p:cNvSpPr txBox="1"/>
          <p:nvPr/>
        </p:nvSpPr>
        <p:spPr>
          <a:xfrm>
            <a:off x="9443901" y="2240109"/>
            <a:ext cx="813122" cy="707886"/>
          </a:xfrm>
          <a:prstGeom prst="rect">
            <a:avLst/>
          </a:prstGeom>
          <a:noFill/>
        </p:spPr>
        <p:txBody>
          <a:bodyPr wrap="square" rtlCol="0">
            <a:noAutofit/>
          </a:bodyPr>
          <a:lstStyle/>
          <a:p>
            <a:r>
              <a:rPr lang="en-US" altLang="zh-CN" sz="4000" dirty="0">
                <a:solidFill>
                  <a:schemeClr val="bg1"/>
                </a:solidFill>
                <a:latin typeface="Salvaje Display" panose="00000500000000000000" pitchFamily="50" charset="0"/>
                <a:ea typeface="MiSans Heavy" panose="00000A00000000000000" pitchFamily="2" charset="-122"/>
              </a:rPr>
              <a:t>T</a:t>
            </a:r>
            <a:endParaRPr lang="zh-CN" altLang="en-US" sz="4000" dirty="0">
              <a:solidFill>
                <a:schemeClr val="bg1"/>
              </a:solidFill>
              <a:latin typeface="Salvaje Display" panose="00000500000000000000" pitchFamily="50" charset="0"/>
              <a:ea typeface="MiSans Heavy" panose="00000A00000000000000" pitchFamily="2" charset="-122"/>
            </a:endParaRPr>
          </a:p>
        </p:txBody>
      </p:sp>
      <p:sp>
        <p:nvSpPr>
          <p:cNvPr id="202" name="文本框 201">
            <a:extLst>
              <a:ext uri="{FF2B5EF4-FFF2-40B4-BE49-F238E27FC236}">
                <a16:creationId xmlns:a16="http://schemas.microsoft.com/office/drawing/2014/main" id="{B020364F-1948-2EE9-02DD-D7AA551F8D64}"/>
              </a:ext>
            </a:extLst>
          </p:cNvPr>
          <p:cNvSpPr txBox="1"/>
          <p:nvPr/>
        </p:nvSpPr>
        <p:spPr>
          <a:xfrm>
            <a:off x="1450821" y="2227409"/>
            <a:ext cx="813122" cy="707886"/>
          </a:xfrm>
          <a:prstGeom prst="rect">
            <a:avLst/>
          </a:prstGeom>
          <a:noFill/>
        </p:spPr>
        <p:txBody>
          <a:bodyPr wrap="square" rtlCol="0">
            <a:noAutofit/>
          </a:bodyPr>
          <a:lstStyle/>
          <a:p>
            <a:r>
              <a:rPr lang="en-US" altLang="zh-CN" sz="4000" dirty="0">
                <a:ln>
                  <a:solidFill>
                    <a:schemeClr val="bg1"/>
                  </a:solidFill>
                </a:ln>
                <a:noFill/>
                <a:latin typeface="Salvaje Display" panose="00000500000000000000" pitchFamily="50" charset="0"/>
                <a:ea typeface="MiSans Heavy" panose="00000A00000000000000" pitchFamily="2" charset="-122"/>
              </a:rPr>
              <a:t>S</a:t>
            </a:r>
            <a:endParaRPr lang="zh-CN" altLang="en-US" sz="4000" dirty="0">
              <a:ln>
                <a:solidFill>
                  <a:schemeClr val="bg1"/>
                </a:solidFill>
              </a:ln>
              <a:noFill/>
              <a:latin typeface="Salvaje Display" panose="00000500000000000000" pitchFamily="50" charset="0"/>
              <a:ea typeface="MiSans Heavy" panose="00000A00000000000000" pitchFamily="2" charset="-122"/>
            </a:endParaRPr>
          </a:p>
        </p:txBody>
      </p:sp>
      <p:sp>
        <p:nvSpPr>
          <p:cNvPr id="203" name="文本框 202">
            <a:extLst>
              <a:ext uri="{FF2B5EF4-FFF2-40B4-BE49-F238E27FC236}">
                <a16:creationId xmlns:a16="http://schemas.microsoft.com/office/drawing/2014/main" id="{EA2FCB02-6C29-EA79-FC21-E7C57E91219C}"/>
              </a:ext>
            </a:extLst>
          </p:cNvPr>
          <p:cNvSpPr txBox="1"/>
          <p:nvPr/>
        </p:nvSpPr>
        <p:spPr>
          <a:xfrm>
            <a:off x="4189324" y="2227409"/>
            <a:ext cx="813122" cy="707886"/>
          </a:xfrm>
          <a:prstGeom prst="rect">
            <a:avLst/>
          </a:prstGeom>
          <a:noFill/>
        </p:spPr>
        <p:txBody>
          <a:bodyPr wrap="square" rtlCol="0">
            <a:noAutofit/>
          </a:bodyPr>
          <a:lstStyle/>
          <a:p>
            <a:r>
              <a:rPr lang="en-US" altLang="zh-CN" sz="4000" dirty="0">
                <a:ln>
                  <a:solidFill>
                    <a:schemeClr val="bg1"/>
                  </a:solidFill>
                </a:ln>
                <a:noFill/>
                <a:latin typeface="Salvaje Display" panose="00000500000000000000" pitchFamily="50" charset="0"/>
                <a:ea typeface="MiSans Heavy" panose="00000A00000000000000" pitchFamily="2" charset="-122"/>
              </a:rPr>
              <a:t>W</a:t>
            </a:r>
            <a:endParaRPr lang="zh-CN" altLang="en-US" sz="4000" dirty="0">
              <a:ln>
                <a:solidFill>
                  <a:schemeClr val="bg1"/>
                </a:solidFill>
              </a:ln>
              <a:noFill/>
              <a:latin typeface="Salvaje Display" panose="00000500000000000000" pitchFamily="50" charset="0"/>
              <a:ea typeface="MiSans Heavy" panose="00000A00000000000000" pitchFamily="2" charset="-122"/>
            </a:endParaRPr>
          </a:p>
        </p:txBody>
      </p:sp>
      <p:sp>
        <p:nvSpPr>
          <p:cNvPr id="204" name="文本框 203">
            <a:extLst>
              <a:ext uri="{FF2B5EF4-FFF2-40B4-BE49-F238E27FC236}">
                <a16:creationId xmlns:a16="http://schemas.microsoft.com/office/drawing/2014/main" id="{E9330977-EE7A-4B92-38C7-8ED4DD7EBC4C}"/>
              </a:ext>
            </a:extLst>
          </p:cNvPr>
          <p:cNvSpPr txBox="1"/>
          <p:nvPr/>
        </p:nvSpPr>
        <p:spPr>
          <a:xfrm>
            <a:off x="6890526" y="2227409"/>
            <a:ext cx="813122" cy="707886"/>
          </a:xfrm>
          <a:prstGeom prst="rect">
            <a:avLst/>
          </a:prstGeom>
          <a:noFill/>
        </p:spPr>
        <p:txBody>
          <a:bodyPr wrap="square" rtlCol="0">
            <a:noAutofit/>
          </a:bodyPr>
          <a:lstStyle/>
          <a:p>
            <a:r>
              <a:rPr lang="en-US" altLang="zh-CN" sz="4000" dirty="0">
                <a:ln>
                  <a:solidFill>
                    <a:schemeClr val="bg1"/>
                  </a:solidFill>
                </a:ln>
                <a:noFill/>
                <a:latin typeface="Salvaje Display" panose="00000500000000000000" pitchFamily="50" charset="0"/>
                <a:ea typeface="MiSans Heavy" panose="00000A00000000000000" pitchFamily="2" charset="-122"/>
              </a:rPr>
              <a:t>O</a:t>
            </a:r>
            <a:endParaRPr lang="zh-CN" altLang="en-US" sz="4000" dirty="0">
              <a:ln>
                <a:solidFill>
                  <a:schemeClr val="bg1"/>
                </a:solidFill>
              </a:ln>
              <a:noFill/>
              <a:latin typeface="Salvaje Display" panose="00000500000000000000" pitchFamily="50" charset="0"/>
              <a:ea typeface="MiSans Heavy" panose="00000A00000000000000" pitchFamily="2" charset="-122"/>
            </a:endParaRPr>
          </a:p>
        </p:txBody>
      </p:sp>
      <p:sp>
        <p:nvSpPr>
          <p:cNvPr id="205" name="文本框 204">
            <a:extLst>
              <a:ext uri="{FF2B5EF4-FFF2-40B4-BE49-F238E27FC236}">
                <a16:creationId xmlns:a16="http://schemas.microsoft.com/office/drawing/2014/main" id="{B06C98FA-071F-4D57-05E2-7A1AB3953618}"/>
              </a:ext>
            </a:extLst>
          </p:cNvPr>
          <p:cNvSpPr txBox="1"/>
          <p:nvPr/>
        </p:nvSpPr>
        <p:spPr>
          <a:xfrm>
            <a:off x="9520101" y="2227409"/>
            <a:ext cx="813122" cy="707886"/>
          </a:xfrm>
          <a:prstGeom prst="rect">
            <a:avLst/>
          </a:prstGeom>
          <a:noFill/>
        </p:spPr>
        <p:txBody>
          <a:bodyPr wrap="square" rtlCol="0">
            <a:noAutofit/>
          </a:bodyPr>
          <a:lstStyle/>
          <a:p>
            <a:r>
              <a:rPr lang="en-US" altLang="zh-CN" sz="4000" dirty="0">
                <a:ln>
                  <a:solidFill>
                    <a:schemeClr val="bg1"/>
                  </a:solidFill>
                </a:ln>
                <a:noFill/>
                <a:latin typeface="Salvaje Display" panose="00000500000000000000" pitchFamily="50" charset="0"/>
                <a:ea typeface="MiSans Heavy" panose="00000A00000000000000" pitchFamily="2" charset="-122"/>
              </a:rPr>
              <a:t>T</a:t>
            </a:r>
            <a:endParaRPr lang="zh-CN" altLang="en-US" sz="4000" dirty="0">
              <a:ln>
                <a:solidFill>
                  <a:schemeClr val="bg1"/>
                </a:solidFill>
              </a:ln>
              <a:noFill/>
              <a:latin typeface="Salvaje Display" panose="00000500000000000000" pitchFamily="50" charset="0"/>
              <a:ea typeface="MiSans Heavy" panose="00000A00000000000000" pitchFamily="2" charset="-122"/>
            </a:endParaRPr>
          </a:p>
        </p:txBody>
      </p:sp>
      <p:sp>
        <p:nvSpPr>
          <p:cNvPr id="115" name="文本框 114">
            <a:extLst>
              <a:ext uri="{FF2B5EF4-FFF2-40B4-BE49-F238E27FC236}">
                <a16:creationId xmlns:a16="http://schemas.microsoft.com/office/drawing/2014/main" id="{8807DAC7-F2C5-CAFC-D0B1-E9E427FD3ED2}"/>
              </a:ext>
            </a:extLst>
          </p:cNvPr>
          <p:cNvSpPr txBox="1"/>
          <p:nvPr/>
        </p:nvSpPr>
        <p:spPr>
          <a:xfrm rot="5400000">
            <a:off x="-1998272" y="3299090"/>
            <a:ext cx="5201882" cy="1107996"/>
          </a:xfrm>
          <a:prstGeom prst="rect">
            <a:avLst/>
          </a:prstGeom>
          <a:noFill/>
        </p:spPr>
        <p:txBody>
          <a:bodyPr wrap="square" rtlCol="0">
            <a:noAutofit/>
          </a:bodyPr>
          <a:lstStyle/>
          <a:p>
            <a:pPr algn="dist"/>
            <a:r>
              <a:rPr lang="en-US" altLang="zh-CN" sz="6600" i="1" dirty="0">
                <a:solidFill>
                  <a:schemeClr val="tx1">
                    <a:alpha val="20000"/>
                  </a:schemeClr>
                </a:solidFill>
                <a:latin typeface="Salvaje Display" panose="00000500000000000000" pitchFamily="50" charset="0"/>
                <a:ea typeface="MiSans Heavy" panose="00000A00000000000000" pitchFamily="2" charset="-122"/>
              </a:rPr>
              <a:t>PART</a:t>
            </a:r>
            <a:r>
              <a:rPr lang="en-US" altLang="zh-CN" sz="6600" i="1" dirty="0">
                <a:latin typeface="Salvaje Display" panose="00000500000000000000" pitchFamily="50" charset="0"/>
                <a:ea typeface="MiSans Heavy" panose="00000A00000000000000" pitchFamily="2" charset="-122"/>
              </a:rPr>
              <a:t> 	</a:t>
            </a:r>
            <a:r>
              <a:rPr lang="en-US" altLang="zh-CN" sz="6600" i="1" dirty="0">
                <a:solidFill>
                  <a:schemeClr val="tx1">
                    <a:alpha val="50000"/>
                  </a:schemeClr>
                </a:solidFill>
                <a:latin typeface="Salvaje Display" panose="00000500000000000000" pitchFamily="50" charset="0"/>
                <a:ea typeface="MiSans Heavy" panose="00000A00000000000000" pitchFamily="2" charset="-122"/>
              </a:rPr>
              <a:t>TWO</a:t>
            </a:r>
            <a:endParaRPr lang="zh-CN" altLang="en-US" sz="6600" i="1" dirty="0">
              <a:solidFill>
                <a:schemeClr val="tx1">
                  <a:alpha val="50000"/>
                </a:schemeClr>
              </a:solidFill>
              <a:latin typeface="Salvaje Display" panose="00000500000000000000" pitchFamily="50" charset="0"/>
              <a:ea typeface="MiSans Heavy" panose="00000A00000000000000" pitchFamily="2" charset="-122"/>
            </a:endParaRPr>
          </a:p>
        </p:txBody>
      </p:sp>
    </p:spTree>
    <p:extLst>
      <p:ext uri="{BB962C8B-B14F-4D97-AF65-F5344CB8AC3E}">
        <p14:creationId xmlns:p14="http://schemas.microsoft.com/office/powerpoint/2010/main" val="555273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78298" y="-22023"/>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009</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rPr>
              <a:t>公司市场分析</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a:t>
            </a:r>
          </a:p>
          <a:p>
            <a:r>
              <a:rPr lang="en-US" altLang="zh-CN" sz="1400" dirty="0">
                <a:latin typeface="MiSans ExtraLight" panose="00000300000000000000" pitchFamily="2" charset="-122"/>
                <a:ea typeface="MiSans ExtraLight" panose="00000300000000000000" pitchFamily="2" charset="-122"/>
              </a:rPr>
              <a:t>MARKET ANALYSIS</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5" name="矩形: 圆角 4">
            <a:extLst>
              <a:ext uri="{FF2B5EF4-FFF2-40B4-BE49-F238E27FC236}">
                <a16:creationId xmlns:a16="http://schemas.microsoft.com/office/drawing/2014/main" id="{E84989D0-9D80-21AA-795B-670E4CAEF3CA}"/>
              </a:ext>
            </a:extLst>
          </p:cNvPr>
          <p:cNvSpPr/>
          <p:nvPr/>
        </p:nvSpPr>
        <p:spPr>
          <a:xfrm>
            <a:off x="5337884" y="2313653"/>
            <a:ext cx="2104483" cy="3438132"/>
          </a:xfrm>
          <a:prstGeom prst="roundRect">
            <a:avLst>
              <a:gd name="adj" fmla="val 49293"/>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1" name="矩形: 圆角 110">
            <a:extLst>
              <a:ext uri="{FF2B5EF4-FFF2-40B4-BE49-F238E27FC236}">
                <a16:creationId xmlns:a16="http://schemas.microsoft.com/office/drawing/2014/main" id="{50D57B5C-B235-B11B-12A1-917338107BAF}"/>
              </a:ext>
            </a:extLst>
          </p:cNvPr>
          <p:cNvSpPr/>
          <p:nvPr/>
        </p:nvSpPr>
        <p:spPr>
          <a:xfrm>
            <a:off x="5237381" y="2149460"/>
            <a:ext cx="2305489" cy="3766518"/>
          </a:xfrm>
          <a:prstGeom prst="roundRect">
            <a:avLst>
              <a:gd name="adj" fmla="val 492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 name="矩形 9">
            <a:extLst>
              <a:ext uri="{FF2B5EF4-FFF2-40B4-BE49-F238E27FC236}">
                <a16:creationId xmlns:a16="http://schemas.microsoft.com/office/drawing/2014/main" id="{3CCC6C41-B099-E488-0741-1AA32916E330}"/>
              </a:ext>
            </a:extLst>
          </p:cNvPr>
          <p:cNvSpPr/>
          <p:nvPr/>
        </p:nvSpPr>
        <p:spPr>
          <a:xfrm>
            <a:off x="1439636" y="2149461"/>
            <a:ext cx="2778969" cy="573647"/>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12" name="直接连接符 11">
            <a:extLst>
              <a:ext uri="{FF2B5EF4-FFF2-40B4-BE49-F238E27FC236}">
                <a16:creationId xmlns:a16="http://schemas.microsoft.com/office/drawing/2014/main" id="{995E7565-F930-5328-6E30-BEE0E5545985}"/>
              </a:ext>
            </a:extLst>
          </p:cNvPr>
          <p:cNvCxnSpPr>
            <a:cxnSpLocks/>
          </p:cNvCxnSpPr>
          <p:nvPr/>
        </p:nvCxnSpPr>
        <p:spPr>
          <a:xfrm>
            <a:off x="1982594" y="2149460"/>
            <a:ext cx="0" cy="5736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4" name="文本框 203">
            <a:extLst>
              <a:ext uri="{FF2B5EF4-FFF2-40B4-BE49-F238E27FC236}">
                <a16:creationId xmlns:a16="http://schemas.microsoft.com/office/drawing/2014/main" id="{5E230994-1338-0988-D3E5-B0A459DC2B94}"/>
              </a:ext>
            </a:extLst>
          </p:cNvPr>
          <p:cNvSpPr txBox="1"/>
          <p:nvPr/>
        </p:nvSpPr>
        <p:spPr>
          <a:xfrm>
            <a:off x="1941264" y="2762618"/>
            <a:ext cx="2332100" cy="1109791"/>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服装的相关产业主要有服饰产业和文化产业。服饰产业主要包括鞋类、手袋、首饰、配饰、皮革品、化妆品等</a:t>
            </a:r>
          </a:p>
        </p:txBody>
      </p:sp>
      <p:sp>
        <p:nvSpPr>
          <p:cNvPr id="205" name="文本框 204">
            <a:extLst>
              <a:ext uri="{FF2B5EF4-FFF2-40B4-BE49-F238E27FC236}">
                <a16:creationId xmlns:a16="http://schemas.microsoft.com/office/drawing/2014/main" id="{AF226F88-9758-105A-2294-CAA7F7FE2680}"/>
              </a:ext>
            </a:extLst>
          </p:cNvPr>
          <p:cNvSpPr txBox="1"/>
          <p:nvPr/>
        </p:nvSpPr>
        <p:spPr>
          <a:xfrm>
            <a:off x="2010040" y="2212478"/>
            <a:ext cx="2511034" cy="461665"/>
          </a:xfrm>
          <a:prstGeom prst="rect">
            <a:avLst/>
          </a:prstGeom>
          <a:noFill/>
        </p:spPr>
        <p:txBody>
          <a:bodyPr wrap="square">
            <a:noAutofit/>
          </a:bodyPr>
          <a:lstStyle/>
          <a:p>
            <a:r>
              <a:rPr lang="zh-CN" altLang="en-US" sz="2400" b="1" dirty="0">
                <a:solidFill>
                  <a:schemeClr val="lt1"/>
                </a:solidFill>
                <a:latin typeface="MiSans Medium" panose="00000600000000000000" pitchFamily="2" charset="-122"/>
                <a:ea typeface="MiSans Medium" panose="00000600000000000000" pitchFamily="2" charset="-122"/>
              </a:rPr>
              <a:t>市场分析</a:t>
            </a:r>
          </a:p>
        </p:txBody>
      </p:sp>
      <p:sp>
        <p:nvSpPr>
          <p:cNvPr id="206" name="文本框 205">
            <a:extLst>
              <a:ext uri="{FF2B5EF4-FFF2-40B4-BE49-F238E27FC236}">
                <a16:creationId xmlns:a16="http://schemas.microsoft.com/office/drawing/2014/main" id="{BAC1029C-EBC0-DF74-3169-AD52BE121EFC}"/>
              </a:ext>
            </a:extLst>
          </p:cNvPr>
          <p:cNvSpPr txBox="1"/>
          <p:nvPr/>
        </p:nvSpPr>
        <p:spPr>
          <a:xfrm>
            <a:off x="1424556" y="2212478"/>
            <a:ext cx="584174" cy="461665"/>
          </a:xfrm>
          <a:prstGeom prst="rect">
            <a:avLst/>
          </a:prstGeom>
          <a:noFill/>
        </p:spPr>
        <p:txBody>
          <a:bodyPr wrap="square">
            <a:noAutofit/>
          </a:bodyPr>
          <a:lstStyle/>
          <a:p>
            <a:pPr algn="ctr"/>
            <a:r>
              <a:rPr lang="en-US" altLang="zh-CN" sz="2400" dirty="0">
                <a:solidFill>
                  <a:schemeClr val="bg1"/>
                </a:solidFill>
                <a:latin typeface="MiSans Medium" panose="00000600000000000000" pitchFamily="2" charset="-122"/>
                <a:ea typeface="MiSans Medium" panose="00000600000000000000" pitchFamily="2" charset="-122"/>
              </a:rPr>
              <a:t>01</a:t>
            </a:r>
            <a:endParaRPr lang="zh-CN" altLang="en-US" sz="2400" dirty="0">
              <a:latin typeface="MiSans Medium" panose="00000600000000000000" pitchFamily="2" charset="-122"/>
              <a:ea typeface="MiSans Medium" panose="00000600000000000000" pitchFamily="2" charset="-122"/>
            </a:endParaRPr>
          </a:p>
        </p:txBody>
      </p:sp>
      <p:sp>
        <p:nvSpPr>
          <p:cNvPr id="213" name="矩形 212">
            <a:extLst>
              <a:ext uri="{FF2B5EF4-FFF2-40B4-BE49-F238E27FC236}">
                <a16:creationId xmlns:a16="http://schemas.microsoft.com/office/drawing/2014/main" id="{1F3943B7-B40B-1088-CBD7-2D895325733F}"/>
              </a:ext>
            </a:extLst>
          </p:cNvPr>
          <p:cNvSpPr/>
          <p:nvPr/>
        </p:nvSpPr>
        <p:spPr>
          <a:xfrm>
            <a:off x="1439636" y="4163393"/>
            <a:ext cx="2778969" cy="573647"/>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214" name="直接连接符 213">
            <a:extLst>
              <a:ext uri="{FF2B5EF4-FFF2-40B4-BE49-F238E27FC236}">
                <a16:creationId xmlns:a16="http://schemas.microsoft.com/office/drawing/2014/main" id="{09255092-D4E1-CC7B-F88B-6A1CBF8FE5FF}"/>
              </a:ext>
            </a:extLst>
          </p:cNvPr>
          <p:cNvCxnSpPr>
            <a:cxnSpLocks/>
          </p:cNvCxnSpPr>
          <p:nvPr/>
        </p:nvCxnSpPr>
        <p:spPr>
          <a:xfrm>
            <a:off x="1982594" y="4163392"/>
            <a:ext cx="0" cy="5736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5" name="文本框 214">
            <a:extLst>
              <a:ext uri="{FF2B5EF4-FFF2-40B4-BE49-F238E27FC236}">
                <a16:creationId xmlns:a16="http://schemas.microsoft.com/office/drawing/2014/main" id="{F29EE7D1-3C31-C316-790A-F19E96C41F3B}"/>
              </a:ext>
            </a:extLst>
          </p:cNvPr>
          <p:cNvSpPr txBox="1"/>
          <p:nvPr/>
        </p:nvSpPr>
        <p:spPr>
          <a:xfrm>
            <a:off x="1941264" y="4776550"/>
            <a:ext cx="2332100" cy="1109791"/>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文化产业中与服装相关的主要有广告传媒、流行色推广、时尚出版、模特、摄影、会展、设计等</a:t>
            </a:r>
          </a:p>
        </p:txBody>
      </p:sp>
      <p:sp>
        <p:nvSpPr>
          <p:cNvPr id="216" name="文本框 215">
            <a:extLst>
              <a:ext uri="{FF2B5EF4-FFF2-40B4-BE49-F238E27FC236}">
                <a16:creationId xmlns:a16="http://schemas.microsoft.com/office/drawing/2014/main" id="{BFF8B035-B422-EDE7-A55C-DCEB3AF3FA04}"/>
              </a:ext>
            </a:extLst>
          </p:cNvPr>
          <p:cNvSpPr txBox="1"/>
          <p:nvPr/>
        </p:nvSpPr>
        <p:spPr>
          <a:xfrm>
            <a:off x="2010040" y="4226410"/>
            <a:ext cx="2511034" cy="461665"/>
          </a:xfrm>
          <a:prstGeom prst="rect">
            <a:avLst/>
          </a:prstGeom>
          <a:noFill/>
        </p:spPr>
        <p:txBody>
          <a:bodyPr wrap="square">
            <a:noAutofit/>
          </a:bodyPr>
          <a:lstStyle/>
          <a:p>
            <a:r>
              <a:rPr lang="zh-CN" altLang="en-US" sz="2400" b="1" dirty="0">
                <a:solidFill>
                  <a:schemeClr val="lt1"/>
                </a:solidFill>
                <a:latin typeface="MiSans Medium" panose="00000600000000000000" pitchFamily="2" charset="-122"/>
                <a:ea typeface="MiSans Medium" panose="00000600000000000000" pitchFamily="2" charset="-122"/>
              </a:rPr>
              <a:t>市场分析</a:t>
            </a:r>
          </a:p>
        </p:txBody>
      </p:sp>
      <p:sp>
        <p:nvSpPr>
          <p:cNvPr id="217" name="文本框 216">
            <a:extLst>
              <a:ext uri="{FF2B5EF4-FFF2-40B4-BE49-F238E27FC236}">
                <a16:creationId xmlns:a16="http://schemas.microsoft.com/office/drawing/2014/main" id="{CB94D522-6707-8CF4-34AD-C8821A820D24}"/>
              </a:ext>
            </a:extLst>
          </p:cNvPr>
          <p:cNvSpPr txBox="1"/>
          <p:nvPr/>
        </p:nvSpPr>
        <p:spPr>
          <a:xfrm>
            <a:off x="1424556" y="4226410"/>
            <a:ext cx="584174" cy="461665"/>
          </a:xfrm>
          <a:prstGeom prst="rect">
            <a:avLst/>
          </a:prstGeom>
          <a:noFill/>
        </p:spPr>
        <p:txBody>
          <a:bodyPr wrap="square">
            <a:noAutofit/>
          </a:bodyPr>
          <a:lstStyle/>
          <a:p>
            <a:pPr algn="ctr"/>
            <a:r>
              <a:rPr lang="en-US" altLang="zh-CN" sz="2400" dirty="0">
                <a:solidFill>
                  <a:schemeClr val="bg1"/>
                </a:solidFill>
                <a:latin typeface="MiSans Medium" panose="00000600000000000000" pitchFamily="2" charset="-122"/>
                <a:ea typeface="MiSans Medium" panose="00000600000000000000" pitchFamily="2" charset="-122"/>
              </a:rPr>
              <a:t>02</a:t>
            </a:r>
            <a:endParaRPr lang="zh-CN" altLang="en-US" sz="2400" dirty="0">
              <a:latin typeface="MiSans Medium" panose="00000600000000000000" pitchFamily="2" charset="-122"/>
              <a:ea typeface="MiSans Medium" panose="00000600000000000000" pitchFamily="2" charset="-122"/>
            </a:endParaRPr>
          </a:p>
        </p:txBody>
      </p:sp>
      <p:sp>
        <p:nvSpPr>
          <p:cNvPr id="219" name="矩形 218">
            <a:extLst>
              <a:ext uri="{FF2B5EF4-FFF2-40B4-BE49-F238E27FC236}">
                <a16:creationId xmlns:a16="http://schemas.microsoft.com/office/drawing/2014/main" id="{97E4861E-854B-708D-C7CD-A841E17D58B4}"/>
              </a:ext>
            </a:extLst>
          </p:cNvPr>
          <p:cNvSpPr/>
          <p:nvPr/>
        </p:nvSpPr>
        <p:spPr>
          <a:xfrm>
            <a:off x="8527348" y="2149461"/>
            <a:ext cx="2778969" cy="573647"/>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220" name="直接连接符 219">
            <a:extLst>
              <a:ext uri="{FF2B5EF4-FFF2-40B4-BE49-F238E27FC236}">
                <a16:creationId xmlns:a16="http://schemas.microsoft.com/office/drawing/2014/main" id="{57339889-123F-02CA-F192-BBCA90931A21}"/>
              </a:ext>
            </a:extLst>
          </p:cNvPr>
          <p:cNvCxnSpPr>
            <a:cxnSpLocks/>
          </p:cNvCxnSpPr>
          <p:nvPr/>
        </p:nvCxnSpPr>
        <p:spPr>
          <a:xfrm>
            <a:off x="9070306" y="2149460"/>
            <a:ext cx="0" cy="5736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1" name="文本框 220">
            <a:extLst>
              <a:ext uri="{FF2B5EF4-FFF2-40B4-BE49-F238E27FC236}">
                <a16:creationId xmlns:a16="http://schemas.microsoft.com/office/drawing/2014/main" id="{EBBBE65A-12F8-6956-B93F-872AE9DE6275}"/>
              </a:ext>
            </a:extLst>
          </p:cNvPr>
          <p:cNvSpPr txBox="1"/>
          <p:nvPr/>
        </p:nvSpPr>
        <p:spPr>
          <a:xfrm>
            <a:off x="9028976" y="2762618"/>
            <a:ext cx="2332100" cy="1109791"/>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由于服装行业能够大量吸收劳动力就业，且投资少，见效快，进入壁垒低，许多面料企业向服装下游的扩张</a:t>
            </a:r>
          </a:p>
        </p:txBody>
      </p:sp>
      <p:sp>
        <p:nvSpPr>
          <p:cNvPr id="222" name="文本框 221">
            <a:extLst>
              <a:ext uri="{FF2B5EF4-FFF2-40B4-BE49-F238E27FC236}">
                <a16:creationId xmlns:a16="http://schemas.microsoft.com/office/drawing/2014/main" id="{B3B77725-E1C4-4569-08C9-43C89B9063BE}"/>
              </a:ext>
            </a:extLst>
          </p:cNvPr>
          <p:cNvSpPr txBox="1"/>
          <p:nvPr/>
        </p:nvSpPr>
        <p:spPr>
          <a:xfrm>
            <a:off x="9097752" y="2212478"/>
            <a:ext cx="2511034" cy="461665"/>
          </a:xfrm>
          <a:prstGeom prst="rect">
            <a:avLst/>
          </a:prstGeom>
          <a:noFill/>
        </p:spPr>
        <p:txBody>
          <a:bodyPr wrap="square">
            <a:noAutofit/>
          </a:bodyPr>
          <a:lstStyle/>
          <a:p>
            <a:r>
              <a:rPr lang="zh-CN" altLang="en-US" sz="2400" b="1" dirty="0">
                <a:solidFill>
                  <a:schemeClr val="lt1"/>
                </a:solidFill>
                <a:latin typeface="MiSans Medium" panose="00000600000000000000" pitchFamily="2" charset="-122"/>
                <a:ea typeface="MiSans Medium" panose="00000600000000000000" pitchFamily="2" charset="-122"/>
              </a:rPr>
              <a:t>市场分析</a:t>
            </a:r>
          </a:p>
        </p:txBody>
      </p:sp>
      <p:sp>
        <p:nvSpPr>
          <p:cNvPr id="223" name="文本框 222">
            <a:extLst>
              <a:ext uri="{FF2B5EF4-FFF2-40B4-BE49-F238E27FC236}">
                <a16:creationId xmlns:a16="http://schemas.microsoft.com/office/drawing/2014/main" id="{AE4E1F88-2AE3-82D0-59B2-30BC20059BFF}"/>
              </a:ext>
            </a:extLst>
          </p:cNvPr>
          <p:cNvSpPr txBox="1"/>
          <p:nvPr/>
        </p:nvSpPr>
        <p:spPr>
          <a:xfrm>
            <a:off x="8512268" y="2212478"/>
            <a:ext cx="584174" cy="461665"/>
          </a:xfrm>
          <a:prstGeom prst="rect">
            <a:avLst/>
          </a:prstGeom>
          <a:noFill/>
        </p:spPr>
        <p:txBody>
          <a:bodyPr wrap="square">
            <a:noAutofit/>
          </a:bodyPr>
          <a:lstStyle/>
          <a:p>
            <a:pPr algn="ctr"/>
            <a:r>
              <a:rPr lang="en-US" altLang="zh-CN" sz="2400" dirty="0">
                <a:solidFill>
                  <a:schemeClr val="bg1"/>
                </a:solidFill>
                <a:latin typeface="MiSans Medium" panose="00000600000000000000" pitchFamily="2" charset="-122"/>
                <a:ea typeface="MiSans Medium" panose="00000600000000000000" pitchFamily="2" charset="-122"/>
              </a:rPr>
              <a:t>03</a:t>
            </a:r>
            <a:endParaRPr lang="zh-CN" altLang="en-US" sz="2400" dirty="0">
              <a:latin typeface="MiSans Medium" panose="00000600000000000000" pitchFamily="2" charset="-122"/>
              <a:ea typeface="MiSans Medium" panose="00000600000000000000" pitchFamily="2" charset="-122"/>
            </a:endParaRPr>
          </a:p>
        </p:txBody>
      </p:sp>
      <p:sp>
        <p:nvSpPr>
          <p:cNvPr id="225" name="矩形 224">
            <a:extLst>
              <a:ext uri="{FF2B5EF4-FFF2-40B4-BE49-F238E27FC236}">
                <a16:creationId xmlns:a16="http://schemas.microsoft.com/office/drawing/2014/main" id="{E0D74DE6-E516-0323-9F7D-D0BA81ED1A19}"/>
              </a:ext>
            </a:extLst>
          </p:cNvPr>
          <p:cNvSpPr/>
          <p:nvPr/>
        </p:nvSpPr>
        <p:spPr>
          <a:xfrm>
            <a:off x="8527348" y="4163393"/>
            <a:ext cx="2778969" cy="573647"/>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226" name="直接连接符 225">
            <a:extLst>
              <a:ext uri="{FF2B5EF4-FFF2-40B4-BE49-F238E27FC236}">
                <a16:creationId xmlns:a16="http://schemas.microsoft.com/office/drawing/2014/main" id="{4928EFFE-EFCF-6EB8-9E2E-C91F0FF9B9E9}"/>
              </a:ext>
            </a:extLst>
          </p:cNvPr>
          <p:cNvCxnSpPr>
            <a:cxnSpLocks/>
          </p:cNvCxnSpPr>
          <p:nvPr/>
        </p:nvCxnSpPr>
        <p:spPr>
          <a:xfrm>
            <a:off x="9070306" y="4163392"/>
            <a:ext cx="0" cy="5736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7" name="文本框 226">
            <a:extLst>
              <a:ext uri="{FF2B5EF4-FFF2-40B4-BE49-F238E27FC236}">
                <a16:creationId xmlns:a16="http://schemas.microsoft.com/office/drawing/2014/main" id="{BD53123D-FEE8-C4F9-CBD5-D96934FC8C5A}"/>
              </a:ext>
            </a:extLst>
          </p:cNvPr>
          <p:cNvSpPr txBox="1"/>
          <p:nvPr/>
        </p:nvSpPr>
        <p:spPr>
          <a:xfrm>
            <a:off x="9028976" y="4776550"/>
            <a:ext cx="2332100" cy="1109791"/>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随着竞争形式向品牌和设计阶段的过渡，未来服装行业的进入壁垒将不断提高，加之行业利润率的下降</a:t>
            </a:r>
          </a:p>
        </p:txBody>
      </p:sp>
      <p:sp>
        <p:nvSpPr>
          <p:cNvPr id="228" name="文本框 227">
            <a:extLst>
              <a:ext uri="{FF2B5EF4-FFF2-40B4-BE49-F238E27FC236}">
                <a16:creationId xmlns:a16="http://schemas.microsoft.com/office/drawing/2014/main" id="{2844C680-B1E7-0B2F-04E4-905002B526CE}"/>
              </a:ext>
            </a:extLst>
          </p:cNvPr>
          <p:cNvSpPr txBox="1"/>
          <p:nvPr/>
        </p:nvSpPr>
        <p:spPr>
          <a:xfrm>
            <a:off x="9097752" y="4226410"/>
            <a:ext cx="2511034" cy="461665"/>
          </a:xfrm>
          <a:prstGeom prst="rect">
            <a:avLst/>
          </a:prstGeom>
          <a:noFill/>
        </p:spPr>
        <p:txBody>
          <a:bodyPr wrap="square">
            <a:noAutofit/>
          </a:bodyPr>
          <a:lstStyle/>
          <a:p>
            <a:r>
              <a:rPr lang="zh-CN" altLang="en-US" sz="2400" b="1" dirty="0">
                <a:solidFill>
                  <a:schemeClr val="lt1"/>
                </a:solidFill>
                <a:latin typeface="MiSans Medium" panose="00000600000000000000" pitchFamily="2" charset="-122"/>
                <a:ea typeface="MiSans Medium" panose="00000600000000000000" pitchFamily="2" charset="-122"/>
              </a:rPr>
              <a:t>市场分析</a:t>
            </a:r>
          </a:p>
        </p:txBody>
      </p:sp>
      <p:sp>
        <p:nvSpPr>
          <p:cNvPr id="229" name="文本框 228">
            <a:extLst>
              <a:ext uri="{FF2B5EF4-FFF2-40B4-BE49-F238E27FC236}">
                <a16:creationId xmlns:a16="http://schemas.microsoft.com/office/drawing/2014/main" id="{807C6348-268F-025F-6175-1E00B46FEEEE}"/>
              </a:ext>
            </a:extLst>
          </p:cNvPr>
          <p:cNvSpPr txBox="1"/>
          <p:nvPr/>
        </p:nvSpPr>
        <p:spPr>
          <a:xfrm>
            <a:off x="8512268" y="4226410"/>
            <a:ext cx="584174" cy="461665"/>
          </a:xfrm>
          <a:prstGeom prst="rect">
            <a:avLst/>
          </a:prstGeom>
          <a:noFill/>
        </p:spPr>
        <p:txBody>
          <a:bodyPr wrap="square">
            <a:noAutofit/>
          </a:bodyPr>
          <a:lstStyle/>
          <a:p>
            <a:pPr algn="ctr"/>
            <a:r>
              <a:rPr lang="en-US" altLang="zh-CN" sz="2400" dirty="0">
                <a:solidFill>
                  <a:schemeClr val="bg1"/>
                </a:solidFill>
                <a:latin typeface="MiSans Medium" panose="00000600000000000000" pitchFamily="2" charset="-122"/>
                <a:ea typeface="MiSans Medium" panose="00000600000000000000" pitchFamily="2" charset="-122"/>
              </a:rPr>
              <a:t>04</a:t>
            </a:r>
            <a:endParaRPr lang="zh-CN" altLang="en-US" sz="2400" dirty="0">
              <a:latin typeface="MiSans Medium" panose="00000600000000000000" pitchFamily="2" charset="-122"/>
              <a:ea typeface="MiSans Medium" panose="00000600000000000000" pitchFamily="2" charset="-122"/>
            </a:endParaRPr>
          </a:p>
        </p:txBody>
      </p:sp>
      <p:sp>
        <p:nvSpPr>
          <p:cNvPr id="231" name="文本框 230">
            <a:extLst>
              <a:ext uri="{FF2B5EF4-FFF2-40B4-BE49-F238E27FC236}">
                <a16:creationId xmlns:a16="http://schemas.microsoft.com/office/drawing/2014/main" id="{79F521BF-DBB0-4737-212B-48073938D62F}"/>
              </a:ext>
            </a:extLst>
          </p:cNvPr>
          <p:cNvSpPr txBox="1"/>
          <p:nvPr/>
        </p:nvSpPr>
        <p:spPr>
          <a:xfrm>
            <a:off x="3348294" y="2263053"/>
            <a:ext cx="907469" cy="338554"/>
          </a:xfrm>
          <a:prstGeom prst="rect">
            <a:avLst/>
          </a:prstGeom>
          <a:noFill/>
        </p:spPr>
        <p:txBody>
          <a:bodyPr wrap="square" lIns="0" tIns="0" rIns="0" bIns="0" rtlCol="0">
            <a:noAutofit/>
          </a:bodyPr>
          <a:lstStyle/>
          <a:p>
            <a:r>
              <a:rPr lang="en-US" altLang="zh-CN" sz="1100" dirty="0">
                <a:latin typeface="MiSans ExtraLight" panose="00000300000000000000" pitchFamily="2" charset="-122"/>
                <a:ea typeface="MiSans ExtraLight" panose="00000300000000000000" pitchFamily="2" charset="-122"/>
              </a:rPr>
              <a:t>MARKET </a:t>
            </a:r>
          </a:p>
          <a:p>
            <a:r>
              <a:rPr lang="en-US" altLang="zh-CN" sz="1100" dirty="0">
                <a:latin typeface="MiSans ExtraLight" panose="00000300000000000000" pitchFamily="2" charset="-122"/>
                <a:ea typeface="MiSans ExtraLight" panose="00000300000000000000" pitchFamily="2" charset="-122"/>
              </a:rPr>
              <a:t>ANALYSIS</a:t>
            </a:r>
          </a:p>
        </p:txBody>
      </p:sp>
      <p:sp>
        <p:nvSpPr>
          <p:cNvPr id="232" name="文本框 231">
            <a:extLst>
              <a:ext uri="{FF2B5EF4-FFF2-40B4-BE49-F238E27FC236}">
                <a16:creationId xmlns:a16="http://schemas.microsoft.com/office/drawing/2014/main" id="{19D9ED25-BE97-C5A4-165C-65C7E2F6E133}"/>
              </a:ext>
            </a:extLst>
          </p:cNvPr>
          <p:cNvSpPr txBox="1"/>
          <p:nvPr/>
        </p:nvSpPr>
        <p:spPr>
          <a:xfrm>
            <a:off x="3348294" y="4284370"/>
            <a:ext cx="907469" cy="338554"/>
          </a:xfrm>
          <a:prstGeom prst="rect">
            <a:avLst/>
          </a:prstGeom>
          <a:noFill/>
        </p:spPr>
        <p:txBody>
          <a:bodyPr wrap="square" lIns="0" tIns="0" rIns="0" bIns="0" rtlCol="0">
            <a:noAutofit/>
          </a:bodyPr>
          <a:lstStyle/>
          <a:p>
            <a:r>
              <a:rPr lang="en-US" altLang="zh-CN" sz="1100" dirty="0">
                <a:latin typeface="MiSans ExtraLight" panose="00000300000000000000" pitchFamily="2" charset="-122"/>
                <a:ea typeface="MiSans ExtraLight" panose="00000300000000000000" pitchFamily="2" charset="-122"/>
              </a:rPr>
              <a:t>MARKET </a:t>
            </a:r>
          </a:p>
          <a:p>
            <a:r>
              <a:rPr lang="en-US" altLang="zh-CN" sz="1100" dirty="0">
                <a:latin typeface="MiSans ExtraLight" panose="00000300000000000000" pitchFamily="2" charset="-122"/>
                <a:ea typeface="MiSans ExtraLight" panose="00000300000000000000" pitchFamily="2" charset="-122"/>
              </a:rPr>
              <a:t>ANALYSIS</a:t>
            </a:r>
          </a:p>
        </p:txBody>
      </p:sp>
      <p:sp>
        <p:nvSpPr>
          <p:cNvPr id="233" name="文本框 232">
            <a:extLst>
              <a:ext uri="{FF2B5EF4-FFF2-40B4-BE49-F238E27FC236}">
                <a16:creationId xmlns:a16="http://schemas.microsoft.com/office/drawing/2014/main" id="{C2D97928-D6A8-9DDF-8629-417347A2BD40}"/>
              </a:ext>
            </a:extLst>
          </p:cNvPr>
          <p:cNvSpPr txBox="1"/>
          <p:nvPr/>
        </p:nvSpPr>
        <p:spPr>
          <a:xfrm>
            <a:off x="10440991" y="2263053"/>
            <a:ext cx="907469" cy="338554"/>
          </a:xfrm>
          <a:prstGeom prst="rect">
            <a:avLst/>
          </a:prstGeom>
          <a:noFill/>
        </p:spPr>
        <p:txBody>
          <a:bodyPr wrap="square" lIns="0" tIns="0" rIns="0" bIns="0" rtlCol="0">
            <a:noAutofit/>
          </a:bodyPr>
          <a:lstStyle/>
          <a:p>
            <a:r>
              <a:rPr lang="en-US" altLang="zh-CN" sz="1100" dirty="0">
                <a:latin typeface="MiSans ExtraLight" panose="00000300000000000000" pitchFamily="2" charset="-122"/>
                <a:ea typeface="MiSans ExtraLight" panose="00000300000000000000" pitchFamily="2" charset="-122"/>
              </a:rPr>
              <a:t>MARKET </a:t>
            </a:r>
          </a:p>
          <a:p>
            <a:r>
              <a:rPr lang="en-US" altLang="zh-CN" sz="1100" dirty="0">
                <a:latin typeface="MiSans ExtraLight" panose="00000300000000000000" pitchFamily="2" charset="-122"/>
                <a:ea typeface="MiSans ExtraLight" panose="00000300000000000000" pitchFamily="2" charset="-122"/>
              </a:rPr>
              <a:t>ANALYSIS</a:t>
            </a:r>
          </a:p>
        </p:txBody>
      </p:sp>
      <p:sp>
        <p:nvSpPr>
          <p:cNvPr id="234" name="文本框 233">
            <a:extLst>
              <a:ext uri="{FF2B5EF4-FFF2-40B4-BE49-F238E27FC236}">
                <a16:creationId xmlns:a16="http://schemas.microsoft.com/office/drawing/2014/main" id="{8BF726A0-D441-804E-9DB2-125B24CFA463}"/>
              </a:ext>
            </a:extLst>
          </p:cNvPr>
          <p:cNvSpPr txBox="1"/>
          <p:nvPr/>
        </p:nvSpPr>
        <p:spPr>
          <a:xfrm>
            <a:off x="10440991" y="4284370"/>
            <a:ext cx="907469" cy="338554"/>
          </a:xfrm>
          <a:prstGeom prst="rect">
            <a:avLst/>
          </a:prstGeom>
          <a:noFill/>
        </p:spPr>
        <p:txBody>
          <a:bodyPr wrap="square" lIns="0" tIns="0" rIns="0" bIns="0" rtlCol="0">
            <a:noAutofit/>
          </a:bodyPr>
          <a:lstStyle/>
          <a:p>
            <a:r>
              <a:rPr lang="en-US" altLang="zh-CN" sz="1100" dirty="0">
                <a:latin typeface="MiSans ExtraLight" panose="00000300000000000000" pitchFamily="2" charset="-122"/>
                <a:ea typeface="MiSans ExtraLight" panose="00000300000000000000" pitchFamily="2" charset="-122"/>
              </a:rPr>
              <a:t>MARKET </a:t>
            </a:r>
          </a:p>
          <a:p>
            <a:r>
              <a:rPr lang="en-US" altLang="zh-CN" sz="1100" dirty="0">
                <a:latin typeface="MiSans ExtraLight" panose="00000300000000000000" pitchFamily="2" charset="-122"/>
                <a:ea typeface="MiSans ExtraLight" panose="00000300000000000000" pitchFamily="2" charset="-122"/>
              </a:rPr>
              <a:t>ANALYSIS</a:t>
            </a:r>
          </a:p>
        </p:txBody>
      </p:sp>
      <p:pic>
        <p:nvPicPr>
          <p:cNvPr id="11" name="图片 10" descr="跳起来的恐龙&#10;&#10;中度可信度描述已自动生成">
            <a:extLst>
              <a:ext uri="{FF2B5EF4-FFF2-40B4-BE49-F238E27FC236}">
                <a16:creationId xmlns:a16="http://schemas.microsoft.com/office/drawing/2014/main" id="{EACDBC93-FE3D-02E6-32C1-CE77EE070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5755" y="779740"/>
            <a:ext cx="3668936" cy="5669384"/>
          </a:xfrm>
          <a:prstGeom prst="rect">
            <a:avLst/>
          </a:prstGeom>
          <a:effectLst>
            <a:outerShdw blurRad="177800" dist="50800" dir="5400000" sx="112000" sy="112000" algn="ctr" rotWithShape="0">
              <a:schemeClr val="accent6">
                <a:alpha val="79000"/>
              </a:schemeClr>
            </a:outerShdw>
          </a:effectLst>
        </p:spPr>
      </p:pic>
      <p:sp>
        <p:nvSpPr>
          <p:cNvPr id="179" name="任意多边形: 形状 178">
            <a:extLst>
              <a:ext uri="{FF2B5EF4-FFF2-40B4-BE49-F238E27FC236}">
                <a16:creationId xmlns:a16="http://schemas.microsoft.com/office/drawing/2014/main" id="{B6B4D185-8796-882B-6D26-928E2E8A6932}"/>
              </a:ext>
            </a:extLst>
          </p:cNvPr>
          <p:cNvSpPr/>
          <p:nvPr/>
        </p:nvSpPr>
        <p:spPr bwMode="white">
          <a:xfrm rot="1172271">
            <a:off x="4040924" y="3890576"/>
            <a:ext cx="4412309" cy="913108"/>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80" name="图形 25">
            <a:extLst>
              <a:ext uri="{FF2B5EF4-FFF2-40B4-BE49-F238E27FC236}">
                <a16:creationId xmlns:a16="http://schemas.microsoft.com/office/drawing/2014/main" id="{D51EA935-74EB-EEB7-D3AB-90923864EE4F}"/>
              </a:ext>
            </a:extLst>
          </p:cNvPr>
          <p:cNvSpPr/>
          <p:nvPr/>
        </p:nvSpPr>
        <p:spPr>
          <a:xfrm rot="16200000">
            <a:off x="8152896" y="4645229"/>
            <a:ext cx="393256" cy="425443"/>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82" name="图形 25">
            <a:extLst>
              <a:ext uri="{FF2B5EF4-FFF2-40B4-BE49-F238E27FC236}">
                <a16:creationId xmlns:a16="http://schemas.microsoft.com/office/drawing/2014/main" id="{9A97A58D-40CC-3C58-0401-43E611CED9C9}"/>
              </a:ext>
            </a:extLst>
          </p:cNvPr>
          <p:cNvSpPr/>
          <p:nvPr/>
        </p:nvSpPr>
        <p:spPr>
          <a:xfrm rot="16200000">
            <a:off x="3975969" y="3527198"/>
            <a:ext cx="393256" cy="425443"/>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91" name="任意多边形: 形状 190">
            <a:extLst>
              <a:ext uri="{FF2B5EF4-FFF2-40B4-BE49-F238E27FC236}">
                <a16:creationId xmlns:a16="http://schemas.microsoft.com/office/drawing/2014/main" id="{F1C00F2F-C8A0-6176-FB22-CC65BD220378}"/>
              </a:ext>
            </a:extLst>
          </p:cNvPr>
          <p:cNvSpPr/>
          <p:nvPr/>
        </p:nvSpPr>
        <p:spPr bwMode="white">
          <a:xfrm rot="1172271">
            <a:off x="4040923" y="3568754"/>
            <a:ext cx="4412309" cy="913108"/>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93" name="图形 25">
            <a:extLst>
              <a:ext uri="{FF2B5EF4-FFF2-40B4-BE49-F238E27FC236}">
                <a16:creationId xmlns:a16="http://schemas.microsoft.com/office/drawing/2014/main" id="{7EF11E22-F1E4-C442-B489-E04D9074617A}"/>
              </a:ext>
            </a:extLst>
          </p:cNvPr>
          <p:cNvSpPr/>
          <p:nvPr/>
        </p:nvSpPr>
        <p:spPr>
          <a:xfrm rot="18520879">
            <a:off x="7908860" y="4206393"/>
            <a:ext cx="393256" cy="295053"/>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31" name="文本框 130">
            <a:extLst>
              <a:ext uri="{FF2B5EF4-FFF2-40B4-BE49-F238E27FC236}">
                <a16:creationId xmlns:a16="http://schemas.microsoft.com/office/drawing/2014/main" id="{E7B5C970-0212-4F6E-9D9A-874F02B3D38F}"/>
              </a:ext>
            </a:extLst>
          </p:cNvPr>
          <p:cNvSpPr txBox="1"/>
          <p:nvPr/>
        </p:nvSpPr>
        <p:spPr>
          <a:xfrm rot="5400000">
            <a:off x="-1998272" y="3299090"/>
            <a:ext cx="5201882" cy="1107996"/>
          </a:xfrm>
          <a:prstGeom prst="rect">
            <a:avLst/>
          </a:prstGeom>
          <a:noFill/>
        </p:spPr>
        <p:txBody>
          <a:bodyPr wrap="square" rtlCol="0">
            <a:noAutofit/>
          </a:bodyPr>
          <a:lstStyle/>
          <a:p>
            <a:pPr algn="dist"/>
            <a:r>
              <a:rPr lang="en-US" altLang="zh-CN" sz="6600" i="1" dirty="0">
                <a:solidFill>
                  <a:schemeClr val="tx1">
                    <a:alpha val="20000"/>
                  </a:schemeClr>
                </a:solidFill>
                <a:latin typeface="Salvaje Display" panose="00000500000000000000" pitchFamily="50" charset="0"/>
                <a:ea typeface="MiSans Heavy" panose="00000A00000000000000" pitchFamily="2" charset="-122"/>
              </a:rPr>
              <a:t>PART</a:t>
            </a:r>
            <a:r>
              <a:rPr lang="en-US" altLang="zh-CN" sz="6600" i="1" dirty="0">
                <a:latin typeface="Salvaje Display" panose="00000500000000000000" pitchFamily="50" charset="0"/>
                <a:ea typeface="MiSans Heavy" panose="00000A00000000000000" pitchFamily="2" charset="-122"/>
              </a:rPr>
              <a:t> 	</a:t>
            </a:r>
            <a:r>
              <a:rPr lang="en-US" altLang="zh-CN" sz="6600" i="1" dirty="0">
                <a:solidFill>
                  <a:schemeClr val="tx1">
                    <a:alpha val="50000"/>
                  </a:schemeClr>
                </a:solidFill>
                <a:latin typeface="Salvaje Display" panose="00000500000000000000" pitchFamily="50" charset="0"/>
                <a:ea typeface="MiSans Heavy" panose="00000A00000000000000" pitchFamily="2" charset="-122"/>
              </a:rPr>
              <a:t>TWO</a:t>
            </a:r>
            <a:endParaRPr lang="zh-CN" altLang="en-US" sz="6600" i="1" dirty="0">
              <a:solidFill>
                <a:schemeClr val="tx1">
                  <a:alpha val="50000"/>
                </a:schemeClr>
              </a:solidFill>
              <a:latin typeface="Salvaje Display" panose="00000500000000000000" pitchFamily="50" charset="0"/>
              <a:ea typeface="MiSans Heavy" panose="00000A00000000000000" pitchFamily="2" charset="-122"/>
            </a:endParaRPr>
          </a:p>
        </p:txBody>
      </p:sp>
      <p:pic>
        <p:nvPicPr>
          <p:cNvPr id="178" name="图片 177">
            <a:extLst>
              <a:ext uri="{FF2B5EF4-FFF2-40B4-BE49-F238E27FC236}">
                <a16:creationId xmlns:a16="http://schemas.microsoft.com/office/drawing/2014/main" id="{C8FB6681-E57B-B77C-92ED-0515BF7EEF40}"/>
              </a:ext>
            </a:extLst>
          </p:cNvPr>
          <p:cNvPicPr>
            <a:picLocks noChangeAspect="1"/>
          </p:cNvPicPr>
          <p:nvPr/>
        </p:nvPicPr>
        <p:blipFill>
          <a:blip r:embed="rId5"/>
          <a:stretch>
            <a:fillRect/>
          </a:stretch>
        </p:blipFill>
        <p:spPr>
          <a:xfrm>
            <a:off x="6478602" y="1606784"/>
            <a:ext cx="2316681" cy="1835055"/>
          </a:xfrm>
          <a:prstGeom prst="rect">
            <a:avLst/>
          </a:prstGeom>
        </p:spPr>
      </p:pic>
    </p:spTree>
    <p:extLst>
      <p:ext uri="{BB962C8B-B14F-4D97-AF65-F5344CB8AC3E}">
        <p14:creationId xmlns:p14="http://schemas.microsoft.com/office/powerpoint/2010/main" val="2846602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8" name="图片 107">
            <a:extLst>
              <a:ext uri="{FF2B5EF4-FFF2-40B4-BE49-F238E27FC236}">
                <a16:creationId xmlns:a16="http://schemas.microsoft.com/office/drawing/2014/main" id="{EF495D6A-B476-8E82-F4E0-27E75E12A7F5}"/>
              </a:ext>
            </a:extLst>
          </p:cNvPr>
          <p:cNvPicPr>
            <a:picLocks noChangeAspect="1"/>
          </p:cNvPicPr>
          <p:nvPr/>
        </p:nvPicPr>
        <p:blipFill rotWithShape="1">
          <a:blip r:embed="rId3">
            <a:alphaModFix amt="20000"/>
          </a:blip>
          <a:srcRect l="4027" t="10967" r="4027" b="10967"/>
          <a:stretch/>
        </p:blipFill>
        <p:spPr>
          <a:xfrm>
            <a:off x="-39149" y="-22023"/>
            <a:ext cx="12270298" cy="6902047"/>
          </a:xfrm>
          <a:prstGeom prst="rect">
            <a:avLst/>
          </a:prstGeom>
        </p:spPr>
      </p:pic>
      <p:sp>
        <p:nvSpPr>
          <p:cNvPr id="151" name="文本框 150">
            <a:extLst>
              <a:ext uri="{FF2B5EF4-FFF2-40B4-BE49-F238E27FC236}">
                <a16:creationId xmlns:a16="http://schemas.microsoft.com/office/drawing/2014/main" id="{588EBC23-140E-9DF5-743A-95F80F4FFE9D}"/>
              </a:ext>
            </a:extLst>
          </p:cNvPr>
          <p:cNvSpPr txBox="1"/>
          <p:nvPr/>
        </p:nvSpPr>
        <p:spPr>
          <a:xfrm>
            <a:off x="67584" y="188208"/>
            <a:ext cx="11360343" cy="1065356"/>
          </a:xfrm>
          <a:prstGeom prst="rect">
            <a:avLst/>
          </a:prstGeom>
          <a:noFill/>
        </p:spPr>
        <p:txBody>
          <a:bodyPr wrap="square" rtlCol="0">
            <a:noAutofit/>
          </a:bodyPr>
          <a:lstStyle/>
          <a:p>
            <a:pPr>
              <a:lnSpc>
                <a:spcPct val="70000"/>
              </a:lnSpc>
            </a:pP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PRO</a:t>
            </a:r>
            <a:r>
              <a:rPr lang="en-US" altLang="zh-CN" sz="8800" dirty="0">
                <a:ln>
                  <a:solidFill>
                    <a:schemeClr val="tx1">
                      <a:alpha val="30000"/>
                    </a:schemeClr>
                  </a:solidFill>
                </a:ln>
                <a:solidFill>
                  <a:schemeClr val="dk1">
                    <a:alpha val="20000"/>
                  </a:schemeClr>
                </a:solidFill>
                <a:latin typeface="Salvaje Display" panose="00000500000000000000" pitchFamily="50" charset="0"/>
                <a:ea typeface="MiSans Heavy" panose="00000A00000000000000" pitchFamily="2" charset="-122"/>
              </a:rPr>
              <a:t>JECT</a:t>
            </a:r>
            <a:r>
              <a:rPr lang="en-US" altLang="zh-CN" sz="8800" dirty="0">
                <a:ln>
                  <a:solidFill>
                    <a:schemeClr val="bg1">
                      <a:alpha val="30000"/>
                    </a:schemeClr>
                  </a:solidFill>
                </a:ln>
                <a:solidFill>
                  <a:schemeClr val="dk1"/>
                </a:solidFill>
                <a:latin typeface="Salvaje Display" panose="00000500000000000000" pitchFamily="50" charset="0"/>
                <a:ea typeface="MiSans Heavy" panose="00000A00000000000000" pitchFamily="2" charset="-122"/>
              </a:rPr>
              <a:t> </a:t>
            </a: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IN</a:t>
            </a:r>
            <a:r>
              <a:rPr lang="en-US" altLang="zh-CN" sz="8800" dirty="0">
                <a:ln>
                  <a:solidFill>
                    <a:schemeClr val="tx1">
                      <a:alpha val="30000"/>
                    </a:schemeClr>
                  </a:solidFill>
                </a:ln>
                <a:solidFill>
                  <a:schemeClr val="dk1">
                    <a:alpha val="20000"/>
                  </a:schemeClr>
                </a:solidFill>
                <a:latin typeface="Salvaje Display" panose="00000500000000000000" pitchFamily="50" charset="0"/>
                <a:ea typeface="MiSans Heavy" panose="00000A00000000000000" pitchFamily="2" charset="-122"/>
              </a:rPr>
              <a:t>TRO</a:t>
            </a:r>
            <a:r>
              <a:rPr lang="en-US" altLang="zh-CN" sz="8800" dirty="0">
                <a:ln>
                  <a:solidFill>
                    <a:schemeClr val="bg1">
                      <a:alpha val="42000"/>
                    </a:schemeClr>
                  </a:solidFill>
                </a:ln>
                <a:solidFill>
                  <a:schemeClr val="bg1">
                    <a:alpha val="22000"/>
                  </a:schemeClr>
                </a:solidFill>
                <a:latin typeface="Salvaje Display" panose="00000500000000000000" pitchFamily="50" charset="0"/>
                <a:ea typeface="MiSans Heavy" panose="00000A00000000000000" pitchFamily="2" charset="-122"/>
              </a:rPr>
              <a:t> </a:t>
            </a:r>
            <a:endParaRPr lang="zh-CN" altLang="en-US" sz="8800" dirty="0">
              <a:ln>
                <a:solidFill>
                  <a:schemeClr val="bg1">
                    <a:alpha val="42000"/>
                  </a:schemeClr>
                </a:solidFill>
              </a:ln>
              <a:solidFill>
                <a:schemeClr val="bg1">
                  <a:alpha val="22000"/>
                </a:schemeClr>
              </a:solidFill>
              <a:latin typeface="Salvaje Display" panose="00000500000000000000" pitchFamily="50" charset="0"/>
              <a:ea typeface="MiSans Heavy" panose="00000A00000000000000" pitchFamily="2" charset="-122"/>
            </a:endParaRPr>
          </a:p>
        </p:txBody>
      </p:sp>
      <p:sp>
        <p:nvSpPr>
          <p:cNvPr id="154" name="文本框 153">
            <a:extLst>
              <a:ext uri="{FF2B5EF4-FFF2-40B4-BE49-F238E27FC236}">
                <a16:creationId xmlns:a16="http://schemas.microsoft.com/office/drawing/2014/main" id="{2AADBC0F-1455-21F4-F80A-F0E1118145A9}"/>
              </a:ext>
            </a:extLst>
          </p:cNvPr>
          <p:cNvSpPr txBox="1"/>
          <p:nvPr/>
        </p:nvSpPr>
        <p:spPr>
          <a:xfrm>
            <a:off x="-2387202" y="6361040"/>
            <a:ext cx="14535732" cy="1452385"/>
          </a:xfrm>
          <a:prstGeom prst="rect">
            <a:avLst/>
          </a:prstGeom>
          <a:noFill/>
        </p:spPr>
        <p:txBody>
          <a:bodyPr wrap="square" rtlCol="0">
            <a:noAutofit/>
          </a:bodyPr>
          <a:lstStyle/>
          <a:p>
            <a:pPr algn="r">
              <a:lnSpc>
                <a:spcPct val="70000"/>
              </a:lnSpc>
            </a:pPr>
            <a:r>
              <a:rPr lang="en-US" altLang="zh-CN" sz="12000" dirty="0">
                <a:ln>
                  <a:solidFill>
                    <a:schemeClr val="bg1">
                      <a:alpha val="30000"/>
                    </a:schemeClr>
                  </a:solidFill>
                </a:ln>
                <a:solidFill>
                  <a:schemeClr val="dk1">
                    <a:alpha val="40000"/>
                  </a:schemeClr>
                </a:solidFill>
                <a:latin typeface="Salvaje Display" panose="00000500000000000000" pitchFamily="50" charset="0"/>
                <a:ea typeface="MiSans Heavy" panose="00000A00000000000000" pitchFamily="2" charset="-122"/>
              </a:rPr>
              <a:t>A</a:t>
            </a:r>
            <a:r>
              <a:rPr lang="en-US" altLang="zh-CN" sz="12000" dirty="0">
                <a:ln>
                  <a:solidFill>
                    <a:schemeClr val="bg1">
                      <a:alpha val="30000"/>
                    </a:schemeClr>
                  </a:solidFill>
                </a:ln>
                <a:noFill/>
                <a:latin typeface="Salvaje Display" panose="00000500000000000000" pitchFamily="50" charset="0"/>
                <a:ea typeface="MiSans Heavy" panose="00000A00000000000000" pitchFamily="2" charset="-122"/>
              </a:rPr>
              <a:t>CID</a:t>
            </a:r>
          </a:p>
        </p:txBody>
      </p:sp>
      <p:sp>
        <p:nvSpPr>
          <p:cNvPr id="253" name="文本框 252">
            <a:extLst>
              <a:ext uri="{FF2B5EF4-FFF2-40B4-BE49-F238E27FC236}">
                <a16:creationId xmlns:a16="http://schemas.microsoft.com/office/drawing/2014/main" id="{FB785E8A-90EB-7EC8-BF87-F60F988AC8FE}"/>
              </a:ext>
            </a:extLst>
          </p:cNvPr>
          <p:cNvSpPr txBox="1"/>
          <p:nvPr/>
        </p:nvSpPr>
        <p:spPr>
          <a:xfrm rot="20700000">
            <a:off x="117138" y="5890082"/>
            <a:ext cx="1402712" cy="1372556"/>
          </a:xfrm>
          <a:prstGeom prst="rect">
            <a:avLst/>
          </a:prstGeom>
          <a:noFill/>
        </p:spPr>
        <p:txBody>
          <a:bodyPr wrap="square" rtlCol="0">
            <a:prstTxWarp prst="textCircle">
              <a:avLst>
                <a:gd name="adj" fmla="val 12721178"/>
              </a:avLst>
            </a:prstTxWarp>
            <a:noAutofit/>
          </a:bodyPr>
          <a:lstStyle/>
          <a:p>
            <a:r>
              <a:rPr lang="en-US" altLang="zh-CN" dirty="0">
                <a:effectLst>
                  <a:outerShdw blurRad="50800" dist="50800" dir="5400000" algn="ctr" rotWithShape="0">
                    <a:srgbClr val="E7BFFB">
                      <a:alpha val="47000"/>
                    </a:srgbClr>
                  </a:outerShdw>
                </a:effectLst>
                <a:latin typeface="MiSans ExtraLight" panose="00000300000000000000" pitchFamily="2" charset="-122"/>
                <a:ea typeface="MiSans ExtraLight" panose="00000300000000000000" pitchFamily="2" charset="-122"/>
              </a:rPr>
              <a:t>COMPANY PROJECT INTRODUCTIONCOMPANY PROJECT INTRODUCTION</a:t>
            </a:r>
          </a:p>
          <a:p>
            <a:endParaRPr lang="en-US" altLang="zh-CN" dirty="0">
              <a:effectLst>
                <a:outerShdw blurRad="50800" dist="50800" dir="5400000" algn="ctr" rotWithShape="0">
                  <a:srgbClr val="E7BFFB">
                    <a:alpha val="47000"/>
                  </a:srgbClr>
                </a:outerShdw>
              </a:effectLst>
              <a:latin typeface="MiSans ExtraLight" panose="00000300000000000000" pitchFamily="2" charset="-122"/>
              <a:ea typeface="MiSans ExtraLight" panose="00000300000000000000" pitchFamily="2" charset="-122"/>
            </a:endParaRPr>
          </a:p>
        </p:txBody>
      </p:sp>
      <p:sp>
        <p:nvSpPr>
          <p:cNvPr id="255" name="磨砂圆">
            <a:extLst>
              <a:ext uri="{FF2B5EF4-FFF2-40B4-BE49-F238E27FC236}">
                <a16:creationId xmlns:a16="http://schemas.microsoft.com/office/drawing/2014/main" id="{460CE29E-AF93-0ED3-27E7-378C5EE97FEB}"/>
              </a:ext>
            </a:extLst>
          </p:cNvPr>
          <p:cNvSpPr/>
          <p:nvPr/>
        </p:nvSpPr>
        <p:spPr>
          <a:xfrm>
            <a:off x="-507514" y="2165453"/>
            <a:ext cx="1136908" cy="1136908"/>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56" name="磨砂圆">
            <a:extLst>
              <a:ext uri="{FF2B5EF4-FFF2-40B4-BE49-F238E27FC236}">
                <a16:creationId xmlns:a16="http://schemas.microsoft.com/office/drawing/2014/main" id="{13D2F34B-DB68-04A1-F8A2-77DB8AA5DFEA}"/>
              </a:ext>
            </a:extLst>
          </p:cNvPr>
          <p:cNvSpPr/>
          <p:nvPr/>
        </p:nvSpPr>
        <p:spPr>
          <a:xfrm>
            <a:off x="9206377" y="-631648"/>
            <a:ext cx="1136908" cy="1136908"/>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62" name="磨砂圆">
            <a:extLst>
              <a:ext uri="{FF2B5EF4-FFF2-40B4-BE49-F238E27FC236}">
                <a16:creationId xmlns:a16="http://schemas.microsoft.com/office/drawing/2014/main" id="{158A78D6-F360-8BD6-5CD1-7D5609D5472E}"/>
              </a:ext>
            </a:extLst>
          </p:cNvPr>
          <p:cNvSpPr/>
          <p:nvPr/>
        </p:nvSpPr>
        <p:spPr>
          <a:xfrm>
            <a:off x="11722903" y="5031414"/>
            <a:ext cx="626390" cy="626390"/>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1117174" y="4790276"/>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1117174" y="5097230"/>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1117174" y="5404183"/>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nvGrpSpPr>
          <p:cNvPr id="131" name="组合 130">
            <a:extLst>
              <a:ext uri="{FF2B5EF4-FFF2-40B4-BE49-F238E27FC236}">
                <a16:creationId xmlns:a16="http://schemas.microsoft.com/office/drawing/2014/main" id="{86473C8C-FC82-8467-E8F2-5A78C8110BBB}"/>
              </a:ext>
            </a:extLst>
          </p:cNvPr>
          <p:cNvGrpSpPr/>
          <p:nvPr/>
        </p:nvGrpSpPr>
        <p:grpSpPr>
          <a:xfrm rot="5400000">
            <a:off x="362035" y="3630484"/>
            <a:ext cx="2080810" cy="141149"/>
            <a:chOff x="1910430" y="-287644"/>
            <a:chExt cx="2665628" cy="180818"/>
          </a:xfrm>
        </p:grpSpPr>
        <p:sp>
          <p:nvSpPr>
            <p:cNvPr id="124" name="图形 25">
              <a:extLst>
                <a:ext uri="{FF2B5EF4-FFF2-40B4-BE49-F238E27FC236}">
                  <a16:creationId xmlns:a16="http://schemas.microsoft.com/office/drawing/2014/main" id="{8394107A-A460-12D6-BDE5-D361EDCB1C29}"/>
                </a:ext>
              </a:extLst>
            </p:cNvPr>
            <p:cNvSpPr/>
            <p:nvPr/>
          </p:nvSpPr>
          <p:spPr>
            <a:xfrm>
              <a:off x="1910430" y="-28764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a:off x="4311288" y="-28758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a:off x="2140863" y="-197205"/>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13" name="组合 312">
            <a:extLst>
              <a:ext uri="{FF2B5EF4-FFF2-40B4-BE49-F238E27FC236}">
                <a16:creationId xmlns:a16="http://schemas.microsoft.com/office/drawing/2014/main" id="{6FA5FD68-3A7F-AF30-7AF5-56D4B0575F5E}"/>
              </a:ext>
            </a:extLst>
          </p:cNvPr>
          <p:cNvGrpSpPr/>
          <p:nvPr/>
        </p:nvGrpSpPr>
        <p:grpSpPr>
          <a:xfrm rot="5400000">
            <a:off x="900402" y="1857927"/>
            <a:ext cx="998920" cy="202784"/>
            <a:chOff x="19249714" y="-3754229"/>
            <a:chExt cx="1279670" cy="259776"/>
          </a:xfrm>
        </p:grpSpPr>
        <p:sp>
          <p:nvSpPr>
            <p:cNvPr id="314" name="椭圆 313">
              <a:extLst>
                <a:ext uri="{FF2B5EF4-FFF2-40B4-BE49-F238E27FC236}">
                  <a16:creationId xmlns:a16="http://schemas.microsoft.com/office/drawing/2014/main" id="{AD6E1D90-4034-53D1-1D5F-6FA7593B21B2}"/>
                </a:ext>
              </a:extLst>
            </p:cNvPr>
            <p:cNvSpPr/>
            <p:nvPr/>
          </p:nvSpPr>
          <p:spPr>
            <a:xfrm>
              <a:off x="1924971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a:off x="19589679"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a:off x="1992964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a:off x="20269608" y="-3754229"/>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5979443" y="1470679"/>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6262529" y="1470679"/>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6653171" y="1470679"/>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nvGrpSpPr>
          <p:cNvPr id="202" name="组合 201">
            <a:extLst>
              <a:ext uri="{FF2B5EF4-FFF2-40B4-BE49-F238E27FC236}">
                <a16:creationId xmlns:a16="http://schemas.microsoft.com/office/drawing/2014/main" id="{08467617-5CFD-AEF9-C412-8996CEDDFADA}"/>
              </a:ext>
            </a:extLst>
          </p:cNvPr>
          <p:cNvGrpSpPr/>
          <p:nvPr/>
        </p:nvGrpSpPr>
        <p:grpSpPr>
          <a:xfrm>
            <a:off x="1700088" y="1505649"/>
            <a:ext cx="3945366" cy="3936118"/>
            <a:chOff x="6390909" y="3898855"/>
            <a:chExt cx="1511432" cy="1507890"/>
          </a:xfrm>
        </p:grpSpPr>
        <p:pic>
          <p:nvPicPr>
            <p:cNvPr id="204" name="图形 203">
              <a:extLst>
                <a:ext uri="{FF2B5EF4-FFF2-40B4-BE49-F238E27FC236}">
                  <a16:creationId xmlns:a16="http://schemas.microsoft.com/office/drawing/2014/main" id="{BB551C6D-DCDE-89CC-9728-B234B04BDD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0589" y="3906379"/>
              <a:ext cx="1474865" cy="1492260"/>
            </a:xfrm>
            <a:prstGeom prst="rect">
              <a:avLst/>
            </a:prstGeom>
          </p:spPr>
        </p:pic>
        <p:sp>
          <p:nvSpPr>
            <p:cNvPr id="205" name="矩形 204">
              <a:extLst>
                <a:ext uri="{FF2B5EF4-FFF2-40B4-BE49-F238E27FC236}">
                  <a16:creationId xmlns:a16="http://schemas.microsoft.com/office/drawing/2014/main" id="{42B03600-6CCB-1A73-E6F5-BBE365F996A9}"/>
                </a:ext>
              </a:extLst>
            </p:cNvPr>
            <p:cNvSpPr/>
            <p:nvPr/>
          </p:nvSpPr>
          <p:spPr>
            <a:xfrm>
              <a:off x="6390909" y="3898855"/>
              <a:ext cx="1511432" cy="1507890"/>
            </a:xfrm>
            <a:prstGeom prst="rect">
              <a:avLst/>
            </a:prstGeom>
            <a:noFill/>
            <a:ln w="136525">
              <a:solidFill>
                <a:schemeClr val="l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201" name="图形 25">
            <a:extLst>
              <a:ext uri="{FF2B5EF4-FFF2-40B4-BE49-F238E27FC236}">
                <a16:creationId xmlns:a16="http://schemas.microsoft.com/office/drawing/2014/main" id="{62212076-4D15-7541-0500-C2B41BABCB6E}"/>
              </a:ext>
            </a:extLst>
          </p:cNvPr>
          <p:cNvSpPr/>
          <p:nvPr/>
        </p:nvSpPr>
        <p:spPr>
          <a:xfrm rot="18900000">
            <a:off x="4244362" y="2000113"/>
            <a:ext cx="593986" cy="53236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bg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pic>
        <p:nvPicPr>
          <p:cNvPr id="198" name="图形 197">
            <a:extLst>
              <a:ext uri="{FF2B5EF4-FFF2-40B4-BE49-F238E27FC236}">
                <a16:creationId xmlns:a16="http://schemas.microsoft.com/office/drawing/2014/main" id="{C7C47A6C-3640-2D57-B1E1-5E511CEF63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9799" y="3689841"/>
            <a:ext cx="435054" cy="806604"/>
          </a:xfrm>
          <a:prstGeom prst="rect">
            <a:avLst/>
          </a:prstGeom>
        </p:spPr>
      </p:pic>
      <p:pic>
        <p:nvPicPr>
          <p:cNvPr id="199" name="图形 198">
            <a:extLst>
              <a:ext uri="{FF2B5EF4-FFF2-40B4-BE49-F238E27FC236}">
                <a16:creationId xmlns:a16="http://schemas.microsoft.com/office/drawing/2014/main" id="{AF70AD1D-92F0-17D2-A645-07C4D7F74A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02184">
            <a:off x="4637394" y="4448392"/>
            <a:ext cx="315576" cy="585090"/>
          </a:xfrm>
          <a:prstGeom prst="rect">
            <a:avLst/>
          </a:prstGeom>
        </p:spPr>
      </p:pic>
      <p:sp>
        <p:nvSpPr>
          <p:cNvPr id="209" name="文本框 208">
            <a:extLst>
              <a:ext uri="{FF2B5EF4-FFF2-40B4-BE49-F238E27FC236}">
                <a16:creationId xmlns:a16="http://schemas.microsoft.com/office/drawing/2014/main" id="{4DCCA031-562A-5D3E-734A-2DCD070747F3}"/>
              </a:ext>
            </a:extLst>
          </p:cNvPr>
          <p:cNvSpPr txBox="1"/>
          <p:nvPr/>
        </p:nvSpPr>
        <p:spPr>
          <a:xfrm>
            <a:off x="5748784" y="1661680"/>
            <a:ext cx="2632582" cy="2031325"/>
          </a:xfrm>
          <a:prstGeom prst="rect">
            <a:avLst/>
          </a:prstGeom>
          <a:noFill/>
        </p:spPr>
        <p:txBody>
          <a:bodyPr wrap="square" lIns="0" tIns="0" rIns="0" bIns="0" rtlCol="0">
            <a:noAutofit/>
          </a:bodyPr>
          <a:lstStyle/>
          <a:p>
            <a:pPr algn="ctr"/>
            <a:r>
              <a:rPr lang="en-US" altLang="zh-CN" sz="13200" dirty="0">
                <a:ln w="15875">
                  <a:solidFill>
                    <a:schemeClr val="bg1"/>
                  </a:solidFill>
                </a:ln>
                <a:noFill/>
                <a:latin typeface="Salvaje Display" panose="00000500000000000000" pitchFamily="50" charset="0"/>
                <a:ea typeface="MiSans Heavy" panose="00000A00000000000000" pitchFamily="2" charset="-122"/>
              </a:rPr>
              <a:t>0</a:t>
            </a:r>
            <a:r>
              <a:rPr lang="en-US" altLang="zh-CN" sz="13200" dirty="0">
                <a:ln w="15875">
                  <a:solidFill>
                    <a:schemeClr val="tx1"/>
                  </a:solidFill>
                </a:ln>
                <a:latin typeface="Salvaje Display" panose="00000500000000000000" pitchFamily="50" charset="0"/>
                <a:ea typeface="MiSans Heavy" panose="00000A00000000000000" pitchFamily="2" charset="-122"/>
              </a:rPr>
              <a:t>3</a:t>
            </a:r>
            <a:endParaRPr lang="zh-CN" altLang="en-US" sz="13200" dirty="0">
              <a:ln w="15875">
                <a:solidFill>
                  <a:schemeClr val="tx1"/>
                </a:solidFill>
              </a:ln>
              <a:latin typeface="Salvaje Display" panose="00000500000000000000" pitchFamily="50" charset="0"/>
              <a:ea typeface="MiSans Heavy" panose="00000A00000000000000" pitchFamily="2" charset="-122"/>
            </a:endParaRPr>
          </a:p>
        </p:txBody>
      </p:sp>
      <p:sp useBgFill="1">
        <p:nvSpPr>
          <p:cNvPr id="210" name="矩形 209">
            <a:extLst>
              <a:ext uri="{FF2B5EF4-FFF2-40B4-BE49-F238E27FC236}">
                <a16:creationId xmlns:a16="http://schemas.microsoft.com/office/drawing/2014/main" id="{AAF0E28B-0E55-E8DE-5D03-44EA79A6907F}"/>
              </a:ext>
            </a:extLst>
          </p:cNvPr>
          <p:cNvSpPr/>
          <p:nvPr/>
        </p:nvSpPr>
        <p:spPr>
          <a:xfrm>
            <a:off x="5793952" y="2578444"/>
            <a:ext cx="2587413" cy="399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1200">
              <a:latin typeface="MiSans" panose="00000500000000000000" pitchFamily="2" charset="-122"/>
              <a:ea typeface="MiSans" panose="00000500000000000000" pitchFamily="2" charset="-122"/>
              <a:sym typeface="MiSans" panose="00000500000000000000" pitchFamily="2" charset="-122"/>
            </a:endParaRPr>
          </a:p>
        </p:txBody>
      </p:sp>
      <p:sp>
        <p:nvSpPr>
          <p:cNvPr id="211" name="文本框 210">
            <a:extLst>
              <a:ext uri="{FF2B5EF4-FFF2-40B4-BE49-F238E27FC236}">
                <a16:creationId xmlns:a16="http://schemas.microsoft.com/office/drawing/2014/main" id="{DC5ADB0D-ECA1-231E-9737-21AE0B604F38}"/>
              </a:ext>
            </a:extLst>
          </p:cNvPr>
          <p:cNvSpPr txBox="1"/>
          <p:nvPr/>
        </p:nvSpPr>
        <p:spPr>
          <a:xfrm>
            <a:off x="5915481" y="2654389"/>
            <a:ext cx="2323940" cy="245788"/>
          </a:xfrm>
          <a:prstGeom prst="rect">
            <a:avLst/>
          </a:prstGeom>
          <a:noFill/>
        </p:spPr>
        <p:txBody>
          <a:bodyPr wrap="square" lIns="0" tIns="0" rIns="0" bIns="0" rtlCol="0">
            <a:noAutofit/>
          </a:bodyPr>
          <a:lstStyle/>
          <a:p>
            <a:pPr algn="dist"/>
            <a:r>
              <a:rPr lang="en-US" altLang="zh-CN" sz="1600" dirty="0">
                <a:solidFill>
                  <a:schemeClr val="bg1"/>
                </a:solidFill>
                <a:latin typeface="MiSans Heavy" panose="00000A00000000000000" pitchFamily="2" charset="-122"/>
                <a:ea typeface="MiSans Heavy" panose="00000A00000000000000" pitchFamily="2" charset="-122"/>
              </a:rPr>
              <a:t>PART THREE</a:t>
            </a:r>
            <a:endParaRPr lang="zh-CN" altLang="en-US" sz="1600" dirty="0">
              <a:solidFill>
                <a:schemeClr val="bg1"/>
              </a:solidFill>
              <a:latin typeface="MiSans Heavy" panose="00000A00000000000000" pitchFamily="2" charset="-122"/>
              <a:ea typeface="MiSans Heavy" panose="00000A00000000000000" pitchFamily="2" charset="-122"/>
            </a:endParaRPr>
          </a:p>
        </p:txBody>
      </p:sp>
      <p:sp>
        <p:nvSpPr>
          <p:cNvPr id="212" name="文本框 211">
            <a:extLst>
              <a:ext uri="{FF2B5EF4-FFF2-40B4-BE49-F238E27FC236}">
                <a16:creationId xmlns:a16="http://schemas.microsoft.com/office/drawing/2014/main" id="{922F083E-461A-4534-10AB-5B6512B8E307}"/>
              </a:ext>
            </a:extLst>
          </p:cNvPr>
          <p:cNvSpPr txBox="1"/>
          <p:nvPr/>
        </p:nvSpPr>
        <p:spPr>
          <a:xfrm>
            <a:off x="5847122" y="3879430"/>
            <a:ext cx="4134465" cy="840230"/>
          </a:xfrm>
          <a:prstGeom prst="rect">
            <a:avLst/>
          </a:prstGeom>
          <a:noFill/>
        </p:spPr>
        <p:txBody>
          <a:bodyPr wrap="none" rtlCol="0">
            <a:noAutofit/>
          </a:bodyPr>
          <a:lstStyle>
            <a:defPPr>
              <a:defRPr lang="zh-CN"/>
            </a:defPPr>
            <a:lvl1pPr algn="r">
              <a:lnSpc>
                <a:spcPct val="90000"/>
              </a:lnSpc>
              <a:defRPr sz="8000" b="1" i="1">
                <a:solidFill>
                  <a:srgbClr val="E8CCFF"/>
                </a:solidFill>
                <a:effectLst>
                  <a:outerShdw blurRad="38100" dist="38100" dir="2700000" algn="tl">
                    <a:srgbClr val="000000">
                      <a:alpha val="42000"/>
                    </a:srgbClr>
                  </a:outerShdw>
                </a:effectLst>
                <a:latin typeface="MLiPRC-Bold" panose="00000500000000000000" pitchFamily="50" charset="-122"/>
                <a:ea typeface="MLiPRC-Bold" panose="00000500000000000000" pitchFamily="50" charset="-122"/>
              </a:defRPr>
            </a:lvl1pPr>
          </a:lstStyle>
          <a:p>
            <a:pPr algn="l"/>
            <a:r>
              <a:rPr lang="zh-CN" altLang="en-US" sz="5400" b="0" i="0" dirty="0">
                <a:solidFill>
                  <a:schemeClr val="tx1"/>
                </a:solidFill>
                <a:effectLst/>
                <a:latin typeface="字制区喜脉体" panose="02000603000000000000" pitchFamily="2" charset="-122"/>
                <a:ea typeface="字制区喜脉体" panose="02000603000000000000" pitchFamily="2" charset="-122"/>
                <a:cs typeface="千图厚黑体" panose="00000500000000000000" pitchFamily="2" charset="-122"/>
              </a:rPr>
              <a:t>公司项目</a:t>
            </a:r>
            <a:r>
              <a:rPr lang="zh-CN" altLang="en-US" sz="5400" b="0" i="0" dirty="0">
                <a:ln>
                  <a:solidFill>
                    <a:schemeClr val="accent1"/>
                  </a:solidFill>
                </a:ln>
                <a:noFill/>
                <a:effectLst/>
                <a:latin typeface="字制区喜脉体" panose="02000603000000000000" pitchFamily="2" charset="-122"/>
                <a:ea typeface="字制区喜脉体" panose="02000603000000000000" pitchFamily="2" charset="-122"/>
                <a:cs typeface="千图厚黑体" panose="00000500000000000000" pitchFamily="2" charset="-122"/>
              </a:rPr>
              <a:t>介绍</a:t>
            </a:r>
          </a:p>
        </p:txBody>
      </p:sp>
      <p:sp>
        <p:nvSpPr>
          <p:cNvPr id="213" name="文本框 212">
            <a:extLst>
              <a:ext uri="{FF2B5EF4-FFF2-40B4-BE49-F238E27FC236}">
                <a16:creationId xmlns:a16="http://schemas.microsoft.com/office/drawing/2014/main" id="{91F175AB-6FD0-922F-CCE1-6876829D29E2}"/>
              </a:ext>
            </a:extLst>
          </p:cNvPr>
          <p:cNvSpPr txBox="1"/>
          <p:nvPr/>
        </p:nvSpPr>
        <p:spPr>
          <a:xfrm>
            <a:off x="5871536" y="4682259"/>
            <a:ext cx="3501304" cy="307777"/>
          </a:xfrm>
          <a:prstGeom prst="rect">
            <a:avLst/>
          </a:prstGeom>
          <a:noFill/>
        </p:spPr>
        <p:txBody>
          <a:bodyPr wrap="square" rtlCol="0">
            <a:noAutofit/>
          </a:bodyPr>
          <a:lstStyle/>
          <a:p>
            <a:pPr algn="dist"/>
            <a:r>
              <a:rPr lang="en-US" altLang="zh-CN" sz="1400" dirty="0">
                <a:latin typeface="MiSans ExtraLight" panose="00000300000000000000" pitchFamily="2" charset="-122"/>
                <a:ea typeface="MiSans ExtraLight" panose="00000300000000000000" pitchFamily="2" charset="-122"/>
              </a:rPr>
              <a:t>COMPANY PROJECT INTRODUCTION</a:t>
            </a:r>
            <a:endParaRPr lang="zh-CN" altLang="en-US" sz="1400" dirty="0">
              <a:latin typeface="MiSans ExtraLight" panose="00000300000000000000" pitchFamily="2" charset="-122"/>
              <a:ea typeface="MiSans ExtraLight" panose="00000300000000000000" pitchFamily="2" charset="-122"/>
            </a:endParaRPr>
          </a:p>
        </p:txBody>
      </p:sp>
      <p:pic>
        <p:nvPicPr>
          <p:cNvPr id="122" name="图片 121">
            <a:extLst>
              <a:ext uri="{FF2B5EF4-FFF2-40B4-BE49-F238E27FC236}">
                <a16:creationId xmlns:a16="http://schemas.microsoft.com/office/drawing/2014/main" id="{638B2914-A340-F452-EEE5-BDED5D28DE28}"/>
              </a:ext>
            </a:extLst>
          </p:cNvPr>
          <p:cNvPicPr>
            <a:picLocks noChangeAspect="1"/>
          </p:cNvPicPr>
          <p:nvPr/>
        </p:nvPicPr>
        <p:blipFill>
          <a:blip r:embed="rId8"/>
          <a:stretch>
            <a:fillRect/>
          </a:stretch>
        </p:blipFill>
        <p:spPr>
          <a:xfrm flipV="1">
            <a:off x="9917444" y="580911"/>
            <a:ext cx="573074" cy="2311628"/>
          </a:xfrm>
          <a:prstGeom prst="rect">
            <a:avLst/>
          </a:prstGeom>
        </p:spPr>
      </p:pic>
      <p:sp>
        <p:nvSpPr>
          <p:cNvPr id="24" name="矩形 23">
            <a:extLst>
              <a:ext uri="{FF2B5EF4-FFF2-40B4-BE49-F238E27FC236}">
                <a16:creationId xmlns:a16="http://schemas.microsoft.com/office/drawing/2014/main" id="{980BDAD9-0740-6E52-7C92-44345E6C9E97}"/>
              </a:ext>
            </a:extLst>
          </p:cNvPr>
          <p:cNvSpPr/>
          <p:nvPr/>
        </p:nvSpPr>
        <p:spPr>
          <a:xfrm>
            <a:off x="1135850" y="999524"/>
            <a:ext cx="9741927" cy="4868821"/>
          </a:xfrm>
          <a:prstGeom prst="rect">
            <a:avLst/>
          </a:prstGeom>
          <a:noFill/>
          <a:ln w="3175" cap="flat" cmpd="sng" algn="ctr">
            <a:solidFill>
              <a:schemeClr val="l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0603864" y="1687314"/>
            <a:ext cx="306816" cy="244570"/>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6" name="直接连接符 35">
            <a:extLst>
              <a:ext uri="{FF2B5EF4-FFF2-40B4-BE49-F238E27FC236}">
                <a16:creationId xmlns:a16="http://schemas.microsoft.com/office/drawing/2014/main" id="{4A9859B0-8857-6B9D-BEF1-5588AA4321A1}"/>
              </a:ext>
            </a:extLst>
          </p:cNvPr>
          <p:cNvCxnSpPr>
            <a:cxnSpLocks/>
          </p:cNvCxnSpPr>
          <p:nvPr/>
        </p:nvCxnSpPr>
        <p:spPr>
          <a:xfrm flipH="1">
            <a:off x="9893226" y="1009541"/>
            <a:ext cx="1" cy="4860386"/>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50" name="图形 25">
            <a:extLst>
              <a:ext uri="{FF2B5EF4-FFF2-40B4-BE49-F238E27FC236}">
                <a16:creationId xmlns:a16="http://schemas.microsoft.com/office/drawing/2014/main" id="{6DCC8E1A-5B0F-C305-AEE2-1FCA49A1DDE0}"/>
              </a:ext>
            </a:extLst>
          </p:cNvPr>
          <p:cNvSpPr/>
          <p:nvPr/>
        </p:nvSpPr>
        <p:spPr>
          <a:xfrm>
            <a:off x="9642289" y="4790277"/>
            <a:ext cx="501103" cy="544997"/>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1" name="任意多边形: 形状 70">
            <a:extLst>
              <a:ext uri="{FF2B5EF4-FFF2-40B4-BE49-F238E27FC236}">
                <a16:creationId xmlns:a16="http://schemas.microsoft.com/office/drawing/2014/main" id="{EC86E8DF-9C8C-48FC-BFDC-BDA8F98FAB12}"/>
              </a:ext>
            </a:extLst>
          </p:cNvPr>
          <p:cNvSpPr/>
          <p:nvPr/>
        </p:nvSpPr>
        <p:spPr>
          <a:xfrm>
            <a:off x="9734738" y="1003189"/>
            <a:ext cx="316976" cy="172773"/>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9" name="任意多边形: 形状 78">
            <a:extLst>
              <a:ext uri="{FF2B5EF4-FFF2-40B4-BE49-F238E27FC236}">
                <a16:creationId xmlns:a16="http://schemas.microsoft.com/office/drawing/2014/main" id="{798C49D6-B7AF-AFAD-8390-B530D6778099}"/>
              </a:ext>
            </a:extLst>
          </p:cNvPr>
          <p:cNvSpPr/>
          <p:nvPr/>
        </p:nvSpPr>
        <p:spPr>
          <a:xfrm flipV="1">
            <a:off x="9734738" y="5689220"/>
            <a:ext cx="316976" cy="172773"/>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5F317B02-1815-A0B2-C053-B424FC722831}"/>
              </a:ext>
            </a:extLst>
          </p:cNvPr>
          <p:cNvSpPr/>
          <p:nvPr/>
        </p:nvSpPr>
        <p:spPr>
          <a:xfrm>
            <a:off x="9888954" y="1003189"/>
            <a:ext cx="990225" cy="4060820"/>
          </a:xfrm>
          <a:custGeom>
            <a:avLst/>
            <a:gdLst>
              <a:gd name="connsiteX0" fmla="*/ 488814 w 986858"/>
              <a:gd name="connsiteY0" fmla="*/ 195132 h 4082346"/>
              <a:gd name="connsiteX1" fmla="*/ 164969 w 986858"/>
              <a:gd name="connsiteY1" fmla="*/ 365964 h 4082346"/>
              <a:gd name="connsiteX2" fmla="*/ 164969 w 986858"/>
              <a:gd name="connsiteY2" fmla="*/ 1806103 h 4082346"/>
              <a:gd name="connsiteX3" fmla="*/ 821888 w 986858"/>
              <a:gd name="connsiteY3" fmla="*/ 1806103 h 4082346"/>
              <a:gd name="connsiteX4" fmla="*/ 821888 w 986858"/>
              <a:gd name="connsiteY4" fmla="*/ 365964 h 4082346"/>
              <a:gd name="connsiteX5" fmla="*/ 0 w 986858"/>
              <a:gd name="connsiteY5" fmla="*/ 0 h 4082346"/>
              <a:gd name="connsiteX6" fmla="*/ 986858 w 986858"/>
              <a:gd name="connsiteY6" fmla="*/ 0 h 4082346"/>
              <a:gd name="connsiteX7" fmla="*/ 986858 w 986858"/>
              <a:gd name="connsiteY7" fmla="*/ 4082346 h 4082346"/>
              <a:gd name="connsiteX8" fmla="*/ 0 w 986858"/>
              <a:gd name="connsiteY8" fmla="*/ 4082346 h 408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858" h="4082346">
                <a:moveTo>
                  <a:pt x="488814" y="195132"/>
                </a:moveTo>
                <a:lnTo>
                  <a:pt x="164969" y="365964"/>
                </a:lnTo>
                <a:lnTo>
                  <a:pt x="164969" y="1806103"/>
                </a:lnTo>
                <a:lnTo>
                  <a:pt x="821888" y="1806103"/>
                </a:lnTo>
                <a:lnTo>
                  <a:pt x="821888" y="365964"/>
                </a:lnTo>
                <a:close/>
                <a:moveTo>
                  <a:pt x="0" y="0"/>
                </a:moveTo>
                <a:lnTo>
                  <a:pt x="986858" y="0"/>
                </a:lnTo>
                <a:lnTo>
                  <a:pt x="986858" y="4082346"/>
                </a:lnTo>
                <a:lnTo>
                  <a:pt x="0" y="4082346"/>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121" name="图形 120">
            <a:extLst>
              <a:ext uri="{FF2B5EF4-FFF2-40B4-BE49-F238E27FC236}">
                <a16:creationId xmlns:a16="http://schemas.microsoft.com/office/drawing/2014/main" id="{6398DBF7-7E43-673D-E288-819B838868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64941" y="5252150"/>
            <a:ext cx="346930" cy="348186"/>
          </a:xfrm>
          <a:prstGeom prst="rect">
            <a:avLst/>
          </a:prstGeom>
        </p:spPr>
      </p:pic>
      <p:sp>
        <p:nvSpPr>
          <p:cNvPr id="137" name="平行四边形 136">
            <a:extLst>
              <a:ext uri="{FF2B5EF4-FFF2-40B4-BE49-F238E27FC236}">
                <a16:creationId xmlns:a16="http://schemas.microsoft.com/office/drawing/2014/main" id="{0CD39499-A206-9D7A-9A13-BE383D14015E}"/>
              </a:ext>
            </a:extLst>
          </p:cNvPr>
          <p:cNvSpPr/>
          <p:nvPr/>
        </p:nvSpPr>
        <p:spPr>
          <a:xfrm rot="5400000">
            <a:off x="10044197" y="2136503"/>
            <a:ext cx="949804" cy="24500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矩形: 圆角 139">
            <a:extLst>
              <a:ext uri="{FF2B5EF4-FFF2-40B4-BE49-F238E27FC236}">
                <a16:creationId xmlns:a16="http://schemas.microsoft.com/office/drawing/2014/main" id="{68FC0D5D-FCEC-9CFA-5B47-11D71EF5C7B8}"/>
              </a:ext>
            </a:extLst>
          </p:cNvPr>
          <p:cNvSpPr/>
          <p:nvPr/>
        </p:nvSpPr>
        <p:spPr>
          <a:xfrm rot="10800000">
            <a:off x="10293061" y="5684213"/>
            <a:ext cx="425239" cy="3918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矩形: 圆角 140">
            <a:extLst>
              <a:ext uri="{FF2B5EF4-FFF2-40B4-BE49-F238E27FC236}">
                <a16:creationId xmlns:a16="http://schemas.microsoft.com/office/drawing/2014/main" id="{B6D0A482-3324-4525-7E2C-BE510C1B3B0F}"/>
              </a:ext>
            </a:extLst>
          </p:cNvPr>
          <p:cNvSpPr/>
          <p:nvPr/>
        </p:nvSpPr>
        <p:spPr>
          <a:xfrm rot="10800000">
            <a:off x="10115130" y="5745052"/>
            <a:ext cx="603170" cy="39186"/>
          </a:xfrm>
          <a:prstGeom prst="roundRect">
            <a:avLst>
              <a:gd name="adj" fmla="val 50000"/>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矩形 141">
            <a:extLst>
              <a:ext uri="{FF2B5EF4-FFF2-40B4-BE49-F238E27FC236}">
                <a16:creationId xmlns:a16="http://schemas.microsoft.com/office/drawing/2014/main" id="{864460E0-0622-8C1E-E51D-5EF567F99151}"/>
              </a:ext>
            </a:extLst>
          </p:cNvPr>
          <p:cNvSpPr/>
          <p:nvPr/>
        </p:nvSpPr>
        <p:spPr>
          <a:xfrm>
            <a:off x="10606931" y="5198180"/>
            <a:ext cx="100026" cy="10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矩形 142">
            <a:extLst>
              <a:ext uri="{FF2B5EF4-FFF2-40B4-BE49-F238E27FC236}">
                <a16:creationId xmlns:a16="http://schemas.microsoft.com/office/drawing/2014/main" id="{7AE3D9A9-CB7A-86FA-6267-48CA3A4728FC}"/>
              </a:ext>
            </a:extLst>
          </p:cNvPr>
          <p:cNvSpPr/>
          <p:nvPr/>
        </p:nvSpPr>
        <p:spPr>
          <a:xfrm>
            <a:off x="10504302" y="5198180"/>
            <a:ext cx="100026" cy="100026"/>
          </a:xfrm>
          <a:prstGeom prst="rect">
            <a:avLst/>
          </a:prstGeom>
          <a:pattFill prst="dk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文本框 143">
            <a:extLst>
              <a:ext uri="{FF2B5EF4-FFF2-40B4-BE49-F238E27FC236}">
                <a16:creationId xmlns:a16="http://schemas.microsoft.com/office/drawing/2014/main" id="{2986DC50-8179-4B80-EF2F-B88D30276556}"/>
              </a:ext>
            </a:extLst>
          </p:cNvPr>
          <p:cNvSpPr txBox="1"/>
          <p:nvPr/>
        </p:nvSpPr>
        <p:spPr>
          <a:xfrm>
            <a:off x="10343285" y="5335107"/>
            <a:ext cx="445626" cy="323165"/>
          </a:xfrm>
          <a:prstGeom prst="rect">
            <a:avLst/>
          </a:prstGeom>
          <a:noFill/>
        </p:spPr>
        <p:txBody>
          <a:bodyPr wrap="square" rtlCol="0">
            <a:noAutofit/>
          </a:bodyPr>
          <a:lstStyle/>
          <a:p>
            <a:pPr algn="r"/>
            <a:r>
              <a:rPr lang="en-US" altLang="zh-CN" sz="500" dirty="0">
                <a:latin typeface="MiSans Medium" panose="00000600000000000000" pitchFamily="2" charset="-122"/>
                <a:ea typeface="MiSans Medium" panose="00000600000000000000" pitchFamily="2" charset="-122"/>
                <a:sym typeface="MiSans Medium" panose="00000600000000000000" pitchFamily="2" charset="-122"/>
              </a:rPr>
              <a:t>INTRO </a:t>
            </a:r>
          </a:p>
          <a:p>
            <a:pPr algn="r"/>
            <a:r>
              <a:rPr lang="en-US" altLang="zh-CN" sz="500" dirty="0">
                <a:latin typeface="MiSans Medium" panose="00000600000000000000" pitchFamily="2" charset="-122"/>
                <a:ea typeface="MiSans Medium" panose="00000600000000000000" pitchFamily="2" charset="-122"/>
                <a:sym typeface="MiSans Medium" panose="00000600000000000000" pitchFamily="2" charset="-122"/>
              </a:rPr>
              <a:t>FASHION</a:t>
            </a:r>
          </a:p>
          <a:p>
            <a:pPr algn="r"/>
            <a:r>
              <a:rPr lang="en-US" altLang="zh-CN" sz="500" dirty="0">
                <a:latin typeface="MiSans Medium" panose="00000600000000000000" pitchFamily="2" charset="-122"/>
                <a:ea typeface="MiSans Medium" panose="00000600000000000000" pitchFamily="2" charset="-122"/>
                <a:sym typeface="MiSans Medium" panose="00000600000000000000" pitchFamily="2" charset="-122"/>
              </a:rPr>
              <a:t>ACID</a:t>
            </a:r>
            <a:endParaRPr lang="zh-CN" altLang="en-US" sz="500" dirty="0">
              <a:latin typeface="MiSans Medium" panose="00000600000000000000" pitchFamily="2" charset="-122"/>
              <a:ea typeface="MiSans Medium" panose="00000600000000000000" pitchFamily="2" charset="-122"/>
              <a:sym typeface="MiSans Medium" panose="00000600000000000000" pitchFamily="2" charset="-122"/>
            </a:endParaRPr>
          </a:p>
        </p:txBody>
      </p:sp>
      <p:sp>
        <p:nvSpPr>
          <p:cNvPr id="146" name="矩形 145">
            <a:extLst>
              <a:ext uri="{FF2B5EF4-FFF2-40B4-BE49-F238E27FC236}">
                <a16:creationId xmlns:a16="http://schemas.microsoft.com/office/drawing/2014/main" id="{8F301B1F-C067-A69E-ED0F-29E18EB36DAA}"/>
              </a:ext>
            </a:extLst>
          </p:cNvPr>
          <p:cNvSpPr/>
          <p:nvPr/>
        </p:nvSpPr>
        <p:spPr>
          <a:xfrm>
            <a:off x="10029677" y="4662823"/>
            <a:ext cx="700970" cy="2594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文本框 146">
            <a:extLst>
              <a:ext uri="{FF2B5EF4-FFF2-40B4-BE49-F238E27FC236}">
                <a16:creationId xmlns:a16="http://schemas.microsoft.com/office/drawing/2014/main" id="{8944AB3D-47B0-39C6-6A44-61BC99869D5A}"/>
              </a:ext>
            </a:extLst>
          </p:cNvPr>
          <p:cNvSpPr txBox="1"/>
          <p:nvPr/>
        </p:nvSpPr>
        <p:spPr>
          <a:xfrm>
            <a:off x="9946557" y="4600099"/>
            <a:ext cx="869149" cy="400110"/>
          </a:xfrm>
          <a:prstGeom prst="rect">
            <a:avLst/>
          </a:prstGeom>
          <a:noFill/>
        </p:spPr>
        <p:txBody>
          <a:bodyPr wrap="square" rtlCol="0">
            <a:noAutofit/>
          </a:bodyPr>
          <a:lstStyle/>
          <a:p>
            <a:pPr algn="ctr"/>
            <a:r>
              <a:rPr lang="en-US" altLang="zh-CN" sz="2000" dirty="0">
                <a:latin typeface="MiSans Heavy" panose="00000A00000000000000" pitchFamily="2" charset="-122"/>
                <a:ea typeface="MiSans Heavy" panose="00000A00000000000000" pitchFamily="2" charset="-122"/>
              </a:rPr>
              <a:t>2046</a:t>
            </a:r>
            <a:endParaRPr lang="zh-CN" altLang="en-US" sz="2000" dirty="0">
              <a:latin typeface="MiSans Heavy" panose="00000A00000000000000" pitchFamily="2" charset="-122"/>
              <a:ea typeface="MiSans Heavy" panose="00000A00000000000000" pitchFamily="2" charset="-122"/>
            </a:endParaRPr>
          </a:p>
        </p:txBody>
      </p:sp>
      <p:sp>
        <p:nvSpPr>
          <p:cNvPr id="123" name="矩形 122">
            <a:extLst>
              <a:ext uri="{FF2B5EF4-FFF2-40B4-BE49-F238E27FC236}">
                <a16:creationId xmlns:a16="http://schemas.microsoft.com/office/drawing/2014/main" id="{E30BA3F2-0C58-EB15-65F5-2D2D3B8D2C75}"/>
              </a:ext>
            </a:extLst>
          </p:cNvPr>
          <p:cNvSpPr/>
          <p:nvPr/>
        </p:nvSpPr>
        <p:spPr>
          <a:xfrm>
            <a:off x="10076809" y="2893944"/>
            <a:ext cx="629301" cy="609179"/>
          </a:xfrm>
          <a:prstGeom prst="rect">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148" name="图形 147">
            <a:extLst>
              <a:ext uri="{FF2B5EF4-FFF2-40B4-BE49-F238E27FC236}">
                <a16:creationId xmlns:a16="http://schemas.microsoft.com/office/drawing/2014/main" id="{BFFB4C00-8BAB-2D9C-1001-A2DFAAF616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16051" y="2924587"/>
            <a:ext cx="554462" cy="546062"/>
          </a:xfrm>
          <a:prstGeom prst="rect">
            <a:avLst/>
          </a:prstGeom>
        </p:spPr>
      </p:pic>
      <p:sp>
        <p:nvSpPr>
          <p:cNvPr id="149" name="文本框 148">
            <a:extLst>
              <a:ext uri="{FF2B5EF4-FFF2-40B4-BE49-F238E27FC236}">
                <a16:creationId xmlns:a16="http://schemas.microsoft.com/office/drawing/2014/main" id="{B5CC79A0-95F9-23C3-CBCA-F51F08ECA8B8}"/>
              </a:ext>
            </a:extLst>
          </p:cNvPr>
          <p:cNvSpPr txBox="1"/>
          <p:nvPr/>
        </p:nvSpPr>
        <p:spPr>
          <a:xfrm>
            <a:off x="9977530" y="3563099"/>
            <a:ext cx="1166052" cy="461665"/>
          </a:xfrm>
          <a:prstGeom prst="rect">
            <a:avLst/>
          </a:prstGeom>
          <a:noFill/>
        </p:spPr>
        <p:txBody>
          <a:bodyPr wrap="square" rtlCol="0">
            <a:noAutofit/>
          </a:bodyPr>
          <a:lstStyle/>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INTRO </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FASHION</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ACID T</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GRAPHIC NO.</a:t>
            </a:r>
            <a:endParaRPr lang="zh-CN" altLang="en-US"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endParaRPr>
          </a:p>
        </p:txBody>
      </p:sp>
      <p:sp>
        <p:nvSpPr>
          <p:cNvPr id="254" name="文本框 253">
            <a:extLst>
              <a:ext uri="{FF2B5EF4-FFF2-40B4-BE49-F238E27FC236}">
                <a16:creationId xmlns:a16="http://schemas.microsoft.com/office/drawing/2014/main" id="{7CB3BAEA-383E-8231-2EC0-D370A451C9C2}"/>
              </a:ext>
            </a:extLst>
          </p:cNvPr>
          <p:cNvSpPr txBox="1"/>
          <p:nvPr/>
        </p:nvSpPr>
        <p:spPr>
          <a:xfrm rot="7610652">
            <a:off x="10059180" y="-1371807"/>
            <a:ext cx="2850304" cy="2789026"/>
          </a:xfrm>
          <a:prstGeom prst="rect">
            <a:avLst/>
          </a:prstGeom>
          <a:noFill/>
        </p:spPr>
        <p:txBody>
          <a:bodyPr wrap="square" rtlCol="0">
            <a:prstTxWarp prst="textCircle">
              <a:avLst>
                <a:gd name="adj" fmla="val 11878797"/>
              </a:avLst>
            </a:prstTxWarp>
            <a:noAutofit/>
          </a:bodyPr>
          <a:lstStyle/>
          <a:p>
            <a:r>
              <a:rPr lang="en-US" altLang="zh-CN" sz="4400" dirty="0">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rPr>
              <a:t>SELF –INTRODUTIONSELF-INTRODUCTION SELF-INTRODUCTION</a:t>
            </a:r>
            <a:endParaRPr lang="zh-CN" altLang="en-US" sz="4400" dirty="0">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endParaRPr>
          </a:p>
        </p:txBody>
      </p:sp>
      <p:pic>
        <p:nvPicPr>
          <p:cNvPr id="84" name="图片 83">
            <a:extLst>
              <a:ext uri="{FF2B5EF4-FFF2-40B4-BE49-F238E27FC236}">
                <a16:creationId xmlns:a16="http://schemas.microsoft.com/office/drawing/2014/main" id="{CF6E7533-7861-9C14-AA4B-3C3F931DEC4C}"/>
              </a:ext>
            </a:extLst>
          </p:cNvPr>
          <p:cNvPicPr>
            <a:picLocks noChangeAspect="1"/>
          </p:cNvPicPr>
          <p:nvPr/>
        </p:nvPicPr>
        <p:blipFill>
          <a:blip r:embed="rId13"/>
          <a:stretch>
            <a:fillRect/>
          </a:stretch>
        </p:blipFill>
        <p:spPr>
          <a:xfrm>
            <a:off x="966055" y="725878"/>
            <a:ext cx="5310076" cy="4846740"/>
          </a:xfrm>
          <a:prstGeom prst="rect">
            <a:avLst/>
          </a:prstGeom>
          <a:effectLst>
            <a:outerShdw blurRad="114300" dist="38100" sx="105000" sy="105000" algn="l" rotWithShape="0">
              <a:prstClr val="black">
                <a:alpha val="40000"/>
              </a:prstClr>
            </a:outerShdw>
          </a:effectLst>
        </p:spPr>
      </p:pic>
      <p:sp>
        <p:nvSpPr>
          <p:cNvPr id="85" name="文本框 84">
            <a:extLst>
              <a:ext uri="{FF2B5EF4-FFF2-40B4-BE49-F238E27FC236}">
                <a16:creationId xmlns:a16="http://schemas.microsoft.com/office/drawing/2014/main" id="{CC6274B2-4BBF-1DCE-86D4-9EE67CE5FA1A}"/>
              </a:ext>
            </a:extLst>
          </p:cNvPr>
          <p:cNvSpPr txBox="1"/>
          <p:nvPr/>
        </p:nvSpPr>
        <p:spPr>
          <a:xfrm rot="900000">
            <a:off x="1440263" y="2696117"/>
            <a:ext cx="4379862" cy="1775128"/>
          </a:xfrm>
          <a:prstGeom prst="rect">
            <a:avLst/>
          </a:prstGeom>
          <a:noFill/>
        </p:spPr>
        <p:txBody>
          <a:bodyPr wrap="square" rtlCol="0">
            <a:prstTxWarp prst="textRingInside">
              <a:avLst>
                <a:gd name="adj" fmla="val 61214"/>
              </a:avLst>
            </a:prstTxWarp>
            <a:noAutofit/>
          </a:bodyPr>
          <a:lstStyle/>
          <a:p>
            <a:r>
              <a:rPr lang="en-US" altLang="zh-CN" sz="600" dirty="0">
                <a:latin typeface="MiSans Heavy" panose="00000A00000000000000" pitchFamily="2" charset="-122"/>
                <a:ea typeface="MiSans Heavy" panose="00000A00000000000000" pitchFamily="2" charset="-122"/>
              </a:rPr>
              <a:t>COMPANY PROJECT INTRODUCTION</a:t>
            </a:r>
          </a:p>
        </p:txBody>
      </p:sp>
      <p:pic>
        <p:nvPicPr>
          <p:cNvPr id="86" name="图片 85">
            <a:extLst>
              <a:ext uri="{FF2B5EF4-FFF2-40B4-BE49-F238E27FC236}">
                <a16:creationId xmlns:a16="http://schemas.microsoft.com/office/drawing/2014/main" id="{17079889-7DEF-9BE3-290E-B3477E342375}"/>
              </a:ext>
            </a:extLst>
          </p:cNvPr>
          <p:cNvPicPr>
            <a:picLocks noChangeAspect="1"/>
          </p:cNvPicPr>
          <p:nvPr/>
        </p:nvPicPr>
        <p:blipFill rotWithShape="1">
          <a:blip r:embed="rId13"/>
          <a:srcRect b="41546"/>
          <a:stretch/>
        </p:blipFill>
        <p:spPr>
          <a:xfrm>
            <a:off x="975156" y="725878"/>
            <a:ext cx="5310076" cy="2833112"/>
          </a:xfrm>
          <a:prstGeom prst="rect">
            <a:avLst/>
          </a:prstGeom>
        </p:spPr>
      </p:pic>
      <p:pic>
        <p:nvPicPr>
          <p:cNvPr id="87" name="图片 86">
            <a:extLst>
              <a:ext uri="{FF2B5EF4-FFF2-40B4-BE49-F238E27FC236}">
                <a16:creationId xmlns:a16="http://schemas.microsoft.com/office/drawing/2014/main" id="{69853776-B154-C025-E66E-C2BD144DDB0D}"/>
              </a:ext>
            </a:extLst>
          </p:cNvPr>
          <p:cNvPicPr>
            <a:picLocks noChangeAspect="1"/>
          </p:cNvPicPr>
          <p:nvPr/>
        </p:nvPicPr>
        <p:blipFill rotWithShape="1">
          <a:blip r:embed="rId13"/>
          <a:srcRect l="55544" t="1" b="34966"/>
          <a:stretch/>
        </p:blipFill>
        <p:spPr>
          <a:xfrm>
            <a:off x="3924606" y="725878"/>
            <a:ext cx="2360625" cy="3151970"/>
          </a:xfrm>
          <a:prstGeom prst="rect">
            <a:avLst/>
          </a:prstGeom>
        </p:spPr>
      </p:pic>
      <p:sp>
        <p:nvSpPr>
          <p:cNvPr id="62" name="文本框 61">
            <a:extLst>
              <a:ext uri="{FF2B5EF4-FFF2-40B4-BE49-F238E27FC236}">
                <a16:creationId xmlns:a16="http://schemas.microsoft.com/office/drawing/2014/main" id="{18164B64-154F-BC56-E19B-BA3998122B0D}"/>
              </a:ext>
            </a:extLst>
          </p:cNvPr>
          <p:cNvSpPr txBox="1"/>
          <p:nvPr/>
        </p:nvSpPr>
        <p:spPr>
          <a:xfrm rot="5400000">
            <a:off x="9434329" y="2087735"/>
            <a:ext cx="2182972" cy="400110"/>
          </a:xfrm>
          <a:prstGeom prst="rect">
            <a:avLst/>
          </a:prstGeom>
          <a:noFill/>
        </p:spPr>
        <p:txBody>
          <a:bodyPr wrap="square" rtlCol="0">
            <a:noAutofit/>
          </a:bodyPr>
          <a:lstStyle/>
          <a:p>
            <a:r>
              <a:rPr lang="en-US" altLang="zh-CN" sz="2000" i="1" dirty="0">
                <a:solidFill>
                  <a:schemeClr val="bg1"/>
                </a:solidFill>
                <a:latin typeface="MiSans Heavy" panose="00000A00000000000000" pitchFamily="2" charset="-122"/>
                <a:ea typeface="MiSans Heavy" panose="00000A00000000000000" pitchFamily="2" charset="-122"/>
                <a:sym typeface="MiSans Medium" panose="00000600000000000000" pitchFamily="2" charset="-122"/>
              </a:rPr>
              <a:t>ACI</a:t>
            </a:r>
            <a:r>
              <a:rPr lang="en-US" altLang="zh-CN" sz="1900" i="1" dirty="0">
                <a:solidFill>
                  <a:schemeClr val="accent6"/>
                </a:solidFill>
                <a:latin typeface="MiSans Heavy" panose="00000A00000000000000" pitchFamily="2" charset="-122"/>
                <a:ea typeface="MiSans Heavy" panose="00000A00000000000000" pitchFamily="2" charset="-122"/>
                <a:sym typeface="MiSans Medium" panose="00000600000000000000" pitchFamily="2" charset="-122"/>
              </a:rPr>
              <a:t>GRAPH</a:t>
            </a:r>
            <a:endParaRPr lang="zh-CN" altLang="en-US" sz="1900" i="1" dirty="0">
              <a:solidFill>
                <a:schemeClr val="accent6"/>
              </a:solidFill>
              <a:latin typeface="MiSans Heavy" panose="00000A00000000000000" pitchFamily="2" charset="-122"/>
              <a:ea typeface="MiSans Heavy" panose="00000A00000000000000" pitchFamily="2" charset="-122"/>
              <a:sym typeface="MiSans Medium" panose="00000600000000000000" pitchFamily="2" charset="-122"/>
            </a:endParaRPr>
          </a:p>
        </p:txBody>
      </p:sp>
    </p:spTree>
    <p:extLst>
      <p:ext uri="{BB962C8B-B14F-4D97-AF65-F5344CB8AC3E}">
        <p14:creationId xmlns:p14="http://schemas.microsoft.com/office/powerpoint/2010/main" val="505752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39149" y="-22023"/>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010</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8" name="文本框 107">
            <a:extLst>
              <a:ext uri="{FF2B5EF4-FFF2-40B4-BE49-F238E27FC236}">
                <a16:creationId xmlns:a16="http://schemas.microsoft.com/office/drawing/2014/main" id="{7BEB0161-1191-6866-E742-ACC75F17B1E2}"/>
              </a:ext>
            </a:extLst>
          </p:cNvPr>
          <p:cNvSpPr txBox="1"/>
          <p:nvPr/>
        </p:nvSpPr>
        <p:spPr>
          <a:xfrm rot="5400000">
            <a:off x="-2236854" y="3415939"/>
            <a:ext cx="5679046" cy="1015663"/>
          </a:xfrm>
          <a:prstGeom prst="rect">
            <a:avLst/>
          </a:prstGeom>
          <a:noFill/>
        </p:spPr>
        <p:txBody>
          <a:bodyPr wrap="square" rtlCol="0">
            <a:noAutofit/>
          </a:bodyPr>
          <a:lstStyle/>
          <a:p>
            <a:pPr algn="dist"/>
            <a:r>
              <a:rPr lang="en-US" altLang="zh-CN" sz="60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000" i="1" dirty="0">
                <a:latin typeface="Salvaje Display" panose="00000500000000000000" pitchFamily="50" charset="0"/>
                <a:ea typeface="MiSans Heavy" panose="00000A00000000000000" pitchFamily="2" charset="-122"/>
              </a:rPr>
              <a:t>	</a:t>
            </a:r>
            <a:r>
              <a:rPr lang="en-US" altLang="zh-CN" sz="6000" i="1" dirty="0">
                <a:solidFill>
                  <a:schemeClr val="tx1">
                    <a:alpha val="50000"/>
                  </a:schemeClr>
                </a:solidFill>
                <a:latin typeface="Salvaje Display" panose="00000500000000000000" pitchFamily="50" charset="0"/>
                <a:ea typeface="MiSans Heavy" panose="00000A00000000000000" pitchFamily="2" charset="-122"/>
              </a:rPr>
              <a:t>THREE</a:t>
            </a:r>
            <a:endParaRPr lang="zh-CN" altLang="en-US" sz="6000" i="1" dirty="0">
              <a:solidFill>
                <a:schemeClr val="tx1">
                  <a:alpha val="50000"/>
                </a:schemeClr>
              </a:solidFill>
              <a:latin typeface="Salvaje Display" panose="00000500000000000000" pitchFamily="50" charset="0"/>
              <a:ea typeface="MiSans Heavy" panose="00000A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rPr>
              <a:t>公司项目介绍</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a:t>
            </a:r>
          </a:p>
          <a:p>
            <a:r>
              <a:rPr lang="en-US" altLang="zh-CN" sz="1400" dirty="0">
                <a:latin typeface="MiSans ExtraLight" panose="00000300000000000000" pitchFamily="2" charset="-122"/>
                <a:ea typeface="MiSans ExtraLight" panose="00000300000000000000" pitchFamily="2" charset="-122"/>
              </a:rPr>
              <a:t> PROJECT INTRODUCTION</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96" name="任意多边形: 形状 195">
            <a:extLst>
              <a:ext uri="{FF2B5EF4-FFF2-40B4-BE49-F238E27FC236}">
                <a16:creationId xmlns:a16="http://schemas.microsoft.com/office/drawing/2014/main" id="{99719656-0E3E-1817-B395-AF673B294701}"/>
              </a:ext>
            </a:extLst>
          </p:cNvPr>
          <p:cNvSpPr/>
          <p:nvPr/>
        </p:nvSpPr>
        <p:spPr>
          <a:xfrm>
            <a:off x="1425485" y="2330671"/>
            <a:ext cx="2206768" cy="3223454"/>
          </a:xfrm>
          <a:custGeom>
            <a:avLst/>
            <a:gdLst>
              <a:gd name="connsiteX0" fmla="*/ 1049689 w 2099378"/>
              <a:gd name="connsiteY0" fmla="*/ 0 h 3066588"/>
              <a:gd name="connsiteX1" fmla="*/ 2099378 w 2099378"/>
              <a:gd name="connsiteY1" fmla="*/ 1049689 h 3066588"/>
              <a:gd name="connsiteX2" fmla="*/ 2095573 w 2099378"/>
              <a:gd name="connsiteY2" fmla="*/ 1125042 h 3066588"/>
              <a:gd name="connsiteX3" fmla="*/ 2095573 w 2099378"/>
              <a:gd name="connsiteY3" fmla="*/ 3066588 h 3066588"/>
              <a:gd name="connsiteX4" fmla="*/ 3805 w 2099378"/>
              <a:gd name="connsiteY4" fmla="*/ 3066588 h 3066588"/>
              <a:gd name="connsiteX5" fmla="*/ 3805 w 2099378"/>
              <a:gd name="connsiteY5" fmla="*/ 1125042 h 3066588"/>
              <a:gd name="connsiteX6" fmla="*/ 0 w 2099378"/>
              <a:gd name="connsiteY6" fmla="*/ 1049689 h 3066588"/>
              <a:gd name="connsiteX7" fmla="*/ 1049689 w 2099378"/>
              <a:gd name="connsiteY7" fmla="*/ 0 h 306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9378" h="3066588">
                <a:moveTo>
                  <a:pt x="1049689" y="0"/>
                </a:moveTo>
                <a:cubicBezTo>
                  <a:pt x="1629416" y="0"/>
                  <a:pt x="2099378" y="469962"/>
                  <a:pt x="2099378" y="1049689"/>
                </a:cubicBezTo>
                <a:lnTo>
                  <a:pt x="2095573" y="1125042"/>
                </a:lnTo>
                <a:lnTo>
                  <a:pt x="2095573" y="3066588"/>
                </a:lnTo>
                <a:lnTo>
                  <a:pt x="3805" y="3066588"/>
                </a:lnTo>
                <a:lnTo>
                  <a:pt x="3805" y="1125042"/>
                </a:lnTo>
                <a:lnTo>
                  <a:pt x="0" y="1049689"/>
                </a:lnTo>
                <a:cubicBezTo>
                  <a:pt x="0" y="469962"/>
                  <a:pt x="469962" y="0"/>
                  <a:pt x="1049689" y="0"/>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7" name="任意多边形: 形状 196">
            <a:extLst>
              <a:ext uri="{FF2B5EF4-FFF2-40B4-BE49-F238E27FC236}">
                <a16:creationId xmlns:a16="http://schemas.microsoft.com/office/drawing/2014/main" id="{186DFD20-CDAA-03C7-69BE-05988DDD1B48}"/>
              </a:ext>
            </a:extLst>
          </p:cNvPr>
          <p:cNvSpPr/>
          <p:nvPr/>
        </p:nvSpPr>
        <p:spPr>
          <a:xfrm>
            <a:off x="3842903" y="2330671"/>
            <a:ext cx="2206768" cy="3223454"/>
          </a:xfrm>
          <a:custGeom>
            <a:avLst/>
            <a:gdLst>
              <a:gd name="connsiteX0" fmla="*/ 1049689 w 2099378"/>
              <a:gd name="connsiteY0" fmla="*/ 0 h 3066588"/>
              <a:gd name="connsiteX1" fmla="*/ 2099378 w 2099378"/>
              <a:gd name="connsiteY1" fmla="*/ 1049689 h 3066588"/>
              <a:gd name="connsiteX2" fmla="*/ 2095573 w 2099378"/>
              <a:gd name="connsiteY2" fmla="*/ 1125042 h 3066588"/>
              <a:gd name="connsiteX3" fmla="*/ 2095573 w 2099378"/>
              <a:gd name="connsiteY3" fmla="*/ 3066588 h 3066588"/>
              <a:gd name="connsiteX4" fmla="*/ 3805 w 2099378"/>
              <a:gd name="connsiteY4" fmla="*/ 3066588 h 3066588"/>
              <a:gd name="connsiteX5" fmla="*/ 3805 w 2099378"/>
              <a:gd name="connsiteY5" fmla="*/ 1125042 h 3066588"/>
              <a:gd name="connsiteX6" fmla="*/ 0 w 2099378"/>
              <a:gd name="connsiteY6" fmla="*/ 1049689 h 3066588"/>
              <a:gd name="connsiteX7" fmla="*/ 1049689 w 2099378"/>
              <a:gd name="connsiteY7" fmla="*/ 0 h 306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9378" h="3066588">
                <a:moveTo>
                  <a:pt x="1049689" y="0"/>
                </a:moveTo>
                <a:cubicBezTo>
                  <a:pt x="1629416" y="0"/>
                  <a:pt x="2099378" y="469962"/>
                  <a:pt x="2099378" y="1049689"/>
                </a:cubicBezTo>
                <a:lnTo>
                  <a:pt x="2095573" y="1125042"/>
                </a:lnTo>
                <a:lnTo>
                  <a:pt x="2095573" y="3066588"/>
                </a:lnTo>
                <a:lnTo>
                  <a:pt x="3805" y="3066588"/>
                </a:lnTo>
                <a:lnTo>
                  <a:pt x="3805" y="1125042"/>
                </a:lnTo>
                <a:lnTo>
                  <a:pt x="0" y="1049689"/>
                </a:lnTo>
                <a:cubicBezTo>
                  <a:pt x="0" y="469962"/>
                  <a:pt x="469962" y="0"/>
                  <a:pt x="1049689" y="0"/>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8" name="任意多边形: 形状 197">
            <a:extLst>
              <a:ext uri="{FF2B5EF4-FFF2-40B4-BE49-F238E27FC236}">
                <a16:creationId xmlns:a16="http://schemas.microsoft.com/office/drawing/2014/main" id="{E0A3B9FC-9822-B1AD-9705-0DF9AA8B4D56}"/>
              </a:ext>
            </a:extLst>
          </p:cNvPr>
          <p:cNvSpPr/>
          <p:nvPr/>
        </p:nvSpPr>
        <p:spPr>
          <a:xfrm>
            <a:off x="6253056" y="2023353"/>
            <a:ext cx="2722546" cy="3838090"/>
          </a:xfrm>
          <a:custGeom>
            <a:avLst/>
            <a:gdLst>
              <a:gd name="connsiteX0" fmla="*/ 1049689 w 2099378"/>
              <a:gd name="connsiteY0" fmla="*/ 0 h 3066588"/>
              <a:gd name="connsiteX1" fmla="*/ 2099378 w 2099378"/>
              <a:gd name="connsiteY1" fmla="*/ 1049689 h 3066588"/>
              <a:gd name="connsiteX2" fmla="*/ 2095573 w 2099378"/>
              <a:gd name="connsiteY2" fmla="*/ 1125042 h 3066588"/>
              <a:gd name="connsiteX3" fmla="*/ 2095573 w 2099378"/>
              <a:gd name="connsiteY3" fmla="*/ 3066588 h 3066588"/>
              <a:gd name="connsiteX4" fmla="*/ 3805 w 2099378"/>
              <a:gd name="connsiteY4" fmla="*/ 3066588 h 3066588"/>
              <a:gd name="connsiteX5" fmla="*/ 3805 w 2099378"/>
              <a:gd name="connsiteY5" fmla="*/ 1125042 h 3066588"/>
              <a:gd name="connsiteX6" fmla="*/ 0 w 2099378"/>
              <a:gd name="connsiteY6" fmla="*/ 1049689 h 3066588"/>
              <a:gd name="connsiteX7" fmla="*/ 1049689 w 2099378"/>
              <a:gd name="connsiteY7" fmla="*/ 0 h 306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9378" h="3066588">
                <a:moveTo>
                  <a:pt x="1049689" y="0"/>
                </a:moveTo>
                <a:cubicBezTo>
                  <a:pt x="1629416" y="0"/>
                  <a:pt x="2099378" y="469962"/>
                  <a:pt x="2099378" y="1049689"/>
                </a:cubicBezTo>
                <a:lnTo>
                  <a:pt x="2095573" y="1125042"/>
                </a:lnTo>
                <a:lnTo>
                  <a:pt x="2095573" y="3066588"/>
                </a:lnTo>
                <a:lnTo>
                  <a:pt x="3805" y="3066588"/>
                </a:lnTo>
                <a:lnTo>
                  <a:pt x="3805" y="1125042"/>
                </a:lnTo>
                <a:lnTo>
                  <a:pt x="0" y="1049689"/>
                </a:lnTo>
                <a:cubicBezTo>
                  <a:pt x="0" y="469962"/>
                  <a:pt x="469962" y="0"/>
                  <a:pt x="1049689" y="0"/>
                </a:cubicBezTo>
                <a:close/>
              </a:path>
            </a:pathLst>
          </a:cu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9" name="任意多边形: 形状 198">
            <a:extLst>
              <a:ext uri="{FF2B5EF4-FFF2-40B4-BE49-F238E27FC236}">
                <a16:creationId xmlns:a16="http://schemas.microsoft.com/office/drawing/2014/main" id="{7AE4E742-1E0A-61EC-CF8C-D30F8CDE90D7}"/>
              </a:ext>
            </a:extLst>
          </p:cNvPr>
          <p:cNvSpPr/>
          <p:nvPr/>
        </p:nvSpPr>
        <p:spPr>
          <a:xfrm>
            <a:off x="9178987" y="2330671"/>
            <a:ext cx="2206768" cy="3223454"/>
          </a:xfrm>
          <a:custGeom>
            <a:avLst/>
            <a:gdLst>
              <a:gd name="connsiteX0" fmla="*/ 1049689 w 2099378"/>
              <a:gd name="connsiteY0" fmla="*/ 0 h 3066588"/>
              <a:gd name="connsiteX1" fmla="*/ 2099378 w 2099378"/>
              <a:gd name="connsiteY1" fmla="*/ 1049689 h 3066588"/>
              <a:gd name="connsiteX2" fmla="*/ 2095573 w 2099378"/>
              <a:gd name="connsiteY2" fmla="*/ 1125042 h 3066588"/>
              <a:gd name="connsiteX3" fmla="*/ 2095573 w 2099378"/>
              <a:gd name="connsiteY3" fmla="*/ 3066588 h 3066588"/>
              <a:gd name="connsiteX4" fmla="*/ 3805 w 2099378"/>
              <a:gd name="connsiteY4" fmla="*/ 3066588 h 3066588"/>
              <a:gd name="connsiteX5" fmla="*/ 3805 w 2099378"/>
              <a:gd name="connsiteY5" fmla="*/ 1125042 h 3066588"/>
              <a:gd name="connsiteX6" fmla="*/ 0 w 2099378"/>
              <a:gd name="connsiteY6" fmla="*/ 1049689 h 3066588"/>
              <a:gd name="connsiteX7" fmla="*/ 1049689 w 2099378"/>
              <a:gd name="connsiteY7" fmla="*/ 0 h 306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9378" h="3066588">
                <a:moveTo>
                  <a:pt x="1049689" y="0"/>
                </a:moveTo>
                <a:cubicBezTo>
                  <a:pt x="1629416" y="0"/>
                  <a:pt x="2099378" y="469962"/>
                  <a:pt x="2099378" y="1049689"/>
                </a:cubicBezTo>
                <a:lnTo>
                  <a:pt x="2095573" y="1125042"/>
                </a:lnTo>
                <a:lnTo>
                  <a:pt x="2095573" y="3066588"/>
                </a:lnTo>
                <a:lnTo>
                  <a:pt x="3805" y="3066588"/>
                </a:lnTo>
                <a:lnTo>
                  <a:pt x="3805" y="1125042"/>
                </a:lnTo>
                <a:lnTo>
                  <a:pt x="0" y="1049689"/>
                </a:lnTo>
                <a:cubicBezTo>
                  <a:pt x="0" y="469962"/>
                  <a:pt x="469962" y="0"/>
                  <a:pt x="1049689" y="0"/>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0" name="文本框 199">
            <a:extLst>
              <a:ext uri="{FF2B5EF4-FFF2-40B4-BE49-F238E27FC236}">
                <a16:creationId xmlns:a16="http://schemas.microsoft.com/office/drawing/2014/main" id="{A0792C99-9741-DBEB-3A61-D46A6C368B7D}"/>
              </a:ext>
            </a:extLst>
          </p:cNvPr>
          <p:cNvSpPr txBox="1"/>
          <p:nvPr/>
        </p:nvSpPr>
        <p:spPr>
          <a:xfrm>
            <a:off x="1591905" y="3860270"/>
            <a:ext cx="1881969" cy="1384995"/>
          </a:xfrm>
          <a:prstGeom prst="rect">
            <a:avLst/>
          </a:prstGeom>
          <a:noFill/>
        </p:spPr>
        <p:txBody>
          <a:bodyPr wrap="square" rtlCol="0">
            <a:noAutofit/>
          </a:bodyPr>
          <a:lstStyle/>
          <a:p>
            <a:pPr algn="just"/>
            <a:r>
              <a:rPr lang="zh-CN" altLang="en-US" sz="1400" dirty="0">
                <a:latin typeface="MiSans Light" panose="00000400000000000000" pitchFamily="2" charset="-122"/>
                <a:ea typeface="MiSans Light" panose="00000400000000000000" pitchFamily="2" charset="-122"/>
              </a:rPr>
              <a:t>为精准满足消费者针对不同场景的消费需求，</a:t>
            </a:r>
            <a:r>
              <a:rPr lang="en-US" altLang="zh-CN" sz="1400" dirty="0">
                <a:latin typeface="MiSans Light" panose="00000400000000000000" pitchFamily="2" charset="-122"/>
                <a:ea typeface="MiSans Light" panose="00000400000000000000" pitchFamily="2" charset="-122"/>
              </a:rPr>
              <a:t>E.O. </a:t>
            </a:r>
            <a:r>
              <a:rPr lang="zh-CN" altLang="en-US" sz="1400" dirty="0">
                <a:latin typeface="MiSans Light" panose="00000400000000000000" pitchFamily="2" charset="-122"/>
                <a:ea typeface="MiSans Light" panose="00000400000000000000" pitchFamily="2" charset="-122"/>
              </a:rPr>
              <a:t>将风格进行细化划分出休闲、运动、居家、亲子、通勤五大场景</a:t>
            </a:r>
          </a:p>
        </p:txBody>
      </p:sp>
      <p:sp>
        <p:nvSpPr>
          <p:cNvPr id="201" name="文本框 200">
            <a:extLst>
              <a:ext uri="{FF2B5EF4-FFF2-40B4-BE49-F238E27FC236}">
                <a16:creationId xmlns:a16="http://schemas.microsoft.com/office/drawing/2014/main" id="{33DB67E5-5256-6FBE-B1CA-CACF41D33C25}"/>
              </a:ext>
            </a:extLst>
          </p:cNvPr>
          <p:cNvSpPr txBox="1"/>
          <p:nvPr/>
        </p:nvSpPr>
        <p:spPr>
          <a:xfrm>
            <a:off x="4003871" y="3860270"/>
            <a:ext cx="1881969" cy="1169551"/>
          </a:xfrm>
          <a:prstGeom prst="rect">
            <a:avLst/>
          </a:prstGeom>
          <a:noFill/>
        </p:spPr>
        <p:txBody>
          <a:bodyPr wrap="square" rtlCol="0">
            <a:noAutofit/>
          </a:bodyPr>
          <a:lstStyle/>
          <a:p>
            <a:pPr algn="just"/>
            <a:r>
              <a:rPr lang="zh-CN" altLang="en-US" sz="1400" dirty="0">
                <a:latin typeface="MiSans Light" panose="00000400000000000000" pitchFamily="2" charset="-122"/>
                <a:ea typeface="MiSans Light" panose="00000400000000000000" pitchFamily="2" charset="-122"/>
              </a:rPr>
              <a:t>在休闲装的基础上新增了鞋品、亲子装、内衣、家居服、运动装、衬衣、配饰、毛绒玩具等品类</a:t>
            </a:r>
          </a:p>
        </p:txBody>
      </p:sp>
      <p:sp>
        <p:nvSpPr>
          <p:cNvPr id="202" name="文本框 201">
            <a:extLst>
              <a:ext uri="{FF2B5EF4-FFF2-40B4-BE49-F238E27FC236}">
                <a16:creationId xmlns:a16="http://schemas.microsoft.com/office/drawing/2014/main" id="{D8899F44-2A01-892A-A1E9-675CF3FC847F}"/>
              </a:ext>
            </a:extLst>
          </p:cNvPr>
          <p:cNvSpPr txBox="1"/>
          <p:nvPr/>
        </p:nvSpPr>
        <p:spPr>
          <a:xfrm>
            <a:off x="6376757" y="3860270"/>
            <a:ext cx="2475144" cy="1384995"/>
          </a:xfrm>
          <a:prstGeom prst="rect">
            <a:avLst/>
          </a:prstGeom>
          <a:noFill/>
        </p:spPr>
        <p:txBody>
          <a:bodyPr wrap="square" rtlCol="0">
            <a:noAutofit/>
          </a:bodyPr>
          <a:lstStyle/>
          <a:p>
            <a:pPr algn="just"/>
            <a:r>
              <a:rPr lang="zh-CN" altLang="en-US" sz="1400" dirty="0">
                <a:latin typeface="MiSans Light" panose="00000400000000000000" pitchFamily="2" charset="-122"/>
                <a:ea typeface="MiSans Light" panose="00000400000000000000" pitchFamily="2" charset="-122"/>
              </a:rPr>
              <a:t>品类的扩充可以有效提高门店产品丰富度、增加消费者驻留时间和随机购买行为，提高连带率及客单价目前场景化产品线以其品质感和高性价比获得了消费者认可</a:t>
            </a:r>
          </a:p>
        </p:txBody>
      </p:sp>
      <p:sp>
        <p:nvSpPr>
          <p:cNvPr id="203" name="文本框 202">
            <a:extLst>
              <a:ext uri="{FF2B5EF4-FFF2-40B4-BE49-F238E27FC236}">
                <a16:creationId xmlns:a16="http://schemas.microsoft.com/office/drawing/2014/main" id="{A8EAA570-5DC1-1DE4-44A7-66129275FBE4}"/>
              </a:ext>
            </a:extLst>
          </p:cNvPr>
          <p:cNvSpPr txBox="1"/>
          <p:nvPr/>
        </p:nvSpPr>
        <p:spPr>
          <a:xfrm>
            <a:off x="9352007" y="3860270"/>
            <a:ext cx="1881969" cy="1384995"/>
          </a:xfrm>
          <a:prstGeom prst="rect">
            <a:avLst/>
          </a:prstGeom>
          <a:noFill/>
        </p:spPr>
        <p:txBody>
          <a:bodyPr wrap="square" rtlCol="0">
            <a:noAutofit/>
          </a:bodyPr>
          <a:lstStyle/>
          <a:p>
            <a:pPr algn="just"/>
            <a:r>
              <a:rPr lang="zh-CN" altLang="en-US" sz="1400" dirty="0">
                <a:latin typeface="MiSans Light" panose="00000400000000000000" pitchFamily="2" charset="-122"/>
                <a:ea typeface="MiSans Light" panose="00000400000000000000" pitchFamily="2" charset="-122"/>
              </a:rPr>
              <a:t>在聚焦优势服饰品类基础上，逐步以多品类融入用户日常生活的价值链，旨在满足消费者食、住、行、娱多方面的需求</a:t>
            </a:r>
          </a:p>
        </p:txBody>
      </p:sp>
      <p:sp>
        <p:nvSpPr>
          <p:cNvPr id="204" name="文本框 203">
            <a:extLst>
              <a:ext uri="{FF2B5EF4-FFF2-40B4-BE49-F238E27FC236}">
                <a16:creationId xmlns:a16="http://schemas.microsoft.com/office/drawing/2014/main" id="{E976FC69-E69D-E18B-EC00-9A02D516C3F1}"/>
              </a:ext>
            </a:extLst>
          </p:cNvPr>
          <p:cNvSpPr txBox="1"/>
          <p:nvPr/>
        </p:nvSpPr>
        <p:spPr>
          <a:xfrm>
            <a:off x="1470635" y="3335966"/>
            <a:ext cx="2141432" cy="461665"/>
          </a:xfrm>
          <a:prstGeom prst="rect">
            <a:avLst/>
          </a:prstGeom>
          <a:noFill/>
        </p:spPr>
        <p:txBody>
          <a:bodyPr wrap="square">
            <a:noAutofit/>
          </a:bodyPr>
          <a:lstStyle/>
          <a:p>
            <a:pPr algn="ctr"/>
            <a:r>
              <a:rPr lang="zh-CN" altLang="en-US" sz="2400" b="1" dirty="0">
                <a:solidFill>
                  <a:schemeClr val="lt1"/>
                </a:solidFill>
                <a:latin typeface="MiSans Medium" panose="00000600000000000000" pitchFamily="2" charset="-122"/>
                <a:ea typeface="MiSans Medium" panose="00000600000000000000" pitchFamily="2" charset="-122"/>
              </a:rPr>
              <a:t>高端项目介绍</a:t>
            </a:r>
          </a:p>
        </p:txBody>
      </p:sp>
      <p:sp>
        <p:nvSpPr>
          <p:cNvPr id="207" name="文本框 206">
            <a:extLst>
              <a:ext uri="{FF2B5EF4-FFF2-40B4-BE49-F238E27FC236}">
                <a16:creationId xmlns:a16="http://schemas.microsoft.com/office/drawing/2014/main" id="{C3582B86-66BA-8437-7998-458036156B32}"/>
              </a:ext>
            </a:extLst>
          </p:cNvPr>
          <p:cNvSpPr txBox="1"/>
          <p:nvPr/>
        </p:nvSpPr>
        <p:spPr>
          <a:xfrm>
            <a:off x="3873100" y="3335966"/>
            <a:ext cx="2141432" cy="461665"/>
          </a:xfrm>
          <a:prstGeom prst="rect">
            <a:avLst/>
          </a:prstGeom>
          <a:noFill/>
        </p:spPr>
        <p:txBody>
          <a:bodyPr wrap="square">
            <a:noAutofit/>
          </a:bodyPr>
          <a:lstStyle/>
          <a:p>
            <a:pPr algn="ctr"/>
            <a:r>
              <a:rPr lang="zh-CN" altLang="en-US" sz="2400" b="1" dirty="0">
                <a:solidFill>
                  <a:schemeClr val="lt1"/>
                </a:solidFill>
                <a:latin typeface="MiSans Medium" panose="00000600000000000000" pitchFamily="2" charset="-122"/>
                <a:ea typeface="MiSans Medium" panose="00000600000000000000" pitchFamily="2" charset="-122"/>
              </a:rPr>
              <a:t>高端项目介绍</a:t>
            </a:r>
          </a:p>
        </p:txBody>
      </p:sp>
      <p:sp>
        <p:nvSpPr>
          <p:cNvPr id="208" name="文本框 207">
            <a:extLst>
              <a:ext uri="{FF2B5EF4-FFF2-40B4-BE49-F238E27FC236}">
                <a16:creationId xmlns:a16="http://schemas.microsoft.com/office/drawing/2014/main" id="{53E8BE5A-763C-A6AD-4EA9-E1CAC4B350EE}"/>
              </a:ext>
            </a:extLst>
          </p:cNvPr>
          <p:cNvSpPr txBox="1"/>
          <p:nvPr/>
        </p:nvSpPr>
        <p:spPr>
          <a:xfrm>
            <a:off x="6543613" y="3335966"/>
            <a:ext cx="2141432" cy="461665"/>
          </a:xfrm>
          <a:prstGeom prst="rect">
            <a:avLst/>
          </a:prstGeom>
          <a:noFill/>
        </p:spPr>
        <p:txBody>
          <a:bodyPr wrap="square">
            <a:noAutofit/>
          </a:bodyPr>
          <a:lstStyle/>
          <a:p>
            <a:pPr algn="ctr"/>
            <a:r>
              <a:rPr lang="zh-CN" altLang="en-US" sz="2400" b="1" dirty="0">
                <a:solidFill>
                  <a:schemeClr val="lt1"/>
                </a:solidFill>
                <a:latin typeface="MiSans Medium" panose="00000600000000000000" pitchFamily="2" charset="-122"/>
                <a:ea typeface="MiSans Medium" panose="00000600000000000000" pitchFamily="2" charset="-122"/>
              </a:rPr>
              <a:t>高端项目介绍</a:t>
            </a:r>
          </a:p>
        </p:txBody>
      </p:sp>
      <p:sp>
        <p:nvSpPr>
          <p:cNvPr id="209" name="文本框 208">
            <a:extLst>
              <a:ext uri="{FF2B5EF4-FFF2-40B4-BE49-F238E27FC236}">
                <a16:creationId xmlns:a16="http://schemas.microsoft.com/office/drawing/2014/main" id="{D4B1F653-58DE-55B0-9DE3-98BCB22A2201}"/>
              </a:ext>
            </a:extLst>
          </p:cNvPr>
          <p:cNvSpPr txBox="1"/>
          <p:nvPr/>
        </p:nvSpPr>
        <p:spPr>
          <a:xfrm>
            <a:off x="9218170" y="3335966"/>
            <a:ext cx="2141432" cy="461665"/>
          </a:xfrm>
          <a:prstGeom prst="rect">
            <a:avLst/>
          </a:prstGeom>
          <a:noFill/>
        </p:spPr>
        <p:txBody>
          <a:bodyPr wrap="square">
            <a:noAutofit/>
          </a:bodyPr>
          <a:lstStyle/>
          <a:p>
            <a:pPr algn="ctr"/>
            <a:r>
              <a:rPr lang="zh-CN" altLang="en-US" sz="2400" b="1" dirty="0">
                <a:solidFill>
                  <a:schemeClr val="lt1"/>
                </a:solidFill>
                <a:latin typeface="MiSans Medium" panose="00000600000000000000" pitchFamily="2" charset="-122"/>
                <a:ea typeface="MiSans Medium" panose="00000600000000000000" pitchFamily="2" charset="-122"/>
              </a:rPr>
              <a:t>高端项目介绍</a:t>
            </a:r>
          </a:p>
        </p:txBody>
      </p:sp>
      <p:sp>
        <p:nvSpPr>
          <p:cNvPr id="210" name="图形 25">
            <a:extLst>
              <a:ext uri="{FF2B5EF4-FFF2-40B4-BE49-F238E27FC236}">
                <a16:creationId xmlns:a16="http://schemas.microsoft.com/office/drawing/2014/main" id="{DA84EB4A-D096-2357-FA66-B1A08B2C0AA3}"/>
              </a:ext>
            </a:extLst>
          </p:cNvPr>
          <p:cNvSpPr/>
          <p:nvPr/>
        </p:nvSpPr>
        <p:spPr>
          <a:xfrm rot="5400000">
            <a:off x="9674722" y="2881713"/>
            <a:ext cx="366620" cy="316346"/>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211" name="图形 25">
            <a:extLst>
              <a:ext uri="{FF2B5EF4-FFF2-40B4-BE49-F238E27FC236}">
                <a16:creationId xmlns:a16="http://schemas.microsoft.com/office/drawing/2014/main" id="{364F534F-C9BD-0427-B753-F7119148AB54}"/>
              </a:ext>
            </a:extLst>
          </p:cNvPr>
          <p:cNvSpPr/>
          <p:nvPr/>
        </p:nvSpPr>
        <p:spPr>
          <a:xfrm rot="5400000">
            <a:off x="10123522" y="2881713"/>
            <a:ext cx="366620" cy="316346"/>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212" name="图形 25">
            <a:extLst>
              <a:ext uri="{FF2B5EF4-FFF2-40B4-BE49-F238E27FC236}">
                <a16:creationId xmlns:a16="http://schemas.microsoft.com/office/drawing/2014/main" id="{FF48D456-1B08-4D19-2400-32C9CF69231D}"/>
              </a:ext>
            </a:extLst>
          </p:cNvPr>
          <p:cNvSpPr/>
          <p:nvPr/>
        </p:nvSpPr>
        <p:spPr>
          <a:xfrm rot="5400000">
            <a:off x="10572321" y="2881712"/>
            <a:ext cx="366622" cy="31634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213" name="图形 25">
            <a:extLst>
              <a:ext uri="{FF2B5EF4-FFF2-40B4-BE49-F238E27FC236}">
                <a16:creationId xmlns:a16="http://schemas.microsoft.com/office/drawing/2014/main" id="{0D06ED79-DB04-4FA1-5080-F6347EF91211}"/>
              </a:ext>
            </a:extLst>
          </p:cNvPr>
          <p:cNvSpPr/>
          <p:nvPr/>
        </p:nvSpPr>
        <p:spPr>
          <a:xfrm rot="5400000">
            <a:off x="6994205" y="2881713"/>
            <a:ext cx="366620" cy="316346"/>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214" name="图形 25">
            <a:extLst>
              <a:ext uri="{FF2B5EF4-FFF2-40B4-BE49-F238E27FC236}">
                <a16:creationId xmlns:a16="http://schemas.microsoft.com/office/drawing/2014/main" id="{9791FB32-AA8F-EEC3-26FF-EFD9451D4347}"/>
              </a:ext>
            </a:extLst>
          </p:cNvPr>
          <p:cNvSpPr/>
          <p:nvPr/>
        </p:nvSpPr>
        <p:spPr>
          <a:xfrm rot="5400000">
            <a:off x="7443005" y="2881713"/>
            <a:ext cx="366620" cy="316346"/>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215" name="图形 25">
            <a:extLst>
              <a:ext uri="{FF2B5EF4-FFF2-40B4-BE49-F238E27FC236}">
                <a16:creationId xmlns:a16="http://schemas.microsoft.com/office/drawing/2014/main" id="{13765312-0EC3-AC75-064C-FC06B373D117}"/>
              </a:ext>
            </a:extLst>
          </p:cNvPr>
          <p:cNvSpPr/>
          <p:nvPr/>
        </p:nvSpPr>
        <p:spPr>
          <a:xfrm rot="5400000">
            <a:off x="7891804" y="2881712"/>
            <a:ext cx="366622" cy="31634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216" name="图形 25">
            <a:extLst>
              <a:ext uri="{FF2B5EF4-FFF2-40B4-BE49-F238E27FC236}">
                <a16:creationId xmlns:a16="http://schemas.microsoft.com/office/drawing/2014/main" id="{1BF8F03A-F3D6-BDB0-5DE7-5B983DBC3D24}"/>
              </a:ext>
            </a:extLst>
          </p:cNvPr>
          <p:cNvSpPr/>
          <p:nvPr/>
        </p:nvSpPr>
        <p:spPr>
          <a:xfrm rot="5400000">
            <a:off x="4321401" y="2881713"/>
            <a:ext cx="366620" cy="316346"/>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217" name="图形 25">
            <a:extLst>
              <a:ext uri="{FF2B5EF4-FFF2-40B4-BE49-F238E27FC236}">
                <a16:creationId xmlns:a16="http://schemas.microsoft.com/office/drawing/2014/main" id="{AC14FB85-3E93-5B69-E15D-45746466362C}"/>
              </a:ext>
            </a:extLst>
          </p:cNvPr>
          <p:cNvSpPr/>
          <p:nvPr/>
        </p:nvSpPr>
        <p:spPr>
          <a:xfrm rot="5400000">
            <a:off x="4770201" y="2881713"/>
            <a:ext cx="366620" cy="316346"/>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218" name="图形 25">
            <a:extLst>
              <a:ext uri="{FF2B5EF4-FFF2-40B4-BE49-F238E27FC236}">
                <a16:creationId xmlns:a16="http://schemas.microsoft.com/office/drawing/2014/main" id="{660CA4E0-5E97-4E9D-C95F-344E09944200}"/>
              </a:ext>
            </a:extLst>
          </p:cNvPr>
          <p:cNvSpPr/>
          <p:nvPr/>
        </p:nvSpPr>
        <p:spPr>
          <a:xfrm rot="5400000">
            <a:off x="5219000" y="2881712"/>
            <a:ext cx="366622" cy="31634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219" name="图形 25">
            <a:extLst>
              <a:ext uri="{FF2B5EF4-FFF2-40B4-BE49-F238E27FC236}">
                <a16:creationId xmlns:a16="http://schemas.microsoft.com/office/drawing/2014/main" id="{B6839180-1FD1-CF6C-1B37-5FAEC330537A}"/>
              </a:ext>
            </a:extLst>
          </p:cNvPr>
          <p:cNvSpPr/>
          <p:nvPr/>
        </p:nvSpPr>
        <p:spPr>
          <a:xfrm rot="5400000">
            <a:off x="1891426" y="2881713"/>
            <a:ext cx="366620" cy="316346"/>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220" name="图形 25">
            <a:extLst>
              <a:ext uri="{FF2B5EF4-FFF2-40B4-BE49-F238E27FC236}">
                <a16:creationId xmlns:a16="http://schemas.microsoft.com/office/drawing/2014/main" id="{2944AC76-8C93-BDFD-512A-89ECD67B1806}"/>
              </a:ext>
            </a:extLst>
          </p:cNvPr>
          <p:cNvSpPr/>
          <p:nvPr/>
        </p:nvSpPr>
        <p:spPr>
          <a:xfrm rot="5400000">
            <a:off x="2340226" y="2881713"/>
            <a:ext cx="366620" cy="316346"/>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221" name="图形 25">
            <a:extLst>
              <a:ext uri="{FF2B5EF4-FFF2-40B4-BE49-F238E27FC236}">
                <a16:creationId xmlns:a16="http://schemas.microsoft.com/office/drawing/2014/main" id="{E4947BE5-E5D2-D15D-C748-EDE7F7E0E9F6}"/>
              </a:ext>
            </a:extLst>
          </p:cNvPr>
          <p:cNvSpPr/>
          <p:nvPr/>
        </p:nvSpPr>
        <p:spPr>
          <a:xfrm rot="5400000">
            <a:off x="2789025" y="2881712"/>
            <a:ext cx="366622" cy="31634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Tree>
    <p:extLst>
      <p:ext uri="{BB962C8B-B14F-4D97-AF65-F5344CB8AC3E}">
        <p14:creationId xmlns:p14="http://schemas.microsoft.com/office/powerpoint/2010/main" val="538934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78298" y="-22023"/>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120" name="矩形: 圆角 119">
            <a:extLst>
              <a:ext uri="{FF2B5EF4-FFF2-40B4-BE49-F238E27FC236}">
                <a16:creationId xmlns:a16="http://schemas.microsoft.com/office/drawing/2014/main" id="{34AA22D7-9655-EE7E-B33A-6A83A8B34C60}"/>
              </a:ext>
            </a:extLst>
          </p:cNvPr>
          <p:cNvSpPr/>
          <p:nvPr/>
        </p:nvSpPr>
        <p:spPr>
          <a:xfrm>
            <a:off x="10519831" y="461509"/>
            <a:ext cx="1384175" cy="432931"/>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0519831" y="598948"/>
            <a:ext cx="209985" cy="295492"/>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1691996" y="461509"/>
            <a:ext cx="209985" cy="295492"/>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5" name="任意多边形: 形状 364">
            <a:extLst>
              <a:ext uri="{FF2B5EF4-FFF2-40B4-BE49-F238E27FC236}">
                <a16:creationId xmlns:a16="http://schemas.microsoft.com/office/drawing/2014/main" id="{507C974F-EEAB-B799-FAF2-9EAD477EBEBF}"/>
              </a:ext>
            </a:extLst>
          </p:cNvPr>
          <p:cNvSpPr/>
          <p:nvPr/>
        </p:nvSpPr>
        <p:spPr>
          <a:xfrm flipV="1">
            <a:off x="11712824" y="813704"/>
            <a:ext cx="74793" cy="74793"/>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flipV="1">
            <a:off x="11605344" y="813704"/>
            <a:ext cx="74793" cy="74793"/>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flipV="1">
            <a:off x="11480704" y="813704"/>
            <a:ext cx="74793" cy="74793"/>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011</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rPr>
              <a:t>公司项目介绍</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a:t>
            </a:r>
          </a:p>
          <a:p>
            <a:r>
              <a:rPr lang="en-US" altLang="zh-CN" sz="1400" dirty="0">
                <a:latin typeface="MiSans ExtraLight" panose="00000300000000000000" pitchFamily="2" charset="-122"/>
                <a:ea typeface="MiSans ExtraLight" panose="00000300000000000000" pitchFamily="2" charset="-122"/>
              </a:rPr>
              <a:t> PROJECT INTRODUCTION</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 name="矩形 7">
            <a:extLst>
              <a:ext uri="{FF2B5EF4-FFF2-40B4-BE49-F238E27FC236}">
                <a16:creationId xmlns:a16="http://schemas.microsoft.com/office/drawing/2014/main" id="{7CC35039-29DB-62B9-DACF-1EC2F8C55780}"/>
              </a:ext>
            </a:extLst>
          </p:cNvPr>
          <p:cNvSpPr/>
          <p:nvPr/>
        </p:nvSpPr>
        <p:spPr>
          <a:xfrm>
            <a:off x="2176517" y="2008731"/>
            <a:ext cx="8290446" cy="391477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9" name="文本框 8">
            <a:extLst>
              <a:ext uri="{FF2B5EF4-FFF2-40B4-BE49-F238E27FC236}">
                <a16:creationId xmlns:a16="http://schemas.microsoft.com/office/drawing/2014/main" id="{E9C208C9-EF4A-9B10-F7E0-2DE1D479A252}"/>
              </a:ext>
            </a:extLst>
          </p:cNvPr>
          <p:cNvSpPr txBox="1"/>
          <p:nvPr/>
        </p:nvSpPr>
        <p:spPr>
          <a:xfrm>
            <a:off x="2898592" y="3379694"/>
            <a:ext cx="1255445" cy="369332"/>
          </a:xfrm>
          <a:prstGeom prst="rect">
            <a:avLst/>
          </a:prstGeom>
          <a:noFill/>
        </p:spPr>
        <p:txBody>
          <a:bodyPr wrap="square" rtlCol="0">
            <a:noAutofit/>
          </a:bodyPr>
          <a:lstStyle/>
          <a:p>
            <a:r>
              <a:rPr lang="zh-CN" altLang="en-US" b="1" dirty="0">
                <a:solidFill>
                  <a:schemeClr val="accent2"/>
                </a:solidFill>
                <a:latin typeface="MiSans Semibold" panose="00000700000000000000" pitchFamily="2" charset="-122"/>
                <a:ea typeface="MiSans Semibold" panose="00000700000000000000" pitchFamily="2" charset="-122"/>
              </a:rPr>
              <a:t>高端系列</a:t>
            </a:r>
          </a:p>
        </p:txBody>
      </p:sp>
      <p:sp>
        <p:nvSpPr>
          <p:cNvPr id="180" name="文本框 179">
            <a:extLst>
              <a:ext uri="{FF2B5EF4-FFF2-40B4-BE49-F238E27FC236}">
                <a16:creationId xmlns:a16="http://schemas.microsoft.com/office/drawing/2014/main" id="{C846791C-CB80-A53F-8DE2-1A576B37F7C2}"/>
              </a:ext>
            </a:extLst>
          </p:cNvPr>
          <p:cNvSpPr txBox="1"/>
          <p:nvPr/>
        </p:nvSpPr>
        <p:spPr>
          <a:xfrm>
            <a:off x="4622380" y="3379694"/>
            <a:ext cx="1255444" cy="369332"/>
          </a:xfrm>
          <a:prstGeom prst="rect">
            <a:avLst/>
          </a:prstGeom>
          <a:noFill/>
        </p:spPr>
        <p:txBody>
          <a:bodyPr wrap="square" rtlCol="0">
            <a:noAutofit/>
          </a:bodyPr>
          <a:lstStyle/>
          <a:p>
            <a:pPr algn="ctr"/>
            <a:r>
              <a:rPr lang="en-US" altLang="zh-CN" dirty="0">
                <a:latin typeface="MiSans" panose="00000500000000000000" pitchFamily="2" charset="-122"/>
                <a:ea typeface="MiSans" panose="00000500000000000000" pitchFamily="2" charset="-122"/>
              </a:rPr>
              <a:t>6%</a:t>
            </a:r>
            <a:endParaRPr lang="zh-CN" altLang="en-US" dirty="0">
              <a:latin typeface="MiSans" panose="00000500000000000000" pitchFamily="2" charset="-122"/>
              <a:ea typeface="MiSans" panose="00000500000000000000" pitchFamily="2" charset="-122"/>
            </a:endParaRPr>
          </a:p>
        </p:txBody>
      </p:sp>
      <p:sp>
        <p:nvSpPr>
          <p:cNvPr id="181" name="文本框 180">
            <a:extLst>
              <a:ext uri="{FF2B5EF4-FFF2-40B4-BE49-F238E27FC236}">
                <a16:creationId xmlns:a16="http://schemas.microsoft.com/office/drawing/2014/main" id="{0E200280-0B4E-0E18-C4B7-0AF4BDB15CE7}"/>
              </a:ext>
            </a:extLst>
          </p:cNvPr>
          <p:cNvSpPr txBox="1"/>
          <p:nvPr/>
        </p:nvSpPr>
        <p:spPr>
          <a:xfrm>
            <a:off x="6580270" y="3379694"/>
            <a:ext cx="1255444" cy="369332"/>
          </a:xfrm>
          <a:prstGeom prst="rect">
            <a:avLst/>
          </a:prstGeom>
          <a:noFill/>
        </p:spPr>
        <p:txBody>
          <a:bodyPr wrap="square" rtlCol="0">
            <a:noAutofit/>
          </a:bodyPr>
          <a:lstStyle/>
          <a:p>
            <a:pPr algn="ctr"/>
            <a:r>
              <a:rPr lang="en-US" altLang="zh-CN" dirty="0">
                <a:latin typeface="MiSans" panose="00000500000000000000" pitchFamily="2" charset="-122"/>
                <a:ea typeface="MiSans" panose="00000500000000000000" pitchFamily="2" charset="-122"/>
              </a:rPr>
              <a:t>39%</a:t>
            </a:r>
            <a:endParaRPr lang="zh-CN" altLang="en-US" dirty="0">
              <a:latin typeface="MiSans" panose="00000500000000000000" pitchFamily="2" charset="-122"/>
              <a:ea typeface="MiSans" panose="00000500000000000000" pitchFamily="2" charset="-122"/>
            </a:endParaRPr>
          </a:p>
        </p:txBody>
      </p:sp>
      <p:sp>
        <p:nvSpPr>
          <p:cNvPr id="182" name="文本框 181">
            <a:extLst>
              <a:ext uri="{FF2B5EF4-FFF2-40B4-BE49-F238E27FC236}">
                <a16:creationId xmlns:a16="http://schemas.microsoft.com/office/drawing/2014/main" id="{3C81E0CA-7634-6E29-5BE2-FAE20E18A928}"/>
              </a:ext>
            </a:extLst>
          </p:cNvPr>
          <p:cNvSpPr txBox="1"/>
          <p:nvPr/>
        </p:nvSpPr>
        <p:spPr>
          <a:xfrm>
            <a:off x="8515645" y="3379694"/>
            <a:ext cx="1255444" cy="369332"/>
          </a:xfrm>
          <a:prstGeom prst="rect">
            <a:avLst/>
          </a:prstGeom>
          <a:noFill/>
        </p:spPr>
        <p:txBody>
          <a:bodyPr wrap="square" rtlCol="0">
            <a:noAutofit/>
          </a:bodyPr>
          <a:lstStyle/>
          <a:p>
            <a:pPr algn="ctr"/>
            <a:r>
              <a:rPr lang="en-US" altLang="zh-CN" dirty="0">
                <a:latin typeface="MiSans" panose="00000500000000000000" pitchFamily="2" charset="-122"/>
                <a:ea typeface="MiSans" panose="00000500000000000000" pitchFamily="2" charset="-122"/>
              </a:rPr>
              <a:t>55%</a:t>
            </a:r>
            <a:endParaRPr lang="zh-CN" altLang="en-US" dirty="0">
              <a:latin typeface="MiSans" panose="00000500000000000000" pitchFamily="2" charset="-122"/>
              <a:ea typeface="MiSans" panose="00000500000000000000" pitchFamily="2" charset="-122"/>
            </a:endParaRPr>
          </a:p>
        </p:txBody>
      </p:sp>
      <p:sp>
        <p:nvSpPr>
          <p:cNvPr id="184" name="文本框 183">
            <a:extLst>
              <a:ext uri="{FF2B5EF4-FFF2-40B4-BE49-F238E27FC236}">
                <a16:creationId xmlns:a16="http://schemas.microsoft.com/office/drawing/2014/main" id="{D32A1C95-CC48-4D0C-FA7F-CCA0BB4AB618}"/>
              </a:ext>
            </a:extLst>
          </p:cNvPr>
          <p:cNvSpPr txBox="1"/>
          <p:nvPr/>
        </p:nvSpPr>
        <p:spPr>
          <a:xfrm>
            <a:off x="2898592" y="4208805"/>
            <a:ext cx="1255445" cy="369332"/>
          </a:xfrm>
          <a:prstGeom prst="rect">
            <a:avLst/>
          </a:prstGeom>
          <a:noFill/>
        </p:spPr>
        <p:txBody>
          <a:bodyPr wrap="square" rtlCol="0">
            <a:noAutofit/>
          </a:bodyPr>
          <a:lstStyle/>
          <a:p>
            <a:r>
              <a:rPr lang="zh-CN" altLang="en-US" b="1" dirty="0">
                <a:solidFill>
                  <a:schemeClr val="accent2"/>
                </a:solidFill>
                <a:latin typeface="MiSans Semibold" panose="00000700000000000000" pitchFamily="2" charset="-122"/>
                <a:ea typeface="MiSans Semibold" panose="00000700000000000000" pitchFamily="2" charset="-122"/>
              </a:rPr>
              <a:t>中端系列</a:t>
            </a:r>
          </a:p>
        </p:txBody>
      </p:sp>
      <p:sp>
        <p:nvSpPr>
          <p:cNvPr id="185" name="文本框 184">
            <a:extLst>
              <a:ext uri="{FF2B5EF4-FFF2-40B4-BE49-F238E27FC236}">
                <a16:creationId xmlns:a16="http://schemas.microsoft.com/office/drawing/2014/main" id="{6AEB680E-F005-7227-F757-4EB8BDA5C110}"/>
              </a:ext>
            </a:extLst>
          </p:cNvPr>
          <p:cNvSpPr txBox="1"/>
          <p:nvPr/>
        </p:nvSpPr>
        <p:spPr>
          <a:xfrm>
            <a:off x="4622380" y="4208805"/>
            <a:ext cx="1255444" cy="369332"/>
          </a:xfrm>
          <a:prstGeom prst="rect">
            <a:avLst/>
          </a:prstGeom>
          <a:noFill/>
        </p:spPr>
        <p:txBody>
          <a:bodyPr wrap="square" rtlCol="0">
            <a:noAutofit/>
          </a:bodyPr>
          <a:lstStyle/>
          <a:p>
            <a:pPr algn="ctr"/>
            <a:r>
              <a:rPr lang="en-US" altLang="zh-CN" dirty="0">
                <a:latin typeface="MiSans" panose="00000500000000000000" pitchFamily="2" charset="-122"/>
                <a:ea typeface="MiSans" panose="00000500000000000000" pitchFamily="2" charset="-122"/>
              </a:rPr>
              <a:t>17%</a:t>
            </a:r>
            <a:endParaRPr lang="zh-CN" altLang="en-US" dirty="0">
              <a:latin typeface="MiSans" panose="00000500000000000000" pitchFamily="2" charset="-122"/>
              <a:ea typeface="MiSans" panose="00000500000000000000" pitchFamily="2" charset="-122"/>
            </a:endParaRPr>
          </a:p>
        </p:txBody>
      </p:sp>
      <p:sp>
        <p:nvSpPr>
          <p:cNvPr id="186" name="文本框 185">
            <a:extLst>
              <a:ext uri="{FF2B5EF4-FFF2-40B4-BE49-F238E27FC236}">
                <a16:creationId xmlns:a16="http://schemas.microsoft.com/office/drawing/2014/main" id="{5279355E-FED3-98D4-1D03-595CA2FD2B64}"/>
              </a:ext>
            </a:extLst>
          </p:cNvPr>
          <p:cNvSpPr txBox="1"/>
          <p:nvPr/>
        </p:nvSpPr>
        <p:spPr>
          <a:xfrm>
            <a:off x="6580270" y="4208805"/>
            <a:ext cx="1255444" cy="369332"/>
          </a:xfrm>
          <a:prstGeom prst="rect">
            <a:avLst/>
          </a:prstGeom>
          <a:noFill/>
        </p:spPr>
        <p:txBody>
          <a:bodyPr wrap="square" rtlCol="0">
            <a:noAutofit/>
          </a:bodyPr>
          <a:lstStyle/>
          <a:p>
            <a:pPr algn="ctr"/>
            <a:r>
              <a:rPr lang="en-US" altLang="zh-CN" dirty="0">
                <a:latin typeface="MiSans" panose="00000500000000000000" pitchFamily="2" charset="-122"/>
                <a:ea typeface="MiSans" panose="00000500000000000000" pitchFamily="2" charset="-122"/>
              </a:rPr>
              <a:t>51%</a:t>
            </a:r>
            <a:endParaRPr lang="zh-CN" altLang="en-US" dirty="0">
              <a:latin typeface="MiSans" panose="00000500000000000000" pitchFamily="2" charset="-122"/>
              <a:ea typeface="MiSans" panose="00000500000000000000" pitchFamily="2" charset="-122"/>
            </a:endParaRPr>
          </a:p>
        </p:txBody>
      </p:sp>
      <p:sp>
        <p:nvSpPr>
          <p:cNvPr id="187" name="文本框 186">
            <a:extLst>
              <a:ext uri="{FF2B5EF4-FFF2-40B4-BE49-F238E27FC236}">
                <a16:creationId xmlns:a16="http://schemas.microsoft.com/office/drawing/2014/main" id="{90E324DD-CDDB-7DB0-2AB3-BE9B5777E65E}"/>
              </a:ext>
            </a:extLst>
          </p:cNvPr>
          <p:cNvSpPr txBox="1"/>
          <p:nvPr/>
        </p:nvSpPr>
        <p:spPr>
          <a:xfrm>
            <a:off x="8515645" y="4208805"/>
            <a:ext cx="1255444" cy="369332"/>
          </a:xfrm>
          <a:prstGeom prst="rect">
            <a:avLst/>
          </a:prstGeom>
          <a:noFill/>
        </p:spPr>
        <p:txBody>
          <a:bodyPr wrap="square" rtlCol="0">
            <a:noAutofit/>
          </a:bodyPr>
          <a:lstStyle/>
          <a:p>
            <a:pPr algn="ctr"/>
            <a:r>
              <a:rPr lang="en-US" altLang="zh-CN" dirty="0">
                <a:latin typeface="MiSans" panose="00000500000000000000" pitchFamily="2" charset="-122"/>
                <a:ea typeface="MiSans" panose="00000500000000000000" pitchFamily="2" charset="-122"/>
              </a:rPr>
              <a:t>32%</a:t>
            </a:r>
            <a:endParaRPr lang="zh-CN" altLang="en-US" dirty="0">
              <a:latin typeface="MiSans" panose="00000500000000000000" pitchFamily="2" charset="-122"/>
              <a:ea typeface="MiSans" panose="00000500000000000000" pitchFamily="2" charset="-122"/>
            </a:endParaRPr>
          </a:p>
        </p:txBody>
      </p:sp>
      <p:sp>
        <p:nvSpPr>
          <p:cNvPr id="189" name="文本框 188">
            <a:extLst>
              <a:ext uri="{FF2B5EF4-FFF2-40B4-BE49-F238E27FC236}">
                <a16:creationId xmlns:a16="http://schemas.microsoft.com/office/drawing/2014/main" id="{EE1C72F1-C1CB-A6BD-A71B-4906BC0FDCBE}"/>
              </a:ext>
            </a:extLst>
          </p:cNvPr>
          <p:cNvSpPr txBox="1"/>
          <p:nvPr/>
        </p:nvSpPr>
        <p:spPr>
          <a:xfrm>
            <a:off x="2898592" y="5037916"/>
            <a:ext cx="1255445" cy="369332"/>
          </a:xfrm>
          <a:prstGeom prst="rect">
            <a:avLst/>
          </a:prstGeom>
          <a:noFill/>
        </p:spPr>
        <p:txBody>
          <a:bodyPr wrap="square" rtlCol="0">
            <a:noAutofit/>
          </a:bodyPr>
          <a:lstStyle/>
          <a:p>
            <a:r>
              <a:rPr lang="zh-CN" altLang="en-US" b="1" dirty="0">
                <a:solidFill>
                  <a:schemeClr val="accent2"/>
                </a:solidFill>
                <a:latin typeface="MiSans Semibold" panose="00000700000000000000" pitchFamily="2" charset="-122"/>
                <a:ea typeface="MiSans Semibold" panose="00000700000000000000" pitchFamily="2" charset="-122"/>
              </a:rPr>
              <a:t>地段系列</a:t>
            </a:r>
          </a:p>
        </p:txBody>
      </p:sp>
      <p:sp>
        <p:nvSpPr>
          <p:cNvPr id="190" name="文本框 189">
            <a:extLst>
              <a:ext uri="{FF2B5EF4-FFF2-40B4-BE49-F238E27FC236}">
                <a16:creationId xmlns:a16="http://schemas.microsoft.com/office/drawing/2014/main" id="{5154ED62-0E1D-75A2-20EF-991B8AE84523}"/>
              </a:ext>
            </a:extLst>
          </p:cNvPr>
          <p:cNvSpPr txBox="1"/>
          <p:nvPr/>
        </p:nvSpPr>
        <p:spPr>
          <a:xfrm>
            <a:off x="4622380" y="5037916"/>
            <a:ext cx="1255444" cy="369332"/>
          </a:xfrm>
          <a:prstGeom prst="rect">
            <a:avLst/>
          </a:prstGeom>
          <a:noFill/>
        </p:spPr>
        <p:txBody>
          <a:bodyPr wrap="square" rtlCol="0">
            <a:noAutofit/>
          </a:bodyPr>
          <a:lstStyle/>
          <a:p>
            <a:pPr algn="ctr"/>
            <a:r>
              <a:rPr lang="en-US" altLang="zh-CN" dirty="0">
                <a:latin typeface="MiSans" panose="00000500000000000000" pitchFamily="2" charset="-122"/>
                <a:ea typeface="MiSans" panose="00000500000000000000" pitchFamily="2" charset="-122"/>
              </a:rPr>
              <a:t>43%</a:t>
            </a:r>
            <a:endParaRPr lang="zh-CN" altLang="en-US" dirty="0">
              <a:latin typeface="MiSans" panose="00000500000000000000" pitchFamily="2" charset="-122"/>
              <a:ea typeface="MiSans" panose="00000500000000000000" pitchFamily="2" charset="-122"/>
            </a:endParaRPr>
          </a:p>
        </p:txBody>
      </p:sp>
      <p:sp>
        <p:nvSpPr>
          <p:cNvPr id="191" name="文本框 190">
            <a:extLst>
              <a:ext uri="{FF2B5EF4-FFF2-40B4-BE49-F238E27FC236}">
                <a16:creationId xmlns:a16="http://schemas.microsoft.com/office/drawing/2014/main" id="{E790748D-4616-21FB-C708-F67C29FC0CB3}"/>
              </a:ext>
            </a:extLst>
          </p:cNvPr>
          <p:cNvSpPr txBox="1"/>
          <p:nvPr/>
        </p:nvSpPr>
        <p:spPr>
          <a:xfrm>
            <a:off x="6580270" y="5037916"/>
            <a:ext cx="1255444" cy="369332"/>
          </a:xfrm>
          <a:prstGeom prst="rect">
            <a:avLst/>
          </a:prstGeom>
          <a:noFill/>
        </p:spPr>
        <p:txBody>
          <a:bodyPr wrap="square" rtlCol="0">
            <a:noAutofit/>
          </a:bodyPr>
          <a:lstStyle/>
          <a:p>
            <a:pPr algn="ctr"/>
            <a:r>
              <a:rPr lang="en-US" altLang="zh-CN" dirty="0">
                <a:latin typeface="MiSans" panose="00000500000000000000" pitchFamily="2" charset="-122"/>
                <a:ea typeface="MiSans" panose="00000500000000000000" pitchFamily="2" charset="-122"/>
              </a:rPr>
              <a:t>3%</a:t>
            </a:r>
            <a:endParaRPr lang="zh-CN" altLang="en-US" dirty="0">
              <a:latin typeface="MiSans" panose="00000500000000000000" pitchFamily="2" charset="-122"/>
              <a:ea typeface="MiSans" panose="00000500000000000000" pitchFamily="2" charset="-122"/>
            </a:endParaRPr>
          </a:p>
        </p:txBody>
      </p:sp>
      <p:sp>
        <p:nvSpPr>
          <p:cNvPr id="192" name="文本框 191">
            <a:extLst>
              <a:ext uri="{FF2B5EF4-FFF2-40B4-BE49-F238E27FC236}">
                <a16:creationId xmlns:a16="http://schemas.microsoft.com/office/drawing/2014/main" id="{13F79EBE-B7ED-01CE-39FF-1C28D8D1A3AE}"/>
              </a:ext>
            </a:extLst>
          </p:cNvPr>
          <p:cNvSpPr txBox="1"/>
          <p:nvPr/>
        </p:nvSpPr>
        <p:spPr>
          <a:xfrm>
            <a:off x="8515645" y="5037916"/>
            <a:ext cx="1255444" cy="369332"/>
          </a:xfrm>
          <a:prstGeom prst="rect">
            <a:avLst/>
          </a:prstGeom>
          <a:noFill/>
        </p:spPr>
        <p:txBody>
          <a:bodyPr wrap="square" rtlCol="0">
            <a:noAutofit/>
          </a:bodyPr>
          <a:lstStyle/>
          <a:p>
            <a:pPr algn="ctr"/>
            <a:r>
              <a:rPr lang="en-US" altLang="zh-CN" dirty="0">
                <a:latin typeface="MiSans" panose="00000500000000000000" pitchFamily="2" charset="-122"/>
                <a:ea typeface="MiSans" panose="00000500000000000000" pitchFamily="2" charset="-122"/>
              </a:rPr>
              <a:t>54%</a:t>
            </a:r>
            <a:endParaRPr lang="zh-CN" altLang="en-US" dirty="0">
              <a:latin typeface="MiSans" panose="00000500000000000000" pitchFamily="2" charset="-122"/>
              <a:ea typeface="MiSans" panose="00000500000000000000" pitchFamily="2" charset="-122"/>
            </a:endParaRPr>
          </a:p>
        </p:txBody>
      </p:sp>
      <p:sp>
        <p:nvSpPr>
          <p:cNvPr id="194" name="文本框 193">
            <a:extLst>
              <a:ext uri="{FF2B5EF4-FFF2-40B4-BE49-F238E27FC236}">
                <a16:creationId xmlns:a16="http://schemas.microsoft.com/office/drawing/2014/main" id="{76E3ABBC-09C9-377D-E8DA-CB2801BD662D}"/>
              </a:ext>
            </a:extLst>
          </p:cNvPr>
          <p:cNvSpPr txBox="1"/>
          <p:nvPr/>
        </p:nvSpPr>
        <p:spPr>
          <a:xfrm>
            <a:off x="4249136" y="2562468"/>
            <a:ext cx="1940972" cy="646331"/>
          </a:xfrm>
          <a:prstGeom prst="rect">
            <a:avLst/>
          </a:prstGeom>
          <a:noFill/>
        </p:spPr>
        <p:txBody>
          <a:bodyPr wrap="square" rtlCol="0">
            <a:noAutofit/>
          </a:bodyPr>
          <a:lstStyle/>
          <a:p>
            <a:pPr algn="ctr"/>
            <a:r>
              <a:rPr lang="en-US" altLang="zh-CN" dirty="0">
                <a:solidFill>
                  <a:schemeClr val="lt1"/>
                </a:solidFill>
                <a:latin typeface="Salvaje Display" panose="00000500000000000000" pitchFamily="50" charset="0"/>
                <a:ea typeface="MiSans Heavy" panose="00000A00000000000000" pitchFamily="2" charset="-122"/>
              </a:rPr>
              <a:t>DIMENSIONAL 01</a:t>
            </a:r>
            <a:endParaRPr lang="zh-CN" altLang="en-US" dirty="0">
              <a:solidFill>
                <a:schemeClr val="lt1"/>
              </a:solidFill>
              <a:latin typeface="Salvaje Display" panose="00000500000000000000" pitchFamily="50" charset="0"/>
              <a:ea typeface="MiSans Heavy" panose="00000A00000000000000" pitchFamily="2" charset="-122"/>
            </a:endParaRPr>
          </a:p>
        </p:txBody>
      </p:sp>
      <p:sp>
        <p:nvSpPr>
          <p:cNvPr id="199" name="文本框 198">
            <a:extLst>
              <a:ext uri="{FF2B5EF4-FFF2-40B4-BE49-F238E27FC236}">
                <a16:creationId xmlns:a16="http://schemas.microsoft.com/office/drawing/2014/main" id="{079D240F-68CA-CD45-9971-EA5D70E389A1}"/>
              </a:ext>
            </a:extLst>
          </p:cNvPr>
          <p:cNvSpPr txBox="1"/>
          <p:nvPr/>
        </p:nvSpPr>
        <p:spPr>
          <a:xfrm>
            <a:off x="8142401" y="2562468"/>
            <a:ext cx="1940972" cy="646331"/>
          </a:xfrm>
          <a:prstGeom prst="rect">
            <a:avLst/>
          </a:prstGeom>
          <a:noFill/>
        </p:spPr>
        <p:txBody>
          <a:bodyPr wrap="square" rtlCol="0">
            <a:noAutofit/>
          </a:bodyPr>
          <a:lstStyle/>
          <a:p>
            <a:pPr algn="ctr"/>
            <a:r>
              <a:rPr lang="en-US" altLang="zh-CN" dirty="0">
                <a:solidFill>
                  <a:schemeClr val="lt1"/>
                </a:solidFill>
                <a:latin typeface="Salvaje Display" panose="00000500000000000000" pitchFamily="50" charset="0"/>
                <a:ea typeface="MiSans Heavy" panose="00000A00000000000000" pitchFamily="2" charset="-122"/>
              </a:rPr>
              <a:t>DIMENSIONAL 03</a:t>
            </a:r>
            <a:endParaRPr lang="zh-CN" altLang="en-US" dirty="0">
              <a:solidFill>
                <a:schemeClr val="lt1"/>
              </a:solidFill>
              <a:latin typeface="Salvaje Display" panose="00000500000000000000" pitchFamily="50" charset="0"/>
              <a:ea typeface="MiSans Heavy" panose="00000A00000000000000" pitchFamily="2" charset="-122"/>
            </a:endParaRPr>
          </a:p>
        </p:txBody>
      </p:sp>
      <p:sp>
        <p:nvSpPr>
          <p:cNvPr id="200" name="文本框 199">
            <a:extLst>
              <a:ext uri="{FF2B5EF4-FFF2-40B4-BE49-F238E27FC236}">
                <a16:creationId xmlns:a16="http://schemas.microsoft.com/office/drawing/2014/main" id="{F8D10023-0170-5CFA-1ABA-297BE8FA9A7F}"/>
              </a:ext>
            </a:extLst>
          </p:cNvPr>
          <p:cNvSpPr txBox="1"/>
          <p:nvPr/>
        </p:nvSpPr>
        <p:spPr>
          <a:xfrm>
            <a:off x="6207026" y="2562468"/>
            <a:ext cx="1940972" cy="646331"/>
          </a:xfrm>
          <a:prstGeom prst="rect">
            <a:avLst/>
          </a:prstGeom>
          <a:noFill/>
        </p:spPr>
        <p:txBody>
          <a:bodyPr wrap="square" rtlCol="0">
            <a:noAutofit/>
          </a:bodyPr>
          <a:lstStyle/>
          <a:p>
            <a:pPr algn="ctr"/>
            <a:r>
              <a:rPr lang="en-US" altLang="zh-CN" dirty="0">
                <a:solidFill>
                  <a:schemeClr val="lt1"/>
                </a:solidFill>
                <a:latin typeface="Salvaje Display" panose="00000500000000000000" pitchFamily="50" charset="0"/>
                <a:ea typeface="MiSans Heavy" panose="00000A00000000000000" pitchFamily="2" charset="-122"/>
              </a:rPr>
              <a:t>DIMENSIONAL 02</a:t>
            </a:r>
            <a:endParaRPr lang="zh-CN" altLang="en-US" dirty="0">
              <a:solidFill>
                <a:schemeClr val="lt1"/>
              </a:solidFill>
              <a:latin typeface="Salvaje Display" panose="00000500000000000000" pitchFamily="50" charset="0"/>
              <a:ea typeface="MiSans Heavy" panose="00000A00000000000000" pitchFamily="2" charset="-122"/>
            </a:endParaRPr>
          </a:p>
        </p:txBody>
      </p:sp>
      <p:cxnSp>
        <p:nvCxnSpPr>
          <p:cNvPr id="11" name="直接连接符 10">
            <a:extLst>
              <a:ext uri="{FF2B5EF4-FFF2-40B4-BE49-F238E27FC236}">
                <a16:creationId xmlns:a16="http://schemas.microsoft.com/office/drawing/2014/main" id="{E25E8EF9-CB2D-C47E-C231-E0DA1F12EEAA}"/>
              </a:ext>
            </a:extLst>
          </p:cNvPr>
          <p:cNvCxnSpPr/>
          <p:nvPr/>
        </p:nvCxnSpPr>
        <p:spPr>
          <a:xfrm>
            <a:off x="2744311" y="3946358"/>
            <a:ext cx="7136931" cy="0"/>
          </a:xfrm>
          <a:prstGeom prst="line">
            <a:avLst/>
          </a:prstGeom>
          <a:ln>
            <a:solidFill>
              <a:schemeClr val="bg1">
                <a:lumMod val="50000"/>
                <a:alpha val="80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a:extLst>
              <a:ext uri="{FF2B5EF4-FFF2-40B4-BE49-F238E27FC236}">
                <a16:creationId xmlns:a16="http://schemas.microsoft.com/office/drawing/2014/main" id="{51C3A525-77F5-4E3E-FDFB-869F054F89E9}"/>
              </a:ext>
            </a:extLst>
          </p:cNvPr>
          <p:cNvCxnSpPr/>
          <p:nvPr/>
        </p:nvCxnSpPr>
        <p:spPr>
          <a:xfrm>
            <a:off x="2744311" y="4783756"/>
            <a:ext cx="7136931" cy="0"/>
          </a:xfrm>
          <a:prstGeom prst="line">
            <a:avLst/>
          </a:prstGeom>
          <a:ln>
            <a:solidFill>
              <a:schemeClr val="bg1">
                <a:lumMod val="50000"/>
                <a:alpha val="80000"/>
              </a:schemeClr>
            </a:solidFill>
          </a:ln>
        </p:spPr>
        <p:style>
          <a:lnRef idx="1">
            <a:schemeClr val="accent1"/>
          </a:lnRef>
          <a:fillRef idx="0">
            <a:schemeClr val="accent1"/>
          </a:fillRef>
          <a:effectRef idx="0">
            <a:schemeClr val="accent1"/>
          </a:effectRef>
          <a:fontRef idx="minor">
            <a:schemeClr val="tx1"/>
          </a:fontRef>
        </p:style>
      </p:cxnSp>
      <p:sp>
        <p:nvSpPr>
          <p:cNvPr id="202" name="图形 25">
            <a:extLst>
              <a:ext uri="{FF2B5EF4-FFF2-40B4-BE49-F238E27FC236}">
                <a16:creationId xmlns:a16="http://schemas.microsoft.com/office/drawing/2014/main" id="{8EA5BE24-9AF2-EA9B-411B-A7B3BF25A029}"/>
              </a:ext>
            </a:extLst>
          </p:cNvPr>
          <p:cNvSpPr/>
          <p:nvPr/>
        </p:nvSpPr>
        <p:spPr>
          <a:xfrm rot="5400000">
            <a:off x="2963318" y="1852796"/>
            <a:ext cx="366620" cy="316346"/>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203" name="图形 25">
            <a:extLst>
              <a:ext uri="{FF2B5EF4-FFF2-40B4-BE49-F238E27FC236}">
                <a16:creationId xmlns:a16="http://schemas.microsoft.com/office/drawing/2014/main" id="{465E5EEE-B664-A948-6AD0-A89CDDCF90E1}"/>
              </a:ext>
            </a:extLst>
          </p:cNvPr>
          <p:cNvSpPr/>
          <p:nvPr/>
        </p:nvSpPr>
        <p:spPr>
          <a:xfrm rot="5400000">
            <a:off x="8490508" y="5771723"/>
            <a:ext cx="366620" cy="316346"/>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204" name="图形 25">
            <a:extLst>
              <a:ext uri="{FF2B5EF4-FFF2-40B4-BE49-F238E27FC236}">
                <a16:creationId xmlns:a16="http://schemas.microsoft.com/office/drawing/2014/main" id="{30FC9353-EC04-F3DE-41B6-AB47FEFFC7BE}"/>
              </a:ext>
            </a:extLst>
          </p:cNvPr>
          <p:cNvSpPr/>
          <p:nvPr/>
        </p:nvSpPr>
        <p:spPr>
          <a:xfrm rot="5400000">
            <a:off x="8893606" y="5771723"/>
            <a:ext cx="366620" cy="316346"/>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09" name="文本框 108">
            <a:extLst>
              <a:ext uri="{FF2B5EF4-FFF2-40B4-BE49-F238E27FC236}">
                <a16:creationId xmlns:a16="http://schemas.microsoft.com/office/drawing/2014/main" id="{49954EDE-191D-E69D-593A-4A90CB8F111C}"/>
              </a:ext>
            </a:extLst>
          </p:cNvPr>
          <p:cNvSpPr txBox="1"/>
          <p:nvPr/>
        </p:nvSpPr>
        <p:spPr>
          <a:xfrm rot="5400000">
            <a:off x="-2236854" y="3415939"/>
            <a:ext cx="5679046" cy="1015663"/>
          </a:xfrm>
          <a:prstGeom prst="rect">
            <a:avLst/>
          </a:prstGeom>
          <a:noFill/>
        </p:spPr>
        <p:txBody>
          <a:bodyPr wrap="square" rtlCol="0">
            <a:noAutofit/>
          </a:bodyPr>
          <a:lstStyle/>
          <a:p>
            <a:pPr algn="dist"/>
            <a:r>
              <a:rPr lang="en-US" altLang="zh-CN" sz="60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000" i="1" dirty="0">
                <a:latin typeface="Salvaje Display" panose="00000500000000000000" pitchFamily="50" charset="0"/>
                <a:ea typeface="MiSans Heavy" panose="00000A00000000000000" pitchFamily="2" charset="-122"/>
              </a:rPr>
              <a:t>	</a:t>
            </a:r>
            <a:r>
              <a:rPr lang="en-US" altLang="zh-CN" sz="6000" i="1" dirty="0">
                <a:solidFill>
                  <a:schemeClr val="tx1">
                    <a:alpha val="50000"/>
                  </a:schemeClr>
                </a:solidFill>
                <a:latin typeface="Salvaje Display" panose="00000500000000000000" pitchFamily="50" charset="0"/>
                <a:ea typeface="MiSans Heavy" panose="00000A00000000000000" pitchFamily="2" charset="-122"/>
              </a:rPr>
              <a:t>THREE</a:t>
            </a:r>
            <a:endParaRPr lang="zh-CN" altLang="en-US" sz="6000" i="1" dirty="0">
              <a:solidFill>
                <a:schemeClr val="tx1">
                  <a:alpha val="50000"/>
                </a:schemeClr>
              </a:solidFill>
              <a:latin typeface="Salvaje Display" panose="00000500000000000000" pitchFamily="50" charset="0"/>
              <a:ea typeface="MiSans Heavy" panose="00000A00000000000000" pitchFamily="2" charset="-122"/>
            </a:endParaRPr>
          </a:p>
        </p:txBody>
      </p:sp>
      <p:sp>
        <p:nvSpPr>
          <p:cNvPr id="4" name="任意多边形: 形状 3">
            <a:extLst>
              <a:ext uri="{FF2B5EF4-FFF2-40B4-BE49-F238E27FC236}">
                <a16:creationId xmlns:a16="http://schemas.microsoft.com/office/drawing/2014/main" id="{D4EEDBF8-922E-E212-AC47-67AF6CB56C5D}"/>
              </a:ext>
            </a:extLst>
          </p:cNvPr>
          <p:cNvSpPr/>
          <p:nvPr/>
        </p:nvSpPr>
        <p:spPr>
          <a:xfrm>
            <a:off x="2578899" y="1656330"/>
            <a:ext cx="1087740" cy="672602"/>
          </a:xfrm>
          <a:custGeom>
            <a:avLst/>
            <a:gdLst>
              <a:gd name="connsiteX0" fmla="*/ 1068954 w 1087740"/>
              <a:gd name="connsiteY0" fmla="*/ 227250 h 672602"/>
              <a:gd name="connsiteX1" fmla="*/ 642157 w 1087740"/>
              <a:gd name="connsiteY1" fmla="*/ 17584 h 672602"/>
              <a:gd name="connsiteX2" fmla="*/ 524691 w 1087740"/>
              <a:gd name="connsiteY2" fmla="*/ 86885 h 672602"/>
              <a:gd name="connsiteX3" fmla="*/ 542210 w 1087740"/>
              <a:gd name="connsiteY3" fmla="*/ 70539 h 672602"/>
              <a:gd name="connsiteX4" fmla="*/ 335472 w 1087740"/>
              <a:gd name="connsiteY4" fmla="*/ -613 h 672602"/>
              <a:gd name="connsiteX5" fmla="*/ -829 w 1087740"/>
              <a:gd name="connsiteY5" fmla="*/ 335688 h 672602"/>
              <a:gd name="connsiteX6" fmla="*/ 335472 w 1087740"/>
              <a:gd name="connsiteY6" fmla="*/ 671989 h 672602"/>
              <a:gd name="connsiteX7" fmla="*/ 543171 w 1087740"/>
              <a:gd name="connsiteY7" fmla="*/ 600061 h 672602"/>
              <a:gd name="connsiteX8" fmla="*/ 602526 w 1087740"/>
              <a:gd name="connsiteY8" fmla="*/ 637330 h 672602"/>
              <a:gd name="connsiteX9" fmla="*/ 1052440 w 1087740"/>
              <a:gd name="connsiteY9" fmla="*/ 483979 h 672602"/>
              <a:gd name="connsiteX10" fmla="*/ 1068937 w 1087740"/>
              <a:gd name="connsiteY10" fmla="*/ 227250 h 672602"/>
              <a:gd name="connsiteX11" fmla="*/ 1044990 w 1087740"/>
              <a:gd name="connsiteY11" fmla="*/ 205639 h 672602"/>
              <a:gd name="connsiteX12" fmla="*/ 1062721 w 1087740"/>
              <a:gd name="connsiteY12" fmla="*/ 244257 h 672602"/>
              <a:gd name="connsiteX13" fmla="*/ 1060076 w 1087740"/>
              <a:gd name="connsiteY13" fmla="*/ 266970 h 672602"/>
              <a:gd name="connsiteX14" fmla="*/ 1039797 w 1087740"/>
              <a:gd name="connsiteY14" fmla="*/ 223899 h 672602"/>
              <a:gd name="connsiteX15" fmla="*/ 1044990 w 1087740"/>
              <a:gd name="connsiteY15" fmla="*/ 205639 h 672602"/>
              <a:gd name="connsiteX16" fmla="*/ 719940 w 1087740"/>
              <a:gd name="connsiteY16" fmla="*/ 518682 h 672602"/>
              <a:gd name="connsiteX17" fmla="*/ 719763 w 1087740"/>
              <a:gd name="connsiteY17" fmla="*/ 491967 h 672602"/>
              <a:gd name="connsiteX18" fmla="*/ 719913 w 1087740"/>
              <a:gd name="connsiteY18" fmla="*/ 467191 h 672602"/>
              <a:gd name="connsiteX19" fmla="*/ 789663 w 1087740"/>
              <a:gd name="connsiteY19" fmla="*/ 466724 h 672602"/>
              <a:gd name="connsiteX20" fmla="*/ 789831 w 1087740"/>
              <a:gd name="connsiteY20" fmla="*/ 491473 h 672602"/>
              <a:gd name="connsiteX21" fmla="*/ 789681 w 1087740"/>
              <a:gd name="connsiteY21" fmla="*/ 518223 h 672602"/>
              <a:gd name="connsiteX22" fmla="*/ 719940 w 1087740"/>
              <a:gd name="connsiteY22" fmla="*/ 518682 h 672602"/>
              <a:gd name="connsiteX23" fmla="*/ 789478 w 1087740"/>
              <a:gd name="connsiteY23" fmla="*/ 527499 h 672602"/>
              <a:gd name="connsiteX24" fmla="*/ 787988 w 1087740"/>
              <a:gd name="connsiteY24" fmla="*/ 569643 h 672602"/>
              <a:gd name="connsiteX25" fmla="*/ 721341 w 1087740"/>
              <a:gd name="connsiteY25" fmla="*/ 570102 h 672602"/>
              <a:gd name="connsiteX26" fmla="*/ 720107 w 1087740"/>
              <a:gd name="connsiteY26" fmla="*/ 527975 h 672602"/>
              <a:gd name="connsiteX27" fmla="*/ 789443 w 1087740"/>
              <a:gd name="connsiteY27" fmla="*/ 527534 h 672602"/>
              <a:gd name="connsiteX28" fmla="*/ 425245 w 1087740"/>
              <a:gd name="connsiteY28" fmla="*/ 308594 h 672602"/>
              <a:gd name="connsiteX29" fmla="*/ 425439 w 1087740"/>
              <a:gd name="connsiteY29" fmla="*/ 305614 h 672602"/>
              <a:gd name="connsiteX30" fmla="*/ 425854 w 1087740"/>
              <a:gd name="connsiteY30" fmla="*/ 300835 h 672602"/>
              <a:gd name="connsiteX31" fmla="*/ 432449 w 1087740"/>
              <a:gd name="connsiteY31" fmla="*/ 268266 h 672602"/>
              <a:gd name="connsiteX32" fmla="*/ 438144 w 1087740"/>
              <a:gd name="connsiteY32" fmla="*/ 283933 h 672602"/>
              <a:gd name="connsiteX33" fmla="*/ 427926 w 1087740"/>
              <a:gd name="connsiteY33" fmla="*/ 325848 h 672602"/>
              <a:gd name="connsiteX34" fmla="*/ 425245 w 1087740"/>
              <a:gd name="connsiteY34" fmla="*/ 308594 h 672602"/>
              <a:gd name="connsiteX35" fmla="*/ 425431 w 1087740"/>
              <a:gd name="connsiteY35" fmla="*/ 344170 h 672602"/>
              <a:gd name="connsiteX36" fmla="*/ 424672 w 1087740"/>
              <a:gd name="connsiteY36" fmla="*/ 353410 h 672602"/>
              <a:gd name="connsiteX37" fmla="*/ 424196 w 1087740"/>
              <a:gd name="connsiteY37" fmla="*/ 341542 h 672602"/>
              <a:gd name="connsiteX38" fmla="*/ 425457 w 1087740"/>
              <a:gd name="connsiteY38" fmla="*/ 344170 h 672602"/>
              <a:gd name="connsiteX39" fmla="*/ 493347 w 1087740"/>
              <a:gd name="connsiteY39" fmla="*/ 157676 h 672602"/>
              <a:gd name="connsiteX40" fmla="*/ 498637 w 1087740"/>
              <a:gd name="connsiteY40" fmla="*/ 175309 h 672602"/>
              <a:gd name="connsiteX41" fmla="*/ 468783 w 1087740"/>
              <a:gd name="connsiteY41" fmla="*/ 217269 h 672602"/>
              <a:gd name="connsiteX42" fmla="*/ 464613 w 1087740"/>
              <a:gd name="connsiteY42" fmla="*/ 195535 h 672602"/>
              <a:gd name="connsiteX43" fmla="*/ 493347 w 1087740"/>
              <a:gd name="connsiteY43" fmla="*/ 157676 h 672602"/>
              <a:gd name="connsiteX44" fmla="*/ 467778 w 1087740"/>
              <a:gd name="connsiteY44" fmla="*/ 175389 h 672602"/>
              <a:gd name="connsiteX45" fmla="*/ 471305 w 1087740"/>
              <a:gd name="connsiteY45" fmla="*/ 166572 h 672602"/>
              <a:gd name="connsiteX46" fmla="*/ 479143 w 1087740"/>
              <a:gd name="connsiteY46" fmla="*/ 154175 h 672602"/>
              <a:gd name="connsiteX47" fmla="*/ 493752 w 1087740"/>
              <a:gd name="connsiteY47" fmla="*/ 135916 h 672602"/>
              <a:gd name="connsiteX48" fmla="*/ 492632 w 1087740"/>
              <a:gd name="connsiteY48" fmla="*/ 145509 h 672602"/>
              <a:gd name="connsiteX49" fmla="*/ 467716 w 1087740"/>
              <a:gd name="connsiteY49" fmla="*/ 175406 h 672602"/>
              <a:gd name="connsiteX50" fmla="*/ 799291 w 1087740"/>
              <a:gd name="connsiteY50" fmla="*/ 466081 h 672602"/>
              <a:gd name="connsiteX51" fmla="*/ 866026 w 1087740"/>
              <a:gd name="connsiteY51" fmla="*/ 457943 h 672602"/>
              <a:gd name="connsiteX52" fmla="*/ 866467 w 1087740"/>
              <a:gd name="connsiteY52" fmla="*/ 482127 h 672602"/>
              <a:gd name="connsiteX53" fmla="*/ 865902 w 1087740"/>
              <a:gd name="connsiteY53" fmla="*/ 509336 h 672602"/>
              <a:gd name="connsiteX54" fmla="*/ 799318 w 1087740"/>
              <a:gd name="connsiteY54" fmla="*/ 517580 h 672602"/>
              <a:gd name="connsiteX55" fmla="*/ 799485 w 1087740"/>
              <a:gd name="connsiteY55" fmla="*/ 491358 h 672602"/>
              <a:gd name="connsiteX56" fmla="*/ 799291 w 1087740"/>
              <a:gd name="connsiteY56" fmla="*/ 466098 h 672602"/>
              <a:gd name="connsiteX57" fmla="*/ 506334 w 1087740"/>
              <a:gd name="connsiteY57" fmla="*/ 349266 h 672602"/>
              <a:gd name="connsiteX58" fmla="*/ 497605 w 1087740"/>
              <a:gd name="connsiteY58" fmla="*/ 401788 h 672602"/>
              <a:gd name="connsiteX59" fmla="*/ 461968 w 1087740"/>
              <a:gd name="connsiteY59" fmla="*/ 376307 h 672602"/>
              <a:gd name="connsiteX60" fmla="*/ 471499 w 1087740"/>
              <a:gd name="connsiteY60" fmla="*/ 325311 h 672602"/>
              <a:gd name="connsiteX61" fmla="*/ 506334 w 1087740"/>
              <a:gd name="connsiteY61" fmla="*/ 349266 h 672602"/>
              <a:gd name="connsiteX62" fmla="*/ 474320 w 1087740"/>
              <a:gd name="connsiteY62" fmla="*/ 315427 h 672602"/>
              <a:gd name="connsiteX63" fmla="*/ 493611 w 1087740"/>
              <a:gd name="connsiteY63" fmla="*/ 265524 h 672602"/>
              <a:gd name="connsiteX64" fmla="*/ 525414 w 1087740"/>
              <a:gd name="connsiteY64" fmla="*/ 287566 h 672602"/>
              <a:gd name="connsiteX65" fmla="*/ 508662 w 1087740"/>
              <a:gd name="connsiteY65" fmla="*/ 339814 h 672602"/>
              <a:gd name="connsiteX66" fmla="*/ 474320 w 1087740"/>
              <a:gd name="connsiteY66" fmla="*/ 315427 h 672602"/>
              <a:gd name="connsiteX67" fmla="*/ 505673 w 1087740"/>
              <a:gd name="connsiteY67" fmla="*/ 416821 h 672602"/>
              <a:gd name="connsiteX68" fmla="*/ 511271 w 1087740"/>
              <a:gd name="connsiteY68" fmla="*/ 419642 h 672602"/>
              <a:gd name="connsiteX69" fmla="*/ 556943 w 1087740"/>
              <a:gd name="connsiteY69" fmla="*/ 438343 h 672602"/>
              <a:gd name="connsiteX70" fmla="*/ 556246 w 1087740"/>
              <a:gd name="connsiteY70" fmla="*/ 464458 h 672602"/>
              <a:gd name="connsiteX71" fmla="*/ 556943 w 1087740"/>
              <a:gd name="connsiteY71" fmla="*/ 489304 h 672602"/>
              <a:gd name="connsiteX72" fmla="*/ 515230 w 1087740"/>
              <a:gd name="connsiteY72" fmla="*/ 472041 h 672602"/>
              <a:gd name="connsiteX73" fmla="*/ 506228 w 1087740"/>
              <a:gd name="connsiteY73" fmla="*/ 467429 h 672602"/>
              <a:gd name="connsiteX74" fmla="*/ 504950 w 1087740"/>
              <a:gd name="connsiteY74" fmla="*/ 439022 h 672602"/>
              <a:gd name="connsiteX75" fmla="*/ 505690 w 1087740"/>
              <a:gd name="connsiteY75" fmla="*/ 416794 h 672602"/>
              <a:gd name="connsiteX76" fmla="*/ 511642 w 1087740"/>
              <a:gd name="connsiteY76" fmla="*/ 480514 h 672602"/>
              <a:gd name="connsiteX77" fmla="*/ 557648 w 1087740"/>
              <a:gd name="connsiteY77" fmla="*/ 499320 h 672602"/>
              <a:gd name="connsiteX78" fmla="*/ 563820 w 1087740"/>
              <a:gd name="connsiteY78" fmla="*/ 541509 h 672602"/>
              <a:gd name="connsiteX79" fmla="*/ 525440 w 1087740"/>
              <a:gd name="connsiteY79" fmla="*/ 525533 h 672602"/>
              <a:gd name="connsiteX80" fmla="*/ 516376 w 1087740"/>
              <a:gd name="connsiteY80" fmla="*/ 520877 h 672602"/>
              <a:gd name="connsiteX81" fmla="*/ 507445 w 1087740"/>
              <a:gd name="connsiteY81" fmla="*/ 478407 h 672602"/>
              <a:gd name="connsiteX82" fmla="*/ 511642 w 1087740"/>
              <a:gd name="connsiteY82" fmla="*/ 480487 h 672602"/>
              <a:gd name="connsiteX83" fmla="*/ 557489 w 1087740"/>
              <a:gd name="connsiteY83" fmla="*/ 428653 h 672602"/>
              <a:gd name="connsiteX84" fmla="*/ 514939 w 1087740"/>
              <a:gd name="connsiteY84" fmla="*/ 411090 h 672602"/>
              <a:gd name="connsiteX85" fmla="*/ 506404 w 1087740"/>
              <a:gd name="connsiteY85" fmla="*/ 406734 h 672602"/>
              <a:gd name="connsiteX86" fmla="*/ 514807 w 1087740"/>
              <a:gd name="connsiteY86" fmla="*/ 353904 h 672602"/>
              <a:gd name="connsiteX87" fmla="*/ 520794 w 1087740"/>
              <a:gd name="connsiteY87" fmla="*/ 356928 h 672602"/>
              <a:gd name="connsiteX88" fmla="*/ 564102 w 1087740"/>
              <a:gd name="connsiteY88" fmla="*/ 374694 h 672602"/>
              <a:gd name="connsiteX89" fmla="*/ 557533 w 1087740"/>
              <a:gd name="connsiteY89" fmla="*/ 428627 h 672602"/>
              <a:gd name="connsiteX90" fmla="*/ 524699 w 1087740"/>
              <a:gd name="connsiteY90" fmla="*/ 348420 h 672602"/>
              <a:gd name="connsiteX91" fmla="*/ 517011 w 1087740"/>
              <a:gd name="connsiteY91" fmla="*/ 344496 h 672602"/>
              <a:gd name="connsiteX92" fmla="*/ 533560 w 1087740"/>
              <a:gd name="connsiteY92" fmla="*/ 292071 h 672602"/>
              <a:gd name="connsiteX93" fmla="*/ 539397 w 1087740"/>
              <a:gd name="connsiteY93" fmla="*/ 295016 h 672602"/>
              <a:gd name="connsiteX94" fmla="*/ 578614 w 1087740"/>
              <a:gd name="connsiteY94" fmla="*/ 311089 h 672602"/>
              <a:gd name="connsiteX95" fmla="*/ 565839 w 1087740"/>
              <a:gd name="connsiteY95" fmla="*/ 365313 h 672602"/>
              <a:gd name="connsiteX96" fmla="*/ 524743 w 1087740"/>
              <a:gd name="connsiteY96" fmla="*/ 348367 h 672602"/>
              <a:gd name="connsiteX97" fmla="*/ 625476 w 1087740"/>
              <a:gd name="connsiteY97" fmla="*/ 191030 h 672602"/>
              <a:gd name="connsiteX98" fmla="*/ 602790 w 1087740"/>
              <a:gd name="connsiteY98" fmla="*/ 240528 h 672602"/>
              <a:gd name="connsiteX99" fmla="*/ 570053 w 1087740"/>
              <a:gd name="connsiteY99" fmla="*/ 226967 h 672602"/>
              <a:gd name="connsiteX100" fmla="*/ 565469 w 1087740"/>
              <a:gd name="connsiteY100" fmla="*/ 224649 h 672602"/>
              <a:gd name="connsiteX101" fmla="*/ 595446 w 1087740"/>
              <a:gd name="connsiteY101" fmla="*/ 178104 h 672602"/>
              <a:gd name="connsiteX102" fmla="*/ 599334 w 1087740"/>
              <a:gd name="connsiteY102" fmla="*/ 180071 h 672602"/>
              <a:gd name="connsiteX103" fmla="*/ 625520 w 1087740"/>
              <a:gd name="connsiteY103" fmla="*/ 190977 h 672602"/>
              <a:gd name="connsiteX104" fmla="*/ 601097 w 1087740"/>
              <a:gd name="connsiteY104" fmla="*/ 170513 h 672602"/>
              <a:gd name="connsiteX105" fmla="*/ 636259 w 1087740"/>
              <a:gd name="connsiteY105" fmla="*/ 129462 h 672602"/>
              <a:gd name="connsiteX106" fmla="*/ 638745 w 1087740"/>
              <a:gd name="connsiteY106" fmla="*/ 130714 h 672602"/>
              <a:gd name="connsiteX107" fmla="*/ 656379 w 1087740"/>
              <a:gd name="connsiteY107" fmla="*/ 138155 h 672602"/>
              <a:gd name="connsiteX108" fmla="*/ 629928 w 1087740"/>
              <a:gd name="connsiteY108" fmla="*/ 182601 h 672602"/>
              <a:gd name="connsiteX109" fmla="*/ 603619 w 1087740"/>
              <a:gd name="connsiteY109" fmla="*/ 171730 h 672602"/>
              <a:gd name="connsiteX110" fmla="*/ 565830 w 1087740"/>
              <a:gd name="connsiteY110" fmla="*/ 235476 h 672602"/>
              <a:gd name="connsiteX111" fmla="*/ 599255 w 1087740"/>
              <a:gd name="connsiteY111" fmla="*/ 249283 h 672602"/>
              <a:gd name="connsiteX112" fmla="*/ 581180 w 1087740"/>
              <a:gd name="connsiteY112" fmla="*/ 302043 h 672602"/>
              <a:gd name="connsiteX113" fmla="*/ 543453 w 1087740"/>
              <a:gd name="connsiteY113" fmla="*/ 286402 h 672602"/>
              <a:gd name="connsiteX114" fmla="*/ 537078 w 1087740"/>
              <a:gd name="connsiteY114" fmla="*/ 283175 h 672602"/>
              <a:gd name="connsiteX115" fmla="*/ 560884 w 1087740"/>
              <a:gd name="connsiteY115" fmla="*/ 232839 h 672602"/>
              <a:gd name="connsiteX116" fmla="*/ 565892 w 1087740"/>
              <a:gd name="connsiteY116" fmla="*/ 235423 h 672602"/>
              <a:gd name="connsiteX117" fmla="*/ 573201 w 1087740"/>
              <a:gd name="connsiteY117" fmla="*/ 377709 h 672602"/>
              <a:gd name="connsiteX118" fmla="*/ 604368 w 1087740"/>
              <a:gd name="connsiteY118" fmla="*/ 386429 h 672602"/>
              <a:gd name="connsiteX119" fmla="*/ 635386 w 1087740"/>
              <a:gd name="connsiteY119" fmla="*/ 393050 h 672602"/>
              <a:gd name="connsiteX120" fmla="*/ 631357 w 1087740"/>
              <a:gd name="connsiteY120" fmla="*/ 447856 h 672602"/>
              <a:gd name="connsiteX121" fmla="*/ 600260 w 1087740"/>
              <a:gd name="connsiteY121" fmla="*/ 441182 h 672602"/>
              <a:gd name="connsiteX122" fmla="*/ 566817 w 1087740"/>
              <a:gd name="connsiteY122" fmla="*/ 431792 h 672602"/>
              <a:gd name="connsiteX123" fmla="*/ 573263 w 1087740"/>
              <a:gd name="connsiteY123" fmla="*/ 377656 h 672602"/>
              <a:gd name="connsiteX124" fmla="*/ 566244 w 1087740"/>
              <a:gd name="connsiteY124" fmla="*/ 441437 h 672602"/>
              <a:gd name="connsiteX125" fmla="*/ 598276 w 1087740"/>
              <a:gd name="connsiteY125" fmla="*/ 450369 h 672602"/>
              <a:gd name="connsiteX126" fmla="*/ 630978 w 1087740"/>
              <a:gd name="connsiteY126" fmla="*/ 457334 h 672602"/>
              <a:gd name="connsiteX127" fmla="*/ 630590 w 1087740"/>
              <a:gd name="connsiteY127" fmla="*/ 483009 h 672602"/>
              <a:gd name="connsiteX128" fmla="*/ 631075 w 1087740"/>
              <a:gd name="connsiteY128" fmla="*/ 508692 h 672602"/>
              <a:gd name="connsiteX129" fmla="*/ 600418 w 1087740"/>
              <a:gd name="connsiteY129" fmla="*/ 502097 h 672602"/>
              <a:gd name="connsiteX130" fmla="*/ 566553 w 1087740"/>
              <a:gd name="connsiteY130" fmla="*/ 492557 h 672602"/>
              <a:gd name="connsiteX131" fmla="*/ 565671 w 1087740"/>
              <a:gd name="connsiteY131" fmla="*/ 464811 h 672602"/>
              <a:gd name="connsiteX132" fmla="*/ 566306 w 1087740"/>
              <a:gd name="connsiteY132" fmla="*/ 441385 h 672602"/>
              <a:gd name="connsiteX133" fmla="*/ 598488 w 1087740"/>
              <a:gd name="connsiteY133" fmla="*/ 511170 h 672602"/>
              <a:gd name="connsiteX134" fmla="*/ 631533 w 1087740"/>
              <a:gd name="connsiteY134" fmla="*/ 518223 h 672602"/>
              <a:gd name="connsiteX135" fmla="*/ 635439 w 1087740"/>
              <a:gd name="connsiteY135" fmla="*/ 560439 h 672602"/>
              <a:gd name="connsiteX136" fmla="*/ 606908 w 1087740"/>
              <a:gd name="connsiteY136" fmla="*/ 554267 h 672602"/>
              <a:gd name="connsiteX137" fmla="*/ 574162 w 1087740"/>
              <a:gd name="connsiteY137" fmla="*/ 545035 h 672602"/>
              <a:gd name="connsiteX138" fmla="*/ 567382 w 1087740"/>
              <a:gd name="connsiteY138" fmla="*/ 502538 h 672602"/>
              <a:gd name="connsiteX139" fmla="*/ 598549 w 1087740"/>
              <a:gd name="connsiteY139" fmla="*/ 511117 h 672602"/>
              <a:gd name="connsiteX140" fmla="*/ 606423 w 1087740"/>
              <a:gd name="connsiteY140" fmla="*/ 377224 h 672602"/>
              <a:gd name="connsiteX141" fmla="*/ 574841 w 1087740"/>
              <a:gd name="connsiteY141" fmla="*/ 368407 h 672602"/>
              <a:gd name="connsiteX142" fmla="*/ 587458 w 1087740"/>
              <a:gd name="connsiteY142" fmla="*/ 314096 h 672602"/>
              <a:gd name="connsiteX143" fmla="*/ 616148 w 1087740"/>
              <a:gd name="connsiteY143" fmla="*/ 322110 h 672602"/>
              <a:gd name="connsiteX144" fmla="*/ 644088 w 1087740"/>
              <a:gd name="connsiteY144" fmla="*/ 328088 h 672602"/>
              <a:gd name="connsiteX145" fmla="*/ 636373 w 1087740"/>
              <a:gd name="connsiteY145" fmla="*/ 383634 h 672602"/>
              <a:gd name="connsiteX146" fmla="*/ 606520 w 1087740"/>
              <a:gd name="connsiteY146" fmla="*/ 377215 h 672602"/>
              <a:gd name="connsiteX147" fmla="*/ 640517 w 1087740"/>
              <a:gd name="connsiteY147" fmla="*/ 458992 h 672602"/>
              <a:gd name="connsiteX148" fmla="*/ 710109 w 1087740"/>
              <a:gd name="connsiteY148" fmla="*/ 466742 h 672602"/>
              <a:gd name="connsiteX149" fmla="*/ 709959 w 1087740"/>
              <a:gd name="connsiteY149" fmla="*/ 491958 h 672602"/>
              <a:gd name="connsiteX150" fmla="*/ 710144 w 1087740"/>
              <a:gd name="connsiteY150" fmla="*/ 518232 h 672602"/>
              <a:gd name="connsiteX151" fmla="*/ 640676 w 1087740"/>
              <a:gd name="connsiteY151" fmla="*/ 510394 h 672602"/>
              <a:gd name="connsiteX152" fmla="*/ 640156 w 1087740"/>
              <a:gd name="connsiteY152" fmla="*/ 483212 h 672602"/>
              <a:gd name="connsiteX153" fmla="*/ 640588 w 1087740"/>
              <a:gd name="connsiteY153" fmla="*/ 458939 h 672602"/>
              <a:gd name="connsiteX154" fmla="*/ 640879 w 1087740"/>
              <a:gd name="connsiteY154" fmla="*/ 449558 h 672602"/>
              <a:gd name="connsiteX155" fmla="*/ 644820 w 1087740"/>
              <a:gd name="connsiteY155" fmla="*/ 394717 h 672602"/>
              <a:gd name="connsiteX156" fmla="*/ 711475 w 1087740"/>
              <a:gd name="connsiteY156" fmla="*/ 402150 h 672602"/>
              <a:gd name="connsiteX157" fmla="*/ 710179 w 1087740"/>
              <a:gd name="connsiteY157" fmla="*/ 457317 h 672602"/>
              <a:gd name="connsiteX158" fmla="*/ 640976 w 1087740"/>
              <a:gd name="connsiteY158" fmla="*/ 449514 h 672602"/>
              <a:gd name="connsiteX159" fmla="*/ 645763 w 1087740"/>
              <a:gd name="connsiteY159" fmla="*/ 385301 h 672602"/>
              <a:gd name="connsiteX160" fmla="*/ 653469 w 1087740"/>
              <a:gd name="connsiteY160" fmla="*/ 329754 h 672602"/>
              <a:gd name="connsiteX161" fmla="*/ 714138 w 1087740"/>
              <a:gd name="connsiteY161" fmla="*/ 336508 h 672602"/>
              <a:gd name="connsiteX162" fmla="*/ 711749 w 1087740"/>
              <a:gd name="connsiteY162" fmla="*/ 392724 h 672602"/>
              <a:gd name="connsiteX163" fmla="*/ 645878 w 1087740"/>
              <a:gd name="connsiteY163" fmla="*/ 385248 h 672602"/>
              <a:gd name="connsiteX164" fmla="*/ 645658 w 1087740"/>
              <a:gd name="connsiteY164" fmla="*/ 318742 h 672602"/>
              <a:gd name="connsiteX165" fmla="*/ 618325 w 1087740"/>
              <a:gd name="connsiteY165" fmla="*/ 312888 h 672602"/>
              <a:gd name="connsiteX166" fmla="*/ 590059 w 1087740"/>
              <a:gd name="connsiteY166" fmla="*/ 304952 h 672602"/>
              <a:gd name="connsiteX167" fmla="*/ 608045 w 1087740"/>
              <a:gd name="connsiteY167" fmla="*/ 252157 h 672602"/>
              <a:gd name="connsiteX168" fmla="*/ 632979 w 1087740"/>
              <a:gd name="connsiteY168" fmla="*/ 259122 h 672602"/>
              <a:gd name="connsiteX169" fmla="*/ 656688 w 1087740"/>
              <a:gd name="connsiteY169" fmla="*/ 264227 h 672602"/>
              <a:gd name="connsiteX170" fmla="*/ 645755 w 1087740"/>
              <a:gd name="connsiteY170" fmla="*/ 318689 h 672602"/>
              <a:gd name="connsiteX171" fmla="*/ 635351 w 1087740"/>
              <a:gd name="connsiteY171" fmla="*/ 250050 h 672602"/>
              <a:gd name="connsiteX172" fmla="*/ 611598 w 1087740"/>
              <a:gd name="connsiteY172" fmla="*/ 243446 h 672602"/>
              <a:gd name="connsiteX173" fmla="*/ 634187 w 1087740"/>
              <a:gd name="connsiteY173" fmla="*/ 193939 h 672602"/>
              <a:gd name="connsiteX174" fmla="*/ 654351 w 1087740"/>
              <a:gd name="connsiteY174" fmla="*/ 199556 h 672602"/>
              <a:gd name="connsiteX175" fmla="*/ 672611 w 1087740"/>
              <a:gd name="connsiteY175" fmla="*/ 203497 h 672602"/>
              <a:gd name="connsiteX176" fmla="*/ 658795 w 1087740"/>
              <a:gd name="connsiteY176" fmla="*/ 255076 h 672602"/>
              <a:gd name="connsiteX177" fmla="*/ 635448 w 1087740"/>
              <a:gd name="connsiteY177" fmla="*/ 249997 h 672602"/>
              <a:gd name="connsiteX178" fmla="*/ 656679 w 1087740"/>
              <a:gd name="connsiteY178" fmla="*/ 190483 h 672602"/>
              <a:gd name="connsiteX179" fmla="*/ 638622 w 1087740"/>
              <a:gd name="connsiteY179" fmla="*/ 185502 h 672602"/>
              <a:gd name="connsiteX180" fmla="*/ 665019 w 1087740"/>
              <a:gd name="connsiteY180" fmla="*/ 141118 h 672602"/>
              <a:gd name="connsiteX181" fmla="*/ 679373 w 1087740"/>
              <a:gd name="connsiteY181" fmla="*/ 145094 h 672602"/>
              <a:gd name="connsiteX182" fmla="*/ 691373 w 1087740"/>
              <a:gd name="connsiteY182" fmla="*/ 147739 h 672602"/>
              <a:gd name="connsiteX183" fmla="*/ 675370 w 1087740"/>
              <a:gd name="connsiteY183" fmla="*/ 194513 h 672602"/>
              <a:gd name="connsiteX184" fmla="*/ 656776 w 1087740"/>
              <a:gd name="connsiteY184" fmla="*/ 190430 h 672602"/>
              <a:gd name="connsiteX185" fmla="*/ 700393 w 1087740"/>
              <a:gd name="connsiteY185" fmla="*/ 149361 h 672602"/>
              <a:gd name="connsiteX186" fmla="*/ 728994 w 1087740"/>
              <a:gd name="connsiteY186" fmla="*/ 152597 h 672602"/>
              <a:gd name="connsiteX187" fmla="*/ 724004 w 1087740"/>
              <a:gd name="connsiteY187" fmla="*/ 200482 h 672602"/>
              <a:gd name="connsiteX188" fmla="*/ 684487 w 1087740"/>
              <a:gd name="connsiteY188" fmla="*/ 196073 h 672602"/>
              <a:gd name="connsiteX189" fmla="*/ 700490 w 1087740"/>
              <a:gd name="connsiteY189" fmla="*/ 149309 h 672602"/>
              <a:gd name="connsiteX190" fmla="*/ 898921 w 1087740"/>
              <a:gd name="connsiteY190" fmla="*/ 240237 h 672602"/>
              <a:gd name="connsiteX191" fmla="*/ 876051 w 1087740"/>
              <a:gd name="connsiteY191" fmla="*/ 190765 h 672602"/>
              <a:gd name="connsiteX192" fmla="*/ 905702 w 1087740"/>
              <a:gd name="connsiteY192" fmla="*/ 178051 h 672602"/>
              <a:gd name="connsiteX193" fmla="*/ 935679 w 1087740"/>
              <a:gd name="connsiteY193" fmla="*/ 224543 h 672602"/>
              <a:gd name="connsiteX194" fmla="*/ 898921 w 1087740"/>
              <a:gd name="connsiteY194" fmla="*/ 240237 h 672602"/>
              <a:gd name="connsiteX195" fmla="*/ 940255 w 1087740"/>
              <a:gd name="connsiteY195" fmla="*/ 232787 h 672602"/>
              <a:gd name="connsiteX196" fmla="*/ 964060 w 1087740"/>
              <a:gd name="connsiteY196" fmla="*/ 283104 h 672602"/>
              <a:gd name="connsiteX197" fmla="*/ 920637 w 1087740"/>
              <a:gd name="connsiteY197" fmla="*/ 301717 h 672602"/>
              <a:gd name="connsiteX198" fmla="*/ 902387 w 1087740"/>
              <a:gd name="connsiteY198" fmla="*/ 248974 h 672602"/>
              <a:gd name="connsiteX199" fmla="*/ 940272 w 1087740"/>
              <a:gd name="connsiteY199" fmla="*/ 232787 h 672602"/>
              <a:gd name="connsiteX200" fmla="*/ 872885 w 1087740"/>
              <a:gd name="connsiteY200" fmla="*/ 124904 h 672602"/>
              <a:gd name="connsiteX201" fmla="*/ 887318 w 1087740"/>
              <a:gd name="connsiteY201" fmla="*/ 114500 h 672602"/>
              <a:gd name="connsiteX202" fmla="*/ 929198 w 1087740"/>
              <a:gd name="connsiteY202" fmla="*/ 151195 h 672602"/>
              <a:gd name="connsiteX203" fmla="*/ 908038 w 1087740"/>
              <a:gd name="connsiteY203" fmla="*/ 166061 h 672602"/>
              <a:gd name="connsiteX204" fmla="*/ 872903 w 1087740"/>
              <a:gd name="connsiteY204" fmla="*/ 124904 h 672602"/>
              <a:gd name="connsiteX205" fmla="*/ 900032 w 1087740"/>
              <a:gd name="connsiteY205" fmla="*/ 170416 h 672602"/>
              <a:gd name="connsiteX206" fmla="*/ 871642 w 1087740"/>
              <a:gd name="connsiteY206" fmla="*/ 182363 h 672602"/>
              <a:gd name="connsiteX207" fmla="*/ 845121 w 1087740"/>
              <a:gd name="connsiteY207" fmla="*/ 137944 h 672602"/>
              <a:gd name="connsiteX208" fmla="*/ 864959 w 1087740"/>
              <a:gd name="connsiteY208" fmla="*/ 129391 h 672602"/>
              <a:gd name="connsiteX209" fmla="*/ 900050 w 1087740"/>
              <a:gd name="connsiteY209" fmla="*/ 170416 h 672602"/>
              <a:gd name="connsiteX210" fmla="*/ 862922 w 1087740"/>
              <a:gd name="connsiteY210" fmla="*/ 185281 h 672602"/>
              <a:gd name="connsiteX211" fmla="*/ 828916 w 1087740"/>
              <a:gd name="connsiteY211" fmla="*/ 193798 h 672602"/>
              <a:gd name="connsiteX212" fmla="*/ 812217 w 1087740"/>
              <a:gd name="connsiteY212" fmla="*/ 147175 h 672602"/>
              <a:gd name="connsiteX213" fmla="*/ 836357 w 1087740"/>
              <a:gd name="connsiteY213" fmla="*/ 140924 h 672602"/>
              <a:gd name="connsiteX214" fmla="*/ 862940 w 1087740"/>
              <a:gd name="connsiteY214" fmla="*/ 185281 h 672602"/>
              <a:gd name="connsiteX215" fmla="*/ 819861 w 1087740"/>
              <a:gd name="connsiteY215" fmla="*/ 195447 h 672602"/>
              <a:gd name="connsiteX216" fmla="*/ 782045 w 1087740"/>
              <a:gd name="connsiteY216" fmla="*/ 200041 h 672602"/>
              <a:gd name="connsiteX217" fmla="*/ 775935 w 1087740"/>
              <a:gd name="connsiteY217" fmla="*/ 152245 h 672602"/>
              <a:gd name="connsiteX218" fmla="*/ 803268 w 1087740"/>
              <a:gd name="connsiteY218" fmla="*/ 148859 h 672602"/>
              <a:gd name="connsiteX219" fmla="*/ 819878 w 1087740"/>
              <a:gd name="connsiteY219" fmla="*/ 195447 h 672602"/>
              <a:gd name="connsiteX220" fmla="*/ 784064 w 1087740"/>
              <a:gd name="connsiteY220" fmla="*/ 327100 h 672602"/>
              <a:gd name="connsiteX221" fmla="*/ 724242 w 1087740"/>
              <a:gd name="connsiteY221" fmla="*/ 327506 h 672602"/>
              <a:gd name="connsiteX222" fmla="*/ 727557 w 1087740"/>
              <a:gd name="connsiteY222" fmla="*/ 272163 h 672602"/>
              <a:gd name="connsiteX223" fmla="*/ 779965 w 1087740"/>
              <a:gd name="connsiteY223" fmla="*/ 271845 h 672602"/>
              <a:gd name="connsiteX224" fmla="*/ 784082 w 1087740"/>
              <a:gd name="connsiteY224" fmla="*/ 327100 h 672602"/>
              <a:gd name="connsiteX225" fmla="*/ 779136 w 1087740"/>
              <a:gd name="connsiteY225" fmla="*/ 262464 h 672602"/>
              <a:gd name="connsiteX226" fmla="*/ 728201 w 1087740"/>
              <a:gd name="connsiteY226" fmla="*/ 262764 h 672602"/>
              <a:gd name="connsiteX227" fmla="*/ 732389 w 1087740"/>
              <a:gd name="connsiteY227" fmla="*/ 210207 h 672602"/>
              <a:gd name="connsiteX228" fmla="*/ 773969 w 1087740"/>
              <a:gd name="connsiteY228" fmla="*/ 209951 h 672602"/>
              <a:gd name="connsiteX229" fmla="*/ 779153 w 1087740"/>
              <a:gd name="connsiteY229" fmla="*/ 262464 h 672602"/>
              <a:gd name="connsiteX230" fmla="*/ 784673 w 1087740"/>
              <a:gd name="connsiteY230" fmla="*/ 336526 h 672602"/>
              <a:gd name="connsiteX231" fmla="*/ 787547 w 1087740"/>
              <a:gd name="connsiteY231" fmla="*/ 392671 h 672602"/>
              <a:gd name="connsiteX232" fmla="*/ 721421 w 1087740"/>
              <a:gd name="connsiteY232" fmla="*/ 393121 h 672602"/>
              <a:gd name="connsiteX233" fmla="*/ 723801 w 1087740"/>
              <a:gd name="connsiteY233" fmla="*/ 336931 h 672602"/>
              <a:gd name="connsiteX234" fmla="*/ 784690 w 1087740"/>
              <a:gd name="connsiteY234" fmla="*/ 336543 h 672602"/>
              <a:gd name="connsiteX235" fmla="*/ 787962 w 1087740"/>
              <a:gd name="connsiteY235" fmla="*/ 402114 h 672602"/>
              <a:gd name="connsiteX236" fmla="*/ 789478 w 1087740"/>
              <a:gd name="connsiteY236" fmla="*/ 457299 h 672602"/>
              <a:gd name="connsiteX237" fmla="*/ 719913 w 1087740"/>
              <a:gd name="connsiteY237" fmla="*/ 457757 h 672602"/>
              <a:gd name="connsiteX238" fmla="*/ 721130 w 1087740"/>
              <a:gd name="connsiteY238" fmla="*/ 402555 h 672602"/>
              <a:gd name="connsiteX239" fmla="*/ 787979 w 1087740"/>
              <a:gd name="connsiteY239" fmla="*/ 402132 h 672602"/>
              <a:gd name="connsiteX240" fmla="*/ 783112 w 1087740"/>
              <a:gd name="connsiteY240" fmla="*/ 209316 h 672602"/>
              <a:gd name="connsiteX241" fmla="*/ 822709 w 1087740"/>
              <a:gd name="connsiteY241" fmla="*/ 204440 h 672602"/>
              <a:gd name="connsiteX242" fmla="*/ 837027 w 1087740"/>
              <a:gd name="connsiteY242" fmla="*/ 255887 h 672602"/>
              <a:gd name="connsiteX243" fmla="*/ 788464 w 1087740"/>
              <a:gd name="connsiteY243" fmla="*/ 261838 h 672602"/>
              <a:gd name="connsiteX244" fmla="*/ 783130 w 1087740"/>
              <a:gd name="connsiteY244" fmla="*/ 209334 h 672602"/>
              <a:gd name="connsiteX245" fmla="*/ 831781 w 1087740"/>
              <a:gd name="connsiteY245" fmla="*/ 202756 h 672602"/>
              <a:gd name="connsiteX246" fmla="*/ 867322 w 1087740"/>
              <a:gd name="connsiteY246" fmla="*/ 193684 h 672602"/>
              <a:gd name="connsiteX247" fmla="*/ 890105 w 1087740"/>
              <a:gd name="connsiteY247" fmla="*/ 243129 h 672602"/>
              <a:gd name="connsiteX248" fmla="*/ 846214 w 1087740"/>
              <a:gd name="connsiteY248" fmla="*/ 254194 h 672602"/>
              <a:gd name="connsiteX249" fmla="*/ 831799 w 1087740"/>
              <a:gd name="connsiteY249" fmla="*/ 202774 h 672602"/>
              <a:gd name="connsiteX250" fmla="*/ 893631 w 1087740"/>
              <a:gd name="connsiteY250" fmla="*/ 251901 h 672602"/>
              <a:gd name="connsiteX251" fmla="*/ 911776 w 1087740"/>
              <a:gd name="connsiteY251" fmla="*/ 304653 h 672602"/>
              <a:gd name="connsiteX252" fmla="*/ 860074 w 1087740"/>
              <a:gd name="connsiteY252" fmla="*/ 317781 h 672602"/>
              <a:gd name="connsiteX253" fmla="*/ 848551 w 1087740"/>
              <a:gd name="connsiteY253" fmla="*/ 263390 h 672602"/>
              <a:gd name="connsiteX254" fmla="*/ 893631 w 1087740"/>
              <a:gd name="connsiteY254" fmla="*/ 251901 h 672602"/>
              <a:gd name="connsiteX255" fmla="*/ 799159 w 1087740"/>
              <a:gd name="connsiteY255" fmla="*/ 456682 h 672602"/>
              <a:gd name="connsiteX256" fmla="*/ 797634 w 1087740"/>
              <a:gd name="connsiteY256" fmla="*/ 401532 h 672602"/>
              <a:gd name="connsiteX257" fmla="*/ 861494 w 1087740"/>
              <a:gd name="connsiteY257" fmla="*/ 393694 h 672602"/>
              <a:gd name="connsiteX258" fmla="*/ 865629 w 1087740"/>
              <a:gd name="connsiteY258" fmla="*/ 448491 h 672602"/>
              <a:gd name="connsiteX259" fmla="*/ 799124 w 1087740"/>
              <a:gd name="connsiteY259" fmla="*/ 456682 h 672602"/>
              <a:gd name="connsiteX260" fmla="*/ 861758 w 1087740"/>
              <a:gd name="connsiteY260" fmla="*/ 327074 h 672602"/>
              <a:gd name="connsiteX261" fmla="*/ 914360 w 1087740"/>
              <a:gd name="connsiteY261" fmla="*/ 313734 h 672602"/>
              <a:gd name="connsiteX262" fmla="*/ 927012 w 1087740"/>
              <a:gd name="connsiteY262" fmla="*/ 367993 h 672602"/>
              <a:gd name="connsiteX263" fmla="*/ 869844 w 1087740"/>
              <a:gd name="connsiteY263" fmla="*/ 382576 h 672602"/>
              <a:gd name="connsiteX264" fmla="*/ 861688 w 1087740"/>
              <a:gd name="connsiteY264" fmla="*/ 327074 h 672602"/>
              <a:gd name="connsiteX265" fmla="*/ 928766 w 1087740"/>
              <a:gd name="connsiteY265" fmla="*/ 377374 h 672602"/>
              <a:gd name="connsiteX266" fmla="*/ 935300 w 1087740"/>
              <a:gd name="connsiteY266" fmla="*/ 431430 h 672602"/>
              <a:gd name="connsiteX267" fmla="*/ 875151 w 1087740"/>
              <a:gd name="connsiteY267" fmla="*/ 446727 h 672602"/>
              <a:gd name="connsiteX268" fmla="*/ 870902 w 1087740"/>
              <a:gd name="connsiteY268" fmla="*/ 391957 h 672602"/>
              <a:gd name="connsiteX269" fmla="*/ 928722 w 1087740"/>
              <a:gd name="connsiteY269" fmla="*/ 377374 h 672602"/>
              <a:gd name="connsiteX270" fmla="*/ 875116 w 1087740"/>
              <a:gd name="connsiteY270" fmla="*/ 517113 h 672602"/>
              <a:gd name="connsiteX271" fmla="*/ 934806 w 1087740"/>
              <a:gd name="connsiteY271" fmla="*/ 502177 h 672602"/>
              <a:gd name="connsiteX272" fmla="*/ 927982 w 1087740"/>
              <a:gd name="connsiteY272" fmla="*/ 544674 h 672602"/>
              <a:gd name="connsiteX273" fmla="*/ 871060 w 1087740"/>
              <a:gd name="connsiteY273" fmla="*/ 559328 h 672602"/>
              <a:gd name="connsiteX274" fmla="*/ 875116 w 1087740"/>
              <a:gd name="connsiteY274" fmla="*/ 517113 h 672602"/>
              <a:gd name="connsiteX275" fmla="*/ 875539 w 1087740"/>
              <a:gd name="connsiteY275" fmla="*/ 507555 h 672602"/>
              <a:gd name="connsiteX276" fmla="*/ 876006 w 1087740"/>
              <a:gd name="connsiteY276" fmla="*/ 481916 h 672602"/>
              <a:gd name="connsiteX277" fmla="*/ 875530 w 1087740"/>
              <a:gd name="connsiteY277" fmla="*/ 456214 h 672602"/>
              <a:gd name="connsiteX278" fmla="*/ 935811 w 1087740"/>
              <a:gd name="connsiteY278" fmla="*/ 441049 h 672602"/>
              <a:gd name="connsiteX279" fmla="*/ 936446 w 1087740"/>
              <a:gd name="connsiteY279" fmla="*/ 464449 h 672602"/>
              <a:gd name="connsiteX280" fmla="*/ 935564 w 1087740"/>
              <a:gd name="connsiteY280" fmla="*/ 492187 h 672602"/>
              <a:gd name="connsiteX281" fmla="*/ 875495 w 1087740"/>
              <a:gd name="connsiteY281" fmla="*/ 507555 h 672602"/>
              <a:gd name="connsiteX282" fmla="*/ 936111 w 1087740"/>
              <a:gd name="connsiteY282" fmla="*/ 364995 h 672602"/>
              <a:gd name="connsiteX283" fmla="*/ 923335 w 1087740"/>
              <a:gd name="connsiteY283" fmla="*/ 310789 h 672602"/>
              <a:gd name="connsiteX284" fmla="*/ 967658 w 1087740"/>
              <a:gd name="connsiteY284" fmla="*/ 291948 h 672602"/>
              <a:gd name="connsiteX285" fmla="*/ 984216 w 1087740"/>
              <a:gd name="connsiteY285" fmla="*/ 344373 h 672602"/>
              <a:gd name="connsiteX286" fmla="*/ 936067 w 1087740"/>
              <a:gd name="connsiteY286" fmla="*/ 364995 h 672602"/>
              <a:gd name="connsiteX287" fmla="*/ 986482 w 1087740"/>
              <a:gd name="connsiteY287" fmla="*/ 353789 h 672602"/>
              <a:gd name="connsiteX288" fmla="*/ 994893 w 1087740"/>
              <a:gd name="connsiteY288" fmla="*/ 406602 h 672602"/>
              <a:gd name="connsiteX289" fmla="*/ 944513 w 1087740"/>
              <a:gd name="connsiteY289" fmla="*/ 428300 h 672602"/>
              <a:gd name="connsiteX290" fmla="*/ 937813 w 1087740"/>
              <a:gd name="connsiteY290" fmla="*/ 374368 h 672602"/>
              <a:gd name="connsiteX291" fmla="*/ 986437 w 1087740"/>
              <a:gd name="connsiteY291" fmla="*/ 353789 h 672602"/>
              <a:gd name="connsiteX292" fmla="*/ 992653 w 1087740"/>
              <a:gd name="connsiteY292" fmla="*/ 339682 h 672602"/>
              <a:gd name="connsiteX293" fmla="*/ 975901 w 1087740"/>
              <a:gd name="connsiteY293" fmla="*/ 287469 h 672602"/>
              <a:gd name="connsiteX294" fmla="*/ 1009132 w 1087740"/>
              <a:gd name="connsiteY294" fmla="*/ 264104 h 672602"/>
              <a:gd name="connsiteX295" fmla="*/ 1028529 w 1087740"/>
              <a:gd name="connsiteY295" fmla="*/ 313919 h 672602"/>
              <a:gd name="connsiteX296" fmla="*/ 992592 w 1087740"/>
              <a:gd name="connsiteY296" fmla="*/ 339709 h 672602"/>
              <a:gd name="connsiteX297" fmla="*/ 1016185 w 1087740"/>
              <a:gd name="connsiteY297" fmla="*/ 257606 h 672602"/>
              <a:gd name="connsiteX298" fmla="*/ 1035010 w 1087740"/>
              <a:gd name="connsiteY298" fmla="*/ 233536 h 672602"/>
              <a:gd name="connsiteX299" fmla="*/ 1055288 w 1087740"/>
              <a:gd name="connsiteY299" fmla="*/ 279569 h 672602"/>
              <a:gd name="connsiteX300" fmla="*/ 1035891 w 1087740"/>
              <a:gd name="connsiteY300" fmla="*/ 306786 h 672602"/>
              <a:gd name="connsiteX301" fmla="*/ 1016185 w 1087740"/>
              <a:gd name="connsiteY301" fmla="*/ 257606 h 672602"/>
              <a:gd name="connsiteX302" fmla="*/ 1011715 w 1087740"/>
              <a:gd name="connsiteY302" fmla="*/ 248727 h 672602"/>
              <a:gd name="connsiteX303" fmla="*/ 983563 w 1087740"/>
              <a:gd name="connsiteY303" fmla="*/ 202069 h 672602"/>
              <a:gd name="connsiteX304" fmla="*/ 999672 w 1087740"/>
              <a:gd name="connsiteY304" fmla="*/ 181146 h 672602"/>
              <a:gd name="connsiteX305" fmla="*/ 1029587 w 1087740"/>
              <a:gd name="connsiteY305" fmla="*/ 223996 h 672602"/>
              <a:gd name="connsiteX306" fmla="*/ 1011680 w 1087740"/>
              <a:gd name="connsiteY306" fmla="*/ 248727 h 672602"/>
              <a:gd name="connsiteX307" fmla="*/ 1004874 w 1087740"/>
              <a:gd name="connsiteY307" fmla="*/ 255331 h 672602"/>
              <a:gd name="connsiteX308" fmla="*/ 972339 w 1087740"/>
              <a:gd name="connsiteY308" fmla="*/ 278643 h 672602"/>
              <a:gd name="connsiteX309" fmla="*/ 948384 w 1087740"/>
              <a:gd name="connsiteY309" fmla="*/ 228387 h 672602"/>
              <a:gd name="connsiteX310" fmla="*/ 976906 w 1087740"/>
              <a:gd name="connsiteY310" fmla="*/ 208311 h 672602"/>
              <a:gd name="connsiteX311" fmla="*/ 1004838 w 1087740"/>
              <a:gd name="connsiteY311" fmla="*/ 255331 h 672602"/>
              <a:gd name="connsiteX312" fmla="*/ 943790 w 1087740"/>
              <a:gd name="connsiteY312" fmla="*/ 220178 h 672602"/>
              <a:gd name="connsiteX313" fmla="*/ 913734 w 1087740"/>
              <a:gd name="connsiteY313" fmla="*/ 173670 h 672602"/>
              <a:gd name="connsiteX314" fmla="*/ 935838 w 1087740"/>
              <a:gd name="connsiteY314" fmla="*/ 157949 h 672602"/>
              <a:gd name="connsiteX315" fmla="*/ 971387 w 1087740"/>
              <a:gd name="connsiteY315" fmla="*/ 200587 h 672602"/>
              <a:gd name="connsiteX316" fmla="*/ 943755 w 1087740"/>
              <a:gd name="connsiteY316" fmla="*/ 220178 h 672602"/>
              <a:gd name="connsiteX317" fmla="*/ 935679 w 1087740"/>
              <a:gd name="connsiteY317" fmla="*/ 145032 h 672602"/>
              <a:gd name="connsiteX318" fmla="*/ 893781 w 1087740"/>
              <a:gd name="connsiteY318" fmla="*/ 108301 h 672602"/>
              <a:gd name="connsiteX319" fmla="*/ 901655 w 1087740"/>
              <a:gd name="connsiteY319" fmla="*/ 97792 h 672602"/>
              <a:gd name="connsiteX320" fmla="*/ 947317 w 1087740"/>
              <a:gd name="connsiteY320" fmla="*/ 129356 h 672602"/>
              <a:gd name="connsiteX321" fmla="*/ 935644 w 1087740"/>
              <a:gd name="connsiteY321" fmla="*/ 145032 h 672602"/>
              <a:gd name="connsiteX322" fmla="*/ 896973 w 1087740"/>
              <a:gd name="connsiteY322" fmla="*/ 85122 h 672602"/>
              <a:gd name="connsiteX323" fmla="*/ 881508 w 1087740"/>
              <a:gd name="connsiteY323" fmla="*/ 77072 h 672602"/>
              <a:gd name="connsiteX324" fmla="*/ 845359 w 1087740"/>
              <a:gd name="connsiteY324" fmla="*/ 61528 h 672602"/>
              <a:gd name="connsiteX325" fmla="*/ 845888 w 1087740"/>
              <a:gd name="connsiteY325" fmla="*/ 59059 h 672602"/>
              <a:gd name="connsiteX326" fmla="*/ 898322 w 1087740"/>
              <a:gd name="connsiteY326" fmla="*/ 76834 h 672602"/>
              <a:gd name="connsiteX327" fmla="*/ 896938 w 1087740"/>
              <a:gd name="connsiteY327" fmla="*/ 85122 h 672602"/>
              <a:gd name="connsiteX328" fmla="*/ 877038 w 1087740"/>
              <a:gd name="connsiteY328" fmla="*/ 84558 h 672602"/>
              <a:gd name="connsiteX329" fmla="*/ 893420 w 1087740"/>
              <a:gd name="connsiteY329" fmla="*/ 93110 h 672602"/>
              <a:gd name="connsiteX330" fmla="*/ 886208 w 1087740"/>
              <a:gd name="connsiteY330" fmla="*/ 102650 h 672602"/>
              <a:gd name="connsiteX331" fmla="*/ 839258 w 1087740"/>
              <a:gd name="connsiteY331" fmla="*/ 73113 h 672602"/>
              <a:gd name="connsiteX332" fmla="*/ 841903 w 1087740"/>
              <a:gd name="connsiteY332" fmla="*/ 69410 h 672602"/>
              <a:gd name="connsiteX333" fmla="*/ 877003 w 1087740"/>
              <a:gd name="connsiteY333" fmla="*/ 84558 h 672602"/>
              <a:gd name="connsiteX334" fmla="*/ 879630 w 1087740"/>
              <a:gd name="connsiteY334" fmla="*/ 108725 h 672602"/>
              <a:gd name="connsiteX335" fmla="*/ 866211 w 1087740"/>
              <a:gd name="connsiteY335" fmla="*/ 118044 h 672602"/>
              <a:gd name="connsiteX336" fmla="*/ 827232 w 1087740"/>
              <a:gd name="connsiteY336" fmla="*/ 83773 h 672602"/>
              <a:gd name="connsiteX337" fmla="*/ 832901 w 1087740"/>
              <a:gd name="connsiteY337" fmla="*/ 79532 h 672602"/>
              <a:gd name="connsiteX338" fmla="*/ 879595 w 1087740"/>
              <a:gd name="connsiteY338" fmla="*/ 108725 h 672602"/>
              <a:gd name="connsiteX339" fmla="*/ 858029 w 1087740"/>
              <a:gd name="connsiteY339" fmla="*/ 122408 h 672602"/>
              <a:gd name="connsiteX340" fmla="*/ 839716 w 1087740"/>
              <a:gd name="connsiteY340" fmla="*/ 130008 h 672602"/>
              <a:gd name="connsiteX341" fmla="*/ 810480 w 1087740"/>
              <a:gd name="connsiteY341" fmla="*/ 92308 h 672602"/>
              <a:gd name="connsiteX342" fmla="*/ 819050 w 1087740"/>
              <a:gd name="connsiteY342" fmla="*/ 88481 h 672602"/>
              <a:gd name="connsiteX343" fmla="*/ 858029 w 1087740"/>
              <a:gd name="connsiteY343" fmla="*/ 122408 h 672602"/>
              <a:gd name="connsiteX344" fmla="*/ 830917 w 1087740"/>
              <a:gd name="connsiteY344" fmla="*/ 132900 h 672602"/>
              <a:gd name="connsiteX345" fmla="*/ 808672 w 1087740"/>
              <a:gd name="connsiteY345" fmla="*/ 138429 h 672602"/>
              <a:gd name="connsiteX346" fmla="*/ 790289 w 1087740"/>
              <a:gd name="connsiteY346" fmla="*/ 98391 h 672602"/>
              <a:gd name="connsiteX347" fmla="*/ 801583 w 1087740"/>
              <a:gd name="connsiteY347" fmla="*/ 95393 h 672602"/>
              <a:gd name="connsiteX348" fmla="*/ 830917 w 1087740"/>
              <a:gd name="connsiteY348" fmla="*/ 132883 h 672602"/>
              <a:gd name="connsiteX349" fmla="*/ 799635 w 1087740"/>
              <a:gd name="connsiteY349" fmla="*/ 140042 h 672602"/>
              <a:gd name="connsiteX350" fmla="*/ 774639 w 1087740"/>
              <a:gd name="connsiteY350" fmla="*/ 143084 h 672602"/>
              <a:gd name="connsiteX351" fmla="*/ 767841 w 1087740"/>
              <a:gd name="connsiteY351" fmla="*/ 101812 h 672602"/>
              <a:gd name="connsiteX352" fmla="*/ 781305 w 1087740"/>
              <a:gd name="connsiteY352" fmla="*/ 100102 h 672602"/>
              <a:gd name="connsiteX353" fmla="*/ 799635 w 1087740"/>
              <a:gd name="connsiteY353" fmla="*/ 140042 h 672602"/>
              <a:gd name="connsiteX354" fmla="*/ 772929 w 1087740"/>
              <a:gd name="connsiteY354" fmla="*/ 200676 h 672602"/>
              <a:gd name="connsiteX355" fmla="*/ 733253 w 1087740"/>
              <a:gd name="connsiteY355" fmla="*/ 200931 h 672602"/>
              <a:gd name="connsiteX356" fmla="*/ 738067 w 1087740"/>
              <a:gd name="connsiteY356" fmla="*/ 153020 h 672602"/>
              <a:gd name="connsiteX357" fmla="*/ 766898 w 1087740"/>
              <a:gd name="connsiteY357" fmla="*/ 152853 h 672602"/>
              <a:gd name="connsiteX358" fmla="*/ 772929 w 1087740"/>
              <a:gd name="connsiteY358" fmla="*/ 200649 h 672602"/>
              <a:gd name="connsiteX359" fmla="*/ 730229 w 1087740"/>
              <a:gd name="connsiteY359" fmla="*/ 143366 h 672602"/>
              <a:gd name="connsiteX360" fmla="*/ 703866 w 1087740"/>
              <a:gd name="connsiteY360" fmla="*/ 140474 h 672602"/>
              <a:gd name="connsiteX361" fmla="*/ 721438 w 1087740"/>
              <a:gd name="connsiteY361" fmla="*/ 100401 h 672602"/>
              <a:gd name="connsiteX362" fmla="*/ 735695 w 1087740"/>
              <a:gd name="connsiteY362" fmla="*/ 102015 h 672602"/>
              <a:gd name="connsiteX363" fmla="*/ 730229 w 1087740"/>
              <a:gd name="connsiteY363" fmla="*/ 143340 h 672602"/>
              <a:gd name="connsiteX364" fmla="*/ 694917 w 1087740"/>
              <a:gd name="connsiteY364" fmla="*/ 138958 h 672602"/>
              <a:gd name="connsiteX365" fmla="*/ 681930 w 1087740"/>
              <a:gd name="connsiteY365" fmla="*/ 136127 h 672602"/>
              <a:gd name="connsiteX366" fmla="*/ 670627 w 1087740"/>
              <a:gd name="connsiteY366" fmla="*/ 133068 h 672602"/>
              <a:gd name="connsiteX367" fmla="*/ 699722 w 1087740"/>
              <a:gd name="connsiteY367" fmla="*/ 95508 h 672602"/>
              <a:gd name="connsiteX368" fmla="*/ 707658 w 1087740"/>
              <a:gd name="connsiteY368" fmla="*/ 97695 h 672602"/>
              <a:gd name="connsiteX369" fmla="*/ 712375 w 1087740"/>
              <a:gd name="connsiteY369" fmla="*/ 98762 h 672602"/>
              <a:gd name="connsiteX370" fmla="*/ 694917 w 1087740"/>
              <a:gd name="connsiteY370" fmla="*/ 138905 h 672602"/>
              <a:gd name="connsiteX371" fmla="*/ 661748 w 1087740"/>
              <a:gd name="connsiteY371" fmla="*/ 130141 h 672602"/>
              <a:gd name="connsiteX372" fmla="*/ 643118 w 1087740"/>
              <a:gd name="connsiteY372" fmla="*/ 122408 h 672602"/>
              <a:gd name="connsiteX373" fmla="*/ 682133 w 1087740"/>
              <a:gd name="connsiteY373" fmla="*/ 88490 h 672602"/>
              <a:gd name="connsiteX374" fmla="*/ 683015 w 1087740"/>
              <a:gd name="connsiteY374" fmla="*/ 88922 h 672602"/>
              <a:gd name="connsiteX375" fmla="*/ 690950 w 1087740"/>
              <a:gd name="connsiteY375" fmla="*/ 92378 h 672602"/>
              <a:gd name="connsiteX376" fmla="*/ 661748 w 1087740"/>
              <a:gd name="connsiteY376" fmla="*/ 130141 h 672602"/>
              <a:gd name="connsiteX377" fmla="*/ 635042 w 1087740"/>
              <a:gd name="connsiteY377" fmla="*/ 118106 h 672602"/>
              <a:gd name="connsiteX378" fmla="*/ 622390 w 1087740"/>
              <a:gd name="connsiteY378" fmla="*/ 109465 h 672602"/>
              <a:gd name="connsiteX379" fmla="*/ 668802 w 1087740"/>
              <a:gd name="connsiteY379" fmla="*/ 79982 h 672602"/>
              <a:gd name="connsiteX380" fmla="*/ 674013 w 1087740"/>
              <a:gd name="connsiteY380" fmla="*/ 83808 h 672602"/>
              <a:gd name="connsiteX381" fmla="*/ 635033 w 1087740"/>
              <a:gd name="connsiteY381" fmla="*/ 118106 h 672602"/>
              <a:gd name="connsiteX382" fmla="*/ 628262 w 1087740"/>
              <a:gd name="connsiteY382" fmla="*/ 124974 h 672602"/>
              <a:gd name="connsiteX383" fmla="*/ 593171 w 1087740"/>
              <a:gd name="connsiteY383" fmla="*/ 166149 h 672602"/>
              <a:gd name="connsiteX384" fmla="*/ 573042 w 1087740"/>
              <a:gd name="connsiteY384" fmla="*/ 152165 h 672602"/>
              <a:gd name="connsiteX385" fmla="*/ 614596 w 1087740"/>
              <a:gd name="connsiteY385" fmla="*/ 115258 h 672602"/>
              <a:gd name="connsiteX386" fmla="*/ 628244 w 1087740"/>
              <a:gd name="connsiteY386" fmla="*/ 124974 h 672602"/>
              <a:gd name="connsiteX387" fmla="*/ 566544 w 1087740"/>
              <a:gd name="connsiteY387" fmla="*/ 146134 h 672602"/>
              <a:gd name="connsiteX388" fmla="*/ 555179 w 1087740"/>
              <a:gd name="connsiteY388" fmla="*/ 131543 h 672602"/>
              <a:gd name="connsiteX389" fmla="*/ 600595 w 1087740"/>
              <a:gd name="connsiteY389" fmla="*/ 99485 h 672602"/>
              <a:gd name="connsiteX390" fmla="*/ 608160 w 1087740"/>
              <a:gd name="connsiteY390" fmla="*/ 109183 h 672602"/>
              <a:gd name="connsiteX391" fmla="*/ 566526 w 1087740"/>
              <a:gd name="connsiteY391" fmla="*/ 146117 h 672602"/>
              <a:gd name="connsiteX392" fmla="*/ 587537 w 1087740"/>
              <a:gd name="connsiteY392" fmla="*/ 173740 h 672602"/>
              <a:gd name="connsiteX393" fmla="*/ 557428 w 1087740"/>
              <a:gd name="connsiteY393" fmla="*/ 220275 h 672602"/>
              <a:gd name="connsiteX394" fmla="*/ 531153 w 1087740"/>
              <a:gd name="connsiteY394" fmla="*/ 201839 h 672602"/>
              <a:gd name="connsiteX395" fmla="*/ 566491 w 1087740"/>
              <a:gd name="connsiteY395" fmla="*/ 158989 h 672602"/>
              <a:gd name="connsiteX396" fmla="*/ 587484 w 1087740"/>
              <a:gd name="connsiteY396" fmla="*/ 173722 h 672602"/>
              <a:gd name="connsiteX397" fmla="*/ 552940 w 1087740"/>
              <a:gd name="connsiteY397" fmla="*/ 228528 h 672602"/>
              <a:gd name="connsiteX398" fmla="*/ 529028 w 1087740"/>
              <a:gd name="connsiteY398" fmla="*/ 278784 h 672602"/>
              <a:gd name="connsiteX399" fmla="*/ 497879 w 1087740"/>
              <a:gd name="connsiteY399" fmla="*/ 256804 h 672602"/>
              <a:gd name="connsiteX400" fmla="*/ 525749 w 1087740"/>
              <a:gd name="connsiteY400" fmla="*/ 209598 h 672602"/>
              <a:gd name="connsiteX401" fmla="*/ 552887 w 1087740"/>
              <a:gd name="connsiteY401" fmla="*/ 228510 h 672602"/>
              <a:gd name="connsiteX402" fmla="*/ 490922 w 1087740"/>
              <a:gd name="connsiteY402" fmla="*/ 250253 h 672602"/>
              <a:gd name="connsiteX403" fmla="*/ 473368 w 1087740"/>
              <a:gd name="connsiteY403" fmla="*/ 227100 h 672602"/>
              <a:gd name="connsiteX404" fmla="*/ 503204 w 1087740"/>
              <a:gd name="connsiteY404" fmla="*/ 183782 h 672602"/>
              <a:gd name="connsiteX405" fmla="*/ 519004 w 1087740"/>
              <a:gd name="connsiteY405" fmla="*/ 203409 h 672602"/>
              <a:gd name="connsiteX406" fmla="*/ 490922 w 1087740"/>
              <a:gd name="connsiteY406" fmla="*/ 250253 h 672602"/>
              <a:gd name="connsiteX407" fmla="*/ 468086 w 1087740"/>
              <a:gd name="connsiteY407" fmla="*/ 236472 h 672602"/>
              <a:gd name="connsiteX408" fmla="*/ 486602 w 1087740"/>
              <a:gd name="connsiteY408" fmla="*/ 259122 h 672602"/>
              <a:gd name="connsiteX409" fmla="*/ 467090 w 1087740"/>
              <a:gd name="connsiteY409" fmla="*/ 308497 h 672602"/>
              <a:gd name="connsiteX410" fmla="*/ 447905 w 1087740"/>
              <a:gd name="connsiteY410" fmla="*/ 282928 h 672602"/>
              <a:gd name="connsiteX411" fmla="*/ 468086 w 1087740"/>
              <a:gd name="connsiteY411" fmla="*/ 236472 h 672602"/>
              <a:gd name="connsiteX412" fmla="*/ 442685 w 1087740"/>
              <a:gd name="connsiteY412" fmla="*/ 271140 h 672602"/>
              <a:gd name="connsiteX413" fmla="*/ 438638 w 1087740"/>
              <a:gd name="connsiteY413" fmla="*/ 248375 h 672602"/>
              <a:gd name="connsiteX414" fmla="*/ 456924 w 1087740"/>
              <a:gd name="connsiteY414" fmla="*/ 208417 h 672602"/>
              <a:gd name="connsiteX415" fmla="*/ 463034 w 1087740"/>
              <a:gd name="connsiteY415" fmla="*/ 227188 h 672602"/>
              <a:gd name="connsiteX416" fmla="*/ 442685 w 1087740"/>
              <a:gd name="connsiteY416" fmla="*/ 271140 h 672602"/>
              <a:gd name="connsiteX417" fmla="*/ 444140 w 1087740"/>
              <a:gd name="connsiteY417" fmla="*/ 294646 h 672602"/>
              <a:gd name="connsiteX418" fmla="*/ 463969 w 1087740"/>
              <a:gd name="connsiteY418" fmla="*/ 318513 h 672602"/>
              <a:gd name="connsiteX419" fmla="*/ 453803 w 1087740"/>
              <a:gd name="connsiteY419" fmla="*/ 368416 h 672602"/>
              <a:gd name="connsiteX420" fmla="*/ 434406 w 1087740"/>
              <a:gd name="connsiteY420" fmla="*/ 342221 h 672602"/>
              <a:gd name="connsiteX421" fmla="*/ 444140 w 1087740"/>
              <a:gd name="connsiteY421" fmla="*/ 294646 h 672602"/>
              <a:gd name="connsiteX422" fmla="*/ 433145 w 1087740"/>
              <a:gd name="connsiteY422" fmla="*/ 357492 h 672602"/>
              <a:gd name="connsiteX423" fmla="*/ 452542 w 1087740"/>
              <a:gd name="connsiteY423" fmla="*/ 380090 h 672602"/>
              <a:gd name="connsiteX424" fmla="*/ 451334 w 1087740"/>
              <a:gd name="connsiteY424" fmla="*/ 407237 h 672602"/>
              <a:gd name="connsiteX425" fmla="*/ 452004 w 1087740"/>
              <a:gd name="connsiteY425" fmla="*/ 427198 h 672602"/>
              <a:gd name="connsiteX426" fmla="*/ 434503 w 1087740"/>
              <a:gd name="connsiteY426" fmla="*/ 402758 h 672602"/>
              <a:gd name="connsiteX427" fmla="*/ 432801 w 1087740"/>
              <a:gd name="connsiteY427" fmla="*/ 372640 h 672602"/>
              <a:gd name="connsiteX428" fmla="*/ 433145 w 1087740"/>
              <a:gd name="connsiteY428" fmla="*/ 357492 h 672602"/>
              <a:gd name="connsiteX429" fmla="*/ 453424 w 1087740"/>
              <a:gd name="connsiteY429" fmla="*/ 441376 h 672602"/>
              <a:gd name="connsiteX430" fmla="*/ 460398 w 1087740"/>
              <a:gd name="connsiteY430" fmla="*/ 477366 h 672602"/>
              <a:gd name="connsiteX431" fmla="*/ 449536 w 1087740"/>
              <a:gd name="connsiteY431" fmla="*/ 461540 h 672602"/>
              <a:gd name="connsiteX432" fmla="*/ 445542 w 1087740"/>
              <a:gd name="connsiteY432" fmla="*/ 451480 h 672602"/>
              <a:gd name="connsiteX433" fmla="*/ 438233 w 1087740"/>
              <a:gd name="connsiteY433" fmla="*/ 424668 h 672602"/>
              <a:gd name="connsiteX434" fmla="*/ 453380 w 1087740"/>
              <a:gd name="connsiteY434" fmla="*/ 441376 h 672602"/>
              <a:gd name="connsiteX435" fmla="*/ 460345 w 1087740"/>
              <a:gd name="connsiteY435" fmla="*/ 407739 h 672602"/>
              <a:gd name="connsiteX436" fmla="*/ 461015 w 1087740"/>
              <a:gd name="connsiteY436" fmla="*/ 387628 h 672602"/>
              <a:gd name="connsiteX437" fmla="*/ 496803 w 1087740"/>
              <a:gd name="connsiteY437" fmla="*/ 412007 h 672602"/>
              <a:gd name="connsiteX438" fmla="*/ 495780 w 1087740"/>
              <a:gd name="connsiteY438" fmla="*/ 438563 h 672602"/>
              <a:gd name="connsiteX439" fmla="*/ 496600 w 1087740"/>
              <a:gd name="connsiteY439" fmla="*/ 461990 h 672602"/>
              <a:gd name="connsiteX440" fmla="*/ 461844 w 1087740"/>
              <a:gd name="connsiteY440" fmla="*/ 436897 h 672602"/>
              <a:gd name="connsiteX441" fmla="*/ 460301 w 1087740"/>
              <a:gd name="connsiteY441" fmla="*/ 407739 h 672602"/>
              <a:gd name="connsiteX442" fmla="*/ 497640 w 1087740"/>
              <a:gd name="connsiteY442" fmla="*/ 473125 h 672602"/>
              <a:gd name="connsiteX443" fmla="*/ 505170 w 1087740"/>
              <a:gd name="connsiteY443" fmla="*/ 514476 h 672602"/>
              <a:gd name="connsiteX444" fmla="*/ 473985 w 1087740"/>
              <a:gd name="connsiteY444" fmla="*/ 491552 h 672602"/>
              <a:gd name="connsiteX445" fmla="*/ 463669 w 1087740"/>
              <a:gd name="connsiteY445" fmla="*/ 450325 h 672602"/>
              <a:gd name="connsiteX446" fmla="*/ 497596 w 1087740"/>
              <a:gd name="connsiteY446" fmla="*/ 473125 h 672602"/>
              <a:gd name="connsiteX447" fmla="*/ 508847 w 1087740"/>
              <a:gd name="connsiteY447" fmla="*/ 526908 h 672602"/>
              <a:gd name="connsiteX448" fmla="*/ 521049 w 1087740"/>
              <a:gd name="connsiteY448" fmla="*/ 556788 h 672602"/>
              <a:gd name="connsiteX449" fmla="*/ 497191 w 1087740"/>
              <a:gd name="connsiteY449" fmla="*/ 538758 h 672602"/>
              <a:gd name="connsiteX450" fmla="*/ 480800 w 1087740"/>
              <a:gd name="connsiteY450" fmla="*/ 508701 h 672602"/>
              <a:gd name="connsiteX451" fmla="*/ 508803 w 1087740"/>
              <a:gd name="connsiteY451" fmla="*/ 526952 h 672602"/>
              <a:gd name="connsiteX452" fmla="*/ 529496 w 1087740"/>
              <a:gd name="connsiteY452" fmla="*/ 572068 h 672602"/>
              <a:gd name="connsiteX453" fmla="*/ 536029 w 1087740"/>
              <a:gd name="connsiteY453" fmla="*/ 581863 h 672602"/>
              <a:gd name="connsiteX454" fmla="*/ 518713 w 1087740"/>
              <a:gd name="connsiteY454" fmla="*/ 565720 h 672602"/>
              <a:gd name="connsiteX455" fmla="*/ 529496 w 1087740"/>
              <a:gd name="connsiteY455" fmla="*/ 572068 h 672602"/>
              <a:gd name="connsiteX456" fmla="*/ 535897 w 1087740"/>
              <a:gd name="connsiteY456" fmla="*/ 565543 h 672602"/>
              <a:gd name="connsiteX457" fmla="*/ 520564 w 1087740"/>
              <a:gd name="connsiteY457" fmla="*/ 533124 h 672602"/>
              <a:gd name="connsiteX458" fmla="*/ 521975 w 1087740"/>
              <a:gd name="connsiteY458" fmla="*/ 533820 h 672602"/>
              <a:gd name="connsiteX459" fmla="*/ 566368 w 1087740"/>
              <a:gd name="connsiteY459" fmla="*/ 551948 h 672602"/>
              <a:gd name="connsiteX460" fmla="*/ 576948 w 1087740"/>
              <a:gd name="connsiteY460" fmla="*/ 583689 h 672602"/>
              <a:gd name="connsiteX461" fmla="*/ 544458 w 1087740"/>
              <a:gd name="connsiteY461" fmla="*/ 569996 h 672602"/>
              <a:gd name="connsiteX462" fmla="*/ 535861 w 1087740"/>
              <a:gd name="connsiteY462" fmla="*/ 565535 h 672602"/>
              <a:gd name="connsiteX463" fmla="*/ 576930 w 1087740"/>
              <a:gd name="connsiteY463" fmla="*/ 555369 h 672602"/>
              <a:gd name="connsiteX464" fmla="*/ 605144 w 1087740"/>
              <a:gd name="connsiteY464" fmla="*/ 563145 h 672602"/>
              <a:gd name="connsiteX465" fmla="*/ 636964 w 1087740"/>
              <a:gd name="connsiteY465" fmla="*/ 569917 h 672602"/>
              <a:gd name="connsiteX466" fmla="*/ 643806 w 1087740"/>
              <a:gd name="connsiteY466" fmla="*/ 601657 h 672602"/>
              <a:gd name="connsiteX467" fmla="*/ 619163 w 1087740"/>
              <a:gd name="connsiteY467" fmla="*/ 596297 h 672602"/>
              <a:gd name="connsiteX468" fmla="*/ 588807 w 1087740"/>
              <a:gd name="connsiteY468" fmla="*/ 587727 h 672602"/>
              <a:gd name="connsiteX469" fmla="*/ 576895 w 1087740"/>
              <a:gd name="connsiteY469" fmla="*/ 555360 h 672602"/>
              <a:gd name="connsiteX470" fmla="*/ 641293 w 1087740"/>
              <a:gd name="connsiteY470" fmla="*/ 519855 h 672602"/>
              <a:gd name="connsiteX471" fmla="*/ 710461 w 1087740"/>
              <a:gd name="connsiteY471" fmla="*/ 527534 h 672602"/>
              <a:gd name="connsiteX472" fmla="*/ 711687 w 1087740"/>
              <a:gd name="connsiteY472" fmla="*/ 569643 h 672602"/>
              <a:gd name="connsiteX473" fmla="*/ 645367 w 1087740"/>
              <a:gd name="connsiteY473" fmla="*/ 562140 h 672602"/>
              <a:gd name="connsiteX474" fmla="*/ 641249 w 1087740"/>
              <a:gd name="connsiteY474" fmla="*/ 519846 h 672602"/>
              <a:gd name="connsiteX475" fmla="*/ 712145 w 1087740"/>
              <a:gd name="connsiteY475" fmla="*/ 578804 h 672602"/>
              <a:gd name="connsiteX476" fmla="*/ 714403 w 1087740"/>
              <a:gd name="connsiteY476" fmla="*/ 610342 h 672602"/>
              <a:gd name="connsiteX477" fmla="*/ 654166 w 1087740"/>
              <a:gd name="connsiteY477" fmla="*/ 603509 h 672602"/>
              <a:gd name="connsiteX478" fmla="*/ 646910 w 1087740"/>
              <a:gd name="connsiteY478" fmla="*/ 571645 h 672602"/>
              <a:gd name="connsiteX479" fmla="*/ 712101 w 1087740"/>
              <a:gd name="connsiteY479" fmla="*/ 578795 h 672602"/>
              <a:gd name="connsiteX480" fmla="*/ 655136 w 1087740"/>
              <a:gd name="connsiteY480" fmla="*/ 320364 h 672602"/>
              <a:gd name="connsiteX481" fmla="*/ 666016 w 1087740"/>
              <a:gd name="connsiteY481" fmla="*/ 265850 h 672602"/>
              <a:gd name="connsiteX482" fmla="*/ 718211 w 1087740"/>
              <a:gd name="connsiteY482" fmla="*/ 271678 h 672602"/>
              <a:gd name="connsiteX483" fmla="*/ 714791 w 1087740"/>
              <a:gd name="connsiteY483" fmla="*/ 327021 h 672602"/>
              <a:gd name="connsiteX484" fmla="*/ 655136 w 1087740"/>
              <a:gd name="connsiteY484" fmla="*/ 320364 h 672602"/>
              <a:gd name="connsiteX485" fmla="*/ 668194 w 1087740"/>
              <a:gd name="connsiteY485" fmla="*/ 256680 h 672602"/>
              <a:gd name="connsiteX486" fmla="*/ 681807 w 1087740"/>
              <a:gd name="connsiteY486" fmla="*/ 205075 h 672602"/>
              <a:gd name="connsiteX487" fmla="*/ 723246 w 1087740"/>
              <a:gd name="connsiteY487" fmla="*/ 209730 h 672602"/>
              <a:gd name="connsiteX488" fmla="*/ 718952 w 1087740"/>
              <a:gd name="connsiteY488" fmla="*/ 262314 h 672602"/>
              <a:gd name="connsiteX489" fmla="*/ 668194 w 1087740"/>
              <a:gd name="connsiteY489" fmla="*/ 256680 h 672602"/>
              <a:gd name="connsiteX490" fmla="*/ 789311 w 1087740"/>
              <a:gd name="connsiteY490" fmla="*/ 271228 h 672602"/>
              <a:gd name="connsiteX491" fmla="*/ 839328 w 1087740"/>
              <a:gd name="connsiteY491" fmla="*/ 265056 h 672602"/>
              <a:gd name="connsiteX492" fmla="*/ 850746 w 1087740"/>
              <a:gd name="connsiteY492" fmla="*/ 319447 h 672602"/>
              <a:gd name="connsiteX493" fmla="*/ 793595 w 1087740"/>
              <a:gd name="connsiteY493" fmla="*/ 326501 h 672602"/>
              <a:gd name="connsiteX494" fmla="*/ 789311 w 1087740"/>
              <a:gd name="connsiteY494" fmla="*/ 271228 h 672602"/>
              <a:gd name="connsiteX495" fmla="*/ 852386 w 1087740"/>
              <a:gd name="connsiteY495" fmla="*/ 328784 h 672602"/>
              <a:gd name="connsiteX496" fmla="*/ 860436 w 1087740"/>
              <a:gd name="connsiteY496" fmla="*/ 384331 h 672602"/>
              <a:gd name="connsiteX497" fmla="*/ 797184 w 1087740"/>
              <a:gd name="connsiteY497" fmla="*/ 392116 h 672602"/>
              <a:gd name="connsiteX498" fmla="*/ 794204 w 1087740"/>
              <a:gd name="connsiteY498" fmla="*/ 335961 h 672602"/>
              <a:gd name="connsiteX499" fmla="*/ 852386 w 1087740"/>
              <a:gd name="connsiteY499" fmla="*/ 328784 h 672602"/>
              <a:gd name="connsiteX500" fmla="*/ 797043 w 1087740"/>
              <a:gd name="connsiteY500" fmla="*/ 578240 h 672602"/>
              <a:gd name="connsiteX501" fmla="*/ 859642 w 1087740"/>
              <a:gd name="connsiteY501" fmla="*/ 570684 h 672602"/>
              <a:gd name="connsiteX502" fmla="*/ 852122 w 1087740"/>
              <a:gd name="connsiteY502" fmla="*/ 602565 h 672602"/>
              <a:gd name="connsiteX503" fmla="*/ 794468 w 1087740"/>
              <a:gd name="connsiteY503" fmla="*/ 609813 h 672602"/>
              <a:gd name="connsiteX504" fmla="*/ 797043 w 1087740"/>
              <a:gd name="connsiteY504" fmla="*/ 578240 h 672602"/>
              <a:gd name="connsiteX505" fmla="*/ 797581 w 1087740"/>
              <a:gd name="connsiteY505" fmla="*/ 569044 h 672602"/>
              <a:gd name="connsiteX506" fmla="*/ 799150 w 1087740"/>
              <a:gd name="connsiteY506" fmla="*/ 526935 h 672602"/>
              <a:gd name="connsiteX507" fmla="*/ 865382 w 1087740"/>
              <a:gd name="connsiteY507" fmla="*/ 518841 h 672602"/>
              <a:gd name="connsiteX508" fmla="*/ 861177 w 1087740"/>
              <a:gd name="connsiteY508" fmla="*/ 561162 h 672602"/>
              <a:gd name="connsiteX509" fmla="*/ 797581 w 1087740"/>
              <a:gd name="connsiteY509" fmla="*/ 569053 h 672602"/>
              <a:gd name="connsiteX510" fmla="*/ 869517 w 1087740"/>
              <a:gd name="connsiteY510" fmla="*/ 568885 h 672602"/>
              <a:gd name="connsiteX511" fmla="*/ 925275 w 1087740"/>
              <a:gd name="connsiteY511" fmla="*/ 555025 h 672602"/>
              <a:gd name="connsiteX512" fmla="*/ 913425 w 1087740"/>
              <a:gd name="connsiteY512" fmla="*/ 587418 h 672602"/>
              <a:gd name="connsiteX513" fmla="*/ 862446 w 1087740"/>
              <a:gd name="connsiteY513" fmla="*/ 600643 h 672602"/>
              <a:gd name="connsiteX514" fmla="*/ 869517 w 1087740"/>
              <a:gd name="connsiteY514" fmla="*/ 568894 h 672602"/>
              <a:gd name="connsiteX515" fmla="*/ 935793 w 1087740"/>
              <a:gd name="connsiteY515" fmla="*/ 551595 h 672602"/>
              <a:gd name="connsiteX516" fmla="*/ 980971 w 1087740"/>
              <a:gd name="connsiteY516" fmla="*/ 532992 h 672602"/>
              <a:gd name="connsiteX517" fmla="*/ 965691 w 1087740"/>
              <a:gd name="connsiteY517" fmla="*/ 565446 h 672602"/>
              <a:gd name="connsiteX518" fmla="*/ 925231 w 1087740"/>
              <a:gd name="connsiteY518" fmla="*/ 583354 h 672602"/>
              <a:gd name="connsiteX519" fmla="*/ 935793 w 1087740"/>
              <a:gd name="connsiteY519" fmla="*/ 551604 h 672602"/>
              <a:gd name="connsiteX520" fmla="*/ 938306 w 1087740"/>
              <a:gd name="connsiteY520" fmla="*/ 541165 h 672602"/>
              <a:gd name="connsiteX521" fmla="*/ 944478 w 1087740"/>
              <a:gd name="connsiteY521" fmla="*/ 498976 h 672602"/>
              <a:gd name="connsiteX522" fmla="*/ 993993 w 1087740"/>
              <a:gd name="connsiteY522" fmla="*/ 478274 h 672602"/>
              <a:gd name="connsiteX523" fmla="*/ 985053 w 1087740"/>
              <a:gd name="connsiteY523" fmla="*/ 520754 h 672602"/>
              <a:gd name="connsiteX524" fmla="*/ 938306 w 1087740"/>
              <a:gd name="connsiteY524" fmla="*/ 541209 h 672602"/>
              <a:gd name="connsiteX525" fmla="*/ 945139 w 1087740"/>
              <a:gd name="connsiteY525" fmla="*/ 488934 h 672602"/>
              <a:gd name="connsiteX526" fmla="*/ 945809 w 1087740"/>
              <a:gd name="connsiteY526" fmla="*/ 464070 h 672602"/>
              <a:gd name="connsiteX527" fmla="*/ 945131 w 1087740"/>
              <a:gd name="connsiteY527" fmla="*/ 437990 h 672602"/>
              <a:gd name="connsiteX528" fmla="*/ 995616 w 1087740"/>
              <a:gd name="connsiteY528" fmla="*/ 416697 h 672602"/>
              <a:gd name="connsiteX529" fmla="*/ 996339 w 1087740"/>
              <a:gd name="connsiteY529" fmla="*/ 438916 h 672602"/>
              <a:gd name="connsiteX530" fmla="*/ 995113 w 1087740"/>
              <a:gd name="connsiteY530" fmla="*/ 467280 h 672602"/>
              <a:gd name="connsiteX531" fmla="*/ 945139 w 1087740"/>
              <a:gd name="connsiteY531" fmla="*/ 488943 h 672602"/>
              <a:gd name="connsiteX532" fmla="*/ 994919 w 1087740"/>
              <a:gd name="connsiteY532" fmla="*/ 349169 h 672602"/>
              <a:gd name="connsiteX533" fmla="*/ 1031377 w 1087740"/>
              <a:gd name="connsiteY533" fmla="*/ 323794 h 672602"/>
              <a:gd name="connsiteX534" fmla="*/ 1041075 w 1087740"/>
              <a:gd name="connsiteY534" fmla="*/ 374667 h 672602"/>
              <a:gd name="connsiteX535" fmla="*/ 1040908 w 1087740"/>
              <a:gd name="connsiteY535" fmla="*/ 374791 h 672602"/>
              <a:gd name="connsiteX536" fmla="*/ 1003718 w 1087740"/>
              <a:gd name="connsiteY536" fmla="*/ 401656 h 672602"/>
              <a:gd name="connsiteX537" fmla="*/ 994919 w 1087740"/>
              <a:gd name="connsiteY537" fmla="*/ 349178 h 672602"/>
              <a:gd name="connsiteX538" fmla="*/ 1038871 w 1087740"/>
              <a:gd name="connsiteY538" fmla="*/ 316838 h 672602"/>
              <a:gd name="connsiteX539" fmla="*/ 1059071 w 1087740"/>
              <a:gd name="connsiteY539" fmla="*/ 291569 h 672602"/>
              <a:gd name="connsiteX540" fmla="*/ 1068769 w 1087740"/>
              <a:gd name="connsiteY540" fmla="*/ 338695 h 672602"/>
              <a:gd name="connsiteX541" fmla="*/ 1049240 w 1087740"/>
              <a:gd name="connsiteY541" fmla="*/ 366556 h 672602"/>
              <a:gd name="connsiteX542" fmla="*/ 1038871 w 1087740"/>
              <a:gd name="connsiteY542" fmla="*/ 316846 h 672602"/>
              <a:gd name="connsiteX543" fmla="*/ 1017711 w 1087740"/>
              <a:gd name="connsiteY543" fmla="*/ 147219 h 672602"/>
              <a:gd name="connsiteX544" fmla="*/ 1030257 w 1087740"/>
              <a:gd name="connsiteY544" fmla="*/ 166554 h 672602"/>
              <a:gd name="connsiteX545" fmla="*/ 1031271 w 1087740"/>
              <a:gd name="connsiteY545" fmla="*/ 168820 h 672602"/>
              <a:gd name="connsiteX546" fmla="*/ 1008621 w 1087740"/>
              <a:gd name="connsiteY546" fmla="*/ 142220 h 672602"/>
              <a:gd name="connsiteX547" fmla="*/ 1007342 w 1087740"/>
              <a:gd name="connsiteY547" fmla="*/ 134523 h 672602"/>
              <a:gd name="connsiteX548" fmla="*/ 1017684 w 1087740"/>
              <a:gd name="connsiteY548" fmla="*/ 147228 h 672602"/>
              <a:gd name="connsiteX549" fmla="*/ 1008506 w 1087740"/>
              <a:gd name="connsiteY549" fmla="*/ 154890 h 672602"/>
              <a:gd name="connsiteX550" fmla="*/ 1036720 w 1087740"/>
              <a:gd name="connsiteY550" fmla="*/ 191920 h 672602"/>
              <a:gd name="connsiteX551" fmla="*/ 1033766 w 1087740"/>
              <a:gd name="connsiteY551" fmla="*/ 213716 h 672602"/>
              <a:gd name="connsiteX552" fmla="*/ 1003965 w 1087740"/>
              <a:gd name="connsiteY552" fmla="*/ 172426 h 672602"/>
              <a:gd name="connsiteX553" fmla="*/ 1008480 w 1087740"/>
              <a:gd name="connsiteY553" fmla="*/ 154898 h 672602"/>
              <a:gd name="connsiteX554" fmla="*/ 991437 w 1087740"/>
              <a:gd name="connsiteY554" fmla="*/ 117859 h 672602"/>
              <a:gd name="connsiteX555" fmla="*/ 997238 w 1087740"/>
              <a:gd name="connsiteY555" fmla="*/ 130961 h 672602"/>
              <a:gd name="connsiteX556" fmla="*/ 962050 w 1087740"/>
              <a:gd name="connsiteY556" fmla="*/ 102394 h 672602"/>
              <a:gd name="connsiteX557" fmla="*/ 960049 w 1087740"/>
              <a:gd name="connsiteY557" fmla="*/ 92828 h 672602"/>
              <a:gd name="connsiteX558" fmla="*/ 991410 w 1087740"/>
              <a:gd name="connsiteY558" fmla="*/ 117894 h 672602"/>
              <a:gd name="connsiteX559" fmla="*/ 962112 w 1087740"/>
              <a:gd name="connsiteY559" fmla="*/ 113142 h 672602"/>
              <a:gd name="connsiteX560" fmla="*/ 999751 w 1087740"/>
              <a:gd name="connsiteY560" fmla="*/ 145605 h 672602"/>
              <a:gd name="connsiteX561" fmla="*/ 997026 w 1087740"/>
              <a:gd name="connsiteY561" fmla="*/ 164359 h 672602"/>
              <a:gd name="connsiteX562" fmla="*/ 958682 w 1087740"/>
              <a:gd name="connsiteY562" fmla="*/ 127231 h 672602"/>
              <a:gd name="connsiteX563" fmla="*/ 962085 w 1087740"/>
              <a:gd name="connsiteY563" fmla="*/ 113177 h 672602"/>
              <a:gd name="connsiteX564" fmla="*/ 993235 w 1087740"/>
              <a:gd name="connsiteY564" fmla="*/ 173467 h 672602"/>
              <a:gd name="connsiteX565" fmla="*/ 977964 w 1087740"/>
              <a:gd name="connsiteY565" fmla="*/ 194257 h 672602"/>
              <a:gd name="connsiteX566" fmla="*/ 942336 w 1087740"/>
              <a:gd name="connsiteY566" fmla="*/ 151768 h 672602"/>
              <a:gd name="connsiteX567" fmla="*/ 954732 w 1087740"/>
              <a:gd name="connsiteY567" fmla="*/ 135448 h 672602"/>
              <a:gd name="connsiteX568" fmla="*/ 993209 w 1087740"/>
              <a:gd name="connsiteY568" fmla="*/ 173546 h 672602"/>
              <a:gd name="connsiteX569" fmla="*/ 950941 w 1087740"/>
              <a:gd name="connsiteY569" fmla="*/ 120989 h 672602"/>
              <a:gd name="connsiteX570" fmla="*/ 905349 w 1087740"/>
              <a:gd name="connsiteY570" fmla="*/ 89883 h 672602"/>
              <a:gd name="connsiteX571" fmla="*/ 907412 w 1087740"/>
              <a:gd name="connsiteY571" fmla="*/ 80951 h 672602"/>
              <a:gd name="connsiteX572" fmla="*/ 913540 w 1087740"/>
              <a:gd name="connsiteY572" fmla="*/ 83888 h 672602"/>
              <a:gd name="connsiteX573" fmla="*/ 953119 w 1087740"/>
              <a:gd name="connsiteY573" fmla="*/ 106873 h 672602"/>
              <a:gd name="connsiteX574" fmla="*/ 950941 w 1087740"/>
              <a:gd name="connsiteY574" fmla="*/ 120989 h 672602"/>
              <a:gd name="connsiteX575" fmla="*/ 951355 w 1087740"/>
              <a:gd name="connsiteY575" fmla="*/ 95261 h 672602"/>
              <a:gd name="connsiteX576" fmla="*/ 917684 w 1087740"/>
              <a:gd name="connsiteY576" fmla="*/ 76261 h 672602"/>
              <a:gd name="connsiteX577" fmla="*/ 907271 w 1087740"/>
              <a:gd name="connsiteY577" fmla="*/ 71350 h 672602"/>
              <a:gd name="connsiteX578" fmla="*/ 905790 w 1087740"/>
              <a:gd name="connsiteY578" fmla="*/ 64693 h 672602"/>
              <a:gd name="connsiteX579" fmla="*/ 928581 w 1087740"/>
              <a:gd name="connsiteY579" fmla="*/ 74630 h 672602"/>
              <a:gd name="connsiteX580" fmla="*/ 946770 w 1087740"/>
              <a:gd name="connsiteY580" fmla="*/ 84496 h 672602"/>
              <a:gd name="connsiteX581" fmla="*/ 951373 w 1087740"/>
              <a:gd name="connsiteY581" fmla="*/ 95261 h 672602"/>
              <a:gd name="connsiteX582" fmla="*/ 922471 w 1087740"/>
              <a:gd name="connsiteY582" fmla="*/ 59994 h 672602"/>
              <a:gd name="connsiteX583" fmla="*/ 928766 w 1087740"/>
              <a:gd name="connsiteY583" fmla="*/ 63186 h 672602"/>
              <a:gd name="connsiteX584" fmla="*/ 933316 w 1087740"/>
              <a:gd name="connsiteY584" fmla="*/ 67356 h 672602"/>
              <a:gd name="connsiteX585" fmla="*/ 932434 w 1087740"/>
              <a:gd name="connsiteY585" fmla="*/ 66889 h 672602"/>
              <a:gd name="connsiteX586" fmla="*/ 900606 w 1087740"/>
              <a:gd name="connsiteY586" fmla="*/ 53593 h 672602"/>
              <a:gd name="connsiteX587" fmla="*/ 898057 w 1087740"/>
              <a:gd name="connsiteY587" fmla="*/ 49890 h 672602"/>
              <a:gd name="connsiteX588" fmla="*/ 922489 w 1087740"/>
              <a:gd name="connsiteY588" fmla="*/ 59994 h 672602"/>
              <a:gd name="connsiteX589" fmla="*/ 896902 w 1087740"/>
              <a:gd name="connsiteY589" fmla="*/ 66853 h 672602"/>
              <a:gd name="connsiteX590" fmla="*/ 845765 w 1087740"/>
              <a:gd name="connsiteY590" fmla="*/ 50198 h 672602"/>
              <a:gd name="connsiteX591" fmla="*/ 845403 w 1087740"/>
              <a:gd name="connsiteY591" fmla="*/ 48744 h 672602"/>
              <a:gd name="connsiteX592" fmla="*/ 894187 w 1087740"/>
              <a:gd name="connsiteY592" fmla="*/ 60514 h 672602"/>
              <a:gd name="connsiteX593" fmla="*/ 896876 w 1087740"/>
              <a:gd name="connsiteY593" fmla="*/ 66862 h 672602"/>
              <a:gd name="connsiteX594" fmla="*/ 885440 w 1087740"/>
              <a:gd name="connsiteY594" fmla="*/ 48770 h 672602"/>
              <a:gd name="connsiteX595" fmla="*/ 841171 w 1087740"/>
              <a:gd name="connsiteY595" fmla="*/ 39459 h 672602"/>
              <a:gd name="connsiteX596" fmla="*/ 840607 w 1087740"/>
              <a:gd name="connsiteY596" fmla="*/ 38639 h 672602"/>
              <a:gd name="connsiteX597" fmla="*/ 881464 w 1087740"/>
              <a:gd name="connsiteY597" fmla="*/ 44996 h 672602"/>
              <a:gd name="connsiteX598" fmla="*/ 885379 w 1087740"/>
              <a:gd name="connsiteY598" fmla="*/ 48770 h 672602"/>
              <a:gd name="connsiteX599" fmla="*/ 860595 w 1087740"/>
              <a:gd name="connsiteY599" fmla="*/ 31136 h 672602"/>
              <a:gd name="connsiteX600" fmla="*/ 863240 w 1087740"/>
              <a:gd name="connsiteY600" fmla="*/ 32529 h 672602"/>
              <a:gd name="connsiteX601" fmla="*/ 831922 w 1087740"/>
              <a:gd name="connsiteY601" fmla="*/ 29646 h 672602"/>
              <a:gd name="connsiteX602" fmla="*/ 831041 w 1087740"/>
              <a:gd name="connsiteY602" fmla="*/ 28932 h 672602"/>
              <a:gd name="connsiteX603" fmla="*/ 860533 w 1087740"/>
              <a:gd name="connsiteY603" fmla="*/ 31145 h 672602"/>
              <a:gd name="connsiteX604" fmla="*/ 835079 w 1087740"/>
              <a:gd name="connsiteY604" fmla="*/ 47298 h 672602"/>
              <a:gd name="connsiteX605" fmla="*/ 835317 w 1087740"/>
              <a:gd name="connsiteY605" fmla="*/ 47791 h 672602"/>
              <a:gd name="connsiteX606" fmla="*/ 830485 w 1087740"/>
              <a:gd name="connsiteY606" fmla="*/ 46777 h 672602"/>
              <a:gd name="connsiteX607" fmla="*/ 836692 w 1087740"/>
              <a:gd name="connsiteY607" fmla="*/ 56855 h 672602"/>
              <a:gd name="connsiteX608" fmla="*/ 836445 w 1087740"/>
              <a:gd name="connsiteY608" fmla="*/ 58336 h 672602"/>
              <a:gd name="connsiteX609" fmla="*/ 823458 w 1087740"/>
              <a:gd name="connsiteY609" fmla="*/ 54148 h 672602"/>
              <a:gd name="connsiteX610" fmla="*/ 836630 w 1087740"/>
              <a:gd name="connsiteY610" fmla="*/ 56864 h 672602"/>
              <a:gd name="connsiteX611" fmla="*/ 832795 w 1087740"/>
              <a:gd name="connsiteY611" fmla="*/ 66166 h 672602"/>
              <a:gd name="connsiteX612" fmla="*/ 830706 w 1087740"/>
              <a:gd name="connsiteY612" fmla="*/ 68652 h 672602"/>
              <a:gd name="connsiteX613" fmla="*/ 827576 w 1087740"/>
              <a:gd name="connsiteY613" fmla="*/ 67109 h 672602"/>
              <a:gd name="connsiteX614" fmla="*/ 810876 w 1087740"/>
              <a:gd name="connsiteY614" fmla="*/ 59403 h 672602"/>
              <a:gd name="connsiteX615" fmla="*/ 832733 w 1087740"/>
              <a:gd name="connsiteY615" fmla="*/ 66174 h 672602"/>
              <a:gd name="connsiteX616" fmla="*/ 822991 w 1087740"/>
              <a:gd name="connsiteY616" fmla="*/ 74453 h 672602"/>
              <a:gd name="connsiteX617" fmla="*/ 823776 w 1087740"/>
              <a:gd name="connsiteY617" fmla="*/ 74833 h 672602"/>
              <a:gd name="connsiteX618" fmla="*/ 819305 w 1087740"/>
              <a:gd name="connsiteY618" fmla="*/ 77813 h 672602"/>
              <a:gd name="connsiteX619" fmla="*/ 797334 w 1087740"/>
              <a:gd name="connsiteY619" fmla="*/ 63036 h 672602"/>
              <a:gd name="connsiteX620" fmla="*/ 822929 w 1087740"/>
              <a:gd name="connsiteY620" fmla="*/ 74462 h 672602"/>
              <a:gd name="connsiteX621" fmla="*/ 810647 w 1087740"/>
              <a:gd name="connsiteY621" fmla="*/ 82212 h 672602"/>
              <a:gd name="connsiteX622" fmla="*/ 803982 w 1087740"/>
              <a:gd name="connsiteY622" fmla="*/ 84910 h 672602"/>
              <a:gd name="connsiteX623" fmla="*/ 784355 w 1087740"/>
              <a:gd name="connsiteY623" fmla="*/ 65205 h 672602"/>
              <a:gd name="connsiteX624" fmla="*/ 810568 w 1087740"/>
              <a:gd name="connsiteY624" fmla="*/ 82221 h 672602"/>
              <a:gd name="connsiteX625" fmla="*/ 794777 w 1087740"/>
              <a:gd name="connsiteY625" fmla="*/ 87785 h 672602"/>
              <a:gd name="connsiteX626" fmla="*/ 785872 w 1087740"/>
              <a:gd name="connsiteY626" fmla="*/ 89901 h 672602"/>
              <a:gd name="connsiteX627" fmla="*/ 771289 w 1087740"/>
              <a:gd name="connsiteY627" fmla="*/ 65037 h 672602"/>
              <a:gd name="connsiteX628" fmla="*/ 794724 w 1087740"/>
              <a:gd name="connsiteY628" fmla="*/ 87793 h 672602"/>
              <a:gd name="connsiteX629" fmla="*/ 776852 w 1087740"/>
              <a:gd name="connsiteY629" fmla="*/ 91549 h 672602"/>
              <a:gd name="connsiteX630" fmla="*/ 766157 w 1087740"/>
              <a:gd name="connsiteY630" fmla="*/ 92766 h 672602"/>
              <a:gd name="connsiteX631" fmla="*/ 760065 w 1087740"/>
              <a:gd name="connsiteY631" fmla="*/ 63670 h 672602"/>
              <a:gd name="connsiteX632" fmla="*/ 776852 w 1087740"/>
              <a:gd name="connsiteY632" fmla="*/ 91549 h 672602"/>
              <a:gd name="connsiteX633" fmla="*/ 751045 w 1087740"/>
              <a:gd name="connsiteY633" fmla="*/ 62665 h 672602"/>
              <a:gd name="connsiteX634" fmla="*/ 757438 w 1087740"/>
              <a:gd name="connsiteY634" fmla="*/ 93322 h 672602"/>
              <a:gd name="connsiteX635" fmla="*/ 745861 w 1087740"/>
              <a:gd name="connsiteY635" fmla="*/ 93374 h 672602"/>
              <a:gd name="connsiteX636" fmla="*/ 751045 w 1087740"/>
              <a:gd name="connsiteY636" fmla="*/ 62656 h 672602"/>
              <a:gd name="connsiteX637" fmla="*/ 759086 w 1087740"/>
              <a:gd name="connsiteY637" fmla="*/ 102412 h 672602"/>
              <a:gd name="connsiteX638" fmla="*/ 765620 w 1087740"/>
              <a:gd name="connsiteY638" fmla="*/ 143622 h 672602"/>
              <a:gd name="connsiteX639" fmla="*/ 739222 w 1087740"/>
              <a:gd name="connsiteY639" fmla="*/ 143798 h 672602"/>
              <a:gd name="connsiteX640" fmla="*/ 744512 w 1087740"/>
              <a:gd name="connsiteY640" fmla="*/ 102473 h 672602"/>
              <a:gd name="connsiteX641" fmla="*/ 759086 w 1087740"/>
              <a:gd name="connsiteY641" fmla="*/ 102403 h 672602"/>
              <a:gd name="connsiteX642" fmla="*/ 737124 w 1087740"/>
              <a:gd name="connsiteY642" fmla="*/ 92960 h 672602"/>
              <a:gd name="connsiteX643" fmla="*/ 725662 w 1087740"/>
              <a:gd name="connsiteY643" fmla="*/ 91735 h 672602"/>
              <a:gd name="connsiteX644" fmla="*/ 742255 w 1087740"/>
              <a:gd name="connsiteY644" fmla="*/ 62930 h 672602"/>
              <a:gd name="connsiteX645" fmla="*/ 737124 w 1087740"/>
              <a:gd name="connsiteY645" fmla="*/ 92951 h 672602"/>
              <a:gd name="connsiteX646" fmla="*/ 716713 w 1087740"/>
              <a:gd name="connsiteY646" fmla="*/ 90236 h 672602"/>
              <a:gd name="connsiteX647" fmla="*/ 710144 w 1087740"/>
              <a:gd name="connsiteY647" fmla="*/ 88781 h 672602"/>
              <a:gd name="connsiteX648" fmla="*/ 706697 w 1087740"/>
              <a:gd name="connsiteY648" fmla="*/ 87899 h 672602"/>
              <a:gd name="connsiteX649" fmla="*/ 731657 w 1087740"/>
              <a:gd name="connsiteY649" fmla="*/ 63776 h 672602"/>
              <a:gd name="connsiteX650" fmla="*/ 716713 w 1087740"/>
              <a:gd name="connsiteY650" fmla="*/ 90227 h 672602"/>
              <a:gd name="connsiteX651" fmla="*/ 697527 w 1087740"/>
              <a:gd name="connsiteY651" fmla="*/ 85034 h 672602"/>
              <a:gd name="connsiteX652" fmla="*/ 690615 w 1087740"/>
              <a:gd name="connsiteY652" fmla="*/ 82283 h 672602"/>
              <a:gd name="connsiteX653" fmla="*/ 717383 w 1087740"/>
              <a:gd name="connsiteY653" fmla="*/ 64967 h 672602"/>
              <a:gd name="connsiteX654" fmla="*/ 697527 w 1087740"/>
              <a:gd name="connsiteY654" fmla="*/ 85025 h 672602"/>
              <a:gd name="connsiteX655" fmla="*/ 681939 w 1087740"/>
              <a:gd name="connsiteY655" fmla="*/ 77830 h 672602"/>
              <a:gd name="connsiteX656" fmla="*/ 677963 w 1087740"/>
              <a:gd name="connsiteY656" fmla="*/ 75238 h 672602"/>
              <a:gd name="connsiteX657" fmla="*/ 702156 w 1087740"/>
              <a:gd name="connsiteY657" fmla="*/ 64138 h 672602"/>
              <a:gd name="connsiteX658" fmla="*/ 681939 w 1087740"/>
              <a:gd name="connsiteY658" fmla="*/ 77822 h 672602"/>
              <a:gd name="connsiteX659" fmla="*/ 670944 w 1087740"/>
              <a:gd name="connsiteY659" fmla="*/ 69163 h 672602"/>
              <a:gd name="connsiteX660" fmla="*/ 669181 w 1087740"/>
              <a:gd name="connsiteY660" fmla="*/ 67056 h 672602"/>
              <a:gd name="connsiteX661" fmla="*/ 688375 w 1087740"/>
              <a:gd name="connsiteY661" fmla="*/ 60823 h 672602"/>
              <a:gd name="connsiteX662" fmla="*/ 670944 w 1087740"/>
              <a:gd name="connsiteY662" fmla="*/ 69155 h 672602"/>
              <a:gd name="connsiteX663" fmla="*/ 665804 w 1087740"/>
              <a:gd name="connsiteY663" fmla="*/ 48232 h 672602"/>
              <a:gd name="connsiteX664" fmla="*/ 672611 w 1087740"/>
              <a:gd name="connsiteY664" fmla="*/ 47421 h 672602"/>
              <a:gd name="connsiteX665" fmla="*/ 665557 w 1087740"/>
              <a:gd name="connsiteY665" fmla="*/ 48964 h 672602"/>
              <a:gd name="connsiteX666" fmla="*/ 665804 w 1087740"/>
              <a:gd name="connsiteY666" fmla="*/ 48223 h 672602"/>
              <a:gd name="connsiteX667" fmla="*/ 677777 w 1087740"/>
              <a:gd name="connsiteY667" fmla="*/ 55083 h 672602"/>
              <a:gd name="connsiteX668" fmla="*/ 665081 w 1087740"/>
              <a:gd name="connsiteY668" fmla="*/ 59359 h 672602"/>
              <a:gd name="connsiteX669" fmla="*/ 664808 w 1087740"/>
              <a:gd name="connsiteY669" fmla="*/ 57957 h 672602"/>
              <a:gd name="connsiteX670" fmla="*/ 677777 w 1087740"/>
              <a:gd name="connsiteY670" fmla="*/ 55074 h 672602"/>
              <a:gd name="connsiteX671" fmla="*/ 615733 w 1087740"/>
              <a:gd name="connsiteY671" fmla="*/ 103443 h 672602"/>
              <a:gd name="connsiteX672" fmla="*/ 608768 w 1087740"/>
              <a:gd name="connsiteY672" fmla="*/ 94697 h 672602"/>
              <a:gd name="connsiteX673" fmla="*/ 659985 w 1087740"/>
              <a:gd name="connsiteY673" fmla="*/ 70433 h 672602"/>
              <a:gd name="connsiteX674" fmla="*/ 662392 w 1087740"/>
              <a:gd name="connsiteY674" fmla="*/ 73660 h 672602"/>
              <a:gd name="connsiteX675" fmla="*/ 615733 w 1087740"/>
              <a:gd name="connsiteY675" fmla="*/ 103434 h 672602"/>
              <a:gd name="connsiteX676" fmla="*/ 633579 w 1087740"/>
              <a:gd name="connsiteY676" fmla="*/ 35121 h 672602"/>
              <a:gd name="connsiteX677" fmla="*/ 660179 w 1087740"/>
              <a:gd name="connsiteY677" fmla="*/ 31965 h 672602"/>
              <a:gd name="connsiteX678" fmla="*/ 633014 w 1087740"/>
              <a:gd name="connsiteY678" fmla="*/ 35492 h 672602"/>
              <a:gd name="connsiteX679" fmla="*/ 633579 w 1087740"/>
              <a:gd name="connsiteY679" fmla="*/ 35121 h 672602"/>
              <a:gd name="connsiteX680" fmla="*/ 616827 w 1087740"/>
              <a:gd name="connsiteY680" fmla="*/ 48029 h 672602"/>
              <a:gd name="connsiteX681" fmla="*/ 654571 w 1087740"/>
              <a:gd name="connsiteY681" fmla="*/ 41179 h 672602"/>
              <a:gd name="connsiteX682" fmla="*/ 614543 w 1087740"/>
              <a:gd name="connsiteY682" fmla="*/ 50313 h 672602"/>
              <a:gd name="connsiteX683" fmla="*/ 616835 w 1087740"/>
              <a:gd name="connsiteY683" fmla="*/ 48065 h 672602"/>
              <a:gd name="connsiteX684" fmla="*/ 606352 w 1087740"/>
              <a:gd name="connsiteY684" fmla="*/ 62022 h 672602"/>
              <a:gd name="connsiteX685" fmla="*/ 655630 w 1087740"/>
              <a:gd name="connsiteY685" fmla="*/ 49678 h 672602"/>
              <a:gd name="connsiteX686" fmla="*/ 655277 w 1087740"/>
              <a:gd name="connsiteY686" fmla="*/ 51371 h 672602"/>
              <a:gd name="connsiteX687" fmla="*/ 603866 w 1087740"/>
              <a:gd name="connsiteY687" fmla="*/ 68855 h 672602"/>
              <a:gd name="connsiteX688" fmla="*/ 606361 w 1087740"/>
              <a:gd name="connsiteY688" fmla="*/ 62057 h 672602"/>
              <a:gd name="connsiteX689" fmla="*/ 655603 w 1087740"/>
              <a:gd name="connsiteY689" fmla="*/ 60205 h 672602"/>
              <a:gd name="connsiteX690" fmla="*/ 656256 w 1087740"/>
              <a:gd name="connsiteY690" fmla="*/ 62630 h 672602"/>
              <a:gd name="connsiteX691" fmla="*/ 604853 w 1087740"/>
              <a:gd name="connsiteY691" fmla="*/ 86806 h 672602"/>
              <a:gd name="connsiteX692" fmla="*/ 603037 w 1087740"/>
              <a:gd name="connsiteY692" fmla="*/ 78641 h 672602"/>
              <a:gd name="connsiteX693" fmla="*/ 655577 w 1087740"/>
              <a:gd name="connsiteY693" fmla="*/ 60241 h 672602"/>
              <a:gd name="connsiteX694" fmla="*/ 568237 w 1087740"/>
              <a:gd name="connsiteY694" fmla="*/ 67259 h 672602"/>
              <a:gd name="connsiteX695" fmla="*/ 601318 w 1087740"/>
              <a:gd name="connsiteY695" fmla="*/ 52755 h 672602"/>
              <a:gd name="connsiteX696" fmla="*/ 599722 w 1087740"/>
              <a:gd name="connsiteY696" fmla="*/ 55197 h 672602"/>
              <a:gd name="connsiteX697" fmla="*/ 565460 w 1087740"/>
              <a:gd name="connsiteY697" fmla="*/ 69992 h 672602"/>
              <a:gd name="connsiteX698" fmla="*/ 553425 w 1087740"/>
              <a:gd name="connsiteY698" fmla="*/ 86515 h 672602"/>
              <a:gd name="connsiteX699" fmla="*/ 595005 w 1087740"/>
              <a:gd name="connsiteY699" fmla="*/ 66139 h 672602"/>
              <a:gd name="connsiteX700" fmla="*/ 593779 w 1087740"/>
              <a:gd name="connsiteY700" fmla="*/ 73351 h 672602"/>
              <a:gd name="connsiteX701" fmla="*/ 549254 w 1087740"/>
              <a:gd name="connsiteY701" fmla="*/ 98162 h 672602"/>
              <a:gd name="connsiteX702" fmla="*/ 553433 w 1087740"/>
              <a:gd name="connsiteY702" fmla="*/ 86568 h 672602"/>
              <a:gd name="connsiteX703" fmla="*/ 594114 w 1087740"/>
              <a:gd name="connsiteY703" fmla="*/ 82750 h 672602"/>
              <a:gd name="connsiteX704" fmla="*/ 596565 w 1087740"/>
              <a:gd name="connsiteY704" fmla="*/ 91567 h 672602"/>
              <a:gd name="connsiteX705" fmla="*/ 551168 w 1087740"/>
              <a:gd name="connsiteY705" fmla="*/ 123308 h 672602"/>
              <a:gd name="connsiteX706" fmla="*/ 548232 w 1087740"/>
              <a:gd name="connsiteY706" fmla="*/ 109333 h 672602"/>
              <a:gd name="connsiteX707" fmla="*/ 594123 w 1087740"/>
              <a:gd name="connsiteY707" fmla="*/ 82803 h 672602"/>
              <a:gd name="connsiteX708" fmla="*/ 559940 w 1087740"/>
              <a:gd name="connsiteY708" fmla="*/ 152853 h 672602"/>
              <a:gd name="connsiteX709" fmla="*/ 524497 w 1087740"/>
              <a:gd name="connsiteY709" fmla="*/ 195588 h 672602"/>
              <a:gd name="connsiteX710" fmla="*/ 509579 w 1087740"/>
              <a:gd name="connsiteY710" fmla="*/ 176191 h 672602"/>
              <a:gd name="connsiteX711" fmla="*/ 547835 w 1087740"/>
              <a:gd name="connsiteY711" fmla="*/ 137688 h 672602"/>
              <a:gd name="connsiteX712" fmla="*/ 559949 w 1087740"/>
              <a:gd name="connsiteY712" fmla="*/ 152906 h 672602"/>
              <a:gd name="connsiteX713" fmla="*/ 505443 w 1087740"/>
              <a:gd name="connsiteY713" fmla="*/ 167374 h 672602"/>
              <a:gd name="connsiteX714" fmla="*/ 501599 w 1087740"/>
              <a:gd name="connsiteY714" fmla="*/ 148735 h 672602"/>
              <a:gd name="connsiteX715" fmla="*/ 539512 w 1087740"/>
              <a:gd name="connsiteY715" fmla="*/ 115584 h 672602"/>
              <a:gd name="connsiteX716" fmla="*/ 543603 w 1087740"/>
              <a:gd name="connsiteY716" fmla="*/ 129638 h 672602"/>
              <a:gd name="connsiteX717" fmla="*/ 505443 w 1087740"/>
              <a:gd name="connsiteY717" fmla="*/ 167374 h 672602"/>
              <a:gd name="connsiteX718" fmla="*/ 539044 w 1087740"/>
              <a:gd name="connsiteY718" fmla="*/ 105154 h 672602"/>
              <a:gd name="connsiteX719" fmla="*/ 503045 w 1087740"/>
              <a:gd name="connsiteY719" fmla="*/ 135016 h 672602"/>
              <a:gd name="connsiteX720" fmla="*/ 508335 w 1087740"/>
              <a:gd name="connsiteY720" fmla="*/ 120848 h 672602"/>
              <a:gd name="connsiteX721" fmla="*/ 540799 w 1087740"/>
              <a:gd name="connsiteY721" fmla="*/ 94706 h 672602"/>
              <a:gd name="connsiteX722" fmla="*/ 539044 w 1087740"/>
              <a:gd name="connsiteY722" fmla="*/ 105163 h 672602"/>
              <a:gd name="connsiteX723" fmla="*/ 335472 w 1087740"/>
              <a:gd name="connsiteY723" fmla="*/ 655740 h 672602"/>
              <a:gd name="connsiteX724" fmla="*/ 15429 w 1087740"/>
              <a:gd name="connsiteY724" fmla="*/ 335680 h 672602"/>
              <a:gd name="connsiteX725" fmla="*/ 109162 w 1087740"/>
              <a:gd name="connsiteY725" fmla="*/ 109386 h 672602"/>
              <a:gd name="connsiteX726" fmla="*/ 113517 w 1087740"/>
              <a:gd name="connsiteY726" fmla="*/ 105242 h 672602"/>
              <a:gd name="connsiteX727" fmla="*/ 109109 w 1087740"/>
              <a:gd name="connsiteY727" fmla="*/ 115117 h 672602"/>
              <a:gd name="connsiteX728" fmla="*/ 91431 w 1087740"/>
              <a:gd name="connsiteY728" fmla="*/ 131701 h 672602"/>
              <a:gd name="connsiteX729" fmla="*/ 81556 w 1087740"/>
              <a:gd name="connsiteY729" fmla="*/ 153743 h 672602"/>
              <a:gd name="connsiteX730" fmla="*/ 78241 w 1087740"/>
              <a:gd name="connsiteY730" fmla="*/ 177399 h 672602"/>
              <a:gd name="connsiteX731" fmla="*/ 70138 w 1087740"/>
              <a:gd name="connsiteY731" fmla="*/ 203100 h 672602"/>
              <a:gd name="connsiteX732" fmla="*/ 88460 w 1087740"/>
              <a:gd name="connsiteY732" fmla="*/ 182663 h 672602"/>
              <a:gd name="connsiteX733" fmla="*/ 88662 w 1087740"/>
              <a:gd name="connsiteY733" fmla="*/ 216731 h 672602"/>
              <a:gd name="connsiteX734" fmla="*/ 92498 w 1087740"/>
              <a:gd name="connsiteY734" fmla="*/ 243957 h 672602"/>
              <a:gd name="connsiteX735" fmla="*/ 112468 w 1087740"/>
              <a:gd name="connsiteY735" fmla="*/ 260031 h 672602"/>
              <a:gd name="connsiteX736" fmla="*/ 132341 w 1087740"/>
              <a:gd name="connsiteY736" fmla="*/ 276659 h 672602"/>
              <a:gd name="connsiteX737" fmla="*/ 146845 w 1087740"/>
              <a:gd name="connsiteY737" fmla="*/ 289100 h 672602"/>
              <a:gd name="connsiteX738" fmla="*/ 161128 w 1087740"/>
              <a:gd name="connsiteY738" fmla="*/ 298657 h 672602"/>
              <a:gd name="connsiteX739" fmla="*/ 181177 w 1087740"/>
              <a:gd name="connsiteY739" fmla="*/ 298296 h 672602"/>
              <a:gd name="connsiteX740" fmla="*/ 166568 w 1087740"/>
              <a:gd name="connsiteY740" fmla="*/ 344196 h 672602"/>
              <a:gd name="connsiteX741" fmla="*/ 173331 w 1087740"/>
              <a:gd name="connsiteY741" fmla="*/ 386976 h 672602"/>
              <a:gd name="connsiteX742" fmla="*/ 188936 w 1087740"/>
              <a:gd name="connsiteY742" fmla="*/ 403269 h 672602"/>
              <a:gd name="connsiteX743" fmla="*/ 193045 w 1087740"/>
              <a:gd name="connsiteY743" fmla="*/ 426325 h 672602"/>
              <a:gd name="connsiteX744" fmla="*/ 221259 w 1087740"/>
              <a:gd name="connsiteY744" fmla="*/ 451982 h 672602"/>
              <a:gd name="connsiteX745" fmla="*/ 232721 w 1087740"/>
              <a:gd name="connsiteY745" fmla="*/ 497583 h 672602"/>
              <a:gd name="connsiteX746" fmla="*/ 242040 w 1087740"/>
              <a:gd name="connsiteY746" fmla="*/ 546287 h 672602"/>
              <a:gd name="connsiteX747" fmla="*/ 253185 w 1087740"/>
              <a:gd name="connsiteY747" fmla="*/ 596032 h 672602"/>
              <a:gd name="connsiteX748" fmla="*/ 282280 w 1087740"/>
              <a:gd name="connsiteY748" fmla="*/ 624899 h 672602"/>
              <a:gd name="connsiteX749" fmla="*/ 276452 w 1087740"/>
              <a:gd name="connsiteY749" fmla="*/ 608473 h 672602"/>
              <a:gd name="connsiteX750" fmla="*/ 276188 w 1087740"/>
              <a:gd name="connsiteY750" fmla="*/ 591888 h 672602"/>
              <a:gd name="connsiteX751" fmla="*/ 281681 w 1087740"/>
              <a:gd name="connsiteY751" fmla="*/ 564142 h 672602"/>
              <a:gd name="connsiteX752" fmla="*/ 290700 w 1087740"/>
              <a:gd name="connsiteY752" fmla="*/ 554328 h 672602"/>
              <a:gd name="connsiteX753" fmla="*/ 291714 w 1087740"/>
              <a:gd name="connsiteY753" fmla="*/ 542196 h 672602"/>
              <a:gd name="connsiteX754" fmla="*/ 299790 w 1087740"/>
              <a:gd name="connsiteY754" fmla="*/ 534623 h 672602"/>
              <a:gd name="connsiteX755" fmla="*/ 308087 w 1087740"/>
              <a:gd name="connsiteY755" fmla="*/ 526344 h 672602"/>
              <a:gd name="connsiteX756" fmla="*/ 324169 w 1087740"/>
              <a:gd name="connsiteY756" fmla="*/ 509265 h 672602"/>
              <a:gd name="connsiteX757" fmla="*/ 332184 w 1087740"/>
              <a:gd name="connsiteY757" fmla="*/ 486183 h 672602"/>
              <a:gd name="connsiteX758" fmla="*/ 351113 w 1087740"/>
              <a:gd name="connsiteY758" fmla="*/ 472958 h 672602"/>
              <a:gd name="connsiteX759" fmla="*/ 358035 w 1087740"/>
              <a:gd name="connsiteY759" fmla="*/ 449875 h 672602"/>
              <a:gd name="connsiteX760" fmla="*/ 377529 w 1087740"/>
              <a:gd name="connsiteY760" fmla="*/ 405050 h 672602"/>
              <a:gd name="connsiteX761" fmla="*/ 380174 w 1087740"/>
              <a:gd name="connsiteY761" fmla="*/ 361495 h 672602"/>
              <a:gd name="connsiteX762" fmla="*/ 359163 w 1087740"/>
              <a:gd name="connsiteY762" fmla="*/ 353560 h 672602"/>
              <a:gd name="connsiteX763" fmla="*/ 337394 w 1087740"/>
              <a:gd name="connsiteY763" fmla="*/ 345219 h 672602"/>
              <a:gd name="connsiteX764" fmla="*/ 326003 w 1087740"/>
              <a:gd name="connsiteY764" fmla="*/ 345219 h 672602"/>
              <a:gd name="connsiteX765" fmla="*/ 318517 w 1087740"/>
              <a:gd name="connsiteY765" fmla="*/ 341877 h 672602"/>
              <a:gd name="connsiteX766" fmla="*/ 298768 w 1087740"/>
              <a:gd name="connsiteY766" fmla="*/ 346542 h 672602"/>
              <a:gd name="connsiteX767" fmla="*/ 304208 w 1087740"/>
              <a:gd name="connsiteY767" fmla="*/ 323459 h 672602"/>
              <a:gd name="connsiteX768" fmla="*/ 293628 w 1087740"/>
              <a:gd name="connsiteY768" fmla="*/ 299830 h 672602"/>
              <a:gd name="connsiteX769" fmla="*/ 281372 w 1087740"/>
              <a:gd name="connsiteY769" fmla="*/ 296770 h 672602"/>
              <a:gd name="connsiteX770" fmla="*/ 269910 w 1087740"/>
              <a:gd name="connsiteY770" fmla="*/ 290493 h 672602"/>
              <a:gd name="connsiteX771" fmla="*/ 254243 w 1087740"/>
              <a:gd name="connsiteY771" fmla="*/ 277003 h 672602"/>
              <a:gd name="connsiteX772" fmla="*/ 238875 w 1087740"/>
              <a:gd name="connsiteY772" fmla="*/ 273706 h 672602"/>
              <a:gd name="connsiteX773" fmla="*/ 224592 w 1087740"/>
              <a:gd name="connsiteY773" fmla="*/ 275548 h 672602"/>
              <a:gd name="connsiteX774" fmla="*/ 209048 w 1087740"/>
              <a:gd name="connsiteY774" fmla="*/ 271845 h 672602"/>
              <a:gd name="connsiteX775" fmla="*/ 197189 w 1087740"/>
              <a:gd name="connsiteY775" fmla="*/ 278669 h 672602"/>
              <a:gd name="connsiteX776" fmla="*/ 171532 w 1087740"/>
              <a:gd name="connsiteY776" fmla="*/ 288236 h 672602"/>
              <a:gd name="connsiteX777" fmla="*/ 155979 w 1087740"/>
              <a:gd name="connsiteY777" fmla="*/ 272692 h 672602"/>
              <a:gd name="connsiteX778" fmla="*/ 153907 w 1087740"/>
              <a:gd name="connsiteY778" fmla="*/ 268548 h 672602"/>
              <a:gd name="connsiteX779" fmla="*/ 139553 w 1087740"/>
              <a:gd name="connsiteY779" fmla="*/ 249741 h 672602"/>
              <a:gd name="connsiteX780" fmla="*/ 145443 w 1087740"/>
              <a:gd name="connsiteY780" fmla="*/ 221060 h 672602"/>
              <a:gd name="connsiteX781" fmla="*/ 114266 w 1087740"/>
              <a:gd name="connsiteY781" fmla="*/ 237451 h 672602"/>
              <a:gd name="connsiteX782" fmla="*/ 122563 w 1087740"/>
              <a:gd name="connsiteY782" fmla="*/ 197828 h 672602"/>
              <a:gd name="connsiteX783" fmla="*/ 155935 w 1087740"/>
              <a:gd name="connsiteY783" fmla="*/ 176253 h 672602"/>
              <a:gd name="connsiteX784" fmla="*/ 171805 w 1087740"/>
              <a:gd name="connsiteY784" fmla="*/ 184602 h 672602"/>
              <a:gd name="connsiteX785" fmla="*/ 171752 w 1087740"/>
              <a:gd name="connsiteY785" fmla="*/ 205199 h 672602"/>
              <a:gd name="connsiteX786" fmla="*/ 177995 w 1087740"/>
              <a:gd name="connsiteY786" fmla="*/ 185634 h 672602"/>
              <a:gd name="connsiteX787" fmla="*/ 187896 w 1087740"/>
              <a:gd name="connsiteY787" fmla="*/ 168882 h 672602"/>
              <a:gd name="connsiteX788" fmla="*/ 199270 w 1087740"/>
              <a:gd name="connsiteY788" fmla="*/ 148074 h 672602"/>
              <a:gd name="connsiteX789" fmla="*/ 214320 w 1087740"/>
              <a:gd name="connsiteY789" fmla="*/ 133086 h 672602"/>
              <a:gd name="connsiteX790" fmla="*/ 232483 w 1087740"/>
              <a:gd name="connsiteY790" fmla="*/ 124357 h 672602"/>
              <a:gd name="connsiteX791" fmla="*/ 242825 w 1087740"/>
              <a:gd name="connsiteY791" fmla="*/ 108213 h 672602"/>
              <a:gd name="connsiteX792" fmla="*/ 251421 w 1087740"/>
              <a:gd name="connsiteY792" fmla="*/ 110029 h 672602"/>
              <a:gd name="connsiteX793" fmla="*/ 261728 w 1087740"/>
              <a:gd name="connsiteY793" fmla="*/ 105859 h 672602"/>
              <a:gd name="connsiteX794" fmla="*/ 259612 w 1087740"/>
              <a:gd name="connsiteY794" fmla="*/ 92634 h 672602"/>
              <a:gd name="connsiteX795" fmla="*/ 270281 w 1087740"/>
              <a:gd name="connsiteY795" fmla="*/ 84346 h 672602"/>
              <a:gd name="connsiteX796" fmla="*/ 279582 w 1087740"/>
              <a:gd name="connsiteY796" fmla="*/ 84866 h 672602"/>
              <a:gd name="connsiteX797" fmla="*/ 287641 w 1087740"/>
              <a:gd name="connsiteY797" fmla="*/ 91391 h 672602"/>
              <a:gd name="connsiteX798" fmla="*/ 288655 w 1087740"/>
              <a:gd name="connsiteY798" fmla="*/ 75018 h 672602"/>
              <a:gd name="connsiteX799" fmla="*/ 273296 w 1087740"/>
              <a:gd name="connsiteY799" fmla="*/ 63194 h 672602"/>
              <a:gd name="connsiteX800" fmla="*/ 272979 w 1087740"/>
              <a:gd name="connsiteY800" fmla="*/ 53152 h 672602"/>
              <a:gd name="connsiteX801" fmla="*/ 257329 w 1087740"/>
              <a:gd name="connsiteY801" fmla="*/ 46002 h 672602"/>
              <a:gd name="connsiteX802" fmla="*/ 244421 w 1087740"/>
              <a:gd name="connsiteY802" fmla="*/ 56326 h 672602"/>
              <a:gd name="connsiteX803" fmla="*/ 228550 w 1087740"/>
              <a:gd name="connsiteY803" fmla="*/ 68520 h 672602"/>
              <a:gd name="connsiteX804" fmla="*/ 216207 w 1087740"/>
              <a:gd name="connsiteY804" fmla="*/ 79788 h 672602"/>
              <a:gd name="connsiteX805" fmla="*/ 216983 w 1087740"/>
              <a:gd name="connsiteY805" fmla="*/ 64552 h 672602"/>
              <a:gd name="connsiteX806" fmla="*/ 206958 w 1087740"/>
              <a:gd name="connsiteY806" fmla="*/ 62145 h 672602"/>
              <a:gd name="connsiteX807" fmla="*/ 229573 w 1087740"/>
              <a:gd name="connsiteY807" fmla="*/ 47818 h 672602"/>
              <a:gd name="connsiteX808" fmla="*/ 252321 w 1087740"/>
              <a:gd name="connsiteY808" fmla="*/ 34346 h 672602"/>
              <a:gd name="connsiteX809" fmla="*/ 277501 w 1087740"/>
              <a:gd name="connsiteY809" fmla="*/ 38516 h 672602"/>
              <a:gd name="connsiteX810" fmla="*/ 278533 w 1087740"/>
              <a:gd name="connsiteY810" fmla="*/ 26851 h 672602"/>
              <a:gd name="connsiteX811" fmla="*/ 274125 w 1087740"/>
              <a:gd name="connsiteY811" fmla="*/ 21923 h 672602"/>
              <a:gd name="connsiteX812" fmla="*/ 273922 w 1087740"/>
              <a:gd name="connsiteY812" fmla="*/ 21561 h 672602"/>
              <a:gd name="connsiteX813" fmla="*/ 298662 w 1087740"/>
              <a:gd name="connsiteY813" fmla="*/ 17823 h 672602"/>
              <a:gd name="connsiteX814" fmla="*/ 305469 w 1087740"/>
              <a:gd name="connsiteY814" fmla="*/ 31048 h 672602"/>
              <a:gd name="connsiteX815" fmla="*/ 310468 w 1087740"/>
              <a:gd name="connsiteY815" fmla="*/ 37440 h 672602"/>
              <a:gd name="connsiteX816" fmla="*/ 312443 w 1087740"/>
              <a:gd name="connsiteY816" fmla="*/ 45860 h 672602"/>
              <a:gd name="connsiteX817" fmla="*/ 338399 w 1087740"/>
              <a:gd name="connsiteY817" fmla="*/ 26093 h 672602"/>
              <a:gd name="connsiteX818" fmla="*/ 345330 w 1087740"/>
              <a:gd name="connsiteY818" fmla="*/ 15936 h 672602"/>
              <a:gd name="connsiteX819" fmla="*/ 422274 w 1087740"/>
              <a:gd name="connsiteY819" fmla="*/ 27636 h 672602"/>
              <a:gd name="connsiteX820" fmla="*/ 428305 w 1087740"/>
              <a:gd name="connsiteY820" fmla="*/ 35474 h 672602"/>
              <a:gd name="connsiteX821" fmla="*/ 443293 w 1087740"/>
              <a:gd name="connsiteY821" fmla="*/ 49696 h 672602"/>
              <a:gd name="connsiteX822" fmla="*/ 456351 w 1087740"/>
              <a:gd name="connsiteY822" fmla="*/ 61378 h 672602"/>
              <a:gd name="connsiteX823" fmla="*/ 441768 w 1087740"/>
              <a:gd name="connsiteY823" fmla="*/ 55374 h 672602"/>
              <a:gd name="connsiteX824" fmla="*/ 426691 w 1087740"/>
              <a:gd name="connsiteY824" fmla="*/ 56150 h 672602"/>
              <a:gd name="connsiteX825" fmla="*/ 452542 w 1087740"/>
              <a:gd name="connsiteY825" fmla="*/ 83870 h 672602"/>
              <a:gd name="connsiteX826" fmla="*/ 462770 w 1087740"/>
              <a:gd name="connsiteY826" fmla="*/ 95552 h 672602"/>
              <a:gd name="connsiteX827" fmla="*/ 452357 w 1087740"/>
              <a:gd name="connsiteY827" fmla="*/ 106961 h 672602"/>
              <a:gd name="connsiteX828" fmla="*/ 479099 w 1087740"/>
              <a:gd name="connsiteY828" fmla="*/ 125380 h 672602"/>
              <a:gd name="connsiteX829" fmla="*/ 498037 w 1087740"/>
              <a:gd name="connsiteY829" fmla="*/ 99723 h 672602"/>
              <a:gd name="connsiteX830" fmla="*/ 509041 w 1087740"/>
              <a:gd name="connsiteY830" fmla="*/ 102156 h 672602"/>
              <a:gd name="connsiteX831" fmla="*/ 517381 w 1087740"/>
              <a:gd name="connsiteY831" fmla="*/ 577658 h 672602"/>
              <a:gd name="connsiteX832" fmla="*/ 530360 w 1087740"/>
              <a:gd name="connsiteY832" fmla="*/ 589552 h 672602"/>
              <a:gd name="connsiteX833" fmla="*/ 335472 w 1087740"/>
              <a:gd name="connsiteY833" fmla="*/ 655740 h 672602"/>
              <a:gd name="connsiteX834" fmla="*/ 571393 w 1087740"/>
              <a:gd name="connsiteY834" fmla="*/ 604690 h 672602"/>
              <a:gd name="connsiteX835" fmla="*/ 563705 w 1087740"/>
              <a:gd name="connsiteY835" fmla="*/ 600784 h 672602"/>
              <a:gd name="connsiteX836" fmla="*/ 554253 w 1087740"/>
              <a:gd name="connsiteY836" fmla="*/ 590971 h 672602"/>
              <a:gd name="connsiteX837" fmla="*/ 555135 w 1087740"/>
              <a:gd name="connsiteY837" fmla="*/ 590231 h 672602"/>
              <a:gd name="connsiteX838" fmla="*/ 550727 w 1087740"/>
              <a:gd name="connsiteY838" fmla="*/ 586589 h 672602"/>
              <a:gd name="connsiteX839" fmla="*/ 545692 w 1087740"/>
              <a:gd name="connsiteY839" fmla="*/ 580417 h 672602"/>
              <a:gd name="connsiteX840" fmla="*/ 582150 w 1087740"/>
              <a:gd name="connsiteY840" fmla="*/ 594939 h 672602"/>
              <a:gd name="connsiteX841" fmla="*/ 593859 w 1087740"/>
              <a:gd name="connsiteY841" fmla="*/ 614389 h 672602"/>
              <a:gd name="connsiteX842" fmla="*/ 571393 w 1087740"/>
              <a:gd name="connsiteY842" fmla="*/ 604690 h 672602"/>
              <a:gd name="connsiteX843" fmla="*/ 601979 w 1087740"/>
              <a:gd name="connsiteY843" fmla="*/ 626635 h 672602"/>
              <a:gd name="connsiteX844" fmla="*/ 604395 w 1087740"/>
              <a:gd name="connsiteY844" fmla="*/ 627455 h 672602"/>
              <a:gd name="connsiteX845" fmla="*/ 605091 w 1087740"/>
              <a:gd name="connsiteY845" fmla="*/ 628205 h 672602"/>
              <a:gd name="connsiteX846" fmla="*/ 594643 w 1087740"/>
              <a:gd name="connsiteY846" fmla="*/ 598889 h 672602"/>
              <a:gd name="connsiteX847" fmla="*/ 617347 w 1087740"/>
              <a:gd name="connsiteY847" fmla="*/ 605061 h 672602"/>
              <a:gd name="connsiteX848" fmla="*/ 646707 w 1087740"/>
              <a:gd name="connsiteY848" fmla="*/ 611329 h 672602"/>
              <a:gd name="connsiteX849" fmla="*/ 654942 w 1087740"/>
              <a:gd name="connsiteY849" fmla="*/ 631705 h 672602"/>
              <a:gd name="connsiteX850" fmla="*/ 636365 w 1087740"/>
              <a:gd name="connsiteY850" fmla="*/ 627614 h 672602"/>
              <a:gd name="connsiteX851" fmla="*/ 609597 w 1087740"/>
              <a:gd name="connsiteY851" fmla="*/ 620032 h 672602"/>
              <a:gd name="connsiteX852" fmla="*/ 594643 w 1087740"/>
              <a:gd name="connsiteY852" fmla="*/ 598854 h 672602"/>
              <a:gd name="connsiteX853" fmla="*/ 657895 w 1087740"/>
              <a:gd name="connsiteY853" fmla="*/ 647382 h 672602"/>
              <a:gd name="connsiteX854" fmla="*/ 635968 w 1087740"/>
              <a:gd name="connsiteY854" fmla="*/ 641210 h 672602"/>
              <a:gd name="connsiteX855" fmla="*/ 623624 w 1087740"/>
              <a:gd name="connsiteY855" fmla="*/ 633275 h 672602"/>
              <a:gd name="connsiteX856" fmla="*/ 634645 w 1087740"/>
              <a:gd name="connsiteY856" fmla="*/ 636140 h 672602"/>
              <a:gd name="connsiteX857" fmla="*/ 660488 w 1087740"/>
              <a:gd name="connsiteY857" fmla="*/ 641624 h 672602"/>
              <a:gd name="connsiteX858" fmla="*/ 665963 w 1087740"/>
              <a:gd name="connsiteY858" fmla="*/ 649251 h 672602"/>
              <a:gd name="connsiteX859" fmla="*/ 657895 w 1087740"/>
              <a:gd name="connsiteY859" fmla="*/ 647364 h 672602"/>
              <a:gd name="connsiteX860" fmla="*/ 657181 w 1087740"/>
              <a:gd name="connsiteY860" fmla="*/ 613084 h 672602"/>
              <a:gd name="connsiteX861" fmla="*/ 715267 w 1087740"/>
              <a:gd name="connsiteY861" fmla="*/ 619379 h 672602"/>
              <a:gd name="connsiteX862" fmla="*/ 718079 w 1087740"/>
              <a:gd name="connsiteY862" fmla="*/ 639737 h 672602"/>
              <a:gd name="connsiteX863" fmla="*/ 666430 w 1087740"/>
              <a:gd name="connsiteY863" fmla="*/ 633777 h 672602"/>
              <a:gd name="connsiteX864" fmla="*/ 657181 w 1087740"/>
              <a:gd name="connsiteY864" fmla="*/ 613066 h 672602"/>
              <a:gd name="connsiteX865" fmla="*/ 681771 w 1087740"/>
              <a:gd name="connsiteY865" fmla="*/ 652345 h 672602"/>
              <a:gd name="connsiteX866" fmla="*/ 673096 w 1087740"/>
              <a:gd name="connsiteY866" fmla="*/ 643731 h 672602"/>
              <a:gd name="connsiteX867" fmla="*/ 719825 w 1087740"/>
              <a:gd name="connsiteY867" fmla="*/ 648642 h 672602"/>
              <a:gd name="connsiteX868" fmla="*/ 722056 w 1087740"/>
              <a:gd name="connsiteY868" fmla="*/ 657124 h 672602"/>
              <a:gd name="connsiteX869" fmla="*/ 681771 w 1087740"/>
              <a:gd name="connsiteY869" fmla="*/ 652301 h 672602"/>
              <a:gd name="connsiteX870" fmla="*/ 774965 w 1087740"/>
              <a:gd name="connsiteY870" fmla="*/ 657362 h 672602"/>
              <a:gd name="connsiteX871" fmla="*/ 731975 w 1087740"/>
              <a:gd name="connsiteY871" fmla="*/ 657680 h 672602"/>
              <a:gd name="connsiteX872" fmla="*/ 729409 w 1087740"/>
              <a:gd name="connsiteY872" fmla="*/ 649083 h 672602"/>
              <a:gd name="connsiteX873" fmla="*/ 778095 w 1087740"/>
              <a:gd name="connsiteY873" fmla="*/ 648801 h 672602"/>
              <a:gd name="connsiteX874" fmla="*/ 774965 w 1087740"/>
              <a:gd name="connsiteY874" fmla="*/ 657345 h 672602"/>
              <a:gd name="connsiteX875" fmla="*/ 780256 w 1087740"/>
              <a:gd name="connsiteY875" fmla="*/ 639861 h 672602"/>
              <a:gd name="connsiteX876" fmla="*/ 727637 w 1087740"/>
              <a:gd name="connsiteY876" fmla="*/ 640222 h 672602"/>
              <a:gd name="connsiteX877" fmla="*/ 724833 w 1087740"/>
              <a:gd name="connsiteY877" fmla="*/ 619864 h 672602"/>
              <a:gd name="connsiteX878" fmla="*/ 783668 w 1087740"/>
              <a:gd name="connsiteY878" fmla="*/ 619494 h 672602"/>
              <a:gd name="connsiteX879" fmla="*/ 780256 w 1087740"/>
              <a:gd name="connsiteY879" fmla="*/ 639843 h 672602"/>
              <a:gd name="connsiteX880" fmla="*/ 723934 w 1087740"/>
              <a:gd name="connsiteY880" fmla="*/ 610862 h 672602"/>
              <a:gd name="connsiteX881" fmla="*/ 721747 w 1087740"/>
              <a:gd name="connsiteY881" fmla="*/ 579342 h 672602"/>
              <a:gd name="connsiteX882" fmla="*/ 787415 w 1087740"/>
              <a:gd name="connsiteY882" fmla="*/ 578901 h 672602"/>
              <a:gd name="connsiteX883" fmla="*/ 784770 w 1087740"/>
              <a:gd name="connsiteY883" fmla="*/ 610492 h 672602"/>
              <a:gd name="connsiteX884" fmla="*/ 723934 w 1087740"/>
              <a:gd name="connsiteY884" fmla="*/ 610862 h 672602"/>
              <a:gd name="connsiteX885" fmla="*/ 823273 w 1087740"/>
              <a:gd name="connsiteY885" fmla="*/ 651728 h 672602"/>
              <a:gd name="connsiteX886" fmla="*/ 785202 w 1087740"/>
              <a:gd name="connsiteY886" fmla="*/ 656683 h 672602"/>
              <a:gd name="connsiteX887" fmla="*/ 787900 w 1087740"/>
              <a:gd name="connsiteY887" fmla="*/ 648228 h 672602"/>
              <a:gd name="connsiteX888" fmla="*/ 832284 w 1087740"/>
              <a:gd name="connsiteY888" fmla="*/ 643114 h 672602"/>
              <a:gd name="connsiteX889" fmla="*/ 823273 w 1087740"/>
              <a:gd name="connsiteY889" fmla="*/ 651693 h 672602"/>
              <a:gd name="connsiteX890" fmla="*/ 789989 w 1087740"/>
              <a:gd name="connsiteY890" fmla="*/ 639252 h 672602"/>
              <a:gd name="connsiteX891" fmla="*/ 793287 w 1087740"/>
              <a:gd name="connsiteY891" fmla="*/ 618903 h 672602"/>
              <a:gd name="connsiteX892" fmla="*/ 848833 w 1087740"/>
              <a:gd name="connsiteY892" fmla="*/ 612282 h 672602"/>
              <a:gd name="connsiteX893" fmla="*/ 839231 w 1087740"/>
              <a:gd name="connsiteY893" fmla="*/ 633019 h 672602"/>
              <a:gd name="connsiteX894" fmla="*/ 789989 w 1087740"/>
              <a:gd name="connsiteY894" fmla="*/ 639217 h 672602"/>
              <a:gd name="connsiteX895" fmla="*/ 866828 w 1087740"/>
              <a:gd name="connsiteY895" fmla="*/ 640769 h 672602"/>
              <a:gd name="connsiteX896" fmla="*/ 839496 w 1087740"/>
              <a:gd name="connsiteY896" fmla="*/ 648378 h 672602"/>
              <a:gd name="connsiteX897" fmla="*/ 845051 w 1087740"/>
              <a:gd name="connsiteY897" fmla="*/ 640839 h 672602"/>
              <a:gd name="connsiteX898" fmla="*/ 878484 w 1087740"/>
              <a:gd name="connsiteY898" fmla="*/ 633081 h 672602"/>
              <a:gd name="connsiteX899" fmla="*/ 866828 w 1087740"/>
              <a:gd name="connsiteY899" fmla="*/ 640734 h 672602"/>
              <a:gd name="connsiteX900" fmla="*/ 892609 w 1087740"/>
              <a:gd name="connsiteY900" fmla="*/ 619732 h 672602"/>
              <a:gd name="connsiteX901" fmla="*/ 850870 w 1087740"/>
              <a:gd name="connsiteY901" fmla="*/ 630753 h 672602"/>
              <a:gd name="connsiteX902" fmla="*/ 859422 w 1087740"/>
              <a:gd name="connsiteY902" fmla="*/ 610395 h 672602"/>
              <a:gd name="connsiteX903" fmla="*/ 907562 w 1087740"/>
              <a:gd name="connsiteY903" fmla="*/ 598598 h 672602"/>
              <a:gd name="connsiteX904" fmla="*/ 892609 w 1087740"/>
              <a:gd name="connsiteY904" fmla="*/ 619679 h 672602"/>
              <a:gd name="connsiteX905" fmla="*/ 938201 w 1087740"/>
              <a:gd name="connsiteY905" fmla="*/ 600476 h 672602"/>
              <a:gd name="connsiteX906" fmla="*/ 908355 w 1087740"/>
              <a:gd name="connsiteY906" fmla="*/ 614186 h 672602"/>
              <a:gd name="connsiteX907" fmla="*/ 919994 w 1087740"/>
              <a:gd name="connsiteY907" fmla="*/ 594630 h 672602"/>
              <a:gd name="connsiteX908" fmla="*/ 955905 w 1087740"/>
              <a:gd name="connsiteY908" fmla="*/ 580276 h 672602"/>
              <a:gd name="connsiteX909" fmla="*/ 938201 w 1087740"/>
              <a:gd name="connsiteY909" fmla="*/ 600441 h 672602"/>
              <a:gd name="connsiteX910" fmla="*/ 965453 w 1087740"/>
              <a:gd name="connsiteY910" fmla="*/ 581960 h 672602"/>
              <a:gd name="connsiteX911" fmla="*/ 972092 w 1087740"/>
              <a:gd name="connsiteY911" fmla="*/ 572006 h 672602"/>
              <a:gd name="connsiteX912" fmla="*/ 983025 w 1087740"/>
              <a:gd name="connsiteY912" fmla="*/ 565561 h 672602"/>
              <a:gd name="connsiteX913" fmla="*/ 965453 w 1087740"/>
              <a:gd name="connsiteY913" fmla="*/ 581952 h 672602"/>
              <a:gd name="connsiteX914" fmla="*/ 1006011 w 1087740"/>
              <a:gd name="connsiteY914" fmla="*/ 537100 h 672602"/>
              <a:gd name="connsiteX915" fmla="*/ 1004768 w 1087740"/>
              <a:gd name="connsiteY915" fmla="*/ 538255 h 672602"/>
              <a:gd name="connsiteX916" fmla="*/ 980424 w 1087740"/>
              <a:gd name="connsiteY916" fmla="*/ 556771 h 672602"/>
              <a:gd name="connsiteX917" fmla="*/ 992600 w 1087740"/>
              <a:gd name="connsiteY917" fmla="*/ 526890 h 672602"/>
              <a:gd name="connsiteX918" fmla="*/ 1022119 w 1087740"/>
              <a:gd name="connsiteY918" fmla="*/ 507493 h 672602"/>
              <a:gd name="connsiteX919" fmla="*/ 1006046 w 1087740"/>
              <a:gd name="connsiteY919" fmla="*/ 537091 h 672602"/>
              <a:gd name="connsiteX920" fmla="*/ 1029058 w 1087740"/>
              <a:gd name="connsiteY920" fmla="*/ 490018 h 672602"/>
              <a:gd name="connsiteX921" fmla="*/ 1028265 w 1087740"/>
              <a:gd name="connsiteY921" fmla="*/ 490900 h 672602"/>
              <a:gd name="connsiteX922" fmla="*/ 996295 w 1087740"/>
              <a:gd name="connsiteY922" fmla="*/ 514441 h 672602"/>
              <a:gd name="connsiteX923" fmla="*/ 1003815 w 1087740"/>
              <a:gd name="connsiteY923" fmla="*/ 473072 h 672602"/>
              <a:gd name="connsiteX924" fmla="*/ 1039383 w 1087740"/>
              <a:gd name="connsiteY924" fmla="*/ 448932 h 672602"/>
              <a:gd name="connsiteX925" fmla="*/ 1029093 w 1087740"/>
              <a:gd name="connsiteY925" fmla="*/ 490010 h 672602"/>
              <a:gd name="connsiteX926" fmla="*/ 1041208 w 1087740"/>
              <a:gd name="connsiteY926" fmla="*/ 435301 h 672602"/>
              <a:gd name="connsiteX927" fmla="*/ 1040670 w 1087740"/>
              <a:gd name="connsiteY927" fmla="*/ 435812 h 672602"/>
              <a:gd name="connsiteX928" fmla="*/ 1004732 w 1087740"/>
              <a:gd name="connsiteY928" fmla="*/ 461884 h 672602"/>
              <a:gd name="connsiteX929" fmla="*/ 1005614 w 1087740"/>
              <a:gd name="connsiteY929" fmla="*/ 438466 h 672602"/>
              <a:gd name="connsiteX930" fmla="*/ 1004600 w 1087740"/>
              <a:gd name="connsiteY930" fmla="*/ 411875 h 672602"/>
              <a:gd name="connsiteX931" fmla="*/ 1042045 w 1087740"/>
              <a:gd name="connsiteY931" fmla="*/ 386085 h 672602"/>
              <a:gd name="connsiteX932" fmla="*/ 1042777 w 1087740"/>
              <a:gd name="connsiteY932" fmla="*/ 406117 h 672602"/>
              <a:gd name="connsiteX933" fmla="*/ 1041243 w 1087740"/>
              <a:gd name="connsiteY933" fmla="*/ 435292 h 672602"/>
              <a:gd name="connsiteX934" fmla="*/ 1060190 w 1087740"/>
              <a:gd name="connsiteY934" fmla="*/ 440538 h 672602"/>
              <a:gd name="connsiteX935" fmla="*/ 1053137 w 1087740"/>
              <a:gd name="connsiteY935" fmla="*/ 459415 h 672602"/>
              <a:gd name="connsiteX936" fmla="*/ 1042865 w 1087740"/>
              <a:gd name="connsiteY936" fmla="*/ 475153 h 672602"/>
              <a:gd name="connsiteX937" fmla="*/ 1049734 w 1087740"/>
              <a:gd name="connsiteY937" fmla="*/ 439683 h 672602"/>
              <a:gd name="connsiteX938" fmla="*/ 1064810 w 1087740"/>
              <a:gd name="connsiteY938" fmla="*/ 422631 h 672602"/>
              <a:gd name="connsiteX939" fmla="*/ 1060270 w 1087740"/>
              <a:gd name="connsiteY939" fmla="*/ 440529 h 672602"/>
              <a:gd name="connsiteX940" fmla="*/ 1068831 w 1087740"/>
              <a:gd name="connsiteY940" fmla="*/ 399099 h 672602"/>
              <a:gd name="connsiteX941" fmla="*/ 1051065 w 1087740"/>
              <a:gd name="connsiteY941" fmla="*/ 425338 h 672602"/>
              <a:gd name="connsiteX942" fmla="*/ 1051753 w 1087740"/>
              <a:gd name="connsiteY942" fmla="*/ 405579 h 672602"/>
              <a:gd name="connsiteX943" fmla="*/ 1050457 w 1087740"/>
              <a:gd name="connsiteY943" fmla="*/ 378379 h 672602"/>
              <a:gd name="connsiteX944" fmla="*/ 1070065 w 1087740"/>
              <a:gd name="connsiteY944" fmla="*/ 354697 h 672602"/>
              <a:gd name="connsiteX945" fmla="*/ 1070489 w 1087740"/>
              <a:gd name="connsiteY945" fmla="*/ 369051 h 672602"/>
              <a:gd name="connsiteX946" fmla="*/ 1068866 w 1087740"/>
              <a:gd name="connsiteY946" fmla="*/ 399064 h 672602"/>
              <a:gd name="connsiteX947" fmla="*/ 1064837 w 1087740"/>
              <a:gd name="connsiteY947" fmla="*/ 280398 h 672602"/>
              <a:gd name="connsiteX948" fmla="*/ 1069483 w 1087740"/>
              <a:gd name="connsiteY948" fmla="*/ 266423 h 672602"/>
              <a:gd name="connsiteX949" fmla="*/ 1072366 w 1087740"/>
              <a:gd name="connsiteY949" fmla="*/ 278766 h 672602"/>
              <a:gd name="connsiteX950" fmla="*/ 1076228 w 1087740"/>
              <a:gd name="connsiteY950" fmla="*/ 307245 h 672602"/>
              <a:gd name="connsiteX951" fmla="*/ 1074862 w 1087740"/>
              <a:gd name="connsiteY951" fmla="*/ 320303 h 672602"/>
              <a:gd name="connsiteX952" fmla="*/ 1064872 w 1087740"/>
              <a:gd name="connsiteY952" fmla="*/ 280362 h 67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Lst>
            <a:rect l="l" t="t" r="r" b="b"/>
            <a:pathLst>
              <a:path w="1087740" h="672602">
                <a:moveTo>
                  <a:pt x="1068954" y="227250"/>
                </a:moveTo>
                <a:cubicBezTo>
                  <a:pt x="1009000" y="51495"/>
                  <a:pt x="817912" y="-42375"/>
                  <a:pt x="642157" y="17584"/>
                </a:cubicBezTo>
                <a:cubicBezTo>
                  <a:pt x="598681" y="32416"/>
                  <a:pt x="558697" y="56002"/>
                  <a:pt x="524691" y="86885"/>
                </a:cubicBezTo>
                <a:cubicBezTo>
                  <a:pt x="530342" y="81234"/>
                  <a:pt x="536153" y="75758"/>
                  <a:pt x="542210" y="70539"/>
                </a:cubicBezTo>
                <a:cubicBezTo>
                  <a:pt x="483198" y="24357"/>
                  <a:pt x="410407" y="-697"/>
                  <a:pt x="335472" y="-613"/>
                </a:cubicBezTo>
                <a:cubicBezTo>
                  <a:pt x="149746" y="-613"/>
                  <a:pt x="-829" y="149961"/>
                  <a:pt x="-829" y="335688"/>
                </a:cubicBezTo>
                <a:cubicBezTo>
                  <a:pt x="-829" y="521415"/>
                  <a:pt x="149746" y="671989"/>
                  <a:pt x="335472" y="671989"/>
                </a:cubicBezTo>
                <a:cubicBezTo>
                  <a:pt x="410830" y="672078"/>
                  <a:pt x="484010" y="646729"/>
                  <a:pt x="543171" y="600061"/>
                </a:cubicBezTo>
                <a:cubicBezTo>
                  <a:pt x="561616" y="614495"/>
                  <a:pt x="581506" y="626988"/>
                  <a:pt x="602526" y="637330"/>
                </a:cubicBezTo>
                <a:cubicBezTo>
                  <a:pt x="769111" y="719221"/>
                  <a:pt x="970541" y="650564"/>
                  <a:pt x="1052440" y="483979"/>
                </a:cubicBezTo>
                <a:cubicBezTo>
                  <a:pt x="1091763" y="403983"/>
                  <a:pt x="1097697" y="311629"/>
                  <a:pt x="1068937" y="227250"/>
                </a:cubicBezTo>
                <a:close/>
                <a:moveTo>
                  <a:pt x="1044990" y="205639"/>
                </a:moveTo>
                <a:cubicBezTo>
                  <a:pt x="1051911" y="218021"/>
                  <a:pt x="1057845" y="230935"/>
                  <a:pt x="1062721" y="244257"/>
                </a:cubicBezTo>
                <a:cubicBezTo>
                  <a:pt x="1063135" y="251924"/>
                  <a:pt x="1062236" y="259603"/>
                  <a:pt x="1060076" y="266970"/>
                </a:cubicBezTo>
                <a:cubicBezTo>
                  <a:pt x="1054398" y="252127"/>
                  <a:pt x="1047617" y="237730"/>
                  <a:pt x="1039797" y="223899"/>
                </a:cubicBezTo>
                <a:cubicBezTo>
                  <a:pt x="1042239" y="218038"/>
                  <a:pt x="1043985" y="211908"/>
                  <a:pt x="1044990" y="205639"/>
                </a:cubicBezTo>
                <a:close/>
                <a:moveTo>
                  <a:pt x="719940" y="518682"/>
                </a:moveTo>
                <a:cubicBezTo>
                  <a:pt x="719790" y="510094"/>
                  <a:pt x="719781" y="501216"/>
                  <a:pt x="719763" y="491967"/>
                </a:cubicBezTo>
                <a:cubicBezTo>
                  <a:pt x="719763" y="483811"/>
                  <a:pt x="719763" y="475532"/>
                  <a:pt x="719913" y="467191"/>
                </a:cubicBezTo>
                <a:cubicBezTo>
                  <a:pt x="743013" y="468188"/>
                  <a:pt x="766484" y="468073"/>
                  <a:pt x="789663" y="466724"/>
                </a:cubicBezTo>
                <a:cubicBezTo>
                  <a:pt x="789751" y="475047"/>
                  <a:pt x="789848" y="483326"/>
                  <a:pt x="789831" y="491473"/>
                </a:cubicBezTo>
                <a:cubicBezTo>
                  <a:pt x="789831" y="500722"/>
                  <a:pt x="789743" y="509618"/>
                  <a:pt x="789681" y="518223"/>
                </a:cubicBezTo>
                <a:cubicBezTo>
                  <a:pt x="766457" y="519546"/>
                  <a:pt x="743181" y="519696"/>
                  <a:pt x="719940" y="518682"/>
                </a:cubicBezTo>
                <a:close/>
                <a:moveTo>
                  <a:pt x="789478" y="527499"/>
                </a:moveTo>
                <a:cubicBezTo>
                  <a:pt x="789196" y="542487"/>
                  <a:pt x="788720" y="556691"/>
                  <a:pt x="787988" y="569643"/>
                </a:cubicBezTo>
                <a:cubicBezTo>
                  <a:pt x="765796" y="570939"/>
                  <a:pt x="743551" y="571089"/>
                  <a:pt x="721341" y="570102"/>
                </a:cubicBezTo>
                <a:cubicBezTo>
                  <a:pt x="720742" y="557106"/>
                  <a:pt x="720310" y="542955"/>
                  <a:pt x="720107" y="527975"/>
                </a:cubicBezTo>
                <a:cubicBezTo>
                  <a:pt x="743084" y="529006"/>
                  <a:pt x="766378" y="528865"/>
                  <a:pt x="789443" y="527534"/>
                </a:cubicBezTo>
                <a:close/>
                <a:moveTo>
                  <a:pt x="425245" y="308594"/>
                </a:moveTo>
                <a:lnTo>
                  <a:pt x="425439" y="305614"/>
                </a:lnTo>
                <a:cubicBezTo>
                  <a:pt x="425572" y="303983"/>
                  <a:pt x="425695" y="302343"/>
                  <a:pt x="425854" y="300835"/>
                </a:cubicBezTo>
                <a:cubicBezTo>
                  <a:pt x="427361" y="289850"/>
                  <a:pt x="429566" y="278973"/>
                  <a:pt x="432449" y="268266"/>
                </a:cubicBezTo>
                <a:cubicBezTo>
                  <a:pt x="433833" y="273661"/>
                  <a:pt x="435737" y="278908"/>
                  <a:pt x="438144" y="283933"/>
                </a:cubicBezTo>
                <a:cubicBezTo>
                  <a:pt x="433727" y="297638"/>
                  <a:pt x="430306" y="311647"/>
                  <a:pt x="427926" y="325848"/>
                </a:cubicBezTo>
                <a:cubicBezTo>
                  <a:pt x="426321" y="320231"/>
                  <a:pt x="425413" y="314434"/>
                  <a:pt x="425245" y="308594"/>
                </a:cubicBezTo>
                <a:close/>
                <a:moveTo>
                  <a:pt x="425431" y="344170"/>
                </a:moveTo>
                <a:cubicBezTo>
                  <a:pt x="425175" y="347265"/>
                  <a:pt x="424910" y="350342"/>
                  <a:pt x="424672" y="353410"/>
                </a:cubicBezTo>
                <a:cubicBezTo>
                  <a:pt x="424470" y="349469"/>
                  <a:pt x="424284" y="345475"/>
                  <a:pt x="424196" y="341542"/>
                </a:cubicBezTo>
                <a:cubicBezTo>
                  <a:pt x="424628" y="342442"/>
                  <a:pt x="425069" y="343323"/>
                  <a:pt x="425457" y="344170"/>
                </a:cubicBezTo>
                <a:close/>
                <a:moveTo>
                  <a:pt x="493347" y="157676"/>
                </a:moveTo>
                <a:cubicBezTo>
                  <a:pt x="494299" y="163767"/>
                  <a:pt x="496080" y="169700"/>
                  <a:pt x="498637" y="175309"/>
                </a:cubicBezTo>
                <a:cubicBezTo>
                  <a:pt x="487677" y="188554"/>
                  <a:pt x="477706" y="202577"/>
                  <a:pt x="468783" y="217269"/>
                </a:cubicBezTo>
                <a:cubicBezTo>
                  <a:pt x="466156" y="210317"/>
                  <a:pt x="464745" y="202965"/>
                  <a:pt x="464613" y="195535"/>
                </a:cubicBezTo>
                <a:cubicBezTo>
                  <a:pt x="473103" y="182126"/>
                  <a:pt x="482714" y="169460"/>
                  <a:pt x="493347" y="157676"/>
                </a:cubicBezTo>
                <a:close/>
                <a:moveTo>
                  <a:pt x="467778" y="175389"/>
                </a:moveTo>
                <a:cubicBezTo>
                  <a:pt x="468739" y="172368"/>
                  <a:pt x="469920" y="169422"/>
                  <a:pt x="471305" y="166572"/>
                </a:cubicBezTo>
                <a:cubicBezTo>
                  <a:pt x="473888" y="162322"/>
                  <a:pt x="476515" y="158152"/>
                  <a:pt x="479143" y="154175"/>
                </a:cubicBezTo>
                <a:cubicBezTo>
                  <a:pt x="483780" y="147907"/>
                  <a:pt x="488639" y="141779"/>
                  <a:pt x="493752" y="135916"/>
                </a:cubicBezTo>
                <a:cubicBezTo>
                  <a:pt x="493144" y="139081"/>
                  <a:pt x="492765" y="142288"/>
                  <a:pt x="492632" y="145509"/>
                </a:cubicBezTo>
                <a:cubicBezTo>
                  <a:pt x="483727" y="154958"/>
                  <a:pt x="475404" y="164943"/>
                  <a:pt x="467716" y="175406"/>
                </a:cubicBezTo>
                <a:close/>
                <a:moveTo>
                  <a:pt x="799291" y="466081"/>
                </a:moveTo>
                <a:cubicBezTo>
                  <a:pt x="821659" y="464520"/>
                  <a:pt x="843940" y="461804"/>
                  <a:pt x="866026" y="457943"/>
                </a:cubicBezTo>
                <a:cubicBezTo>
                  <a:pt x="866264" y="466142"/>
                  <a:pt x="866440" y="474280"/>
                  <a:pt x="866467" y="482127"/>
                </a:cubicBezTo>
                <a:cubicBezTo>
                  <a:pt x="866467" y="491403"/>
                  <a:pt x="866255" y="500528"/>
                  <a:pt x="865902" y="509336"/>
                </a:cubicBezTo>
                <a:cubicBezTo>
                  <a:pt x="843869" y="513242"/>
                  <a:pt x="821642" y="515993"/>
                  <a:pt x="799318" y="517580"/>
                </a:cubicBezTo>
                <a:cubicBezTo>
                  <a:pt x="799476" y="509169"/>
                  <a:pt x="799494" y="500431"/>
                  <a:pt x="799485" y="491358"/>
                </a:cubicBezTo>
                <a:cubicBezTo>
                  <a:pt x="799467" y="483062"/>
                  <a:pt x="799423" y="474642"/>
                  <a:pt x="799291" y="466098"/>
                </a:cubicBezTo>
                <a:close/>
                <a:moveTo>
                  <a:pt x="506334" y="349266"/>
                </a:moveTo>
                <a:cubicBezTo>
                  <a:pt x="502287" y="366565"/>
                  <a:pt x="499377" y="384110"/>
                  <a:pt x="497605" y="401788"/>
                </a:cubicBezTo>
                <a:cubicBezTo>
                  <a:pt x="484883" y="394541"/>
                  <a:pt x="472936" y="386006"/>
                  <a:pt x="461968" y="376307"/>
                </a:cubicBezTo>
                <a:cubicBezTo>
                  <a:pt x="463810" y="359088"/>
                  <a:pt x="466993" y="342036"/>
                  <a:pt x="471499" y="325311"/>
                </a:cubicBezTo>
                <a:cubicBezTo>
                  <a:pt x="482317" y="334389"/>
                  <a:pt x="493981" y="342415"/>
                  <a:pt x="506334" y="349266"/>
                </a:cubicBezTo>
                <a:close/>
                <a:moveTo>
                  <a:pt x="474320" y="315427"/>
                </a:moveTo>
                <a:cubicBezTo>
                  <a:pt x="479531" y="298347"/>
                  <a:pt x="485985" y="281669"/>
                  <a:pt x="493611" y="265524"/>
                </a:cubicBezTo>
                <a:cubicBezTo>
                  <a:pt x="503486" y="273869"/>
                  <a:pt x="514137" y="281250"/>
                  <a:pt x="525414" y="287566"/>
                </a:cubicBezTo>
                <a:cubicBezTo>
                  <a:pt x="518827" y="304646"/>
                  <a:pt x="513238" y="322091"/>
                  <a:pt x="508662" y="339814"/>
                </a:cubicBezTo>
                <a:cubicBezTo>
                  <a:pt x="496415" y="332879"/>
                  <a:pt x="484909" y="324707"/>
                  <a:pt x="474320" y="315427"/>
                </a:cubicBezTo>
                <a:close/>
                <a:moveTo>
                  <a:pt x="505673" y="416821"/>
                </a:moveTo>
                <a:cubicBezTo>
                  <a:pt x="507524" y="417782"/>
                  <a:pt x="509393" y="418716"/>
                  <a:pt x="511271" y="419642"/>
                </a:cubicBezTo>
                <a:cubicBezTo>
                  <a:pt x="526075" y="426854"/>
                  <a:pt x="541328" y="433106"/>
                  <a:pt x="556943" y="438343"/>
                </a:cubicBezTo>
                <a:cubicBezTo>
                  <a:pt x="556458" y="447036"/>
                  <a:pt x="556211" y="455827"/>
                  <a:pt x="556246" y="464458"/>
                </a:cubicBezTo>
                <a:cubicBezTo>
                  <a:pt x="556246" y="472834"/>
                  <a:pt x="556458" y="481210"/>
                  <a:pt x="556943" y="489304"/>
                </a:cubicBezTo>
                <a:cubicBezTo>
                  <a:pt x="542703" y="484402"/>
                  <a:pt x="528773" y="478636"/>
                  <a:pt x="515230" y="472041"/>
                </a:cubicBezTo>
                <a:cubicBezTo>
                  <a:pt x="512179" y="470533"/>
                  <a:pt x="509155" y="468990"/>
                  <a:pt x="506228" y="467429"/>
                </a:cubicBezTo>
                <a:cubicBezTo>
                  <a:pt x="505426" y="458198"/>
                  <a:pt x="504976" y="448641"/>
                  <a:pt x="504950" y="439022"/>
                </a:cubicBezTo>
                <a:cubicBezTo>
                  <a:pt x="504950" y="431677"/>
                  <a:pt x="505205" y="424245"/>
                  <a:pt x="505690" y="416794"/>
                </a:cubicBezTo>
                <a:close/>
                <a:moveTo>
                  <a:pt x="511642" y="480514"/>
                </a:moveTo>
                <a:cubicBezTo>
                  <a:pt x="526551" y="487779"/>
                  <a:pt x="541919" y="494056"/>
                  <a:pt x="557648" y="499320"/>
                </a:cubicBezTo>
                <a:cubicBezTo>
                  <a:pt x="558812" y="513498"/>
                  <a:pt x="560866" y="527587"/>
                  <a:pt x="563820" y="541509"/>
                </a:cubicBezTo>
                <a:cubicBezTo>
                  <a:pt x="550718" y="536950"/>
                  <a:pt x="537907" y="531616"/>
                  <a:pt x="525440" y="525533"/>
                </a:cubicBezTo>
                <a:cubicBezTo>
                  <a:pt x="522319" y="523998"/>
                  <a:pt x="519268" y="522447"/>
                  <a:pt x="516376" y="520877"/>
                </a:cubicBezTo>
                <a:cubicBezTo>
                  <a:pt x="512224" y="506991"/>
                  <a:pt x="509235" y="492787"/>
                  <a:pt x="507445" y="478407"/>
                </a:cubicBezTo>
                <a:cubicBezTo>
                  <a:pt x="508829" y="479103"/>
                  <a:pt x="510240" y="479800"/>
                  <a:pt x="511642" y="480487"/>
                </a:cubicBezTo>
                <a:close/>
                <a:moveTo>
                  <a:pt x="557489" y="428653"/>
                </a:moveTo>
                <a:cubicBezTo>
                  <a:pt x="542959" y="423680"/>
                  <a:pt x="528746" y="417817"/>
                  <a:pt x="514939" y="411090"/>
                </a:cubicBezTo>
                <a:cubicBezTo>
                  <a:pt x="512056" y="409670"/>
                  <a:pt x="509182" y="408198"/>
                  <a:pt x="506404" y="406734"/>
                </a:cubicBezTo>
                <a:cubicBezTo>
                  <a:pt x="508009" y="388951"/>
                  <a:pt x="510822" y="371308"/>
                  <a:pt x="514807" y="353904"/>
                </a:cubicBezTo>
                <a:cubicBezTo>
                  <a:pt x="516738" y="354909"/>
                  <a:pt x="518757" y="355932"/>
                  <a:pt x="520794" y="356928"/>
                </a:cubicBezTo>
                <a:cubicBezTo>
                  <a:pt x="534839" y="363770"/>
                  <a:pt x="549298" y="369703"/>
                  <a:pt x="564102" y="374694"/>
                </a:cubicBezTo>
                <a:cubicBezTo>
                  <a:pt x="561025" y="392883"/>
                  <a:pt x="558812" y="411010"/>
                  <a:pt x="557533" y="428627"/>
                </a:cubicBezTo>
                <a:close/>
                <a:moveTo>
                  <a:pt x="524699" y="348420"/>
                </a:moveTo>
                <a:cubicBezTo>
                  <a:pt x="522116" y="347150"/>
                  <a:pt x="519559" y="345845"/>
                  <a:pt x="517011" y="344496"/>
                </a:cubicBezTo>
                <a:cubicBezTo>
                  <a:pt x="521516" y="326717"/>
                  <a:pt x="527036" y="309213"/>
                  <a:pt x="533560" y="292071"/>
                </a:cubicBezTo>
                <a:cubicBezTo>
                  <a:pt x="535500" y="293085"/>
                  <a:pt x="537440" y="294055"/>
                  <a:pt x="539397" y="295016"/>
                </a:cubicBezTo>
                <a:cubicBezTo>
                  <a:pt x="552120" y="301189"/>
                  <a:pt x="565222" y="306558"/>
                  <a:pt x="578614" y="311089"/>
                </a:cubicBezTo>
                <a:cubicBezTo>
                  <a:pt x="573545" y="329111"/>
                  <a:pt x="569251" y="347318"/>
                  <a:pt x="565839" y="365313"/>
                </a:cubicBezTo>
                <a:cubicBezTo>
                  <a:pt x="551802" y="360525"/>
                  <a:pt x="538075" y="354865"/>
                  <a:pt x="524743" y="348367"/>
                </a:cubicBezTo>
                <a:close/>
                <a:moveTo>
                  <a:pt x="625476" y="191030"/>
                </a:moveTo>
                <a:cubicBezTo>
                  <a:pt x="617373" y="206900"/>
                  <a:pt x="609694" y="223538"/>
                  <a:pt x="602790" y="240528"/>
                </a:cubicBezTo>
                <a:cubicBezTo>
                  <a:pt x="591610" y="236692"/>
                  <a:pt x="580669" y="232163"/>
                  <a:pt x="570053" y="226967"/>
                </a:cubicBezTo>
                <a:cubicBezTo>
                  <a:pt x="568501" y="226192"/>
                  <a:pt x="566941" y="225407"/>
                  <a:pt x="565469" y="224649"/>
                </a:cubicBezTo>
                <a:cubicBezTo>
                  <a:pt x="574559" y="208571"/>
                  <a:pt x="584566" y="193030"/>
                  <a:pt x="595446" y="178104"/>
                </a:cubicBezTo>
                <a:cubicBezTo>
                  <a:pt x="596768" y="178783"/>
                  <a:pt x="598003" y="179409"/>
                  <a:pt x="599334" y="180071"/>
                </a:cubicBezTo>
                <a:cubicBezTo>
                  <a:pt x="607842" y="184220"/>
                  <a:pt x="616580" y="187862"/>
                  <a:pt x="625520" y="190977"/>
                </a:cubicBezTo>
                <a:close/>
                <a:moveTo>
                  <a:pt x="601097" y="170513"/>
                </a:moveTo>
                <a:cubicBezTo>
                  <a:pt x="611995" y="156145"/>
                  <a:pt x="623739" y="142437"/>
                  <a:pt x="636259" y="129462"/>
                </a:cubicBezTo>
                <a:cubicBezTo>
                  <a:pt x="637035" y="129867"/>
                  <a:pt x="637881" y="130291"/>
                  <a:pt x="638745" y="130714"/>
                </a:cubicBezTo>
                <a:cubicBezTo>
                  <a:pt x="644485" y="133507"/>
                  <a:pt x="650375" y="135991"/>
                  <a:pt x="656379" y="138155"/>
                </a:cubicBezTo>
                <a:cubicBezTo>
                  <a:pt x="647192" y="152121"/>
                  <a:pt x="638296" y="167039"/>
                  <a:pt x="629928" y="182601"/>
                </a:cubicBezTo>
                <a:cubicBezTo>
                  <a:pt x="620944" y="179518"/>
                  <a:pt x="612162" y="175887"/>
                  <a:pt x="603619" y="171730"/>
                </a:cubicBezTo>
                <a:close/>
                <a:moveTo>
                  <a:pt x="565830" y="235476"/>
                </a:moveTo>
                <a:cubicBezTo>
                  <a:pt x="576675" y="240757"/>
                  <a:pt x="587846" y="245368"/>
                  <a:pt x="599255" y="249283"/>
                </a:cubicBezTo>
                <a:cubicBezTo>
                  <a:pt x="592519" y="266537"/>
                  <a:pt x="586426" y="284251"/>
                  <a:pt x="581180" y="302043"/>
                </a:cubicBezTo>
                <a:cubicBezTo>
                  <a:pt x="568290" y="297619"/>
                  <a:pt x="555691" y="292395"/>
                  <a:pt x="543453" y="286402"/>
                </a:cubicBezTo>
                <a:cubicBezTo>
                  <a:pt x="541257" y="285326"/>
                  <a:pt x="539159" y="284259"/>
                  <a:pt x="537078" y="283175"/>
                </a:cubicBezTo>
                <a:cubicBezTo>
                  <a:pt x="544096" y="265978"/>
                  <a:pt x="552040" y="249175"/>
                  <a:pt x="560884" y="232839"/>
                </a:cubicBezTo>
                <a:cubicBezTo>
                  <a:pt x="562550" y="233748"/>
                  <a:pt x="564172" y="234585"/>
                  <a:pt x="565892" y="235423"/>
                </a:cubicBezTo>
                <a:close/>
                <a:moveTo>
                  <a:pt x="573201" y="377709"/>
                </a:moveTo>
                <a:cubicBezTo>
                  <a:pt x="583208" y="380883"/>
                  <a:pt x="593621" y="383784"/>
                  <a:pt x="604368" y="386429"/>
                </a:cubicBezTo>
                <a:cubicBezTo>
                  <a:pt x="614340" y="388854"/>
                  <a:pt x="624788" y="391093"/>
                  <a:pt x="635386" y="393050"/>
                </a:cubicBezTo>
                <a:cubicBezTo>
                  <a:pt x="633455" y="411566"/>
                  <a:pt x="632150" y="430081"/>
                  <a:pt x="631357" y="447856"/>
                </a:cubicBezTo>
                <a:cubicBezTo>
                  <a:pt x="620856" y="445916"/>
                  <a:pt x="610399" y="443677"/>
                  <a:pt x="600260" y="441182"/>
                </a:cubicBezTo>
                <a:cubicBezTo>
                  <a:pt x="588798" y="438396"/>
                  <a:pt x="577556" y="435230"/>
                  <a:pt x="566817" y="431792"/>
                </a:cubicBezTo>
                <a:cubicBezTo>
                  <a:pt x="568061" y="414132"/>
                  <a:pt x="570185" y="395960"/>
                  <a:pt x="573263" y="377656"/>
                </a:cubicBezTo>
                <a:close/>
                <a:moveTo>
                  <a:pt x="566244" y="441437"/>
                </a:moveTo>
                <a:cubicBezTo>
                  <a:pt x="576507" y="444656"/>
                  <a:pt x="587273" y="447662"/>
                  <a:pt x="598276" y="450369"/>
                </a:cubicBezTo>
                <a:cubicBezTo>
                  <a:pt x="608944" y="452970"/>
                  <a:pt x="619930" y="455306"/>
                  <a:pt x="630978" y="457334"/>
                </a:cubicBezTo>
                <a:cubicBezTo>
                  <a:pt x="630748" y="466089"/>
                  <a:pt x="630590" y="474712"/>
                  <a:pt x="630590" y="483009"/>
                </a:cubicBezTo>
                <a:cubicBezTo>
                  <a:pt x="630590" y="491720"/>
                  <a:pt x="630784" y="500360"/>
                  <a:pt x="631075" y="508692"/>
                </a:cubicBezTo>
                <a:cubicBezTo>
                  <a:pt x="620671" y="506735"/>
                  <a:pt x="610390" y="504540"/>
                  <a:pt x="600418" y="502097"/>
                </a:cubicBezTo>
                <a:cubicBezTo>
                  <a:pt x="588807" y="499250"/>
                  <a:pt x="577495" y="496067"/>
                  <a:pt x="566553" y="492557"/>
                </a:cubicBezTo>
                <a:cubicBezTo>
                  <a:pt x="565945" y="483564"/>
                  <a:pt x="565671" y="474245"/>
                  <a:pt x="565671" y="464811"/>
                </a:cubicBezTo>
                <a:cubicBezTo>
                  <a:pt x="565689" y="457070"/>
                  <a:pt x="565945" y="449249"/>
                  <a:pt x="566306" y="441385"/>
                </a:cubicBezTo>
                <a:close/>
                <a:moveTo>
                  <a:pt x="598488" y="511170"/>
                </a:moveTo>
                <a:cubicBezTo>
                  <a:pt x="609235" y="513815"/>
                  <a:pt x="620309" y="516169"/>
                  <a:pt x="631533" y="518223"/>
                </a:cubicBezTo>
                <a:cubicBezTo>
                  <a:pt x="632265" y="533133"/>
                  <a:pt x="633631" y="547319"/>
                  <a:pt x="635439" y="560439"/>
                </a:cubicBezTo>
                <a:cubicBezTo>
                  <a:pt x="625661" y="558596"/>
                  <a:pt x="616095" y="556533"/>
                  <a:pt x="606908" y="554267"/>
                </a:cubicBezTo>
                <a:cubicBezTo>
                  <a:pt x="595640" y="551516"/>
                  <a:pt x="584557" y="548377"/>
                  <a:pt x="574162" y="545035"/>
                </a:cubicBezTo>
                <a:cubicBezTo>
                  <a:pt x="570908" y="531043"/>
                  <a:pt x="568643" y="516848"/>
                  <a:pt x="567382" y="502538"/>
                </a:cubicBezTo>
                <a:cubicBezTo>
                  <a:pt x="577459" y="505624"/>
                  <a:pt x="587951" y="508587"/>
                  <a:pt x="598549" y="511117"/>
                </a:cubicBezTo>
                <a:close/>
                <a:moveTo>
                  <a:pt x="606423" y="377224"/>
                </a:moveTo>
                <a:cubicBezTo>
                  <a:pt x="595587" y="374579"/>
                  <a:pt x="584918" y="371590"/>
                  <a:pt x="574841" y="368407"/>
                </a:cubicBezTo>
                <a:cubicBezTo>
                  <a:pt x="578165" y="350395"/>
                  <a:pt x="582370" y="332144"/>
                  <a:pt x="587458" y="314096"/>
                </a:cubicBezTo>
                <a:cubicBezTo>
                  <a:pt x="596627" y="316988"/>
                  <a:pt x="606264" y="319685"/>
                  <a:pt x="616148" y="322110"/>
                </a:cubicBezTo>
                <a:cubicBezTo>
                  <a:pt x="625255" y="324323"/>
                  <a:pt x="634663" y="326342"/>
                  <a:pt x="644088" y="328088"/>
                </a:cubicBezTo>
                <a:cubicBezTo>
                  <a:pt x="641011" y="346603"/>
                  <a:pt x="638428" y="365295"/>
                  <a:pt x="636373" y="383634"/>
                </a:cubicBezTo>
                <a:cubicBezTo>
                  <a:pt x="626331" y="381730"/>
                  <a:pt x="616227" y="379543"/>
                  <a:pt x="606520" y="377215"/>
                </a:cubicBezTo>
                <a:close/>
                <a:moveTo>
                  <a:pt x="640517" y="458992"/>
                </a:moveTo>
                <a:cubicBezTo>
                  <a:pt x="663556" y="462818"/>
                  <a:pt x="686788" y="465410"/>
                  <a:pt x="710109" y="466742"/>
                </a:cubicBezTo>
                <a:cubicBezTo>
                  <a:pt x="710012" y="475241"/>
                  <a:pt x="709959" y="483644"/>
                  <a:pt x="709959" y="491958"/>
                </a:cubicBezTo>
                <a:cubicBezTo>
                  <a:pt x="709959" y="501031"/>
                  <a:pt x="710021" y="509786"/>
                  <a:pt x="710144" y="518232"/>
                </a:cubicBezTo>
                <a:cubicBezTo>
                  <a:pt x="686868" y="516883"/>
                  <a:pt x="663671" y="514265"/>
                  <a:pt x="640676" y="510394"/>
                </a:cubicBezTo>
                <a:cubicBezTo>
                  <a:pt x="640403" y="501692"/>
                  <a:pt x="640226" y="492566"/>
                  <a:pt x="640156" y="483212"/>
                </a:cubicBezTo>
                <a:cubicBezTo>
                  <a:pt x="640279" y="475215"/>
                  <a:pt x="640385" y="467086"/>
                  <a:pt x="640588" y="458939"/>
                </a:cubicBezTo>
                <a:close/>
                <a:moveTo>
                  <a:pt x="640879" y="449558"/>
                </a:moveTo>
                <a:cubicBezTo>
                  <a:pt x="641593" y="431712"/>
                  <a:pt x="642968" y="413312"/>
                  <a:pt x="644820" y="394717"/>
                </a:cubicBezTo>
                <a:cubicBezTo>
                  <a:pt x="666889" y="398367"/>
                  <a:pt x="689142" y="400845"/>
                  <a:pt x="711475" y="402150"/>
                </a:cubicBezTo>
                <a:cubicBezTo>
                  <a:pt x="710876" y="420965"/>
                  <a:pt x="710408" y="439480"/>
                  <a:pt x="710179" y="457317"/>
                </a:cubicBezTo>
                <a:cubicBezTo>
                  <a:pt x="686991" y="455959"/>
                  <a:pt x="663891" y="453358"/>
                  <a:pt x="640976" y="449514"/>
                </a:cubicBezTo>
                <a:close/>
                <a:moveTo>
                  <a:pt x="645763" y="385301"/>
                </a:moveTo>
                <a:cubicBezTo>
                  <a:pt x="647800" y="366944"/>
                  <a:pt x="650375" y="348270"/>
                  <a:pt x="653469" y="329754"/>
                </a:cubicBezTo>
                <a:cubicBezTo>
                  <a:pt x="673554" y="333086"/>
                  <a:pt x="693806" y="335341"/>
                  <a:pt x="714138" y="336508"/>
                </a:cubicBezTo>
                <a:cubicBezTo>
                  <a:pt x="713177" y="355261"/>
                  <a:pt x="712375" y="374165"/>
                  <a:pt x="711749" y="392724"/>
                </a:cubicBezTo>
                <a:cubicBezTo>
                  <a:pt x="689671" y="391411"/>
                  <a:pt x="667682" y="388915"/>
                  <a:pt x="645878" y="385248"/>
                </a:cubicBezTo>
                <a:close/>
                <a:moveTo>
                  <a:pt x="645658" y="318742"/>
                </a:moveTo>
                <a:cubicBezTo>
                  <a:pt x="636409" y="317032"/>
                  <a:pt x="627266" y="315083"/>
                  <a:pt x="618325" y="312888"/>
                </a:cubicBezTo>
                <a:cubicBezTo>
                  <a:pt x="608627" y="310507"/>
                  <a:pt x="599131" y="307862"/>
                  <a:pt x="590059" y="304952"/>
                </a:cubicBezTo>
                <a:cubicBezTo>
                  <a:pt x="595296" y="287169"/>
                  <a:pt x="601300" y="269429"/>
                  <a:pt x="608045" y="252157"/>
                </a:cubicBezTo>
                <a:cubicBezTo>
                  <a:pt x="616033" y="254679"/>
                  <a:pt x="624391" y="257024"/>
                  <a:pt x="632979" y="259122"/>
                </a:cubicBezTo>
                <a:cubicBezTo>
                  <a:pt x="640606" y="260983"/>
                  <a:pt x="648594" y="262720"/>
                  <a:pt x="656688" y="264227"/>
                </a:cubicBezTo>
                <a:cubicBezTo>
                  <a:pt x="652685" y="282099"/>
                  <a:pt x="649017" y="300412"/>
                  <a:pt x="645755" y="318689"/>
                </a:cubicBezTo>
                <a:close/>
                <a:moveTo>
                  <a:pt x="635351" y="250050"/>
                </a:moveTo>
                <a:cubicBezTo>
                  <a:pt x="627204" y="248049"/>
                  <a:pt x="619181" y="245818"/>
                  <a:pt x="611598" y="243446"/>
                </a:cubicBezTo>
                <a:cubicBezTo>
                  <a:pt x="618484" y="226474"/>
                  <a:pt x="626084" y="209845"/>
                  <a:pt x="634187" y="193939"/>
                </a:cubicBezTo>
                <a:cubicBezTo>
                  <a:pt x="640658" y="195985"/>
                  <a:pt x="647412" y="197863"/>
                  <a:pt x="654351" y="199556"/>
                </a:cubicBezTo>
                <a:cubicBezTo>
                  <a:pt x="660250" y="201002"/>
                  <a:pt x="666386" y="202324"/>
                  <a:pt x="672611" y="203497"/>
                </a:cubicBezTo>
                <a:cubicBezTo>
                  <a:pt x="667709" y="220178"/>
                  <a:pt x="663080" y="237495"/>
                  <a:pt x="658795" y="255076"/>
                </a:cubicBezTo>
                <a:cubicBezTo>
                  <a:pt x="650983" y="253559"/>
                  <a:pt x="643083" y="251857"/>
                  <a:pt x="635448" y="249997"/>
                </a:cubicBezTo>
                <a:close/>
                <a:moveTo>
                  <a:pt x="656679" y="190483"/>
                </a:moveTo>
                <a:cubicBezTo>
                  <a:pt x="650507" y="188984"/>
                  <a:pt x="644441" y="187309"/>
                  <a:pt x="638622" y="185502"/>
                </a:cubicBezTo>
                <a:cubicBezTo>
                  <a:pt x="646963" y="169958"/>
                  <a:pt x="655832" y="155057"/>
                  <a:pt x="665019" y="141118"/>
                </a:cubicBezTo>
                <a:cubicBezTo>
                  <a:pt x="669648" y="142564"/>
                  <a:pt x="674506" y="143930"/>
                  <a:pt x="679373" y="145094"/>
                </a:cubicBezTo>
                <a:cubicBezTo>
                  <a:pt x="683279" y="146046"/>
                  <a:pt x="687308" y="146946"/>
                  <a:pt x="691373" y="147739"/>
                </a:cubicBezTo>
                <a:cubicBezTo>
                  <a:pt x="685757" y="162534"/>
                  <a:pt x="680370" y="178228"/>
                  <a:pt x="675370" y="194513"/>
                </a:cubicBezTo>
                <a:cubicBezTo>
                  <a:pt x="669137" y="193284"/>
                  <a:pt x="662939" y="191923"/>
                  <a:pt x="656776" y="190430"/>
                </a:cubicBezTo>
                <a:close/>
                <a:moveTo>
                  <a:pt x="700393" y="149361"/>
                </a:moveTo>
                <a:cubicBezTo>
                  <a:pt x="709659" y="150860"/>
                  <a:pt x="719296" y="152007"/>
                  <a:pt x="728994" y="152597"/>
                </a:cubicBezTo>
                <a:cubicBezTo>
                  <a:pt x="727231" y="167868"/>
                  <a:pt x="725529" y="183941"/>
                  <a:pt x="724004" y="200482"/>
                </a:cubicBezTo>
                <a:cubicBezTo>
                  <a:pt x="710620" y="199662"/>
                  <a:pt x="697351" y="198198"/>
                  <a:pt x="684487" y="196073"/>
                </a:cubicBezTo>
                <a:cubicBezTo>
                  <a:pt x="689601" y="179718"/>
                  <a:pt x="694900" y="164024"/>
                  <a:pt x="700490" y="149309"/>
                </a:cubicBezTo>
                <a:close/>
                <a:moveTo>
                  <a:pt x="898921" y="240237"/>
                </a:moveTo>
                <a:cubicBezTo>
                  <a:pt x="891921" y="223273"/>
                  <a:pt x="884250" y="206662"/>
                  <a:pt x="876051" y="190765"/>
                </a:cubicBezTo>
                <a:cubicBezTo>
                  <a:pt x="886216" y="187208"/>
                  <a:pt x="896118" y="182960"/>
                  <a:pt x="905702" y="178051"/>
                </a:cubicBezTo>
                <a:cubicBezTo>
                  <a:pt x="916573" y="192964"/>
                  <a:pt x="926580" y="208487"/>
                  <a:pt x="935679" y="224543"/>
                </a:cubicBezTo>
                <a:cubicBezTo>
                  <a:pt x="923829" y="230665"/>
                  <a:pt x="911538" y="235910"/>
                  <a:pt x="898921" y="240237"/>
                </a:cubicBezTo>
                <a:close/>
                <a:moveTo>
                  <a:pt x="940255" y="232787"/>
                </a:moveTo>
                <a:cubicBezTo>
                  <a:pt x="949160" y="249084"/>
                  <a:pt x="957104" y="265885"/>
                  <a:pt x="964060" y="283104"/>
                </a:cubicBezTo>
                <a:cubicBezTo>
                  <a:pt x="950059" y="290355"/>
                  <a:pt x="935547" y="296576"/>
                  <a:pt x="920637" y="301717"/>
                </a:cubicBezTo>
                <a:cubicBezTo>
                  <a:pt x="915294" y="283951"/>
                  <a:pt x="909228" y="266273"/>
                  <a:pt x="902387" y="248974"/>
                </a:cubicBezTo>
                <a:cubicBezTo>
                  <a:pt x="915391" y="244516"/>
                  <a:pt x="928061" y="239106"/>
                  <a:pt x="940272" y="232787"/>
                </a:cubicBezTo>
                <a:close/>
                <a:moveTo>
                  <a:pt x="872885" y="124904"/>
                </a:moveTo>
                <a:cubicBezTo>
                  <a:pt x="877981" y="121856"/>
                  <a:pt x="882813" y="118375"/>
                  <a:pt x="887318" y="114500"/>
                </a:cubicBezTo>
                <a:cubicBezTo>
                  <a:pt x="902087" y="125772"/>
                  <a:pt x="916079" y="138032"/>
                  <a:pt x="929198" y="151195"/>
                </a:cubicBezTo>
                <a:cubicBezTo>
                  <a:pt x="922621" y="156798"/>
                  <a:pt x="915541" y="161774"/>
                  <a:pt x="908038" y="166061"/>
                </a:cubicBezTo>
                <a:cubicBezTo>
                  <a:pt x="897140" y="151664"/>
                  <a:pt x="885414" y="137921"/>
                  <a:pt x="872903" y="124904"/>
                </a:cubicBezTo>
                <a:close/>
                <a:moveTo>
                  <a:pt x="900032" y="170416"/>
                </a:moveTo>
                <a:cubicBezTo>
                  <a:pt x="890854" y="175046"/>
                  <a:pt x="881367" y="179038"/>
                  <a:pt x="871642" y="182363"/>
                </a:cubicBezTo>
                <a:cubicBezTo>
                  <a:pt x="863354" y="166836"/>
                  <a:pt x="854458" y="151936"/>
                  <a:pt x="845121" y="137944"/>
                </a:cubicBezTo>
                <a:cubicBezTo>
                  <a:pt x="851901" y="135508"/>
                  <a:pt x="858531" y="132651"/>
                  <a:pt x="864959" y="129391"/>
                </a:cubicBezTo>
                <a:cubicBezTo>
                  <a:pt x="877444" y="142371"/>
                  <a:pt x="889161" y="156069"/>
                  <a:pt x="900050" y="170416"/>
                </a:cubicBezTo>
                <a:close/>
                <a:moveTo>
                  <a:pt x="862922" y="185281"/>
                </a:moveTo>
                <a:cubicBezTo>
                  <a:pt x="851751" y="188742"/>
                  <a:pt x="840395" y="191585"/>
                  <a:pt x="828916" y="193798"/>
                </a:cubicBezTo>
                <a:cubicBezTo>
                  <a:pt x="823626" y="177496"/>
                  <a:pt x="818018" y="161837"/>
                  <a:pt x="812217" y="147175"/>
                </a:cubicBezTo>
                <a:cubicBezTo>
                  <a:pt x="820363" y="145513"/>
                  <a:pt x="828422" y="143426"/>
                  <a:pt x="836357" y="140924"/>
                </a:cubicBezTo>
                <a:cubicBezTo>
                  <a:pt x="845668" y="154819"/>
                  <a:pt x="854564" y="169702"/>
                  <a:pt x="862940" y="185281"/>
                </a:cubicBezTo>
                <a:close/>
                <a:moveTo>
                  <a:pt x="819861" y="195447"/>
                </a:moveTo>
                <a:cubicBezTo>
                  <a:pt x="807641" y="197572"/>
                  <a:pt x="794936" y="199106"/>
                  <a:pt x="782045" y="200041"/>
                </a:cubicBezTo>
                <a:cubicBezTo>
                  <a:pt x="780150" y="183377"/>
                  <a:pt x="778043" y="167304"/>
                  <a:pt x="775935" y="152245"/>
                </a:cubicBezTo>
                <a:cubicBezTo>
                  <a:pt x="785228" y="151504"/>
                  <a:pt x="794345" y="150358"/>
                  <a:pt x="803268" y="148859"/>
                </a:cubicBezTo>
                <a:cubicBezTo>
                  <a:pt x="809043" y="163557"/>
                  <a:pt x="814641" y="179224"/>
                  <a:pt x="819878" y="195447"/>
                </a:cubicBezTo>
                <a:close/>
                <a:moveTo>
                  <a:pt x="784064" y="327100"/>
                </a:moveTo>
                <a:cubicBezTo>
                  <a:pt x="764191" y="328211"/>
                  <a:pt x="744115" y="328352"/>
                  <a:pt x="724242" y="327506"/>
                </a:cubicBezTo>
                <a:cubicBezTo>
                  <a:pt x="725238" y="308700"/>
                  <a:pt x="726323" y="290096"/>
                  <a:pt x="727557" y="272163"/>
                </a:cubicBezTo>
                <a:cubicBezTo>
                  <a:pt x="744971" y="272912"/>
                  <a:pt x="762507" y="272780"/>
                  <a:pt x="779965" y="271845"/>
                </a:cubicBezTo>
                <a:cubicBezTo>
                  <a:pt x="781508" y="290070"/>
                  <a:pt x="782874" y="308612"/>
                  <a:pt x="784082" y="327100"/>
                </a:cubicBezTo>
                <a:close/>
                <a:moveTo>
                  <a:pt x="779136" y="262464"/>
                </a:moveTo>
                <a:cubicBezTo>
                  <a:pt x="762269" y="263346"/>
                  <a:pt x="745129" y="263478"/>
                  <a:pt x="728201" y="262764"/>
                </a:cubicBezTo>
                <a:cubicBezTo>
                  <a:pt x="729515" y="244883"/>
                  <a:pt x="730916" y="227223"/>
                  <a:pt x="732389" y="210207"/>
                </a:cubicBezTo>
                <a:cubicBezTo>
                  <a:pt x="746187" y="210771"/>
                  <a:pt x="760118" y="210674"/>
                  <a:pt x="773969" y="209951"/>
                </a:cubicBezTo>
                <a:cubicBezTo>
                  <a:pt x="775847" y="226923"/>
                  <a:pt x="777558" y="244557"/>
                  <a:pt x="779153" y="262464"/>
                </a:cubicBezTo>
                <a:close/>
                <a:moveTo>
                  <a:pt x="784673" y="336526"/>
                </a:moveTo>
                <a:cubicBezTo>
                  <a:pt x="785810" y="355138"/>
                  <a:pt x="786815" y="374024"/>
                  <a:pt x="787547" y="392671"/>
                </a:cubicBezTo>
                <a:cubicBezTo>
                  <a:pt x="765523" y="393941"/>
                  <a:pt x="743454" y="394091"/>
                  <a:pt x="721421" y="393121"/>
                </a:cubicBezTo>
                <a:cubicBezTo>
                  <a:pt x="722091" y="374606"/>
                  <a:pt x="722832" y="355685"/>
                  <a:pt x="723801" y="336931"/>
                </a:cubicBezTo>
                <a:cubicBezTo>
                  <a:pt x="743965" y="337795"/>
                  <a:pt x="764412" y="337663"/>
                  <a:pt x="784690" y="336543"/>
                </a:cubicBezTo>
                <a:close/>
                <a:moveTo>
                  <a:pt x="787962" y="402114"/>
                </a:moveTo>
                <a:cubicBezTo>
                  <a:pt x="788684" y="420982"/>
                  <a:pt x="789187" y="439524"/>
                  <a:pt x="789478" y="457299"/>
                </a:cubicBezTo>
                <a:cubicBezTo>
                  <a:pt x="766316" y="458621"/>
                  <a:pt x="743093" y="458771"/>
                  <a:pt x="719913" y="457757"/>
                </a:cubicBezTo>
                <a:cubicBezTo>
                  <a:pt x="720178" y="439656"/>
                  <a:pt x="720548" y="421115"/>
                  <a:pt x="721130" y="402555"/>
                </a:cubicBezTo>
                <a:cubicBezTo>
                  <a:pt x="743410" y="403534"/>
                  <a:pt x="765717" y="403393"/>
                  <a:pt x="787979" y="402132"/>
                </a:cubicBezTo>
                <a:close/>
                <a:moveTo>
                  <a:pt x="783112" y="209316"/>
                </a:moveTo>
                <a:cubicBezTo>
                  <a:pt x="796620" y="208311"/>
                  <a:pt x="809863" y="206671"/>
                  <a:pt x="822709" y="204440"/>
                </a:cubicBezTo>
                <a:cubicBezTo>
                  <a:pt x="827849" y="221042"/>
                  <a:pt x="832654" y="238315"/>
                  <a:pt x="837027" y="255887"/>
                </a:cubicBezTo>
                <a:cubicBezTo>
                  <a:pt x="821316" y="258629"/>
                  <a:pt x="804987" y="260630"/>
                  <a:pt x="788464" y="261838"/>
                </a:cubicBezTo>
                <a:cubicBezTo>
                  <a:pt x="786868" y="243816"/>
                  <a:pt x="785052" y="226183"/>
                  <a:pt x="783130" y="209334"/>
                </a:cubicBezTo>
                <a:close/>
                <a:moveTo>
                  <a:pt x="831781" y="202756"/>
                </a:moveTo>
                <a:cubicBezTo>
                  <a:pt x="843781" y="200374"/>
                  <a:pt x="855648" y="197345"/>
                  <a:pt x="867322" y="193684"/>
                </a:cubicBezTo>
                <a:cubicBezTo>
                  <a:pt x="875460" y="209554"/>
                  <a:pt x="883122" y="226139"/>
                  <a:pt x="890105" y="243129"/>
                </a:cubicBezTo>
                <a:cubicBezTo>
                  <a:pt x="875698" y="247646"/>
                  <a:pt x="861044" y="251341"/>
                  <a:pt x="846214" y="254194"/>
                </a:cubicBezTo>
                <a:cubicBezTo>
                  <a:pt x="841850" y="236666"/>
                  <a:pt x="836948" y="219394"/>
                  <a:pt x="831799" y="202774"/>
                </a:cubicBezTo>
                <a:close/>
                <a:moveTo>
                  <a:pt x="893631" y="251901"/>
                </a:moveTo>
                <a:cubicBezTo>
                  <a:pt x="900411" y="269121"/>
                  <a:pt x="906460" y="286834"/>
                  <a:pt x="911776" y="304653"/>
                </a:cubicBezTo>
                <a:cubicBezTo>
                  <a:pt x="894804" y="310005"/>
                  <a:pt x="877541" y="314388"/>
                  <a:pt x="860074" y="317781"/>
                </a:cubicBezTo>
                <a:cubicBezTo>
                  <a:pt x="856654" y="299451"/>
                  <a:pt x="852809" y="281200"/>
                  <a:pt x="848551" y="263390"/>
                </a:cubicBezTo>
                <a:cubicBezTo>
                  <a:pt x="863786" y="260417"/>
                  <a:pt x="878837" y="256581"/>
                  <a:pt x="893631" y="251901"/>
                </a:cubicBezTo>
                <a:close/>
                <a:moveTo>
                  <a:pt x="799159" y="456682"/>
                </a:moveTo>
                <a:cubicBezTo>
                  <a:pt x="798912" y="438836"/>
                  <a:pt x="798277" y="420277"/>
                  <a:pt x="797634" y="401532"/>
                </a:cubicBezTo>
                <a:cubicBezTo>
                  <a:pt x="819041" y="400033"/>
                  <a:pt x="840360" y="397415"/>
                  <a:pt x="861494" y="393694"/>
                </a:cubicBezTo>
                <a:cubicBezTo>
                  <a:pt x="863495" y="412342"/>
                  <a:pt x="864915" y="430725"/>
                  <a:pt x="865629" y="448491"/>
                </a:cubicBezTo>
                <a:cubicBezTo>
                  <a:pt x="843622" y="452379"/>
                  <a:pt x="821421" y="455112"/>
                  <a:pt x="799124" y="456682"/>
                </a:cubicBezTo>
                <a:close/>
                <a:moveTo>
                  <a:pt x="861758" y="327074"/>
                </a:moveTo>
                <a:cubicBezTo>
                  <a:pt x="879533" y="323652"/>
                  <a:pt x="897096" y="319198"/>
                  <a:pt x="914360" y="313734"/>
                </a:cubicBezTo>
                <a:cubicBezTo>
                  <a:pt x="919465" y="331800"/>
                  <a:pt x="923706" y="350033"/>
                  <a:pt x="927012" y="367993"/>
                </a:cubicBezTo>
                <a:cubicBezTo>
                  <a:pt x="908267" y="373988"/>
                  <a:pt x="889170" y="378864"/>
                  <a:pt x="869844" y="382576"/>
                </a:cubicBezTo>
                <a:cubicBezTo>
                  <a:pt x="867666" y="364290"/>
                  <a:pt x="864959" y="345678"/>
                  <a:pt x="861688" y="327074"/>
                </a:cubicBezTo>
                <a:close/>
                <a:moveTo>
                  <a:pt x="928766" y="377374"/>
                </a:moveTo>
                <a:cubicBezTo>
                  <a:pt x="931835" y="395616"/>
                  <a:pt x="934057" y="413797"/>
                  <a:pt x="935300" y="431430"/>
                </a:cubicBezTo>
                <a:cubicBezTo>
                  <a:pt x="915576" y="437734"/>
                  <a:pt x="895492" y="442839"/>
                  <a:pt x="875151" y="446727"/>
                </a:cubicBezTo>
                <a:cubicBezTo>
                  <a:pt x="874375" y="428953"/>
                  <a:pt x="872929" y="410578"/>
                  <a:pt x="870902" y="391957"/>
                </a:cubicBezTo>
                <a:cubicBezTo>
                  <a:pt x="890448" y="388237"/>
                  <a:pt x="909749" y="383361"/>
                  <a:pt x="928722" y="377374"/>
                </a:cubicBezTo>
                <a:close/>
                <a:moveTo>
                  <a:pt x="875116" y="517113"/>
                </a:moveTo>
                <a:cubicBezTo>
                  <a:pt x="895289" y="513295"/>
                  <a:pt x="915215" y="508313"/>
                  <a:pt x="934806" y="502177"/>
                </a:cubicBezTo>
                <a:cubicBezTo>
                  <a:pt x="933475" y="516478"/>
                  <a:pt x="931200" y="530673"/>
                  <a:pt x="927982" y="544674"/>
                </a:cubicBezTo>
                <a:cubicBezTo>
                  <a:pt x="909317" y="550678"/>
                  <a:pt x="890307" y="555572"/>
                  <a:pt x="871060" y="559328"/>
                </a:cubicBezTo>
                <a:cubicBezTo>
                  <a:pt x="872894" y="546226"/>
                  <a:pt x="874234" y="532039"/>
                  <a:pt x="875116" y="517113"/>
                </a:cubicBezTo>
                <a:close/>
                <a:moveTo>
                  <a:pt x="875539" y="507555"/>
                </a:moveTo>
                <a:cubicBezTo>
                  <a:pt x="875839" y="499258"/>
                  <a:pt x="875989" y="490653"/>
                  <a:pt x="876006" y="481916"/>
                </a:cubicBezTo>
                <a:cubicBezTo>
                  <a:pt x="876006" y="473654"/>
                  <a:pt x="875857" y="465031"/>
                  <a:pt x="875530" y="456214"/>
                </a:cubicBezTo>
                <a:cubicBezTo>
                  <a:pt x="895906" y="452344"/>
                  <a:pt x="916035" y="447283"/>
                  <a:pt x="935811" y="441049"/>
                </a:cubicBezTo>
                <a:cubicBezTo>
                  <a:pt x="936234" y="448905"/>
                  <a:pt x="936437" y="456752"/>
                  <a:pt x="936446" y="464449"/>
                </a:cubicBezTo>
                <a:cubicBezTo>
                  <a:pt x="936446" y="473963"/>
                  <a:pt x="936120" y="483291"/>
                  <a:pt x="935564" y="492187"/>
                </a:cubicBezTo>
                <a:cubicBezTo>
                  <a:pt x="915867" y="498509"/>
                  <a:pt x="895809" y="503640"/>
                  <a:pt x="875495" y="507555"/>
                </a:cubicBezTo>
                <a:close/>
                <a:moveTo>
                  <a:pt x="936111" y="364995"/>
                </a:moveTo>
                <a:cubicBezTo>
                  <a:pt x="932725" y="347009"/>
                  <a:pt x="928370" y="328776"/>
                  <a:pt x="923335" y="310789"/>
                </a:cubicBezTo>
                <a:cubicBezTo>
                  <a:pt x="938544" y="305581"/>
                  <a:pt x="953357" y="299284"/>
                  <a:pt x="967658" y="291948"/>
                </a:cubicBezTo>
                <a:cubicBezTo>
                  <a:pt x="974217" y="309078"/>
                  <a:pt x="979746" y="326584"/>
                  <a:pt x="984216" y="344373"/>
                </a:cubicBezTo>
                <a:cubicBezTo>
                  <a:pt x="968724" y="352475"/>
                  <a:pt x="952625" y="359370"/>
                  <a:pt x="936067" y="364995"/>
                </a:cubicBezTo>
                <a:close/>
                <a:moveTo>
                  <a:pt x="986482" y="353789"/>
                </a:moveTo>
                <a:cubicBezTo>
                  <a:pt x="990440" y="371194"/>
                  <a:pt x="993253" y="388836"/>
                  <a:pt x="994893" y="406602"/>
                </a:cubicBezTo>
                <a:cubicBezTo>
                  <a:pt x="978679" y="415110"/>
                  <a:pt x="961838" y="422367"/>
                  <a:pt x="944513" y="428300"/>
                </a:cubicBezTo>
                <a:cubicBezTo>
                  <a:pt x="943200" y="410217"/>
                  <a:pt x="940960" y="392222"/>
                  <a:pt x="937813" y="374368"/>
                </a:cubicBezTo>
                <a:cubicBezTo>
                  <a:pt x="954503" y="368698"/>
                  <a:pt x="970752" y="361821"/>
                  <a:pt x="986437" y="353789"/>
                </a:cubicBezTo>
                <a:close/>
                <a:moveTo>
                  <a:pt x="992653" y="339682"/>
                </a:moveTo>
                <a:cubicBezTo>
                  <a:pt x="988077" y="321969"/>
                  <a:pt x="982488" y="304535"/>
                  <a:pt x="975901" y="287469"/>
                </a:cubicBezTo>
                <a:cubicBezTo>
                  <a:pt x="987734" y="280808"/>
                  <a:pt x="998860" y="272980"/>
                  <a:pt x="1009132" y="264104"/>
                </a:cubicBezTo>
                <a:cubicBezTo>
                  <a:pt x="1016785" y="280223"/>
                  <a:pt x="1023265" y="296871"/>
                  <a:pt x="1028529" y="313919"/>
                </a:cubicBezTo>
                <a:cubicBezTo>
                  <a:pt x="1017499" y="323769"/>
                  <a:pt x="1005455" y="332413"/>
                  <a:pt x="992592" y="339709"/>
                </a:cubicBezTo>
                <a:close/>
                <a:moveTo>
                  <a:pt x="1016185" y="257606"/>
                </a:moveTo>
                <a:cubicBezTo>
                  <a:pt x="1023512" y="250462"/>
                  <a:pt x="1029843" y="242366"/>
                  <a:pt x="1035010" y="233536"/>
                </a:cubicBezTo>
                <a:cubicBezTo>
                  <a:pt x="1043033" y="248294"/>
                  <a:pt x="1049813" y="263691"/>
                  <a:pt x="1055288" y="279569"/>
                </a:cubicBezTo>
                <a:cubicBezTo>
                  <a:pt x="1050818" y="288862"/>
                  <a:pt x="1044293" y="297996"/>
                  <a:pt x="1035891" y="306786"/>
                </a:cubicBezTo>
                <a:cubicBezTo>
                  <a:pt x="1030478" y="289953"/>
                  <a:pt x="1023891" y="273520"/>
                  <a:pt x="1016185" y="257606"/>
                </a:cubicBezTo>
                <a:close/>
                <a:moveTo>
                  <a:pt x="1011715" y="248727"/>
                </a:moveTo>
                <a:cubicBezTo>
                  <a:pt x="1003392" y="232557"/>
                  <a:pt x="993985" y="216969"/>
                  <a:pt x="983563" y="202069"/>
                </a:cubicBezTo>
                <a:cubicBezTo>
                  <a:pt x="989805" y="195810"/>
                  <a:pt x="995219" y="188779"/>
                  <a:pt x="999672" y="181146"/>
                </a:cubicBezTo>
                <a:cubicBezTo>
                  <a:pt x="1010754" y="194617"/>
                  <a:pt x="1020761" y="208946"/>
                  <a:pt x="1029587" y="223996"/>
                </a:cubicBezTo>
                <a:cubicBezTo>
                  <a:pt x="1024941" y="233122"/>
                  <a:pt x="1018901" y="241466"/>
                  <a:pt x="1011680" y="248727"/>
                </a:cubicBezTo>
                <a:close/>
                <a:moveTo>
                  <a:pt x="1004874" y="255331"/>
                </a:moveTo>
                <a:cubicBezTo>
                  <a:pt x="994884" y="264235"/>
                  <a:pt x="983978" y="272050"/>
                  <a:pt x="972339" y="278643"/>
                </a:cubicBezTo>
                <a:cubicBezTo>
                  <a:pt x="965286" y="261463"/>
                  <a:pt x="957289" y="244687"/>
                  <a:pt x="948384" y="228387"/>
                </a:cubicBezTo>
                <a:cubicBezTo>
                  <a:pt x="958523" y="222646"/>
                  <a:pt x="968081" y="215922"/>
                  <a:pt x="976906" y="208311"/>
                </a:cubicBezTo>
                <a:cubicBezTo>
                  <a:pt x="987293" y="223322"/>
                  <a:pt x="996621" y="239032"/>
                  <a:pt x="1004838" y="255331"/>
                </a:cubicBezTo>
                <a:close/>
                <a:moveTo>
                  <a:pt x="943790" y="220178"/>
                </a:moveTo>
                <a:cubicBezTo>
                  <a:pt x="934639" y="204132"/>
                  <a:pt x="924605" y="188605"/>
                  <a:pt x="913734" y="173670"/>
                </a:cubicBezTo>
                <a:cubicBezTo>
                  <a:pt x="921590" y="169145"/>
                  <a:pt x="928987" y="163881"/>
                  <a:pt x="935838" y="157949"/>
                </a:cubicBezTo>
                <a:cubicBezTo>
                  <a:pt x="948622" y="171356"/>
                  <a:pt x="960498" y="185601"/>
                  <a:pt x="971387" y="200587"/>
                </a:cubicBezTo>
                <a:cubicBezTo>
                  <a:pt x="962888" y="208062"/>
                  <a:pt x="953621" y="214628"/>
                  <a:pt x="943755" y="220178"/>
                </a:cubicBezTo>
                <a:close/>
                <a:moveTo>
                  <a:pt x="935679" y="145032"/>
                </a:moveTo>
                <a:cubicBezTo>
                  <a:pt x="922551" y="131870"/>
                  <a:pt x="908549" y="119598"/>
                  <a:pt x="893781" y="108301"/>
                </a:cubicBezTo>
                <a:cubicBezTo>
                  <a:pt x="896753" y="105074"/>
                  <a:pt x="899398" y="101553"/>
                  <a:pt x="901655" y="97792"/>
                </a:cubicBezTo>
                <a:cubicBezTo>
                  <a:pt x="917631" y="107177"/>
                  <a:pt x="932893" y="117727"/>
                  <a:pt x="947317" y="129356"/>
                </a:cubicBezTo>
                <a:cubicBezTo>
                  <a:pt x="944187" y="135107"/>
                  <a:pt x="940255" y="140385"/>
                  <a:pt x="935644" y="145032"/>
                </a:cubicBezTo>
                <a:close/>
                <a:moveTo>
                  <a:pt x="896973" y="85122"/>
                </a:moveTo>
                <a:cubicBezTo>
                  <a:pt x="891850" y="82292"/>
                  <a:pt x="886666" y="79603"/>
                  <a:pt x="881508" y="77072"/>
                </a:cubicBezTo>
                <a:cubicBezTo>
                  <a:pt x="869729" y="71280"/>
                  <a:pt x="857667" y="66092"/>
                  <a:pt x="845359" y="61528"/>
                </a:cubicBezTo>
                <a:cubicBezTo>
                  <a:pt x="845580" y="60715"/>
                  <a:pt x="845756" y="59891"/>
                  <a:pt x="845888" y="59059"/>
                </a:cubicBezTo>
                <a:cubicBezTo>
                  <a:pt x="863804" y="63590"/>
                  <a:pt x="881341" y="69534"/>
                  <a:pt x="898322" y="76834"/>
                </a:cubicBezTo>
                <a:cubicBezTo>
                  <a:pt x="898278" y="79650"/>
                  <a:pt x="897811" y="82444"/>
                  <a:pt x="896938" y="85122"/>
                </a:cubicBezTo>
                <a:close/>
                <a:moveTo>
                  <a:pt x="877038" y="84558"/>
                </a:moveTo>
                <a:cubicBezTo>
                  <a:pt x="882513" y="87203"/>
                  <a:pt x="888077" y="90147"/>
                  <a:pt x="893420" y="93110"/>
                </a:cubicBezTo>
                <a:cubicBezTo>
                  <a:pt x="891409" y="96571"/>
                  <a:pt x="888994" y="99775"/>
                  <a:pt x="886208" y="102650"/>
                </a:cubicBezTo>
                <a:cubicBezTo>
                  <a:pt x="871254" y="91737"/>
                  <a:pt x="855569" y="81868"/>
                  <a:pt x="839258" y="73113"/>
                </a:cubicBezTo>
                <a:cubicBezTo>
                  <a:pt x="840245" y="71955"/>
                  <a:pt x="841127" y="70717"/>
                  <a:pt x="841903" y="69410"/>
                </a:cubicBezTo>
                <a:cubicBezTo>
                  <a:pt x="853806" y="73916"/>
                  <a:pt x="865585" y="78950"/>
                  <a:pt x="877003" y="84558"/>
                </a:cubicBezTo>
                <a:close/>
                <a:moveTo>
                  <a:pt x="879630" y="108725"/>
                </a:moveTo>
                <a:cubicBezTo>
                  <a:pt x="875425" y="112198"/>
                  <a:pt x="870937" y="115314"/>
                  <a:pt x="866211" y="118044"/>
                </a:cubicBezTo>
                <a:cubicBezTo>
                  <a:pt x="853956" y="105806"/>
                  <a:pt x="840942" y="94359"/>
                  <a:pt x="827232" y="83773"/>
                </a:cubicBezTo>
                <a:cubicBezTo>
                  <a:pt x="829260" y="82397"/>
                  <a:pt x="831129" y="80969"/>
                  <a:pt x="832901" y="79532"/>
                </a:cubicBezTo>
                <a:cubicBezTo>
                  <a:pt x="849133" y="88154"/>
                  <a:pt x="864739" y="97910"/>
                  <a:pt x="879595" y="108725"/>
                </a:cubicBezTo>
                <a:close/>
                <a:moveTo>
                  <a:pt x="858029" y="122408"/>
                </a:moveTo>
                <a:cubicBezTo>
                  <a:pt x="852086" y="125313"/>
                  <a:pt x="845967" y="127851"/>
                  <a:pt x="839716" y="130008"/>
                </a:cubicBezTo>
                <a:cubicBezTo>
                  <a:pt x="830679" y="116910"/>
                  <a:pt x="820919" y="104324"/>
                  <a:pt x="810480" y="92308"/>
                </a:cubicBezTo>
                <a:cubicBezTo>
                  <a:pt x="813495" y="91117"/>
                  <a:pt x="816352" y="89830"/>
                  <a:pt x="819050" y="88481"/>
                </a:cubicBezTo>
                <a:cubicBezTo>
                  <a:pt x="832769" y="98933"/>
                  <a:pt x="845782" y="110266"/>
                  <a:pt x="858029" y="122408"/>
                </a:cubicBezTo>
                <a:close/>
                <a:moveTo>
                  <a:pt x="830917" y="132900"/>
                </a:moveTo>
                <a:cubicBezTo>
                  <a:pt x="823864" y="135034"/>
                  <a:pt x="816343" y="136868"/>
                  <a:pt x="808672" y="138429"/>
                </a:cubicBezTo>
                <a:cubicBezTo>
                  <a:pt x="802694" y="124128"/>
                  <a:pt x="796576" y="110708"/>
                  <a:pt x="790289" y="98391"/>
                </a:cubicBezTo>
                <a:cubicBezTo>
                  <a:pt x="794221" y="97510"/>
                  <a:pt x="798013" y="96522"/>
                  <a:pt x="801583" y="95393"/>
                </a:cubicBezTo>
                <a:cubicBezTo>
                  <a:pt x="812058" y="107332"/>
                  <a:pt x="821845" y="119848"/>
                  <a:pt x="830917" y="132883"/>
                </a:cubicBezTo>
                <a:close/>
                <a:moveTo>
                  <a:pt x="799635" y="140042"/>
                </a:moveTo>
                <a:cubicBezTo>
                  <a:pt x="791497" y="141373"/>
                  <a:pt x="783130" y="142396"/>
                  <a:pt x="774639" y="143084"/>
                </a:cubicBezTo>
                <a:cubicBezTo>
                  <a:pt x="772435" y="128421"/>
                  <a:pt x="770231" y="114579"/>
                  <a:pt x="767841" y="101812"/>
                </a:cubicBezTo>
                <a:cubicBezTo>
                  <a:pt x="772409" y="101398"/>
                  <a:pt x="776958" y="100842"/>
                  <a:pt x="781305" y="100102"/>
                </a:cubicBezTo>
                <a:cubicBezTo>
                  <a:pt x="787600" y="112357"/>
                  <a:pt x="793816" y="125794"/>
                  <a:pt x="799635" y="140042"/>
                </a:cubicBezTo>
                <a:close/>
                <a:moveTo>
                  <a:pt x="772929" y="200676"/>
                </a:moveTo>
                <a:cubicBezTo>
                  <a:pt x="759774" y="201372"/>
                  <a:pt x="746478" y="201443"/>
                  <a:pt x="733253" y="200931"/>
                </a:cubicBezTo>
                <a:cubicBezTo>
                  <a:pt x="734725" y="184311"/>
                  <a:pt x="736401" y="168238"/>
                  <a:pt x="738067" y="153020"/>
                </a:cubicBezTo>
                <a:cubicBezTo>
                  <a:pt x="747677" y="153417"/>
                  <a:pt x="757323" y="153347"/>
                  <a:pt x="766898" y="152853"/>
                </a:cubicBezTo>
                <a:cubicBezTo>
                  <a:pt x="768996" y="167983"/>
                  <a:pt x="771007" y="184038"/>
                  <a:pt x="772929" y="200649"/>
                </a:cubicBezTo>
                <a:close/>
                <a:moveTo>
                  <a:pt x="730229" y="143366"/>
                </a:moveTo>
                <a:cubicBezTo>
                  <a:pt x="721280" y="142784"/>
                  <a:pt x="712436" y="141814"/>
                  <a:pt x="703866" y="140474"/>
                </a:cubicBezTo>
                <a:cubicBezTo>
                  <a:pt x="709536" y="126191"/>
                  <a:pt x="715390" y="112701"/>
                  <a:pt x="721438" y="100401"/>
                </a:cubicBezTo>
                <a:cubicBezTo>
                  <a:pt x="726129" y="101124"/>
                  <a:pt x="730908" y="101680"/>
                  <a:pt x="735695" y="102015"/>
                </a:cubicBezTo>
                <a:cubicBezTo>
                  <a:pt x="733808" y="114720"/>
                  <a:pt x="732019" y="128580"/>
                  <a:pt x="730229" y="143340"/>
                </a:cubicBezTo>
                <a:close/>
                <a:moveTo>
                  <a:pt x="694917" y="138958"/>
                </a:moveTo>
                <a:cubicBezTo>
                  <a:pt x="690509" y="138076"/>
                  <a:pt x="686101" y="137150"/>
                  <a:pt x="681930" y="136127"/>
                </a:cubicBezTo>
                <a:cubicBezTo>
                  <a:pt x="678121" y="135210"/>
                  <a:pt x="674357" y="134190"/>
                  <a:pt x="670627" y="133068"/>
                </a:cubicBezTo>
                <a:cubicBezTo>
                  <a:pt x="679620" y="120015"/>
                  <a:pt x="689327" y="107475"/>
                  <a:pt x="699722" y="95508"/>
                </a:cubicBezTo>
                <a:cubicBezTo>
                  <a:pt x="702368" y="96319"/>
                  <a:pt x="704916" y="96998"/>
                  <a:pt x="707658" y="97695"/>
                </a:cubicBezTo>
                <a:cubicBezTo>
                  <a:pt x="709218" y="98074"/>
                  <a:pt x="710788" y="98435"/>
                  <a:pt x="712375" y="98762"/>
                </a:cubicBezTo>
                <a:cubicBezTo>
                  <a:pt x="706467" y="111070"/>
                  <a:pt x="700542" y="124551"/>
                  <a:pt x="694917" y="138905"/>
                </a:cubicBezTo>
                <a:close/>
                <a:moveTo>
                  <a:pt x="661748" y="130141"/>
                </a:moveTo>
                <a:cubicBezTo>
                  <a:pt x="655391" y="127937"/>
                  <a:pt x="649167" y="125355"/>
                  <a:pt x="643118" y="122408"/>
                </a:cubicBezTo>
                <a:cubicBezTo>
                  <a:pt x="655400" y="110293"/>
                  <a:pt x="668432" y="98964"/>
                  <a:pt x="682133" y="88490"/>
                </a:cubicBezTo>
                <a:lnTo>
                  <a:pt x="683015" y="88922"/>
                </a:lnTo>
                <a:cubicBezTo>
                  <a:pt x="685519" y="90150"/>
                  <a:pt x="688164" y="91302"/>
                  <a:pt x="690950" y="92378"/>
                </a:cubicBezTo>
                <a:cubicBezTo>
                  <a:pt x="680564" y="104448"/>
                  <a:pt x="670812" y="117052"/>
                  <a:pt x="661748" y="130141"/>
                </a:cubicBezTo>
                <a:close/>
                <a:moveTo>
                  <a:pt x="635042" y="118106"/>
                </a:moveTo>
                <a:cubicBezTo>
                  <a:pt x="630616" y="115541"/>
                  <a:pt x="626393" y="112652"/>
                  <a:pt x="622390" y="109465"/>
                </a:cubicBezTo>
                <a:cubicBezTo>
                  <a:pt x="637141" y="98543"/>
                  <a:pt x="652649" y="88690"/>
                  <a:pt x="668802" y="79982"/>
                </a:cubicBezTo>
                <a:cubicBezTo>
                  <a:pt x="670468" y="81351"/>
                  <a:pt x="672205" y="82628"/>
                  <a:pt x="674013" y="83808"/>
                </a:cubicBezTo>
                <a:cubicBezTo>
                  <a:pt x="660285" y="94373"/>
                  <a:pt x="647262" y="105830"/>
                  <a:pt x="635033" y="118106"/>
                </a:cubicBezTo>
                <a:close/>
                <a:moveTo>
                  <a:pt x="628262" y="124974"/>
                </a:moveTo>
                <a:cubicBezTo>
                  <a:pt x="615769" y="138001"/>
                  <a:pt x="604051" y="151750"/>
                  <a:pt x="593171" y="166149"/>
                </a:cubicBezTo>
                <a:cubicBezTo>
                  <a:pt x="586065" y="162091"/>
                  <a:pt x="579329" y="157412"/>
                  <a:pt x="573042" y="152165"/>
                </a:cubicBezTo>
                <a:cubicBezTo>
                  <a:pt x="586091" y="138988"/>
                  <a:pt x="599969" y="126661"/>
                  <a:pt x="614596" y="115258"/>
                </a:cubicBezTo>
                <a:cubicBezTo>
                  <a:pt x="618881" y="118852"/>
                  <a:pt x="623448" y="122101"/>
                  <a:pt x="628244" y="124974"/>
                </a:cubicBezTo>
                <a:close/>
                <a:moveTo>
                  <a:pt x="566544" y="146134"/>
                </a:moveTo>
                <a:cubicBezTo>
                  <a:pt x="562162" y="141763"/>
                  <a:pt x="558344" y="136861"/>
                  <a:pt x="555179" y="131543"/>
                </a:cubicBezTo>
                <a:cubicBezTo>
                  <a:pt x="569515" y="119761"/>
                  <a:pt x="584689" y="109046"/>
                  <a:pt x="600595" y="99485"/>
                </a:cubicBezTo>
                <a:cubicBezTo>
                  <a:pt x="602799" y="102954"/>
                  <a:pt x="605329" y="106201"/>
                  <a:pt x="608160" y="109183"/>
                </a:cubicBezTo>
                <a:cubicBezTo>
                  <a:pt x="593497" y="120579"/>
                  <a:pt x="579593" y="132916"/>
                  <a:pt x="566526" y="146117"/>
                </a:cubicBezTo>
                <a:close/>
                <a:moveTo>
                  <a:pt x="587537" y="173740"/>
                </a:moveTo>
                <a:cubicBezTo>
                  <a:pt x="576657" y="188687"/>
                  <a:pt x="566606" y="204223"/>
                  <a:pt x="557428" y="220275"/>
                </a:cubicBezTo>
                <a:cubicBezTo>
                  <a:pt x="548090" y="214998"/>
                  <a:pt x="539291" y="208823"/>
                  <a:pt x="531153" y="201839"/>
                </a:cubicBezTo>
                <a:cubicBezTo>
                  <a:pt x="541963" y="186784"/>
                  <a:pt x="553769" y="172469"/>
                  <a:pt x="566491" y="158989"/>
                </a:cubicBezTo>
                <a:cubicBezTo>
                  <a:pt x="573042" y="164513"/>
                  <a:pt x="580060" y="169444"/>
                  <a:pt x="587484" y="173722"/>
                </a:cubicBezTo>
                <a:close/>
                <a:moveTo>
                  <a:pt x="552940" y="228528"/>
                </a:moveTo>
                <a:cubicBezTo>
                  <a:pt x="543991" y="244797"/>
                  <a:pt x="536003" y="261578"/>
                  <a:pt x="529028" y="278784"/>
                </a:cubicBezTo>
                <a:cubicBezTo>
                  <a:pt x="517937" y="272521"/>
                  <a:pt x="507498" y="265158"/>
                  <a:pt x="497879" y="256804"/>
                </a:cubicBezTo>
                <a:cubicBezTo>
                  <a:pt x="506113" y="240470"/>
                  <a:pt x="515424" y="224700"/>
                  <a:pt x="525749" y="209598"/>
                </a:cubicBezTo>
                <a:cubicBezTo>
                  <a:pt x="534178" y="216739"/>
                  <a:pt x="543268" y="223071"/>
                  <a:pt x="552887" y="228510"/>
                </a:cubicBezTo>
                <a:close/>
                <a:moveTo>
                  <a:pt x="490922" y="250253"/>
                </a:moveTo>
                <a:cubicBezTo>
                  <a:pt x="484010" y="243398"/>
                  <a:pt x="478102" y="235604"/>
                  <a:pt x="473368" y="227100"/>
                </a:cubicBezTo>
                <a:cubicBezTo>
                  <a:pt x="482167" y="211904"/>
                  <a:pt x="492139" y="197420"/>
                  <a:pt x="503204" y="183782"/>
                </a:cubicBezTo>
                <a:cubicBezTo>
                  <a:pt x="507648" y="190948"/>
                  <a:pt x="512955" y="197540"/>
                  <a:pt x="519004" y="203409"/>
                </a:cubicBezTo>
                <a:cubicBezTo>
                  <a:pt x="508653" y="218406"/>
                  <a:pt x="499272" y="234053"/>
                  <a:pt x="490922" y="250253"/>
                </a:cubicBezTo>
                <a:close/>
                <a:moveTo>
                  <a:pt x="468086" y="236472"/>
                </a:moveTo>
                <a:cubicBezTo>
                  <a:pt x="473306" y="244752"/>
                  <a:pt x="479522" y="252359"/>
                  <a:pt x="486602" y="259122"/>
                </a:cubicBezTo>
                <a:cubicBezTo>
                  <a:pt x="478940" y="275101"/>
                  <a:pt x="472424" y="291600"/>
                  <a:pt x="467090" y="308497"/>
                </a:cubicBezTo>
                <a:cubicBezTo>
                  <a:pt x="459508" y="300935"/>
                  <a:pt x="453045" y="292324"/>
                  <a:pt x="447905" y="282928"/>
                </a:cubicBezTo>
                <a:cubicBezTo>
                  <a:pt x="453327" y="266907"/>
                  <a:pt x="460072" y="251367"/>
                  <a:pt x="468086" y="236472"/>
                </a:cubicBezTo>
                <a:close/>
                <a:moveTo>
                  <a:pt x="442685" y="271140"/>
                </a:moveTo>
                <a:cubicBezTo>
                  <a:pt x="440058" y="263834"/>
                  <a:pt x="438691" y="256137"/>
                  <a:pt x="438638" y="248375"/>
                </a:cubicBezTo>
                <a:cubicBezTo>
                  <a:pt x="443646" y="234583"/>
                  <a:pt x="449765" y="221221"/>
                  <a:pt x="456924" y="208417"/>
                </a:cubicBezTo>
                <a:cubicBezTo>
                  <a:pt x="458150" y="214909"/>
                  <a:pt x="460204" y="221218"/>
                  <a:pt x="463034" y="227188"/>
                </a:cubicBezTo>
                <a:cubicBezTo>
                  <a:pt x="455108" y="241282"/>
                  <a:pt x="448310" y="255978"/>
                  <a:pt x="442685" y="271140"/>
                </a:cubicBezTo>
                <a:close/>
                <a:moveTo>
                  <a:pt x="444140" y="294646"/>
                </a:moveTo>
                <a:cubicBezTo>
                  <a:pt x="449800" y="303345"/>
                  <a:pt x="456457" y="311354"/>
                  <a:pt x="463969" y="318513"/>
                </a:cubicBezTo>
                <a:cubicBezTo>
                  <a:pt x="459323" y="334866"/>
                  <a:pt x="455928" y="351550"/>
                  <a:pt x="453803" y="368416"/>
                </a:cubicBezTo>
                <a:cubicBezTo>
                  <a:pt x="446132" y="360649"/>
                  <a:pt x="439599" y="351823"/>
                  <a:pt x="434406" y="342221"/>
                </a:cubicBezTo>
                <a:cubicBezTo>
                  <a:pt x="436266" y="326111"/>
                  <a:pt x="439529" y="310192"/>
                  <a:pt x="444140" y="294646"/>
                </a:cubicBezTo>
                <a:close/>
                <a:moveTo>
                  <a:pt x="433145" y="357492"/>
                </a:moveTo>
                <a:cubicBezTo>
                  <a:pt x="438815" y="365674"/>
                  <a:pt x="445313" y="373248"/>
                  <a:pt x="452542" y="380090"/>
                </a:cubicBezTo>
                <a:cubicBezTo>
                  <a:pt x="451766" y="389171"/>
                  <a:pt x="451352" y="398297"/>
                  <a:pt x="451334" y="407237"/>
                </a:cubicBezTo>
                <a:cubicBezTo>
                  <a:pt x="451334" y="413938"/>
                  <a:pt x="451555" y="420621"/>
                  <a:pt x="452004" y="427198"/>
                </a:cubicBezTo>
                <a:cubicBezTo>
                  <a:pt x="445119" y="419854"/>
                  <a:pt x="439238" y="411636"/>
                  <a:pt x="434503" y="402758"/>
                </a:cubicBezTo>
                <a:cubicBezTo>
                  <a:pt x="433330" y="392760"/>
                  <a:pt x="432766" y="382708"/>
                  <a:pt x="432801" y="372640"/>
                </a:cubicBezTo>
                <a:cubicBezTo>
                  <a:pt x="432749" y="367605"/>
                  <a:pt x="432890" y="362553"/>
                  <a:pt x="433145" y="357492"/>
                </a:cubicBezTo>
                <a:close/>
                <a:moveTo>
                  <a:pt x="453424" y="441376"/>
                </a:moveTo>
                <a:cubicBezTo>
                  <a:pt x="454870" y="453525"/>
                  <a:pt x="457206" y="465551"/>
                  <a:pt x="460398" y="477366"/>
                </a:cubicBezTo>
                <a:cubicBezTo>
                  <a:pt x="456298" y="472437"/>
                  <a:pt x="452666" y="467139"/>
                  <a:pt x="449536" y="461540"/>
                </a:cubicBezTo>
                <a:cubicBezTo>
                  <a:pt x="448099" y="458128"/>
                  <a:pt x="446759" y="454742"/>
                  <a:pt x="445542" y="451480"/>
                </a:cubicBezTo>
                <a:cubicBezTo>
                  <a:pt x="442597" y="442689"/>
                  <a:pt x="440155" y="433740"/>
                  <a:pt x="438233" y="424668"/>
                </a:cubicBezTo>
                <a:cubicBezTo>
                  <a:pt x="442835" y="430628"/>
                  <a:pt x="447905" y="436209"/>
                  <a:pt x="453380" y="441376"/>
                </a:cubicBezTo>
                <a:close/>
                <a:moveTo>
                  <a:pt x="460345" y="407739"/>
                </a:moveTo>
                <a:cubicBezTo>
                  <a:pt x="460345" y="401083"/>
                  <a:pt x="460522" y="394338"/>
                  <a:pt x="461015" y="387628"/>
                </a:cubicBezTo>
                <a:cubicBezTo>
                  <a:pt x="472169" y="396842"/>
                  <a:pt x="484142" y="405006"/>
                  <a:pt x="496803" y="412007"/>
                </a:cubicBezTo>
                <a:cubicBezTo>
                  <a:pt x="496106" y="420929"/>
                  <a:pt x="495780" y="429870"/>
                  <a:pt x="495780" y="438563"/>
                </a:cubicBezTo>
                <a:cubicBezTo>
                  <a:pt x="495780" y="446498"/>
                  <a:pt x="496089" y="454345"/>
                  <a:pt x="496600" y="461990"/>
                </a:cubicBezTo>
                <a:cubicBezTo>
                  <a:pt x="484195" y="454821"/>
                  <a:pt x="472548" y="446419"/>
                  <a:pt x="461844" y="436897"/>
                </a:cubicBezTo>
                <a:cubicBezTo>
                  <a:pt x="460839" y="427207"/>
                  <a:pt x="460328" y="417482"/>
                  <a:pt x="460301" y="407739"/>
                </a:cubicBezTo>
                <a:close/>
                <a:moveTo>
                  <a:pt x="497640" y="473125"/>
                </a:moveTo>
                <a:cubicBezTo>
                  <a:pt x="499086" y="487082"/>
                  <a:pt x="501608" y="500907"/>
                  <a:pt x="505170" y="514476"/>
                </a:cubicBezTo>
                <a:cubicBezTo>
                  <a:pt x="494061" y="507864"/>
                  <a:pt x="483613" y="500184"/>
                  <a:pt x="473985" y="491552"/>
                </a:cubicBezTo>
                <a:cubicBezTo>
                  <a:pt x="469330" y="478142"/>
                  <a:pt x="465882" y="464344"/>
                  <a:pt x="463669" y="450325"/>
                </a:cubicBezTo>
                <a:cubicBezTo>
                  <a:pt x="474302" y="458886"/>
                  <a:pt x="485650" y="466513"/>
                  <a:pt x="497596" y="473125"/>
                </a:cubicBezTo>
                <a:close/>
                <a:moveTo>
                  <a:pt x="508847" y="526908"/>
                </a:moveTo>
                <a:cubicBezTo>
                  <a:pt x="512162" y="537162"/>
                  <a:pt x="516244" y="547143"/>
                  <a:pt x="521049" y="556788"/>
                </a:cubicBezTo>
                <a:cubicBezTo>
                  <a:pt x="512594" y="551472"/>
                  <a:pt x="504615" y="545432"/>
                  <a:pt x="497191" y="538758"/>
                </a:cubicBezTo>
                <a:cubicBezTo>
                  <a:pt x="490949" y="529183"/>
                  <a:pt x="485464" y="519140"/>
                  <a:pt x="480800" y="508701"/>
                </a:cubicBezTo>
                <a:cubicBezTo>
                  <a:pt x="489688" y="515437"/>
                  <a:pt x="499051" y="521538"/>
                  <a:pt x="508803" y="526952"/>
                </a:cubicBezTo>
                <a:close/>
                <a:moveTo>
                  <a:pt x="529496" y="572068"/>
                </a:moveTo>
                <a:cubicBezTo>
                  <a:pt x="531621" y="575445"/>
                  <a:pt x="533710" y="578672"/>
                  <a:pt x="536029" y="581863"/>
                </a:cubicBezTo>
                <a:cubicBezTo>
                  <a:pt x="529910" y="576573"/>
                  <a:pt x="524117" y="571142"/>
                  <a:pt x="518713" y="565720"/>
                </a:cubicBezTo>
                <a:cubicBezTo>
                  <a:pt x="522178" y="567898"/>
                  <a:pt x="525784" y="570031"/>
                  <a:pt x="529496" y="572068"/>
                </a:cubicBezTo>
                <a:close/>
                <a:moveTo>
                  <a:pt x="535897" y="565543"/>
                </a:moveTo>
                <a:cubicBezTo>
                  <a:pt x="529787" y="555237"/>
                  <a:pt x="524655" y="544383"/>
                  <a:pt x="520564" y="533124"/>
                </a:cubicBezTo>
                <a:lnTo>
                  <a:pt x="521975" y="533820"/>
                </a:lnTo>
                <a:cubicBezTo>
                  <a:pt x="536364" y="540821"/>
                  <a:pt x="551194" y="546878"/>
                  <a:pt x="566368" y="551948"/>
                </a:cubicBezTo>
                <a:cubicBezTo>
                  <a:pt x="569110" y="562775"/>
                  <a:pt x="572645" y="573382"/>
                  <a:pt x="576948" y="583689"/>
                </a:cubicBezTo>
                <a:cubicBezTo>
                  <a:pt x="565874" y="579730"/>
                  <a:pt x="555029" y="575154"/>
                  <a:pt x="544458" y="569996"/>
                </a:cubicBezTo>
                <a:cubicBezTo>
                  <a:pt x="541487" y="568506"/>
                  <a:pt x="538621" y="567025"/>
                  <a:pt x="535861" y="565535"/>
                </a:cubicBezTo>
                <a:close/>
                <a:moveTo>
                  <a:pt x="576930" y="555369"/>
                </a:moveTo>
                <a:cubicBezTo>
                  <a:pt x="586038" y="558173"/>
                  <a:pt x="595516" y="560800"/>
                  <a:pt x="605144" y="563145"/>
                </a:cubicBezTo>
                <a:cubicBezTo>
                  <a:pt x="615557" y="565693"/>
                  <a:pt x="626190" y="567942"/>
                  <a:pt x="636964" y="569917"/>
                </a:cubicBezTo>
                <a:cubicBezTo>
                  <a:pt x="638683" y="580611"/>
                  <a:pt x="640967" y="591200"/>
                  <a:pt x="643806" y="601657"/>
                </a:cubicBezTo>
                <a:cubicBezTo>
                  <a:pt x="635465" y="600070"/>
                  <a:pt x="627222" y="598280"/>
                  <a:pt x="619163" y="596297"/>
                </a:cubicBezTo>
                <a:cubicBezTo>
                  <a:pt x="608759" y="593757"/>
                  <a:pt x="598611" y="590892"/>
                  <a:pt x="588807" y="587727"/>
                </a:cubicBezTo>
                <a:cubicBezTo>
                  <a:pt x="583949" y="577288"/>
                  <a:pt x="579963" y="566460"/>
                  <a:pt x="576895" y="555360"/>
                </a:cubicBezTo>
                <a:close/>
                <a:moveTo>
                  <a:pt x="641293" y="519855"/>
                </a:moveTo>
                <a:cubicBezTo>
                  <a:pt x="664199" y="523646"/>
                  <a:pt x="687282" y="526211"/>
                  <a:pt x="710461" y="527534"/>
                </a:cubicBezTo>
                <a:cubicBezTo>
                  <a:pt x="710708" y="542426"/>
                  <a:pt x="711123" y="556568"/>
                  <a:pt x="711687" y="569643"/>
                </a:cubicBezTo>
                <a:cubicBezTo>
                  <a:pt x="689460" y="568347"/>
                  <a:pt x="667321" y="565843"/>
                  <a:pt x="645367" y="562140"/>
                </a:cubicBezTo>
                <a:cubicBezTo>
                  <a:pt x="643480" y="549144"/>
                  <a:pt x="642104" y="534905"/>
                  <a:pt x="641249" y="519846"/>
                </a:cubicBezTo>
                <a:close/>
                <a:moveTo>
                  <a:pt x="712145" y="578804"/>
                </a:moveTo>
                <a:cubicBezTo>
                  <a:pt x="712798" y="590319"/>
                  <a:pt x="713521" y="600899"/>
                  <a:pt x="714403" y="610342"/>
                </a:cubicBezTo>
                <a:cubicBezTo>
                  <a:pt x="694212" y="609143"/>
                  <a:pt x="674110" y="606859"/>
                  <a:pt x="654166" y="603509"/>
                </a:cubicBezTo>
                <a:cubicBezTo>
                  <a:pt x="651089" y="593052"/>
                  <a:pt x="648664" y="582410"/>
                  <a:pt x="646910" y="571645"/>
                </a:cubicBezTo>
                <a:cubicBezTo>
                  <a:pt x="668502" y="575180"/>
                  <a:pt x="690262" y="577561"/>
                  <a:pt x="712101" y="578795"/>
                </a:cubicBezTo>
                <a:close/>
                <a:moveTo>
                  <a:pt x="655136" y="320364"/>
                </a:moveTo>
                <a:cubicBezTo>
                  <a:pt x="658283" y="302113"/>
                  <a:pt x="661942" y="283801"/>
                  <a:pt x="666016" y="265850"/>
                </a:cubicBezTo>
                <a:cubicBezTo>
                  <a:pt x="683306" y="268691"/>
                  <a:pt x="700728" y="270636"/>
                  <a:pt x="718211" y="271678"/>
                </a:cubicBezTo>
                <a:cubicBezTo>
                  <a:pt x="716933" y="289858"/>
                  <a:pt x="715752" y="308444"/>
                  <a:pt x="714791" y="327021"/>
                </a:cubicBezTo>
                <a:cubicBezTo>
                  <a:pt x="694803" y="325855"/>
                  <a:pt x="674886" y="323634"/>
                  <a:pt x="655136" y="320364"/>
                </a:cubicBezTo>
                <a:close/>
                <a:moveTo>
                  <a:pt x="668194" y="256680"/>
                </a:moveTo>
                <a:cubicBezTo>
                  <a:pt x="672293" y="239046"/>
                  <a:pt x="676922" y="221730"/>
                  <a:pt x="681807" y="205075"/>
                </a:cubicBezTo>
                <a:cubicBezTo>
                  <a:pt x="695534" y="207324"/>
                  <a:pt x="709359" y="208878"/>
                  <a:pt x="723246" y="209730"/>
                </a:cubicBezTo>
                <a:cubicBezTo>
                  <a:pt x="721703" y="226703"/>
                  <a:pt x="720213" y="244328"/>
                  <a:pt x="718952" y="262314"/>
                </a:cubicBezTo>
                <a:cubicBezTo>
                  <a:pt x="701944" y="261302"/>
                  <a:pt x="685007" y="259421"/>
                  <a:pt x="668194" y="256680"/>
                </a:cubicBezTo>
                <a:close/>
                <a:moveTo>
                  <a:pt x="789311" y="271228"/>
                </a:moveTo>
                <a:cubicBezTo>
                  <a:pt x="806336" y="269985"/>
                  <a:pt x="823088" y="267895"/>
                  <a:pt x="839328" y="265056"/>
                </a:cubicBezTo>
                <a:cubicBezTo>
                  <a:pt x="843569" y="282910"/>
                  <a:pt x="847396" y="301205"/>
                  <a:pt x="850746" y="319447"/>
                </a:cubicBezTo>
                <a:cubicBezTo>
                  <a:pt x="831825" y="322758"/>
                  <a:pt x="812754" y="325112"/>
                  <a:pt x="793595" y="326501"/>
                </a:cubicBezTo>
                <a:cubicBezTo>
                  <a:pt x="792291" y="308021"/>
                  <a:pt x="790924" y="289488"/>
                  <a:pt x="789311" y="271228"/>
                </a:cubicBezTo>
                <a:close/>
                <a:moveTo>
                  <a:pt x="852386" y="328784"/>
                </a:moveTo>
                <a:cubicBezTo>
                  <a:pt x="855604" y="347300"/>
                  <a:pt x="858285" y="365983"/>
                  <a:pt x="860436" y="384331"/>
                </a:cubicBezTo>
                <a:cubicBezTo>
                  <a:pt x="839496" y="388007"/>
                  <a:pt x="818388" y="390608"/>
                  <a:pt x="797184" y="392116"/>
                </a:cubicBezTo>
                <a:cubicBezTo>
                  <a:pt x="796390" y="373601"/>
                  <a:pt x="795368" y="354724"/>
                  <a:pt x="794204" y="335961"/>
                </a:cubicBezTo>
                <a:cubicBezTo>
                  <a:pt x="813707" y="334562"/>
                  <a:pt x="833130" y="332167"/>
                  <a:pt x="852386" y="328784"/>
                </a:cubicBezTo>
                <a:close/>
                <a:moveTo>
                  <a:pt x="797043" y="578240"/>
                </a:moveTo>
                <a:cubicBezTo>
                  <a:pt x="818027" y="576776"/>
                  <a:pt x="838914" y="574255"/>
                  <a:pt x="859642" y="570684"/>
                </a:cubicBezTo>
                <a:cubicBezTo>
                  <a:pt x="857809" y="581458"/>
                  <a:pt x="855296" y="592109"/>
                  <a:pt x="852122" y="602565"/>
                </a:cubicBezTo>
                <a:cubicBezTo>
                  <a:pt x="833042" y="605978"/>
                  <a:pt x="813795" y="608402"/>
                  <a:pt x="794468" y="609813"/>
                </a:cubicBezTo>
                <a:cubicBezTo>
                  <a:pt x="795438" y="600282"/>
                  <a:pt x="796364" y="589702"/>
                  <a:pt x="797043" y="578240"/>
                </a:cubicBezTo>
                <a:close/>
                <a:moveTo>
                  <a:pt x="797581" y="569044"/>
                </a:moveTo>
                <a:cubicBezTo>
                  <a:pt x="798321" y="556083"/>
                  <a:pt x="798859" y="541950"/>
                  <a:pt x="799150" y="526935"/>
                </a:cubicBezTo>
                <a:cubicBezTo>
                  <a:pt x="821351" y="525374"/>
                  <a:pt x="843455" y="522667"/>
                  <a:pt x="865382" y="518841"/>
                </a:cubicBezTo>
                <a:cubicBezTo>
                  <a:pt x="864571" y="533926"/>
                  <a:pt x="863125" y="548130"/>
                  <a:pt x="861177" y="561162"/>
                </a:cubicBezTo>
                <a:cubicBezTo>
                  <a:pt x="840131" y="564900"/>
                  <a:pt x="818900" y="567536"/>
                  <a:pt x="797581" y="569053"/>
                </a:cubicBezTo>
                <a:close/>
                <a:moveTo>
                  <a:pt x="869517" y="568885"/>
                </a:moveTo>
                <a:cubicBezTo>
                  <a:pt x="888350" y="565332"/>
                  <a:pt x="906971" y="560703"/>
                  <a:pt x="925275" y="555025"/>
                </a:cubicBezTo>
                <a:cubicBezTo>
                  <a:pt x="922251" y="566143"/>
                  <a:pt x="918292" y="576979"/>
                  <a:pt x="913425" y="587418"/>
                </a:cubicBezTo>
                <a:cubicBezTo>
                  <a:pt x="896708" y="592823"/>
                  <a:pt x="879683" y="597240"/>
                  <a:pt x="862446" y="600643"/>
                </a:cubicBezTo>
                <a:cubicBezTo>
                  <a:pt x="865409" y="590204"/>
                  <a:pt x="867772" y="579606"/>
                  <a:pt x="869517" y="568894"/>
                </a:cubicBezTo>
                <a:close/>
                <a:moveTo>
                  <a:pt x="935793" y="551595"/>
                </a:moveTo>
                <a:cubicBezTo>
                  <a:pt x="951258" y="546437"/>
                  <a:pt x="966353" y="540221"/>
                  <a:pt x="980971" y="532992"/>
                </a:cubicBezTo>
                <a:cubicBezTo>
                  <a:pt x="976871" y="544251"/>
                  <a:pt x="971757" y="555113"/>
                  <a:pt x="965691" y="565446"/>
                </a:cubicBezTo>
                <a:cubicBezTo>
                  <a:pt x="952651" y="572385"/>
                  <a:pt x="939135" y="578363"/>
                  <a:pt x="925231" y="583354"/>
                </a:cubicBezTo>
                <a:cubicBezTo>
                  <a:pt x="929560" y="573055"/>
                  <a:pt x="933087" y="562440"/>
                  <a:pt x="935793" y="551604"/>
                </a:cubicBezTo>
                <a:close/>
                <a:moveTo>
                  <a:pt x="938306" y="541165"/>
                </a:moveTo>
                <a:cubicBezTo>
                  <a:pt x="941278" y="527252"/>
                  <a:pt x="943341" y="513162"/>
                  <a:pt x="944478" y="498976"/>
                </a:cubicBezTo>
                <a:cubicBezTo>
                  <a:pt x="961451" y="493245"/>
                  <a:pt x="978000" y="486333"/>
                  <a:pt x="993993" y="478274"/>
                </a:cubicBezTo>
                <a:cubicBezTo>
                  <a:pt x="992204" y="492663"/>
                  <a:pt x="989215" y="506867"/>
                  <a:pt x="985053" y="520754"/>
                </a:cubicBezTo>
                <a:cubicBezTo>
                  <a:pt x="970020" y="528760"/>
                  <a:pt x="954388" y="535601"/>
                  <a:pt x="938306" y="541209"/>
                </a:cubicBezTo>
                <a:close/>
                <a:moveTo>
                  <a:pt x="945139" y="488934"/>
                </a:moveTo>
                <a:cubicBezTo>
                  <a:pt x="945615" y="480866"/>
                  <a:pt x="945836" y="472517"/>
                  <a:pt x="945809" y="464070"/>
                </a:cubicBezTo>
                <a:cubicBezTo>
                  <a:pt x="945783" y="455624"/>
                  <a:pt x="945554" y="446807"/>
                  <a:pt x="945131" y="437990"/>
                </a:cubicBezTo>
                <a:cubicBezTo>
                  <a:pt x="962456" y="432127"/>
                  <a:pt x="979322" y="425012"/>
                  <a:pt x="995616" y="416697"/>
                </a:cubicBezTo>
                <a:cubicBezTo>
                  <a:pt x="996092" y="424227"/>
                  <a:pt x="996312" y="431686"/>
                  <a:pt x="996339" y="438916"/>
                </a:cubicBezTo>
                <a:cubicBezTo>
                  <a:pt x="996339" y="448614"/>
                  <a:pt x="995933" y="458119"/>
                  <a:pt x="995113" y="467280"/>
                </a:cubicBezTo>
                <a:cubicBezTo>
                  <a:pt x="979031" y="475761"/>
                  <a:pt x="962323" y="483000"/>
                  <a:pt x="945139" y="488943"/>
                </a:cubicBezTo>
                <a:close/>
                <a:moveTo>
                  <a:pt x="994919" y="349169"/>
                </a:moveTo>
                <a:cubicBezTo>
                  <a:pt x="1007898" y="341966"/>
                  <a:pt x="1020118" y="333465"/>
                  <a:pt x="1031377" y="323794"/>
                </a:cubicBezTo>
                <a:cubicBezTo>
                  <a:pt x="1035944" y="340467"/>
                  <a:pt x="1039189" y="357483"/>
                  <a:pt x="1041075" y="374667"/>
                </a:cubicBezTo>
                <a:lnTo>
                  <a:pt x="1040908" y="374791"/>
                </a:lnTo>
                <a:cubicBezTo>
                  <a:pt x="1029552" y="385106"/>
                  <a:pt x="1017085" y="394117"/>
                  <a:pt x="1003718" y="401656"/>
                </a:cubicBezTo>
                <a:cubicBezTo>
                  <a:pt x="1001920" y="383996"/>
                  <a:pt x="998975" y="366459"/>
                  <a:pt x="994919" y="349178"/>
                </a:cubicBezTo>
                <a:close/>
                <a:moveTo>
                  <a:pt x="1038871" y="316838"/>
                </a:moveTo>
                <a:cubicBezTo>
                  <a:pt x="1046665" y="309325"/>
                  <a:pt x="1053463" y="300831"/>
                  <a:pt x="1059071" y="291569"/>
                </a:cubicBezTo>
                <a:cubicBezTo>
                  <a:pt x="1063673" y="306965"/>
                  <a:pt x="1066918" y="322733"/>
                  <a:pt x="1068769" y="338695"/>
                </a:cubicBezTo>
                <a:cubicBezTo>
                  <a:pt x="1063770" y="348957"/>
                  <a:pt x="1057184" y="358356"/>
                  <a:pt x="1049240" y="366556"/>
                </a:cubicBezTo>
                <a:cubicBezTo>
                  <a:pt x="1047097" y="349742"/>
                  <a:pt x="1043632" y="333118"/>
                  <a:pt x="1038871" y="316846"/>
                </a:cubicBezTo>
                <a:close/>
                <a:moveTo>
                  <a:pt x="1017711" y="147219"/>
                </a:moveTo>
                <a:cubicBezTo>
                  <a:pt x="1021828" y="153065"/>
                  <a:pt x="1025963" y="159466"/>
                  <a:pt x="1030257" y="166554"/>
                </a:cubicBezTo>
                <a:cubicBezTo>
                  <a:pt x="1030575" y="167286"/>
                  <a:pt x="1030963" y="168071"/>
                  <a:pt x="1031271" y="168820"/>
                </a:cubicBezTo>
                <a:cubicBezTo>
                  <a:pt x="1024235" y="159525"/>
                  <a:pt x="1016679" y="150643"/>
                  <a:pt x="1008621" y="142220"/>
                </a:cubicBezTo>
                <a:cubicBezTo>
                  <a:pt x="1008338" y="139632"/>
                  <a:pt x="1007915" y="137062"/>
                  <a:pt x="1007342" y="134523"/>
                </a:cubicBezTo>
                <a:cubicBezTo>
                  <a:pt x="1010939" y="138643"/>
                  <a:pt x="1014387" y="142878"/>
                  <a:pt x="1017684" y="147228"/>
                </a:cubicBezTo>
                <a:close/>
                <a:moveTo>
                  <a:pt x="1008506" y="154890"/>
                </a:moveTo>
                <a:cubicBezTo>
                  <a:pt x="1018919" y="166434"/>
                  <a:pt x="1028353" y="178819"/>
                  <a:pt x="1036720" y="191920"/>
                </a:cubicBezTo>
                <a:cubicBezTo>
                  <a:pt x="1037064" y="199305"/>
                  <a:pt x="1036067" y="206690"/>
                  <a:pt x="1033766" y="213716"/>
                </a:cubicBezTo>
                <a:cubicBezTo>
                  <a:pt x="1024879" y="199228"/>
                  <a:pt x="1014916" y="185426"/>
                  <a:pt x="1003965" y="172426"/>
                </a:cubicBezTo>
                <a:cubicBezTo>
                  <a:pt x="1006275" y="166821"/>
                  <a:pt x="1007792" y="160921"/>
                  <a:pt x="1008480" y="154898"/>
                </a:cubicBezTo>
                <a:close/>
                <a:moveTo>
                  <a:pt x="991437" y="117859"/>
                </a:moveTo>
                <a:cubicBezTo>
                  <a:pt x="993826" y="122010"/>
                  <a:pt x="995774" y="126401"/>
                  <a:pt x="997238" y="130961"/>
                </a:cubicBezTo>
                <a:cubicBezTo>
                  <a:pt x="986199" y="120619"/>
                  <a:pt x="974438" y="111073"/>
                  <a:pt x="962050" y="102394"/>
                </a:cubicBezTo>
                <a:cubicBezTo>
                  <a:pt x="961680" y="99150"/>
                  <a:pt x="961010" y="95948"/>
                  <a:pt x="960049" y="92828"/>
                </a:cubicBezTo>
                <a:cubicBezTo>
                  <a:pt x="971158" y="100332"/>
                  <a:pt x="981641" y="108714"/>
                  <a:pt x="991410" y="117894"/>
                </a:cubicBezTo>
                <a:close/>
                <a:moveTo>
                  <a:pt x="962112" y="113142"/>
                </a:moveTo>
                <a:cubicBezTo>
                  <a:pt x="975522" y="122919"/>
                  <a:pt x="988113" y="133777"/>
                  <a:pt x="999751" y="145605"/>
                </a:cubicBezTo>
                <a:cubicBezTo>
                  <a:pt x="999945" y="151968"/>
                  <a:pt x="999019" y="158314"/>
                  <a:pt x="997026" y="164359"/>
                </a:cubicBezTo>
                <a:cubicBezTo>
                  <a:pt x="985150" y="151084"/>
                  <a:pt x="972331" y="138676"/>
                  <a:pt x="958682" y="127231"/>
                </a:cubicBezTo>
                <a:cubicBezTo>
                  <a:pt x="960437" y="122720"/>
                  <a:pt x="961583" y="117993"/>
                  <a:pt x="962085" y="113177"/>
                </a:cubicBezTo>
                <a:close/>
                <a:moveTo>
                  <a:pt x="993235" y="173467"/>
                </a:moveTo>
                <a:cubicBezTo>
                  <a:pt x="989179" y="181100"/>
                  <a:pt x="984030" y="188103"/>
                  <a:pt x="977964" y="194257"/>
                </a:cubicBezTo>
                <a:cubicBezTo>
                  <a:pt x="967014" y="179345"/>
                  <a:pt x="955111" y="165152"/>
                  <a:pt x="942336" y="151768"/>
                </a:cubicBezTo>
                <a:cubicBezTo>
                  <a:pt x="947097" y="146835"/>
                  <a:pt x="951258" y="141357"/>
                  <a:pt x="954732" y="135448"/>
                </a:cubicBezTo>
                <a:cubicBezTo>
                  <a:pt x="968486" y="147177"/>
                  <a:pt x="981341" y="159911"/>
                  <a:pt x="993209" y="173546"/>
                </a:cubicBezTo>
                <a:close/>
                <a:moveTo>
                  <a:pt x="950941" y="120989"/>
                </a:moveTo>
                <a:cubicBezTo>
                  <a:pt x="936499" y="109550"/>
                  <a:pt x="921263" y="99155"/>
                  <a:pt x="905349" y="89883"/>
                </a:cubicBezTo>
                <a:cubicBezTo>
                  <a:pt x="906310" y="86976"/>
                  <a:pt x="907007" y="83986"/>
                  <a:pt x="907412" y="80951"/>
                </a:cubicBezTo>
                <a:cubicBezTo>
                  <a:pt x="909466" y="81904"/>
                  <a:pt x="911503" y="82882"/>
                  <a:pt x="913540" y="83888"/>
                </a:cubicBezTo>
                <a:cubicBezTo>
                  <a:pt x="927250" y="90618"/>
                  <a:pt x="940475" y="98300"/>
                  <a:pt x="953119" y="106873"/>
                </a:cubicBezTo>
                <a:cubicBezTo>
                  <a:pt x="953154" y="111665"/>
                  <a:pt x="952422" y="116430"/>
                  <a:pt x="950941" y="120989"/>
                </a:cubicBezTo>
                <a:close/>
                <a:moveTo>
                  <a:pt x="951355" y="95261"/>
                </a:moveTo>
                <a:cubicBezTo>
                  <a:pt x="940502" y="88293"/>
                  <a:pt x="929260" y="81950"/>
                  <a:pt x="917684" y="76261"/>
                </a:cubicBezTo>
                <a:cubicBezTo>
                  <a:pt x="914245" y="74568"/>
                  <a:pt x="910763" y="72928"/>
                  <a:pt x="907271" y="71350"/>
                </a:cubicBezTo>
                <a:cubicBezTo>
                  <a:pt x="906962" y="69094"/>
                  <a:pt x="906469" y="66867"/>
                  <a:pt x="905790" y="64693"/>
                </a:cubicBezTo>
                <a:cubicBezTo>
                  <a:pt x="913549" y="67673"/>
                  <a:pt x="921219" y="71015"/>
                  <a:pt x="928581" y="74630"/>
                </a:cubicBezTo>
                <a:cubicBezTo>
                  <a:pt x="934850" y="77680"/>
                  <a:pt x="940907" y="80969"/>
                  <a:pt x="946770" y="84496"/>
                </a:cubicBezTo>
                <a:cubicBezTo>
                  <a:pt x="948692" y="87904"/>
                  <a:pt x="950235" y="91515"/>
                  <a:pt x="951373" y="95261"/>
                </a:cubicBezTo>
                <a:close/>
                <a:moveTo>
                  <a:pt x="922471" y="59994"/>
                </a:moveTo>
                <a:cubicBezTo>
                  <a:pt x="924658" y="61069"/>
                  <a:pt x="926827" y="62189"/>
                  <a:pt x="928766" y="63186"/>
                </a:cubicBezTo>
                <a:cubicBezTo>
                  <a:pt x="930327" y="64552"/>
                  <a:pt x="931879" y="65945"/>
                  <a:pt x="933316" y="67356"/>
                </a:cubicBezTo>
                <a:lnTo>
                  <a:pt x="932434" y="66889"/>
                </a:lnTo>
                <a:cubicBezTo>
                  <a:pt x="922101" y="61823"/>
                  <a:pt x="911468" y="57383"/>
                  <a:pt x="900606" y="53593"/>
                </a:cubicBezTo>
                <a:cubicBezTo>
                  <a:pt x="899821" y="52315"/>
                  <a:pt x="898974" y="51079"/>
                  <a:pt x="898057" y="49890"/>
                </a:cubicBezTo>
                <a:cubicBezTo>
                  <a:pt x="906407" y="52730"/>
                  <a:pt x="914571" y="56106"/>
                  <a:pt x="922489" y="59994"/>
                </a:cubicBezTo>
                <a:close/>
                <a:moveTo>
                  <a:pt x="896902" y="66853"/>
                </a:moveTo>
                <a:cubicBezTo>
                  <a:pt x="880300" y="60034"/>
                  <a:pt x="863204" y="54467"/>
                  <a:pt x="845765" y="50198"/>
                </a:cubicBezTo>
                <a:cubicBezTo>
                  <a:pt x="845624" y="49696"/>
                  <a:pt x="845553" y="49237"/>
                  <a:pt x="845403" y="48744"/>
                </a:cubicBezTo>
                <a:cubicBezTo>
                  <a:pt x="861961" y="51293"/>
                  <a:pt x="878281" y="55231"/>
                  <a:pt x="894187" y="60514"/>
                </a:cubicBezTo>
                <a:cubicBezTo>
                  <a:pt x="895262" y="62547"/>
                  <a:pt x="896171" y="64672"/>
                  <a:pt x="896876" y="66862"/>
                </a:cubicBezTo>
                <a:close/>
                <a:moveTo>
                  <a:pt x="885440" y="48770"/>
                </a:moveTo>
                <a:cubicBezTo>
                  <a:pt x="870937" y="44582"/>
                  <a:pt x="856133" y="41470"/>
                  <a:pt x="841171" y="39459"/>
                </a:cubicBezTo>
                <a:cubicBezTo>
                  <a:pt x="841012" y="39195"/>
                  <a:pt x="840766" y="38895"/>
                  <a:pt x="840607" y="38639"/>
                </a:cubicBezTo>
                <a:cubicBezTo>
                  <a:pt x="854388" y="39525"/>
                  <a:pt x="868063" y="41652"/>
                  <a:pt x="881464" y="44996"/>
                </a:cubicBezTo>
                <a:cubicBezTo>
                  <a:pt x="882840" y="46248"/>
                  <a:pt x="884162" y="47465"/>
                  <a:pt x="885379" y="48770"/>
                </a:cubicBezTo>
                <a:close/>
                <a:moveTo>
                  <a:pt x="860595" y="31136"/>
                </a:moveTo>
                <a:cubicBezTo>
                  <a:pt x="861529" y="31621"/>
                  <a:pt x="862358" y="32018"/>
                  <a:pt x="863240" y="32529"/>
                </a:cubicBezTo>
                <a:cubicBezTo>
                  <a:pt x="852871" y="30892"/>
                  <a:pt x="842414" y="29929"/>
                  <a:pt x="831922" y="29646"/>
                </a:cubicBezTo>
                <a:cubicBezTo>
                  <a:pt x="831640" y="29391"/>
                  <a:pt x="831349" y="29152"/>
                  <a:pt x="831041" y="28932"/>
                </a:cubicBezTo>
                <a:cubicBezTo>
                  <a:pt x="840915" y="28741"/>
                  <a:pt x="850790" y="29481"/>
                  <a:pt x="860533" y="31145"/>
                </a:cubicBezTo>
                <a:close/>
                <a:moveTo>
                  <a:pt x="835079" y="47298"/>
                </a:moveTo>
                <a:cubicBezTo>
                  <a:pt x="835193" y="47465"/>
                  <a:pt x="835211" y="47606"/>
                  <a:pt x="835317" y="47791"/>
                </a:cubicBezTo>
                <a:cubicBezTo>
                  <a:pt x="833738" y="47456"/>
                  <a:pt x="832152" y="47139"/>
                  <a:pt x="830485" y="46777"/>
                </a:cubicBezTo>
                <a:close/>
                <a:moveTo>
                  <a:pt x="836692" y="56855"/>
                </a:moveTo>
                <a:cubicBezTo>
                  <a:pt x="836657" y="57355"/>
                  <a:pt x="836569" y="57851"/>
                  <a:pt x="836445" y="58336"/>
                </a:cubicBezTo>
                <a:cubicBezTo>
                  <a:pt x="832134" y="56855"/>
                  <a:pt x="827849" y="55480"/>
                  <a:pt x="823458" y="54148"/>
                </a:cubicBezTo>
                <a:cubicBezTo>
                  <a:pt x="827875" y="54983"/>
                  <a:pt x="832266" y="55888"/>
                  <a:pt x="836630" y="56864"/>
                </a:cubicBezTo>
                <a:close/>
                <a:moveTo>
                  <a:pt x="832795" y="66166"/>
                </a:moveTo>
                <a:cubicBezTo>
                  <a:pt x="832152" y="67040"/>
                  <a:pt x="831455" y="67871"/>
                  <a:pt x="830706" y="68652"/>
                </a:cubicBezTo>
                <a:lnTo>
                  <a:pt x="827576" y="67109"/>
                </a:lnTo>
                <a:cubicBezTo>
                  <a:pt x="822100" y="64464"/>
                  <a:pt x="816475" y="61819"/>
                  <a:pt x="810876" y="59403"/>
                </a:cubicBezTo>
                <a:cubicBezTo>
                  <a:pt x="818168" y="61431"/>
                  <a:pt x="825504" y="63697"/>
                  <a:pt x="832733" y="66174"/>
                </a:cubicBezTo>
                <a:close/>
                <a:moveTo>
                  <a:pt x="822991" y="74453"/>
                </a:moveTo>
                <a:lnTo>
                  <a:pt x="823776" y="74833"/>
                </a:lnTo>
                <a:cubicBezTo>
                  <a:pt x="822400" y="75873"/>
                  <a:pt x="820848" y="76825"/>
                  <a:pt x="819305" y="77813"/>
                </a:cubicBezTo>
                <a:cubicBezTo>
                  <a:pt x="812084" y="72523"/>
                  <a:pt x="804705" y="67603"/>
                  <a:pt x="797334" y="63036"/>
                </a:cubicBezTo>
                <a:cubicBezTo>
                  <a:pt x="805965" y="66518"/>
                  <a:pt x="814483" y="70310"/>
                  <a:pt x="822929" y="74462"/>
                </a:cubicBezTo>
                <a:close/>
                <a:moveTo>
                  <a:pt x="810647" y="82212"/>
                </a:moveTo>
                <a:cubicBezTo>
                  <a:pt x="808531" y="83165"/>
                  <a:pt x="806336" y="84081"/>
                  <a:pt x="803982" y="84910"/>
                </a:cubicBezTo>
                <a:cubicBezTo>
                  <a:pt x="797528" y="77857"/>
                  <a:pt x="790959" y="71306"/>
                  <a:pt x="784355" y="65205"/>
                </a:cubicBezTo>
                <a:cubicBezTo>
                  <a:pt x="793119" y="70389"/>
                  <a:pt x="801936" y="76067"/>
                  <a:pt x="810568" y="82221"/>
                </a:cubicBezTo>
                <a:close/>
                <a:moveTo>
                  <a:pt x="794777" y="87785"/>
                </a:moveTo>
                <a:cubicBezTo>
                  <a:pt x="791947" y="88596"/>
                  <a:pt x="788967" y="89310"/>
                  <a:pt x="785872" y="89901"/>
                </a:cubicBezTo>
                <a:cubicBezTo>
                  <a:pt x="781102" y="81022"/>
                  <a:pt x="776173" y="72672"/>
                  <a:pt x="771289" y="65037"/>
                </a:cubicBezTo>
                <a:cubicBezTo>
                  <a:pt x="779489" y="72213"/>
                  <a:pt x="787309" y="79809"/>
                  <a:pt x="794724" y="87793"/>
                </a:cubicBezTo>
                <a:close/>
                <a:moveTo>
                  <a:pt x="776852" y="91549"/>
                </a:moveTo>
                <a:cubicBezTo>
                  <a:pt x="773326" y="92043"/>
                  <a:pt x="769799" y="92431"/>
                  <a:pt x="766157" y="92766"/>
                </a:cubicBezTo>
                <a:cubicBezTo>
                  <a:pt x="764209" y="82300"/>
                  <a:pt x="762128" y="72487"/>
                  <a:pt x="760065" y="63670"/>
                </a:cubicBezTo>
                <a:cubicBezTo>
                  <a:pt x="765787" y="72073"/>
                  <a:pt x="771351" y="81401"/>
                  <a:pt x="776852" y="91549"/>
                </a:cubicBezTo>
                <a:close/>
                <a:moveTo>
                  <a:pt x="751045" y="62665"/>
                </a:moveTo>
                <a:cubicBezTo>
                  <a:pt x="753205" y="71905"/>
                  <a:pt x="755339" y="82177"/>
                  <a:pt x="757438" y="93322"/>
                </a:cubicBezTo>
                <a:cubicBezTo>
                  <a:pt x="753585" y="93454"/>
                  <a:pt x="749696" y="93463"/>
                  <a:pt x="745861" y="93374"/>
                </a:cubicBezTo>
                <a:cubicBezTo>
                  <a:pt x="747572" y="82186"/>
                  <a:pt x="749326" y="71897"/>
                  <a:pt x="751045" y="62656"/>
                </a:cubicBezTo>
                <a:close/>
                <a:moveTo>
                  <a:pt x="759086" y="102412"/>
                </a:moveTo>
                <a:cubicBezTo>
                  <a:pt x="761352" y="115196"/>
                  <a:pt x="763495" y="129012"/>
                  <a:pt x="765620" y="143622"/>
                </a:cubicBezTo>
                <a:cubicBezTo>
                  <a:pt x="756873" y="144063"/>
                  <a:pt x="747924" y="144080"/>
                  <a:pt x="739222" y="143798"/>
                </a:cubicBezTo>
                <a:cubicBezTo>
                  <a:pt x="740853" y="129215"/>
                  <a:pt x="742749" y="115381"/>
                  <a:pt x="744512" y="102473"/>
                </a:cubicBezTo>
                <a:cubicBezTo>
                  <a:pt x="749361" y="102632"/>
                  <a:pt x="754228" y="102597"/>
                  <a:pt x="759086" y="102403"/>
                </a:cubicBezTo>
                <a:close/>
                <a:moveTo>
                  <a:pt x="737124" y="92960"/>
                </a:moveTo>
                <a:cubicBezTo>
                  <a:pt x="733288" y="92678"/>
                  <a:pt x="729497" y="92281"/>
                  <a:pt x="725662" y="91735"/>
                </a:cubicBezTo>
                <a:cubicBezTo>
                  <a:pt x="731119" y="81225"/>
                  <a:pt x="736647" y="71562"/>
                  <a:pt x="742255" y="62930"/>
                </a:cubicBezTo>
                <a:cubicBezTo>
                  <a:pt x="740509" y="72055"/>
                  <a:pt x="738763" y="82115"/>
                  <a:pt x="737124" y="92951"/>
                </a:cubicBezTo>
                <a:close/>
                <a:moveTo>
                  <a:pt x="716713" y="90236"/>
                </a:moveTo>
                <a:cubicBezTo>
                  <a:pt x="714508" y="89804"/>
                  <a:pt x="712304" y="89354"/>
                  <a:pt x="710144" y="88781"/>
                </a:cubicBezTo>
                <a:cubicBezTo>
                  <a:pt x="708936" y="88481"/>
                  <a:pt x="707808" y="88199"/>
                  <a:pt x="706697" y="87899"/>
                </a:cubicBezTo>
                <a:cubicBezTo>
                  <a:pt x="714508" y="79349"/>
                  <a:pt x="722849" y="71293"/>
                  <a:pt x="731657" y="63776"/>
                </a:cubicBezTo>
                <a:cubicBezTo>
                  <a:pt x="726614" y="71870"/>
                  <a:pt x="721588" y="80713"/>
                  <a:pt x="716713" y="90227"/>
                </a:cubicBezTo>
                <a:close/>
                <a:moveTo>
                  <a:pt x="697527" y="85034"/>
                </a:moveTo>
                <a:cubicBezTo>
                  <a:pt x="695050" y="84152"/>
                  <a:pt x="692766" y="83270"/>
                  <a:pt x="690615" y="82283"/>
                </a:cubicBezTo>
                <a:cubicBezTo>
                  <a:pt x="699432" y="76005"/>
                  <a:pt x="708390" y="70230"/>
                  <a:pt x="717383" y="64967"/>
                </a:cubicBezTo>
                <a:cubicBezTo>
                  <a:pt x="710647" y="71147"/>
                  <a:pt x="704069" y="77874"/>
                  <a:pt x="697527" y="85025"/>
                </a:cubicBezTo>
                <a:close/>
                <a:moveTo>
                  <a:pt x="681939" y="77830"/>
                </a:moveTo>
                <a:cubicBezTo>
                  <a:pt x="680590" y="77002"/>
                  <a:pt x="679294" y="76146"/>
                  <a:pt x="677963" y="75238"/>
                </a:cubicBezTo>
                <a:cubicBezTo>
                  <a:pt x="685951" y="71235"/>
                  <a:pt x="694080" y="67550"/>
                  <a:pt x="702156" y="64138"/>
                </a:cubicBezTo>
                <a:cubicBezTo>
                  <a:pt x="695393" y="68423"/>
                  <a:pt x="688587" y="72972"/>
                  <a:pt x="681939" y="77822"/>
                </a:cubicBezTo>
                <a:close/>
                <a:moveTo>
                  <a:pt x="670944" y="69163"/>
                </a:moveTo>
                <a:cubicBezTo>
                  <a:pt x="670318" y="68467"/>
                  <a:pt x="669692" y="67753"/>
                  <a:pt x="669181" y="67056"/>
                </a:cubicBezTo>
                <a:cubicBezTo>
                  <a:pt x="675529" y="64808"/>
                  <a:pt x="681895" y="62718"/>
                  <a:pt x="688375" y="60823"/>
                </a:cubicBezTo>
                <a:cubicBezTo>
                  <a:pt x="682503" y="63432"/>
                  <a:pt x="676667" y="66210"/>
                  <a:pt x="670944" y="69155"/>
                </a:cubicBezTo>
                <a:close/>
                <a:moveTo>
                  <a:pt x="665804" y="48232"/>
                </a:moveTo>
                <a:cubicBezTo>
                  <a:pt x="668079" y="47941"/>
                  <a:pt x="670345" y="47677"/>
                  <a:pt x="672611" y="47421"/>
                </a:cubicBezTo>
                <a:cubicBezTo>
                  <a:pt x="670230" y="47897"/>
                  <a:pt x="667920" y="48453"/>
                  <a:pt x="665557" y="48964"/>
                </a:cubicBezTo>
                <a:cubicBezTo>
                  <a:pt x="665681" y="48731"/>
                  <a:pt x="665760" y="48482"/>
                  <a:pt x="665804" y="48223"/>
                </a:cubicBezTo>
                <a:close/>
                <a:moveTo>
                  <a:pt x="677777" y="55083"/>
                </a:moveTo>
                <a:cubicBezTo>
                  <a:pt x="673519" y="56432"/>
                  <a:pt x="669304" y="57878"/>
                  <a:pt x="665081" y="59359"/>
                </a:cubicBezTo>
                <a:cubicBezTo>
                  <a:pt x="665019" y="58909"/>
                  <a:pt x="664870" y="58416"/>
                  <a:pt x="664808" y="57957"/>
                </a:cubicBezTo>
                <a:cubicBezTo>
                  <a:pt x="669102" y="56908"/>
                  <a:pt x="673448" y="55973"/>
                  <a:pt x="677777" y="55074"/>
                </a:cubicBezTo>
                <a:close/>
                <a:moveTo>
                  <a:pt x="615733" y="103443"/>
                </a:moveTo>
                <a:cubicBezTo>
                  <a:pt x="613115" y="100778"/>
                  <a:pt x="610778" y="97847"/>
                  <a:pt x="608768" y="94697"/>
                </a:cubicBezTo>
                <a:cubicBezTo>
                  <a:pt x="625220" y="85362"/>
                  <a:pt x="642343" y="77251"/>
                  <a:pt x="659985" y="70433"/>
                </a:cubicBezTo>
                <a:cubicBezTo>
                  <a:pt x="660717" y="71558"/>
                  <a:pt x="661519" y="72635"/>
                  <a:pt x="662392" y="73660"/>
                </a:cubicBezTo>
                <a:cubicBezTo>
                  <a:pt x="646169" y="82494"/>
                  <a:pt x="630581" y="92442"/>
                  <a:pt x="615733" y="103434"/>
                </a:cubicBezTo>
                <a:close/>
                <a:moveTo>
                  <a:pt x="633579" y="35121"/>
                </a:moveTo>
                <a:cubicBezTo>
                  <a:pt x="642351" y="33385"/>
                  <a:pt x="651247" y="32329"/>
                  <a:pt x="660179" y="31965"/>
                </a:cubicBezTo>
                <a:cubicBezTo>
                  <a:pt x="651071" y="32655"/>
                  <a:pt x="641999" y="33832"/>
                  <a:pt x="633014" y="35492"/>
                </a:cubicBezTo>
                <a:cubicBezTo>
                  <a:pt x="633182" y="35340"/>
                  <a:pt x="633376" y="35215"/>
                  <a:pt x="633579" y="35121"/>
                </a:cubicBezTo>
                <a:close/>
                <a:moveTo>
                  <a:pt x="616827" y="48029"/>
                </a:moveTo>
                <a:cubicBezTo>
                  <a:pt x="629214" y="44765"/>
                  <a:pt x="641831" y="42475"/>
                  <a:pt x="654571" y="41179"/>
                </a:cubicBezTo>
                <a:cubicBezTo>
                  <a:pt x="641038" y="43330"/>
                  <a:pt x="627671" y="46381"/>
                  <a:pt x="614543" y="50313"/>
                </a:cubicBezTo>
                <a:cubicBezTo>
                  <a:pt x="615178" y="49660"/>
                  <a:pt x="615901" y="48929"/>
                  <a:pt x="616835" y="48065"/>
                </a:cubicBezTo>
                <a:close/>
                <a:moveTo>
                  <a:pt x="606352" y="62022"/>
                </a:moveTo>
                <a:cubicBezTo>
                  <a:pt x="622408" y="56545"/>
                  <a:pt x="638886" y="52417"/>
                  <a:pt x="655630" y="49678"/>
                </a:cubicBezTo>
                <a:cubicBezTo>
                  <a:pt x="655541" y="50260"/>
                  <a:pt x="655365" y="50798"/>
                  <a:pt x="655277" y="51371"/>
                </a:cubicBezTo>
                <a:cubicBezTo>
                  <a:pt x="637731" y="55905"/>
                  <a:pt x="620538" y="61750"/>
                  <a:pt x="603866" y="68855"/>
                </a:cubicBezTo>
                <a:cubicBezTo>
                  <a:pt x="604439" y="66502"/>
                  <a:pt x="605276" y="64222"/>
                  <a:pt x="606361" y="62057"/>
                </a:cubicBezTo>
                <a:close/>
                <a:moveTo>
                  <a:pt x="655603" y="60205"/>
                </a:moveTo>
                <a:cubicBezTo>
                  <a:pt x="655779" y="61025"/>
                  <a:pt x="655991" y="61835"/>
                  <a:pt x="656256" y="62630"/>
                </a:cubicBezTo>
                <a:cubicBezTo>
                  <a:pt x="638551" y="69410"/>
                  <a:pt x="621367" y="77491"/>
                  <a:pt x="604853" y="86806"/>
                </a:cubicBezTo>
                <a:cubicBezTo>
                  <a:pt x="603919" y="84170"/>
                  <a:pt x="603302" y="81428"/>
                  <a:pt x="603037" y="78641"/>
                </a:cubicBezTo>
                <a:cubicBezTo>
                  <a:pt x="620045" y="71144"/>
                  <a:pt x="637608" y="64992"/>
                  <a:pt x="655577" y="60241"/>
                </a:cubicBezTo>
                <a:close/>
                <a:moveTo>
                  <a:pt x="568237" y="67259"/>
                </a:moveTo>
                <a:cubicBezTo>
                  <a:pt x="578826" y="61473"/>
                  <a:pt x="589891" y="56620"/>
                  <a:pt x="601318" y="52755"/>
                </a:cubicBezTo>
                <a:cubicBezTo>
                  <a:pt x="600727" y="53557"/>
                  <a:pt x="600224" y="54386"/>
                  <a:pt x="599722" y="55197"/>
                </a:cubicBezTo>
                <a:cubicBezTo>
                  <a:pt x="588004" y="59406"/>
                  <a:pt x="576560" y="64347"/>
                  <a:pt x="565460" y="69992"/>
                </a:cubicBezTo>
                <a:close/>
                <a:moveTo>
                  <a:pt x="553425" y="86515"/>
                </a:moveTo>
                <a:cubicBezTo>
                  <a:pt x="566694" y="78571"/>
                  <a:pt x="580598" y="71756"/>
                  <a:pt x="595005" y="66139"/>
                </a:cubicBezTo>
                <a:cubicBezTo>
                  <a:pt x="594405" y="68507"/>
                  <a:pt x="594000" y="70919"/>
                  <a:pt x="593779" y="73351"/>
                </a:cubicBezTo>
                <a:cubicBezTo>
                  <a:pt x="578341" y="80509"/>
                  <a:pt x="563458" y="88802"/>
                  <a:pt x="549254" y="98162"/>
                </a:cubicBezTo>
                <a:cubicBezTo>
                  <a:pt x="550171" y="94142"/>
                  <a:pt x="551573" y="90250"/>
                  <a:pt x="553433" y="86568"/>
                </a:cubicBezTo>
                <a:close/>
                <a:moveTo>
                  <a:pt x="594114" y="82750"/>
                </a:moveTo>
                <a:cubicBezTo>
                  <a:pt x="594635" y="85764"/>
                  <a:pt x="595455" y="88717"/>
                  <a:pt x="596565" y="91567"/>
                </a:cubicBezTo>
                <a:cubicBezTo>
                  <a:pt x="580713" y="101081"/>
                  <a:pt x="565548" y="111687"/>
                  <a:pt x="551168" y="123308"/>
                </a:cubicBezTo>
                <a:cubicBezTo>
                  <a:pt x="549475" y="118829"/>
                  <a:pt x="548487" y="114115"/>
                  <a:pt x="548232" y="109333"/>
                </a:cubicBezTo>
                <a:cubicBezTo>
                  <a:pt x="562815" y="99310"/>
                  <a:pt x="578156" y="90440"/>
                  <a:pt x="594123" y="82803"/>
                </a:cubicBezTo>
                <a:close/>
                <a:moveTo>
                  <a:pt x="559940" y="152853"/>
                </a:moveTo>
                <a:cubicBezTo>
                  <a:pt x="547209" y="166314"/>
                  <a:pt x="535368" y="180589"/>
                  <a:pt x="524497" y="195588"/>
                </a:cubicBezTo>
                <a:cubicBezTo>
                  <a:pt x="518669" y="189828"/>
                  <a:pt x="513652" y="183303"/>
                  <a:pt x="509579" y="176191"/>
                </a:cubicBezTo>
                <a:cubicBezTo>
                  <a:pt x="521367" y="162436"/>
                  <a:pt x="534160" y="149567"/>
                  <a:pt x="547835" y="137688"/>
                </a:cubicBezTo>
                <a:cubicBezTo>
                  <a:pt x="551282" y="143206"/>
                  <a:pt x="555347" y="148311"/>
                  <a:pt x="559949" y="152906"/>
                </a:cubicBezTo>
                <a:close/>
                <a:moveTo>
                  <a:pt x="505443" y="167374"/>
                </a:moveTo>
                <a:cubicBezTo>
                  <a:pt x="503089" y="161432"/>
                  <a:pt x="501793" y="155124"/>
                  <a:pt x="501599" y="148735"/>
                </a:cubicBezTo>
                <a:cubicBezTo>
                  <a:pt x="513334" y="136692"/>
                  <a:pt x="526013" y="125606"/>
                  <a:pt x="539512" y="115584"/>
                </a:cubicBezTo>
                <a:cubicBezTo>
                  <a:pt x="540252" y="120428"/>
                  <a:pt x="541628" y="125153"/>
                  <a:pt x="543603" y="129638"/>
                </a:cubicBezTo>
                <a:cubicBezTo>
                  <a:pt x="530016" y="141312"/>
                  <a:pt x="517267" y="153921"/>
                  <a:pt x="505443" y="167374"/>
                </a:cubicBezTo>
                <a:close/>
                <a:moveTo>
                  <a:pt x="539044" y="105154"/>
                </a:moveTo>
                <a:cubicBezTo>
                  <a:pt x="526357" y="114252"/>
                  <a:pt x="514331" y="124231"/>
                  <a:pt x="503045" y="135016"/>
                </a:cubicBezTo>
                <a:cubicBezTo>
                  <a:pt x="504253" y="130104"/>
                  <a:pt x="506025" y="125349"/>
                  <a:pt x="508335" y="120848"/>
                </a:cubicBezTo>
                <a:cubicBezTo>
                  <a:pt x="518395" y="111231"/>
                  <a:pt x="529258" y="102486"/>
                  <a:pt x="540799" y="94706"/>
                </a:cubicBezTo>
                <a:cubicBezTo>
                  <a:pt x="539891" y="98128"/>
                  <a:pt x="539300" y="101630"/>
                  <a:pt x="539044" y="105163"/>
                </a:cubicBezTo>
                <a:close/>
                <a:moveTo>
                  <a:pt x="335472" y="655740"/>
                </a:moveTo>
                <a:cubicBezTo>
                  <a:pt x="158712" y="655731"/>
                  <a:pt x="15424" y="512440"/>
                  <a:pt x="15429" y="335680"/>
                </a:cubicBezTo>
                <a:cubicBezTo>
                  <a:pt x="15431" y="250804"/>
                  <a:pt x="49148" y="169405"/>
                  <a:pt x="109162" y="109386"/>
                </a:cubicBezTo>
                <a:cubicBezTo>
                  <a:pt x="110590" y="107958"/>
                  <a:pt x="112071" y="106635"/>
                  <a:pt x="113517" y="105242"/>
                </a:cubicBezTo>
                <a:cubicBezTo>
                  <a:pt x="112503" y="108718"/>
                  <a:pt x="111022" y="112041"/>
                  <a:pt x="109109" y="115117"/>
                </a:cubicBezTo>
                <a:cubicBezTo>
                  <a:pt x="104356" y="122170"/>
                  <a:pt x="96412" y="125045"/>
                  <a:pt x="91431" y="131701"/>
                </a:cubicBezTo>
                <a:cubicBezTo>
                  <a:pt x="86899" y="137758"/>
                  <a:pt x="83249" y="146937"/>
                  <a:pt x="81556" y="153743"/>
                </a:cubicBezTo>
                <a:cubicBezTo>
                  <a:pt x="79731" y="161106"/>
                  <a:pt x="80842" y="170055"/>
                  <a:pt x="78241" y="177399"/>
                </a:cubicBezTo>
                <a:cubicBezTo>
                  <a:pt x="74987" y="186771"/>
                  <a:pt x="69001" y="192282"/>
                  <a:pt x="70138" y="203100"/>
                </a:cubicBezTo>
                <a:cubicBezTo>
                  <a:pt x="83143" y="206953"/>
                  <a:pt x="77500" y="183853"/>
                  <a:pt x="88460" y="182663"/>
                </a:cubicBezTo>
                <a:cubicBezTo>
                  <a:pt x="91933" y="191294"/>
                  <a:pt x="89650" y="207350"/>
                  <a:pt x="88662" y="216731"/>
                </a:cubicBezTo>
                <a:cubicBezTo>
                  <a:pt x="87296" y="229657"/>
                  <a:pt x="84783" y="232857"/>
                  <a:pt x="92498" y="243957"/>
                </a:cubicBezTo>
                <a:cubicBezTo>
                  <a:pt x="98617" y="252774"/>
                  <a:pt x="100644" y="258638"/>
                  <a:pt x="112468" y="260031"/>
                </a:cubicBezTo>
                <a:cubicBezTo>
                  <a:pt x="123321" y="261300"/>
                  <a:pt x="127818" y="266202"/>
                  <a:pt x="132341" y="276659"/>
                </a:cubicBezTo>
                <a:cubicBezTo>
                  <a:pt x="140699" y="278423"/>
                  <a:pt x="145769" y="279833"/>
                  <a:pt x="146845" y="289100"/>
                </a:cubicBezTo>
                <a:cubicBezTo>
                  <a:pt x="150468" y="291110"/>
                  <a:pt x="157302" y="297643"/>
                  <a:pt x="161128" y="298657"/>
                </a:cubicBezTo>
                <a:cubicBezTo>
                  <a:pt x="166674" y="300103"/>
                  <a:pt x="175949" y="292203"/>
                  <a:pt x="181177" y="298296"/>
                </a:cubicBezTo>
                <a:cubicBezTo>
                  <a:pt x="189915" y="308462"/>
                  <a:pt x="170104" y="335036"/>
                  <a:pt x="166568" y="344196"/>
                </a:cubicBezTo>
                <a:cubicBezTo>
                  <a:pt x="161384" y="357616"/>
                  <a:pt x="160617" y="377339"/>
                  <a:pt x="173331" y="386976"/>
                </a:cubicBezTo>
                <a:cubicBezTo>
                  <a:pt x="179873" y="391922"/>
                  <a:pt x="186811" y="394294"/>
                  <a:pt x="188936" y="403269"/>
                </a:cubicBezTo>
                <a:cubicBezTo>
                  <a:pt x="190902" y="411575"/>
                  <a:pt x="189368" y="418487"/>
                  <a:pt x="193045" y="426325"/>
                </a:cubicBezTo>
                <a:cubicBezTo>
                  <a:pt x="198785" y="438563"/>
                  <a:pt x="211913" y="442619"/>
                  <a:pt x="221259" y="451982"/>
                </a:cubicBezTo>
                <a:cubicBezTo>
                  <a:pt x="233523" y="464255"/>
                  <a:pt x="232721" y="480196"/>
                  <a:pt x="232721" y="497583"/>
                </a:cubicBezTo>
                <a:cubicBezTo>
                  <a:pt x="232721" y="515790"/>
                  <a:pt x="239633" y="529624"/>
                  <a:pt x="242040" y="546287"/>
                </a:cubicBezTo>
                <a:cubicBezTo>
                  <a:pt x="244518" y="563480"/>
                  <a:pt x="249579" y="579412"/>
                  <a:pt x="253185" y="596032"/>
                </a:cubicBezTo>
                <a:cubicBezTo>
                  <a:pt x="255909" y="608534"/>
                  <a:pt x="266692" y="627438"/>
                  <a:pt x="282280" y="624899"/>
                </a:cubicBezTo>
                <a:cubicBezTo>
                  <a:pt x="283365" y="618965"/>
                  <a:pt x="277228" y="614318"/>
                  <a:pt x="276452" y="608473"/>
                </a:cubicBezTo>
                <a:cubicBezTo>
                  <a:pt x="275756" y="603130"/>
                  <a:pt x="277255" y="597593"/>
                  <a:pt x="276188" y="591888"/>
                </a:cubicBezTo>
                <a:cubicBezTo>
                  <a:pt x="274089" y="580585"/>
                  <a:pt x="274195" y="573955"/>
                  <a:pt x="281681" y="564142"/>
                </a:cubicBezTo>
                <a:cubicBezTo>
                  <a:pt x="284326" y="560668"/>
                  <a:pt x="287967" y="557802"/>
                  <a:pt x="290700" y="554328"/>
                </a:cubicBezTo>
                <a:cubicBezTo>
                  <a:pt x="295990" y="547584"/>
                  <a:pt x="291943" y="549576"/>
                  <a:pt x="291714" y="542196"/>
                </a:cubicBezTo>
                <a:cubicBezTo>
                  <a:pt x="291432" y="532983"/>
                  <a:pt x="294236" y="537506"/>
                  <a:pt x="299790" y="534623"/>
                </a:cubicBezTo>
                <a:cubicBezTo>
                  <a:pt x="302674" y="533142"/>
                  <a:pt x="305874" y="528636"/>
                  <a:pt x="308087" y="526344"/>
                </a:cubicBezTo>
                <a:cubicBezTo>
                  <a:pt x="312945" y="521292"/>
                  <a:pt x="320431" y="515252"/>
                  <a:pt x="324169" y="509265"/>
                </a:cubicBezTo>
                <a:cubicBezTo>
                  <a:pt x="328384" y="502521"/>
                  <a:pt x="327863" y="493139"/>
                  <a:pt x="332184" y="486183"/>
                </a:cubicBezTo>
                <a:cubicBezTo>
                  <a:pt x="337147" y="478248"/>
                  <a:pt x="344175" y="478195"/>
                  <a:pt x="351113" y="472958"/>
                </a:cubicBezTo>
                <a:cubicBezTo>
                  <a:pt x="360107" y="466213"/>
                  <a:pt x="356404" y="459115"/>
                  <a:pt x="358035" y="449875"/>
                </a:cubicBezTo>
                <a:cubicBezTo>
                  <a:pt x="360777" y="434410"/>
                  <a:pt x="367733" y="417367"/>
                  <a:pt x="377529" y="405050"/>
                </a:cubicBezTo>
                <a:cubicBezTo>
                  <a:pt x="389793" y="389550"/>
                  <a:pt x="395065" y="376378"/>
                  <a:pt x="380174" y="361495"/>
                </a:cubicBezTo>
                <a:cubicBezTo>
                  <a:pt x="372794" y="354142"/>
                  <a:pt x="368959" y="356108"/>
                  <a:pt x="359163" y="353560"/>
                </a:cubicBezTo>
                <a:cubicBezTo>
                  <a:pt x="351704" y="351611"/>
                  <a:pt x="344986" y="346154"/>
                  <a:pt x="337394" y="345219"/>
                </a:cubicBezTo>
                <a:cubicBezTo>
                  <a:pt x="332845" y="344664"/>
                  <a:pt x="330156" y="346304"/>
                  <a:pt x="326003" y="345219"/>
                </a:cubicBezTo>
                <a:cubicBezTo>
                  <a:pt x="322132" y="344205"/>
                  <a:pt x="322600" y="341833"/>
                  <a:pt x="318517" y="341877"/>
                </a:cubicBezTo>
                <a:cubicBezTo>
                  <a:pt x="312425" y="341957"/>
                  <a:pt x="303908" y="354653"/>
                  <a:pt x="298768" y="346542"/>
                </a:cubicBezTo>
                <a:cubicBezTo>
                  <a:pt x="295902" y="342010"/>
                  <a:pt x="304596" y="329516"/>
                  <a:pt x="304208" y="323459"/>
                </a:cubicBezTo>
                <a:cubicBezTo>
                  <a:pt x="303723" y="316018"/>
                  <a:pt x="300954" y="303895"/>
                  <a:pt x="293628" y="299830"/>
                </a:cubicBezTo>
                <a:cubicBezTo>
                  <a:pt x="290877" y="298287"/>
                  <a:pt x="284749" y="298067"/>
                  <a:pt x="281372" y="296770"/>
                </a:cubicBezTo>
                <a:cubicBezTo>
                  <a:pt x="277352" y="295064"/>
                  <a:pt x="273516" y="292961"/>
                  <a:pt x="269910" y="290493"/>
                </a:cubicBezTo>
                <a:cubicBezTo>
                  <a:pt x="265273" y="287522"/>
                  <a:pt x="256297" y="282320"/>
                  <a:pt x="254243" y="277003"/>
                </a:cubicBezTo>
                <a:cubicBezTo>
                  <a:pt x="248538" y="276774"/>
                  <a:pt x="244676" y="273635"/>
                  <a:pt x="238875" y="273706"/>
                </a:cubicBezTo>
                <a:cubicBezTo>
                  <a:pt x="233673" y="273776"/>
                  <a:pt x="230217" y="276183"/>
                  <a:pt x="224592" y="275548"/>
                </a:cubicBezTo>
                <a:cubicBezTo>
                  <a:pt x="219672" y="275002"/>
                  <a:pt x="214355" y="271140"/>
                  <a:pt x="209048" y="271845"/>
                </a:cubicBezTo>
                <a:cubicBezTo>
                  <a:pt x="205521" y="272339"/>
                  <a:pt x="200231" y="276924"/>
                  <a:pt x="197189" y="278669"/>
                </a:cubicBezTo>
                <a:cubicBezTo>
                  <a:pt x="189219" y="283246"/>
                  <a:pt x="180552" y="286479"/>
                  <a:pt x="171532" y="288236"/>
                </a:cubicBezTo>
                <a:cubicBezTo>
                  <a:pt x="157654" y="290837"/>
                  <a:pt x="155168" y="285538"/>
                  <a:pt x="155979" y="272692"/>
                </a:cubicBezTo>
                <a:lnTo>
                  <a:pt x="153907" y="268548"/>
                </a:lnTo>
                <a:cubicBezTo>
                  <a:pt x="159065" y="254220"/>
                  <a:pt x="149781" y="253215"/>
                  <a:pt x="139553" y="249741"/>
                </a:cubicBezTo>
                <a:cubicBezTo>
                  <a:pt x="138143" y="239540"/>
                  <a:pt x="150689" y="232249"/>
                  <a:pt x="145443" y="221060"/>
                </a:cubicBezTo>
                <a:cubicBezTo>
                  <a:pt x="134863" y="220514"/>
                  <a:pt x="123251" y="250394"/>
                  <a:pt x="114266" y="237451"/>
                </a:cubicBezTo>
                <a:cubicBezTo>
                  <a:pt x="108350" y="228916"/>
                  <a:pt x="117352" y="205058"/>
                  <a:pt x="122563" y="197828"/>
                </a:cubicBezTo>
                <a:cubicBezTo>
                  <a:pt x="127774" y="190598"/>
                  <a:pt x="146924" y="177390"/>
                  <a:pt x="155935" y="176253"/>
                </a:cubicBezTo>
                <a:cubicBezTo>
                  <a:pt x="162935" y="175371"/>
                  <a:pt x="169063" y="178457"/>
                  <a:pt x="171805" y="184602"/>
                </a:cubicBezTo>
                <a:cubicBezTo>
                  <a:pt x="174741" y="191294"/>
                  <a:pt x="170924" y="197607"/>
                  <a:pt x="171752" y="205199"/>
                </a:cubicBezTo>
                <a:cubicBezTo>
                  <a:pt x="180701" y="203127"/>
                  <a:pt x="178391" y="191744"/>
                  <a:pt x="177995" y="185634"/>
                </a:cubicBezTo>
                <a:cubicBezTo>
                  <a:pt x="177342" y="175442"/>
                  <a:pt x="182685" y="176209"/>
                  <a:pt x="187896" y="168882"/>
                </a:cubicBezTo>
                <a:cubicBezTo>
                  <a:pt x="192631" y="162181"/>
                  <a:pt x="193362" y="154546"/>
                  <a:pt x="199270" y="148074"/>
                </a:cubicBezTo>
                <a:cubicBezTo>
                  <a:pt x="203872" y="143022"/>
                  <a:pt x="209268" y="137714"/>
                  <a:pt x="214320" y="133086"/>
                </a:cubicBezTo>
                <a:cubicBezTo>
                  <a:pt x="220077" y="127795"/>
                  <a:pt x="226575" y="128263"/>
                  <a:pt x="232483" y="124357"/>
                </a:cubicBezTo>
                <a:cubicBezTo>
                  <a:pt x="241467" y="118423"/>
                  <a:pt x="229582" y="107384"/>
                  <a:pt x="242825" y="108213"/>
                </a:cubicBezTo>
                <a:cubicBezTo>
                  <a:pt x="247533" y="108513"/>
                  <a:pt x="245197" y="111449"/>
                  <a:pt x="251421" y="110029"/>
                </a:cubicBezTo>
                <a:cubicBezTo>
                  <a:pt x="254066" y="109421"/>
                  <a:pt x="258960" y="106979"/>
                  <a:pt x="261728" y="105859"/>
                </a:cubicBezTo>
                <a:cubicBezTo>
                  <a:pt x="274363" y="100719"/>
                  <a:pt x="265405" y="99352"/>
                  <a:pt x="259612" y="92634"/>
                </a:cubicBezTo>
                <a:cubicBezTo>
                  <a:pt x="252241" y="84134"/>
                  <a:pt x="262672" y="85580"/>
                  <a:pt x="270281" y="84346"/>
                </a:cubicBezTo>
                <a:cubicBezTo>
                  <a:pt x="275862" y="83403"/>
                  <a:pt x="274689" y="81586"/>
                  <a:pt x="279582" y="84866"/>
                </a:cubicBezTo>
                <a:cubicBezTo>
                  <a:pt x="283903" y="87758"/>
                  <a:pt x="281346" y="91602"/>
                  <a:pt x="287641" y="91391"/>
                </a:cubicBezTo>
                <a:cubicBezTo>
                  <a:pt x="299605" y="90985"/>
                  <a:pt x="291318" y="78994"/>
                  <a:pt x="288655" y="75018"/>
                </a:cubicBezTo>
                <a:cubicBezTo>
                  <a:pt x="284097" y="68202"/>
                  <a:pt x="282933" y="63468"/>
                  <a:pt x="273296" y="63194"/>
                </a:cubicBezTo>
                <a:cubicBezTo>
                  <a:pt x="274178" y="60135"/>
                  <a:pt x="274327" y="56097"/>
                  <a:pt x="272979" y="53152"/>
                </a:cubicBezTo>
                <a:cubicBezTo>
                  <a:pt x="264867" y="54219"/>
                  <a:pt x="263474" y="48320"/>
                  <a:pt x="257329" y="46002"/>
                </a:cubicBezTo>
                <a:cubicBezTo>
                  <a:pt x="246986" y="42087"/>
                  <a:pt x="248653" y="50551"/>
                  <a:pt x="244421" y="56326"/>
                </a:cubicBezTo>
                <a:cubicBezTo>
                  <a:pt x="240065" y="62286"/>
                  <a:pt x="231742" y="61246"/>
                  <a:pt x="228550" y="68520"/>
                </a:cubicBezTo>
                <a:cubicBezTo>
                  <a:pt x="225226" y="76067"/>
                  <a:pt x="228392" y="81851"/>
                  <a:pt x="216207" y="79788"/>
                </a:cubicBezTo>
                <a:cubicBezTo>
                  <a:pt x="217856" y="75229"/>
                  <a:pt x="217291" y="69410"/>
                  <a:pt x="216983" y="64552"/>
                </a:cubicBezTo>
                <a:cubicBezTo>
                  <a:pt x="213571" y="64070"/>
                  <a:pt x="210211" y="63264"/>
                  <a:pt x="206958" y="62145"/>
                </a:cubicBezTo>
                <a:cubicBezTo>
                  <a:pt x="206958" y="49996"/>
                  <a:pt x="220430" y="48973"/>
                  <a:pt x="229573" y="47818"/>
                </a:cubicBezTo>
                <a:cubicBezTo>
                  <a:pt x="239818" y="46522"/>
                  <a:pt x="243169" y="36100"/>
                  <a:pt x="252321" y="34346"/>
                </a:cubicBezTo>
                <a:cubicBezTo>
                  <a:pt x="260855" y="32697"/>
                  <a:pt x="266974" y="46522"/>
                  <a:pt x="277501" y="38516"/>
                </a:cubicBezTo>
                <a:cubicBezTo>
                  <a:pt x="283515" y="33940"/>
                  <a:pt x="280737" y="31260"/>
                  <a:pt x="278533" y="26851"/>
                </a:cubicBezTo>
                <a:cubicBezTo>
                  <a:pt x="277942" y="25679"/>
                  <a:pt x="274918" y="23025"/>
                  <a:pt x="274125" y="21923"/>
                </a:cubicBezTo>
                <a:lnTo>
                  <a:pt x="273922" y="21561"/>
                </a:lnTo>
                <a:cubicBezTo>
                  <a:pt x="282086" y="19983"/>
                  <a:pt x="290339" y="18766"/>
                  <a:pt x="298662" y="17823"/>
                </a:cubicBezTo>
                <a:cubicBezTo>
                  <a:pt x="300223" y="22364"/>
                  <a:pt x="303617" y="27856"/>
                  <a:pt x="305469" y="31048"/>
                </a:cubicBezTo>
                <a:cubicBezTo>
                  <a:pt x="306817" y="33358"/>
                  <a:pt x="309383" y="34901"/>
                  <a:pt x="310468" y="37440"/>
                </a:cubicBezTo>
                <a:cubicBezTo>
                  <a:pt x="311702" y="40323"/>
                  <a:pt x="308793" y="43903"/>
                  <a:pt x="312443" y="45860"/>
                </a:cubicBezTo>
                <a:cubicBezTo>
                  <a:pt x="318077" y="48867"/>
                  <a:pt x="334485" y="29276"/>
                  <a:pt x="338399" y="26093"/>
                </a:cubicBezTo>
                <a:cubicBezTo>
                  <a:pt x="343390" y="22055"/>
                  <a:pt x="346511" y="19842"/>
                  <a:pt x="345330" y="15936"/>
                </a:cubicBezTo>
                <a:cubicBezTo>
                  <a:pt x="371357" y="16700"/>
                  <a:pt x="397199" y="20629"/>
                  <a:pt x="422274" y="27636"/>
                </a:cubicBezTo>
                <a:cubicBezTo>
                  <a:pt x="424249" y="30105"/>
                  <a:pt x="426277" y="32653"/>
                  <a:pt x="428305" y="35474"/>
                </a:cubicBezTo>
                <a:cubicBezTo>
                  <a:pt x="432713" y="41531"/>
                  <a:pt x="435429" y="46998"/>
                  <a:pt x="443293" y="49696"/>
                </a:cubicBezTo>
                <a:cubicBezTo>
                  <a:pt x="447852" y="51256"/>
                  <a:pt x="462408" y="50974"/>
                  <a:pt x="456351" y="61378"/>
                </a:cubicBezTo>
                <a:cubicBezTo>
                  <a:pt x="450770" y="70980"/>
                  <a:pt x="444589" y="58398"/>
                  <a:pt x="441768" y="55374"/>
                </a:cubicBezTo>
                <a:cubicBezTo>
                  <a:pt x="437862" y="51186"/>
                  <a:pt x="426321" y="46557"/>
                  <a:pt x="426691" y="56150"/>
                </a:cubicBezTo>
                <a:cubicBezTo>
                  <a:pt x="427229" y="70459"/>
                  <a:pt x="459463" y="68149"/>
                  <a:pt x="452542" y="83870"/>
                </a:cubicBezTo>
                <a:cubicBezTo>
                  <a:pt x="456404" y="86145"/>
                  <a:pt x="464004" y="89936"/>
                  <a:pt x="462770" y="95552"/>
                </a:cubicBezTo>
                <a:cubicBezTo>
                  <a:pt x="461227" y="102509"/>
                  <a:pt x="452190" y="98074"/>
                  <a:pt x="452357" y="106961"/>
                </a:cubicBezTo>
                <a:cubicBezTo>
                  <a:pt x="452613" y="119552"/>
                  <a:pt x="466350" y="129885"/>
                  <a:pt x="479099" y="125380"/>
                </a:cubicBezTo>
                <a:cubicBezTo>
                  <a:pt x="492703" y="120548"/>
                  <a:pt x="482458" y="101671"/>
                  <a:pt x="498037" y="99723"/>
                </a:cubicBezTo>
                <a:cubicBezTo>
                  <a:pt x="501881" y="99142"/>
                  <a:pt x="505805" y="100009"/>
                  <a:pt x="509041" y="102156"/>
                </a:cubicBezTo>
                <a:cubicBezTo>
                  <a:pt x="380033" y="235766"/>
                  <a:pt x="383771" y="448658"/>
                  <a:pt x="517381" y="577658"/>
                </a:cubicBezTo>
                <a:cubicBezTo>
                  <a:pt x="521605" y="581740"/>
                  <a:pt x="525934" y="585699"/>
                  <a:pt x="530360" y="589552"/>
                </a:cubicBezTo>
                <a:cubicBezTo>
                  <a:pt x="474549" y="632640"/>
                  <a:pt x="405981" y="655925"/>
                  <a:pt x="335472" y="655740"/>
                </a:cubicBezTo>
                <a:close/>
                <a:moveTo>
                  <a:pt x="571393" y="604690"/>
                </a:moveTo>
                <a:cubicBezTo>
                  <a:pt x="568748" y="603385"/>
                  <a:pt x="566024" y="601992"/>
                  <a:pt x="563705" y="600784"/>
                </a:cubicBezTo>
                <a:cubicBezTo>
                  <a:pt x="560443" y="597681"/>
                  <a:pt x="557295" y="594410"/>
                  <a:pt x="554253" y="590971"/>
                </a:cubicBezTo>
                <a:cubicBezTo>
                  <a:pt x="554553" y="590724"/>
                  <a:pt x="554862" y="590486"/>
                  <a:pt x="555135" y="590231"/>
                </a:cubicBezTo>
                <a:cubicBezTo>
                  <a:pt x="553619" y="589049"/>
                  <a:pt x="552173" y="587788"/>
                  <a:pt x="550727" y="586589"/>
                </a:cubicBezTo>
                <a:cubicBezTo>
                  <a:pt x="549034" y="584526"/>
                  <a:pt x="547288" y="582525"/>
                  <a:pt x="545692" y="580417"/>
                </a:cubicBezTo>
                <a:cubicBezTo>
                  <a:pt x="557560" y="585954"/>
                  <a:pt x="569727" y="590804"/>
                  <a:pt x="582150" y="594939"/>
                </a:cubicBezTo>
                <a:cubicBezTo>
                  <a:pt x="585571" y="601701"/>
                  <a:pt x="589486" y="608199"/>
                  <a:pt x="593859" y="614389"/>
                </a:cubicBezTo>
                <a:cubicBezTo>
                  <a:pt x="585924" y="611382"/>
                  <a:pt x="578429" y="608120"/>
                  <a:pt x="571393" y="604690"/>
                </a:cubicBezTo>
                <a:close/>
                <a:moveTo>
                  <a:pt x="601979" y="626635"/>
                </a:moveTo>
                <a:lnTo>
                  <a:pt x="604395" y="627455"/>
                </a:lnTo>
                <a:cubicBezTo>
                  <a:pt x="604651" y="627729"/>
                  <a:pt x="604827" y="627940"/>
                  <a:pt x="605091" y="628205"/>
                </a:cubicBezTo>
                <a:close/>
                <a:moveTo>
                  <a:pt x="594643" y="598889"/>
                </a:moveTo>
                <a:cubicBezTo>
                  <a:pt x="602005" y="601102"/>
                  <a:pt x="609632" y="603165"/>
                  <a:pt x="617347" y="605061"/>
                </a:cubicBezTo>
                <a:cubicBezTo>
                  <a:pt x="626966" y="607432"/>
                  <a:pt x="636814" y="609513"/>
                  <a:pt x="646707" y="611329"/>
                </a:cubicBezTo>
                <a:cubicBezTo>
                  <a:pt x="648955" y="618312"/>
                  <a:pt x="651706" y="625119"/>
                  <a:pt x="654942" y="631705"/>
                </a:cubicBezTo>
                <a:cubicBezTo>
                  <a:pt x="648664" y="630462"/>
                  <a:pt x="642439" y="629060"/>
                  <a:pt x="636365" y="627614"/>
                </a:cubicBezTo>
                <a:cubicBezTo>
                  <a:pt x="627098" y="625331"/>
                  <a:pt x="618140" y="622809"/>
                  <a:pt x="609597" y="620032"/>
                </a:cubicBezTo>
                <a:cubicBezTo>
                  <a:pt x="603910" y="613490"/>
                  <a:pt x="598902" y="606401"/>
                  <a:pt x="594643" y="598854"/>
                </a:cubicBezTo>
                <a:close/>
                <a:moveTo>
                  <a:pt x="657895" y="647382"/>
                </a:moveTo>
                <a:cubicBezTo>
                  <a:pt x="650181" y="645486"/>
                  <a:pt x="642678" y="643370"/>
                  <a:pt x="635968" y="641210"/>
                </a:cubicBezTo>
                <a:cubicBezTo>
                  <a:pt x="631639" y="638909"/>
                  <a:pt x="627513" y="636255"/>
                  <a:pt x="623624" y="633275"/>
                </a:cubicBezTo>
                <a:cubicBezTo>
                  <a:pt x="627301" y="634297"/>
                  <a:pt x="630916" y="635223"/>
                  <a:pt x="634645" y="636140"/>
                </a:cubicBezTo>
                <a:cubicBezTo>
                  <a:pt x="643057" y="638194"/>
                  <a:pt x="651759" y="640037"/>
                  <a:pt x="660488" y="641624"/>
                </a:cubicBezTo>
                <a:cubicBezTo>
                  <a:pt x="662172" y="644269"/>
                  <a:pt x="663997" y="646808"/>
                  <a:pt x="665963" y="649251"/>
                </a:cubicBezTo>
                <a:cubicBezTo>
                  <a:pt x="663274" y="648660"/>
                  <a:pt x="660585" y="648025"/>
                  <a:pt x="657895" y="647364"/>
                </a:cubicBezTo>
                <a:close/>
                <a:moveTo>
                  <a:pt x="657181" y="613084"/>
                </a:moveTo>
                <a:cubicBezTo>
                  <a:pt x="676420" y="616179"/>
                  <a:pt x="695808" y="618277"/>
                  <a:pt x="715267" y="619379"/>
                </a:cubicBezTo>
                <a:cubicBezTo>
                  <a:pt x="716148" y="626971"/>
                  <a:pt x="717030" y="633768"/>
                  <a:pt x="718079" y="639737"/>
                </a:cubicBezTo>
                <a:cubicBezTo>
                  <a:pt x="700772" y="638662"/>
                  <a:pt x="683526" y="636669"/>
                  <a:pt x="666430" y="633777"/>
                </a:cubicBezTo>
                <a:cubicBezTo>
                  <a:pt x="662736" y="627164"/>
                  <a:pt x="659641" y="620234"/>
                  <a:pt x="657181" y="613066"/>
                </a:cubicBezTo>
                <a:close/>
                <a:moveTo>
                  <a:pt x="681771" y="652345"/>
                </a:moveTo>
                <a:cubicBezTo>
                  <a:pt x="678527" y="649859"/>
                  <a:pt x="675608" y="646958"/>
                  <a:pt x="673096" y="643731"/>
                </a:cubicBezTo>
                <a:cubicBezTo>
                  <a:pt x="688269" y="646050"/>
                  <a:pt x="703955" y="647717"/>
                  <a:pt x="719825" y="648642"/>
                </a:cubicBezTo>
                <a:cubicBezTo>
                  <a:pt x="720425" y="651508"/>
                  <a:pt x="721165" y="654338"/>
                  <a:pt x="722056" y="657124"/>
                </a:cubicBezTo>
                <a:cubicBezTo>
                  <a:pt x="708557" y="656198"/>
                  <a:pt x="695111" y="654594"/>
                  <a:pt x="681771" y="652301"/>
                </a:cubicBezTo>
                <a:close/>
                <a:moveTo>
                  <a:pt x="774965" y="657362"/>
                </a:moveTo>
                <a:cubicBezTo>
                  <a:pt x="760647" y="658191"/>
                  <a:pt x="746302" y="658297"/>
                  <a:pt x="731975" y="657680"/>
                </a:cubicBezTo>
                <a:cubicBezTo>
                  <a:pt x="730925" y="654876"/>
                  <a:pt x="730070" y="652002"/>
                  <a:pt x="729409" y="649083"/>
                </a:cubicBezTo>
                <a:cubicBezTo>
                  <a:pt x="745597" y="649727"/>
                  <a:pt x="761952" y="649639"/>
                  <a:pt x="778095" y="648801"/>
                </a:cubicBezTo>
                <a:cubicBezTo>
                  <a:pt x="777284" y="651728"/>
                  <a:pt x="776244" y="654585"/>
                  <a:pt x="774965" y="657345"/>
                </a:cubicBezTo>
                <a:close/>
                <a:moveTo>
                  <a:pt x="780256" y="639861"/>
                </a:moveTo>
                <a:cubicBezTo>
                  <a:pt x="762737" y="640866"/>
                  <a:pt x="745173" y="640989"/>
                  <a:pt x="727637" y="640222"/>
                </a:cubicBezTo>
                <a:cubicBezTo>
                  <a:pt x="726623" y="634403"/>
                  <a:pt x="725697" y="627588"/>
                  <a:pt x="724833" y="619864"/>
                </a:cubicBezTo>
                <a:cubicBezTo>
                  <a:pt x="744345" y="620675"/>
                  <a:pt x="764103" y="620561"/>
                  <a:pt x="783668" y="619494"/>
                </a:cubicBezTo>
                <a:cubicBezTo>
                  <a:pt x="782689" y="627200"/>
                  <a:pt x="781560" y="634033"/>
                  <a:pt x="780256" y="639843"/>
                </a:cubicBezTo>
                <a:close/>
                <a:moveTo>
                  <a:pt x="723934" y="610862"/>
                </a:moveTo>
                <a:cubicBezTo>
                  <a:pt x="723114" y="601463"/>
                  <a:pt x="722311" y="590848"/>
                  <a:pt x="721747" y="579342"/>
                </a:cubicBezTo>
                <a:cubicBezTo>
                  <a:pt x="743542" y="580224"/>
                  <a:pt x="765646" y="580135"/>
                  <a:pt x="787415" y="578901"/>
                </a:cubicBezTo>
                <a:cubicBezTo>
                  <a:pt x="786727" y="590363"/>
                  <a:pt x="785801" y="600943"/>
                  <a:pt x="784770" y="610492"/>
                </a:cubicBezTo>
                <a:cubicBezTo>
                  <a:pt x="764535" y="611576"/>
                  <a:pt x="744159" y="611744"/>
                  <a:pt x="723934" y="610862"/>
                </a:cubicBezTo>
                <a:close/>
                <a:moveTo>
                  <a:pt x="823273" y="651728"/>
                </a:moveTo>
                <a:cubicBezTo>
                  <a:pt x="811018" y="653941"/>
                  <a:pt x="798251" y="655625"/>
                  <a:pt x="785202" y="656683"/>
                </a:cubicBezTo>
                <a:cubicBezTo>
                  <a:pt x="786136" y="654206"/>
                  <a:pt x="787036" y="651393"/>
                  <a:pt x="787900" y="648228"/>
                </a:cubicBezTo>
                <a:cubicBezTo>
                  <a:pt x="802888" y="647135"/>
                  <a:pt x="817824" y="645433"/>
                  <a:pt x="832284" y="643114"/>
                </a:cubicBezTo>
                <a:cubicBezTo>
                  <a:pt x="829621" y="646315"/>
                  <a:pt x="826597" y="649189"/>
                  <a:pt x="823273" y="651693"/>
                </a:cubicBezTo>
                <a:close/>
                <a:moveTo>
                  <a:pt x="789989" y="639252"/>
                </a:moveTo>
                <a:cubicBezTo>
                  <a:pt x="791162" y="633301"/>
                  <a:pt x="792282" y="626486"/>
                  <a:pt x="793287" y="618903"/>
                </a:cubicBezTo>
                <a:cubicBezTo>
                  <a:pt x="812208" y="617554"/>
                  <a:pt x="830864" y="615376"/>
                  <a:pt x="848833" y="612282"/>
                </a:cubicBezTo>
                <a:cubicBezTo>
                  <a:pt x="846258" y="619467"/>
                  <a:pt x="843049" y="626406"/>
                  <a:pt x="839231" y="633019"/>
                </a:cubicBezTo>
                <a:cubicBezTo>
                  <a:pt x="822938" y="635937"/>
                  <a:pt x="806503" y="638009"/>
                  <a:pt x="789989" y="639217"/>
                </a:cubicBezTo>
                <a:close/>
                <a:moveTo>
                  <a:pt x="866828" y="640769"/>
                </a:moveTo>
                <a:cubicBezTo>
                  <a:pt x="858144" y="643617"/>
                  <a:pt x="849018" y="646182"/>
                  <a:pt x="839496" y="648378"/>
                </a:cubicBezTo>
                <a:cubicBezTo>
                  <a:pt x="841506" y="645988"/>
                  <a:pt x="843358" y="643467"/>
                  <a:pt x="845051" y="640839"/>
                </a:cubicBezTo>
                <a:cubicBezTo>
                  <a:pt x="856601" y="638662"/>
                  <a:pt x="867789" y="636061"/>
                  <a:pt x="878484" y="633081"/>
                </a:cubicBezTo>
                <a:cubicBezTo>
                  <a:pt x="874834" y="635981"/>
                  <a:pt x="870937" y="638538"/>
                  <a:pt x="866828" y="640734"/>
                </a:cubicBezTo>
                <a:close/>
                <a:moveTo>
                  <a:pt x="892609" y="619732"/>
                </a:moveTo>
                <a:cubicBezTo>
                  <a:pt x="878916" y="624202"/>
                  <a:pt x="864985" y="627879"/>
                  <a:pt x="850870" y="630753"/>
                </a:cubicBezTo>
                <a:cubicBezTo>
                  <a:pt x="854176" y="624167"/>
                  <a:pt x="857033" y="617369"/>
                  <a:pt x="859422" y="610395"/>
                </a:cubicBezTo>
                <a:cubicBezTo>
                  <a:pt x="875663" y="607318"/>
                  <a:pt x="891736" y="603377"/>
                  <a:pt x="907562" y="598598"/>
                </a:cubicBezTo>
                <a:cubicBezTo>
                  <a:pt x="903330" y="606127"/>
                  <a:pt x="898313" y="613199"/>
                  <a:pt x="892609" y="619679"/>
                </a:cubicBezTo>
                <a:close/>
                <a:moveTo>
                  <a:pt x="938201" y="600476"/>
                </a:moveTo>
                <a:cubicBezTo>
                  <a:pt x="928537" y="605642"/>
                  <a:pt x="918574" y="610218"/>
                  <a:pt x="908355" y="614186"/>
                </a:cubicBezTo>
                <a:cubicBezTo>
                  <a:pt x="912702" y="607953"/>
                  <a:pt x="916590" y="601419"/>
                  <a:pt x="919994" y="594630"/>
                </a:cubicBezTo>
                <a:cubicBezTo>
                  <a:pt x="932223" y="590522"/>
                  <a:pt x="944214" y="585734"/>
                  <a:pt x="955905" y="580276"/>
                </a:cubicBezTo>
                <a:cubicBezTo>
                  <a:pt x="950597" y="587497"/>
                  <a:pt x="944672" y="594242"/>
                  <a:pt x="938201" y="600441"/>
                </a:cubicBezTo>
                <a:close/>
                <a:moveTo>
                  <a:pt x="965453" y="581960"/>
                </a:moveTo>
                <a:cubicBezTo>
                  <a:pt x="967728" y="578716"/>
                  <a:pt x="969941" y="575401"/>
                  <a:pt x="972092" y="572006"/>
                </a:cubicBezTo>
                <a:cubicBezTo>
                  <a:pt x="975848" y="569908"/>
                  <a:pt x="979516" y="567765"/>
                  <a:pt x="983025" y="565561"/>
                </a:cubicBezTo>
                <a:cubicBezTo>
                  <a:pt x="977330" y="571230"/>
                  <a:pt x="971510" y="576741"/>
                  <a:pt x="965453" y="581952"/>
                </a:cubicBezTo>
                <a:close/>
                <a:moveTo>
                  <a:pt x="1006011" y="537100"/>
                </a:moveTo>
                <a:lnTo>
                  <a:pt x="1004768" y="538255"/>
                </a:lnTo>
                <a:cubicBezTo>
                  <a:pt x="997238" y="545159"/>
                  <a:pt x="989091" y="551357"/>
                  <a:pt x="980424" y="556771"/>
                </a:cubicBezTo>
                <a:cubicBezTo>
                  <a:pt x="985238" y="547134"/>
                  <a:pt x="989303" y="537144"/>
                  <a:pt x="992600" y="526890"/>
                </a:cubicBezTo>
                <a:cubicBezTo>
                  <a:pt x="1002916" y="521177"/>
                  <a:pt x="1012782" y="514688"/>
                  <a:pt x="1022119" y="507493"/>
                </a:cubicBezTo>
                <a:cubicBezTo>
                  <a:pt x="1017587" y="517783"/>
                  <a:pt x="1012209" y="527684"/>
                  <a:pt x="1006046" y="537091"/>
                </a:cubicBezTo>
                <a:close/>
                <a:moveTo>
                  <a:pt x="1029058" y="490018"/>
                </a:moveTo>
                <a:lnTo>
                  <a:pt x="1028265" y="490900"/>
                </a:lnTo>
                <a:cubicBezTo>
                  <a:pt x="1018399" y="499761"/>
                  <a:pt x="1007686" y="507652"/>
                  <a:pt x="996295" y="514441"/>
                </a:cubicBezTo>
                <a:cubicBezTo>
                  <a:pt x="999830" y="500863"/>
                  <a:pt x="1002352" y="487029"/>
                  <a:pt x="1003815" y="473072"/>
                </a:cubicBezTo>
                <a:cubicBezTo>
                  <a:pt x="1016371" y="466107"/>
                  <a:pt x="1028273" y="458022"/>
                  <a:pt x="1039383" y="448932"/>
                </a:cubicBezTo>
                <a:cubicBezTo>
                  <a:pt x="1037196" y="462906"/>
                  <a:pt x="1033749" y="476652"/>
                  <a:pt x="1029093" y="490010"/>
                </a:cubicBezTo>
                <a:close/>
                <a:moveTo>
                  <a:pt x="1041208" y="435301"/>
                </a:moveTo>
                <a:lnTo>
                  <a:pt x="1040670" y="435812"/>
                </a:lnTo>
                <a:cubicBezTo>
                  <a:pt x="1029640" y="445740"/>
                  <a:pt x="1017596" y="454478"/>
                  <a:pt x="1004732" y="461884"/>
                </a:cubicBezTo>
                <a:cubicBezTo>
                  <a:pt x="1005288" y="454248"/>
                  <a:pt x="1005552" y="446384"/>
                  <a:pt x="1005614" y="438466"/>
                </a:cubicBezTo>
                <a:cubicBezTo>
                  <a:pt x="1005614" y="429729"/>
                  <a:pt x="1005270" y="420832"/>
                  <a:pt x="1004600" y="411875"/>
                </a:cubicBezTo>
                <a:cubicBezTo>
                  <a:pt x="1017905" y="404539"/>
                  <a:pt x="1030442" y="395898"/>
                  <a:pt x="1042045" y="386085"/>
                </a:cubicBezTo>
                <a:cubicBezTo>
                  <a:pt x="1042539" y="392786"/>
                  <a:pt x="1042742" y="399487"/>
                  <a:pt x="1042777" y="406117"/>
                </a:cubicBezTo>
                <a:cubicBezTo>
                  <a:pt x="1042768" y="415860"/>
                  <a:pt x="1042257" y="425602"/>
                  <a:pt x="1041243" y="435292"/>
                </a:cubicBezTo>
                <a:close/>
                <a:moveTo>
                  <a:pt x="1060190" y="440538"/>
                </a:moveTo>
                <a:cubicBezTo>
                  <a:pt x="1057968" y="447045"/>
                  <a:pt x="1055579" y="453481"/>
                  <a:pt x="1053137" y="459415"/>
                </a:cubicBezTo>
                <a:cubicBezTo>
                  <a:pt x="1050174" y="464952"/>
                  <a:pt x="1046736" y="470216"/>
                  <a:pt x="1042865" y="475153"/>
                </a:cubicBezTo>
                <a:cubicBezTo>
                  <a:pt x="1045951" y="463497"/>
                  <a:pt x="1048244" y="451647"/>
                  <a:pt x="1049734" y="439683"/>
                </a:cubicBezTo>
                <a:cubicBezTo>
                  <a:pt x="1055156" y="434366"/>
                  <a:pt x="1060190" y="428662"/>
                  <a:pt x="1064810" y="422631"/>
                </a:cubicBezTo>
                <a:cubicBezTo>
                  <a:pt x="1063541" y="428653"/>
                  <a:pt x="1061954" y="434631"/>
                  <a:pt x="1060270" y="440529"/>
                </a:cubicBezTo>
                <a:close/>
                <a:moveTo>
                  <a:pt x="1068831" y="399099"/>
                </a:moveTo>
                <a:cubicBezTo>
                  <a:pt x="1064202" y="408656"/>
                  <a:pt x="1058215" y="417491"/>
                  <a:pt x="1051065" y="425338"/>
                </a:cubicBezTo>
                <a:cubicBezTo>
                  <a:pt x="1051471" y="418787"/>
                  <a:pt x="1051709" y="412183"/>
                  <a:pt x="1051753" y="405579"/>
                </a:cubicBezTo>
                <a:cubicBezTo>
                  <a:pt x="1051753" y="396568"/>
                  <a:pt x="1051268" y="387408"/>
                  <a:pt x="1050457" y="378379"/>
                </a:cubicBezTo>
                <a:cubicBezTo>
                  <a:pt x="1057863" y="371246"/>
                  <a:pt x="1064440" y="363302"/>
                  <a:pt x="1070065" y="354697"/>
                </a:cubicBezTo>
                <a:cubicBezTo>
                  <a:pt x="1070330" y="359494"/>
                  <a:pt x="1070480" y="364325"/>
                  <a:pt x="1070489" y="369051"/>
                </a:cubicBezTo>
                <a:cubicBezTo>
                  <a:pt x="1070462" y="379076"/>
                  <a:pt x="1069924" y="389092"/>
                  <a:pt x="1068866" y="399064"/>
                </a:cubicBezTo>
                <a:close/>
                <a:moveTo>
                  <a:pt x="1064837" y="280398"/>
                </a:moveTo>
                <a:cubicBezTo>
                  <a:pt x="1066768" y="275875"/>
                  <a:pt x="1068319" y="271202"/>
                  <a:pt x="1069483" y="266423"/>
                </a:cubicBezTo>
                <a:cubicBezTo>
                  <a:pt x="1070506" y="270452"/>
                  <a:pt x="1071485" y="274587"/>
                  <a:pt x="1072366" y="278766"/>
                </a:cubicBezTo>
                <a:cubicBezTo>
                  <a:pt x="1074130" y="288615"/>
                  <a:pt x="1075399" y="298269"/>
                  <a:pt x="1076228" y="307245"/>
                </a:cubicBezTo>
                <a:cubicBezTo>
                  <a:pt x="1076193" y="311631"/>
                  <a:pt x="1075734" y="316004"/>
                  <a:pt x="1074862" y="320303"/>
                </a:cubicBezTo>
                <a:cubicBezTo>
                  <a:pt x="1072499" y="306766"/>
                  <a:pt x="1069157" y="293417"/>
                  <a:pt x="1064872" y="280362"/>
                </a:cubicBezTo>
                <a:close/>
              </a:path>
            </a:pathLst>
          </a:custGeom>
          <a:solidFill>
            <a:srgbClr val="FFFFFF"/>
          </a:solidFill>
          <a:ln w="879" cap="flat">
            <a:noFill/>
            <a:prstDash val="solid"/>
            <a:miter/>
          </a:ln>
        </p:spPr>
        <p:txBody>
          <a:bodyPr rtlCol="0" anchor="ctr"/>
          <a:lstStyle/>
          <a:p>
            <a:endParaRPr lang="zh-CN" altLang="en-US">
              <a:latin typeface="MiSans" panose="00000500000000000000" pitchFamily="2" charset="-122"/>
              <a:ea typeface="MiSans" panose="00000500000000000000" pitchFamily="2" charset="-122"/>
            </a:endParaRPr>
          </a:p>
        </p:txBody>
      </p:sp>
      <p:sp>
        <p:nvSpPr>
          <p:cNvPr id="5" name="任意多边形: 形状 4">
            <a:extLst>
              <a:ext uri="{FF2B5EF4-FFF2-40B4-BE49-F238E27FC236}">
                <a16:creationId xmlns:a16="http://schemas.microsoft.com/office/drawing/2014/main" id="{EB2C3606-8460-A5BE-ECB3-0475D4F36A6B}"/>
              </a:ext>
            </a:extLst>
          </p:cNvPr>
          <p:cNvSpPr/>
          <p:nvPr/>
        </p:nvSpPr>
        <p:spPr>
          <a:xfrm>
            <a:off x="2524252" y="1815342"/>
            <a:ext cx="337638" cy="443408"/>
          </a:xfrm>
          <a:custGeom>
            <a:avLst/>
            <a:gdLst>
              <a:gd name="connsiteX0" fmla="*/ 334837 w 337638"/>
              <a:gd name="connsiteY0" fmla="*/ 40164 h 443408"/>
              <a:gd name="connsiteX1" fmla="*/ 335922 w 337638"/>
              <a:gd name="connsiteY1" fmla="*/ 17488 h 443408"/>
              <a:gd name="connsiteX2" fmla="*/ 308881 w 337638"/>
              <a:gd name="connsiteY2" fmla="*/ -613 h 443408"/>
              <a:gd name="connsiteX3" fmla="*/ 307576 w 337638"/>
              <a:gd name="connsiteY3" fmla="*/ -613 h 443408"/>
              <a:gd name="connsiteX4" fmla="*/ 118895 w 337638"/>
              <a:gd name="connsiteY4" fmla="*/ 193260 h 443408"/>
              <a:gd name="connsiteX5" fmla="*/ 117582 w 337638"/>
              <a:gd name="connsiteY5" fmla="*/ 193260 h 443408"/>
              <a:gd name="connsiteX6" fmla="*/ 203290 w 337638"/>
              <a:gd name="connsiteY6" fmla="*/ 44740 h 443408"/>
              <a:gd name="connsiteX7" fmla="*/ 204172 w 337638"/>
              <a:gd name="connsiteY7" fmla="*/ 41214 h 443408"/>
              <a:gd name="connsiteX8" fmla="*/ 205477 w 337638"/>
              <a:gd name="connsiteY8" fmla="*/ 32265 h 443408"/>
              <a:gd name="connsiteX9" fmla="*/ 185198 w 337638"/>
              <a:gd name="connsiteY9" fmla="*/ 13952 h 443408"/>
              <a:gd name="connsiteX10" fmla="*/ 182359 w 337638"/>
              <a:gd name="connsiteY10" fmla="*/ 15266 h 443408"/>
              <a:gd name="connsiteX11" fmla="*/ 180402 w 337638"/>
              <a:gd name="connsiteY11" fmla="*/ 29866 h 443408"/>
              <a:gd name="connsiteX12" fmla="*/ 178638 w 337638"/>
              <a:gd name="connsiteY12" fmla="*/ 35544 h 443408"/>
              <a:gd name="connsiteX13" fmla="*/ 144834 w 337638"/>
              <a:gd name="connsiteY13" fmla="*/ 107076 h 443408"/>
              <a:gd name="connsiteX14" fmla="*/ 1349 w 337638"/>
              <a:gd name="connsiteY14" fmla="*/ 331535 h 443408"/>
              <a:gd name="connsiteX15" fmla="*/ -829 w 337638"/>
              <a:gd name="connsiteY15" fmla="*/ 338518 h 443408"/>
              <a:gd name="connsiteX16" fmla="*/ 21848 w 337638"/>
              <a:gd name="connsiteY16" fmla="*/ 354212 h 443408"/>
              <a:gd name="connsiteX17" fmla="*/ 27526 w 337638"/>
              <a:gd name="connsiteY17" fmla="*/ 349856 h 443408"/>
              <a:gd name="connsiteX18" fmla="*/ 160767 w 337638"/>
              <a:gd name="connsiteY18" fmla="*/ 181931 h 443408"/>
              <a:gd name="connsiteX19" fmla="*/ 313219 w 337638"/>
              <a:gd name="connsiteY19" fmla="*/ 20979 h 443408"/>
              <a:gd name="connsiteX20" fmla="*/ 312125 w 337638"/>
              <a:gd name="connsiteY20" fmla="*/ 25335 h 443408"/>
              <a:gd name="connsiteX21" fmla="*/ 235604 w 337638"/>
              <a:gd name="connsiteY21" fmla="*/ 170592 h 443408"/>
              <a:gd name="connsiteX22" fmla="*/ 86432 w 337638"/>
              <a:gd name="connsiteY22" fmla="*/ 417905 h 443408"/>
              <a:gd name="connsiteX23" fmla="*/ 85991 w 337638"/>
              <a:gd name="connsiteY23" fmla="*/ 420109 h 443408"/>
              <a:gd name="connsiteX24" fmla="*/ 108668 w 337638"/>
              <a:gd name="connsiteY24" fmla="*/ 442795 h 443408"/>
              <a:gd name="connsiteX25" fmla="*/ 109796 w 337638"/>
              <a:gd name="connsiteY25" fmla="*/ 442795 h 443408"/>
              <a:gd name="connsiteX26" fmla="*/ 111974 w 337638"/>
              <a:gd name="connsiteY26" fmla="*/ 439268 h 443408"/>
              <a:gd name="connsiteX27" fmla="*/ 108703 w 337638"/>
              <a:gd name="connsiteY27" fmla="*/ 431421 h 443408"/>
              <a:gd name="connsiteX28" fmla="*/ 154498 w 337638"/>
              <a:gd name="connsiteY28" fmla="*/ 346365 h 443408"/>
              <a:gd name="connsiteX29" fmla="*/ 334837 w 337638"/>
              <a:gd name="connsiteY29" fmla="*/ 40164 h 4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7638" h="443408">
                <a:moveTo>
                  <a:pt x="334837" y="40164"/>
                </a:moveTo>
                <a:cubicBezTo>
                  <a:pt x="337024" y="32804"/>
                  <a:pt x="337403" y="25023"/>
                  <a:pt x="335922" y="17488"/>
                </a:cubicBezTo>
                <a:cubicBezTo>
                  <a:pt x="321224" y="5415"/>
                  <a:pt x="312213" y="-620"/>
                  <a:pt x="308881" y="-613"/>
                </a:cubicBezTo>
                <a:lnTo>
                  <a:pt x="307576" y="-613"/>
                </a:lnTo>
                <a:cubicBezTo>
                  <a:pt x="286636" y="-613"/>
                  <a:pt x="223745" y="64011"/>
                  <a:pt x="118895" y="193260"/>
                </a:cubicBezTo>
                <a:lnTo>
                  <a:pt x="117582" y="193260"/>
                </a:lnTo>
                <a:cubicBezTo>
                  <a:pt x="164690" y="127257"/>
                  <a:pt x="193257" y="77751"/>
                  <a:pt x="203290" y="44740"/>
                </a:cubicBezTo>
                <a:lnTo>
                  <a:pt x="204172" y="41214"/>
                </a:lnTo>
                <a:cubicBezTo>
                  <a:pt x="205001" y="38301"/>
                  <a:pt x="205441" y="35292"/>
                  <a:pt x="205477" y="32265"/>
                </a:cubicBezTo>
                <a:cubicBezTo>
                  <a:pt x="206649" y="28638"/>
                  <a:pt x="199896" y="22533"/>
                  <a:pt x="185198" y="13952"/>
                </a:cubicBezTo>
                <a:lnTo>
                  <a:pt x="182359" y="15266"/>
                </a:lnTo>
                <a:cubicBezTo>
                  <a:pt x="181927" y="21949"/>
                  <a:pt x="181274" y="26816"/>
                  <a:pt x="180402" y="29866"/>
                </a:cubicBezTo>
                <a:lnTo>
                  <a:pt x="178638" y="35544"/>
                </a:lnTo>
                <a:cubicBezTo>
                  <a:pt x="173542" y="52702"/>
                  <a:pt x="162274" y="76545"/>
                  <a:pt x="144834" y="107076"/>
                </a:cubicBezTo>
                <a:cubicBezTo>
                  <a:pt x="55302" y="236357"/>
                  <a:pt x="7474" y="311177"/>
                  <a:pt x="1349" y="331535"/>
                </a:cubicBezTo>
                <a:lnTo>
                  <a:pt x="-829" y="338518"/>
                </a:lnTo>
                <a:cubicBezTo>
                  <a:pt x="3386" y="344320"/>
                  <a:pt x="10945" y="349548"/>
                  <a:pt x="21848" y="354212"/>
                </a:cubicBezTo>
                <a:lnTo>
                  <a:pt x="27526" y="349856"/>
                </a:lnTo>
                <a:cubicBezTo>
                  <a:pt x="56452" y="311468"/>
                  <a:pt x="100865" y="255490"/>
                  <a:pt x="160767" y="181931"/>
                </a:cubicBezTo>
                <a:cubicBezTo>
                  <a:pt x="238267" y="88866"/>
                  <a:pt x="289087" y="35216"/>
                  <a:pt x="313219" y="20979"/>
                </a:cubicBezTo>
                <a:lnTo>
                  <a:pt x="312125" y="25335"/>
                </a:lnTo>
                <a:cubicBezTo>
                  <a:pt x="303273" y="54577"/>
                  <a:pt x="277766" y="102996"/>
                  <a:pt x="235604" y="170592"/>
                </a:cubicBezTo>
                <a:cubicBezTo>
                  <a:pt x="142839" y="313804"/>
                  <a:pt x="93115" y="396242"/>
                  <a:pt x="86432" y="417905"/>
                </a:cubicBezTo>
                <a:lnTo>
                  <a:pt x="85991" y="420109"/>
                </a:lnTo>
                <a:cubicBezTo>
                  <a:pt x="83639" y="427665"/>
                  <a:pt x="91199" y="435230"/>
                  <a:pt x="108668" y="442795"/>
                </a:cubicBezTo>
                <a:lnTo>
                  <a:pt x="109796" y="442795"/>
                </a:lnTo>
                <a:cubicBezTo>
                  <a:pt x="110231" y="442063"/>
                  <a:pt x="110958" y="440882"/>
                  <a:pt x="111974" y="439268"/>
                </a:cubicBezTo>
                <a:cubicBezTo>
                  <a:pt x="109935" y="439268"/>
                  <a:pt x="108844" y="436650"/>
                  <a:pt x="108703" y="431421"/>
                </a:cubicBezTo>
                <a:cubicBezTo>
                  <a:pt x="112483" y="418910"/>
                  <a:pt x="127747" y="390564"/>
                  <a:pt x="154498" y="346365"/>
                </a:cubicBezTo>
                <a:cubicBezTo>
                  <a:pt x="263668" y="179456"/>
                  <a:pt x="323781" y="77389"/>
                  <a:pt x="334837" y="40164"/>
                </a:cubicBezTo>
                <a:close/>
              </a:path>
            </a:pathLst>
          </a:custGeom>
          <a:solidFill>
            <a:schemeClr val="accent4"/>
          </a:solidFill>
          <a:ln w="879" cap="flat">
            <a:noFill/>
            <a:prstDash val="solid"/>
            <a:miter/>
          </a:ln>
        </p:spPr>
        <p:txBody>
          <a:bodyPr rtlCol="0" anchor="ctr"/>
          <a:lstStyle/>
          <a:p>
            <a:endParaRPr lang="zh-CN" altLang="en-US">
              <a:latin typeface="MiSans" panose="00000500000000000000" pitchFamily="2" charset="-122"/>
              <a:ea typeface="MiSans" panose="00000500000000000000" pitchFamily="2" charset="-122"/>
            </a:endParaRPr>
          </a:p>
        </p:txBody>
      </p:sp>
      <p:sp>
        <p:nvSpPr>
          <p:cNvPr id="6" name="任意多边形: 形状 5">
            <a:extLst>
              <a:ext uri="{FF2B5EF4-FFF2-40B4-BE49-F238E27FC236}">
                <a16:creationId xmlns:a16="http://schemas.microsoft.com/office/drawing/2014/main" id="{ECB018FD-CB2E-FAC7-2424-BC7DBEB38819}"/>
              </a:ext>
            </a:extLst>
          </p:cNvPr>
          <p:cNvSpPr/>
          <p:nvPr/>
        </p:nvSpPr>
        <p:spPr>
          <a:xfrm>
            <a:off x="2865852" y="1828832"/>
            <a:ext cx="82888" cy="51031"/>
          </a:xfrm>
          <a:custGeom>
            <a:avLst/>
            <a:gdLst>
              <a:gd name="connsiteX0" fmla="*/ 15262 w 82888"/>
              <a:gd name="connsiteY0" fmla="*/ 50418 h 51031"/>
              <a:gd name="connsiteX1" fmla="*/ 81389 w 82888"/>
              <a:gd name="connsiteY1" fmla="*/ 11818 h 51031"/>
              <a:gd name="connsiteX2" fmla="*/ 82041 w 82888"/>
              <a:gd name="connsiteY2" fmla="*/ 9641 h 51031"/>
              <a:gd name="connsiteX3" fmla="*/ 72669 w 82888"/>
              <a:gd name="connsiteY3" fmla="*/ -613 h 51031"/>
              <a:gd name="connsiteX4" fmla="*/ -176 w 82888"/>
              <a:gd name="connsiteY4" fmla="*/ 34504 h 51031"/>
              <a:gd name="connsiteX5" fmla="*/ -829 w 82888"/>
              <a:gd name="connsiteY5" fmla="*/ 35809 h 51031"/>
              <a:gd name="connsiteX6" fmla="*/ 15262 w 82888"/>
              <a:gd name="connsiteY6" fmla="*/ 50418 h 5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88" h="51031">
                <a:moveTo>
                  <a:pt x="15262" y="50418"/>
                </a:moveTo>
                <a:cubicBezTo>
                  <a:pt x="19036" y="50418"/>
                  <a:pt x="41078" y="37552"/>
                  <a:pt x="81389" y="11818"/>
                </a:cubicBezTo>
                <a:lnTo>
                  <a:pt x="82041" y="9641"/>
                </a:lnTo>
                <a:cubicBezTo>
                  <a:pt x="82332" y="8911"/>
                  <a:pt x="79202" y="5494"/>
                  <a:pt x="72669" y="-613"/>
                </a:cubicBezTo>
                <a:cubicBezTo>
                  <a:pt x="68886" y="-613"/>
                  <a:pt x="44605" y="11093"/>
                  <a:pt x="-176" y="34504"/>
                </a:cubicBezTo>
                <a:lnTo>
                  <a:pt x="-829" y="35809"/>
                </a:lnTo>
                <a:cubicBezTo>
                  <a:pt x="1614" y="40917"/>
                  <a:pt x="6974" y="45787"/>
                  <a:pt x="15262" y="50418"/>
                </a:cubicBezTo>
                <a:close/>
              </a:path>
            </a:pathLst>
          </a:custGeom>
          <a:solidFill>
            <a:schemeClr val="accent4"/>
          </a:solidFill>
          <a:ln w="879" cap="flat">
            <a:noFill/>
            <a:prstDash val="solid"/>
            <a:miter/>
          </a:ln>
        </p:spPr>
        <p:txBody>
          <a:bodyPr rtlCol="0" anchor="ctr"/>
          <a:lstStyle/>
          <a:p>
            <a:endParaRPr lang="zh-CN" altLang="en-US">
              <a:latin typeface="MiSans" panose="00000500000000000000" pitchFamily="2" charset="-122"/>
              <a:ea typeface="MiSans" panose="00000500000000000000" pitchFamily="2" charset="-122"/>
            </a:endParaRPr>
          </a:p>
        </p:txBody>
      </p:sp>
      <p:sp>
        <p:nvSpPr>
          <p:cNvPr id="7" name="任意多边形: 形状 6">
            <a:extLst>
              <a:ext uri="{FF2B5EF4-FFF2-40B4-BE49-F238E27FC236}">
                <a16:creationId xmlns:a16="http://schemas.microsoft.com/office/drawing/2014/main" id="{1A3C6D3E-20D3-1032-0656-FEE08D91C222}"/>
              </a:ext>
            </a:extLst>
          </p:cNvPr>
          <p:cNvSpPr/>
          <p:nvPr/>
        </p:nvSpPr>
        <p:spPr>
          <a:xfrm>
            <a:off x="2711335" y="1775667"/>
            <a:ext cx="996983" cy="499474"/>
          </a:xfrm>
          <a:custGeom>
            <a:avLst/>
            <a:gdLst>
              <a:gd name="connsiteX0" fmla="*/ 980188 w 996983"/>
              <a:gd name="connsiteY0" fmla="*/ 180158 h 499474"/>
              <a:gd name="connsiteX1" fmla="*/ 918682 w 996983"/>
              <a:gd name="connsiteY1" fmla="*/ 241444 h 499474"/>
              <a:gd name="connsiteX2" fmla="*/ 814220 w 996983"/>
              <a:gd name="connsiteY2" fmla="*/ 332170 h 499474"/>
              <a:gd name="connsiteX3" fmla="*/ 813135 w 996983"/>
              <a:gd name="connsiteY3" fmla="*/ 332170 h 499474"/>
              <a:gd name="connsiteX4" fmla="*/ 848905 w 996983"/>
              <a:gd name="connsiteY4" fmla="*/ 273291 h 499474"/>
              <a:gd name="connsiteX5" fmla="*/ 861989 w 996983"/>
              <a:gd name="connsiteY5" fmla="*/ 280053 h 499474"/>
              <a:gd name="connsiteX6" fmla="*/ 865234 w 996983"/>
              <a:gd name="connsiteY6" fmla="*/ 280053 h 499474"/>
              <a:gd name="connsiteX7" fmla="*/ 882674 w 996983"/>
              <a:gd name="connsiteY7" fmla="*/ 270893 h 499474"/>
              <a:gd name="connsiteX8" fmla="*/ 947037 w 996983"/>
              <a:gd name="connsiteY8" fmla="*/ 196082 h 499474"/>
              <a:gd name="connsiteX9" fmla="*/ 948333 w 996983"/>
              <a:gd name="connsiteY9" fmla="*/ 191506 h 499474"/>
              <a:gd name="connsiteX10" fmla="*/ 925876 w 996983"/>
              <a:gd name="connsiteY10" fmla="*/ 171227 h 499474"/>
              <a:gd name="connsiteX11" fmla="*/ 882920 w 996983"/>
              <a:gd name="connsiteY11" fmla="*/ 201760 h 499474"/>
              <a:gd name="connsiteX12" fmla="*/ 865190 w 996983"/>
              <a:gd name="connsiteY12" fmla="*/ 221360 h 499474"/>
              <a:gd name="connsiteX13" fmla="*/ 800703 w 996983"/>
              <a:gd name="connsiteY13" fmla="*/ 282460 h 499474"/>
              <a:gd name="connsiteX14" fmla="*/ 766247 w 996983"/>
              <a:gd name="connsiteY14" fmla="*/ 313205 h 499474"/>
              <a:gd name="connsiteX15" fmla="*/ 765154 w 996983"/>
              <a:gd name="connsiteY15" fmla="*/ 313205 h 499474"/>
              <a:gd name="connsiteX16" fmla="*/ 765374 w 996983"/>
              <a:gd name="connsiteY16" fmla="*/ 312120 h 499474"/>
              <a:gd name="connsiteX17" fmla="*/ 815974 w 996983"/>
              <a:gd name="connsiteY17" fmla="*/ 238403 h 499474"/>
              <a:gd name="connsiteX18" fmla="*/ 854133 w 996983"/>
              <a:gd name="connsiteY18" fmla="*/ 182795 h 499474"/>
              <a:gd name="connsiteX19" fmla="*/ 853049 w 996983"/>
              <a:gd name="connsiteY19" fmla="*/ 179268 h 499474"/>
              <a:gd name="connsiteX20" fmla="*/ 835160 w 996983"/>
              <a:gd name="connsiteY20" fmla="*/ 166845 h 499474"/>
              <a:gd name="connsiteX21" fmla="*/ 829270 w 996983"/>
              <a:gd name="connsiteY21" fmla="*/ 167938 h 499474"/>
              <a:gd name="connsiteX22" fmla="*/ 828388 w 996983"/>
              <a:gd name="connsiteY22" fmla="*/ 166845 h 499474"/>
              <a:gd name="connsiteX23" fmla="*/ 811636 w 996983"/>
              <a:gd name="connsiteY23" fmla="*/ 173608 h 499474"/>
              <a:gd name="connsiteX24" fmla="*/ 812068 w 996983"/>
              <a:gd name="connsiteY24" fmla="*/ 172514 h 499474"/>
              <a:gd name="connsiteX25" fmla="*/ 809229 w 996983"/>
              <a:gd name="connsiteY25" fmla="*/ 174692 h 499474"/>
              <a:gd name="connsiteX26" fmla="*/ 808348 w 996983"/>
              <a:gd name="connsiteY26" fmla="*/ 173608 h 499474"/>
              <a:gd name="connsiteX27" fmla="*/ 797009 w 996983"/>
              <a:gd name="connsiteY27" fmla="*/ 177134 h 499474"/>
              <a:gd name="connsiteX28" fmla="*/ 798173 w 996983"/>
              <a:gd name="connsiteY28" fmla="*/ 184346 h 499474"/>
              <a:gd name="connsiteX29" fmla="*/ 700597 w 996983"/>
              <a:gd name="connsiteY29" fmla="*/ 278317 h 499474"/>
              <a:gd name="connsiteX30" fmla="*/ 666581 w 996983"/>
              <a:gd name="connsiteY30" fmla="*/ 308858 h 499474"/>
              <a:gd name="connsiteX31" fmla="*/ 665277 w 996983"/>
              <a:gd name="connsiteY31" fmla="*/ 308858 h 499474"/>
              <a:gd name="connsiteX32" fmla="*/ 665709 w 996983"/>
              <a:gd name="connsiteY32" fmla="*/ 307765 h 499474"/>
              <a:gd name="connsiteX33" fmla="*/ 749239 w 996983"/>
              <a:gd name="connsiteY33" fmla="*/ 187600 h 499474"/>
              <a:gd name="connsiteX34" fmla="*/ 733307 w 996983"/>
              <a:gd name="connsiteY34" fmla="*/ 176253 h 499474"/>
              <a:gd name="connsiteX35" fmla="*/ 731130 w 996983"/>
              <a:gd name="connsiteY35" fmla="*/ 176253 h 499474"/>
              <a:gd name="connsiteX36" fmla="*/ 727215 w 996983"/>
              <a:gd name="connsiteY36" fmla="*/ 181931 h 499474"/>
              <a:gd name="connsiteX37" fmla="*/ 715868 w 996983"/>
              <a:gd name="connsiteY37" fmla="*/ 174075 h 499474"/>
              <a:gd name="connsiteX38" fmla="*/ 693826 w 996983"/>
              <a:gd name="connsiteY38" fmla="*/ 182715 h 499474"/>
              <a:gd name="connsiteX39" fmla="*/ 687760 w 996983"/>
              <a:gd name="connsiteY39" fmla="*/ 178439 h 499474"/>
              <a:gd name="connsiteX40" fmla="*/ 686675 w 996983"/>
              <a:gd name="connsiteY40" fmla="*/ 178439 h 499474"/>
              <a:gd name="connsiteX41" fmla="*/ 683836 w 996983"/>
              <a:gd name="connsiteY41" fmla="*/ 179744 h 499474"/>
              <a:gd name="connsiteX42" fmla="*/ 580027 w 996983"/>
              <a:gd name="connsiteY42" fmla="*/ 298825 h 499474"/>
              <a:gd name="connsiteX43" fmla="*/ 578933 w 996983"/>
              <a:gd name="connsiteY43" fmla="*/ 298825 h 499474"/>
              <a:gd name="connsiteX44" fmla="*/ 644813 w 996983"/>
              <a:gd name="connsiteY44" fmla="*/ 186463 h 499474"/>
              <a:gd name="connsiteX45" fmla="*/ 645897 w 996983"/>
              <a:gd name="connsiteY45" fmla="*/ 181887 h 499474"/>
              <a:gd name="connsiteX46" fmla="*/ 627144 w 996983"/>
              <a:gd name="connsiteY46" fmla="*/ 169455 h 499474"/>
              <a:gd name="connsiteX47" fmla="*/ 626059 w 996983"/>
              <a:gd name="connsiteY47" fmla="*/ 169455 h 499474"/>
              <a:gd name="connsiteX48" fmla="*/ 596611 w 996983"/>
              <a:gd name="connsiteY48" fmla="*/ 195403 h 499474"/>
              <a:gd name="connsiteX49" fmla="*/ 601019 w 996983"/>
              <a:gd name="connsiteY49" fmla="*/ 184064 h 499474"/>
              <a:gd name="connsiteX50" fmla="*/ 601672 w 996983"/>
              <a:gd name="connsiteY50" fmla="*/ 181887 h 499474"/>
              <a:gd name="connsiteX51" fmla="*/ 582919 w 996983"/>
              <a:gd name="connsiteY51" fmla="*/ 168362 h 499474"/>
              <a:gd name="connsiteX52" fmla="*/ 522964 w 996983"/>
              <a:gd name="connsiteY52" fmla="*/ 225063 h 499474"/>
              <a:gd name="connsiteX53" fmla="*/ 521659 w 996983"/>
              <a:gd name="connsiteY53" fmla="*/ 225063 h 499474"/>
              <a:gd name="connsiteX54" fmla="*/ 522312 w 996983"/>
              <a:gd name="connsiteY54" fmla="*/ 223749 h 499474"/>
              <a:gd name="connsiteX55" fmla="*/ 550014 w 996983"/>
              <a:gd name="connsiteY55" fmla="*/ 180793 h 499474"/>
              <a:gd name="connsiteX56" fmla="*/ 532998 w 996983"/>
              <a:gd name="connsiteY56" fmla="*/ 168362 h 499474"/>
              <a:gd name="connsiteX57" fmla="*/ 526826 w 996983"/>
              <a:gd name="connsiteY57" fmla="*/ 177840 h 499474"/>
              <a:gd name="connsiteX58" fmla="*/ 523819 w 996983"/>
              <a:gd name="connsiteY58" fmla="*/ 175124 h 499474"/>
              <a:gd name="connsiteX59" fmla="*/ 398417 w 996983"/>
              <a:gd name="connsiteY59" fmla="*/ 293102 h 499474"/>
              <a:gd name="connsiteX60" fmla="*/ 397324 w 996983"/>
              <a:gd name="connsiteY60" fmla="*/ 293102 h 499474"/>
              <a:gd name="connsiteX61" fmla="*/ 460955 w 996983"/>
              <a:gd name="connsiteY61" fmla="*/ 193913 h 499474"/>
              <a:gd name="connsiteX62" fmla="*/ 462533 w 996983"/>
              <a:gd name="connsiteY62" fmla="*/ 192352 h 499474"/>
              <a:gd name="connsiteX63" fmla="*/ 462754 w 996983"/>
              <a:gd name="connsiteY63" fmla="*/ 191259 h 499474"/>
              <a:gd name="connsiteX64" fmla="*/ 462674 w 996983"/>
              <a:gd name="connsiteY64" fmla="*/ 191259 h 499474"/>
              <a:gd name="connsiteX65" fmla="*/ 467965 w 996983"/>
              <a:gd name="connsiteY65" fmla="*/ 182998 h 499474"/>
              <a:gd name="connsiteX66" fmla="*/ 498056 w 996983"/>
              <a:gd name="connsiteY66" fmla="*/ 143322 h 499474"/>
              <a:gd name="connsiteX67" fmla="*/ 536674 w 996983"/>
              <a:gd name="connsiteY67" fmla="*/ 143322 h 499474"/>
              <a:gd name="connsiteX68" fmla="*/ 552368 w 996983"/>
              <a:gd name="connsiteY68" fmla="*/ 120645 h 499474"/>
              <a:gd name="connsiteX69" fmla="*/ 515091 w 996983"/>
              <a:gd name="connsiteY69" fmla="*/ 120645 h 499474"/>
              <a:gd name="connsiteX70" fmla="*/ 589681 w 996983"/>
              <a:gd name="connsiteY70" fmla="*/ 11818 h 499474"/>
              <a:gd name="connsiteX71" fmla="*/ 573097 w 996983"/>
              <a:gd name="connsiteY71" fmla="*/ -613 h 499474"/>
              <a:gd name="connsiteX72" fmla="*/ 568512 w 996983"/>
              <a:gd name="connsiteY72" fmla="*/ -613 h 499474"/>
              <a:gd name="connsiteX73" fmla="*/ 542775 w 996983"/>
              <a:gd name="connsiteY73" fmla="*/ 24250 h 499474"/>
              <a:gd name="connsiteX74" fmla="*/ 483235 w 996983"/>
              <a:gd name="connsiteY74" fmla="*/ 120645 h 499474"/>
              <a:gd name="connsiteX75" fmla="*/ 435686 w 996983"/>
              <a:gd name="connsiteY75" fmla="*/ 120645 h 499474"/>
              <a:gd name="connsiteX76" fmla="*/ 419816 w 996983"/>
              <a:gd name="connsiteY76" fmla="*/ 143322 h 499474"/>
              <a:gd name="connsiteX77" fmla="*/ 468679 w 996983"/>
              <a:gd name="connsiteY77" fmla="*/ 143322 h 499474"/>
              <a:gd name="connsiteX78" fmla="*/ 453628 w 996983"/>
              <a:gd name="connsiteY78" fmla="*/ 167127 h 499474"/>
              <a:gd name="connsiteX79" fmla="*/ 439169 w 996983"/>
              <a:gd name="connsiteY79" fmla="*/ 187406 h 499474"/>
              <a:gd name="connsiteX80" fmla="*/ 322786 w 996983"/>
              <a:gd name="connsiteY80" fmla="*/ 299098 h 499474"/>
              <a:gd name="connsiteX81" fmla="*/ 285756 w 996983"/>
              <a:gd name="connsiteY81" fmla="*/ 332029 h 499474"/>
              <a:gd name="connsiteX82" fmla="*/ 284451 w 996983"/>
              <a:gd name="connsiteY82" fmla="*/ 332029 h 499474"/>
              <a:gd name="connsiteX83" fmla="*/ 285103 w 996983"/>
              <a:gd name="connsiteY83" fmla="*/ 330724 h 499474"/>
              <a:gd name="connsiteX84" fmla="*/ 335474 w 996983"/>
              <a:gd name="connsiteY84" fmla="*/ 257006 h 499474"/>
              <a:gd name="connsiteX85" fmla="*/ 383243 w 996983"/>
              <a:gd name="connsiteY85" fmla="*/ 184602 h 499474"/>
              <a:gd name="connsiteX86" fmla="*/ 383684 w 996983"/>
              <a:gd name="connsiteY86" fmla="*/ 183297 h 499474"/>
              <a:gd name="connsiteX87" fmla="*/ 364490 w 996983"/>
              <a:gd name="connsiteY87" fmla="*/ 171959 h 499474"/>
              <a:gd name="connsiteX88" fmla="*/ 360963 w 996983"/>
              <a:gd name="connsiteY88" fmla="*/ 171959 h 499474"/>
              <a:gd name="connsiteX89" fmla="*/ 295533 w 996983"/>
              <a:gd name="connsiteY89" fmla="*/ 227567 h 499474"/>
              <a:gd name="connsiteX90" fmla="*/ 294449 w 996983"/>
              <a:gd name="connsiteY90" fmla="*/ 227567 h 499474"/>
              <a:gd name="connsiteX91" fmla="*/ 294661 w 996983"/>
              <a:gd name="connsiteY91" fmla="*/ 226482 h 499474"/>
              <a:gd name="connsiteX92" fmla="*/ 313634 w 996983"/>
              <a:gd name="connsiteY92" fmla="*/ 197034 h 499474"/>
              <a:gd name="connsiteX93" fmla="*/ 435307 w 996983"/>
              <a:gd name="connsiteY93" fmla="*/ 25837 h 499474"/>
              <a:gd name="connsiteX94" fmla="*/ 418952 w 996983"/>
              <a:gd name="connsiteY94" fmla="*/ 13185 h 499474"/>
              <a:gd name="connsiteX95" fmla="*/ 414367 w 996983"/>
              <a:gd name="connsiteY95" fmla="*/ 13185 h 499474"/>
              <a:gd name="connsiteX96" fmla="*/ 388630 w 996983"/>
              <a:gd name="connsiteY96" fmla="*/ 38269 h 499474"/>
              <a:gd name="connsiteX97" fmla="*/ 299995 w 996983"/>
              <a:gd name="connsiteY97" fmla="*/ 179524 h 499474"/>
              <a:gd name="connsiteX98" fmla="*/ 295948 w 996983"/>
              <a:gd name="connsiteY98" fmla="*/ 176967 h 499474"/>
              <a:gd name="connsiteX99" fmla="*/ 192791 w 996983"/>
              <a:gd name="connsiteY99" fmla="*/ 268786 h 499474"/>
              <a:gd name="connsiteX100" fmla="*/ 191627 w 996983"/>
              <a:gd name="connsiteY100" fmla="*/ 268786 h 499474"/>
              <a:gd name="connsiteX101" fmla="*/ 215432 w 996983"/>
              <a:gd name="connsiteY101" fmla="*/ 233677 h 499474"/>
              <a:gd name="connsiteX102" fmla="*/ 198416 w 996983"/>
              <a:gd name="connsiteY102" fmla="*/ 222330 h 499474"/>
              <a:gd name="connsiteX103" fmla="*/ 197323 w 996983"/>
              <a:gd name="connsiteY103" fmla="*/ 222330 h 499474"/>
              <a:gd name="connsiteX104" fmla="*/ 184027 w 996983"/>
              <a:gd name="connsiteY104" fmla="*/ 236948 h 499474"/>
              <a:gd name="connsiteX105" fmla="*/ 79988 w 996983"/>
              <a:gd name="connsiteY105" fmla="*/ 326580 h 499474"/>
              <a:gd name="connsiteX106" fmla="*/ 78904 w 996983"/>
              <a:gd name="connsiteY106" fmla="*/ 326580 h 499474"/>
              <a:gd name="connsiteX107" fmla="*/ 95047 w 996983"/>
              <a:gd name="connsiteY107" fmla="*/ 306178 h 499474"/>
              <a:gd name="connsiteX108" fmla="*/ 181690 w 996983"/>
              <a:gd name="connsiteY108" fmla="*/ 225063 h 499474"/>
              <a:gd name="connsiteX109" fmla="*/ 229601 w 996983"/>
              <a:gd name="connsiteY109" fmla="*/ 187000 h 499474"/>
              <a:gd name="connsiteX110" fmla="*/ 214110 w 996983"/>
              <a:gd name="connsiteY110" fmla="*/ 174569 h 499474"/>
              <a:gd name="connsiteX111" fmla="*/ 206686 w 996983"/>
              <a:gd name="connsiteY111" fmla="*/ 179859 h 499474"/>
              <a:gd name="connsiteX112" fmla="*/ 200805 w 996983"/>
              <a:gd name="connsiteY112" fmla="*/ 177214 h 499474"/>
              <a:gd name="connsiteX113" fmla="*/ 168686 w 996983"/>
              <a:gd name="connsiteY113" fmla="*/ 209369 h 499474"/>
              <a:gd name="connsiteX114" fmla="*/ 76726 w 996983"/>
              <a:gd name="connsiteY114" fmla="*/ 295042 h 499474"/>
              <a:gd name="connsiteX115" fmla="*/ 64506 w 996983"/>
              <a:gd name="connsiteY115" fmla="*/ 306504 h 499474"/>
              <a:gd name="connsiteX116" fmla="*/ 63192 w 996983"/>
              <a:gd name="connsiteY116" fmla="*/ 306504 h 499474"/>
              <a:gd name="connsiteX117" fmla="*/ 63844 w 996983"/>
              <a:gd name="connsiteY117" fmla="*/ 305199 h 499474"/>
              <a:gd name="connsiteX118" fmla="*/ 106377 w 996983"/>
              <a:gd name="connsiteY118" fmla="*/ 242829 h 499474"/>
              <a:gd name="connsiteX119" fmla="*/ 158723 w 996983"/>
              <a:gd name="connsiteY119" fmla="*/ 177187 h 499474"/>
              <a:gd name="connsiteX120" fmla="*/ 139749 w 996983"/>
              <a:gd name="connsiteY120" fmla="*/ 164755 h 499474"/>
              <a:gd name="connsiteX121" fmla="*/ 134511 w 996983"/>
              <a:gd name="connsiteY121" fmla="*/ 168027 h 499474"/>
              <a:gd name="connsiteX122" fmla="*/ 27651 w 996983"/>
              <a:gd name="connsiteY122" fmla="*/ 327885 h 499474"/>
              <a:gd name="connsiteX123" fmla="*/ 26770 w 996983"/>
              <a:gd name="connsiteY123" fmla="*/ 330283 h 499474"/>
              <a:gd name="connsiteX124" fmla="*/ 42252 w 996983"/>
              <a:gd name="connsiteY124" fmla="*/ 342715 h 499474"/>
              <a:gd name="connsiteX125" fmla="*/ 44650 w 996983"/>
              <a:gd name="connsiteY125" fmla="*/ 342715 h 499474"/>
              <a:gd name="connsiteX126" fmla="*/ 56271 w 996983"/>
              <a:gd name="connsiteY126" fmla="*/ 337354 h 499474"/>
              <a:gd name="connsiteX127" fmla="*/ 74742 w 996983"/>
              <a:gd name="connsiteY127" fmla="*/ 348164 h 499474"/>
              <a:gd name="connsiteX128" fmla="*/ 142790 w 996983"/>
              <a:gd name="connsiteY128" fmla="*/ 301708 h 499474"/>
              <a:gd name="connsiteX129" fmla="*/ 144016 w 996983"/>
              <a:gd name="connsiteY129" fmla="*/ 301708 h 499474"/>
              <a:gd name="connsiteX130" fmla="*/ 118500 w 996983"/>
              <a:gd name="connsiteY130" fmla="*/ 337910 h 499474"/>
              <a:gd name="connsiteX131" fmla="*/ -527 w 996983"/>
              <a:gd name="connsiteY131" fmla="*/ 477489 h 499474"/>
              <a:gd name="connsiteX132" fmla="*/ 20404 w 996983"/>
              <a:gd name="connsiteY132" fmla="*/ 498861 h 499474"/>
              <a:gd name="connsiteX133" fmla="*/ 22811 w 996983"/>
              <a:gd name="connsiteY133" fmla="*/ 497768 h 499474"/>
              <a:gd name="connsiteX134" fmla="*/ 131417 w 996983"/>
              <a:gd name="connsiteY134" fmla="*/ 354935 h 499474"/>
              <a:gd name="connsiteX135" fmla="*/ 269982 w 996983"/>
              <a:gd name="connsiteY135" fmla="*/ 226570 h 499474"/>
              <a:gd name="connsiteX136" fmla="*/ 202719 w 996983"/>
              <a:gd name="connsiteY136" fmla="*/ 332029 h 499474"/>
              <a:gd name="connsiteX137" fmla="*/ 218430 w 996983"/>
              <a:gd name="connsiteY137" fmla="*/ 344461 h 499474"/>
              <a:gd name="connsiteX138" fmla="*/ 267276 w 996983"/>
              <a:gd name="connsiteY138" fmla="*/ 291030 h 499474"/>
              <a:gd name="connsiteX139" fmla="*/ 346627 w 996983"/>
              <a:gd name="connsiteY139" fmla="*/ 203796 h 499474"/>
              <a:gd name="connsiteX140" fmla="*/ 347941 w 996983"/>
              <a:gd name="connsiteY140" fmla="*/ 203796 h 499474"/>
              <a:gd name="connsiteX141" fmla="*/ 248707 w 996983"/>
              <a:gd name="connsiteY141" fmla="*/ 353410 h 499474"/>
              <a:gd name="connsiteX142" fmla="*/ 247826 w 996983"/>
              <a:gd name="connsiteY142" fmla="*/ 355808 h 499474"/>
              <a:gd name="connsiteX143" fmla="*/ 263308 w 996983"/>
              <a:gd name="connsiteY143" fmla="*/ 368240 h 499474"/>
              <a:gd name="connsiteX144" fmla="*/ 265706 w 996983"/>
              <a:gd name="connsiteY144" fmla="*/ 368240 h 499474"/>
              <a:gd name="connsiteX145" fmla="*/ 292095 w 996983"/>
              <a:gd name="connsiteY145" fmla="*/ 352316 h 499474"/>
              <a:gd name="connsiteX146" fmla="*/ 379443 w 996983"/>
              <a:gd name="connsiteY146" fmla="*/ 273185 h 499474"/>
              <a:gd name="connsiteX147" fmla="*/ 347271 w 996983"/>
              <a:gd name="connsiteY147" fmla="*/ 327232 h 499474"/>
              <a:gd name="connsiteX148" fmla="*/ 346839 w 996983"/>
              <a:gd name="connsiteY148" fmla="*/ 329419 h 499474"/>
              <a:gd name="connsiteX149" fmla="*/ 362321 w 996983"/>
              <a:gd name="connsiteY149" fmla="*/ 341851 h 499474"/>
              <a:gd name="connsiteX150" fmla="*/ 364719 w 996983"/>
              <a:gd name="connsiteY150" fmla="*/ 341851 h 499474"/>
              <a:gd name="connsiteX151" fmla="*/ 412260 w 996983"/>
              <a:gd name="connsiteY151" fmla="*/ 307827 h 499474"/>
              <a:gd name="connsiteX152" fmla="*/ 489195 w 996983"/>
              <a:gd name="connsiteY152" fmla="*/ 236410 h 499474"/>
              <a:gd name="connsiteX153" fmla="*/ 434293 w 996983"/>
              <a:gd name="connsiteY153" fmla="*/ 327224 h 499474"/>
              <a:gd name="connsiteX154" fmla="*/ 450216 w 996983"/>
              <a:gd name="connsiteY154" fmla="*/ 339655 h 499474"/>
              <a:gd name="connsiteX155" fmla="*/ 458716 w 996983"/>
              <a:gd name="connsiteY155" fmla="*/ 333986 h 499474"/>
              <a:gd name="connsiteX156" fmla="*/ 560109 w 996983"/>
              <a:gd name="connsiteY156" fmla="*/ 214959 h 499474"/>
              <a:gd name="connsiteX157" fmla="*/ 485298 w 996983"/>
              <a:gd name="connsiteY157" fmla="*/ 328361 h 499474"/>
              <a:gd name="connsiteX158" fmla="*/ 500569 w 996983"/>
              <a:gd name="connsiteY158" fmla="*/ 340793 h 499474"/>
              <a:gd name="connsiteX159" fmla="*/ 527840 w 996983"/>
              <a:gd name="connsiteY159" fmla="*/ 311353 h 499474"/>
              <a:gd name="connsiteX160" fmla="*/ 600455 w 996983"/>
              <a:gd name="connsiteY160" fmla="*/ 223890 h 499474"/>
              <a:gd name="connsiteX161" fmla="*/ 528924 w 996983"/>
              <a:gd name="connsiteY161" fmla="*/ 344284 h 499474"/>
              <a:gd name="connsiteX162" fmla="*/ 547025 w 996983"/>
              <a:gd name="connsiteY162" fmla="*/ 359987 h 499474"/>
              <a:gd name="connsiteX163" fmla="*/ 568618 w 996983"/>
              <a:gd name="connsiteY163" fmla="*/ 340793 h 499474"/>
              <a:gd name="connsiteX164" fmla="*/ 586472 w 996983"/>
              <a:gd name="connsiteY164" fmla="*/ 321740 h 499474"/>
              <a:gd name="connsiteX165" fmla="*/ 585846 w 996983"/>
              <a:gd name="connsiteY165" fmla="*/ 323785 h 499474"/>
              <a:gd name="connsiteX166" fmla="*/ 604361 w 996983"/>
              <a:gd name="connsiteY166" fmla="*/ 341886 h 499474"/>
              <a:gd name="connsiteX167" fmla="*/ 630750 w 996983"/>
              <a:gd name="connsiteY167" fmla="*/ 325963 h 499474"/>
              <a:gd name="connsiteX168" fmla="*/ 629225 w 996983"/>
              <a:gd name="connsiteY168" fmla="*/ 330539 h 499474"/>
              <a:gd name="connsiteX169" fmla="*/ 644266 w 996983"/>
              <a:gd name="connsiteY169" fmla="*/ 345369 h 499474"/>
              <a:gd name="connsiteX170" fmla="*/ 646673 w 996983"/>
              <a:gd name="connsiteY170" fmla="*/ 345369 h 499474"/>
              <a:gd name="connsiteX171" fmla="*/ 694214 w 996983"/>
              <a:gd name="connsiteY171" fmla="*/ 311353 h 499474"/>
              <a:gd name="connsiteX172" fmla="*/ 820709 w 996983"/>
              <a:gd name="connsiteY172" fmla="*/ 191180 h 499474"/>
              <a:gd name="connsiteX173" fmla="*/ 821141 w 996983"/>
              <a:gd name="connsiteY173" fmla="*/ 189875 h 499474"/>
              <a:gd name="connsiteX174" fmla="*/ 819995 w 996983"/>
              <a:gd name="connsiteY174" fmla="*/ 189187 h 499474"/>
              <a:gd name="connsiteX175" fmla="*/ 825514 w 996983"/>
              <a:gd name="connsiteY175" fmla="*/ 187477 h 499474"/>
              <a:gd name="connsiteX176" fmla="*/ 826607 w 996983"/>
              <a:gd name="connsiteY176" fmla="*/ 187477 h 499474"/>
              <a:gd name="connsiteX177" fmla="*/ 729119 w 996983"/>
              <a:gd name="connsiteY177" fmla="*/ 334903 h 499474"/>
              <a:gd name="connsiteX178" fmla="*/ 728467 w 996983"/>
              <a:gd name="connsiteY178" fmla="*/ 337090 h 499474"/>
              <a:gd name="connsiteX179" fmla="*/ 744170 w 996983"/>
              <a:gd name="connsiteY179" fmla="*/ 349513 h 499474"/>
              <a:gd name="connsiteX180" fmla="*/ 746348 w 996983"/>
              <a:gd name="connsiteY180" fmla="*/ 349513 h 499474"/>
              <a:gd name="connsiteX181" fmla="*/ 794108 w 996983"/>
              <a:gd name="connsiteY181" fmla="*/ 315497 h 499474"/>
              <a:gd name="connsiteX182" fmla="*/ 800016 w 996983"/>
              <a:gd name="connsiteY182" fmla="*/ 310313 h 499474"/>
              <a:gd name="connsiteX183" fmla="*/ 793227 w 996983"/>
              <a:gd name="connsiteY183" fmla="*/ 326615 h 499474"/>
              <a:gd name="connsiteX184" fmla="*/ 793006 w 996983"/>
              <a:gd name="connsiteY184" fmla="*/ 327700 h 499474"/>
              <a:gd name="connsiteX185" fmla="*/ 812403 w 996983"/>
              <a:gd name="connsiteY185" fmla="*/ 352784 h 499474"/>
              <a:gd name="connsiteX186" fmla="*/ 840767 w 996983"/>
              <a:gd name="connsiteY186" fmla="*/ 337954 h 499474"/>
              <a:gd name="connsiteX187" fmla="*/ 995723 w 996983"/>
              <a:gd name="connsiteY187" fmla="*/ 192634 h 499474"/>
              <a:gd name="connsiteX188" fmla="*/ 996155 w 996983"/>
              <a:gd name="connsiteY188" fmla="*/ 191550 h 499474"/>
              <a:gd name="connsiteX189" fmla="*/ 980188 w 996983"/>
              <a:gd name="connsiteY189" fmla="*/ 180158 h 499474"/>
              <a:gd name="connsiteX190" fmla="*/ 612711 w 996983"/>
              <a:gd name="connsiteY190" fmla="*/ 314510 h 499474"/>
              <a:gd name="connsiteX191" fmla="*/ 611397 w 996983"/>
              <a:gd name="connsiteY191" fmla="*/ 314510 h 499474"/>
              <a:gd name="connsiteX192" fmla="*/ 614924 w 996983"/>
              <a:gd name="connsiteY192" fmla="*/ 310101 h 499474"/>
              <a:gd name="connsiteX193" fmla="*/ 664862 w 996983"/>
              <a:gd name="connsiteY193" fmla="*/ 238561 h 499474"/>
              <a:gd name="connsiteX194" fmla="*/ 713505 w 996983"/>
              <a:gd name="connsiteY194" fmla="*/ 193207 h 499474"/>
              <a:gd name="connsiteX195" fmla="*/ 714818 w 996983"/>
              <a:gd name="connsiteY195" fmla="*/ 193207 h 499474"/>
              <a:gd name="connsiteX196" fmla="*/ 714378 w 996983"/>
              <a:gd name="connsiteY196" fmla="*/ 194301 h 499474"/>
              <a:gd name="connsiteX197" fmla="*/ 612711 w 996983"/>
              <a:gd name="connsiteY197" fmla="*/ 314510 h 499474"/>
              <a:gd name="connsiteX198" fmla="*/ 917773 w 996983"/>
              <a:gd name="connsiteY198" fmla="*/ 198295 h 499474"/>
              <a:gd name="connsiteX199" fmla="*/ 925709 w 996983"/>
              <a:gd name="connsiteY199" fmla="*/ 191506 h 499474"/>
              <a:gd name="connsiteX200" fmla="*/ 926802 w 996983"/>
              <a:gd name="connsiteY200" fmla="*/ 191506 h 499474"/>
              <a:gd name="connsiteX201" fmla="*/ 916116 w 996983"/>
              <a:gd name="connsiteY201" fmla="*/ 208514 h 499474"/>
              <a:gd name="connsiteX202" fmla="*/ 859194 w 996983"/>
              <a:gd name="connsiteY202" fmla="*/ 263037 h 499474"/>
              <a:gd name="connsiteX203" fmla="*/ 857881 w 996983"/>
              <a:gd name="connsiteY203" fmla="*/ 263037 h 499474"/>
              <a:gd name="connsiteX204" fmla="*/ 879200 w 996983"/>
              <a:gd name="connsiteY204" fmla="*/ 236278 h 499474"/>
              <a:gd name="connsiteX205" fmla="*/ 917756 w 996983"/>
              <a:gd name="connsiteY205" fmla="*/ 198295 h 49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996983" h="499474">
                <a:moveTo>
                  <a:pt x="980188" y="180158"/>
                </a:moveTo>
                <a:lnTo>
                  <a:pt x="918682" y="241444"/>
                </a:lnTo>
                <a:cubicBezTo>
                  <a:pt x="888704" y="272127"/>
                  <a:pt x="853887" y="302369"/>
                  <a:pt x="814220" y="332170"/>
                </a:cubicBezTo>
                <a:lnTo>
                  <a:pt x="813135" y="332170"/>
                </a:lnTo>
                <a:cubicBezTo>
                  <a:pt x="817641" y="320100"/>
                  <a:pt x="829561" y="300473"/>
                  <a:pt x="848905" y="273291"/>
                </a:cubicBezTo>
                <a:cubicBezTo>
                  <a:pt x="852687" y="273291"/>
                  <a:pt x="857043" y="275548"/>
                  <a:pt x="861989" y="280053"/>
                </a:cubicBezTo>
                <a:lnTo>
                  <a:pt x="865234" y="280053"/>
                </a:lnTo>
                <a:cubicBezTo>
                  <a:pt x="869298" y="280053"/>
                  <a:pt x="875117" y="277003"/>
                  <a:pt x="882674" y="270893"/>
                </a:cubicBezTo>
                <a:cubicBezTo>
                  <a:pt x="920198" y="239196"/>
                  <a:pt x="941649" y="214256"/>
                  <a:pt x="947037" y="196082"/>
                </a:cubicBezTo>
                <a:lnTo>
                  <a:pt x="948333" y="191506"/>
                </a:lnTo>
                <a:cubicBezTo>
                  <a:pt x="950096" y="185986"/>
                  <a:pt x="942610" y="179227"/>
                  <a:pt x="925876" y="171227"/>
                </a:cubicBezTo>
                <a:cubicBezTo>
                  <a:pt x="918029" y="171227"/>
                  <a:pt x="903710" y="181404"/>
                  <a:pt x="882920" y="201760"/>
                </a:cubicBezTo>
                <a:cubicBezTo>
                  <a:pt x="876678" y="208505"/>
                  <a:pt x="870797" y="214985"/>
                  <a:pt x="865190" y="221360"/>
                </a:cubicBezTo>
                <a:cubicBezTo>
                  <a:pt x="846084" y="239972"/>
                  <a:pt x="824588" y="260339"/>
                  <a:pt x="800703" y="282460"/>
                </a:cubicBezTo>
                <a:cubicBezTo>
                  <a:pt x="780495" y="299900"/>
                  <a:pt x="769007" y="310145"/>
                  <a:pt x="766247" y="313205"/>
                </a:cubicBezTo>
                <a:lnTo>
                  <a:pt x="765154" y="313205"/>
                </a:lnTo>
                <a:lnTo>
                  <a:pt x="765374" y="312120"/>
                </a:lnTo>
                <a:cubicBezTo>
                  <a:pt x="786455" y="280274"/>
                  <a:pt x="803322" y="255701"/>
                  <a:pt x="815974" y="238403"/>
                </a:cubicBezTo>
                <a:cubicBezTo>
                  <a:pt x="840838" y="203506"/>
                  <a:pt x="853560" y="184970"/>
                  <a:pt x="854133" y="182795"/>
                </a:cubicBezTo>
                <a:lnTo>
                  <a:pt x="853049" y="179268"/>
                </a:lnTo>
                <a:lnTo>
                  <a:pt x="835160" y="166845"/>
                </a:lnTo>
                <a:lnTo>
                  <a:pt x="829270" y="167938"/>
                </a:lnTo>
                <a:cubicBezTo>
                  <a:pt x="829420" y="167207"/>
                  <a:pt x="829129" y="166845"/>
                  <a:pt x="828388" y="166845"/>
                </a:cubicBezTo>
                <a:cubicBezTo>
                  <a:pt x="825761" y="168608"/>
                  <a:pt x="820180" y="170863"/>
                  <a:pt x="811636" y="173608"/>
                </a:cubicBezTo>
                <a:lnTo>
                  <a:pt x="812068" y="172514"/>
                </a:lnTo>
                <a:cubicBezTo>
                  <a:pt x="810746" y="172525"/>
                  <a:pt x="809582" y="173414"/>
                  <a:pt x="809229" y="174692"/>
                </a:cubicBezTo>
                <a:cubicBezTo>
                  <a:pt x="808348" y="174692"/>
                  <a:pt x="808074" y="174331"/>
                  <a:pt x="808348" y="173608"/>
                </a:cubicBezTo>
                <a:lnTo>
                  <a:pt x="797009" y="177134"/>
                </a:lnTo>
                <a:cubicBezTo>
                  <a:pt x="796745" y="177910"/>
                  <a:pt x="797185" y="180449"/>
                  <a:pt x="798173" y="184346"/>
                </a:cubicBezTo>
                <a:cubicBezTo>
                  <a:pt x="772375" y="210750"/>
                  <a:pt x="739850" y="242070"/>
                  <a:pt x="700597" y="278317"/>
                </a:cubicBezTo>
                <a:cubicBezTo>
                  <a:pt x="680248" y="295765"/>
                  <a:pt x="668909" y="305940"/>
                  <a:pt x="666581" y="308858"/>
                </a:cubicBezTo>
                <a:lnTo>
                  <a:pt x="665277" y="308858"/>
                </a:lnTo>
                <a:lnTo>
                  <a:pt x="665709" y="307765"/>
                </a:lnTo>
                <a:cubicBezTo>
                  <a:pt x="686790" y="275045"/>
                  <a:pt x="714633" y="234990"/>
                  <a:pt x="749239" y="187600"/>
                </a:cubicBezTo>
                <a:lnTo>
                  <a:pt x="733307" y="176253"/>
                </a:lnTo>
                <a:lnTo>
                  <a:pt x="731130" y="176253"/>
                </a:lnTo>
                <a:cubicBezTo>
                  <a:pt x="730698" y="177566"/>
                  <a:pt x="729366" y="179453"/>
                  <a:pt x="727215" y="181931"/>
                </a:cubicBezTo>
                <a:lnTo>
                  <a:pt x="715868" y="174075"/>
                </a:lnTo>
                <a:cubicBezTo>
                  <a:pt x="709696" y="174075"/>
                  <a:pt x="702307" y="177055"/>
                  <a:pt x="693826" y="182715"/>
                </a:cubicBezTo>
                <a:cubicBezTo>
                  <a:pt x="692062" y="181446"/>
                  <a:pt x="690078" y="180070"/>
                  <a:pt x="687760" y="178439"/>
                </a:cubicBezTo>
                <a:lnTo>
                  <a:pt x="686675" y="178439"/>
                </a:lnTo>
                <a:lnTo>
                  <a:pt x="683836" y="179744"/>
                </a:lnTo>
                <a:cubicBezTo>
                  <a:pt x="644143" y="226562"/>
                  <a:pt x="609537" y="266255"/>
                  <a:pt x="580027" y="298825"/>
                </a:cubicBezTo>
                <a:lnTo>
                  <a:pt x="578933" y="298825"/>
                </a:lnTo>
                <a:cubicBezTo>
                  <a:pt x="619323" y="234982"/>
                  <a:pt x="641286" y="197530"/>
                  <a:pt x="644813" y="186463"/>
                </a:cubicBezTo>
                <a:lnTo>
                  <a:pt x="645897" y="181887"/>
                </a:lnTo>
                <a:cubicBezTo>
                  <a:pt x="637028" y="173599"/>
                  <a:pt x="630776" y="169455"/>
                  <a:pt x="627144" y="169455"/>
                </a:cubicBezTo>
                <a:lnTo>
                  <a:pt x="626059" y="169455"/>
                </a:lnTo>
                <a:cubicBezTo>
                  <a:pt x="620090" y="172940"/>
                  <a:pt x="610277" y="181589"/>
                  <a:pt x="596611" y="195403"/>
                </a:cubicBezTo>
                <a:lnTo>
                  <a:pt x="601019" y="184064"/>
                </a:lnTo>
                <a:lnTo>
                  <a:pt x="601672" y="181887"/>
                </a:lnTo>
                <a:cubicBezTo>
                  <a:pt x="598736" y="178243"/>
                  <a:pt x="592485" y="173734"/>
                  <a:pt x="582919" y="168362"/>
                </a:cubicBezTo>
                <a:cubicBezTo>
                  <a:pt x="574772" y="168362"/>
                  <a:pt x="554784" y="187262"/>
                  <a:pt x="522964" y="225063"/>
                </a:cubicBezTo>
                <a:lnTo>
                  <a:pt x="521659" y="225063"/>
                </a:lnTo>
                <a:lnTo>
                  <a:pt x="522312" y="223749"/>
                </a:lnTo>
                <a:cubicBezTo>
                  <a:pt x="531763" y="209507"/>
                  <a:pt x="540994" y="195189"/>
                  <a:pt x="550014" y="180793"/>
                </a:cubicBezTo>
                <a:cubicBezTo>
                  <a:pt x="550014" y="180059"/>
                  <a:pt x="544345" y="175915"/>
                  <a:pt x="532998" y="168362"/>
                </a:cubicBezTo>
                <a:cubicBezTo>
                  <a:pt x="530864" y="171633"/>
                  <a:pt x="528924" y="174648"/>
                  <a:pt x="526826" y="177840"/>
                </a:cubicBezTo>
                <a:cubicBezTo>
                  <a:pt x="525829" y="176958"/>
                  <a:pt x="524913" y="176156"/>
                  <a:pt x="523819" y="175124"/>
                </a:cubicBezTo>
                <a:cubicBezTo>
                  <a:pt x="474674" y="222665"/>
                  <a:pt x="432873" y="261988"/>
                  <a:pt x="398417" y="293102"/>
                </a:cubicBezTo>
                <a:lnTo>
                  <a:pt x="397324" y="293102"/>
                </a:lnTo>
                <a:lnTo>
                  <a:pt x="460955" y="193913"/>
                </a:lnTo>
                <a:lnTo>
                  <a:pt x="462533" y="192352"/>
                </a:lnTo>
                <a:lnTo>
                  <a:pt x="462754" y="191259"/>
                </a:lnTo>
                <a:lnTo>
                  <a:pt x="462674" y="191259"/>
                </a:lnTo>
                <a:lnTo>
                  <a:pt x="467965" y="182998"/>
                </a:lnTo>
                <a:lnTo>
                  <a:pt x="498056" y="143322"/>
                </a:lnTo>
                <a:lnTo>
                  <a:pt x="536674" y="143322"/>
                </a:lnTo>
                <a:cubicBezTo>
                  <a:pt x="536815" y="142599"/>
                  <a:pt x="542044" y="135040"/>
                  <a:pt x="552368" y="120645"/>
                </a:cubicBezTo>
                <a:lnTo>
                  <a:pt x="515091" y="120645"/>
                </a:lnTo>
                <a:cubicBezTo>
                  <a:pt x="548365" y="77736"/>
                  <a:pt x="573229" y="41461"/>
                  <a:pt x="589681" y="11818"/>
                </a:cubicBezTo>
                <a:lnTo>
                  <a:pt x="573097" y="-613"/>
                </a:lnTo>
                <a:lnTo>
                  <a:pt x="568512" y="-613"/>
                </a:lnTo>
                <a:cubicBezTo>
                  <a:pt x="560224" y="4324"/>
                  <a:pt x="551645" y="12612"/>
                  <a:pt x="542775" y="24250"/>
                </a:cubicBezTo>
                <a:lnTo>
                  <a:pt x="483235" y="120645"/>
                </a:lnTo>
                <a:lnTo>
                  <a:pt x="435686" y="120645"/>
                </a:lnTo>
                <a:cubicBezTo>
                  <a:pt x="425520" y="134458"/>
                  <a:pt x="420230" y="142017"/>
                  <a:pt x="419816" y="143322"/>
                </a:cubicBezTo>
                <a:lnTo>
                  <a:pt x="468679" y="143322"/>
                </a:lnTo>
                <a:cubicBezTo>
                  <a:pt x="458795" y="158152"/>
                  <a:pt x="453778" y="166087"/>
                  <a:pt x="453628" y="167127"/>
                </a:cubicBezTo>
                <a:cubicBezTo>
                  <a:pt x="448611" y="174119"/>
                  <a:pt x="443833" y="180820"/>
                  <a:pt x="439169" y="187406"/>
                </a:cubicBezTo>
                <a:lnTo>
                  <a:pt x="322786" y="299098"/>
                </a:lnTo>
                <a:cubicBezTo>
                  <a:pt x="298364" y="319888"/>
                  <a:pt x="286020" y="330865"/>
                  <a:pt x="285756" y="332029"/>
                </a:cubicBezTo>
                <a:lnTo>
                  <a:pt x="284451" y="332029"/>
                </a:lnTo>
                <a:lnTo>
                  <a:pt x="285103" y="330724"/>
                </a:lnTo>
                <a:cubicBezTo>
                  <a:pt x="305893" y="299027"/>
                  <a:pt x="322681" y="274455"/>
                  <a:pt x="335474" y="257006"/>
                </a:cubicBezTo>
                <a:cubicBezTo>
                  <a:pt x="364860" y="216878"/>
                  <a:pt x="380784" y="192743"/>
                  <a:pt x="383243" y="184602"/>
                </a:cubicBezTo>
                <a:lnTo>
                  <a:pt x="383684" y="183297"/>
                </a:lnTo>
                <a:cubicBezTo>
                  <a:pt x="372769" y="175739"/>
                  <a:pt x="366368" y="171959"/>
                  <a:pt x="364490" y="171959"/>
                </a:cubicBezTo>
                <a:lnTo>
                  <a:pt x="360963" y="171959"/>
                </a:lnTo>
                <a:cubicBezTo>
                  <a:pt x="350639" y="171959"/>
                  <a:pt x="328826" y="190494"/>
                  <a:pt x="295533" y="227567"/>
                </a:cubicBezTo>
                <a:lnTo>
                  <a:pt x="294449" y="227567"/>
                </a:lnTo>
                <a:lnTo>
                  <a:pt x="294661" y="226482"/>
                </a:lnTo>
                <a:lnTo>
                  <a:pt x="313634" y="197034"/>
                </a:lnTo>
                <a:cubicBezTo>
                  <a:pt x="390844" y="96134"/>
                  <a:pt x="431401" y="39069"/>
                  <a:pt x="435307" y="25837"/>
                </a:cubicBezTo>
                <a:lnTo>
                  <a:pt x="418952" y="13185"/>
                </a:lnTo>
                <a:lnTo>
                  <a:pt x="414367" y="13185"/>
                </a:lnTo>
                <a:cubicBezTo>
                  <a:pt x="407684" y="15953"/>
                  <a:pt x="399105" y="24314"/>
                  <a:pt x="388630" y="38269"/>
                </a:cubicBezTo>
                <a:cubicBezTo>
                  <a:pt x="376252" y="58841"/>
                  <a:pt x="346706" y="105927"/>
                  <a:pt x="299995" y="179524"/>
                </a:cubicBezTo>
                <a:cubicBezTo>
                  <a:pt x="298663" y="178642"/>
                  <a:pt x="297491" y="177919"/>
                  <a:pt x="295948" y="176967"/>
                </a:cubicBezTo>
                <a:cubicBezTo>
                  <a:pt x="251899" y="214926"/>
                  <a:pt x="217513" y="245535"/>
                  <a:pt x="192791" y="268786"/>
                </a:cubicBezTo>
                <a:lnTo>
                  <a:pt x="191627" y="268786"/>
                </a:lnTo>
                <a:lnTo>
                  <a:pt x="215432" y="233677"/>
                </a:lnTo>
                <a:cubicBezTo>
                  <a:pt x="214260" y="233677"/>
                  <a:pt x="208582" y="229894"/>
                  <a:pt x="198416" y="222330"/>
                </a:cubicBezTo>
                <a:lnTo>
                  <a:pt x="197323" y="222330"/>
                </a:lnTo>
                <a:cubicBezTo>
                  <a:pt x="196891" y="223643"/>
                  <a:pt x="192456" y="228519"/>
                  <a:pt x="184027" y="236948"/>
                </a:cubicBezTo>
                <a:cubicBezTo>
                  <a:pt x="151493" y="269226"/>
                  <a:pt x="116728" y="299186"/>
                  <a:pt x="79988" y="326580"/>
                </a:cubicBezTo>
                <a:lnTo>
                  <a:pt x="78904" y="326580"/>
                </a:lnTo>
                <a:cubicBezTo>
                  <a:pt x="84538" y="318989"/>
                  <a:pt x="89907" y="312244"/>
                  <a:pt x="95047" y="306178"/>
                </a:cubicBezTo>
                <a:cubicBezTo>
                  <a:pt x="117001" y="286922"/>
                  <a:pt x="145885" y="259881"/>
                  <a:pt x="181690" y="225063"/>
                </a:cubicBezTo>
                <a:cubicBezTo>
                  <a:pt x="195648" y="213730"/>
                  <a:pt x="211615" y="201043"/>
                  <a:pt x="229601" y="187000"/>
                </a:cubicBezTo>
                <a:cubicBezTo>
                  <a:pt x="229601" y="185695"/>
                  <a:pt x="224434" y="181552"/>
                  <a:pt x="214110" y="174569"/>
                </a:cubicBezTo>
                <a:lnTo>
                  <a:pt x="206686" y="179859"/>
                </a:lnTo>
                <a:cubicBezTo>
                  <a:pt x="203530" y="178095"/>
                  <a:pt x="201546" y="177214"/>
                  <a:pt x="200805" y="177214"/>
                </a:cubicBezTo>
                <a:cubicBezTo>
                  <a:pt x="191045" y="187206"/>
                  <a:pt x="180341" y="197924"/>
                  <a:pt x="168686" y="209369"/>
                </a:cubicBezTo>
                <a:cubicBezTo>
                  <a:pt x="126911" y="243728"/>
                  <a:pt x="96255" y="272286"/>
                  <a:pt x="76726" y="295042"/>
                </a:cubicBezTo>
                <a:cubicBezTo>
                  <a:pt x="70069" y="300985"/>
                  <a:pt x="65934" y="304873"/>
                  <a:pt x="64506" y="306504"/>
                </a:cubicBezTo>
                <a:lnTo>
                  <a:pt x="63192" y="306504"/>
                </a:lnTo>
                <a:lnTo>
                  <a:pt x="63844" y="305199"/>
                </a:lnTo>
                <a:cubicBezTo>
                  <a:pt x="77810" y="283677"/>
                  <a:pt x="91988" y="262887"/>
                  <a:pt x="106377" y="242829"/>
                </a:cubicBezTo>
                <a:cubicBezTo>
                  <a:pt x="139819" y="204299"/>
                  <a:pt x="157268" y="182418"/>
                  <a:pt x="158723" y="177187"/>
                </a:cubicBezTo>
                <a:cubicBezTo>
                  <a:pt x="151008" y="169193"/>
                  <a:pt x="144686" y="165049"/>
                  <a:pt x="139749" y="164755"/>
                </a:cubicBezTo>
                <a:lnTo>
                  <a:pt x="134511" y="168027"/>
                </a:lnTo>
                <a:cubicBezTo>
                  <a:pt x="67918" y="258602"/>
                  <a:pt x="32298" y="311891"/>
                  <a:pt x="27651" y="327885"/>
                </a:cubicBezTo>
                <a:lnTo>
                  <a:pt x="26770" y="330283"/>
                </a:lnTo>
                <a:cubicBezTo>
                  <a:pt x="28075" y="332311"/>
                  <a:pt x="33232" y="336455"/>
                  <a:pt x="42252" y="342715"/>
                </a:cubicBezTo>
                <a:lnTo>
                  <a:pt x="44650" y="342715"/>
                </a:lnTo>
                <a:cubicBezTo>
                  <a:pt x="46943" y="342715"/>
                  <a:pt x="50822" y="340881"/>
                  <a:pt x="56271" y="337354"/>
                </a:cubicBezTo>
                <a:cubicBezTo>
                  <a:pt x="59498" y="340881"/>
                  <a:pt x="65599" y="344408"/>
                  <a:pt x="74742" y="348164"/>
                </a:cubicBezTo>
                <a:cubicBezTo>
                  <a:pt x="86380" y="348164"/>
                  <a:pt x="109066" y="332681"/>
                  <a:pt x="142790" y="301708"/>
                </a:cubicBezTo>
                <a:lnTo>
                  <a:pt x="144016" y="301708"/>
                </a:lnTo>
                <a:lnTo>
                  <a:pt x="118500" y="337910"/>
                </a:lnTo>
                <a:cubicBezTo>
                  <a:pt x="43769" y="415260"/>
                  <a:pt x="4093" y="461786"/>
                  <a:pt x="-527" y="477489"/>
                </a:cubicBezTo>
                <a:cubicBezTo>
                  <a:pt x="-2414" y="484172"/>
                  <a:pt x="4560" y="491296"/>
                  <a:pt x="20404" y="498861"/>
                </a:cubicBezTo>
                <a:lnTo>
                  <a:pt x="22811" y="497768"/>
                </a:lnTo>
                <a:cubicBezTo>
                  <a:pt x="41564" y="481483"/>
                  <a:pt x="77766" y="433872"/>
                  <a:pt x="131417" y="354935"/>
                </a:cubicBezTo>
                <a:cubicBezTo>
                  <a:pt x="162337" y="323053"/>
                  <a:pt x="208696" y="280142"/>
                  <a:pt x="269982" y="226570"/>
                </a:cubicBezTo>
                <a:cubicBezTo>
                  <a:pt x="249942" y="258055"/>
                  <a:pt x="227520" y="293208"/>
                  <a:pt x="202719" y="332029"/>
                </a:cubicBezTo>
                <a:cubicBezTo>
                  <a:pt x="203159" y="334066"/>
                  <a:pt x="208397" y="338209"/>
                  <a:pt x="218430" y="344461"/>
                </a:cubicBezTo>
                <a:cubicBezTo>
                  <a:pt x="222936" y="343288"/>
                  <a:pt x="239211" y="325478"/>
                  <a:pt x="267276" y="291030"/>
                </a:cubicBezTo>
                <a:cubicBezTo>
                  <a:pt x="295190" y="256865"/>
                  <a:pt x="321640" y="227787"/>
                  <a:pt x="346627" y="203796"/>
                </a:cubicBezTo>
                <a:lnTo>
                  <a:pt x="347941" y="203796"/>
                </a:lnTo>
                <a:cubicBezTo>
                  <a:pt x="286867" y="287539"/>
                  <a:pt x="253795" y="337407"/>
                  <a:pt x="248707" y="353410"/>
                </a:cubicBezTo>
                <a:lnTo>
                  <a:pt x="247826" y="355808"/>
                </a:lnTo>
                <a:cubicBezTo>
                  <a:pt x="247826" y="357113"/>
                  <a:pt x="252983" y="361257"/>
                  <a:pt x="263308" y="368240"/>
                </a:cubicBezTo>
                <a:lnTo>
                  <a:pt x="265706" y="368240"/>
                </a:lnTo>
                <a:cubicBezTo>
                  <a:pt x="269630" y="368240"/>
                  <a:pt x="278420" y="362932"/>
                  <a:pt x="292095" y="352316"/>
                </a:cubicBezTo>
                <a:cubicBezTo>
                  <a:pt x="318413" y="329772"/>
                  <a:pt x="347526" y="303392"/>
                  <a:pt x="379443" y="273185"/>
                </a:cubicBezTo>
                <a:cubicBezTo>
                  <a:pt x="360249" y="301937"/>
                  <a:pt x="349466" y="320020"/>
                  <a:pt x="347271" y="327232"/>
                </a:cubicBezTo>
                <a:lnTo>
                  <a:pt x="346839" y="329419"/>
                </a:lnTo>
                <a:cubicBezTo>
                  <a:pt x="346839" y="330724"/>
                  <a:pt x="351997" y="334868"/>
                  <a:pt x="362321" y="341851"/>
                </a:cubicBezTo>
                <a:lnTo>
                  <a:pt x="364719" y="341851"/>
                </a:lnTo>
                <a:cubicBezTo>
                  <a:pt x="370538" y="341851"/>
                  <a:pt x="386382" y="330512"/>
                  <a:pt x="412260" y="307827"/>
                </a:cubicBezTo>
                <a:cubicBezTo>
                  <a:pt x="432027" y="290704"/>
                  <a:pt x="457772" y="266793"/>
                  <a:pt x="489195" y="236410"/>
                </a:cubicBezTo>
                <a:cubicBezTo>
                  <a:pt x="464764" y="275037"/>
                  <a:pt x="446381" y="305420"/>
                  <a:pt x="434293" y="327224"/>
                </a:cubicBezTo>
                <a:cubicBezTo>
                  <a:pt x="434725" y="329260"/>
                  <a:pt x="440033" y="333404"/>
                  <a:pt x="450216" y="339655"/>
                </a:cubicBezTo>
                <a:cubicBezTo>
                  <a:pt x="452112" y="339655"/>
                  <a:pt x="454933" y="337769"/>
                  <a:pt x="458716" y="333986"/>
                </a:cubicBezTo>
                <a:cubicBezTo>
                  <a:pt x="506847" y="274084"/>
                  <a:pt x="540642" y="234409"/>
                  <a:pt x="560109" y="214959"/>
                </a:cubicBezTo>
                <a:cubicBezTo>
                  <a:pt x="517789" y="276747"/>
                  <a:pt x="492854" y="314545"/>
                  <a:pt x="485298" y="328361"/>
                </a:cubicBezTo>
                <a:cubicBezTo>
                  <a:pt x="486471" y="330398"/>
                  <a:pt x="491567" y="334542"/>
                  <a:pt x="500569" y="340793"/>
                </a:cubicBezTo>
                <a:cubicBezTo>
                  <a:pt x="504061" y="339770"/>
                  <a:pt x="513151" y="329957"/>
                  <a:pt x="527840" y="311353"/>
                </a:cubicBezTo>
                <a:cubicBezTo>
                  <a:pt x="567674" y="261917"/>
                  <a:pt x="591876" y="232769"/>
                  <a:pt x="600455" y="223890"/>
                </a:cubicBezTo>
                <a:cubicBezTo>
                  <a:pt x="565267" y="280018"/>
                  <a:pt x="541418" y="320153"/>
                  <a:pt x="528924" y="344284"/>
                </a:cubicBezTo>
                <a:cubicBezTo>
                  <a:pt x="527469" y="349654"/>
                  <a:pt x="533509" y="354891"/>
                  <a:pt x="547025" y="359987"/>
                </a:cubicBezTo>
                <a:cubicBezTo>
                  <a:pt x="551240" y="357510"/>
                  <a:pt x="558434" y="351108"/>
                  <a:pt x="568618" y="340793"/>
                </a:cubicBezTo>
                <a:cubicBezTo>
                  <a:pt x="574463" y="334621"/>
                  <a:pt x="580432" y="328238"/>
                  <a:pt x="586472" y="321740"/>
                </a:cubicBezTo>
                <a:lnTo>
                  <a:pt x="585846" y="323785"/>
                </a:lnTo>
                <a:cubicBezTo>
                  <a:pt x="584391" y="329014"/>
                  <a:pt x="590563" y="335044"/>
                  <a:pt x="604361" y="341886"/>
                </a:cubicBezTo>
                <a:cubicBezTo>
                  <a:pt x="608434" y="341886"/>
                  <a:pt x="617234" y="336578"/>
                  <a:pt x="630750" y="325963"/>
                </a:cubicBezTo>
                <a:lnTo>
                  <a:pt x="629225" y="330539"/>
                </a:lnTo>
                <a:cubicBezTo>
                  <a:pt x="628052" y="334030"/>
                  <a:pt x="633060" y="338976"/>
                  <a:pt x="644266" y="345369"/>
                </a:cubicBezTo>
                <a:lnTo>
                  <a:pt x="646673" y="345369"/>
                </a:lnTo>
                <a:cubicBezTo>
                  <a:pt x="652492" y="345369"/>
                  <a:pt x="668336" y="334030"/>
                  <a:pt x="694214" y="311353"/>
                </a:cubicBezTo>
                <a:cubicBezTo>
                  <a:pt x="723441" y="285758"/>
                  <a:pt x="765612" y="245694"/>
                  <a:pt x="820709" y="191180"/>
                </a:cubicBezTo>
                <a:lnTo>
                  <a:pt x="821141" y="189875"/>
                </a:lnTo>
                <a:lnTo>
                  <a:pt x="819995" y="189187"/>
                </a:lnTo>
                <a:cubicBezTo>
                  <a:pt x="821837" y="188605"/>
                  <a:pt x="823645" y="188120"/>
                  <a:pt x="825514" y="187477"/>
                </a:cubicBezTo>
                <a:lnTo>
                  <a:pt x="826607" y="187477"/>
                </a:lnTo>
                <a:cubicBezTo>
                  <a:pt x="765974" y="271219"/>
                  <a:pt x="733484" y="320364"/>
                  <a:pt x="729119" y="334903"/>
                </a:cubicBezTo>
                <a:lnTo>
                  <a:pt x="728467" y="337090"/>
                </a:lnTo>
                <a:cubicBezTo>
                  <a:pt x="729922" y="339118"/>
                  <a:pt x="735150" y="343261"/>
                  <a:pt x="744170" y="349513"/>
                </a:cubicBezTo>
                <a:lnTo>
                  <a:pt x="746348" y="349513"/>
                </a:lnTo>
                <a:cubicBezTo>
                  <a:pt x="752317" y="349513"/>
                  <a:pt x="768231" y="338174"/>
                  <a:pt x="794108" y="315497"/>
                </a:cubicBezTo>
                <a:cubicBezTo>
                  <a:pt x="795977" y="313884"/>
                  <a:pt x="798041" y="312041"/>
                  <a:pt x="800016" y="310313"/>
                </a:cubicBezTo>
                <a:cubicBezTo>
                  <a:pt x="797326" y="315559"/>
                  <a:pt x="795052" y="321008"/>
                  <a:pt x="793227" y="326615"/>
                </a:cubicBezTo>
                <a:lnTo>
                  <a:pt x="793006" y="327700"/>
                </a:lnTo>
                <a:cubicBezTo>
                  <a:pt x="790070" y="337010"/>
                  <a:pt x="796533" y="345369"/>
                  <a:pt x="812403" y="352784"/>
                </a:cubicBezTo>
                <a:cubicBezTo>
                  <a:pt x="818081" y="352784"/>
                  <a:pt x="827533" y="347837"/>
                  <a:pt x="840767" y="337954"/>
                </a:cubicBezTo>
                <a:cubicBezTo>
                  <a:pt x="890256" y="298040"/>
                  <a:pt x="941905" y="249600"/>
                  <a:pt x="995723" y="192634"/>
                </a:cubicBezTo>
                <a:lnTo>
                  <a:pt x="996155" y="191550"/>
                </a:lnTo>
                <a:cubicBezTo>
                  <a:pt x="985072" y="185120"/>
                  <a:pt x="979756" y="181322"/>
                  <a:pt x="980188" y="180158"/>
                </a:cubicBezTo>
                <a:close/>
                <a:moveTo>
                  <a:pt x="612711" y="314510"/>
                </a:moveTo>
                <a:lnTo>
                  <a:pt x="611397" y="314510"/>
                </a:lnTo>
                <a:cubicBezTo>
                  <a:pt x="612711" y="311600"/>
                  <a:pt x="613883" y="310101"/>
                  <a:pt x="614924" y="310101"/>
                </a:cubicBezTo>
                <a:cubicBezTo>
                  <a:pt x="619579" y="298348"/>
                  <a:pt x="636225" y="274499"/>
                  <a:pt x="664862" y="238561"/>
                </a:cubicBezTo>
                <a:cubicBezTo>
                  <a:pt x="681597" y="218641"/>
                  <a:pt x="697811" y="203523"/>
                  <a:pt x="713505" y="193207"/>
                </a:cubicBezTo>
                <a:lnTo>
                  <a:pt x="714818" y="193207"/>
                </a:lnTo>
                <a:lnTo>
                  <a:pt x="714378" y="194301"/>
                </a:lnTo>
                <a:cubicBezTo>
                  <a:pt x="708691" y="213228"/>
                  <a:pt x="674799" y="253294"/>
                  <a:pt x="612711" y="314510"/>
                </a:cubicBezTo>
                <a:close/>
                <a:moveTo>
                  <a:pt x="917773" y="198295"/>
                </a:moveTo>
                <a:cubicBezTo>
                  <a:pt x="920419" y="196046"/>
                  <a:pt x="922940" y="193710"/>
                  <a:pt x="925709" y="191506"/>
                </a:cubicBezTo>
                <a:lnTo>
                  <a:pt x="926802" y="191506"/>
                </a:lnTo>
                <a:cubicBezTo>
                  <a:pt x="926802" y="191947"/>
                  <a:pt x="923240" y="197616"/>
                  <a:pt x="916116" y="208514"/>
                </a:cubicBezTo>
                <a:cubicBezTo>
                  <a:pt x="901727" y="227999"/>
                  <a:pt x="882753" y="246170"/>
                  <a:pt x="859194" y="263037"/>
                </a:cubicBezTo>
                <a:lnTo>
                  <a:pt x="857881" y="263037"/>
                </a:lnTo>
                <a:cubicBezTo>
                  <a:pt x="864520" y="253753"/>
                  <a:pt x="871635" y="244821"/>
                  <a:pt x="879200" y="236278"/>
                </a:cubicBezTo>
                <a:cubicBezTo>
                  <a:pt x="891235" y="224534"/>
                  <a:pt x="904081" y="211873"/>
                  <a:pt x="917756" y="198295"/>
                </a:cubicBezTo>
                <a:close/>
              </a:path>
            </a:pathLst>
          </a:custGeom>
          <a:solidFill>
            <a:schemeClr val="accent4"/>
          </a:solidFill>
          <a:ln w="879" cap="flat">
            <a:noFill/>
            <a:prstDash val="solid"/>
            <a:miter/>
          </a:ln>
        </p:spPr>
        <p:txBody>
          <a:bodyPr rtlCol="0" anchor="ctr"/>
          <a:lstStyle/>
          <a:p>
            <a:endParaRPr lang="zh-CN" altLang="en-US">
              <a:latin typeface="MiSans" panose="00000500000000000000" pitchFamily="2" charset="-122"/>
              <a:ea typeface="MiSans" panose="00000500000000000000" pitchFamily="2" charset="-122"/>
            </a:endParaRPr>
          </a:p>
        </p:txBody>
      </p:sp>
    </p:spTree>
    <p:extLst>
      <p:ext uri="{BB962C8B-B14F-4D97-AF65-F5344CB8AC3E}">
        <p14:creationId xmlns:p14="http://schemas.microsoft.com/office/powerpoint/2010/main" val="248401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78298" y="17655"/>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012</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a:latin typeface="字制区喜脉体" panose="02000603000000000000" pitchFamily="2" charset="-122"/>
                <a:ea typeface="字制区喜脉体" panose="02000603000000000000" pitchFamily="2" charset="-122"/>
              </a:rPr>
              <a:t>公司项目介绍</a:t>
            </a:r>
            <a:endParaRPr lang="zh-CN" altLang="en-US" sz="3200" dirty="0">
              <a:latin typeface="字制区喜脉体" panose="02000603000000000000" pitchFamily="2" charset="-122"/>
              <a:ea typeface="字制区喜脉体" panose="02000603000000000000" pitchFamily="2" charset="-122"/>
            </a:endParaRP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a:t>
            </a:r>
          </a:p>
          <a:p>
            <a:r>
              <a:rPr lang="en-US" altLang="zh-CN" sz="1400" dirty="0">
                <a:latin typeface="MiSans ExtraLight" panose="00000300000000000000" pitchFamily="2" charset="-122"/>
                <a:ea typeface="MiSans ExtraLight" panose="00000300000000000000" pitchFamily="2" charset="-122"/>
              </a:rPr>
              <a:t> PROJECT INTRODUCTION</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 name="矩形: 圆角 7">
            <a:extLst>
              <a:ext uri="{FF2B5EF4-FFF2-40B4-BE49-F238E27FC236}">
                <a16:creationId xmlns:a16="http://schemas.microsoft.com/office/drawing/2014/main" id="{C23D1501-9ED3-F8B3-83CA-60736A7D10E6}"/>
              </a:ext>
            </a:extLst>
          </p:cNvPr>
          <p:cNvSpPr/>
          <p:nvPr/>
        </p:nvSpPr>
        <p:spPr>
          <a:xfrm>
            <a:off x="3020980" y="1483439"/>
            <a:ext cx="7456601" cy="2369662"/>
          </a:xfrm>
          <a:prstGeom prst="roundRect">
            <a:avLst>
              <a:gd name="adj" fmla="val 4671"/>
            </a:avLst>
          </a:prstGeom>
          <a:blipFill>
            <a:blip r:embed="rId4">
              <a:extLst>
                <a:ext uri="{BEBA8EAE-BF5A-486C-A8C5-ECC9F3942E4B}">
                  <a14:imgProps xmlns:a14="http://schemas.microsoft.com/office/drawing/2010/main">
                    <a14:imgLayer r:embed="rId5">
                      <a14:imgEffect>
                        <a14:saturation sat="0"/>
                      </a14:imgEffect>
                    </a14:imgLayer>
                  </a14:imgProps>
                </a:ext>
              </a:extLst>
            </a:blip>
            <a:srcRect/>
            <a:stretch>
              <a:fillRect l="-210" t="-180143" r="210" b="-1915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9" name="矩形: 圆角 8">
            <a:extLst>
              <a:ext uri="{FF2B5EF4-FFF2-40B4-BE49-F238E27FC236}">
                <a16:creationId xmlns:a16="http://schemas.microsoft.com/office/drawing/2014/main" id="{CF6D2E39-89DB-0195-3CD8-7BB060C8CB64}"/>
              </a:ext>
            </a:extLst>
          </p:cNvPr>
          <p:cNvSpPr/>
          <p:nvPr/>
        </p:nvSpPr>
        <p:spPr>
          <a:xfrm>
            <a:off x="6393244" y="4295314"/>
            <a:ext cx="3722205" cy="603938"/>
          </a:xfrm>
          <a:prstGeom prst="roundRect">
            <a:avLst/>
          </a:prstGeom>
          <a:blipFill>
            <a:blip r:embed="rId6">
              <a:extLst>
                <a:ext uri="{BEBA8EAE-BF5A-486C-A8C5-ECC9F3942E4B}">
                  <a14:imgProps xmlns:a14="http://schemas.microsoft.com/office/drawing/2010/main">
                    <a14:imgLayer r:embed="rId7">
                      <a14:imgEffect>
                        <a14:saturation sat="0"/>
                      </a14:imgEffect>
                    </a14:imgLayer>
                  </a14:imgProps>
                </a:ext>
              </a:extLst>
            </a:blip>
            <a:stretch>
              <a:fillRect l="551" t="-365400" r="-551" b="-4172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1" name="矩形: 圆角 130">
            <a:extLst>
              <a:ext uri="{FF2B5EF4-FFF2-40B4-BE49-F238E27FC236}">
                <a16:creationId xmlns:a16="http://schemas.microsoft.com/office/drawing/2014/main" id="{4CF1AF8C-5ACD-BC88-6EE4-2DB16136ABC9}"/>
              </a:ext>
            </a:extLst>
          </p:cNvPr>
          <p:cNvSpPr/>
          <p:nvPr/>
        </p:nvSpPr>
        <p:spPr>
          <a:xfrm>
            <a:off x="1894201" y="4723381"/>
            <a:ext cx="3553826" cy="603938"/>
          </a:xfrm>
          <a:prstGeom prst="roundRect">
            <a:avLst/>
          </a:prstGeom>
          <a:blipFill>
            <a:blip r:embed="rId6">
              <a:extLst>
                <a:ext uri="{BEBA8EAE-BF5A-486C-A8C5-ECC9F3942E4B}">
                  <a14:imgProps xmlns:a14="http://schemas.microsoft.com/office/drawing/2010/main">
                    <a14:imgLayer r:embed="rId7">
                      <a14:imgEffect>
                        <a14:saturation sat="0"/>
                      </a14:imgEffect>
                    </a14:imgLayer>
                  </a14:imgProps>
                </a:ext>
              </a:extLst>
            </a:blip>
            <a:srcRect/>
            <a:stretch>
              <a:fillRect l="551" t="-365400" r="-551" b="-417262"/>
            </a:stretch>
          </a:blip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11" name="直接连接符 10">
            <a:extLst>
              <a:ext uri="{FF2B5EF4-FFF2-40B4-BE49-F238E27FC236}">
                <a16:creationId xmlns:a16="http://schemas.microsoft.com/office/drawing/2014/main" id="{4AEDB8E4-2522-D761-130A-257E0179908D}"/>
              </a:ext>
            </a:extLst>
          </p:cNvPr>
          <p:cNvCxnSpPr>
            <a:cxnSpLocks/>
          </p:cNvCxnSpPr>
          <p:nvPr/>
        </p:nvCxnSpPr>
        <p:spPr>
          <a:xfrm>
            <a:off x="7119041" y="4597367"/>
            <a:ext cx="2996408" cy="0"/>
          </a:xfrm>
          <a:prstGeom prst="line">
            <a:avLst/>
          </a:prstGeom>
          <a:ln w="25400">
            <a:solidFill>
              <a:schemeClr val="lt1"/>
            </a:solidFill>
          </a:ln>
        </p:spPr>
        <p:style>
          <a:lnRef idx="1">
            <a:schemeClr val="accent1"/>
          </a:lnRef>
          <a:fillRef idx="0">
            <a:schemeClr val="accent1"/>
          </a:fillRef>
          <a:effectRef idx="0">
            <a:schemeClr val="accent1"/>
          </a:effectRef>
          <a:fontRef idx="minor">
            <a:schemeClr val="tx1"/>
          </a:fontRef>
        </p:style>
      </p:cxnSp>
      <p:cxnSp>
        <p:nvCxnSpPr>
          <p:cNvPr id="178" name="直接连接符 177">
            <a:extLst>
              <a:ext uri="{FF2B5EF4-FFF2-40B4-BE49-F238E27FC236}">
                <a16:creationId xmlns:a16="http://schemas.microsoft.com/office/drawing/2014/main" id="{A9065C42-7C42-FF1C-F32E-6A6C89902108}"/>
              </a:ext>
            </a:extLst>
          </p:cNvPr>
          <p:cNvCxnSpPr>
            <a:cxnSpLocks/>
          </p:cNvCxnSpPr>
          <p:nvPr/>
        </p:nvCxnSpPr>
        <p:spPr>
          <a:xfrm>
            <a:off x="2451619" y="5029167"/>
            <a:ext cx="2996408" cy="0"/>
          </a:xfrm>
          <a:prstGeom prst="line">
            <a:avLst/>
          </a:prstGeom>
          <a:ln w="25400">
            <a:solidFill>
              <a:schemeClr val="lt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46F1D6EF-C8D2-A16B-CF62-53799F9C688E}"/>
              </a:ext>
            </a:extLst>
          </p:cNvPr>
          <p:cNvCxnSpPr>
            <a:cxnSpLocks/>
          </p:cNvCxnSpPr>
          <p:nvPr/>
        </p:nvCxnSpPr>
        <p:spPr>
          <a:xfrm>
            <a:off x="7119041" y="4287596"/>
            <a:ext cx="0" cy="611656"/>
          </a:xfrm>
          <a:prstGeom prst="line">
            <a:avLst/>
          </a:prstGeom>
          <a:ln w="25400">
            <a:solidFill>
              <a:schemeClr val="lt1"/>
            </a:solidFill>
          </a:ln>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09EDE5C1-C65A-F091-D5DB-14838C6B5B88}"/>
              </a:ext>
            </a:extLst>
          </p:cNvPr>
          <p:cNvCxnSpPr>
            <a:cxnSpLocks/>
          </p:cNvCxnSpPr>
          <p:nvPr/>
        </p:nvCxnSpPr>
        <p:spPr>
          <a:xfrm>
            <a:off x="2451619" y="4723339"/>
            <a:ext cx="0" cy="603980"/>
          </a:xfrm>
          <a:prstGeom prst="line">
            <a:avLst/>
          </a:prstGeom>
          <a:ln w="25400">
            <a:solidFill>
              <a:schemeClr val="lt1"/>
            </a:solidFill>
          </a:ln>
        </p:spPr>
        <p:style>
          <a:lnRef idx="1">
            <a:schemeClr val="accent1"/>
          </a:lnRef>
          <a:fillRef idx="0">
            <a:schemeClr val="accent1"/>
          </a:fillRef>
          <a:effectRef idx="0">
            <a:schemeClr val="accent1"/>
          </a:effectRef>
          <a:fontRef idx="minor">
            <a:schemeClr val="tx1"/>
          </a:fontRef>
        </p:style>
      </p:cxnSp>
      <p:sp>
        <p:nvSpPr>
          <p:cNvPr id="180" name="文本框 179">
            <a:extLst>
              <a:ext uri="{FF2B5EF4-FFF2-40B4-BE49-F238E27FC236}">
                <a16:creationId xmlns:a16="http://schemas.microsoft.com/office/drawing/2014/main" id="{E3F22A0D-1201-C2ED-2A14-2C8BFC2FC736}"/>
              </a:ext>
            </a:extLst>
          </p:cNvPr>
          <p:cNvSpPr txBox="1"/>
          <p:nvPr/>
        </p:nvSpPr>
        <p:spPr>
          <a:xfrm>
            <a:off x="1820851" y="5848320"/>
            <a:ext cx="4193006" cy="849143"/>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品牌化、规模化、时尚化、个性化趋势愈加明显，女性穿着更趋向于休闲化、多样化、个性化、时装化和品牌化</a:t>
            </a:r>
          </a:p>
        </p:txBody>
      </p:sp>
      <p:sp>
        <p:nvSpPr>
          <p:cNvPr id="181" name="文本框 180">
            <a:extLst>
              <a:ext uri="{FF2B5EF4-FFF2-40B4-BE49-F238E27FC236}">
                <a16:creationId xmlns:a16="http://schemas.microsoft.com/office/drawing/2014/main" id="{AA29C0AE-AA17-D74B-68F7-4E077D628BBD}"/>
              </a:ext>
            </a:extLst>
          </p:cNvPr>
          <p:cNvSpPr txBox="1"/>
          <p:nvPr/>
        </p:nvSpPr>
        <p:spPr>
          <a:xfrm>
            <a:off x="1798187" y="5410579"/>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中端系列介绍</a:t>
            </a:r>
            <a:r>
              <a:rPr lang="en-US" altLang="zh-CN" sz="2400" b="1" dirty="0">
                <a:solidFill>
                  <a:schemeClr val="bg1"/>
                </a:solidFill>
                <a:latin typeface="MiSans Medium" panose="00000600000000000000" pitchFamily="2" charset="-122"/>
                <a:ea typeface="MiSans Medium" panose="00000600000000000000" pitchFamily="2" charset="-122"/>
              </a:rPr>
              <a:t>01</a:t>
            </a:r>
            <a:endParaRPr lang="zh-CN" altLang="en-US" sz="2400" b="1" dirty="0">
              <a:latin typeface="MiSans Medium" panose="00000600000000000000" pitchFamily="2" charset="-122"/>
              <a:ea typeface="MiSans Medium" panose="00000600000000000000" pitchFamily="2" charset="-122"/>
            </a:endParaRPr>
          </a:p>
        </p:txBody>
      </p:sp>
      <p:sp>
        <p:nvSpPr>
          <p:cNvPr id="182" name="文本框 181">
            <a:extLst>
              <a:ext uri="{FF2B5EF4-FFF2-40B4-BE49-F238E27FC236}">
                <a16:creationId xmlns:a16="http://schemas.microsoft.com/office/drawing/2014/main" id="{20263328-1195-9A02-18E0-72A38C3F4F3A}"/>
              </a:ext>
            </a:extLst>
          </p:cNvPr>
          <p:cNvSpPr txBox="1"/>
          <p:nvPr/>
        </p:nvSpPr>
        <p:spPr>
          <a:xfrm>
            <a:off x="6343290" y="5493317"/>
            <a:ext cx="3722205" cy="1107676"/>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基本系列是“质在日常”中的“质”的表现，是适合多年龄段、多场景穿着，带有品质提升感的必备百搭单品，目的是打破人群收入、阶层、圈层壁垒，打开大众流量</a:t>
            </a:r>
          </a:p>
        </p:txBody>
      </p:sp>
      <p:sp>
        <p:nvSpPr>
          <p:cNvPr id="183" name="文本框 182">
            <a:extLst>
              <a:ext uri="{FF2B5EF4-FFF2-40B4-BE49-F238E27FC236}">
                <a16:creationId xmlns:a16="http://schemas.microsoft.com/office/drawing/2014/main" id="{14B1D8F1-7064-C27E-7CBE-89BD02CE7E94}"/>
              </a:ext>
            </a:extLst>
          </p:cNvPr>
          <p:cNvSpPr txBox="1"/>
          <p:nvPr/>
        </p:nvSpPr>
        <p:spPr>
          <a:xfrm>
            <a:off x="6320627" y="5055576"/>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中端系列介绍</a:t>
            </a:r>
            <a:r>
              <a:rPr lang="en-US" altLang="zh-CN" sz="2400" b="1" dirty="0">
                <a:solidFill>
                  <a:schemeClr val="bg1"/>
                </a:solidFill>
                <a:latin typeface="MiSans Medium" panose="00000600000000000000" pitchFamily="2" charset="-122"/>
                <a:ea typeface="MiSans Medium" panose="00000600000000000000" pitchFamily="2" charset="-122"/>
              </a:rPr>
              <a:t>02</a:t>
            </a:r>
            <a:endParaRPr lang="zh-CN" altLang="en-US" sz="2400" b="1" dirty="0">
              <a:latin typeface="MiSans Medium" panose="00000600000000000000" pitchFamily="2" charset="-122"/>
              <a:ea typeface="MiSans Medium" panose="00000600000000000000" pitchFamily="2" charset="-122"/>
            </a:endParaRPr>
          </a:p>
        </p:txBody>
      </p:sp>
      <p:sp>
        <p:nvSpPr>
          <p:cNvPr id="186" name="文本框 185">
            <a:extLst>
              <a:ext uri="{FF2B5EF4-FFF2-40B4-BE49-F238E27FC236}">
                <a16:creationId xmlns:a16="http://schemas.microsoft.com/office/drawing/2014/main" id="{4BCCFE9E-E441-7605-3802-0443FEF15F51}"/>
              </a:ext>
            </a:extLst>
          </p:cNvPr>
          <p:cNvSpPr txBox="1"/>
          <p:nvPr/>
        </p:nvSpPr>
        <p:spPr>
          <a:xfrm rot="5400000">
            <a:off x="8230150" y="3912933"/>
            <a:ext cx="5197069" cy="584775"/>
          </a:xfrm>
          <a:prstGeom prst="rect">
            <a:avLst/>
          </a:prstGeom>
          <a:noFill/>
        </p:spPr>
        <p:txBody>
          <a:bodyPr wrap="square">
            <a:noAutofit/>
          </a:bodyPr>
          <a:lstStyle/>
          <a:p>
            <a:r>
              <a:rPr lang="en-US" altLang="zh-CN" sz="3200" dirty="0">
                <a:ln>
                  <a:solidFill>
                    <a:schemeClr val="tx1">
                      <a:alpha val="34000"/>
                    </a:schemeClr>
                  </a:solidFill>
                </a:ln>
                <a:noFill/>
                <a:latin typeface="MiSans Medium" panose="00000600000000000000" pitchFamily="2" charset="-122"/>
                <a:ea typeface="MiSans Medium" panose="00000600000000000000" pitchFamily="2" charset="-122"/>
              </a:rPr>
              <a:t>LOREM IPSUM</a:t>
            </a:r>
            <a:endParaRPr lang="zh-CN" altLang="en-US" sz="3200" dirty="0">
              <a:ln>
                <a:solidFill>
                  <a:schemeClr val="tx1">
                    <a:alpha val="34000"/>
                  </a:schemeClr>
                </a:solidFill>
              </a:ln>
              <a:noFill/>
              <a:latin typeface="MiSans Medium" panose="00000600000000000000" pitchFamily="2" charset="-122"/>
              <a:ea typeface="MiSans Medium" panose="00000600000000000000" pitchFamily="2" charset="-122"/>
            </a:endParaRPr>
          </a:p>
        </p:txBody>
      </p:sp>
      <p:sp>
        <p:nvSpPr>
          <p:cNvPr id="17" name="椭圆 16">
            <a:extLst>
              <a:ext uri="{FF2B5EF4-FFF2-40B4-BE49-F238E27FC236}">
                <a16:creationId xmlns:a16="http://schemas.microsoft.com/office/drawing/2014/main" id="{FE117EE0-B60A-173E-12E7-49E04D4F0DB9}"/>
              </a:ext>
            </a:extLst>
          </p:cNvPr>
          <p:cNvSpPr/>
          <p:nvPr/>
        </p:nvSpPr>
        <p:spPr>
          <a:xfrm>
            <a:off x="10594486" y="4688660"/>
            <a:ext cx="529446" cy="1667788"/>
          </a:xfrm>
          <a:prstGeom prst="ellipse">
            <a:avLst/>
          </a:prstGeom>
          <a:no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 name="等腰三角形 17">
            <a:extLst>
              <a:ext uri="{FF2B5EF4-FFF2-40B4-BE49-F238E27FC236}">
                <a16:creationId xmlns:a16="http://schemas.microsoft.com/office/drawing/2014/main" id="{FA5B3F62-0A1F-FB98-83FB-8AD23AB32799}"/>
              </a:ext>
            </a:extLst>
          </p:cNvPr>
          <p:cNvSpPr/>
          <p:nvPr/>
        </p:nvSpPr>
        <p:spPr>
          <a:xfrm rot="5400000">
            <a:off x="2084838" y="4905415"/>
            <a:ext cx="227880" cy="239830"/>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7" name="等腰三角形 186">
            <a:extLst>
              <a:ext uri="{FF2B5EF4-FFF2-40B4-BE49-F238E27FC236}">
                <a16:creationId xmlns:a16="http://schemas.microsoft.com/office/drawing/2014/main" id="{7F062E6F-D6FB-92F2-221D-7BCC9EE0B6C5}"/>
              </a:ext>
            </a:extLst>
          </p:cNvPr>
          <p:cNvSpPr/>
          <p:nvPr/>
        </p:nvSpPr>
        <p:spPr>
          <a:xfrm rot="5400000">
            <a:off x="6644940" y="4439364"/>
            <a:ext cx="297566" cy="313170"/>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8" name="椭圆 187">
            <a:extLst>
              <a:ext uri="{FF2B5EF4-FFF2-40B4-BE49-F238E27FC236}">
                <a16:creationId xmlns:a16="http://schemas.microsoft.com/office/drawing/2014/main" id="{DC2B4426-0A3C-FD57-D820-287FE9D8B6E2}"/>
              </a:ext>
            </a:extLst>
          </p:cNvPr>
          <p:cNvSpPr/>
          <p:nvPr/>
        </p:nvSpPr>
        <p:spPr>
          <a:xfrm>
            <a:off x="10709916" y="4625624"/>
            <a:ext cx="529446" cy="1667788"/>
          </a:xfrm>
          <a:prstGeom prst="ellipse">
            <a:avLst/>
          </a:prstGeom>
          <a:no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4" name="矩形: 圆角 183">
            <a:extLst>
              <a:ext uri="{FF2B5EF4-FFF2-40B4-BE49-F238E27FC236}">
                <a16:creationId xmlns:a16="http://schemas.microsoft.com/office/drawing/2014/main" id="{97FF6A68-D23E-90D8-3EC7-C0FF03F4B571}"/>
              </a:ext>
            </a:extLst>
          </p:cNvPr>
          <p:cNvSpPr/>
          <p:nvPr/>
        </p:nvSpPr>
        <p:spPr>
          <a:xfrm>
            <a:off x="2889499" y="1368965"/>
            <a:ext cx="7456601" cy="2369662"/>
          </a:xfrm>
          <a:prstGeom prst="roundRect">
            <a:avLst>
              <a:gd name="adj" fmla="val 467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5" name="矩形: 圆角 184">
            <a:extLst>
              <a:ext uri="{FF2B5EF4-FFF2-40B4-BE49-F238E27FC236}">
                <a16:creationId xmlns:a16="http://schemas.microsoft.com/office/drawing/2014/main" id="{00CC9E40-9F14-5008-88A7-FF51463984A1}"/>
              </a:ext>
            </a:extLst>
          </p:cNvPr>
          <p:cNvSpPr/>
          <p:nvPr/>
        </p:nvSpPr>
        <p:spPr>
          <a:xfrm>
            <a:off x="1790508" y="2630170"/>
            <a:ext cx="3553826" cy="1917858"/>
          </a:xfrm>
          <a:prstGeom prst="roundRect">
            <a:avLst>
              <a:gd name="adj" fmla="val 526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1" name="矩形: 圆角 110">
            <a:extLst>
              <a:ext uri="{FF2B5EF4-FFF2-40B4-BE49-F238E27FC236}">
                <a16:creationId xmlns:a16="http://schemas.microsoft.com/office/drawing/2014/main" id="{330442B5-88A0-C05F-A9DB-7AC297940141}"/>
              </a:ext>
            </a:extLst>
          </p:cNvPr>
          <p:cNvSpPr/>
          <p:nvPr/>
        </p:nvSpPr>
        <p:spPr>
          <a:xfrm>
            <a:off x="1894201" y="2696159"/>
            <a:ext cx="3553826" cy="1917858"/>
          </a:xfrm>
          <a:prstGeom prst="roundRect">
            <a:avLst>
              <a:gd name="adj" fmla="val 5265"/>
            </a:avLst>
          </a:prstGeom>
          <a:blipFill>
            <a:blip r:embed="rId8">
              <a:extLst>
                <a:ext uri="{BEBA8EAE-BF5A-486C-A8C5-ECC9F3942E4B}">
                  <a14:imgProps xmlns:a14="http://schemas.microsoft.com/office/drawing/2010/main">
                    <a14:imgLayer r:embed="rId9">
                      <a14:imgEffect>
                        <a14:saturation sat="0"/>
                      </a14:imgEffect>
                    </a14:imgLayer>
                  </a14:imgProps>
                </a:ext>
              </a:extLst>
            </a:blip>
            <a:srcRect/>
            <a:stretch>
              <a:fillRect l="-282" t="-32940" r="282" b="-1184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9" name="文本框 108">
            <a:extLst>
              <a:ext uri="{FF2B5EF4-FFF2-40B4-BE49-F238E27FC236}">
                <a16:creationId xmlns:a16="http://schemas.microsoft.com/office/drawing/2014/main" id="{A48E0ED1-34E5-2B62-2BA2-2D0E30618B1C}"/>
              </a:ext>
            </a:extLst>
          </p:cNvPr>
          <p:cNvSpPr txBox="1"/>
          <p:nvPr/>
        </p:nvSpPr>
        <p:spPr>
          <a:xfrm rot="5400000">
            <a:off x="-2236854" y="3415939"/>
            <a:ext cx="5679046" cy="1015663"/>
          </a:xfrm>
          <a:prstGeom prst="rect">
            <a:avLst/>
          </a:prstGeom>
          <a:noFill/>
        </p:spPr>
        <p:txBody>
          <a:bodyPr wrap="square" rtlCol="0">
            <a:noAutofit/>
          </a:bodyPr>
          <a:lstStyle/>
          <a:p>
            <a:pPr algn="dist"/>
            <a:r>
              <a:rPr lang="en-US" altLang="zh-CN" sz="60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000" i="1" dirty="0">
                <a:latin typeface="Salvaje Display" panose="00000500000000000000" pitchFamily="50" charset="0"/>
                <a:ea typeface="MiSans Heavy" panose="00000A00000000000000" pitchFamily="2" charset="-122"/>
              </a:rPr>
              <a:t>	</a:t>
            </a:r>
            <a:r>
              <a:rPr lang="en-US" altLang="zh-CN" sz="6000" i="1" dirty="0">
                <a:solidFill>
                  <a:schemeClr val="tx1">
                    <a:alpha val="50000"/>
                  </a:schemeClr>
                </a:solidFill>
                <a:latin typeface="Salvaje Display" panose="00000500000000000000" pitchFamily="50" charset="0"/>
                <a:ea typeface="MiSans Heavy" panose="00000A00000000000000" pitchFamily="2" charset="-122"/>
              </a:rPr>
              <a:t>THREE</a:t>
            </a:r>
            <a:endParaRPr lang="zh-CN" altLang="en-US" sz="6000" i="1" dirty="0">
              <a:solidFill>
                <a:schemeClr val="tx1">
                  <a:alpha val="50000"/>
                </a:schemeClr>
              </a:solidFill>
              <a:latin typeface="Salvaje Display" panose="00000500000000000000" pitchFamily="50" charset="0"/>
              <a:ea typeface="MiSans Heavy" panose="00000A00000000000000" pitchFamily="2" charset="-122"/>
            </a:endParaRPr>
          </a:p>
        </p:txBody>
      </p:sp>
    </p:spTree>
    <p:extLst>
      <p:ext uri="{BB962C8B-B14F-4D97-AF65-F5344CB8AC3E}">
        <p14:creationId xmlns:p14="http://schemas.microsoft.com/office/powerpoint/2010/main" val="4201949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39149" y="-22023"/>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013</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rPr>
              <a:t>公司项目介绍</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a:t>
            </a:r>
          </a:p>
          <a:p>
            <a:r>
              <a:rPr lang="en-US" altLang="zh-CN" sz="1400" dirty="0">
                <a:latin typeface="MiSans ExtraLight" panose="00000300000000000000" pitchFamily="2" charset="-122"/>
                <a:ea typeface="MiSans ExtraLight" panose="00000300000000000000" pitchFamily="2" charset="-122"/>
              </a:rPr>
              <a:t> PROJECT INTRODUCTION</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9" name="矩形 8">
            <a:extLst>
              <a:ext uri="{FF2B5EF4-FFF2-40B4-BE49-F238E27FC236}">
                <a16:creationId xmlns:a16="http://schemas.microsoft.com/office/drawing/2014/main" id="{9B99FC7D-C6C4-99FC-CF93-999A57ED05B0}"/>
              </a:ext>
            </a:extLst>
          </p:cNvPr>
          <p:cNvSpPr/>
          <p:nvPr/>
        </p:nvSpPr>
        <p:spPr>
          <a:xfrm>
            <a:off x="1956369" y="1991907"/>
            <a:ext cx="3891279" cy="185788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7" name="矩形 196">
            <a:extLst>
              <a:ext uri="{FF2B5EF4-FFF2-40B4-BE49-F238E27FC236}">
                <a16:creationId xmlns:a16="http://schemas.microsoft.com/office/drawing/2014/main" id="{6F0AF59D-4AB2-842D-0CE2-FB0FBB356D4F}"/>
              </a:ext>
            </a:extLst>
          </p:cNvPr>
          <p:cNvSpPr/>
          <p:nvPr/>
        </p:nvSpPr>
        <p:spPr>
          <a:xfrm>
            <a:off x="7023595" y="1991907"/>
            <a:ext cx="3891279" cy="1857886"/>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8" name="矩形 197">
            <a:extLst>
              <a:ext uri="{FF2B5EF4-FFF2-40B4-BE49-F238E27FC236}">
                <a16:creationId xmlns:a16="http://schemas.microsoft.com/office/drawing/2014/main" id="{57B85B7D-5B20-0159-97D0-823FCAC6565B}"/>
              </a:ext>
            </a:extLst>
          </p:cNvPr>
          <p:cNvSpPr/>
          <p:nvPr/>
        </p:nvSpPr>
        <p:spPr>
          <a:xfrm>
            <a:off x="1956369" y="4164695"/>
            <a:ext cx="3891279" cy="1857886"/>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9" name="矩形 198">
            <a:extLst>
              <a:ext uri="{FF2B5EF4-FFF2-40B4-BE49-F238E27FC236}">
                <a16:creationId xmlns:a16="http://schemas.microsoft.com/office/drawing/2014/main" id="{A2C96BD5-87F9-11E8-AE82-38A38308100C}"/>
              </a:ext>
            </a:extLst>
          </p:cNvPr>
          <p:cNvSpPr/>
          <p:nvPr/>
        </p:nvSpPr>
        <p:spPr>
          <a:xfrm>
            <a:off x="7023595" y="4164695"/>
            <a:ext cx="3891279" cy="185788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 name="椭圆 9">
            <a:extLst>
              <a:ext uri="{FF2B5EF4-FFF2-40B4-BE49-F238E27FC236}">
                <a16:creationId xmlns:a16="http://schemas.microsoft.com/office/drawing/2014/main" id="{5EE0E78D-F555-FACF-D138-E67D9BACE0F2}"/>
              </a:ext>
            </a:extLst>
          </p:cNvPr>
          <p:cNvSpPr/>
          <p:nvPr/>
        </p:nvSpPr>
        <p:spPr>
          <a:xfrm>
            <a:off x="5995017" y="3578638"/>
            <a:ext cx="884238" cy="88423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1" name="任意多边形: 形状 200">
            <a:extLst>
              <a:ext uri="{FF2B5EF4-FFF2-40B4-BE49-F238E27FC236}">
                <a16:creationId xmlns:a16="http://schemas.microsoft.com/office/drawing/2014/main" id="{36E04626-486B-B414-8A45-FE9A1543FD01}"/>
              </a:ext>
            </a:extLst>
          </p:cNvPr>
          <p:cNvSpPr/>
          <p:nvPr/>
        </p:nvSpPr>
        <p:spPr>
          <a:xfrm rot="18900000" flipH="1" flipV="1">
            <a:off x="6165187" y="3748808"/>
            <a:ext cx="543897" cy="543897"/>
          </a:xfrm>
          <a:custGeom>
            <a:avLst/>
            <a:gdLst>
              <a:gd name="connsiteX0" fmla="*/ 0 w 669768"/>
              <a:gd name="connsiteY0" fmla="*/ 334885 h 669768"/>
              <a:gd name="connsiteX1" fmla="*/ 0 w 669768"/>
              <a:gd name="connsiteY1" fmla="*/ 334884 h 669768"/>
              <a:gd name="connsiteX2" fmla="*/ 0 w 669768"/>
              <a:gd name="connsiteY2" fmla="*/ 334884 h 669768"/>
              <a:gd name="connsiteX3" fmla="*/ 288236 w 669768"/>
              <a:gd name="connsiteY3" fmla="*/ 650446 h 669768"/>
              <a:gd name="connsiteX4" fmla="*/ 268914 w 669768"/>
              <a:gd name="connsiteY4" fmla="*/ 603798 h 669768"/>
              <a:gd name="connsiteX5" fmla="*/ 268914 w 669768"/>
              <a:gd name="connsiteY5" fmla="*/ 400854 h 669768"/>
              <a:gd name="connsiteX6" fmla="*/ 65970 w 669768"/>
              <a:gd name="connsiteY6" fmla="*/ 400854 h 669768"/>
              <a:gd name="connsiteX7" fmla="*/ 5184 w 669768"/>
              <a:gd name="connsiteY7" fmla="*/ 360562 h 669768"/>
              <a:gd name="connsiteX8" fmla="*/ 0 w 669768"/>
              <a:gd name="connsiteY8" fmla="*/ 334884 h 669768"/>
              <a:gd name="connsiteX9" fmla="*/ 5184 w 669768"/>
              <a:gd name="connsiteY9" fmla="*/ 309207 h 669768"/>
              <a:gd name="connsiteX10" fmla="*/ 65970 w 669768"/>
              <a:gd name="connsiteY10" fmla="*/ 268915 h 669768"/>
              <a:gd name="connsiteX11" fmla="*/ 268913 w 669768"/>
              <a:gd name="connsiteY11" fmla="*/ 268915 h 669768"/>
              <a:gd name="connsiteX12" fmla="*/ 268913 w 669768"/>
              <a:gd name="connsiteY12" fmla="*/ 65971 h 669768"/>
              <a:gd name="connsiteX13" fmla="*/ 334883 w 669768"/>
              <a:gd name="connsiteY13" fmla="*/ 1 h 669768"/>
              <a:gd name="connsiteX14" fmla="*/ 334883 w 669768"/>
              <a:gd name="connsiteY14" fmla="*/ 0 h 669768"/>
              <a:gd name="connsiteX15" fmla="*/ 400853 w 669768"/>
              <a:gd name="connsiteY15" fmla="*/ 65970 h 669768"/>
              <a:gd name="connsiteX16" fmla="*/ 400853 w 669768"/>
              <a:gd name="connsiteY16" fmla="*/ 268915 h 669768"/>
              <a:gd name="connsiteX17" fmla="*/ 603798 w 669768"/>
              <a:gd name="connsiteY17" fmla="*/ 268915 h 669768"/>
              <a:gd name="connsiteX18" fmla="*/ 669768 w 669768"/>
              <a:gd name="connsiteY18" fmla="*/ 334885 h 669768"/>
              <a:gd name="connsiteX19" fmla="*/ 669767 w 669768"/>
              <a:gd name="connsiteY19" fmla="*/ 334885 h 669768"/>
              <a:gd name="connsiteX20" fmla="*/ 603797 w 669768"/>
              <a:gd name="connsiteY20" fmla="*/ 400855 h 669768"/>
              <a:gd name="connsiteX21" fmla="*/ 400853 w 669768"/>
              <a:gd name="connsiteY21" fmla="*/ 400855 h 669768"/>
              <a:gd name="connsiteX22" fmla="*/ 400853 w 669768"/>
              <a:gd name="connsiteY22" fmla="*/ 603798 h 669768"/>
              <a:gd name="connsiteX23" fmla="*/ 334883 w 669768"/>
              <a:gd name="connsiteY23" fmla="*/ 669768 h 669768"/>
              <a:gd name="connsiteX24" fmla="*/ 334884 w 669768"/>
              <a:gd name="connsiteY24" fmla="*/ 669768 h 669768"/>
              <a:gd name="connsiteX25" fmla="*/ 288236 w 669768"/>
              <a:gd name="connsiteY25" fmla="*/ 650446 h 6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9768" h="669768">
                <a:moveTo>
                  <a:pt x="0" y="334885"/>
                </a:moveTo>
                <a:lnTo>
                  <a:pt x="0" y="334884"/>
                </a:lnTo>
                <a:lnTo>
                  <a:pt x="0" y="334884"/>
                </a:lnTo>
                <a:close/>
                <a:moveTo>
                  <a:pt x="288236" y="650446"/>
                </a:moveTo>
                <a:cubicBezTo>
                  <a:pt x="276298" y="638507"/>
                  <a:pt x="268914" y="622015"/>
                  <a:pt x="268914" y="603798"/>
                </a:cubicBezTo>
                <a:lnTo>
                  <a:pt x="268914" y="400854"/>
                </a:lnTo>
                <a:lnTo>
                  <a:pt x="65970" y="400854"/>
                </a:lnTo>
                <a:cubicBezTo>
                  <a:pt x="38645" y="400854"/>
                  <a:pt x="15199" y="384240"/>
                  <a:pt x="5184" y="360562"/>
                </a:cubicBezTo>
                <a:lnTo>
                  <a:pt x="0" y="334884"/>
                </a:lnTo>
                <a:lnTo>
                  <a:pt x="5184" y="309207"/>
                </a:lnTo>
                <a:cubicBezTo>
                  <a:pt x="15199" y="285529"/>
                  <a:pt x="38645" y="268915"/>
                  <a:pt x="65970" y="268915"/>
                </a:cubicBezTo>
                <a:lnTo>
                  <a:pt x="268913" y="268915"/>
                </a:lnTo>
                <a:lnTo>
                  <a:pt x="268913" y="65971"/>
                </a:lnTo>
                <a:cubicBezTo>
                  <a:pt x="268913" y="29537"/>
                  <a:pt x="298449" y="1"/>
                  <a:pt x="334883" y="1"/>
                </a:cubicBezTo>
                <a:lnTo>
                  <a:pt x="334883" y="0"/>
                </a:lnTo>
                <a:cubicBezTo>
                  <a:pt x="371317" y="0"/>
                  <a:pt x="400853" y="29536"/>
                  <a:pt x="400853" y="65970"/>
                </a:cubicBezTo>
                <a:lnTo>
                  <a:pt x="400853" y="268915"/>
                </a:lnTo>
                <a:lnTo>
                  <a:pt x="603798" y="268915"/>
                </a:lnTo>
                <a:cubicBezTo>
                  <a:pt x="640232" y="268915"/>
                  <a:pt x="669768" y="298451"/>
                  <a:pt x="669768" y="334885"/>
                </a:cubicBezTo>
                <a:lnTo>
                  <a:pt x="669767" y="334885"/>
                </a:lnTo>
                <a:cubicBezTo>
                  <a:pt x="669767" y="371319"/>
                  <a:pt x="640231" y="400855"/>
                  <a:pt x="603797" y="400855"/>
                </a:cubicBezTo>
                <a:lnTo>
                  <a:pt x="400853" y="400855"/>
                </a:lnTo>
                <a:lnTo>
                  <a:pt x="400853" y="603798"/>
                </a:lnTo>
                <a:cubicBezTo>
                  <a:pt x="400853" y="640232"/>
                  <a:pt x="371317" y="669768"/>
                  <a:pt x="334883" y="669768"/>
                </a:cubicBezTo>
                <a:lnTo>
                  <a:pt x="334884" y="669768"/>
                </a:lnTo>
                <a:cubicBezTo>
                  <a:pt x="316667" y="669768"/>
                  <a:pt x="300174" y="662384"/>
                  <a:pt x="288236" y="650446"/>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2" name="文本框 201">
            <a:extLst>
              <a:ext uri="{FF2B5EF4-FFF2-40B4-BE49-F238E27FC236}">
                <a16:creationId xmlns:a16="http://schemas.microsoft.com/office/drawing/2014/main" id="{534892E3-2D7D-C9AF-0291-ADBD52DE8BF4}"/>
              </a:ext>
            </a:extLst>
          </p:cNvPr>
          <p:cNvSpPr txBox="1"/>
          <p:nvPr/>
        </p:nvSpPr>
        <p:spPr>
          <a:xfrm rot="16200000">
            <a:off x="1178665" y="943490"/>
            <a:ext cx="2511034" cy="1077218"/>
          </a:xfrm>
          <a:prstGeom prst="rect">
            <a:avLst/>
          </a:prstGeom>
          <a:noFill/>
        </p:spPr>
        <p:txBody>
          <a:bodyPr wrap="square">
            <a:noAutofit/>
          </a:bodyPr>
          <a:lstStyle/>
          <a:p>
            <a:r>
              <a:rPr lang="en-US" altLang="zh-CN" sz="3200" dirty="0">
                <a:ln>
                  <a:solidFill>
                    <a:schemeClr val="tx1"/>
                  </a:solidFill>
                </a:ln>
                <a:noFill/>
                <a:latin typeface="Salvaje Display" panose="00000500000000000000" pitchFamily="50" charset="0"/>
                <a:ea typeface="MiSans Medium" panose="00000600000000000000" pitchFamily="2" charset="-122"/>
              </a:rPr>
              <a:t>STEP </a:t>
            </a:r>
          </a:p>
          <a:p>
            <a:r>
              <a:rPr lang="en-US" altLang="zh-CN" sz="3200" dirty="0">
                <a:ln>
                  <a:solidFill>
                    <a:schemeClr val="tx1"/>
                  </a:solidFill>
                </a:ln>
                <a:noFill/>
                <a:latin typeface="Salvaje Display" panose="00000500000000000000" pitchFamily="50" charset="0"/>
                <a:ea typeface="MiSans Medium" panose="00000600000000000000" pitchFamily="2" charset="-122"/>
              </a:rPr>
              <a:t>ONE</a:t>
            </a:r>
            <a:endParaRPr lang="zh-CN" altLang="en-US" sz="3200" dirty="0">
              <a:ln>
                <a:solidFill>
                  <a:schemeClr val="tx1"/>
                </a:solidFill>
              </a:ln>
              <a:noFill/>
              <a:latin typeface="Salvaje Display" panose="00000500000000000000" pitchFamily="50" charset="0"/>
              <a:ea typeface="MiSans Medium" panose="00000600000000000000" pitchFamily="2" charset="-122"/>
            </a:endParaRPr>
          </a:p>
        </p:txBody>
      </p:sp>
      <p:sp>
        <p:nvSpPr>
          <p:cNvPr id="203" name="文本框 202">
            <a:extLst>
              <a:ext uri="{FF2B5EF4-FFF2-40B4-BE49-F238E27FC236}">
                <a16:creationId xmlns:a16="http://schemas.microsoft.com/office/drawing/2014/main" id="{95D1A4EE-38D6-64D2-2075-0F2493B9443B}"/>
              </a:ext>
            </a:extLst>
          </p:cNvPr>
          <p:cNvSpPr txBox="1"/>
          <p:nvPr/>
        </p:nvSpPr>
        <p:spPr>
          <a:xfrm rot="5400000">
            <a:off x="9180692" y="2278048"/>
            <a:ext cx="2511034" cy="1077218"/>
          </a:xfrm>
          <a:prstGeom prst="rect">
            <a:avLst/>
          </a:prstGeom>
          <a:noFill/>
        </p:spPr>
        <p:txBody>
          <a:bodyPr wrap="square">
            <a:noAutofit/>
          </a:bodyPr>
          <a:lstStyle/>
          <a:p>
            <a:r>
              <a:rPr lang="en-US" altLang="zh-CN" sz="3200" dirty="0">
                <a:ln>
                  <a:solidFill>
                    <a:schemeClr val="tx1"/>
                  </a:solidFill>
                </a:ln>
                <a:noFill/>
                <a:latin typeface="Salvaje Display" panose="00000500000000000000" pitchFamily="50" charset="0"/>
                <a:ea typeface="MiSans Medium" panose="00000600000000000000" pitchFamily="2" charset="-122"/>
              </a:rPr>
              <a:t>STEP</a:t>
            </a:r>
          </a:p>
          <a:p>
            <a:r>
              <a:rPr lang="en-US" altLang="zh-CN" sz="3200" dirty="0">
                <a:ln>
                  <a:solidFill>
                    <a:schemeClr val="tx1"/>
                  </a:solidFill>
                </a:ln>
                <a:noFill/>
                <a:latin typeface="Salvaje Display" panose="00000500000000000000" pitchFamily="50" charset="0"/>
                <a:ea typeface="MiSans Medium" panose="00000600000000000000" pitchFamily="2" charset="-122"/>
              </a:rPr>
              <a:t>TWO</a:t>
            </a:r>
            <a:endParaRPr lang="zh-CN" altLang="en-US" sz="3200" dirty="0">
              <a:ln>
                <a:solidFill>
                  <a:schemeClr val="tx1"/>
                </a:solidFill>
              </a:ln>
              <a:noFill/>
              <a:latin typeface="Salvaje Display" panose="00000500000000000000" pitchFamily="50" charset="0"/>
              <a:ea typeface="MiSans Medium" panose="00000600000000000000" pitchFamily="2" charset="-122"/>
            </a:endParaRPr>
          </a:p>
        </p:txBody>
      </p:sp>
      <p:sp>
        <p:nvSpPr>
          <p:cNvPr id="204" name="文本框 203">
            <a:extLst>
              <a:ext uri="{FF2B5EF4-FFF2-40B4-BE49-F238E27FC236}">
                <a16:creationId xmlns:a16="http://schemas.microsoft.com/office/drawing/2014/main" id="{1235C2E7-1FE5-58A3-5390-63F0C036BC2D}"/>
              </a:ext>
            </a:extLst>
          </p:cNvPr>
          <p:cNvSpPr txBox="1"/>
          <p:nvPr/>
        </p:nvSpPr>
        <p:spPr>
          <a:xfrm rot="16200000">
            <a:off x="4037160" y="4656085"/>
            <a:ext cx="2511034" cy="1077218"/>
          </a:xfrm>
          <a:prstGeom prst="rect">
            <a:avLst/>
          </a:prstGeom>
          <a:noFill/>
        </p:spPr>
        <p:txBody>
          <a:bodyPr wrap="square">
            <a:noAutofit/>
          </a:bodyPr>
          <a:lstStyle/>
          <a:p>
            <a:r>
              <a:rPr lang="en-US" altLang="zh-CN" sz="3200" dirty="0">
                <a:ln>
                  <a:solidFill>
                    <a:schemeClr val="tx1"/>
                  </a:solidFill>
                </a:ln>
                <a:noFill/>
                <a:latin typeface="Salvaje Display" panose="00000500000000000000" pitchFamily="50" charset="0"/>
                <a:ea typeface="MiSans Medium" panose="00000600000000000000" pitchFamily="2" charset="-122"/>
              </a:rPr>
              <a:t>STEP</a:t>
            </a:r>
          </a:p>
          <a:p>
            <a:r>
              <a:rPr lang="en-US" altLang="zh-CN" sz="3200" dirty="0">
                <a:ln>
                  <a:solidFill>
                    <a:schemeClr val="tx1"/>
                  </a:solidFill>
                </a:ln>
                <a:noFill/>
                <a:latin typeface="Salvaje Display" panose="00000500000000000000" pitchFamily="50" charset="0"/>
                <a:ea typeface="MiSans Medium" panose="00000600000000000000" pitchFamily="2" charset="-122"/>
              </a:rPr>
              <a:t>THREE</a:t>
            </a:r>
            <a:endParaRPr lang="zh-CN" altLang="en-US" sz="3200" dirty="0">
              <a:ln>
                <a:solidFill>
                  <a:schemeClr val="tx1"/>
                </a:solidFill>
              </a:ln>
              <a:noFill/>
              <a:latin typeface="Salvaje Display" panose="00000500000000000000" pitchFamily="50" charset="0"/>
              <a:ea typeface="MiSans Medium" panose="00000600000000000000" pitchFamily="2" charset="-122"/>
            </a:endParaRPr>
          </a:p>
        </p:txBody>
      </p:sp>
      <p:sp>
        <p:nvSpPr>
          <p:cNvPr id="205" name="文本框 204">
            <a:extLst>
              <a:ext uri="{FF2B5EF4-FFF2-40B4-BE49-F238E27FC236}">
                <a16:creationId xmlns:a16="http://schemas.microsoft.com/office/drawing/2014/main" id="{991E3789-DE2D-AD16-A8FC-CBA8675EDE3A}"/>
              </a:ext>
            </a:extLst>
          </p:cNvPr>
          <p:cNvSpPr txBox="1"/>
          <p:nvPr/>
        </p:nvSpPr>
        <p:spPr>
          <a:xfrm rot="16200000">
            <a:off x="6452939" y="4563534"/>
            <a:ext cx="2511034" cy="1077218"/>
          </a:xfrm>
          <a:prstGeom prst="rect">
            <a:avLst/>
          </a:prstGeom>
          <a:noFill/>
        </p:spPr>
        <p:txBody>
          <a:bodyPr wrap="square">
            <a:noAutofit/>
          </a:bodyPr>
          <a:lstStyle/>
          <a:p>
            <a:r>
              <a:rPr lang="en-US" altLang="zh-CN" sz="3200" dirty="0">
                <a:ln>
                  <a:solidFill>
                    <a:schemeClr val="tx1"/>
                  </a:solidFill>
                </a:ln>
                <a:noFill/>
                <a:latin typeface="Salvaje Display" panose="00000500000000000000" pitchFamily="50" charset="0"/>
                <a:ea typeface="MiSans Medium" panose="00000600000000000000" pitchFamily="2" charset="-122"/>
              </a:rPr>
              <a:t>STEP </a:t>
            </a:r>
          </a:p>
          <a:p>
            <a:r>
              <a:rPr lang="en-US" altLang="zh-CN" sz="3200" dirty="0">
                <a:ln>
                  <a:solidFill>
                    <a:schemeClr val="tx1"/>
                  </a:solidFill>
                </a:ln>
                <a:noFill/>
                <a:latin typeface="Salvaje Display" panose="00000500000000000000" pitchFamily="50" charset="0"/>
                <a:ea typeface="MiSans Medium" panose="00000600000000000000" pitchFamily="2" charset="-122"/>
              </a:rPr>
              <a:t>FOUR</a:t>
            </a:r>
            <a:endParaRPr lang="zh-CN" altLang="en-US" sz="3200" dirty="0">
              <a:ln>
                <a:solidFill>
                  <a:schemeClr val="tx1"/>
                </a:solidFill>
              </a:ln>
              <a:noFill/>
              <a:latin typeface="Salvaje Display" panose="00000500000000000000" pitchFamily="50" charset="0"/>
              <a:ea typeface="MiSans Medium" panose="00000600000000000000" pitchFamily="2" charset="-122"/>
            </a:endParaRPr>
          </a:p>
        </p:txBody>
      </p:sp>
      <p:sp>
        <p:nvSpPr>
          <p:cNvPr id="13" name="文本框 12">
            <a:extLst>
              <a:ext uri="{FF2B5EF4-FFF2-40B4-BE49-F238E27FC236}">
                <a16:creationId xmlns:a16="http://schemas.microsoft.com/office/drawing/2014/main" id="{3B201F48-8F28-4C93-9072-37D3BCE0A073}"/>
              </a:ext>
            </a:extLst>
          </p:cNvPr>
          <p:cNvSpPr txBox="1"/>
          <p:nvPr/>
        </p:nvSpPr>
        <p:spPr>
          <a:xfrm>
            <a:off x="5164755" y="2278364"/>
            <a:ext cx="549791" cy="461665"/>
          </a:xfrm>
          <a:prstGeom prst="rect">
            <a:avLst/>
          </a:prstGeom>
          <a:noFill/>
        </p:spPr>
        <p:txBody>
          <a:bodyPr wrap="square" rtlCol="0">
            <a:noAutofit/>
          </a:bodyPr>
          <a:lstStyle/>
          <a:p>
            <a:pPr algn="r"/>
            <a:r>
              <a:rPr lang="en-US" altLang="zh-CN" sz="2400" dirty="0">
                <a:solidFill>
                  <a:schemeClr val="bg1"/>
                </a:solidFill>
                <a:latin typeface="MiSans Semibold" panose="00000700000000000000" pitchFamily="2" charset="-122"/>
                <a:ea typeface="MiSans Semibold" panose="00000700000000000000" pitchFamily="2" charset="-122"/>
              </a:rPr>
              <a:t>01.</a:t>
            </a:r>
            <a:endParaRPr lang="zh-CN" altLang="en-US" sz="2400" dirty="0">
              <a:solidFill>
                <a:schemeClr val="bg1"/>
              </a:solidFill>
              <a:latin typeface="MiSans Semibold" panose="00000700000000000000" pitchFamily="2" charset="-122"/>
              <a:ea typeface="MiSans Semibold" panose="00000700000000000000" pitchFamily="2" charset="-122"/>
            </a:endParaRPr>
          </a:p>
        </p:txBody>
      </p:sp>
      <p:sp>
        <p:nvSpPr>
          <p:cNvPr id="206" name="文本框 205">
            <a:extLst>
              <a:ext uri="{FF2B5EF4-FFF2-40B4-BE49-F238E27FC236}">
                <a16:creationId xmlns:a16="http://schemas.microsoft.com/office/drawing/2014/main" id="{502BEF1B-C346-37FA-1E82-041889CA7D4C}"/>
              </a:ext>
            </a:extLst>
          </p:cNvPr>
          <p:cNvSpPr txBox="1"/>
          <p:nvPr/>
        </p:nvSpPr>
        <p:spPr>
          <a:xfrm>
            <a:off x="2039712" y="4417612"/>
            <a:ext cx="621104" cy="461665"/>
          </a:xfrm>
          <a:prstGeom prst="rect">
            <a:avLst/>
          </a:prstGeom>
          <a:noFill/>
        </p:spPr>
        <p:txBody>
          <a:bodyPr wrap="square" rtlCol="0">
            <a:noAutofit/>
          </a:bodyPr>
          <a:lstStyle/>
          <a:p>
            <a:pPr algn="r"/>
            <a:r>
              <a:rPr lang="en-US" altLang="zh-CN" sz="2400" dirty="0">
                <a:solidFill>
                  <a:schemeClr val="bg1"/>
                </a:solidFill>
                <a:latin typeface="MiSans Semibold" panose="00000700000000000000" pitchFamily="2" charset="-122"/>
                <a:ea typeface="MiSans Semibold" panose="00000700000000000000" pitchFamily="2" charset="-122"/>
              </a:rPr>
              <a:t>03.</a:t>
            </a:r>
            <a:endParaRPr lang="zh-CN" altLang="en-US" sz="2400" dirty="0">
              <a:solidFill>
                <a:schemeClr val="bg1"/>
              </a:solidFill>
              <a:latin typeface="MiSans Semibold" panose="00000700000000000000" pitchFamily="2" charset="-122"/>
              <a:ea typeface="MiSans Semibold" panose="00000700000000000000" pitchFamily="2" charset="-122"/>
            </a:endParaRPr>
          </a:p>
        </p:txBody>
      </p:sp>
      <p:sp>
        <p:nvSpPr>
          <p:cNvPr id="207" name="文本框 206">
            <a:extLst>
              <a:ext uri="{FF2B5EF4-FFF2-40B4-BE49-F238E27FC236}">
                <a16:creationId xmlns:a16="http://schemas.microsoft.com/office/drawing/2014/main" id="{08D1CB07-2886-C29A-BA05-FBA91074672C}"/>
              </a:ext>
            </a:extLst>
          </p:cNvPr>
          <p:cNvSpPr txBox="1"/>
          <p:nvPr/>
        </p:nvSpPr>
        <p:spPr>
          <a:xfrm>
            <a:off x="10207495" y="4417612"/>
            <a:ext cx="621104" cy="461665"/>
          </a:xfrm>
          <a:prstGeom prst="rect">
            <a:avLst/>
          </a:prstGeom>
          <a:noFill/>
        </p:spPr>
        <p:txBody>
          <a:bodyPr wrap="square" rtlCol="0">
            <a:noAutofit/>
          </a:bodyPr>
          <a:lstStyle/>
          <a:p>
            <a:pPr algn="r"/>
            <a:r>
              <a:rPr lang="en-US" altLang="zh-CN" sz="2400" dirty="0">
                <a:solidFill>
                  <a:schemeClr val="bg1"/>
                </a:solidFill>
                <a:latin typeface="MiSans Semibold" panose="00000700000000000000" pitchFamily="2" charset="-122"/>
                <a:ea typeface="MiSans Semibold" panose="00000700000000000000" pitchFamily="2" charset="-122"/>
              </a:rPr>
              <a:t>04.</a:t>
            </a:r>
            <a:endParaRPr lang="zh-CN" altLang="en-US" sz="2400" dirty="0">
              <a:solidFill>
                <a:schemeClr val="bg1"/>
              </a:solidFill>
              <a:latin typeface="MiSans Semibold" panose="00000700000000000000" pitchFamily="2" charset="-122"/>
              <a:ea typeface="MiSans Semibold" panose="00000700000000000000" pitchFamily="2" charset="-122"/>
            </a:endParaRPr>
          </a:p>
        </p:txBody>
      </p:sp>
      <p:sp>
        <p:nvSpPr>
          <p:cNvPr id="208" name="文本框 207">
            <a:extLst>
              <a:ext uri="{FF2B5EF4-FFF2-40B4-BE49-F238E27FC236}">
                <a16:creationId xmlns:a16="http://schemas.microsoft.com/office/drawing/2014/main" id="{B261C912-7584-737D-C7E7-4230C123D012}"/>
              </a:ext>
            </a:extLst>
          </p:cNvPr>
          <p:cNvSpPr txBox="1"/>
          <p:nvPr/>
        </p:nvSpPr>
        <p:spPr>
          <a:xfrm>
            <a:off x="7087351" y="2197623"/>
            <a:ext cx="621104" cy="461665"/>
          </a:xfrm>
          <a:prstGeom prst="rect">
            <a:avLst/>
          </a:prstGeom>
          <a:noFill/>
        </p:spPr>
        <p:txBody>
          <a:bodyPr wrap="square" rtlCol="0">
            <a:noAutofit/>
          </a:bodyPr>
          <a:lstStyle/>
          <a:p>
            <a:pPr algn="r"/>
            <a:r>
              <a:rPr lang="en-US" altLang="zh-CN" sz="2400" dirty="0">
                <a:solidFill>
                  <a:schemeClr val="bg1"/>
                </a:solidFill>
                <a:latin typeface="MiSans Semibold" panose="00000700000000000000" pitchFamily="2" charset="-122"/>
                <a:ea typeface="MiSans Semibold" panose="00000700000000000000" pitchFamily="2" charset="-122"/>
              </a:rPr>
              <a:t>02.</a:t>
            </a:r>
            <a:endParaRPr lang="zh-CN" altLang="en-US" sz="2400" dirty="0">
              <a:solidFill>
                <a:schemeClr val="bg1"/>
              </a:solidFill>
              <a:latin typeface="MiSans Semibold" panose="00000700000000000000" pitchFamily="2" charset="-122"/>
              <a:ea typeface="MiSans Semibold" panose="00000700000000000000" pitchFamily="2" charset="-122"/>
            </a:endParaRPr>
          </a:p>
        </p:txBody>
      </p:sp>
      <p:sp>
        <p:nvSpPr>
          <p:cNvPr id="209" name="文本框 208">
            <a:extLst>
              <a:ext uri="{FF2B5EF4-FFF2-40B4-BE49-F238E27FC236}">
                <a16:creationId xmlns:a16="http://schemas.microsoft.com/office/drawing/2014/main" id="{946F8962-7D39-76C9-D3BA-718A9370C913}"/>
              </a:ext>
            </a:extLst>
          </p:cNvPr>
          <p:cNvSpPr txBox="1"/>
          <p:nvPr/>
        </p:nvSpPr>
        <p:spPr>
          <a:xfrm>
            <a:off x="2758551" y="4913517"/>
            <a:ext cx="2134248" cy="1107676"/>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面料方面，由于供应链的部分重合，新基本系列面料和质感逐渐向优衣库靠拢</a:t>
            </a:r>
          </a:p>
        </p:txBody>
      </p:sp>
      <p:sp>
        <p:nvSpPr>
          <p:cNvPr id="210" name="文本框 209">
            <a:extLst>
              <a:ext uri="{FF2B5EF4-FFF2-40B4-BE49-F238E27FC236}">
                <a16:creationId xmlns:a16="http://schemas.microsoft.com/office/drawing/2014/main" id="{159E4C91-AFEE-A3C6-0338-BB503330BD54}"/>
              </a:ext>
            </a:extLst>
          </p:cNvPr>
          <p:cNvSpPr txBox="1"/>
          <p:nvPr/>
        </p:nvSpPr>
        <p:spPr>
          <a:xfrm>
            <a:off x="2735887" y="4437276"/>
            <a:ext cx="2511034" cy="461665"/>
          </a:xfrm>
          <a:prstGeom prst="rect">
            <a:avLst/>
          </a:prstGeom>
          <a:noFill/>
        </p:spPr>
        <p:txBody>
          <a:bodyPr wrap="square">
            <a:noAutofit/>
          </a:bodyPr>
          <a:lstStyle/>
          <a:p>
            <a:r>
              <a:rPr lang="zh-CN" altLang="en-US" sz="2400" b="1" dirty="0">
                <a:latin typeface="MiSans Medium" panose="00000600000000000000" pitchFamily="2" charset="-122"/>
                <a:ea typeface="MiSans Medium" panose="00000600000000000000" pitchFamily="2" charset="-122"/>
              </a:rPr>
              <a:t>低端项目介绍</a:t>
            </a:r>
          </a:p>
        </p:txBody>
      </p:sp>
      <p:sp>
        <p:nvSpPr>
          <p:cNvPr id="211" name="文本框 210">
            <a:extLst>
              <a:ext uri="{FF2B5EF4-FFF2-40B4-BE49-F238E27FC236}">
                <a16:creationId xmlns:a16="http://schemas.microsoft.com/office/drawing/2014/main" id="{89BA1EA8-05D7-AC85-3A56-FEA6A9262A78}"/>
              </a:ext>
            </a:extLst>
          </p:cNvPr>
          <p:cNvSpPr txBox="1"/>
          <p:nvPr/>
        </p:nvSpPr>
        <p:spPr>
          <a:xfrm>
            <a:off x="3121079" y="2716105"/>
            <a:ext cx="2134248" cy="1107676"/>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“质在日常”中的“质”的表现，是适合多年龄段、多场景穿着，带有品质提升感的必备百搭单品</a:t>
            </a:r>
          </a:p>
        </p:txBody>
      </p:sp>
      <p:sp>
        <p:nvSpPr>
          <p:cNvPr id="212" name="文本框 211">
            <a:extLst>
              <a:ext uri="{FF2B5EF4-FFF2-40B4-BE49-F238E27FC236}">
                <a16:creationId xmlns:a16="http://schemas.microsoft.com/office/drawing/2014/main" id="{7D623188-495F-EC36-FD64-4BB99F520BCA}"/>
              </a:ext>
            </a:extLst>
          </p:cNvPr>
          <p:cNvSpPr txBox="1"/>
          <p:nvPr/>
        </p:nvSpPr>
        <p:spPr>
          <a:xfrm>
            <a:off x="3098415" y="2259114"/>
            <a:ext cx="2511034" cy="461665"/>
          </a:xfrm>
          <a:prstGeom prst="rect">
            <a:avLst/>
          </a:prstGeom>
          <a:noFill/>
        </p:spPr>
        <p:txBody>
          <a:bodyPr wrap="square">
            <a:noAutofit/>
          </a:bodyPr>
          <a:lstStyle/>
          <a:p>
            <a:r>
              <a:rPr lang="zh-CN" altLang="en-US" sz="2400" b="1" dirty="0">
                <a:latin typeface="MiSans Medium" panose="00000600000000000000" pitchFamily="2" charset="-122"/>
                <a:ea typeface="MiSans Medium" panose="00000600000000000000" pitchFamily="2" charset="-122"/>
              </a:rPr>
              <a:t>低端项目介绍</a:t>
            </a:r>
          </a:p>
        </p:txBody>
      </p:sp>
      <p:sp>
        <p:nvSpPr>
          <p:cNvPr id="213" name="文本框 212">
            <a:extLst>
              <a:ext uri="{FF2B5EF4-FFF2-40B4-BE49-F238E27FC236}">
                <a16:creationId xmlns:a16="http://schemas.microsoft.com/office/drawing/2014/main" id="{567B1FFF-99C6-3BDC-3BB3-EF55C9929F11}"/>
              </a:ext>
            </a:extLst>
          </p:cNvPr>
          <p:cNvSpPr txBox="1"/>
          <p:nvPr/>
        </p:nvSpPr>
        <p:spPr>
          <a:xfrm>
            <a:off x="7731119" y="2688631"/>
            <a:ext cx="2134248" cy="1107676"/>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设计方面，新基本系列贯彻极简主义的同时增加了部分个性化设计，较其他潮牌更为时尚</a:t>
            </a:r>
          </a:p>
        </p:txBody>
      </p:sp>
      <p:sp>
        <p:nvSpPr>
          <p:cNvPr id="214" name="文本框 213">
            <a:extLst>
              <a:ext uri="{FF2B5EF4-FFF2-40B4-BE49-F238E27FC236}">
                <a16:creationId xmlns:a16="http://schemas.microsoft.com/office/drawing/2014/main" id="{16C5B3AA-D72D-6A1A-1D04-DDAC1774A62D}"/>
              </a:ext>
            </a:extLst>
          </p:cNvPr>
          <p:cNvSpPr txBox="1"/>
          <p:nvPr/>
        </p:nvSpPr>
        <p:spPr>
          <a:xfrm>
            <a:off x="7708455" y="2231640"/>
            <a:ext cx="2511034" cy="461665"/>
          </a:xfrm>
          <a:prstGeom prst="rect">
            <a:avLst/>
          </a:prstGeom>
          <a:noFill/>
        </p:spPr>
        <p:txBody>
          <a:bodyPr wrap="square">
            <a:noAutofit/>
          </a:bodyPr>
          <a:lstStyle/>
          <a:p>
            <a:r>
              <a:rPr lang="zh-CN" altLang="en-US" sz="2400" b="1" dirty="0">
                <a:latin typeface="MiSans Medium" panose="00000600000000000000" pitchFamily="2" charset="-122"/>
                <a:ea typeface="MiSans Medium" panose="00000600000000000000" pitchFamily="2" charset="-122"/>
              </a:rPr>
              <a:t>低端项目介绍</a:t>
            </a:r>
          </a:p>
        </p:txBody>
      </p:sp>
      <p:sp>
        <p:nvSpPr>
          <p:cNvPr id="215" name="文本框 214">
            <a:extLst>
              <a:ext uri="{FF2B5EF4-FFF2-40B4-BE49-F238E27FC236}">
                <a16:creationId xmlns:a16="http://schemas.microsoft.com/office/drawing/2014/main" id="{267FBEE1-C333-C7AA-0038-B85F4DC8CF3D}"/>
              </a:ext>
            </a:extLst>
          </p:cNvPr>
          <p:cNvSpPr txBox="1"/>
          <p:nvPr/>
        </p:nvSpPr>
        <p:spPr>
          <a:xfrm>
            <a:off x="8229616" y="4892780"/>
            <a:ext cx="2134248" cy="1107676"/>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色彩方面，新基本系列较优衣库色彩更丰富，能够更好的满足消费者多元化需求</a:t>
            </a:r>
          </a:p>
        </p:txBody>
      </p:sp>
      <p:sp>
        <p:nvSpPr>
          <p:cNvPr id="216" name="文本框 215">
            <a:extLst>
              <a:ext uri="{FF2B5EF4-FFF2-40B4-BE49-F238E27FC236}">
                <a16:creationId xmlns:a16="http://schemas.microsoft.com/office/drawing/2014/main" id="{36680AB1-2A1D-7003-0592-062BC07EEFFC}"/>
              </a:ext>
            </a:extLst>
          </p:cNvPr>
          <p:cNvSpPr txBox="1"/>
          <p:nvPr/>
        </p:nvSpPr>
        <p:spPr>
          <a:xfrm>
            <a:off x="8206952" y="4416539"/>
            <a:ext cx="2511034" cy="461665"/>
          </a:xfrm>
          <a:prstGeom prst="rect">
            <a:avLst/>
          </a:prstGeom>
          <a:noFill/>
        </p:spPr>
        <p:txBody>
          <a:bodyPr wrap="square">
            <a:noAutofit/>
          </a:bodyPr>
          <a:lstStyle/>
          <a:p>
            <a:r>
              <a:rPr lang="zh-CN" altLang="en-US" sz="2400" b="1" dirty="0">
                <a:latin typeface="MiSans Medium" panose="00000600000000000000" pitchFamily="2" charset="-122"/>
                <a:ea typeface="MiSans Medium" panose="00000600000000000000" pitchFamily="2" charset="-122"/>
              </a:rPr>
              <a:t>低端项目介绍</a:t>
            </a:r>
          </a:p>
        </p:txBody>
      </p:sp>
      <p:sp>
        <p:nvSpPr>
          <p:cNvPr id="115" name="文本框 114">
            <a:extLst>
              <a:ext uri="{FF2B5EF4-FFF2-40B4-BE49-F238E27FC236}">
                <a16:creationId xmlns:a16="http://schemas.microsoft.com/office/drawing/2014/main" id="{14D073C7-6093-F3C4-E629-D891585D9816}"/>
              </a:ext>
            </a:extLst>
          </p:cNvPr>
          <p:cNvSpPr txBox="1"/>
          <p:nvPr/>
        </p:nvSpPr>
        <p:spPr>
          <a:xfrm rot="5400000">
            <a:off x="-2236854" y="3415939"/>
            <a:ext cx="5679046" cy="1015663"/>
          </a:xfrm>
          <a:prstGeom prst="rect">
            <a:avLst/>
          </a:prstGeom>
          <a:noFill/>
        </p:spPr>
        <p:txBody>
          <a:bodyPr wrap="square" rtlCol="0">
            <a:noAutofit/>
          </a:bodyPr>
          <a:lstStyle/>
          <a:p>
            <a:pPr algn="dist"/>
            <a:r>
              <a:rPr lang="en-US" altLang="zh-CN" sz="60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000" i="1" dirty="0">
                <a:latin typeface="Salvaje Display" panose="00000500000000000000" pitchFamily="50" charset="0"/>
                <a:ea typeface="MiSans Heavy" panose="00000A00000000000000" pitchFamily="2" charset="-122"/>
              </a:rPr>
              <a:t>	</a:t>
            </a:r>
            <a:r>
              <a:rPr lang="en-US" altLang="zh-CN" sz="6000" i="1" dirty="0">
                <a:solidFill>
                  <a:schemeClr val="tx1">
                    <a:alpha val="50000"/>
                  </a:schemeClr>
                </a:solidFill>
                <a:latin typeface="Salvaje Display" panose="00000500000000000000" pitchFamily="50" charset="0"/>
                <a:ea typeface="MiSans Heavy" panose="00000A00000000000000" pitchFamily="2" charset="-122"/>
              </a:rPr>
              <a:t>THREE</a:t>
            </a:r>
            <a:endParaRPr lang="zh-CN" altLang="en-US" sz="6000" i="1" dirty="0">
              <a:solidFill>
                <a:schemeClr val="tx1">
                  <a:alpha val="50000"/>
                </a:schemeClr>
              </a:solidFill>
              <a:latin typeface="Salvaje Display" panose="00000500000000000000" pitchFamily="50" charset="0"/>
              <a:ea typeface="MiSans Heavy" panose="00000A00000000000000" pitchFamily="2" charset="-122"/>
            </a:endParaRPr>
          </a:p>
        </p:txBody>
      </p:sp>
    </p:spTree>
    <p:extLst>
      <p:ext uri="{BB962C8B-B14F-4D97-AF65-F5344CB8AC3E}">
        <p14:creationId xmlns:p14="http://schemas.microsoft.com/office/powerpoint/2010/main" val="2398527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39149" y="-22023"/>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014</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rPr>
              <a:t>公司项目介绍</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spAutoFit/>
          </a:bodyPr>
          <a:lstStyle/>
          <a:p>
            <a:r>
              <a:rPr lang="en-US" altLang="zh-CN" sz="1400" dirty="0">
                <a:latin typeface="MiSans ExtraLight" panose="00000300000000000000" pitchFamily="2" charset="-122"/>
                <a:ea typeface="MiSans ExtraLight" panose="00000300000000000000" pitchFamily="2" charset="-122"/>
              </a:rPr>
              <a:t>COMPANY</a:t>
            </a:r>
          </a:p>
          <a:p>
            <a:r>
              <a:rPr lang="en-US" altLang="zh-CN" sz="1400" dirty="0">
                <a:latin typeface="MiSans ExtraLight" panose="00000300000000000000" pitchFamily="2" charset="-122"/>
                <a:ea typeface="MiSans ExtraLight" panose="00000300000000000000" pitchFamily="2" charset="-122"/>
              </a:rPr>
              <a:t>PROJECT INTRODUCTION</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88" name="任意多边形: 形状 187">
            <a:extLst>
              <a:ext uri="{FF2B5EF4-FFF2-40B4-BE49-F238E27FC236}">
                <a16:creationId xmlns:a16="http://schemas.microsoft.com/office/drawing/2014/main" id="{D70048B6-B666-39AA-72C0-8DF3A15E060B}"/>
              </a:ext>
            </a:extLst>
          </p:cNvPr>
          <p:cNvSpPr/>
          <p:nvPr/>
        </p:nvSpPr>
        <p:spPr>
          <a:xfrm>
            <a:off x="1515177" y="1864157"/>
            <a:ext cx="4126274" cy="2054566"/>
          </a:xfrm>
          <a:custGeom>
            <a:avLst/>
            <a:gdLst>
              <a:gd name="connsiteX0" fmla="*/ 3098992 w 4126274"/>
              <a:gd name="connsiteY0" fmla="*/ 0 h 2054566"/>
              <a:gd name="connsiteX1" fmla="*/ 4126274 w 4126274"/>
              <a:gd name="connsiteY1" fmla="*/ 1027283 h 2054566"/>
              <a:gd name="connsiteX2" fmla="*/ 3098992 w 4126274"/>
              <a:gd name="connsiteY2" fmla="*/ 2054566 h 2054566"/>
              <a:gd name="connsiteX3" fmla="*/ 2071710 w 4126274"/>
              <a:gd name="connsiteY3" fmla="*/ 1027283 h 2054566"/>
              <a:gd name="connsiteX4" fmla="*/ 3098992 w 4126274"/>
              <a:gd name="connsiteY4" fmla="*/ 0 h 2054566"/>
              <a:gd name="connsiteX5" fmla="*/ 1027282 w 4126274"/>
              <a:gd name="connsiteY5" fmla="*/ 0 h 2054566"/>
              <a:gd name="connsiteX6" fmla="*/ 2054564 w 4126274"/>
              <a:gd name="connsiteY6" fmla="*/ 1027283 h 2054566"/>
              <a:gd name="connsiteX7" fmla="*/ 1027282 w 4126274"/>
              <a:gd name="connsiteY7" fmla="*/ 2054566 h 2054566"/>
              <a:gd name="connsiteX8" fmla="*/ 0 w 4126274"/>
              <a:gd name="connsiteY8" fmla="*/ 1027283 h 2054566"/>
              <a:gd name="connsiteX9" fmla="*/ 1027282 w 4126274"/>
              <a:gd name="connsiteY9" fmla="*/ 0 h 20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6274" h="2054566">
                <a:moveTo>
                  <a:pt x="3098992" y="0"/>
                </a:moveTo>
                <a:cubicBezTo>
                  <a:pt x="3666344" y="0"/>
                  <a:pt x="4126274" y="459930"/>
                  <a:pt x="4126274" y="1027283"/>
                </a:cubicBezTo>
                <a:cubicBezTo>
                  <a:pt x="4126274" y="1594636"/>
                  <a:pt x="3666344" y="2054566"/>
                  <a:pt x="3098992" y="2054566"/>
                </a:cubicBezTo>
                <a:cubicBezTo>
                  <a:pt x="2531640" y="2054566"/>
                  <a:pt x="2071710" y="1594636"/>
                  <a:pt x="2071710" y="1027283"/>
                </a:cubicBezTo>
                <a:cubicBezTo>
                  <a:pt x="2071710" y="459930"/>
                  <a:pt x="2531640" y="0"/>
                  <a:pt x="3098992" y="0"/>
                </a:cubicBezTo>
                <a:close/>
                <a:moveTo>
                  <a:pt x="1027282" y="0"/>
                </a:moveTo>
                <a:cubicBezTo>
                  <a:pt x="1594634" y="0"/>
                  <a:pt x="2054564" y="459930"/>
                  <a:pt x="2054564" y="1027283"/>
                </a:cubicBezTo>
                <a:cubicBezTo>
                  <a:pt x="2054564" y="1594636"/>
                  <a:pt x="1594634" y="2054566"/>
                  <a:pt x="1027282" y="2054566"/>
                </a:cubicBezTo>
                <a:cubicBezTo>
                  <a:pt x="459930" y="2054566"/>
                  <a:pt x="0" y="1594636"/>
                  <a:pt x="0" y="1027283"/>
                </a:cubicBezTo>
                <a:cubicBezTo>
                  <a:pt x="0" y="459930"/>
                  <a:pt x="459930" y="0"/>
                  <a:pt x="1027282" y="0"/>
                </a:cubicBezTo>
                <a:close/>
              </a:path>
            </a:pathLst>
          </a:custGeom>
          <a:blipFill>
            <a:blip r:embed="rId4">
              <a:extLst>
                <a:ext uri="{BEBA8EAE-BF5A-486C-A8C5-ECC9F3942E4B}">
                  <a14:imgProps xmlns:a14="http://schemas.microsoft.com/office/drawing/2010/main">
                    <a14:imgLayer r:embed="rId5">
                      <a14:imgEffect>
                        <a14:saturation sat="0"/>
                      </a14:imgEffect>
                    </a14:imgLayer>
                  </a14:imgProps>
                </a:ext>
              </a:extLst>
            </a:blip>
            <a:stretch>
              <a:fillRect l="-282" t="-32940" r="282" b="-118488"/>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179" name="直接连接符 178">
            <a:extLst>
              <a:ext uri="{FF2B5EF4-FFF2-40B4-BE49-F238E27FC236}">
                <a16:creationId xmlns:a16="http://schemas.microsoft.com/office/drawing/2014/main" id="{FE89CE43-AA8B-FAE5-1F1D-A04D0C9905AA}"/>
              </a:ext>
            </a:extLst>
          </p:cNvPr>
          <p:cNvCxnSpPr>
            <a:cxnSpLocks/>
          </p:cNvCxnSpPr>
          <p:nvPr/>
        </p:nvCxnSpPr>
        <p:spPr>
          <a:xfrm>
            <a:off x="1502287" y="3938562"/>
            <a:ext cx="413916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0" name="直接连接符 179">
            <a:extLst>
              <a:ext uri="{FF2B5EF4-FFF2-40B4-BE49-F238E27FC236}">
                <a16:creationId xmlns:a16="http://schemas.microsoft.com/office/drawing/2014/main" id="{2AD08DD1-202B-1D64-49DE-ED544D9E7814}"/>
              </a:ext>
            </a:extLst>
          </p:cNvPr>
          <p:cNvCxnSpPr>
            <a:cxnSpLocks/>
            <a:endCxn id="206" idx="3"/>
          </p:cNvCxnSpPr>
          <p:nvPr/>
        </p:nvCxnSpPr>
        <p:spPr>
          <a:xfrm flipV="1">
            <a:off x="1502287" y="6028971"/>
            <a:ext cx="4186244" cy="1143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1" name="直接连接符 180">
            <a:extLst>
              <a:ext uri="{FF2B5EF4-FFF2-40B4-BE49-F238E27FC236}">
                <a16:creationId xmlns:a16="http://schemas.microsoft.com/office/drawing/2014/main" id="{4682EB03-BB86-76F9-FBC7-1E41DCA03DEC}"/>
              </a:ext>
            </a:extLst>
          </p:cNvPr>
          <p:cNvCxnSpPr>
            <a:cxnSpLocks/>
          </p:cNvCxnSpPr>
          <p:nvPr/>
        </p:nvCxnSpPr>
        <p:spPr>
          <a:xfrm>
            <a:off x="1515177" y="2765717"/>
            <a:ext cx="0" cy="327503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2" name="直接连接符 181">
            <a:extLst>
              <a:ext uri="{FF2B5EF4-FFF2-40B4-BE49-F238E27FC236}">
                <a16:creationId xmlns:a16="http://schemas.microsoft.com/office/drawing/2014/main" id="{C0BCBA7F-9363-6E76-F467-FEB0B0DE5098}"/>
              </a:ext>
            </a:extLst>
          </p:cNvPr>
          <p:cNvCxnSpPr>
            <a:cxnSpLocks/>
          </p:cNvCxnSpPr>
          <p:nvPr/>
        </p:nvCxnSpPr>
        <p:spPr>
          <a:xfrm>
            <a:off x="3578686" y="2765717"/>
            <a:ext cx="0" cy="327503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3" name="直接连接符 182">
            <a:extLst>
              <a:ext uri="{FF2B5EF4-FFF2-40B4-BE49-F238E27FC236}">
                <a16:creationId xmlns:a16="http://schemas.microsoft.com/office/drawing/2014/main" id="{7C74A8FC-4953-53EA-E829-1DC39BBF0247}"/>
              </a:ext>
            </a:extLst>
          </p:cNvPr>
          <p:cNvCxnSpPr>
            <a:cxnSpLocks/>
          </p:cNvCxnSpPr>
          <p:nvPr/>
        </p:nvCxnSpPr>
        <p:spPr>
          <a:xfrm>
            <a:off x="5642894" y="2765717"/>
            <a:ext cx="0" cy="327503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84" name="文本框 183">
            <a:extLst>
              <a:ext uri="{FF2B5EF4-FFF2-40B4-BE49-F238E27FC236}">
                <a16:creationId xmlns:a16="http://schemas.microsoft.com/office/drawing/2014/main" id="{028EF595-C99C-1D4F-22F3-F6E12435FA6E}"/>
              </a:ext>
            </a:extLst>
          </p:cNvPr>
          <p:cNvSpPr txBox="1"/>
          <p:nvPr/>
        </p:nvSpPr>
        <p:spPr>
          <a:xfrm>
            <a:off x="1522607" y="4673278"/>
            <a:ext cx="2134248" cy="1366208"/>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公司不断加强与核心供应商合作，订单规模化优势下成本降低，公司通过精益生产项目帮助供应商降低成本</a:t>
            </a:r>
          </a:p>
        </p:txBody>
      </p:sp>
      <p:sp>
        <p:nvSpPr>
          <p:cNvPr id="185" name="文本框 184">
            <a:extLst>
              <a:ext uri="{FF2B5EF4-FFF2-40B4-BE49-F238E27FC236}">
                <a16:creationId xmlns:a16="http://schemas.microsoft.com/office/drawing/2014/main" id="{43F946C7-ED61-42E1-D934-5FAB206F0264}"/>
              </a:ext>
            </a:extLst>
          </p:cNvPr>
          <p:cNvSpPr txBox="1"/>
          <p:nvPr/>
        </p:nvSpPr>
        <p:spPr>
          <a:xfrm>
            <a:off x="1499943" y="4235537"/>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综合介绍</a:t>
            </a:r>
            <a:r>
              <a:rPr lang="en-US" altLang="zh-CN" sz="2400" b="1" dirty="0">
                <a:solidFill>
                  <a:schemeClr val="bg1"/>
                </a:solidFill>
                <a:latin typeface="MiSans Medium" panose="00000600000000000000" pitchFamily="2" charset="-122"/>
                <a:ea typeface="MiSans Medium" panose="00000600000000000000" pitchFamily="2" charset="-122"/>
              </a:rPr>
              <a:t>01</a:t>
            </a:r>
            <a:endParaRPr lang="zh-CN" altLang="en-US" sz="2400" b="1" dirty="0">
              <a:latin typeface="MiSans Medium" panose="00000600000000000000" pitchFamily="2" charset="-122"/>
              <a:ea typeface="MiSans Medium" panose="00000600000000000000" pitchFamily="2" charset="-122"/>
            </a:endParaRPr>
          </a:p>
        </p:txBody>
      </p:sp>
      <p:sp>
        <p:nvSpPr>
          <p:cNvPr id="186" name="文本框 185">
            <a:extLst>
              <a:ext uri="{FF2B5EF4-FFF2-40B4-BE49-F238E27FC236}">
                <a16:creationId xmlns:a16="http://schemas.microsoft.com/office/drawing/2014/main" id="{14B2D840-CA89-4EA8-136C-DDF615018FCF}"/>
              </a:ext>
            </a:extLst>
          </p:cNvPr>
          <p:cNvSpPr txBox="1"/>
          <p:nvPr/>
        </p:nvSpPr>
        <p:spPr>
          <a:xfrm>
            <a:off x="3615380" y="4673278"/>
            <a:ext cx="2026071" cy="1107676"/>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新基本系列在品质接近竞争品牌</a:t>
            </a:r>
            <a:r>
              <a:rPr lang="en-US" altLang="zh-CN" sz="1400" dirty="0">
                <a:latin typeface="MiSans Light" panose="00000400000000000000" pitchFamily="2" charset="-122"/>
                <a:ea typeface="MiSans Light" panose="00000400000000000000" pitchFamily="2" charset="-122"/>
              </a:rPr>
              <a:t>MBL</a:t>
            </a:r>
            <a:r>
              <a:rPr lang="zh-CN" altLang="en-US" sz="1400" dirty="0">
                <a:latin typeface="MiSans Light" panose="00000400000000000000" pitchFamily="2" charset="-122"/>
                <a:ea typeface="MiSans Light" panose="00000400000000000000" pitchFamily="2" charset="-122"/>
              </a:rPr>
              <a:t>的前提下，售价较竞争品牌低 </a:t>
            </a:r>
            <a:r>
              <a:rPr lang="en-US" altLang="zh-CN" sz="1400" dirty="0">
                <a:latin typeface="MiSans Light" panose="00000400000000000000" pitchFamily="2" charset="-122"/>
                <a:ea typeface="MiSans Light" panose="00000400000000000000" pitchFamily="2" charset="-122"/>
              </a:rPr>
              <a:t>10-20%</a:t>
            </a:r>
            <a:r>
              <a:rPr lang="zh-CN" altLang="en-US" sz="1400" dirty="0">
                <a:latin typeface="MiSans Light" panose="00000400000000000000" pitchFamily="2" charset="-122"/>
                <a:ea typeface="MiSans Light" panose="00000400000000000000" pitchFamily="2" charset="-122"/>
              </a:rPr>
              <a:t> 性价比凸显</a:t>
            </a:r>
          </a:p>
        </p:txBody>
      </p:sp>
      <p:sp>
        <p:nvSpPr>
          <p:cNvPr id="187" name="文本框 186">
            <a:extLst>
              <a:ext uri="{FF2B5EF4-FFF2-40B4-BE49-F238E27FC236}">
                <a16:creationId xmlns:a16="http://schemas.microsoft.com/office/drawing/2014/main" id="{AA02000E-F6B5-1B1A-6357-0029515F5B83}"/>
              </a:ext>
            </a:extLst>
          </p:cNvPr>
          <p:cNvSpPr txBox="1"/>
          <p:nvPr/>
        </p:nvSpPr>
        <p:spPr>
          <a:xfrm>
            <a:off x="3592716" y="4235537"/>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综合介绍</a:t>
            </a:r>
            <a:r>
              <a:rPr lang="en-US" altLang="zh-CN" sz="2400" b="1" dirty="0">
                <a:solidFill>
                  <a:schemeClr val="bg1"/>
                </a:solidFill>
                <a:latin typeface="MiSans Medium" panose="00000600000000000000" pitchFamily="2" charset="-122"/>
                <a:ea typeface="MiSans Medium" panose="00000600000000000000" pitchFamily="2" charset="-122"/>
              </a:rPr>
              <a:t>02</a:t>
            </a:r>
          </a:p>
        </p:txBody>
      </p:sp>
      <p:sp>
        <p:nvSpPr>
          <p:cNvPr id="190" name="文本框 189">
            <a:extLst>
              <a:ext uri="{FF2B5EF4-FFF2-40B4-BE49-F238E27FC236}">
                <a16:creationId xmlns:a16="http://schemas.microsoft.com/office/drawing/2014/main" id="{4F8142B9-1952-1632-26D5-18FEDD4CDBC9}"/>
              </a:ext>
            </a:extLst>
          </p:cNvPr>
          <p:cNvSpPr txBox="1"/>
          <p:nvPr/>
        </p:nvSpPr>
        <p:spPr>
          <a:xfrm>
            <a:off x="6017246" y="2052517"/>
            <a:ext cx="2511034" cy="523220"/>
          </a:xfrm>
          <a:prstGeom prst="rect">
            <a:avLst/>
          </a:prstGeom>
          <a:noFill/>
        </p:spPr>
        <p:txBody>
          <a:bodyPr wrap="square">
            <a:noAutofit/>
          </a:bodyPr>
          <a:lstStyle/>
          <a:p>
            <a:r>
              <a:rPr lang="zh-CN" altLang="en-US" sz="2800" b="1" dirty="0">
                <a:solidFill>
                  <a:schemeClr val="lt1"/>
                </a:solidFill>
                <a:latin typeface="MiSans Medium" panose="00000600000000000000" pitchFamily="2" charset="-122"/>
                <a:ea typeface="MiSans Medium" panose="00000600000000000000" pitchFamily="2" charset="-122"/>
              </a:rPr>
              <a:t>项目整体介绍</a:t>
            </a:r>
          </a:p>
        </p:txBody>
      </p:sp>
      <p:sp>
        <p:nvSpPr>
          <p:cNvPr id="191" name="矩形 190">
            <a:extLst>
              <a:ext uri="{FF2B5EF4-FFF2-40B4-BE49-F238E27FC236}">
                <a16:creationId xmlns:a16="http://schemas.microsoft.com/office/drawing/2014/main" id="{8048F212-916A-C49A-994B-C5B0B1D54C4F}"/>
              </a:ext>
            </a:extLst>
          </p:cNvPr>
          <p:cNvSpPr/>
          <p:nvPr/>
        </p:nvSpPr>
        <p:spPr>
          <a:xfrm>
            <a:off x="6091672" y="5593938"/>
            <a:ext cx="2330719" cy="462956"/>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5" name="文本框 194">
            <a:extLst>
              <a:ext uri="{FF2B5EF4-FFF2-40B4-BE49-F238E27FC236}">
                <a16:creationId xmlns:a16="http://schemas.microsoft.com/office/drawing/2014/main" id="{AE20C525-142E-3D11-55F3-C078D7A5FFA7}"/>
              </a:ext>
            </a:extLst>
          </p:cNvPr>
          <p:cNvSpPr txBox="1"/>
          <p:nvPr/>
        </p:nvSpPr>
        <p:spPr>
          <a:xfrm>
            <a:off x="6197561" y="5601997"/>
            <a:ext cx="1107996" cy="461665"/>
          </a:xfrm>
          <a:prstGeom prst="rect">
            <a:avLst/>
          </a:prstGeom>
          <a:noFill/>
        </p:spPr>
        <p:txBody>
          <a:bodyPr wrap="square">
            <a:noAutofit/>
          </a:bodyPr>
          <a:lstStyle/>
          <a:p>
            <a:r>
              <a:rPr lang="en-US" altLang="zh-CN" sz="2400" dirty="0">
                <a:solidFill>
                  <a:schemeClr val="accent6"/>
                </a:solidFill>
                <a:latin typeface="MiSans Medium" panose="00000600000000000000" pitchFamily="2" charset="-122"/>
                <a:ea typeface="MiSans Medium" panose="00000600000000000000" pitchFamily="2" charset="-122"/>
              </a:rPr>
              <a:t>6,800</a:t>
            </a:r>
            <a:endParaRPr lang="zh-CN" altLang="en-US" sz="2400" dirty="0">
              <a:solidFill>
                <a:schemeClr val="accent6"/>
              </a:solidFill>
              <a:latin typeface="MiSans Medium" panose="00000600000000000000" pitchFamily="2" charset="-122"/>
              <a:ea typeface="MiSans Medium" panose="00000600000000000000" pitchFamily="2" charset="-122"/>
            </a:endParaRPr>
          </a:p>
        </p:txBody>
      </p:sp>
      <p:sp>
        <p:nvSpPr>
          <p:cNvPr id="196" name="文本框 195">
            <a:extLst>
              <a:ext uri="{FF2B5EF4-FFF2-40B4-BE49-F238E27FC236}">
                <a16:creationId xmlns:a16="http://schemas.microsoft.com/office/drawing/2014/main" id="{C8B15CB5-DF9A-F6F6-7444-3F09A1ADD8C6}"/>
              </a:ext>
            </a:extLst>
          </p:cNvPr>
          <p:cNvSpPr txBox="1"/>
          <p:nvPr/>
        </p:nvSpPr>
        <p:spPr>
          <a:xfrm>
            <a:off x="7136557" y="5617385"/>
            <a:ext cx="1285834" cy="430887"/>
          </a:xfrm>
          <a:prstGeom prst="rect">
            <a:avLst/>
          </a:prstGeom>
          <a:noFill/>
        </p:spPr>
        <p:txBody>
          <a:bodyPr wrap="square">
            <a:noAutofit/>
          </a:bodyPr>
          <a:lstStyle/>
          <a:p>
            <a:r>
              <a:rPr lang="en-US" altLang="zh-CN" sz="1100" dirty="0">
                <a:solidFill>
                  <a:schemeClr val="accent6"/>
                </a:solidFill>
                <a:latin typeface="MiSans Medium" panose="00000600000000000000" pitchFamily="2" charset="-122"/>
                <a:ea typeface="MiSans Medium" panose="00000600000000000000" pitchFamily="2" charset="-122"/>
              </a:rPr>
              <a:t>PROJECT INTRODUCTION</a:t>
            </a:r>
          </a:p>
        </p:txBody>
      </p:sp>
      <p:sp>
        <p:nvSpPr>
          <p:cNvPr id="199" name="矩形 198">
            <a:extLst>
              <a:ext uri="{FF2B5EF4-FFF2-40B4-BE49-F238E27FC236}">
                <a16:creationId xmlns:a16="http://schemas.microsoft.com/office/drawing/2014/main" id="{9735FBD9-6AF4-32CE-14A4-555E43B6D966}"/>
              </a:ext>
            </a:extLst>
          </p:cNvPr>
          <p:cNvSpPr/>
          <p:nvPr/>
        </p:nvSpPr>
        <p:spPr>
          <a:xfrm>
            <a:off x="8903141" y="5593938"/>
            <a:ext cx="2330719" cy="46295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3" name="文本框 202">
            <a:extLst>
              <a:ext uri="{FF2B5EF4-FFF2-40B4-BE49-F238E27FC236}">
                <a16:creationId xmlns:a16="http://schemas.microsoft.com/office/drawing/2014/main" id="{193D48A7-E158-93FE-495B-926C9623D102}"/>
              </a:ext>
            </a:extLst>
          </p:cNvPr>
          <p:cNvSpPr txBox="1"/>
          <p:nvPr/>
        </p:nvSpPr>
        <p:spPr>
          <a:xfrm>
            <a:off x="9009030" y="5601997"/>
            <a:ext cx="1107996" cy="461665"/>
          </a:xfrm>
          <a:prstGeom prst="rect">
            <a:avLst/>
          </a:prstGeom>
          <a:noFill/>
        </p:spPr>
        <p:txBody>
          <a:bodyPr wrap="square">
            <a:noAutofit/>
          </a:bodyPr>
          <a:lstStyle/>
          <a:p>
            <a:r>
              <a:rPr lang="en-US" altLang="zh-CN" sz="2400" dirty="0">
                <a:latin typeface="MiSans Medium" panose="00000600000000000000" pitchFamily="2" charset="-122"/>
                <a:ea typeface="MiSans Medium" panose="00000600000000000000" pitchFamily="2" charset="-122"/>
              </a:rPr>
              <a:t>4,700</a:t>
            </a:r>
            <a:endParaRPr lang="zh-CN" altLang="en-US" sz="2400" dirty="0">
              <a:latin typeface="MiSans Medium" panose="00000600000000000000" pitchFamily="2" charset="-122"/>
              <a:ea typeface="MiSans Medium" panose="00000600000000000000" pitchFamily="2" charset="-122"/>
            </a:endParaRPr>
          </a:p>
        </p:txBody>
      </p:sp>
      <p:sp>
        <p:nvSpPr>
          <p:cNvPr id="204" name="文本框 203">
            <a:extLst>
              <a:ext uri="{FF2B5EF4-FFF2-40B4-BE49-F238E27FC236}">
                <a16:creationId xmlns:a16="http://schemas.microsoft.com/office/drawing/2014/main" id="{B2FB49BF-E178-0674-8A26-FAADD3345311}"/>
              </a:ext>
            </a:extLst>
          </p:cNvPr>
          <p:cNvSpPr txBox="1"/>
          <p:nvPr/>
        </p:nvSpPr>
        <p:spPr>
          <a:xfrm>
            <a:off x="9948025" y="5621966"/>
            <a:ext cx="1324983" cy="430887"/>
          </a:xfrm>
          <a:prstGeom prst="rect">
            <a:avLst/>
          </a:prstGeom>
          <a:noFill/>
        </p:spPr>
        <p:txBody>
          <a:bodyPr wrap="square">
            <a:noAutofit/>
          </a:bodyPr>
          <a:lstStyle/>
          <a:p>
            <a:r>
              <a:rPr lang="en-US" altLang="zh-CN" sz="1100" dirty="0">
                <a:latin typeface="MiSans Medium" panose="00000600000000000000" pitchFamily="2" charset="-122"/>
                <a:ea typeface="MiSans Medium" panose="00000600000000000000" pitchFamily="2" charset="-122"/>
              </a:rPr>
              <a:t>PROJECT INTRODUCTION</a:t>
            </a:r>
          </a:p>
        </p:txBody>
      </p:sp>
      <p:graphicFrame>
        <p:nvGraphicFramePr>
          <p:cNvPr id="7" name="图表 6">
            <a:extLst>
              <a:ext uri="{FF2B5EF4-FFF2-40B4-BE49-F238E27FC236}">
                <a16:creationId xmlns:a16="http://schemas.microsoft.com/office/drawing/2014/main" id="{0E26BCB6-8D1F-E1F0-9C2D-9380D67278CE}"/>
              </a:ext>
            </a:extLst>
          </p:cNvPr>
          <p:cNvGraphicFramePr/>
          <p:nvPr>
            <p:extLst>
              <p:ext uri="{D42A27DB-BD31-4B8C-83A1-F6EECF244321}">
                <p14:modId xmlns:p14="http://schemas.microsoft.com/office/powerpoint/2010/main" val="1735374912"/>
              </p:ext>
            </p:extLst>
          </p:nvPr>
        </p:nvGraphicFramePr>
        <p:xfrm>
          <a:off x="5976487" y="2553859"/>
          <a:ext cx="5419825" cy="2563845"/>
        </p:xfrm>
        <a:graphic>
          <a:graphicData uri="http://schemas.openxmlformats.org/drawingml/2006/chart">
            <c:chart xmlns:c="http://schemas.openxmlformats.org/drawingml/2006/chart" xmlns:r="http://schemas.openxmlformats.org/officeDocument/2006/relationships" r:id="rId6"/>
          </a:graphicData>
        </a:graphic>
      </p:graphicFrame>
      <p:pic>
        <p:nvPicPr>
          <p:cNvPr id="205" name="图形 204">
            <a:extLst>
              <a:ext uri="{FF2B5EF4-FFF2-40B4-BE49-F238E27FC236}">
                <a16:creationId xmlns:a16="http://schemas.microsoft.com/office/drawing/2014/main" id="{7605555C-DE80-5513-6E35-F5E9DB7E84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27654" y="1520792"/>
            <a:ext cx="697666" cy="694452"/>
          </a:xfrm>
          <a:prstGeom prst="rect">
            <a:avLst/>
          </a:prstGeom>
        </p:spPr>
      </p:pic>
      <p:pic>
        <p:nvPicPr>
          <p:cNvPr id="206" name="图形 205">
            <a:extLst>
              <a:ext uri="{FF2B5EF4-FFF2-40B4-BE49-F238E27FC236}">
                <a16:creationId xmlns:a16="http://schemas.microsoft.com/office/drawing/2014/main" id="{BAED388A-2408-9E3E-36CE-B22E879C5E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20881" y="5796223"/>
            <a:ext cx="467650" cy="465496"/>
          </a:xfrm>
          <a:prstGeom prst="rect">
            <a:avLst/>
          </a:prstGeom>
        </p:spPr>
      </p:pic>
      <p:sp>
        <p:nvSpPr>
          <p:cNvPr id="207" name="文本框 206">
            <a:extLst>
              <a:ext uri="{FF2B5EF4-FFF2-40B4-BE49-F238E27FC236}">
                <a16:creationId xmlns:a16="http://schemas.microsoft.com/office/drawing/2014/main" id="{86F1C82B-F0B4-33C9-3846-5E9740FC4FB6}"/>
              </a:ext>
            </a:extLst>
          </p:cNvPr>
          <p:cNvSpPr txBox="1"/>
          <p:nvPr/>
        </p:nvSpPr>
        <p:spPr>
          <a:xfrm>
            <a:off x="6032468" y="1901365"/>
            <a:ext cx="5363843" cy="400110"/>
          </a:xfrm>
          <a:prstGeom prst="rect">
            <a:avLst/>
          </a:prstGeom>
          <a:noFill/>
        </p:spPr>
        <p:txBody>
          <a:bodyPr wrap="square">
            <a:noAutofit/>
          </a:bodyPr>
          <a:lstStyle/>
          <a:p>
            <a:r>
              <a:rPr lang="en-US" altLang="zh-CN" sz="2000" dirty="0">
                <a:ln>
                  <a:solidFill>
                    <a:schemeClr val="tx1">
                      <a:alpha val="45000"/>
                    </a:schemeClr>
                  </a:solidFill>
                </a:ln>
                <a:noFill/>
                <a:latin typeface="MiSans Medium" panose="00000600000000000000" pitchFamily="2" charset="-122"/>
                <a:ea typeface="MiSans Medium" panose="00000600000000000000" pitchFamily="2" charset="-122"/>
              </a:rPr>
              <a:t>OVERALL PROJECT INTRODUCTION</a:t>
            </a:r>
            <a:endParaRPr lang="zh-CN" altLang="en-US" sz="2000" dirty="0">
              <a:ln>
                <a:solidFill>
                  <a:schemeClr val="tx1">
                    <a:alpha val="45000"/>
                  </a:schemeClr>
                </a:solidFill>
              </a:ln>
              <a:noFill/>
              <a:latin typeface="MiSans Medium" panose="00000600000000000000" pitchFamily="2" charset="-122"/>
              <a:ea typeface="MiSans Medium" panose="00000600000000000000" pitchFamily="2" charset="-122"/>
            </a:endParaRPr>
          </a:p>
        </p:txBody>
      </p:sp>
      <p:sp>
        <p:nvSpPr>
          <p:cNvPr id="111" name="文本框 110">
            <a:extLst>
              <a:ext uri="{FF2B5EF4-FFF2-40B4-BE49-F238E27FC236}">
                <a16:creationId xmlns:a16="http://schemas.microsoft.com/office/drawing/2014/main" id="{D6BFCC3F-6B99-D0B8-DD09-0B6A3F11956C}"/>
              </a:ext>
            </a:extLst>
          </p:cNvPr>
          <p:cNvSpPr txBox="1"/>
          <p:nvPr/>
        </p:nvSpPr>
        <p:spPr>
          <a:xfrm rot="5400000">
            <a:off x="-2236854" y="3415939"/>
            <a:ext cx="5679046" cy="1015663"/>
          </a:xfrm>
          <a:prstGeom prst="rect">
            <a:avLst/>
          </a:prstGeom>
          <a:noFill/>
        </p:spPr>
        <p:txBody>
          <a:bodyPr wrap="square" rtlCol="0">
            <a:noAutofit/>
          </a:bodyPr>
          <a:lstStyle/>
          <a:p>
            <a:pPr algn="dist"/>
            <a:r>
              <a:rPr lang="en-US" altLang="zh-CN" sz="60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000" i="1" dirty="0">
                <a:latin typeface="Salvaje Display" panose="00000500000000000000" pitchFamily="50" charset="0"/>
                <a:ea typeface="MiSans Heavy" panose="00000A00000000000000" pitchFamily="2" charset="-122"/>
              </a:rPr>
              <a:t>	</a:t>
            </a:r>
            <a:r>
              <a:rPr lang="en-US" altLang="zh-CN" sz="6000" i="1" dirty="0">
                <a:solidFill>
                  <a:schemeClr val="tx1">
                    <a:alpha val="50000"/>
                  </a:schemeClr>
                </a:solidFill>
                <a:latin typeface="Salvaje Display" panose="00000500000000000000" pitchFamily="50" charset="0"/>
                <a:ea typeface="MiSans Heavy" panose="00000A00000000000000" pitchFamily="2" charset="-122"/>
              </a:rPr>
              <a:t>THREE</a:t>
            </a:r>
            <a:endParaRPr lang="zh-CN" altLang="en-US" sz="6000" i="1" dirty="0">
              <a:solidFill>
                <a:schemeClr val="tx1">
                  <a:alpha val="50000"/>
                </a:schemeClr>
              </a:solidFill>
              <a:latin typeface="Salvaje Display" panose="00000500000000000000" pitchFamily="50" charset="0"/>
              <a:ea typeface="MiSans Heavy" panose="00000A00000000000000" pitchFamily="2" charset="-122"/>
            </a:endParaRPr>
          </a:p>
        </p:txBody>
      </p:sp>
    </p:spTree>
    <p:extLst>
      <p:ext uri="{BB962C8B-B14F-4D97-AF65-F5344CB8AC3E}">
        <p14:creationId xmlns:p14="http://schemas.microsoft.com/office/powerpoint/2010/main" val="3079900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1" y="-22023"/>
            <a:ext cx="12270298" cy="6902046"/>
          </a:xfrm>
          <a:prstGeom prst="rect">
            <a:avLst/>
          </a:prstGeom>
        </p:spPr>
      </p:pic>
      <p:pic>
        <p:nvPicPr>
          <p:cNvPr id="479" name="图片 478">
            <a:extLst>
              <a:ext uri="{FF2B5EF4-FFF2-40B4-BE49-F238E27FC236}">
                <a16:creationId xmlns:a16="http://schemas.microsoft.com/office/drawing/2014/main" id="{13EE2B40-33A5-CC23-3FBE-D8E80DB9B740}"/>
              </a:ext>
            </a:extLst>
          </p:cNvPr>
          <p:cNvPicPr>
            <a:picLocks noChangeAspect="1"/>
          </p:cNvPicPr>
          <p:nvPr/>
        </p:nvPicPr>
        <p:blipFill rotWithShape="1">
          <a:blip r:embed="rId3">
            <a:alphaModFix amt="20000"/>
          </a:blip>
          <a:srcRect l="4027" t="10967" r="4027" b="10967"/>
          <a:stretch/>
        </p:blipFill>
        <p:spPr>
          <a:xfrm>
            <a:off x="-39149" y="6020"/>
            <a:ext cx="12270298" cy="6902047"/>
          </a:xfrm>
          <a:prstGeom prst="rect">
            <a:avLst/>
          </a:prstGeom>
        </p:spPr>
      </p:pic>
      <p:sp>
        <p:nvSpPr>
          <p:cNvPr id="418" name="任意多边形: 形状 417">
            <a:extLst>
              <a:ext uri="{FF2B5EF4-FFF2-40B4-BE49-F238E27FC236}">
                <a16:creationId xmlns:a16="http://schemas.microsoft.com/office/drawing/2014/main" id="{63311A6C-2EFE-7680-F900-69269C89C6E2}"/>
              </a:ext>
            </a:extLst>
          </p:cNvPr>
          <p:cNvSpPr/>
          <p:nvPr/>
        </p:nvSpPr>
        <p:spPr>
          <a:xfrm>
            <a:off x="759391" y="528853"/>
            <a:ext cx="1187760" cy="4975452"/>
          </a:xfrm>
          <a:custGeom>
            <a:avLst/>
            <a:gdLst>
              <a:gd name="connsiteX0" fmla="*/ 460523 w 929741"/>
              <a:gd name="connsiteY0" fmla="*/ 242729 h 6056682"/>
              <a:gd name="connsiteX1" fmla="*/ 155421 w 929741"/>
              <a:gd name="connsiteY1" fmla="*/ 455232 h 6056682"/>
              <a:gd name="connsiteX2" fmla="*/ 155421 w 929741"/>
              <a:gd name="connsiteY2" fmla="*/ 2246656 h 6056682"/>
              <a:gd name="connsiteX3" fmla="*/ 774319 w 929741"/>
              <a:gd name="connsiteY3" fmla="*/ 2246656 h 6056682"/>
              <a:gd name="connsiteX4" fmla="*/ 774319 w 929741"/>
              <a:gd name="connsiteY4" fmla="*/ 455232 h 6056682"/>
              <a:gd name="connsiteX5" fmla="*/ 0 w 929741"/>
              <a:gd name="connsiteY5" fmla="*/ 0 h 6056682"/>
              <a:gd name="connsiteX6" fmla="*/ 929741 w 929741"/>
              <a:gd name="connsiteY6" fmla="*/ 0 h 6056682"/>
              <a:gd name="connsiteX7" fmla="*/ 929741 w 929741"/>
              <a:gd name="connsiteY7" fmla="*/ 6056682 h 6056682"/>
              <a:gd name="connsiteX8" fmla="*/ 0 w 929741"/>
              <a:gd name="connsiteY8" fmla="*/ 6056682 h 605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741" h="6056682">
                <a:moveTo>
                  <a:pt x="460523" y="242729"/>
                </a:moveTo>
                <a:lnTo>
                  <a:pt x="155421" y="455232"/>
                </a:lnTo>
                <a:lnTo>
                  <a:pt x="155421" y="2246656"/>
                </a:lnTo>
                <a:lnTo>
                  <a:pt x="774319" y="2246656"/>
                </a:lnTo>
                <a:lnTo>
                  <a:pt x="774319" y="455232"/>
                </a:lnTo>
                <a:close/>
                <a:moveTo>
                  <a:pt x="0" y="0"/>
                </a:moveTo>
                <a:lnTo>
                  <a:pt x="929741" y="0"/>
                </a:lnTo>
                <a:lnTo>
                  <a:pt x="929741" y="6056682"/>
                </a:lnTo>
                <a:lnTo>
                  <a:pt x="0" y="6056682"/>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757746" y="522488"/>
            <a:ext cx="10676916" cy="5813267"/>
          </a:xfrm>
          <a:prstGeom prst="rect">
            <a:avLst/>
          </a:prstGeom>
          <a:noFill/>
          <a:ln w="3175" cap="flat" cmpd="sng" algn="ctr">
            <a:solidFill>
              <a:schemeClr val="l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2" name="直接连接符 31">
            <a:extLst>
              <a:ext uri="{FF2B5EF4-FFF2-40B4-BE49-F238E27FC236}">
                <a16:creationId xmlns:a16="http://schemas.microsoft.com/office/drawing/2014/main" id="{822872D0-4C4D-3FD4-6E66-93147FF1EF1C}"/>
              </a:ext>
            </a:extLst>
          </p:cNvPr>
          <p:cNvCxnSpPr>
            <a:cxnSpLocks/>
          </p:cNvCxnSpPr>
          <p:nvPr/>
        </p:nvCxnSpPr>
        <p:spPr>
          <a:xfrm>
            <a:off x="757746" y="5504305"/>
            <a:ext cx="8396405" cy="1"/>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DDE216A1-CE94-5AA0-B518-A522A90558C7}"/>
              </a:ext>
            </a:extLst>
          </p:cNvPr>
          <p:cNvCxnSpPr>
            <a:cxnSpLocks/>
          </p:cNvCxnSpPr>
          <p:nvPr/>
        </p:nvCxnSpPr>
        <p:spPr>
          <a:xfrm>
            <a:off x="783145" y="5504305"/>
            <a:ext cx="10650920" cy="0"/>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84" name="任意多边形: 形状 83">
            <a:extLst>
              <a:ext uri="{FF2B5EF4-FFF2-40B4-BE49-F238E27FC236}">
                <a16:creationId xmlns:a16="http://schemas.microsoft.com/office/drawing/2014/main" id="{0F5F11BF-A421-25E7-8459-CF0E8575417A}"/>
              </a:ext>
            </a:extLst>
          </p:cNvPr>
          <p:cNvSpPr/>
          <p:nvPr/>
        </p:nvSpPr>
        <p:spPr>
          <a:xfrm rot="5400000" flipV="1">
            <a:off x="720521" y="5356571"/>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1" name="任意多边形: 形状 70">
            <a:extLst>
              <a:ext uri="{FF2B5EF4-FFF2-40B4-BE49-F238E27FC236}">
                <a16:creationId xmlns:a16="http://schemas.microsoft.com/office/drawing/2014/main" id="{EC86E8DF-9C8C-48FC-BFDC-BDA8F98FAB12}"/>
              </a:ext>
            </a:extLst>
          </p:cNvPr>
          <p:cNvSpPr/>
          <p:nvPr/>
        </p:nvSpPr>
        <p:spPr>
          <a:xfrm>
            <a:off x="8082146" y="5506216"/>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9" name="任意多边形: 形状 78">
            <a:extLst>
              <a:ext uri="{FF2B5EF4-FFF2-40B4-BE49-F238E27FC236}">
                <a16:creationId xmlns:a16="http://schemas.microsoft.com/office/drawing/2014/main" id="{798C49D6-B7AF-AFAD-8390-B530D6778099}"/>
              </a:ext>
            </a:extLst>
          </p:cNvPr>
          <p:cNvSpPr/>
          <p:nvPr/>
        </p:nvSpPr>
        <p:spPr>
          <a:xfrm flipV="1">
            <a:off x="8082146" y="6132280"/>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220280" y="5323443"/>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220280" y="5716666"/>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220280" y="6109889"/>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4" name="图形 25">
            <a:extLst>
              <a:ext uri="{FF2B5EF4-FFF2-40B4-BE49-F238E27FC236}">
                <a16:creationId xmlns:a16="http://schemas.microsoft.com/office/drawing/2014/main" id="{8394107A-A460-12D6-BDE5-D361EDCB1C29}"/>
              </a:ext>
            </a:extLst>
          </p:cNvPr>
          <p:cNvSpPr/>
          <p:nvPr/>
        </p:nvSpPr>
        <p:spPr>
          <a:xfrm rot="5400000">
            <a:off x="240447" y="253242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240387" y="4933286"/>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741809" y="3835436"/>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3" name="直接连接符 132">
            <a:extLst>
              <a:ext uri="{FF2B5EF4-FFF2-40B4-BE49-F238E27FC236}">
                <a16:creationId xmlns:a16="http://schemas.microsoft.com/office/drawing/2014/main" id="{07C3CBC3-068D-530A-788E-E0E919CB4E20}"/>
              </a:ext>
            </a:extLst>
          </p:cNvPr>
          <p:cNvCxnSpPr/>
          <p:nvPr/>
        </p:nvCxnSpPr>
        <p:spPr>
          <a:xfrm flipV="1">
            <a:off x="9971247" y="6493962"/>
            <a:ext cx="137338" cy="87619"/>
          </a:xfrm>
          <a:prstGeom prst="line">
            <a:avLst/>
          </a:prstGeom>
          <a:ln w="19050"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35" name="直接连接符 134">
            <a:extLst>
              <a:ext uri="{FF2B5EF4-FFF2-40B4-BE49-F238E27FC236}">
                <a16:creationId xmlns:a16="http://schemas.microsoft.com/office/drawing/2014/main" id="{79EFF147-1B46-B8AB-3BC2-C9A2F75F6D13}"/>
              </a:ext>
            </a:extLst>
          </p:cNvPr>
          <p:cNvCxnSpPr/>
          <p:nvPr/>
        </p:nvCxnSpPr>
        <p:spPr>
          <a:xfrm flipV="1">
            <a:off x="10044354"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6" name="直接连接符 135">
            <a:extLst>
              <a:ext uri="{FF2B5EF4-FFF2-40B4-BE49-F238E27FC236}">
                <a16:creationId xmlns:a16="http://schemas.microsoft.com/office/drawing/2014/main" id="{71B96D34-6A6E-DB1C-56A8-5E1DC96FFE9D}"/>
              </a:ext>
            </a:extLst>
          </p:cNvPr>
          <p:cNvCxnSpPr/>
          <p:nvPr/>
        </p:nvCxnSpPr>
        <p:spPr>
          <a:xfrm flipV="1">
            <a:off x="10117460"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7" name="直接连接符 136">
            <a:extLst>
              <a:ext uri="{FF2B5EF4-FFF2-40B4-BE49-F238E27FC236}">
                <a16:creationId xmlns:a16="http://schemas.microsoft.com/office/drawing/2014/main" id="{7404CCCF-E41C-9D0F-213F-79C371CFC323}"/>
              </a:ext>
            </a:extLst>
          </p:cNvPr>
          <p:cNvCxnSpPr/>
          <p:nvPr/>
        </p:nvCxnSpPr>
        <p:spPr>
          <a:xfrm flipV="1">
            <a:off x="10190566"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8" name="直接连接符 137">
            <a:extLst>
              <a:ext uri="{FF2B5EF4-FFF2-40B4-BE49-F238E27FC236}">
                <a16:creationId xmlns:a16="http://schemas.microsoft.com/office/drawing/2014/main" id="{F9C29806-8981-F62B-835B-65698D7EA2EB}"/>
              </a:ext>
            </a:extLst>
          </p:cNvPr>
          <p:cNvCxnSpPr/>
          <p:nvPr/>
        </p:nvCxnSpPr>
        <p:spPr>
          <a:xfrm flipV="1">
            <a:off x="10263673"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9" name="直接连接符 138">
            <a:extLst>
              <a:ext uri="{FF2B5EF4-FFF2-40B4-BE49-F238E27FC236}">
                <a16:creationId xmlns:a16="http://schemas.microsoft.com/office/drawing/2014/main" id="{C6265F20-5CB5-7F45-C268-1F2CF146BB25}"/>
              </a:ext>
            </a:extLst>
          </p:cNvPr>
          <p:cNvCxnSpPr/>
          <p:nvPr/>
        </p:nvCxnSpPr>
        <p:spPr>
          <a:xfrm flipV="1">
            <a:off x="10336779"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0" name="直接连接符 139">
            <a:extLst>
              <a:ext uri="{FF2B5EF4-FFF2-40B4-BE49-F238E27FC236}">
                <a16:creationId xmlns:a16="http://schemas.microsoft.com/office/drawing/2014/main" id="{BAB8429B-724D-8E0D-F246-2984A3DA3A5C}"/>
              </a:ext>
            </a:extLst>
          </p:cNvPr>
          <p:cNvCxnSpPr/>
          <p:nvPr/>
        </p:nvCxnSpPr>
        <p:spPr>
          <a:xfrm flipV="1">
            <a:off x="10409886"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1" name="直接连接符 140">
            <a:extLst>
              <a:ext uri="{FF2B5EF4-FFF2-40B4-BE49-F238E27FC236}">
                <a16:creationId xmlns:a16="http://schemas.microsoft.com/office/drawing/2014/main" id="{D6D2CDC5-2688-2B76-8E35-7C1E1BEB84E3}"/>
              </a:ext>
            </a:extLst>
          </p:cNvPr>
          <p:cNvCxnSpPr/>
          <p:nvPr/>
        </p:nvCxnSpPr>
        <p:spPr>
          <a:xfrm flipV="1">
            <a:off x="10482992"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2" name="直接连接符 141">
            <a:extLst>
              <a:ext uri="{FF2B5EF4-FFF2-40B4-BE49-F238E27FC236}">
                <a16:creationId xmlns:a16="http://schemas.microsoft.com/office/drawing/2014/main" id="{80F38581-2D0C-0776-A4D8-FE6F1BD5873B}"/>
              </a:ext>
            </a:extLst>
          </p:cNvPr>
          <p:cNvCxnSpPr/>
          <p:nvPr/>
        </p:nvCxnSpPr>
        <p:spPr>
          <a:xfrm flipV="1">
            <a:off x="10556099"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3" name="直接连接符 142">
            <a:extLst>
              <a:ext uri="{FF2B5EF4-FFF2-40B4-BE49-F238E27FC236}">
                <a16:creationId xmlns:a16="http://schemas.microsoft.com/office/drawing/2014/main" id="{4545864C-F6C2-C284-1F56-E4692FE2D344}"/>
              </a:ext>
            </a:extLst>
          </p:cNvPr>
          <p:cNvCxnSpPr/>
          <p:nvPr/>
        </p:nvCxnSpPr>
        <p:spPr>
          <a:xfrm flipV="1">
            <a:off x="10629205"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4" name="直接连接符 143">
            <a:extLst>
              <a:ext uri="{FF2B5EF4-FFF2-40B4-BE49-F238E27FC236}">
                <a16:creationId xmlns:a16="http://schemas.microsoft.com/office/drawing/2014/main" id="{788E7D7D-0E5B-C772-7A0B-A94803596751}"/>
              </a:ext>
            </a:extLst>
          </p:cNvPr>
          <p:cNvCxnSpPr/>
          <p:nvPr/>
        </p:nvCxnSpPr>
        <p:spPr>
          <a:xfrm flipV="1">
            <a:off x="10702312"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5" name="直接连接符 144">
            <a:extLst>
              <a:ext uri="{FF2B5EF4-FFF2-40B4-BE49-F238E27FC236}">
                <a16:creationId xmlns:a16="http://schemas.microsoft.com/office/drawing/2014/main" id="{BCA41DF6-AB54-4E0F-B359-0F397A492C76}"/>
              </a:ext>
            </a:extLst>
          </p:cNvPr>
          <p:cNvCxnSpPr/>
          <p:nvPr/>
        </p:nvCxnSpPr>
        <p:spPr>
          <a:xfrm flipV="1">
            <a:off x="10775418"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6" name="直接连接符 145">
            <a:extLst>
              <a:ext uri="{FF2B5EF4-FFF2-40B4-BE49-F238E27FC236}">
                <a16:creationId xmlns:a16="http://schemas.microsoft.com/office/drawing/2014/main" id="{D0C570CA-34A4-C5F4-7A7F-805869EF19D5}"/>
              </a:ext>
            </a:extLst>
          </p:cNvPr>
          <p:cNvCxnSpPr/>
          <p:nvPr/>
        </p:nvCxnSpPr>
        <p:spPr>
          <a:xfrm flipV="1">
            <a:off x="10848525"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7" name="直接连接符 146">
            <a:extLst>
              <a:ext uri="{FF2B5EF4-FFF2-40B4-BE49-F238E27FC236}">
                <a16:creationId xmlns:a16="http://schemas.microsoft.com/office/drawing/2014/main" id="{8155924F-5B57-2B37-30B6-9B012A5F288F}"/>
              </a:ext>
            </a:extLst>
          </p:cNvPr>
          <p:cNvCxnSpPr/>
          <p:nvPr/>
        </p:nvCxnSpPr>
        <p:spPr>
          <a:xfrm flipV="1">
            <a:off x="10921631"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8" name="直接连接符 147">
            <a:extLst>
              <a:ext uri="{FF2B5EF4-FFF2-40B4-BE49-F238E27FC236}">
                <a16:creationId xmlns:a16="http://schemas.microsoft.com/office/drawing/2014/main" id="{093A312A-8114-7C43-73A6-1FD39405A96B}"/>
              </a:ext>
            </a:extLst>
          </p:cNvPr>
          <p:cNvCxnSpPr/>
          <p:nvPr/>
        </p:nvCxnSpPr>
        <p:spPr>
          <a:xfrm flipV="1">
            <a:off x="10994738"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9" name="直接连接符 148">
            <a:extLst>
              <a:ext uri="{FF2B5EF4-FFF2-40B4-BE49-F238E27FC236}">
                <a16:creationId xmlns:a16="http://schemas.microsoft.com/office/drawing/2014/main" id="{1168A752-848A-1435-5588-78A9FACDCE5F}"/>
              </a:ext>
            </a:extLst>
          </p:cNvPr>
          <p:cNvCxnSpPr/>
          <p:nvPr/>
        </p:nvCxnSpPr>
        <p:spPr>
          <a:xfrm flipV="1">
            <a:off x="11067844"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0" name="直接连接符 149">
            <a:extLst>
              <a:ext uri="{FF2B5EF4-FFF2-40B4-BE49-F238E27FC236}">
                <a16:creationId xmlns:a16="http://schemas.microsoft.com/office/drawing/2014/main" id="{1EF86F91-A3E9-4C03-921E-76B6E81E3A73}"/>
              </a:ext>
            </a:extLst>
          </p:cNvPr>
          <p:cNvCxnSpPr/>
          <p:nvPr/>
        </p:nvCxnSpPr>
        <p:spPr>
          <a:xfrm flipV="1">
            <a:off x="11140951"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1" name="直接连接符 150">
            <a:extLst>
              <a:ext uri="{FF2B5EF4-FFF2-40B4-BE49-F238E27FC236}">
                <a16:creationId xmlns:a16="http://schemas.microsoft.com/office/drawing/2014/main" id="{7287377E-FA21-D608-A53C-453B91933C46}"/>
              </a:ext>
            </a:extLst>
          </p:cNvPr>
          <p:cNvCxnSpPr/>
          <p:nvPr/>
        </p:nvCxnSpPr>
        <p:spPr>
          <a:xfrm flipV="1">
            <a:off x="11214057" y="6493962"/>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4" name="直接连接符 133">
            <a:extLst>
              <a:ext uri="{FF2B5EF4-FFF2-40B4-BE49-F238E27FC236}">
                <a16:creationId xmlns:a16="http://schemas.microsoft.com/office/drawing/2014/main" id="{63274EF5-A93F-626A-ED94-E56E39BC8C7B}"/>
              </a:ext>
            </a:extLst>
          </p:cNvPr>
          <p:cNvCxnSpPr/>
          <p:nvPr/>
        </p:nvCxnSpPr>
        <p:spPr>
          <a:xfrm flipV="1">
            <a:off x="11287164" y="6493962"/>
            <a:ext cx="137338" cy="87619"/>
          </a:xfrm>
          <a:prstGeom prst="line">
            <a:avLst/>
          </a:prstGeom>
          <a:ln w="19050" cap="rnd">
            <a:solidFill>
              <a:schemeClr val="accent5"/>
            </a:solidFill>
            <a:round/>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C5546508-AB57-C5E7-2DA0-C39FBCD33CA8}"/>
              </a:ext>
            </a:extLst>
          </p:cNvPr>
          <p:cNvGrpSpPr/>
          <p:nvPr/>
        </p:nvGrpSpPr>
        <p:grpSpPr>
          <a:xfrm rot="10800000">
            <a:off x="8484425" y="5804495"/>
            <a:ext cx="441617" cy="206312"/>
            <a:chOff x="19129214" y="-2569947"/>
            <a:chExt cx="958712" cy="423513"/>
          </a:xfrm>
        </p:grpSpPr>
        <p:sp>
          <p:nvSpPr>
            <p:cNvPr id="2" name="等腰三角形 1">
              <a:extLst>
                <a:ext uri="{FF2B5EF4-FFF2-40B4-BE49-F238E27FC236}">
                  <a16:creationId xmlns:a16="http://schemas.microsoft.com/office/drawing/2014/main" id="{35B4EDCF-8202-379A-8ACB-C718362BD533}"/>
                </a:ext>
              </a:extLst>
            </p:cNvPr>
            <p:cNvSpPr/>
            <p:nvPr/>
          </p:nvSpPr>
          <p:spPr>
            <a:xfrm rot="5400000">
              <a:off x="19760681"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2" name="等腰三角形 81">
              <a:extLst>
                <a:ext uri="{FF2B5EF4-FFF2-40B4-BE49-F238E27FC236}">
                  <a16:creationId xmlns:a16="http://schemas.microsoft.com/office/drawing/2014/main" id="{FA5F5DB1-44E0-5D8B-D7D4-3F9B152F8E95}"/>
                </a:ext>
              </a:extLst>
            </p:cNvPr>
            <p:cNvSpPr/>
            <p:nvPr/>
          </p:nvSpPr>
          <p:spPr>
            <a:xfrm rot="5400000">
              <a:off x="19396813"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3" name="等腰三角形 82">
              <a:extLst>
                <a:ext uri="{FF2B5EF4-FFF2-40B4-BE49-F238E27FC236}">
                  <a16:creationId xmlns:a16="http://schemas.microsoft.com/office/drawing/2014/main" id="{0D2CE62F-0019-A04A-8B7C-837B2186BA15}"/>
                </a:ext>
              </a:extLst>
            </p:cNvPr>
            <p:cNvSpPr/>
            <p:nvPr/>
          </p:nvSpPr>
          <p:spPr>
            <a:xfrm rot="5400000">
              <a:off x="19032945"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cxnSp>
        <p:nvCxnSpPr>
          <p:cNvPr id="6" name="直接连接符 5">
            <a:extLst>
              <a:ext uri="{FF2B5EF4-FFF2-40B4-BE49-F238E27FC236}">
                <a16:creationId xmlns:a16="http://schemas.microsoft.com/office/drawing/2014/main" id="{70435FB6-34F3-9CCE-F834-32893FC818A7}"/>
              </a:ext>
            </a:extLst>
          </p:cNvPr>
          <p:cNvCxnSpPr>
            <a:cxnSpLocks/>
            <a:stCxn id="2" idx="3"/>
          </p:cNvCxnSpPr>
          <p:nvPr/>
        </p:nvCxnSpPr>
        <p:spPr>
          <a:xfrm>
            <a:off x="8590821" y="5907651"/>
            <a:ext cx="2825639" cy="0"/>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873F62F1-AEE5-051F-BBCE-D4C15AF5F6A9}"/>
              </a:ext>
            </a:extLst>
          </p:cNvPr>
          <p:cNvGrpSpPr/>
          <p:nvPr/>
        </p:nvGrpSpPr>
        <p:grpSpPr>
          <a:xfrm rot="10800000">
            <a:off x="10832091" y="6044751"/>
            <a:ext cx="589461" cy="141135"/>
            <a:chOff x="19249714" y="-3754229"/>
            <a:chExt cx="1279670" cy="259776"/>
          </a:xfrm>
        </p:grpSpPr>
        <p:sp>
          <p:nvSpPr>
            <p:cNvPr id="8" name="椭圆 7">
              <a:extLst>
                <a:ext uri="{FF2B5EF4-FFF2-40B4-BE49-F238E27FC236}">
                  <a16:creationId xmlns:a16="http://schemas.microsoft.com/office/drawing/2014/main" id="{8A09A464-9F3B-01C2-1AAE-48A0365A183B}"/>
                </a:ext>
              </a:extLst>
            </p:cNvPr>
            <p:cNvSpPr/>
            <p:nvPr/>
          </p:nvSpPr>
          <p:spPr>
            <a:xfrm>
              <a:off x="1924971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90" name="椭圆 89">
              <a:extLst>
                <a:ext uri="{FF2B5EF4-FFF2-40B4-BE49-F238E27FC236}">
                  <a16:creationId xmlns:a16="http://schemas.microsoft.com/office/drawing/2014/main" id="{4E922D2E-1571-127B-AEEA-9864FE35611B}"/>
                </a:ext>
              </a:extLst>
            </p:cNvPr>
            <p:cNvSpPr/>
            <p:nvPr/>
          </p:nvSpPr>
          <p:spPr>
            <a:xfrm>
              <a:off x="19589679"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97" name="椭圆 96">
              <a:extLst>
                <a:ext uri="{FF2B5EF4-FFF2-40B4-BE49-F238E27FC236}">
                  <a16:creationId xmlns:a16="http://schemas.microsoft.com/office/drawing/2014/main" id="{8296E3F3-3AE0-BA0A-D96C-485CE6677434}"/>
                </a:ext>
              </a:extLst>
            </p:cNvPr>
            <p:cNvSpPr/>
            <p:nvPr/>
          </p:nvSpPr>
          <p:spPr>
            <a:xfrm>
              <a:off x="1992964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9" name="椭圆 108">
              <a:extLst>
                <a:ext uri="{FF2B5EF4-FFF2-40B4-BE49-F238E27FC236}">
                  <a16:creationId xmlns:a16="http://schemas.microsoft.com/office/drawing/2014/main" id="{1694AE35-7A6E-3B89-929B-2E29D4C47E61}"/>
                </a:ext>
              </a:extLst>
            </p:cNvPr>
            <p:cNvSpPr/>
            <p:nvPr/>
          </p:nvSpPr>
          <p:spPr>
            <a:xfrm>
              <a:off x="20269608" y="-3754229"/>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10" name="矩形: 圆角 9">
            <a:extLst>
              <a:ext uri="{FF2B5EF4-FFF2-40B4-BE49-F238E27FC236}">
                <a16:creationId xmlns:a16="http://schemas.microsoft.com/office/drawing/2014/main" id="{95E4FC67-97E4-1305-2E92-3225C371F01C}"/>
              </a:ext>
            </a:extLst>
          </p:cNvPr>
          <p:cNvSpPr/>
          <p:nvPr/>
        </p:nvSpPr>
        <p:spPr>
          <a:xfrm rot="10800000">
            <a:off x="9256394" y="5753284"/>
            <a:ext cx="1403736" cy="308734"/>
          </a:xfrm>
          <a:prstGeom prst="roundRect">
            <a:avLst>
              <a:gd name="adj" fmla="val 35918"/>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0974665" y="236838"/>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10246082" y="147440"/>
            <a:ext cx="885994" cy="369332"/>
          </a:xfrm>
          <a:prstGeom prst="rect">
            <a:avLst/>
          </a:prstGeom>
          <a:noFill/>
        </p:spPr>
        <p:txBody>
          <a:bodyPr wrap="square" rtlCol="0">
            <a:noAutofit/>
          </a:bodyPr>
          <a:lstStyle/>
          <a:p>
            <a:pPr algn="ctr"/>
            <a:r>
              <a:rPr lang="en-US" altLang="zh-CN" dirty="0">
                <a:solidFill>
                  <a:schemeClr val="lt1"/>
                </a:solidFill>
                <a:latin typeface="MiSans Light" panose="00000400000000000000" pitchFamily="2" charset="-122"/>
                <a:ea typeface="MiSans Light" panose="00000400000000000000" pitchFamily="2" charset="-122"/>
              </a:rPr>
              <a:t>WIN</a:t>
            </a:r>
            <a:endParaRPr lang="zh-CN" altLang="en-US" dirty="0">
              <a:solidFill>
                <a:schemeClr val="lt1"/>
              </a:solidFill>
              <a:latin typeface="MiSans Light" panose="00000400000000000000" pitchFamily="2" charset="-122"/>
              <a:ea typeface="MiSans Light" panose="00000400000000000000" pitchFamily="2" charset="-122"/>
            </a:endParaRPr>
          </a:p>
        </p:txBody>
      </p:sp>
      <p:sp>
        <p:nvSpPr>
          <p:cNvPr id="314" name="椭圆 313">
            <a:extLst>
              <a:ext uri="{FF2B5EF4-FFF2-40B4-BE49-F238E27FC236}">
                <a16:creationId xmlns:a16="http://schemas.microsoft.com/office/drawing/2014/main" id="{AD6E1D90-4034-53D1-1D5F-6FA7593B21B2}"/>
              </a:ext>
            </a:extLst>
          </p:cNvPr>
          <p:cNvSpPr/>
          <p:nvPr/>
        </p:nvSpPr>
        <p:spPr>
          <a:xfrm rot="5400000">
            <a:off x="11701977" y="5030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01977" y="84299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01977" y="118296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01977" y="152292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2265647" y="1109336"/>
            <a:ext cx="302657" cy="302657"/>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700569" y="1109336"/>
            <a:ext cx="302657" cy="302657"/>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300737" y="1109336"/>
            <a:ext cx="302657" cy="302657"/>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flipH="1">
            <a:off x="1947152" y="522489"/>
            <a:ext cx="1" cy="5813267"/>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sp>
        <p:nvSpPr>
          <p:cNvPr id="69" name="任意多边形: 形状 68">
            <a:extLst>
              <a:ext uri="{FF2B5EF4-FFF2-40B4-BE49-F238E27FC236}">
                <a16:creationId xmlns:a16="http://schemas.microsoft.com/office/drawing/2014/main" id="{771065C2-463E-323B-A71E-DF3AC04DA04A}"/>
              </a:ext>
            </a:extLst>
          </p:cNvPr>
          <p:cNvSpPr/>
          <p:nvPr/>
        </p:nvSpPr>
        <p:spPr>
          <a:xfrm>
            <a:off x="1758760" y="522487"/>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1758760" y="6132280"/>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201" name="任意多边形: 形状 200">
            <a:extLst>
              <a:ext uri="{FF2B5EF4-FFF2-40B4-BE49-F238E27FC236}">
                <a16:creationId xmlns:a16="http://schemas.microsoft.com/office/drawing/2014/main" id="{C30D4780-246B-050C-ECBA-F8009FF812B3}"/>
              </a:ext>
            </a:extLst>
          </p:cNvPr>
          <p:cNvSpPr/>
          <p:nvPr/>
        </p:nvSpPr>
        <p:spPr>
          <a:xfrm rot="5400000">
            <a:off x="11148062" y="620986"/>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pic>
        <p:nvPicPr>
          <p:cNvPr id="110" name="图形 109">
            <a:extLst>
              <a:ext uri="{FF2B5EF4-FFF2-40B4-BE49-F238E27FC236}">
                <a16:creationId xmlns:a16="http://schemas.microsoft.com/office/drawing/2014/main" id="{6C250919-66D6-22B4-A5AB-B089AB5988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5405" y="5642248"/>
            <a:ext cx="550614" cy="552608"/>
          </a:xfrm>
          <a:prstGeom prst="rect">
            <a:avLst/>
          </a:prstGeom>
        </p:spPr>
      </p:pic>
      <p:pic>
        <p:nvPicPr>
          <p:cNvPr id="428" name="图片 427">
            <a:extLst>
              <a:ext uri="{FF2B5EF4-FFF2-40B4-BE49-F238E27FC236}">
                <a16:creationId xmlns:a16="http://schemas.microsoft.com/office/drawing/2014/main" id="{1CAF1A0A-F239-7816-9686-ABD61F467910}"/>
              </a:ext>
            </a:extLst>
          </p:cNvPr>
          <p:cNvPicPr>
            <a:picLocks noChangeAspect="1"/>
          </p:cNvPicPr>
          <p:nvPr/>
        </p:nvPicPr>
        <p:blipFill>
          <a:blip r:embed="rId6"/>
          <a:stretch>
            <a:fillRect/>
          </a:stretch>
        </p:blipFill>
        <p:spPr>
          <a:xfrm flipV="1">
            <a:off x="892759" y="147440"/>
            <a:ext cx="573074" cy="2311628"/>
          </a:xfrm>
          <a:prstGeom prst="rect">
            <a:avLst/>
          </a:prstGeom>
        </p:spPr>
      </p:pic>
      <p:sp>
        <p:nvSpPr>
          <p:cNvPr id="430" name="矩形 429">
            <a:extLst>
              <a:ext uri="{FF2B5EF4-FFF2-40B4-BE49-F238E27FC236}">
                <a16:creationId xmlns:a16="http://schemas.microsoft.com/office/drawing/2014/main" id="{FFF3397F-820A-F22F-D4CF-F0CEFDFF6829}"/>
              </a:ext>
            </a:extLst>
          </p:cNvPr>
          <p:cNvSpPr/>
          <p:nvPr/>
        </p:nvSpPr>
        <p:spPr>
          <a:xfrm>
            <a:off x="967980" y="2548465"/>
            <a:ext cx="763556" cy="739141"/>
          </a:xfrm>
          <a:prstGeom prst="rect">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34" name="任意多边形: 形状 433">
            <a:extLst>
              <a:ext uri="{FF2B5EF4-FFF2-40B4-BE49-F238E27FC236}">
                <a16:creationId xmlns:a16="http://schemas.microsoft.com/office/drawing/2014/main" id="{A2AF8F65-C2D1-DBDC-614C-E2BF296F945F}"/>
              </a:ext>
            </a:extLst>
          </p:cNvPr>
          <p:cNvSpPr/>
          <p:nvPr/>
        </p:nvSpPr>
        <p:spPr>
          <a:xfrm rot="10800000">
            <a:off x="952971" y="4263951"/>
            <a:ext cx="24920" cy="183442"/>
          </a:xfrm>
          <a:custGeom>
            <a:avLst/>
            <a:gdLst>
              <a:gd name="connsiteX0" fmla="*/ -3262 w 88153"/>
              <a:gd name="connsiteY0" fmla="*/ -3848 h 838810"/>
              <a:gd name="connsiteX1" fmla="*/ 84891 w 88153"/>
              <a:gd name="connsiteY1" fmla="*/ -3848 h 838810"/>
              <a:gd name="connsiteX2" fmla="*/ 84891 w 88153"/>
              <a:gd name="connsiteY2" fmla="*/ 834965 h 838810"/>
              <a:gd name="connsiteX3" fmla="*/ -3262 w 88153"/>
              <a:gd name="connsiteY3" fmla="*/ 834965 h 838810"/>
            </a:gdLst>
            <a:ahLst/>
            <a:cxnLst>
              <a:cxn ang="0">
                <a:pos x="connsiteX0" y="connsiteY0"/>
              </a:cxn>
              <a:cxn ang="0">
                <a:pos x="connsiteX1" y="connsiteY1"/>
              </a:cxn>
              <a:cxn ang="0">
                <a:pos x="connsiteX2" y="connsiteY2"/>
              </a:cxn>
              <a:cxn ang="0">
                <a:pos x="connsiteX3" y="connsiteY3"/>
              </a:cxn>
            </a:cxnLst>
            <a:rect l="l" t="t" r="r" b="b"/>
            <a:pathLst>
              <a:path w="88153" h="838810">
                <a:moveTo>
                  <a:pt x="-3262" y="-3848"/>
                </a:moveTo>
                <a:lnTo>
                  <a:pt x="84891" y="-3848"/>
                </a:lnTo>
                <a:lnTo>
                  <a:pt x="84891" y="834965"/>
                </a:lnTo>
                <a:lnTo>
                  <a:pt x="-3262" y="834965"/>
                </a:lnTo>
                <a:close/>
              </a:path>
            </a:pathLst>
          </a:custGeom>
          <a:solidFill>
            <a:schemeClr val="accent6"/>
          </a:solidFill>
          <a:ln w="732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35" name="任意多边形: 形状 434">
            <a:extLst>
              <a:ext uri="{FF2B5EF4-FFF2-40B4-BE49-F238E27FC236}">
                <a16:creationId xmlns:a16="http://schemas.microsoft.com/office/drawing/2014/main" id="{E5A5840A-1D08-F4CD-EF7C-8B4553FB2C8D}"/>
              </a:ext>
            </a:extLst>
          </p:cNvPr>
          <p:cNvSpPr/>
          <p:nvPr/>
        </p:nvSpPr>
        <p:spPr>
          <a:xfrm rot="5400000">
            <a:off x="1030394" y="4186508"/>
            <a:ext cx="25352" cy="180239"/>
          </a:xfrm>
          <a:custGeom>
            <a:avLst/>
            <a:gdLst>
              <a:gd name="connsiteX0" fmla="*/ 0 w 115925"/>
              <a:gd name="connsiteY0" fmla="*/ 0 h 637589"/>
              <a:gd name="connsiteX1" fmla="*/ 115926 w 115925"/>
              <a:gd name="connsiteY1" fmla="*/ 0 h 637589"/>
              <a:gd name="connsiteX2" fmla="*/ 115926 w 115925"/>
              <a:gd name="connsiteY2" fmla="*/ 637590 h 637589"/>
              <a:gd name="connsiteX3" fmla="*/ 0 w 115925"/>
              <a:gd name="connsiteY3" fmla="*/ 637590 h 637589"/>
            </a:gdLst>
            <a:ahLst/>
            <a:cxnLst>
              <a:cxn ang="0">
                <a:pos x="connsiteX0" y="connsiteY0"/>
              </a:cxn>
              <a:cxn ang="0">
                <a:pos x="connsiteX1" y="connsiteY1"/>
              </a:cxn>
              <a:cxn ang="0">
                <a:pos x="connsiteX2" y="connsiteY2"/>
              </a:cxn>
              <a:cxn ang="0">
                <a:pos x="connsiteX3" y="connsiteY3"/>
              </a:cxn>
            </a:cxnLst>
            <a:rect l="l" t="t" r="r" b="b"/>
            <a:pathLst>
              <a:path w="115925" h="637589">
                <a:moveTo>
                  <a:pt x="0" y="0"/>
                </a:moveTo>
                <a:lnTo>
                  <a:pt x="115926" y="0"/>
                </a:lnTo>
                <a:lnTo>
                  <a:pt x="115926" y="637590"/>
                </a:lnTo>
                <a:lnTo>
                  <a:pt x="0" y="637590"/>
                </a:lnTo>
                <a:close/>
              </a:path>
            </a:pathLst>
          </a:custGeom>
          <a:solidFill>
            <a:schemeClr val="accent6"/>
          </a:solidFill>
          <a:ln w="732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36" name="任意多边形: 形状 435">
            <a:extLst>
              <a:ext uri="{FF2B5EF4-FFF2-40B4-BE49-F238E27FC236}">
                <a16:creationId xmlns:a16="http://schemas.microsoft.com/office/drawing/2014/main" id="{9632E8F6-C93A-3A9B-E811-C45B3D74B164}"/>
              </a:ext>
            </a:extLst>
          </p:cNvPr>
          <p:cNvSpPr/>
          <p:nvPr/>
        </p:nvSpPr>
        <p:spPr>
          <a:xfrm rot="10800000">
            <a:off x="952951" y="5090925"/>
            <a:ext cx="24920" cy="183442"/>
          </a:xfrm>
          <a:custGeom>
            <a:avLst/>
            <a:gdLst>
              <a:gd name="connsiteX0" fmla="*/ -3262 w 88153"/>
              <a:gd name="connsiteY0" fmla="*/ -3847 h 838810"/>
              <a:gd name="connsiteX1" fmla="*/ 84892 w 88153"/>
              <a:gd name="connsiteY1" fmla="*/ -3847 h 838810"/>
              <a:gd name="connsiteX2" fmla="*/ 84892 w 88153"/>
              <a:gd name="connsiteY2" fmla="*/ 834965 h 838810"/>
              <a:gd name="connsiteX3" fmla="*/ -3262 w 88153"/>
              <a:gd name="connsiteY3" fmla="*/ 834965 h 838810"/>
            </a:gdLst>
            <a:ahLst/>
            <a:cxnLst>
              <a:cxn ang="0">
                <a:pos x="connsiteX0" y="connsiteY0"/>
              </a:cxn>
              <a:cxn ang="0">
                <a:pos x="connsiteX1" y="connsiteY1"/>
              </a:cxn>
              <a:cxn ang="0">
                <a:pos x="connsiteX2" y="connsiteY2"/>
              </a:cxn>
              <a:cxn ang="0">
                <a:pos x="connsiteX3" y="connsiteY3"/>
              </a:cxn>
            </a:cxnLst>
            <a:rect l="l" t="t" r="r" b="b"/>
            <a:pathLst>
              <a:path w="88153" h="838810">
                <a:moveTo>
                  <a:pt x="-3262" y="-3847"/>
                </a:moveTo>
                <a:lnTo>
                  <a:pt x="84892" y="-3847"/>
                </a:lnTo>
                <a:lnTo>
                  <a:pt x="84892" y="834965"/>
                </a:lnTo>
                <a:lnTo>
                  <a:pt x="-3262" y="834965"/>
                </a:lnTo>
                <a:close/>
              </a:path>
            </a:pathLst>
          </a:custGeom>
          <a:solidFill>
            <a:schemeClr val="accent6"/>
          </a:solidFill>
          <a:ln w="732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37" name="任意多边形: 形状 436">
            <a:extLst>
              <a:ext uri="{FF2B5EF4-FFF2-40B4-BE49-F238E27FC236}">
                <a16:creationId xmlns:a16="http://schemas.microsoft.com/office/drawing/2014/main" id="{F270B42B-6CF5-1E4B-D809-AD7602032EE2}"/>
              </a:ext>
            </a:extLst>
          </p:cNvPr>
          <p:cNvSpPr/>
          <p:nvPr/>
        </p:nvSpPr>
        <p:spPr>
          <a:xfrm rot="16200000">
            <a:off x="1030415" y="5171588"/>
            <a:ext cx="25352" cy="180239"/>
          </a:xfrm>
          <a:custGeom>
            <a:avLst/>
            <a:gdLst>
              <a:gd name="connsiteX0" fmla="*/ -3262 w 115925"/>
              <a:gd name="connsiteY0" fmla="*/ -3849 h 637589"/>
              <a:gd name="connsiteX1" fmla="*/ 112664 w 115925"/>
              <a:gd name="connsiteY1" fmla="*/ -3849 h 637589"/>
              <a:gd name="connsiteX2" fmla="*/ 112664 w 115925"/>
              <a:gd name="connsiteY2" fmla="*/ 633739 h 637589"/>
              <a:gd name="connsiteX3" fmla="*/ -3262 w 115925"/>
              <a:gd name="connsiteY3" fmla="*/ 633739 h 637589"/>
            </a:gdLst>
            <a:ahLst/>
            <a:cxnLst>
              <a:cxn ang="0">
                <a:pos x="connsiteX0" y="connsiteY0"/>
              </a:cxn>
              <a:cxn ang="0">
                <a:pos x="connsiteX1" y="connsiteY1"/>
              </a:cxn>
              <a:cxn ang="0">
                <a:pos x="connsiteX2" y="connsiteY2"/>
              </a:cxn>
              <a:cxn ang="0">
                <a:pos x="connsiteX3" y="connsiteY3"/>
              </a:cxn>
            </a:cxnLst>
            <a:rect l="l" t="t" r="r" b="b"/>
            <a:pathLst>
              <a:path w="115925" h="637589">
                <a:moveTo>
                  <a:pt x="-3262" y="-3849"/>
                </a:moveTo>
                <a:lnTo>
                  <a:pt x="112664" y="-3849"/>
                </a:lnTo>
                <a:lnTo>
                  <a:pt x="112664" y="633739"/>
                </a:lnTo>
                <a:lnTo>
                  <a:pt x="-3262" y="633739"/>
                </a:lnTo>
                <a:close/>
              </a:path>
            </a:pathLst>
          </a:custGeom>
          <a:solidFill>
            <a:schemeClr val="accent6"/>
          </a:solidFill>
          <a:ln w="732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38" name="任意多边形: 形状 437">
            <a:extLst>
              <a:ext uri="{FF2B5EF4-FFF2-40B4-BE49-F238E27FC236}">
                <a16:creationId xmlns:a16="http://schemas.microsoft.com/office/drawing/2014/main" id="{E2A6976A-80C6-3660-61C2-E1EC66BC3616}"/>
              </a:ext>
            </a:extLst>
          </p:cNvPr>
          <p:cNvSpPr/>
          <p:nvPr/>
        </p:nvSpPr>
        <p:spPr>
          <a:xfrm>
            <a:off x="1710499" y="5090925"/>
            <a:ext cx="24920" cy="183442"/>
          </a:xfrm>
          <a:custGeom>
            <a:avLst/>
            <a:gdLst>
              <a:gd name="connsiteX0" fmla="*/ -3262 w 88153"/>
              <a:gd name="connsiteY0" fmla="*/ -3847 h 838810"/>
              <a:gd name="connsiteX1" fmla="*/ 84892 w 88153"/>
              <a:gd name="connsiteY1" fmla="*/ -3847 h 838810"/>
              <a:gd name="connsiteX2" fmla="*/ 84892 w 88153"/>
              <a:gd name="connsiteY2" fmla="*/ 834963 h 838810"/>
              <a:gd name="connsiteX3" fmla="*/ -3262 w 88153"/>
              <a:gd name="connsiteY3" fmla="*/ 834963 h 838810"/>
            </a:gdLst>
            <a:ahLst/>
            <a:cxnLst>
              <a:cxn ang="0">
                <a:pos x="connsiteX0" y="connsiteY0"/>
              </a:cxn>
              <a:cxn ang="0">
                <a:pos x="connsiteX1" y="connsiteY1"/>
              </a:cxn>
              <a:cxn ang="0">
                <a:pos x="connsiteX2" y="connsiteY2"/>
              </a:cxn>
              <a:cxn ang="0">
                <a:pos x="connsiteX3" y="connsiteY3"/>
              </a:cxn>
            </a:cxnLst>
            <a:rect l="l" t="t" r="r" b="b"/>
            <a:pathLst>
              <a:path w="88153" h="838810">
                <a:moveTo>
                  <a:pt x="-3262" y="-3847"/>
                </a:moveTo>
                <a:lnTo>
                  <a:pt x="84892" y="-3847"/>
                </a:lnTo>
                <a:lnTo>
                  <a:pt x="84892" y="834963"/>
                </a:lnTo>
                <a:lnTo>
                  <a:pt x="-3262" y="834963"/>
                </a:lnTo>
                <a:close/>
              </a:path>
            </a:pathLst>
          </a:custGeom>
          <a:solidFill>
            <a:schemeClr val="accent6"/>
          </a:solidFill>
          <a:ln w="732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39" name="任意多边形: 形状 438">
            <a:extLst>
              <a:ext uri="{FF2B5EF4-FFF2-40B4-BE49-F238E27FC236}">
                <a16:creationId xmlns:a16="http://schemas.microsoft.com/office/drawing/2014/main" id="{B563DBBF-C923-536F-31F4-D01B490FFE41}"/>
              </a:ext>
            </a:extLst>
          </p:cNvPr>
          <p:cNvSpPr/>
          <p:nvPr/>
        </p:nvSpPr>
        <p:spPr>
          <a:xfrm rot="16200000">
            <a:off x="1632623" y="5171588"/>
            <a:ext cx="25352" cy="180239"/>
          </a:xfrm>
          <a:custGeom>
            <a:avLst/>
            <a:gdLst>
              <a:gd name="connsiteX0" fmla="*/ -3262 w 115925"/>
              <a:gd name="connsiteY0" fmla="*/ -3848 h 637589"/>
              <a:gd name="connsiteX1" fmla="*/ 112664 w 115925"/>
              <a:gd name="connsiteY1" fmla="*/ -3848 h 637589"/>
              <a:gd name="connsiteX2" fmla="*/ 112664 w 115925"/>
              <a:gd name="connsiteY2" fmla="*/ 633742 h 637589"/>
              <a:gd name="connsiteX3" fmla="*/ -3262 w 115925"/>
              <a:gd name="connsiteY3" fmla="*/ 633742 h 637589"/>
            </a:gdLst>
            <a:ahLst/>
            <a:cxnLst>
              <a:cxn ang="0">
                <a:pos x="connsiteX0" y="connsiteY0"/>
              </a:cxn>
              <a:cxn ang="0">
                <a:pos x="connsiteX1" y="connsiteY1"/>
              </a:cxn>
              <a:cxn ang="0">
                <a:pos x="connsiteX2" y="connsiteY2"/>
              </a:cxn>
              <a:cxn ang="0">
                <a:pos x="connsiteX3" y="connsiteY3"/>
              </a:cxn>
            </a:cxnLst>
            <a:rect l="l" t="t" r="r" b="b"/>
            <a:pathLst>
              <a:path w="115925" h="637589">
                <a:moveTo>
                  <a:pt x="-3262" y="-3848"/>
                </a:moveTo>
                <a:lnTo>
                  <a:pt x="112664" y="-3848"/>
                </a:lnTo>
                <a:lnTo>
                  <a:pt x="112664" y="633742"/>
                </a:lnTo>
                <a:lnTo>
                  <a:pt x="-3262" y="633742"/>
                </a:lnTo>
                <a:close/>
              </a:path>
            </a:pathLst>
          </a:custGeom>
          <a:solidFill>
            <a:schemeClr val="accent6"/>
          </a:solidFill>
          <a:ln w="732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40" name="任意多边形: 形状 439">
            <a:extLst>
              <a:ext uri="{FF2B5EF4-FFF2-40B4-BE49-F238E27FC236}">
                <a16:creationId xmlns:a16="http://schemas.microsoft.com/office/drawing/2014/main" id="{765DABAA-0753-1903-1507-8C2546458034}"/>
              </a:ext>
            </a:extLst>
          </p:cNvPr>
          <p:cNvSpPr/>
          <p:nvPr/>
        </p:nvSpPr>
        <p:spPr>
          <a:xfrm>
            <a:off x="1710499" y="4263951"/>
            <a:ext cx="24920" cy="183442"/>
          </a:xfrm>
          <a:custGeom>
            <a:avLst/>
            <a:gdLst>
              <a:gd name="connsiteX0" fmla="*/ -3262 w 88153"/>
              <a:gd name="connsiteY0" fmla="*/ -3847 h 838810"/>
              <a:gd name="connsiteX1" fmla="*/ 84891 w 88153"/>
              <a:gd name="connsiteY1" fmla="*/ -3847 h 838810"/>
              <a:gd name="connsiteX2" fmla="*/ 84891 w 88153"/>
              <a:gd name="connsiteY2" fmla="*/ 834963 h 838810"/>
              <a:gd name="connsiteX3" fmla="*/ -3262 w 88153"/>
              <a:gd name="connsiteY3" fmla="*/ 834963 h 838810"/>
            </a:gdLst>
            <a:ahLst/>
            <a:cxnLst>
              <a:cxn ang="0">
                <a:pos x="connsiteX0" y="connsiteY0"/>
              </a:cxn>
              <a:cxn ang="0">
                <a:pos x="connsiteX1" y="connsiteY1"/>
              </a:cxn>
              <a:cxn ang="0">
                <a:pos x="connsiteX2" y="connsiteY2"/>
              </a:cxn>
              <a:cxn ang="0">
                <a:pos x="connsiteX3" y="connsiteY3"/>
              </a:cxn>
            </a:cxnLst>
            <a:rect l="l" t="t" r="r" b="b"/>
            <a:pathLst>
              <a:path w="88153" h="838810">
                <a:moveTo>
                  <a:pt x="-3262" y="-3847"/>
                </a:moveTo>
                <a:lnTo>
                  <a:pt x="84891" y="-3847"/>
                </a:lnTo>
                <a:lnTo>
                  <a:pt x="84891" y="834963"/>
                </a:lnTo>
                <a:lnTo>
                  <a:pt x="-3262" y="834963"/>
                </a:lnTo>
                <a:close/>
              </a:path>
            </a:pathLst>
          </a:custGeom>
          <a:solidFill>
            <a:schemeClr val="accent6"/>
          </a:solidFill>
          <a:ln w="732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41" name="任意多边形: 形状 440">
            <a:extLst>
              <a:ext uri="{FF2B5EF4-FFF2-40B4-BE49-F238E27FC236}">
                <a16:creationId xmlns:a16="http://schemas.microsoft.com/office/drawing/2014/main" id="{F29A5176-80EC-95EB-C72C-D70CC5290F48}"/>
              </a:ext>
            </a:extLst>
          </p:cNvPr>
          <p:cNvSpPr/>
          <p:nvPr/>
        </p:nvSpPr>
        <p:spPr>
          <a:xfrm rot="5400000">
            <a:off x="1632623" y="4186508"/>
            <a:ext cx="25352" cy="180239"/>
          </a:xfrm>
          <a:custGeom>
            <a:avLst/>
            <a:gdLst>
              <a:gd name="connsiteX0" fmla="*/ 0 w 115925"/>
              <a:gd name="connsiteY0" fmla="*/ 0 h 637589"/>
              <a:gd name="connsiteX1" fmla="*/ 115926 w 115925"/>
              <a:gd name="connsiteY1" fmla="*/ 0 h 637589"/>
              <a:gd name="connsiteX2" fmla="*/ 115926 w 115925"/>
              <a:gd name="connsiteY2" fmla="*/ 637590 h 637589"/>
              <a:gd name="connsiteX3" fmla="*/ 0 w 115925"/>
              <a:gd name="connsiteY3" fmla="*/ 637590 h 637589"/>
            </a:gdLst>
            <a:ahLst/>
            <a:cxnLst>
              <a:cxn ang="0">
                <a:pos x="connsiteX0" y="connsiteY0"/>
              </a:cxn>
              <a:cxn ang="0">
                <a:pos x="connsiteX1" y="connsiteY1"/>
              </a:cxn>
              <a:cxn ang="0">
                <a:pos x="connsiteX2" y="connsiteY2"/>
              </a:cxn>
              <a:cxn ang="0">
                <a:pos x="connsiteX3" y="connsiteY3"/>
              </a:cxn>
            </a:cxnLst>
            <a:rect l="l" t="t" r="r" b="b"/>
            <a:pathLst>
              <a:path w="115925" h="637589">
                <a:moveTo>
                  <a:pt x="0" y="0"/>
                </a:moveTo>
                <a:lnTo>
                  <a:pt x="115926" y="0"/>
                </a:lnTo>
                <a:lnTo>
                  <a:pt x="115926" y="637590"/>
                </a:lnTo>
                <a:lnTo>
                  <a:pt x="0" y="637590"/>
                </a:lnTo>
                <a:close/>
              </a:path>
            </a:pathLst>
          </a:custGeom>
          <a:solidFill>
            <a:schemeClr val="accent6"/>
          </a:solidFill>
          <a:ln w="732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 name="文本框 16">
            <a:extLst>
              <a:ext uri="{FF2B5EF4-FFF2-40B4-BE49-F238E27FC236}">
                <a16:creationId xmlns:a16="http://schemas.microsoft.com/office/drawing/2014/main" id="{F2498AF1-6497-2D99-AC59-EA7F35B17885}"/>
              </a:ext>
            </a:extLst>
          </p:cNvPr>
          <p:cNvSpPr txBox="1"/>
          <p:nvPr/>
        </p:nvSpPr>
        <p:spPr>
          <a:xfrm>
            <a:off x="6717481" y="1588446"/>
            <a:ext cx="4597109" cy="597087"/>
          </a:xfrm>
          <a:prstGeom prst="rect">
            <a:avLst/>
          </a:prstGeom>
          <a:noFill/>
        </p:spPr>
        <p:txBody>
          <a:bodyPr wrap="square" lIns="0" tIns="0" rIns="0" bIns="0" rtlCol="0">
            <a:noAutofit/>
          </a:bodyPr>
          <a:lstStyle/>
          <a:p>
            <a:pPr algn="r">
              <a:lnSpc>
                <a:spcPct val="70000"/>
              </a:lnSpc>
            </a:pPr>
            <a:r>
              <a:rPr lang="en-US" altLang="zh-CN" sz="5400" dirty="0">
                <a:ln>
                  <a:solidFill>
                    <a:schemeClr val="bg1">
                      <a:alpha val="23000"/>
                    </a:schemeClr>
                  </a:solidFill>
                </a:ln>
                <a:solidFill>
                  <a:schemeClr val="bg1"/>
                </a:solidFill>
                <a:latin typeface="Salvaje Display" panose="00000500000000000000" pitchFamily="50" charset="0"/>
                <a:ea typeface="MiSans Heavy" panose="00000A00000000000000" pitchFamily="2" charset="-122"/>
              </a:rPr>
              <a:t>CONTENTS </a:t>
            </a:r>
            <a:endParaRPr lang="zh-CN" altLang="en-US" sz="5400" dirty="0">
              <a:ln>
                <a:solidFill>
                  <a:schemeClr val="bg1">
                    <a:alpha val="23000"/>
                  </a:schemeClr>
                </a:solidFill>
              </a:ln>
              <a:solidFill>
                <a:schemeClr val="bg1"/>
              </a:solidFill>
              <a:latin typeface="Salvaje Display" panose="00000500000000000000" pitchFamily="50" charset="0"/>
              <a:ea typeface="MiSans Heavy" panose="00000A00000000000000" pitchFamily="2" charset="-122"/>
            </a:endParaRPr>
          </a:p>
        </p:txBody>
      </p:sp>
      <p:sp>
        <p:nvSpPr>
          <p:cNvPr id="461" name="平行四边形 460">
            <a:extLst>
              <a:ext uri="{FF2B5EF4-FFF2-40B4-BE49-F238E27FC236}">
                <a16:creationId xmlns:a16="http://schemas.microsoft.com/office/drawing/2014/main" id="{272D82A3-6897-C4E5-20EF-0287B6761DCF}"/>
              </a:ext>
            </a:extLst>
          </p:cNvPr>
          <p:cNvSpPr/>
          <p:nvPr/>
        </p:nvSpPr>
        <p:spPr>
          <a:xfrm rot="5400000">
            <a:off x="1004913" y="1695982"/>
            <a:ext cx="949804" cy="24500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65" name="矩形: 圆角 464">
            <a:extLst>
              <a:ext uri="{FF2B5EF4-FFF2-40B4-BE49-F238E27FC236}">
                <a16:creationId xmlns:a16="http://schemas.microsoft.com/office/drawing/2014/main" id="{9D246A61-8967-9FF5-33EA-37DD361734E5}"/>
              </a:ext>
            </a:extLst>
          </p:cNvPr>
          <p:cNvSpPr/>
          <p:nvPr/>
        </p:nvSpPr>
        <p:spPr>
          <a:xfrm rot="10800000">
            <a:off x="1427540" y="6139289"/>
            <a:ext cx="425239" cy="3918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66" name="矩形: 圆角 465">
            <a:extLst>
              <a:ext uri="{FF2B5EF4-FFF2-40B4-BE49-F238E27FC236}">
                <a16:creationId xmlns:a16="http://schemas.microsoft.com/office/drawing/2014/main" id="{740409D9-C27C-051D-984C-1A43EED90ADA}"/>
              </a:ext>
            </a:extLst>
          </p:cNvPr>
          <p:cNvSpPr/>
          <p:nvPr/>
        </p:nvSpPr>
        <p:spPr>
          <a:xfrm rot="10800000">
            <a:off x="1249609" y="6200128"/>
            <a:ext cx="603170" cy="39186"/>
          </a:xfrm>
          <a:prstGeom prst="roundRect">
            <a:avLst>
              <a:gd name="adj" fmla="val 50000"/>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70" name="矩形 469">
            <a:extLst>
              <a:ext uri="{FF2B5EF4-FFF2-40B4-BE49-F238E27FC236}">
                <a16:creationId xmlns:a16="http://schemas.microsoft.com/office/drawing/2014/main" id="{EC9B5046-C930-7BB6-EC31-84C728FC8B83}"/>
              </a:ext>
            </a:extLst>
          </p:cNvPr>
          <p:cNvSpPr/>
          <p:nvPr/>
        </p:nvSpPr>
        <p:spPr>
          <a:xfrm>
            <a:off x="1741410" y="5653256"/>
            <a:ext cx="100026" cy="10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71" name="矩形 470">
            <a:extLst>
              <a:ext uri="{FF2B5EF4-FFF2-40B4-BE49-F238E27FC236}">
                <a16:creationId xmlns:a16="http://schemas.microsoft.com/office/drawing/2014/main" id="{353A36D6-B4B0-9F70-2E1C-E3BBBDF54239}"/>
              </a:ext>
            </a:extLst>
          </p:cNvPr>
          <p:cNvSpPr/>
          <p:nvPr/>
        </p:nvSpPr>
        <p:spPr>
          <a:xfrm>
            <a:off x="1638781" y="5653256"/>
            <a:ext cx="100026" cy="100026"/>
          </a:xfrm>
          <a:prstGeom prst="rect">
            <a:avLst/>
          </a:prstGeom>
          <a:pattFill prst="dk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72" name="文本框 471">
            <a:extLst>
              <a:ext uri="{FF2B5EF4-FFF2-40B4-BE49-F238E27FC236}">
                <a16:creationId xmlns:a16="http://schemas.microsoft.com/office/drawing/2014/main" id="{F46ADFC5-6B6E-0F5F-584C-75C8ADC4A13B}"/>
              </a:ext>
            </a:extLst>
          </p:cNvPr>
          <p:cNvSpPr txBox="1"/>
          <p:nvPr/>
        </p:nvSpPr>
        <p:spPr>
          <a:xfrm>
            <a:off x="757338" y="5790183"/>
            <a:ext cx="1166052" cy="323165"/>
          </a:xfrm>
          <a:prstGeom prst="rect">
            <a:avLst/>
          </a:prstGeom>
          <a:noFill/>
        </p:spPr>
        <p:txBody>
          <a:bodyPr wrap="square" rtlCol="0">
            <a:noAutofit/>
          </a:bodyPr>
          <a:lstStyle/>
          <a:p>
            <a:pPr algn="r"/>
            <a:r>
              <a:rPr lang="en-US" altLang="zh-CN" sz="500" dirty="0">
                <a:latin typeface="MiSans" panose="00000500000000000000" pitchFamily="2" charset="-122"/>
                <a:ea typeface="MiSans" panose="00000500000000000000" pitchFamily="2" charset="-122"/>
              </a:rPr>
              <a:t>INTRO </a:t>
            </a:r>
          </a:p>
          <a:p>
            <a:pPr algn="r"/>
            <a:r>
              <a:rPr lang="en-US" altLang="zh-CN" sz="500" dirty="0">
                <a:latin typeface="MiSans" panose="00000500000000000000" pitchFamily="2" charset="-122"/>
                <a:ea typeface="MiSans" panose="00000500000000000000" pitchFamily="2" charset="-122"/>
              </a:rPr>
              <a:t>FASHION</a:t>
            </a:r>
          </a:p>
          <a:p>
            <a:pPr algn="r"/>
            <a:r>
              <a:rPr lang="en-US" altLang="zh-CN" sz="500" dirty="0">
                <a:latin typeface="MiSans" panose="00000500000000000000" pitchFamily="2" charset="-122"/>
                <a:ea typeface="MiSans" panose="00000500000000000000" pitchFamily="2" charset="-122"/>
              </a:rPr>
              <a:t>ACID</a:t>
            </a:r>
            <a:endParaRPr lang="zh-CN" altLang="en-US" sz="500" dirty="0">
              <a:latin typeface="MiSans" panose="00000500000000000000" pitchFamily="2" charset="-122"/>
              <a:ea typeface="MiSans" panose="00000500000000000000" pitchFamily="2" charset="-122"/>
            </a:endParaRPr>
          </a:p>
        </p:txBody>
      </p:sp>
      <p:pic>
        <p:nvPicPr>
          <p:cNvPr id="474" name="图形 473">
            <a:extLst>
              <a:ext uri="{FF2B5EF4-FFF2-40B4-BE49-F238E27FC236}">
                <a16:creationId xmlns:a16="http://schemas.microsoft.com/office/drawing/2014/main" id="{3BE11134-F59D-AD97-C0FF-52252CB48D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7121" y="4396304"/>
            <a:ext cx="614126" cy="745724"/>
          </a:xfrm>
          <a:prstGeom prst="rect">
            <a:avLst/>
          </a:prstGeom>
        </p:spPr>
      </p:pic>
      <p:sp>
        <p:nvSpPr>
          <p:cNvPr id="475" name="矩形 474">
            <a:extLst>
              <a:ext uri="{FF2B5EF4-FFF2-40B4-BE49-F238E27FC236}">
                <a16:creationId xmlns:a16="http://schemas.microsoft.com/office/drawing/2014/main" id="{682C42C2-7235-AE52-F350-E1721FC704F0}"/>
              </a:ext>
            </a:extLst>
          </p:cNvPr>
          <p:cNvSpPr/>
          <p:nvPr/>
        </p:nvSpPr>
        <p:spPr>
          <a:xfrm>
            <a:off x="946180" y="3931138"/>
            <a:ext cx="810246" cy="2594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76" name="文本框 475">
            <a:extLst>
              <a:ext uri="{FF2B5EF4-FFF2-40B4-BE49-F238E27FC236}">
                <a16:creationId xmlns:a16="http://schemas.microsoft.com/office/drawing/2014/main" id="{C61D673C-6D72-DD8C-90A8-74D7B5439EC9}"/>
              </a:ext>
            </a:extLst>
          </p:cNvPr>
          <p:cNvSpPr txBox="1"/>
          <p:nvPr/>
        </p:nvSpPr>
        <p:spPr>
          <a:xfrm>
            <a:off x="892759" y="3861548"/>
            <a:ext cx="938077" cy="430887"/>
          </a:xfrm>
          <a:prstGeom prst="rect">
            <a:avLst/>
          </a:prstGeom>
          <a:noFill/>
        </p:spPr>
        <p:txBody>
          <a:bodyPr wrap="none" rtlCol="0">
            <a:noAutofit/>
          </a:bodyPr>
          <a:lstStyle/>
          <a:p>
            <a:pPr algn="ctr"/>
            <a:r>
              <a:rPr lang="en-US" altLang="zh-CN" sz="2200" dirty="0">
                <a:latin typeface="MiSans Heavy" panose="00000A00000000000000" pitchFamily="2" charset="-122"/>
                <a:ea typeface="MiSans Heavy" panose="00000A00000000000000" pitchFamily="2" charset="-122"/>
              </a:rPr>
              <a:t>2046</a:t>
            </a:r>
            <a:endParaRPr lang="zh-CN" altLang="en-US" sz="2200" dirty="0">
              <a:latin typeface="MiSans Heavy" panose="00000A00000000000000" pitchFamily="2" charset="-122"/>
              <a:ea typeface="MiSans Heavy" panose="00000A00000000000000" pitchFamily="2" charset="-122"/>
            </a:endParaRPr>
          </a:p>
        </p:txBody>
      </p:sp>
      <p:pic>
        <p:nvPicPr>
          <p:cNvPr id="478" name="图形 477">
            <a:extLst>
              <a:ext uri="{FF2B5EF4-FFF2-40B4-BE49-F238E27FC236}">
                <a16:creationId xmlns:a16="http://schemas.microsoft.com/office/drawing/2014/main" id="{2EB7ECDC-2B00-5016-3051-FB5C8EE17F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594" y="2585645"/>
            <a:ext cx="672751" cy="662559"/>
          </a:xfrm>
          <a:prstGeom prst="rect">
            <a:avLst/>
          </a:prstGeom>
        </p:spPr>
      </p:pic>
      <p:sp>
        <p:nvSpPr>
          <p:cNvPr id="480" name="文本框 479">
            <a:extLst>
              <a:ext uri="{FF2B5EF4-FFF2-40B4-BE49-F238E27FC236}">
                <a16:creationId xmlns:a16="http://schemas.microsoft.com/office/drawing/2014/main" id="{CE0363EF-7EB9-C93A-D3E2-DE35587B03F6}"/>
              </a:ext>
            </a:extLst>
          </p:cNvPr>
          <p:cNvSpPr txBox="1"/>
          <p:nvPr/>
        </p:nvSpPr>
        <p:spPr>
          <a:xfrm>
            <a:off x="871821" y="3380220"/>
            <a:ext cx="1166052" cy="461665"/>
          </a:xfrm>
          <a:prstGeom prst="rect">
            <a:avLst/>
          </a:prstGeom>
          <a:noFill/>
        </p:spPr>
        <p:txBody>
          <a:bodyPr wrap="square" rtlCol="0">
            <a:noAutofit/>
          </a:bodyPr>
          <a:lstStyle/>
          <a:p>
            <a:r>
              <a:rPr lang="en-US" altLang="zh-CN" sz="600" dirty="0">
                <a:solidFill>
                  <a:schemeClr val="accent6"/>
                </a:solidFill>
                <a:latin typeface="MiSans" panose="00000500000000000000" pitchFamily="2" charset="-122"/>
                <a:ea typeface="MiSans" panose="00000500000000000000" pitchFamily="2" charset="-122"/>
                <a:cs typeface="OPPOSans B" panose="00020600040101010101" pitchFamily="18" charset="-122"/>
              </a:rPr>
              <a:t>INTRO </a:t>
            </a:r>
          </a:p>
          <a:p>
            <a:r>
              <a:rPr lang="en-US" altLang="zh-CN" sz="600" dirty="0">
                <a:solidFill>
                  <a:schemeClr val="accent6"/>
                </a:solidFill>
                <a:latin typeface="MiSans" panose="00000500000000000000" pitchFamily="2" charset="-122"/>
                <a:ea typeface="MiSans" panose="00000500000000000000" pitchFamily="2" charset="-122"/>
                <a:cs typeface="OPPOSans B" panose="00020600040101010101" pitchFamily="18" charset="-122"/>
              </a:rPr>
              <a:t>FASHION</a:t>
            </a:r>
          </a:p>
          <a:p>
            <a:r>
              <a:rPr lang="en-US" altLang="zh-CN" sz="600" dirty="0">
                <a:solidFill>
                  <a:schemeClr val="accent6"/>
                </a:solidFill>
                <a:latin typeface="MiSans" panose="00000500000000000000" pitchFamily="2" charset="-122"/>
                <a:ea typeface="MiSans" panose="00000500000000000000" pitchFamily="2" charset="-122"/>
                <a:cs typeface="OPPOSans B" panose="00020600040101010101" pitchFamily="18" charset="-122"/>
              </a:rPr>
              <a:t>ACID T</a:t>
            </a:r>
          </a:p>
          <a:p>
            <a:r>
              <a:rPr lang="en-US" altLang="zh-CN" sz="600" dirty="0">
                <a:solidFill>
                  <a:schemeClr val="accent6"/>
                </a:solidFill>
                <a:latin typeface="MiSans" panose="00000500000000000000" pitchFamily="2" charset="-122"/>
                <a:ea typeface="MiSans" panose="00000500000000000000" pitchFamily="2" charset="-122"/>
                <a:cs typeface="OPPOSans B" panose="00020600040101010101" pitchFamily="18" charset="-122"/>
              </a:rPr>
              <a:t>GRAPHIC NO.</a:t>
            </a:r>
            <a:endParaRPr lang="zh-CN" altLang="en-US" sz="600" dirty="0">
              <a:solidFill>
                <a:schemeClr val="accent6"/>
              </a:solidFill>
              <a:latin typeface="MiSans" panose="00000500000000000000" pitchFamily="2" charset="-122"/>
              <a:ea typeface="MiSans" panose="00000500000000000000" pitchFamily="2" charset="-122"/>
              <a:cs typeface="OPPOSans B" panose="00020600040101010101" pitchFamily="18" charset="-122"/>
            </a:endParaRPr>
          </a:p>
        </p:txBody>
      </p:sp>
      <p:pic>
        <p:nvPicPr>
          <p:cNvPr id="481" name="图片 480">
            <a:extLst>
              <a:ext uri="{FF2B5EF4-FFF2-40B4-BE49-F238E27FC236}">
                <a16:creationId xmlns:a16="http://schemas.microsoft.com/office/drawing/2014/main" id="{7F152242-F377-81B0-321A-FD6AC17B0351}"/>
              </a:ext>
            </a:extLst>
          </p:cNvPr>
          <p:cNvPicPr>
            <a:picLocks noChangeAspect="1"/>
          </p:cNvPicPr>
          <p:nvPr/>
        </p:nvPicPr>
        <p:blipFill rotWithShape="1">
          <a:blip r:embed="rId11">
            <a:alphaModFix amt="35000"/>
          </a:blip>
          <a:srcRect b="49355"/>
          <a:stretch/>
        </p:blipFill>
        <p:spPr>
          <a:xfrm>
            <a:off x="7290033" y="1154829"/>
            <a:ext cx="4040010" cy="343050"/>
          </a:xfrm>
          <a:prstGeom prst="rect">
            <a:avLst/>
          </a:prstGeom>
        </p:spPr>
      </p:pic>
      <p:pic>
        <p:nvPicPr>
          <p:cNvPr id="482" name="图片 481">
            <a:extLst>
              <a:ext uri="{FF2B5EF4-FFF2-40B4-BE49-F238E27FC236}">
                <a16:creationId xmlns:a16="http://schemas.microsoft.com/office/drawing/2014/main" id="{57DA3E72-64B0-E9D6-DBD2-5B94DF8C7B93}"/>
              </a:ext>
            </a:extLst>
          </p:cNvPr>
          <p:cNvPicPr>
            <a:picLocks noChangeAspect="1"/>
          </p:cNvPicPr>
          <p:nvPr/>
        </p:nvPicPr>
        <p:blipFill rotWithShape="1">
          <a:blip r:embed="rId11">
            <a:alphaModFix amt="35000"/>
          </a:blip>
          <a:srcRect b="53947"/>
          <a:stretch/>
        </p:blipFill>
        <p:spPr>
          <a:xfrm>
            <a:off x="7290035" y="802649"/>
            <a:ext cx="4040009" cy="311945"/>
          </a:xfrm>
          <a:prstGeom prst="rect">
            <a:avLst/>
          </a:prstGeom>
        </p:spPr>
      </p:pic>
      <p:sp>
        <p:nvSpPr>
          <p:cNvPr id="495" name="文本框 494">
            <a:extLst>
              <a:ext uri="{FF2B5EF4-FFF2-40B4-BE49-F238E27FC236}">
                <a16:creationId xmlns:a16="http://schemas.microsoft.com/office/drawing/2014/main" id="{1C929723-A430-D96A-4622-41EA1AB8455F}"/>
              </a:ext>
            </a:extLst>
          </p:cNvPr>
          <p:cNvSpPr txBox="1"/>
          <p:nvPr/>
        </p:nvSpPr>
        <p:spPr>
          <a:xfrm>
            <a:off x="2308461" y="1821687"/>
            <a:ext cx="1710223" cy="1015663"/>
          </a:xfrm>
          <a:prstGeom prst="rect">
            <a:avLst/>
          </a:prstGeom>
          <a:noFill/>
        </p:spPr>
        <p:txBody>
          <a:bodyPr wrap="square" lIns="0" tIns="0" rIns="0" bIns="0" rtlCol="0">
            <a:noAutofit/>
          </a:bodyPr>
          <a:lstStyle/>
          <a:p>
            <a:pPr algn="ctr"/>
            <a:r>
              <a:rPr lang="en-US" altLang="zh-CN" sz="6600" dirty="0">
                <a:ln w="9525">
                  <a:solidFill>
                    <a:schemeClr val="tx1"/>
                  </a:solidFill>
                </a:ln>
                <a:noFill/>
                <a:latin typeface="Salvaje Display" panose="00000500000000000000" pitchFamily="50" charset="0"/>
                <a:ea typeface="MiSans Heavy" panose="00000A00000000000000" pitchFamily="2" charset="-122"/>
              </a:rPr>
              <a:t>01</a:t>
            </a:r>
            <a:endParaRPr lang="zh-CN" altLang="en-US" sz="6600" dirty="0">
              <a:ln w="9525">
                <a:solidFill>
                  <a:schemeClr val="tx1"/>
                </a:solidFill>
              </a:ln>
              <a:noFill/>
              <a:latin typeface="Salvaje Display" panose="00000500000000000000" pitchFamily="50" charset="0"/>
              <a:ea typeface="MiSans Heavy" panose="00000A00000000000000" pitchFamily="2" charset="-122"/>
            </a:endParaRPr>
          </a:p>
        </p:txBody>
      </p:sp>
      <p:sp useBgFill="1">
        <p:nvSpPr>
          <p:cNvPr id="494" name="矩形 493">
            <a:extLst>
              <a:ext uri="{FF2B5EF4-FFF2-40B4-BE49-F238E27FC236}">
                <a16:creationId xmlns:a16="http://schemas.microsoft.com/office/drawing/2014/main" id="{9AC53B11-4F24-5FFF-5922-38C315043F7C}"/>
              </a:ext>
            </a:extLst>
          </p:cNvPr>
          <p:cNvSpPr/>
          <p:nvPr/>
        </p:nvSpPr>
        <p:spPr>
          <a:xfrm>
            <a:off x="2470526" y="2195262"/>
            <a:ext cx="1340001" cy="268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1200">
              <a:latin typeface="MiSans" panose="00000500000000000000" pitchFamily="2" charset="-122"/>
              <a:ea typeface="MiSans" panose="00000500000000000000" pitchFamily="2" charset="-122"/>
              <a:sym typeface="MiSans" panose="00000500000000000000" pitchFamily="2" charset="-122"/>
            </a:endParaRPr>
          </a:p>
        </p:txBody>
      </p:sp>
      <p:sp>
        <p:nvSpPr>
          <p:cNvPr id="496" name="文本框 495">
            <a:extLst>
              <a:ext uri="{FF2B5EF4-FFF2-40B4-BE49-F238E27FC236}">
                <a16:creationId xmlns:a16="http://schemas.microsoft.com/office/drawing/2014/main" id="{0D6D1447-9665-C073-26F6-4C9616557189}"/>
              </a:ext>
            </a:extLst>
          </p:cNvPr>
          <p:cNvSpPr txBox="1"/>
          <p:nvPr/>
        </p:nvSpPr>
        <p:spPr>
          <a:xfrm>
            <a:off x="2640460" y="2260269"/>
            <a:ext cx="995104" cy="138499"/>
          </a:xfrm>
          <a:prstGeom prst="rect">
            <a:avLst/>
          </a:prstGeom>
          <a:noFill/>
        </p:spPr>
        <p:txBody>
          <a:bodyPr wrap="square" lIns="0" tIns="0" rIns="0" bIns="0" rtlCol="0">
            <a:noAutofit/>
          </a:bodyPr>
          <a:lstStyle/>
          <a:p>
            <a:pPr algn="dist"/>
            <a:r>
              <a:rPr lang="en-US" altLang="zh-CN" sz="900" dirty="0">
                <a:latin typeface="MiSans Heavy" panose="00000A00000000000000" pitchFamily="2" charset="-122"/>
                <a:ea typeface="MiSans Heavy" panose="00000A00000000000000" pitchFamily="2" charset="-122"/>
              </a:rPr>
              <a:t>PART ONE</a:t>
            </a:r>
            <a:endParaRPr lang="zh-CN" altLang="en-US" sz="900" dirty="0">
              <a:latin typeface="MiSans Heavy" panose="00000A00000000000000" pitchFamily="2" charset="-122"/>
              <a:ea typeface="MiSans Heavy" panose="00000A00000000000000" pitchFamily="2" charset="-122"/>
            </a:endParaRPr>
          </a:p>
        </p:txBody>
      </p:sp>
      <p:sp>
        <p:nvSpPr>
          <p:cNvPr id="500" name="文本框 499">
            <a:extLst>
              <a:ext uri="{FF2B5EF4-FFF2-40B4-BE49-F238E27FC236}">
                <a16:creationId xmlns:a16="http://schemas.microsoft.com/office/drawing/2014/main" id="{C815415E-B83F-C0A1-F07E-BA9768E00062}"/>
              </a:ext>
            </a:extLst>
          </p:cNvPr>
          <p:cNvSpPr txBox="1"/>
          <p:nvPr/>
        </p:nvSpPr>
        <p:spPr>
          <a:xfrm>
            <a:off x="4221873" y="1821687"/>
            <a:ext cx="1948651" cy="1015663"/>
          </a:xfrm>
          <a:prstGeom prst="rect">
            <a:avLst/>
          </a:prstGeom>
          <a:noFill/>
        </p:spPr>
        <p:txBody>
          <a:bodyPr wrap="square" lIns="0" tIns="0" rIns="0" bIns="0" rtlCol="0">
            <a:noAutofit/>
          </a:bodyPr>
          <a:lstStyle/>
          <a:p>
            <a:pPr algn="ctr"/>
            <a:r>
              <a:rPr lang="en-US" altLang="zh-CN" sz="6600" dirty="0">
                <a:ln w="9525">
                  <a:solidFill>
                    <a:schemeClr val="tx1"/>
                  </a:solidFill>
                </a:ln>
                <a:noFill/>
                <a:latin typeface="Salvaje Display" panose="00000500000000000000" pitchFamily="50" charset="0"/>
                <a:ea typeface="MiSans Heavy" panose="00000A00000000000000" pitchFamily="2" charset="-122"/>
              </a:rPr>
              <a:t>02</a:t>
            </a:r>
            <a:endParaRPr lang="zh-CN" altLang="en-US" sz="6600" dirty="0">
              <a:ln w="9525">
                <a:solidFill>
                  <a:schemeClr val="tx1"/>
                </a:solidFill>
              </a:ln>
              <a:noFill/>
              <a:latin typeface="Salvaje Display" panose="00000500000000000000" pitchFamily="50" charset="0"/>
              <a:ea typeface="MiSans Heavy" panose="00000A00000000000000" pitchFamily="2" charset="-122"/>
            </a:endParaRPr>
          </a:p>
        </p:txBody>
      </p:sp>
      <p:sp useBgFill="1">
        <p:nvSpPr>
          <p:cNvPr id="501" name="矩形 500">
            <a:extLst>
              <a:ext uri="{FF2B5EF4-FFF2-40B4-BE49-F238E27FC236}">
                <a16:creationId xmlns:a16="http://schemas.microsoft.com/office/drawing/2014/main" id="{274628DA-D805-8AE6-D11F-7E8C32E4E882}"/>
              </a:ext>
            </a:extLst>
          </p:cNvPr>
          <p:cNvSpPr/>
          <p:nvPr/>
        </p:nvSpPr>
        <p:spPr>
          <a:xfrm>
            <a:off x="4458997" y="2195262"/>
            <a:ext cx="1462256" cy="268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1200">
              <a:latin typeface="MiSans" panose="00000500000000000000" pitchFamily="2" charset="-122"/>
              <a:ea typeface="MiSans" panose="00000500000000000000" pitchFamily="2" charset="-122"/>
              <a:sym typeface="MiSans" panose="00000500000000000000" pitchFamily="2" charset="-122"/>
            </a:endParaRPr>
          </a:p>
        </p:txBody>
      </p:sp>
      <p:sp>
        <p:nvSpPr>
          <p:cNvPr id="502" name="文本框 501">
            <a:extLst>
              <a:ext uri="{FF2B5EF4-FFF2-40B4-BE49-F238E27FC236}">
                <a16:creationId xmlns:a16="http://schemas.microsoft.com/office/drawing/2014/main" id="{740D5EAB-DA82-EF3C-7A32-D9C6BAC947C1}"/>
              </a:ext>
            </a:extLst>
          </p:cNvPr>
          <p:cNvSpPr txBox="1"/>
          <p:nvPr/>
        </p:nvSpPr>
        <p:spPr>
          <a:xfrm>
            <a:off x="4638054" y="2260269"/>
            <a:ext cx="1131888" cy="138499"/>
          </a:xfrm>
          <a:prstGeom prst="rect">
            <a:avLst/>
          </a:prstGeom>
          <a:noFill/>
        </p:spPr>
        <p:txBody>
          <a:bodyPr wrap="square" lIns="0" tIns="0" rIns="0" bIns="0" rtlCol="0">
            <a:noAutofit/>
          </a:bodyPr>
          <a:lstStyle/>
          <a:p>
            <a:pPr algn="dist"/>
            <a:r>
              <a:rPr lang="en-US" altLang="zh-CN" sz="900" dirty="0">
                <a:latin typeface="MiSans Heavy" panose="00000A00000000000000" pitchFamily="2" charset="-122"/>
                <a:ea typeface="MiSans Heavy" panose="00000A00000000000000" pitchFamily="2" charset="-122"/>
              </a:rPr>
              <a:t>PART TWO</a:t>
            </a:r>
            <a:endParaRPr lang="zh-CN" altLang="en-US" sz="900" dirty="0">
              <a:latin typeface="MiSans Heavy" panose="00000A00000000000000" pitchFamily="2" charset="-122"/>
              <a:ea typeface="MiSans Heavy" panose="00000A00000000000000" pitchFamily="2" charset="-122"/>
            </a:endParaRPr>
          </a:p>
        </p:txBody>
      </p:sp>
      <p:sp>
        <p:nvSpPr>
          <p:cNvPr id="505" name="文本框 504">
            <a:extLst>
              <a:ext uri="{FF2B5EF4-FFF2-40B4-BE49-F238E27FC236}">
                <a16:creationId xmlns:a16="http://schemas.microsoft.com/office/drawing/2014/main" id="{DDCC7292-BFB5-649A-680B-2E1FF78E5254}"/>
              </a:ext>
            </a:extLst>
          </p:cNvPr>
          <p:cNvSpPr txBox="1"/>
          <p:nvPr/>
        </p:nvSpPr>
        <p:spPr>
          <a:xfrm>
            <a:off x="2168718" y="3567159"/>
            <a:ext cx="1906005" cy="1015663"/>
          </a:xfrm>
          <a:prstGeom prst="rect">
            <a:avLst/>
          </a:prstGeom>
          <a:noFill/>
        </p:spPr>
        <p:txBody>
          <a:bodyPr wrap="square" lIns="0" tIns="0" rIns="0" bIns="0" rtlCol="0">
            <a:noAutofit/>
          </a:bodyPr>
          <a:lstStyle/>
          <a:p>
            <a:pPr algn="ctr"/>
            <a:r>
              <a:rPr lang="en-US" altLang="zh-CN" sz="6600" dirty="0">
                <a:ln w="9525">
                  <a:solidFill>
                    <a:schemeClr val="tx1"/>
                  </a:solidFill>
                </a:ln>
                <a:noFill/>
                <a:latin typeface="Salvaje Display" panose="00000500000000000000" pitchFamily="50" charset="0"/>
                <a:ea typeface="MiSans Heavy" panose="00000A00000000000000" pitchFamily="2" charset="-122"/>
              </a:rPr>
              <a:t>03</a:t>
            </a:r>
            <a:endParaRPr lang="zh-CN" altLang="en-US" sz="6600" dirty="0">
              <a:ln w="9525">
                <a:solidFill>
                  <a:schemeClr val="tx1"/>
                </a:solidFill>
              </a:ln>
              <a:noFill/>
              <a:latin typeface="Salvaje Display" panose="00000500000000000000" pitchFamily="50" charset="0"/>
              <a:ea typeface="MiSans Heavy" panose="00000A00000000000000" pitchFamily="2" charset="-122"/>
            </a:endParaRPr>
          </a:p>
        </p:txBody>
      </p:sp>
      <p:sp useBgFill="1">
        <p:nvSpPr>
          <p:cNvPr id="506" name="矩形 505">
            <a:extLst>
              <a:ext uri="{FF2B5EF4-FFF2-40B4-BE49-F238E27FC236}">
                <a16:creationId xmlns:a16="http://schemas.microsoft.com/office/drawing/2014/main" id="{65FD0600-0F4B-00B8-8FC1-38B55F19A480}"/>
              </a:ext>
            </a:extLst>
          </p:cNvPr>
          <p:cNvSpPr/>
          <p:nvPr/>
        </p:nvSpPr>
        <p:spPr>
          <a:xfrm>
            <a:off x="2507106" y="3940734"/>
            <a:ext cx="1262630" cy="268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1200">
              <a:latin typeface="MiSans" panose="00000500000000000000" pitchFamily="2" charset="-122"/>
              <a:ea typeface="MiSans" panose="00000500000000000000" pitchFamily="2" charset="-122"/>
              <a:sym typeface="MiSans" panose="00000500000000000000" pitchFamily="2" charset="-122"/>
            </a:endParaRPr>
          </a:p>
        </p:txBody>
      </p:sp>
      <p:sp>
        <p:nvSpPr>
          <p:cNvPr id="507" name="文本框 506">
            <a:extLst>
              <a:ext uri="{FF2B5EF4-FFF2-40B4-BE49-F238E27FC236}">
                <a16:creationId xmlns:a16="http://schemas.microsoft.com/office/drawing/2014/main" id="{5102B8F5-0ADF-DC03-3879-4BCD0311E57C}"/>
              </a:ext>
            </a:extLst>
          </p:cNvPr>
          <p:cNvSpPr txBox="1"/>
          <p:nvPr/>
        </p:nvSpPr>
        <p:spPr>
          <a:xfrm>
            <a:off x="2521061" y="4005741"/>
            <a:ext cx="1199122" cy="138499"/>
          </a:xfrm>
          <a:prstGeom prst="rect">
            <a:avLst/>
          </a:prstGeom>
          <a:noFill/>
        </p:spPr>
        <p:txBody>
          <a:bodyPr wrap="square" lIns="0" tIns="0" rIns="0" bIns="0" rtlCol="0">
            <a:noAutofit/>
          </a:bodyPr>
          <a:lstStyle/>
          <a:p>
            <a:pPr algn="dist"/>
            <a:r>
              <a:rPr lang="en-US" altLang="zh-CN" sz="900" dirty="0">
                <a:latin typeface="MiSans Heavy" panose="00000A00000000000000" pitchFamily="2" charset="-122"/>
                <a:ea typeface="MiSans Heavy" panose="00000A00000000000000" pitchFamily="2" charset="-122"/>
              </a:rPr>
              <a:t>PART THREE</a:t>
            </a:r>
            <a:endParaRPr lang="zh-CN" altLang="en-US" sz="900" dirty="0">
              <a:latin typeface="MiSans Heavy" panose="00000A00000000000000" pitchFamily="2" charset="-122"/>
              <a:ea typeface="MiSans Heavy" panose="00000A00000000000000" pitchFamily="2" charset="-122"/>
            </a:endParaRPr>
          </a:p>
        </p:txBody>
      </p:sp>
      <p:sp>
        <p:nvSpPr>
          <p:cNvPr id="510" name="文本框 509">
            <a:extLst>
              <a:ext uri="{FF2B5EF4-FFF2-40B4-BE49-F238E27FC236}">
                <a16:creationId xmlns:a16="http://schemas.microsoft.com/office/drawing/2014/main" id="{023F78BF-F5A6-7B13-47D1-4B29F2DCB683}"/>
              </a:ext>
            </a:extLst>
          </p:cNvPr>
          <p:cNvSpPr txBox="1"/>
          <p:nvPr/>
        </p:nvSpPr>
        <p:spPr>
          <a:xfrm>
            <a:off x="4302670" y="3567159"/>
            <a:ext cx="1710224" cy="1015663"/>
          </a:xfrm>
          <a:prstGeom prst="rect">
            <a:avLst/>
          </a:prstGeom>
          <a:noFill/>
        </p:spPr>
        <p:txBody>
          <a:bodyPr wrap="square" lIns="0" tIns="0" rIns="0" bIns="0" rtlCol="0">
            <a:noAutofit/>
          </a:bodyPr>
          <a:lstStyle/>
          <a:p>
            <a:pPr algn="ctr"/>
            <a:r>
              <a:rPr lang="en-US" altLang="zh-CN" sz="6600" dirty="0">
                <a:ln w="9525">
                  <a:solidFill>
                    <a:schemeClr val="tx1"/>
                  </a:solidFill>
                </a:ln>
                <a:noFill/>
                <a:latin typeface="Salvaje Display" panose="00000500000000000000" pitchFamily="50" charset="0"/>
                <a:ea typeface="MiSans Heavy" panose="00000A00000000000000" pitchFamily="2" charset="-122"/>
              </a:rPr>
              <a:t>04</a:t>
            </a:r>
            <a:endParaRPr lang="zh-CN" altLang="en-US" sz="6600" dirty="0">
              <a:ln w="9525">
                <a:solidFill>
                  <a:schemeClr val="tx1"/>
                </a:solidFill>
              </a:ln>
              <a:noFill/>
              <a:latin typeface="Salvaje Display" panose="00000500000000000000" pitchFamily="50" charset="0"/>
              <a:ea typeface="MiSans Heavy" panose="00000A00000000000000" pitchFamily="2" charset="-122"/>
            </a:endParaRPr>
          </a:p>
        </p:txBody>
      </p:sp>
      <p:sp useBgFill="1">
        <p:nvSpPr>
          <p:cNvPr id="511" name="矩形 510">
            <a:extLst>
              <a:ext uri="{FF2B5EF4-FFF2-40B4-BE49-F238E27FC236}">
                <a16:creationId xmlns:a16="http://schemas.microsoft.com/office/drawing/2014/main" id="{50FF9B9C-1FFB-B56B-CC3D-EC8376FE33F6}"/>
              </a:ext>
            </a:extLst>
          </p:cNvPr>
          <p:cNvSpPr/>
          <p:nvPr/>
        </p:nvSpPr>
        <p:spPr>
          <a:xfrm>
            <a:off x="4433585" y="3940734"/>
            <a:ext cx="1462256" cy="268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1200">
              <a:solidFill>
                <a:schemeClr val="tx1"/>
              </a:solidFill>
              <a:latin typeface="MiSans" panose="00000500000000000000" pitchFamily="2" charset="-122"/>
              <a:ea typeface="MiSans" panose="00000500000000000000" pitchFamily="2" charset="-122"/>
              <a:sym typeface="MiSans" panose="00000500000000000000" pitchFamily="2" charset="-122"/>
            </a:endParaRPr>
          </a:p>
        </p:txBody>
      </p:sp>
      <p:sp>
        <p:nvSpPr>
          <p:cNvPr id="512" name="文本框 511">
            <a:extLst>
              <a:ext uri="{FF2B5EF4-FFF2-40B4-BE49-F238E27FC236}">
                <a16:creationId xmlns:a16="http://schemas.microsoft.com/office/drawing/2014/main" id="{17706434-46A9-977E-6A1F-160FC54E42F3}"/>
              </a:ext>
            </a:extLst>
          </p:cNvPr>
          <p:cNvSpPr txBox="1"/>
          <p:nvPr/>
        </p:nvSpPr>
        <p:spPr>
          <a:xfrm>
            <a:off x="4599638" y="4005741"/>
            <a:ext cx="1146175" cy="138499"/>
          </a:xfrm>
          <a:prstGeom prst="rect">
            <a:avLst/>
          </a:prstGeom>
          <a:noFill/>
        </p:spPr>
        <p:txBody>
          <a:bodyPr wrap="square" lIns="0" tIns="0" rIns="0" bIns="0" rtlCol="0">
            <a:noAutofit/>
          </a:bodyPr>
          <a:lstStyle/>
          <a:p>
            <a:pPr algn="dist"/>
            <a:r>
              <a:rPr lang="en-US" altLang="zh-CN" sz="900" dirty="0">
                <a:latin typeface="MiSans Heavy" panose="00000A00000000000000" pitchFamily="2" charset="-122"/>
                <a:ea typeface="MiSans Heavy" panose="00000A00000000000000" pitchFamily="2" charset="-122"/>
              </a:rPr>
              <a:t>PART FOUR</a:t>
            </a:r>
            <a:endParaRPr lang="zh-CN" altLang="en-US" sz="900" dirty="0">
              <a:latin typeface="MiSans Heavy" panose="00000A00000000000000" pitchFamily="2" charset="-122"/>
              <a:ea typeface="MiSans Heavy" panose="00000A00000000000000" pitchFamily="2" charset="-122"/>
            </a:endParaRPr>
          </a:p>
        </p:txBody>
      </p:sp>
      <p:sp>
        <p:nvSpPr>
          <p:cNvPr id="513" name="文本框 512">
            <a:extLst>
              <a:ext uri="{FF2B5EF4-FFF2-40B4-BE49-F238E27FC236}">
                <a16:creationId xmlns:a16="http://schemas.microsoft.com/office/drawing/2014/main" id="{3DF3C335-D3BE-7626-DC1F-73FEDFB6D0CA}"/>
              </a:ext>
            </a:extLst>
          </p:cNvPr>
          <p:cNvSpPr txBox="1"/>
          <p:nvPr/>
        </p:nvSpPr>
        <p:spPr>
          <a:xfrm>
            <a:off x="6418641" y="3579859"/>
            <a:ext cx="1710224" cy="1015663"/>
          </a:xfrm>
          <a:prstGeom prst="rect">
            <a:avLst/>
          </a:prstGeom>
          <a:noFill/>
        </p:spPr>
        <p:txBody>
          <a:bodyPr wrap="square" lIns="0" tIns="0" rIns="0" bIns="0" rtlCol="0">
            <a:noAutofit/>
          </a:bodyPr>
          <a:lstStyle/>
          <a:p>
            <a:pPr algn="ctr"/>
            <a:r>
              <a:rPr lang="en-US" altLang="zh-CN" sz="6600" dirty="0">
                <a:ln w="9525">
                  <a:solidFill>
                    <a:schemeClr val="tx1"/>
                  </a:solidFill>
                </a:ln>
                <a:noFill/>
                <a:latin typeface="Salvaje Display" panose="00000500000000000000" pitchFamily="50" charset="0"/>
                <a:ea typeface="MiSans Heavy" panose="00000A00000000000000" pitchFamily="2" charset="-122"/>
              </a:rPr>
              <a:t>05</a:t>
            </a:r>
            <a:endParaRPr lang="zh-CN" altLang="en-US" sz="6600" dirty="0">
              <a:ln w="9525">
                <a:solidFill>
                  <a:schemeClr val="tx1"/>
                </a:solidFill>
              </a:ln>
              <a:noFill/>
              <a:latin typeface="Salvaje Display" panose="00000500000000000000" pitchFamily="50" charset="0"/>
              <a:ea typeface="MiSans Heavy" panose="00000A00000000000000" pitchFamily="2" charset="-122"/>
            </a:endParaRPr>
          </a:p>
        </p:txBody>
      </p:sp>
      <p:sp useBgFill="1">
        <p:nvSpPr>
          <p:cNvPr id="514" name="矩形 513">
            <a:extLst>
              <a:ext uri="{FF2B5EF4-FFF2-40B4-BE49-F238E27FC236}">
                <a16:creationId xmlns:a16="http://schemas.microsoft.com/office/drawing/2014/main" id="{B3A4A8F9-AFE9-73BE-39B5-89D553C42366}"/>
              </a:ext>
            </a:extLst>
          </p:cNvPr>
          <p:cNvSpPr/>
          <p:nvPr/>
        </p:nvSpPr>
        <p:spPr>
          <a:xfrm>
            <a:off x="6549556" y="3953434"/>
            <a:ext cx="1462256" cy="268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1200">
              <a:latin typeface="MiSans" panose="00000500000000000000" pitchFamily="2" charset="-122"/>
              <a:ea typeface="MiSans" panose="00000500000000000000" pitchFamily="2" charset="-122"/>
              <a:sym typeface="MiSans" panose="00000500000000000000" pitchFamily="2" charset="-122"/>
            </a:endParaRPr>
          </a:p>
        </p:txBody>
      </p:sp>
      <p:sp>
        <p:nvSpPr>
          <p:cNvPr id="515" name="文本框 514">
            <a:extLst>
              <a:ext uri="{FF2B5EF4-FFF2-40B4-BE49-F238E27FC236}">
                <a16:creationId xmlns:a16="http://schemas.microsoft.com/office/drawing/2014/main" id="{C6B2C4ED-ED9F-A627-A7F4-6B5D619D8A38}"/>
              </a:ext>
            </a:extLst>
          </p:cNvPr>
          <p:cNvSpPr txBox="1"/>
          <p:nvPr/>
        </p:nvSpPr>
        <p:spPr>
          <a:xfrm>
            <a:off x="6664844" y="4018441"/>
            <a:ext cx="1226230" cy="138499"/>
          </a:xfrm>
          <a:prstGeom prst="rect">
            <a:avLst/>
          </a:prstGeom>
          <a:noFill/>
        </p:spPr>
        <p:txBody>
          <a:bodyPr wrap="square" lIns="0" tIns="0" rIns="0" bIns="0" rtlCol="0">
            <a:noAutofit/>
          </a:bodyPr>
          <a:lstStyle/>
          <a:p>
            <a:pPr algn="dist"/>
            <a:r>
              <a:rPr lang="en-US" altLang="zh-CN" sz="900" dirty="0">
                <a:latin typeface="MiSans Heavy" panose="00000A00000000000000" pitchFamily="2" charset="-122"/>
                <a:ea typeface="MiSans Heavy" panose="00000A00000000000000" pitchFamily="2" charset="-122"/>
              </a:rPr>
              <a:t>PART FIVE</a:t>
            </a:r>
            <a:endParaRPr lang="zh-CN" altLang="en-US" sz="900" dirty="0">
              <a:latin typeface="MiSans Heavy" panose="00000A00000000000000" pitchFamily="2" charset="-122"/>
              <a:ea typeface="MiSans Heavy" panose="00000A00000000000000" pitchFamily="2" charset="-122"/>
            </a:endParaRPr>
          </a:p>
        </p:txBody>
      </p:sp>
      <p:sp>
        <p:nvSpPr>
          <p:cNvPr id="529" name="文本框 528">
            <a:extLst>
              <a:ext uri="{FF2B5EF4-FFF2-40B4-BE49-F238E27FC236}">
                <a16:creationId xmlns:a16="http://schemas.microsoft.com/office/drawing/2014/main" id="{AF893DA7-5EF8-7C37-EA98-91B0EFC11AC7}"/>
              </a:ext>
            </a:extLst>
          </p:cNvPr>
          <p:cNvSpPr txBox="1"/>
          <p:nvPr/>
        </p:nvSpPr>
        <p:spPr>
          <a:xfrm>
            <a:off x="2483385" y="2764031"/>
            <a:ext cx="1963999" cy="461665"/>
          </a:xfrm>
          <a:prstGeom prst="rect">
            <a:avLst/>
          </a:prstGeom>
          <a:noFill/>
        </p:spPr>
        <p:txBody>
          <a:bodyPr wrap="none" rtlCol="0">
            <a:noAutofit/>
          </a:bodyPr>
          <a:lstStyle/>
          <a:p>
            <a:r>
              <a:rPr lang="zh-CN" altLang="en-US" sz="2400">
                <a:solidFill>
                  <a:schemeClr val="lt1"/>
                </a:solidFill>
                <a:latin typeface="字制区喜脉体" panose="02000603000000000000" pitchFamily="2" charset="-122"/>
                <a:ea typeface="字制区喜脉体" panose="02000603000000000000" pitchFamily="2" charset="-122"/>
              </a:rPr>
              <a:t>公司团队介绍</a:t>
            </a:r>
            <a:endParaRPr lang="zh-CN" altLang="en-US" sz="2400" dirty="0">
              <a:solidFill>
                <a:schemeClr val="lt1"/>
              </a:solidFill>
              <a:latin typeface="字制区喜脉体" panose="02000603000000000000" pitchFamily="2" charset="-122"/>
              <a:ea typeface="字制区喜脉体" panose="02000603000000000000" pitchFamily="2" charset="-122"/>
            </a:endParaRPr>
          </a:p>
        </p:txBody>
      </p:sp>
      <p:sp>
        <p:nvSpPr>
          <p:cNvPr id="532" name="文本框 531">
            <a:extLst>
              <a:ext uri="{FF2B5EF4-FFF2-40B4-BE49-F238E27FC236}">
                <a16:creationId xmlns:a16="http://schemas.microsoft.com/office/drawing/2014/main" id="{400D8783-E1D8-8764-FE6A-5B529BE80BEA}"/>
              </a:ext>
            </a:extLst>
          </p:cNvPr>
          <p:cNvSpPr txBox="1"/>
          <p:nvPr/>
        </p:nvSpPr>
        <p:spPr>
          <a:xfrm>
            <a:off x="2489301" y="3145946"/>
            <a:ext cx="2205415" cy="276999"/>
          </a:xfrm>
          <a:prstGeom prst="rect">
            <a:avLst/>
          </a:prstGeom>
          <a:noFill/>
        </p:spPr>
        <p:txBody>
          <a:bodyPr wrap="square" rtlCol="0">
            <a:noAutofit/>
          </a:bodyPr>
          <a:lstStyle/>
          <a:p>
            <a:r>
              <a:rPr lang="en-US" altLang="zh-CN" sz="1200" dirty="0">
                <a:latin typeface="MiSans ExtraLight" panose="00000300000000000000" pitchFamily="2" charset="-122"/>
                <a:ea typeface="MiSans ExtraLight" panose="00000300000000000000" pitchFamily="2" charset="-122"/>
              </a:rPr>
              <a:t>COMPANY INTRODUCTION</a:t>
            </a:r>
            <a:endParaRPr lang="zh-CN" altLang="en-US" sz="1200" dirty="0">
              <a:latin typeface="MiSans ExtraLight" panose="00000300000000000000" pitchFamily="2" charset="-122"/>
              <a:ea typeface="MiSans ExtraLight" panose="00000300000000000000" pitchFamily="2" charset="-122"/>
            </a:endParaRPr>
          </a:p>
        </p:txBody>
      </p:sp>
      <p:sp>
        <p:nvSpPr>
          <p:cNvPr id="533" name="文本框 532">
            <a:extLst>
              <a:ext uri="{FF2B5EF4-FFF2-40B4-BE49-F238E27FC236}">
                <a16:creationId xmlns:a16="http://schemas.microsoft.com/office/drawing/2014/main" id="{59F45C9F-11BC-D8B0-5A47-BDD9812E79AA}"/>
              </a:ext>
            </a:extLst>
          </p:cNvPr>
          <p:cNvSpPr txBox="1"/>
          <p:nvPr/>
        </p:nvSpPr>
        <p:spPr>
          <a:xfrm>
            <a:off x="4536192" y="2764031"/>
            <a:ext cx="1919115" cy="461665"/>
          </a:xfrm>
          <a:prstGeom prst="rect">
            <a:avLst/>
          </a:prstGeom>
          <a:noFill/>
        </p:spPr>
        <p:txBody>
          <a:bodyPr wrap="none" rtlCol="0">
            <a:noAutofit/>
          </a:bodyPr>
          <a:lstStyle/>
          <a:p>
            <a:r>
              <a:rPr lang="zh-CN" altLang="en-US" sz="2400">
                <a:solidFill>
                  <a:schemeClr val="lt1"/>
                </a:solidFill>
                <a:latin typeface="字制区喜脉体" panose="02000603000000000000" pitchFamily="2" charset="-122"/>
                <a:ea typeface="字制区喜脉体" panose="02000603000000000000" pitchFamily="2" charset="-122"/>
              </a:rPr>
              <a:t>公司市场分析</a:t>
            </a:r>
            <a:endParaRPr lang="zh-CN" altLang="en-US" sz="2400" dirty="0">
              <a:solidFill>
                <a:schemeClr val="lt1"/>
              </a:solidFill>
              <a:latin typeface="字制区喜脉体" panose="02000603000000000000" pitchFamily="2" charset="-122"/>
              <a:ea typeface="字制区喜脉体" panose="02000603000000000000" pitchFamily="2" charset="-122"/>
            </a:endParaRPr>
          </a:p>
        </p:txBody>
      </p:sp>
      <p:sp>
        <p:nvSpPr>
          <p:cNvPr id="534" name="文本框 533">
            <a:extLst>
              <a:ext uri="{FF2B5EF4-FFF2-40B4-BE49-F238E27FC236}">
                <a16:creationId xmlns:a16="http://schemas.microsoft.com/office/drawing/2014/main" id="{8F4C0F09-BE5C-4389-EBB2-0E0E7E48EA13}"/>
              </a:ext>
            </a:extLst>
          </p:cNvPr>
          <p:cNvSpPr txBox="1"/>
          <p:nvPr/>
        </p:nvSpPr>
        <p:spPr>
          <a:xfrm>
            <a:off x="4561358" y="3145946"/>
            <a:ext cx="2380097" cy="276999"/>
          </a:xfrm>
          <a:prstGeom prst="rect">
            <a:avLst/>
          </a:prstGeom>
          <a:noFill/>
        </p:spPr>
        <p:txBody>
          <a:bodyPr wrap="square" rtlCol="0">
            <a:noAutofit/>
          </a:bodyPr>
          <a:lstStyle/>
          <a:p>
            <a:r>
              <a:rPr lang="en-US" altLang="zh-CN" sz="1200" dirty="0">
                <a:latin typeface="MiSans ExtraLight" panose="00000300000000000000" pitchFamily="2" charset="-122"/>
                <a:ea typeface="MiSans ExtraLight" panose="00000300000000000000" pitchFamily="2" charset="-122"/>
              </a:rPr>
              <a:t>MARKET ANALYSIS</a:t>
            </a:r>
            <a:endParaRPr lang="zh-CN" altLang="en-US" sz="1200" dirty="0">
              <a:latin typeface="MiSans ExtraLight" panose="00000300000000000000" pitchFamily="2" charset="-122"/>
              <a:ea typeface="MiSans ExtraLight" panose="00000300000000000000" pitchFamily="2" charset="-122"/>
            </a:endParaRPr>
          </a:p>
        </p:txBody>
      </p:sp>
      <p:sp>
        <p:nvSpPr>
          <p:cNvPr id="535" name="文本框 534">
            <a:extLst>
              <a:ext uri="{FF2B5EF4-FFF2-40B4-BE49-F238E27FC236}">
                <a16:creationId xmlns:a16="http://schemas.microsoft.com/office/drawing/2014/main" id="{0F1FDA29-E11C-DA55-F7ED-270E428113D8}"/>
              </a:ext>
            </a:extLst>
          </p:cNvPr>
          <p:cNvSpPr txBox="1"/>
          <p:nvPr/>
        </p:nvSpPr>
        <p:spPr>
          <a:xfrm>
            <a:off x="2466607" y="4500833"/>
            <a:ext cx="1941557" cy="461665"/>
          </a:xfrm>
          <a:prstGeom prst="rect">
            <a:avLst/>
          </a:prstGeom>
          <a:noFill/>
        </p:spPr>
        <p:txBody>
          <a:bodyPr wrap="none" rtlCol="0">
            <a:noAutofit/>
          </a:bodyPr>
          <a:lstStyle/>
          <a:p>
            <a:r>
              <a:rPr lang="zh-CN" altLang="en-US" sz="2400">
                <a:solidFill>
                  <a:schemeClr val="lt1"/>
                </a:solidFill>
                <a:latin typeface="字制区喜脉体" panose="02000603000000000000" pitchFamily="2" charset="-122"/>
                <a:ea typeface="字制区喜脉体" panose="02000603000000000000" pitchFamily="2" charset="-122"/>
              </a:rPr>
              <a:t>公司项目介绍</a:t>
            </a:r>
            <a:endParaRPr lang="zh-CN" altLang="en-US" sz="2400" dirty="0">
              <a:solidFill>
                <a:schemeClr val="lt1"/>
              </a:solidFill>
              <a:latin typeface="字制区喜脉体" panose="02000603000000000000" pitchFamily="2" charset="-122"/>
              <a:ea typeface="字制区喜脉体" panose="02000603000000000000" pitchFamily="2" charset="-122"/>
            </a:endParaRPr>
          </a:p>
        </p:txBody>
      </p:sp>
      <p:sp>
        <p:nvSpPr>
          <p:cNvPr id="536" name="文本框 535">
            <a:extLst>
              <a:ext uri="{FF2B5EF4-FFF2-40B4-BE49-F238E27FC236}">
                <a16:creationId xmlns:a16="http://schemas.microsoft.com/office/drawing/2014/main" id="{BC2C420F-CD69-212F-8491-3ABF86689059}"/>
              </a:ext>
            </a:extLst>
          </p:cNvPr>
          <p:cNvSpPr txBox="1"/>
          <p:nvPr/>
        </p:nvSpPr>
        <p:spPr>
          <a:xfrm>
            <a:off x="2462898" y="4882748"/>
            <a:ext cx="2876094" cy="276999"/>
          </a:xfrm>
          <a:prstGeom prst="rect">
            <a:avLst/>
          </a:prstGeom>
          <a:noFill/>
        </p:spPr>
        <p:txBody>
          <a:bodyPr wrap="square" rtlCol="0">
            <a:noAutofit/>
          </a:bodyPr>
          <a:lstStyle/>
          <a:p>
            <a:r>
              <a:rPr lang="en-US" altLang="zh-CN" sz="1200" dirty="0">
                <a:latin typeface="MiSans ExtraLight" panose="00000300000000000000" pitchFamily="2" charset="-122"/>
                <a:ea typeface="MiSans ExtraLight" panose="00000300000000000000" pitchFamily="2" charset="-122"/>
              </a:rPr>
              <a:t>PROJECT INTRODUCTION</a:t>
            </a:r>
          </a:p>
        </p:txBody>
      </p:sp>
      <p:sp>
        <p:nvSpPr>
          <p:cNvPr id="537" name="文本框 536">
            <a:extLst>
              <a:ext uri="{FF2B5EF4-FFF2-40B4-BE49-F238E27FC236}">
                <a16:creationId xmlns:a16="http://schemas.microsoft.com/office/drawing/2014/main" id="{EE6B50F6-25EC-5AE2-537C-85F69C04C048}"/>
              </a:ext>
            </a:extLst>
          </p:cNvPr>
          <p:cNvSpPr txBox="1"/>
          <p:nvPr/>
        </p:nvSpPr>
        <p:spPr>
          <a:xfrm>
            <a:off x="4511025" y="4500833"/>
            <a:ext cx="1941557" cy="461665"/>
          </a:xfrm>
          <a:prstGeom prst="rect">
            <a:avLst/>
          </a:prstGeom>
          <a:noFill/>
        </p:spPr>
        <p:txBody>
          <a:bodyPr wrap="none" rtlCol="0">
            <a:noAutofit/>
          </a:bodyPr>
          <a:lstStyle/>
          <a:p>
            <a:r>
              <a:rPr lang="zh-CN" altLang="en-US" sz="2400">
                <a:solidFill>
                  <a:schemeClr val="lt1"/>
                </a:solidFill>
                <a:latin typeface="字制区喜脉体" panose="02000603000000000000" pitchFamily="2" charset="-122"/>
                <a:ea typeface="字制区喜脉体" panose="02000603000000000000" pitchFamily="2" charset="-122"/>
              </a:rPr>
              <a:t>公司资本介绍</a:t>
            </a:r>
            <a:endParaRPr lang="zh-CN" altLang="en-US" sz="2400" dirty="0">
              <a:solidFill>
                <a:schemeClr val="lt1"/>
              </a:solidFill>
              <a:latin typeface="字制区喜脉体" panose="02000603000000000000" pitchFamily="2" charset="-122"/>
              <a:ea typeface="字制区喜脉体" panose="02000603000000000000" pitchFamily="2" charset="-122"/>
            </a:endParaRPr>
          </a:p>
        </p:txBody>
      </p:sp>
      <p:sp>
        <p:nvSpPr>
          <p:cNvPr id="538" name="文本框 537">
            <a:extLst>
              <a:ext uri="{FF2B5EF4-FFF2-40B4-BE49-F238E27FC236}">
                <a16:creationId xmlns:a16="http://schemas.microsoft.com/office/drawing/2014/main" id="{D4A9831C-3EC2-CDD6-1267-CCD12799B30F}"/>
              </a:ext>
            </a:extLst>
          </p:cNvPr>
          <p:cNvSpPr txBox="1"/>
          <p:nvPr/>
        </p:nvSpPr>
        <p:spPr>
          <a:xfrm>
            <a:off x="4536191" y="4882748"/>
            <a:ext cx="2012623" cy="276999"/>
          </a:xfrm>
          <a:prstGeom prst="rect">
            <a:avLst/>
          </a:prstGeom>
          <a:noFill/>
        </p:spPr>
        <p:txBody>
          <a:bodyPr wrap="square" rtlCol="0">
            <a:noAutofit/>
          </a:bodyPr>
          <a:lstStyle/>
          <a:p>
            <a:r>
              <a:rPr lang="en-US" altLang="zh-CN" sz="1200" dirty="0">
                <a:latin typeface="MiSans ExtraLight" panose="00000300000000000000" pitchFamily="2" charset="-122"/>
                <a:ea typeface="MiSans ExtraLight" panose="00000300000000000000" pitchFamily="2" charset="-122"/>
              </a:rPr>
              <a:t>CAPITAL INTRODUCTION</a:t>
            </a:r>
            <a:endParaRPr lang="zh-CN" altLang="en-US" sz="1200" dirty="0">
              <a:latin typeface="MiSans ExtraLight" panose="00000300000000000000" pitchFamily="2" charset="-122"/>
              <a:ea typeface="MiSans ExtraLight" panose="00000300000000000000" pitchFamily="2" charset="-122"/>
            </a:endParaRPr>
          </a:p>
        </p:txBody>
      </p:sp>
      <p:sp>
        <p:nvSpPr>
          <p:cNvPr id="539" name="文本框 538">
            <a:extLst>
              <a:ext uri="{FF2B5EF4-FFF2-40B4-BE49-F238E27FC236}">
                <a16:creationId xmlns:a16="http://schemas.microsoft.com/office/drawing/2014/main" id="{46BF47BF-9ABB-CB24-CCFC-F7E44302E5DD}"/>
              </a:ext>
            </a:extLst>
          </p:cNvPr>
          <p:cNvSpPr txBox="1"/>
          <p:nvPr/>
        </p:nvSpPr>
        <p:spPr>
          <a:xfrm>
            <a:off x="6564799" y="4500833"/>
            <a:ext cx="1963999" cy="461665"/>
          </a:xfrm>
          <a:prstGeom prst="rect">
            <a:avLst/>
          </a:prstGeom>
          <a:noFill/>
        </p:spPr>
        <p:txBody>
          <a:bodyPr wrap="none" rtlCol="0">
            <a:noAutofit/>
          </a:bodyPr>
          <a:lstStyle/>
          <a:p>
            <a:r>
              <a:rPr lang="zh-CN" altLang="en-US" sz="2400">
                <a:solidFill>
                  <a:schemeClr val="lt1"/>
                </a:solidFill>
                <a:latin typeface="字制区喜脉体" panose="02000603000000000000" pitchFamily="2" charset="-122"/>
                <a:ea typeface="字制区喜脉体" panose="02000603000000000000" pitchFamily="2" charset="-122"/>
              </a:rPr>
              <a:t>公司发展计划</a:t>
            </a:r>
            <a:endParaRPr lang="zh-CN" altLang="en-US" sz="2400" dirty="0">
              <a:solidFill>
                <a:schemeClr val="lt1"/>
              </a:solidFill>
              <a:latin typeface="字制区喜脉体" panose="02000603000000000000" pitchFamily="2" charset="-122"/>
              <a:ea typeface="字制区喜脉体" panose="02000603000000000000" pitchFamily="2" charset="-122"/>
            </a:endParaRPr>
          </a:p>
        </p:txBody>
      </p:sp>
      <p:sp>
        <p:nvSpPr>
          <p:cNvPr id="540" name="文本框 539">
            <a:extLst>
              <a:ext uri="{FF2B5EF4-FFF2-40B4-BE49-F238E27FC236}">
                <a16:creationId xmlns:a16="http://schemas.microsoft.com/office/drawing/2014/main" id="{261CF34E-1EFA-FC20-2378-2F13D89917D6}"/>
              </a:ext>
            </a:extLst>
          </p:cNvPr>
          <p:cNvSpPr txBox="1"/>
          <p:nvPr/>
        </p:nvSpPr>
        <p:spPr>
          <a:xfrm>
            <a:off x="6589966" y="4882748"/>
            <a:ext cx="2071282" cy="276999"/>
          </a:xfrm>
          <a:prstGeom prst="rect">
            <a:avLst/>
          </a:prstGeom>
          <a:noFill/>
        </p:spPr>
        <p:txBody>
          <a:bodyPr wrap="square" rtlCol="0">
            <a:noAutofit/>
          </a:bodyPr>
          <a:lstStyle/>
          <a:p>
            <a:r>
              <a:rPr lang="en-US" altLang="zh-CN" sz="1200" dirty="0">
                <a:latin typeface="MiSans ExtraLight" panose="00000300000000000000" pitchFamily="2" charset="-122"/>
                <a:ea typeface="MiSans ExtraLight" panose="00000300000000000000" pitchFamily="2" charset="-122"/>
              </a:rPr>
              <a:t>DEVELOPMENT PROGRAM</a:t>
            </a:r>
            <a:endParaRPr lang="zh-CN" altLang="en-US" sz="1200" dirty="0">
              <a:latin typeface="MiSans ExtraLight" panose="00000300000000000000" pitchFamily="2" charset="-122"/>
              <a:ea typeface="MiSans ExtraLight" panose="00000300000000000000" pitchFamily="2" charset="-122"/>
            </a:endParaRPr>
          </a:p>
        </p:txBody>
      </p:sp>
      <p:sp>
        <p:nvSpPr>
          <p:cNvPr id="546" name="文本框 545">
            <a:extLst>
              <a:ext uri="{FF2B5EF4-FFF2-40B4-BE49-F238E27FC236}">
                <a16:creationId xmlns:a16="http://schemas.microsoft.com/office/drawing/2014/main" id="{BCCA9D67-C4C5-5882-C4B9-04B6F64D9311}"/>
              </a:ext>
            </a:extLst>
          </p:cNvPr>
          <p:cNvSpPr txBox="1"/>
          <p:nvPr/>
        </p:nvSpPr>
        <p:spPr>
          <a:xfrm>
            <a:off x="2131825" y="5709774"/>
            <a:ext cx="4683509" cy="446276"/>
          </a:xfrm>
          <a:prstGeom prst="rect">
            <a:avLst/>
          </a:prstGeom>
          <a:noFill/>
        </p:spPr>
        <p:txBody>
          <a:bodyPr wrap="square" rtlCol="0">
            <a:noAutofit/>
          </a:bodyPr>
          <a:lstStyle/>
          <a:p>
            <a:pPr algn="dist"/>
            <a:r>
              <a:rPr lang="en-US" altLang="zh-CN" sz="2300" i="1" dirty="0">
                <a:solidFill>
                  <a:schemeClr val="tx1">
                    <a:alpha val="20000"/>
                  </a:schemeClr>
                </a:solidFill>
                <a:latin typeface="Salvaje Display" panose="00000500000000000000" pitchFamily="50" charset="0"/>
                <a:ea typeface="MiSans Heavy" panose="00000A00000000000000" pitchFamily="2" charset="-122"/>
              </a:rPr>
              <a:t>ACID GRAPHIC STYLE E.O. </a:t>
            </a:r>
            <a:endParaRPr lang="zh-CN" altLang="en-US" sz="2300" i="1" dirty="0">
              <a:solidFill>
                <a:schemeClr val="tx1">
                  <a:alpha val="20000"/>
                </a:schemeClr>
              </a:solidFill>
              <a:latin typeface="Salvaje Display" panose="00000500000000000000" pitchFamily="50" charset="0"/>
              <a:ea typeface="MiSans Heavy" panose="00000A00000000000000" pitchFamily="2" charset="-122"/>
            </a:endParaRPr>
          </a:p>
        </p:txBody>
      </p:sp>
      <p:cxnSp>
        <p:nvCxnSpPr>
          <p:cNvPr id="549" name="直接连接符 548">
            <a:extLst>
              <a:ext uri="{FF2B5EF4-FFF2-40B4-BE49-F238E27FC236}">
                <a16:creationId xmlns:a16="http://schemas.microsoft.com/office/drawing/2014/main" id="{21DBE323-69F3-DDFF-9F3C-56EF437209EE}"/>
              </a:ext>
            </a:extLst>
          </p:cNvPr>
          <p:cNvCxnSpPr>
            <a:cxnSpLocks/>
          </p:cNvCxnSpPr>
          <p:nvPr/>
        </p:nvCxnSpPr>
        <p:spPr>
          <a:xfrm>
            <a:off x="3886517" y="1260664"/>
            <a:ext cx="3054939" cy="0"/>
          </a:xfrm>
          <a:prstGeom prst="line">
            <a:avLst/>
          </a:prstGeom>
          <a:ln>
            <a:solidFill>
              <a:schemeClr val="lt1">
                <a:alpha val="58000"/>
              </a:schemeClr>
            </a:solidFill>
            <a:tailEnd type="oval"/>
          </a:ln>
        </p:spPr>
        <p:style>
          <a:lnRef idx="1">
            <a:schemeClr val="accent1"/>
          </a:lnRef>
          <a:fillRef idx="0">
            <a:schemeClr val="accent1"/>
          </a:fillRef>
          <a:effectRef idx="0">
            <a:schemeClr val="accent1"/>
          </a:effectRef>
          <a:fontRef idx="minor">
            <a:schemeClr val="tx1"/>
          </a:fontRef>
        </p:style>
      </p:cxnSp>
      <p:sp>
        <p:nvSpPr>
          <p:cNvPr id="553" name="文本框 552">
            <a:extLst>
              <a:ext uri="{FF2B5EF4-FFF2-40B4-BE49-F238E27FC236}">
                <a16:creationId xmlns:a16="http://schemas.microsoft.com/office/drawing/2014/main" id="{4254F10E-DA63-BB35-A699-B008BDBF713E}"/>
              </a:ext>
            </a:extLst>
          </p:cNvPr>
          <p:cNvSpPr txBox="1"/>
          <p:nvPr/>
        </p:nvSpPr>
        <p:spPr>
          <a:xfrm>
            <a:off x="9617549" y="2191249"/>
            <a:ext cx="966931" cy="1006429"/>
          </a:xfrm>
          <a:prstGeom prst="rect">
            <a:avLst/>
          </a:prstGeom>
          <a:noFill/>
        </p:spPr>
        <p:txBody>
          <a:bodyPr wrap="none" rtlCol="0">
            <a:noAutofit/>
          </a:bodyPr>
          <a:lstStyle/>
          <a:p>
            <a:pPr algn="r">
              <a:lnSpc>
                <a:spcPct val="90000"/>
              </a:lnSpc>
            </a:pPr>
            <a:r>
              <a:rPr lang="zh-CN" altLang="en-US" sz="6600" i="1" dirty="0">
                <a:latin typeface="字制区喜脉体" panose="02000603000000000000" pitchFamily="2" charset="-122"/>
                <a:ea typeface="字制区喜脉体" panose="02000603000000000000" pitchFamily="2" charset="-122"/>
              </a:rPr>
              <a:t>目</a:t>
            </a:r>
          </a:p>
        </p:txBody>
      </p:sp>
      <p:sp>
        <p:nvSpPr>
          <p:cNvPr id="554" name="文本框 553">
            <a:extLst>
              <a:ext uri="{FF2B5EF4-FFF2-40B4-BE49-F238E27FC236}">
                <a16:creationId xmlns:a16="http://schemas.microsoft.com/office/drawing/2014/main" id="{564A59CF-1618-3751-8F20-25C74D0FDB11}"/>
              </a:ext>
            </a:extLst>
          </p:cNvPr>
          <p:cNvSpPr txBox="1"/>
          <p:nvPr/>
        </p:nvSpPr>
        <p:spPr>
          <a:xfrm>
            <a:off x="10435251" y="2191249"/>
            <a:ext cx="966931" cy="1006429"/>
          </a:xfrm>
          <a:prstGeom prst="rect">
            <a:avLst/>
          </a:prstGeom>
          <a:noFill/>
        </p:spPr>
        <p:txBody>
          <a:bodyPr wrap="none" rtlCol="0">
            <a:noAutofit/>
          </a:bodyPr>
          <a:lstStyle/>
          <a:p>
            <a:pPr algn="r">
              <a:lnSpc>
                <a:spcPct val="90000"/>
              </a:lnSpc>
            </a:pPr>
            <a:r>
              <a:rPr lang="zh-CN" altLang="en-US" sz="6600" i="1">
                <a:latin typeface="字制区喜脉体" panose="02000603000000000000" pitchFamily="2" charset="-122"/>
                <a:ea typeface="字制区喜脉体" panose="02000603000000000000" pitchFamily="2" charset="-122"/>
              </a:rPr>
              <a:t>录</a:t>
            </a:r>
            <a:endParaRPr lang="zh-CN" altLang="en-US" sz="6600" i="1" dirty="0">
              <a:latin typeface="字制区喜脉体" panose="02000603000000000000" pitchFamily="2" charset="-122"/>
              <a:ea typeface="字制区喜脉体" panose="02000603000000000000" pitchFamily="2" charset="-122"/>
            </a:endParaRPr>
          </a:p>
        </p:txBody>
      </p:sp>
      <p:sp>
        <p:nvSpPr>
          <p:cNvPr id="115" name="文本框 114">
            <a:extLst>
              <a:ext uri="{FF2B5EF4-FFF2-40B4-BE49-F238E27FC236}">
                <a16:creationId xmlns:a16="http://schemas.microsoft.com/office/drawing/2014/main" id="{B30975A9-5036-60E6-95A8-3707556DBF67}"/>
              </a:ext>
            </a:extLst>
          </p:cNvPr>
          <p:cNvSpPr txBox="1"/>
          <p:nvPr/>
        </p:nvSpPr>
        <p:spPr>
          <a:xfrm rot="5400000">
            <a:off x="382661" y="1645926"/>
            <a:ext cx="2182972" cy="400110"/>
          </a:xfrm>
          <a:prstGeom prst="rect">
            <a:avLst/>
          </a:prstGeom>
          <a:noFill/>
        </p:spPr>
        <p:txBody>
          <a:bodyPr wrap="square" rtlCol="0">
            <a:noAutofit/>
          </a:bodyPr>
          <a:lstStyle/>
          <a:p>
            <a:r>
              <a:rPr lang="en-US" altLang="zh-CN" sz="2000" i="1" dirty="0">
                <a:solidFill>
                  <a:schemeClr val="bg1"/>
                </a:solidFill>
                <a:latin typeface="MiSans Heavy" panose="00000A00000000000000" pitchFamily="2" charset="-122"/>
                <a:ea typeface="MiSans Heavy" panose="00000A00000000000000" pitchFamily="2" charset="-122"/>
                <a:sym typeface="MiSans Medium" panose="00000600000000000000" pitchFamily="2" charset="-122"/>
              </a:rPr>
              <a:t>ACI</a:t>
            </a:r>
            <a:r>
              <a:rPr lang="en-US" altLang="zh-CN" sz="1900" i="1" dirty="0">
                <a:solidFill>
                  <a:schemeClr val="accent6"/>
                </a:solidFill>
                <a:latin typeface="MiSans Heavy" panose="00000A00000000000000" pitchFamily="2" charset="-122"/>
                <a:ea typeface="MiSans Heavy" panose="00000A00000000000000" pitchFamily="2" charset="-122"/>
                <a:sym typeface="MiSans Medium" panose="00000600000000000000" pitchFamily="2" charset="-122"/>
              </a:rPr>
              <a:t>GRAPH</a:t>
            </a:r>
            <a:endParaRPr lang="zh-CN" altLang="en-US" sz="1900" i="1" dirty="0">
              <a:solidFill>
                <a:schemeClr val="accent6"/>
              </a:solidFill>
              <a:latin typeface="MiSans Heavy" panose="00000A00000000000000" pitchFamily="2" charset="-122"/>
              <a:ea typeface="MiSans Heavy" panose="00000A00000000000000" pitchFamily="2" charset="-122"/>
              <a:sym typeface="MiSans Medium" panose="00000600000000000000" pitchFamily="2" charset="-122"/>
            </a:endParaRPr>
          </a:p>
        </p:txBody>
      </p:sp>
    </p:spTree>
    <p:extLst>
      <p:ext uri="{BB962C8B-B14F-4D97-AF65-F5344CB8AC3E}">
        <p14:creationId xmlns:p14="http://schemas.microsoft.com/office/powerpoint/2010/main" val="385775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8" name="图片 107">
            <a:extLst>
              <a:ext uri="{FF2B5EF4-FFF2-40B4-BE49-F238E27FC236}">
                <a16:creationId xmlns:a16="http://schemas.microsoft.com/office/drawing/2014/main" id="{EF495D6A-B476-8E82-F4E0-27E75E12A7F5}"/>
              </a:ext>
            </a:extLst>
          </p:cNvPr>
          <p:cNvPicPr>
            <a:picLocks noChangeAspect="1"/>
          </p:cNvPicPr>
          <p:nvPr/>
        </p:nvPicPr>
        <p:blipFill rotWithShape="1">
          <a:blip r:embed="rId3">
            <a:alphaModFix amt="20000"/>
          </a:blip>
          <a:srcRect l="4027" t="10967" r="4027" b="10967"/>
          <a:stretch/>
        </p:blipFill>
        <p:spPr>
          <a:xfrm>
            <a:off x="-39149" y="-22023"/>
            <a:ext cx="12270298" cy="6902047"/>
          </a:xfrm>
          <a:prstGeom prst="rect">
            <a:avLst/>
          </a:prstGeom>
        </p:spPr>
      </p:pic>
      <p:sp>
        <p:nvSpPr>
          <p:cNvPr id="151" name="文本框 150">
            <a:extLst>
              <a:ext uri="{FF2B5EF4-FFF2-40B4-BE49-F238E27FC236}">
                <a16:creationId xmlns:a16="http://schemas.microsoft.com/office/drawing/2014/main" id="{588EBC23-140E-9DF5-743A-95F80F4FFE9D}"/>
              </a:ext>
            </a:extLst>
          </p:cNvPr>
          <p:cNvSpPr txBox="1"/>
          <p:nvPr/>
        </p:nvSpPr>
        <p:spPr>
          <a:xfrm>
            <a:off x="67584" y="188208"/>
            <a:ext cx="11360343" cy="1065356"/>
          </a:xfrm>
          <a:prstGeom prst="rect">
            <a:avLst/>
          </a:prstGeom>
          <a:noFill/>
        </p:spPr>
        <p:txBody>
          <a:bodyPr wrap="square" rtlCol="0">
            <a:noAutofit/>
          </a:bodyPr>
          <a:lstStyle/>
          <a:p>
            <a:pPr>
              <a:lnSpc>
                <a:spcPct val="70000"/>
              </a:lnSpc>
            </a:pPr>
            <a:r>
              <a:rPr lang="en-US" altLang="zh-CN" sz="8800" dirty="0">
                <a:ln>
                  <a:solidFill>
                    <a:schemeClr val="tx1">
                      <a:alpha val="30000"/>
                    </a:schemeClr>
                  </a:solidFill>
                </a:ln>
                <a:solidFill>
                  <a:schemeClr val="dk1">
                    <a:alpha val="20000"/>
                  </a:schemeClr>
                </a:solidFill>
                <a:latin typeface="Salvaje Display" panose="00000500000000000000" pitchFamily="50" charset="0"/>
                <a:ea typeface="MiSans Heavy" panose="00000A00000000000000" pitchFamily="2" charset="-122"/>
              </a:rPr>
              <a:t>CAPI</a:t>
            </a: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TAL</a:t>
            </a:r>
            <a:r>
              <a:rPr lang="en-US" altLang="zh-CN" sz="8800" dirty="0">
                <a:ln>
                  <a:solidFill>
                    <a:schemeClr val="bg1">
                      <a:alpha val="30000"/>
                    </a:schemeClr>
                  </a:solidFill>
                </a:ln>
                <a:solidFill>
                  <a:schemeClr val="dk1"/>
                </a:solidFill>
                <a:latin typeface="Salvaje Display" panose="00000500000000000000" pitchFamily="50" charset="0"/>
                <a:ea typeface="MiSans Heavy" panose="00000A00000000000000" pitchFamily="2" charset="-122"/>
              </a:rPr>
              <a:t> </a:t>
            </a:r>
            <a:r>
              <a:rPr lang="en-US" altLang="zh-CN" sz="8800" dirty="0">
                <a:ln>
                  <a:solidFill>
                    <a:schemeClr val="tx1">
                      <a:alpha val="30000"/>
                    </a:schemeClr>
                  </a:solidFill>
                </a:ln>
                <a:solidFill>
                  <a:schemeClr val="dk1">
                    <a:alpha val="20000"/>
                  </a:schemeClr>
                </a:solidFill>
                <a:latin typeface="Salvaje Display" panose="00000500000000000000" pitchFamily="50" charset="0"/>
                <a:ea typeface="MiSans Heavy" panose="00000A00000000000000" pitchFamily="2" charset="-122"/>
              </a:rPr>
              <a:t>IN</a:t>
            </a: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TRO</a:t>
            </a:r>
            <a:r>
              <a:rPr lang="en-US" altLang="zh-CN" sz="8800" dirty="0">
                <a:ln>
                  <a:solidFill>
                    <a:schemeClr val="bg1">
                      <a:alpha val="42000"/>
                    </a:schemeClr>
                  </a:solidFill>
                </a:ln>
                <a:solidFill>
                  <a:schemeClr val="bg1">
                    <a:alpha val="22000"/>
                  </a:schemeClr>
                </a:solidFill>
                <a:latin typeface="Salvaje Display" panose="00000500000000000000" pitchFamily="50" charset="0"/>
                <a:ea typeface="MiSans Heavy" panose="00000A00000000000000" pitchFamily="2" charset="-122"/>
              </a:rPr>
              <a:t> </a:t>
            </a:r>
            <a:endParaRPr lang="zh-CN" altLang="en-US" sz="8800" dirty="0">
              <a:ln>
                <a:solidFill>
                  <a:schemeClr val="bg1">
                    <a:alpha val="42000"/>
                  </a:schemeClr>
                </a:solidFill>
              </a:ln>
              <a:solidFill>
                <a:schemeClr val="bg1">
                  <a:alpha val="22000"/>
                </a:schemeClr>
              </a:solidFill>
              <a:latin typeface="Salvaje Display" panose="00000500000000000000" pitchFamily="50" charset="0"/>
              <a:ea typeface="MiSans Heavy" panose="00000A00000000000000" pitchFamily="2" charset="-122"/>
            </a:endParaRPr>
          </a:p>
        </p:txBody>
      </p:sp>
      <p:sp>
        <p:nvSpPr>
          <p:cNvPr id="253" name="文本框 252">
            <a:extLst>
              <a:ext uri="{FF2B5EF4-FFF2-40B4-BE49-F238E27FC236}">
                <a16:creationId xmlns:a16="http://schemas.microsoft.com/office/drawing/2014/main" id="{FB785E8A-90EB-7EC8-BF87-F60F988AC8FE}"/>
              </a:ext>
            </a:extLst>
          </p:cNvPr>
          <p:cNvSpPr txBox="1"/>
          <p:nvPr/>
        </p:nvSpPr>
        <p:spPr>
          <a:xfrm rot="20700000">
            <a:off x="117138" y="5890082"/>
            <a:ext cx="1402712" cy="1372556"/>
          </a:xfrm>
          <a:prstGeom prst="rect">
            <a:avLst/>
          </a:prstGeom>
          <a:noFill/>
        </p:spPr>
        <p:txBody>
          <a:bodyPr wrap="square" rtlCol="0">
            <a:prstTxWarp prst="textCircle">
              <a:avLst>
                <a:gd name="adj" fmla="val 12721178"/>
              </a:avLst>
            </a:prstTxWarp>
            <a:noAutofit/>
          </a:bodyPr>
          <a:lstStyle/>
          <a:p>
            <a:r>
              <a:rPr lang="en-US" altLang="zh-CN" dirty="0">
                <a:effectLst>
                  <a:outerShdw blurRad="50800" dist="50800" dir="5400000" algn="ctr" rotWithShape="0">
                    <a:srgbClr val="E7BFFB">
                      <a:alpha val="47000"/>
                    </a:srgbClr>
                  </a:outerShdw>
                </a:effectLst>
                <a:latin typeface="MiSans ExtraLight" panose="00000300000000000000" pitchFamily="2" charset="-122"/>
                <a:ea typeface="MiSans ExtraLight" panose="00000300000000000000" pitchFamily="2" charset="-122"/>
              </a:rPr>
              <a:t>COMPANY CAPITAL INTRODUCTIONCOMPANY CAPITAL INTRODUCTION</a:t>
            </a:r>
          </a:p>
          <a:p>
            <a:endParaRPr lang="en-US" altLang="zh-CN" dirty="0">
              <a:effectLst>
                <a:outerShdw blurRad="50800" dist="50800" dir="5400000" algn="ctr" rotWithShape="0">
                  <a:srgbClr val="E7BFFB">
                    <a:alpha val="47000"/>
                  </a:srgbClr>
                </a:outerShdw>
              </a:effectLst>
              <a:latin typeface="MiSans ExtraLight" panose="00000300000000000000" pitchFamily="2" charset="-122"/>
              <a:ea typeface="MiSans ExtraLight" panose="00000300000000000000" pitchFamily="2" charset="-122"/>
            </a:endParaRPr>
          </a:p>
        </p:txBody>
      </p:sp>
      <p:sp>
        <p:nvSpPr>
          <p:cNvPr id="255" name="磨砂圆">
            <a:extLst>
              <a:ext uri="{FF2B5EF4-FFF2-40B4-BE49-F238E27FC236}">
                <a16:creationId xmlns:a16="http://schemas.microsoft.com/office/drawing/2014/main" id="{460CE29E-AF93-0ED3-27E7-378C5EE97FEB}"/>
              </a:ext>
            </a:extLst>
          </p:cNvPr>
          <p:cNvSpPr/>
          <p:nvPr/>
        </p:nvSpPr>
        <p:spPr>
          <a:xfrm>
            <a:off x="-507514" y="2165453"/>
            <a:ext cx="1136908" cy="1136908"/>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56" name="磨砂圆">
            <a:extLst>
              <a:ext uri="{FF2B5EF4-FFF2-40B4-BE49-F238E27FC236}">
                <a16:creationId xmlns:a16="http://schemas.microsoft.com/office/drawing/2014/main" id="{13D2F34B-DB68-04A1-F8A2-77DB8AA5DFEA}"/>
              </a:ext>
            </a:extLst>
          </p:cNvPr>
          <p:cNvSpPr/>
          <p:nvPr/>
        </p:nvSpPr>
        <p:spPr>
          <a:xfrm>
            <a:off x="9206377" y="-631648"/>
            <a:ext cx="1136908" cy="1136908"/>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62" name="磨砂圆">
            <a:extLst>
              <a:ext uri="{FF2B5EF4-FFF2-40B4-BE49-F238E27FC236}">
                <a16:creationId xmlns:a16="http://schemas.microsoft.com/office/drawing/2014/main" id="{158A78D6-F360-8BD6-5CD1-7D5609D5472E}"/>
              </a:ext>
            </a:extLst>
          </p:cNvPr>
          <p:cNvSpPr/>
          <p:nvPr/>
        </p:nvSpPr>
        <p:spPr>
          <a:xfrm>
            <a:off x="11722903" y="5031414"/>
            <a:ext cx="626390" cy="626390"/>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1117174" y="4790276"/>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1117174" y="5097230"/>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1117174" y="5404183"/>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nvGrpSpPr>
          <p:cNvPr id="131" name="组合 130">
            <a:extLst>
              <a:ext uri="{FF2B5EF4-FFF2-40B4-BE49-F238E27FC236}">
                <a16:creationId xmlns:a16="http://schemas.microsoft.com/office/drawing/2014/main" id="{86473C8C-FC82-8467-E8F2-5A78C8110BBB}"/>
              </a:ext>
            </a:extLst>
          </p:cNvPr>
          <p:cNvGrpSpPr/>
          <p:nvPr/>
        </p:nvGrpSpPr>
        <p:grpSpPr>
          <a:xfrm rot="5400000">
            <a:off x="362035" y="3630484"/>
            <a:ext cx="2080810" cy="141149"/>
            <a:chOff x="1910430" y="-287644"/>
            <a:chExt cx="2665628" cy="180818"/>
          </a:xfrm>
        </p:grpSpPr>
        <p:sp>
          <p:nvSpPr>
            <p:cNvPr id="124" name="图形 25">
              <a:extLst>
                <a:ext uri="{FF2B5EF4-FFF2-40B4-BE49-F238E27FC236}">
                  <a16:creationId xmlns:a16="http://schemas.microsoft.com/office/drawing/2014/main" id="{8394107A-A460-12D6-BDE5-D361EDCB1C29}"/>
                </a:ext>
              </a:extLst>
            </p:cNvPr>
            <p:cNvSpPr/>
            <p:nvPr/>
          </p:nvSpPr>
          <p:spPr>
            <a:xfrm>
              <a:off x="1910430" y="-28764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a:off x="4311288" y="-28758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a:off x="2140863" y="-197205"/>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13" name="组合 312">
            <a:extLst>
              <a:ext uri="{FF2B5EF4-FFF2-40B4-BE49-F238E27FC236}">
                <a16:creationId xmlns:a16="http://schemas.microsoft.com/office/drawing/2014/main" id="{6FA5FD68-3A7F-AF30-7AF5-56D4B0575F5E}"/>
              </a:ext>
            </a:extLst>
          </p:cNvPr>
          <p:cNvGrpSpPr/>
          <p:nvPr/>
        </p:nvGrpSpPr>
        <p:grpSpPr>
          <a:xfrm rot="5400000">
            <a:off x="900402" y="1857927"/>
            <a:ext cx="998920" cy="202784"/>
            <a:chOff x="19249714" y="-3754229"/>
            <a:chExt cx="1279670" cy="259776"/>
          </a:xfrm>
        </p:grpSpPr>
        <p:sp>
          <p:nvSpPr>
            <p:cNvPr id="314" name="椭圆 313">
              <a:extLst>
                <a:ext uri="{FF2B5EF4-FFF2-40B4-BE49-F238E27FC236}">
                  <a16:creationId xmlns:a16="http://schemas.microsoft.com/office/drawing/2014/main" id="{AD6E1D90-4034-53D1-1D5F-6FA7593B21B2}"/>
                </a:ext>
              </a:extLst>
            </p:cNvPr>
            <p:cNvSpPr/>
            <p:nvPr/>
          </p:nvSpPr>
          <p:spPr>
            <a:xfrm>
              <a:off x="1924971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a:off x="19589679"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a:off x="1992964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a:off x="20269608" y="-3754229"/>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5979443" y="1470679"/>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6262529" y="1470679"/>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6653171" y="1470679"/>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nvGrpSpPr>
          <p:cNvPr id="202" name="组合 201">
            <a:extLst>
              <a:ext uri="{FF2B5EF4-FFF2-40B4-BE49-F238E27FC236}">
                <a16:creationId xmlns:a16="http://schemas.microsoft.com/office/drawing/2014/main" id="{08467617-5CFD-AEF9-C412-8996CEDDFADA}"/>
              </a:ext>
            </a:extLst>
          </p:cNvPr>
          <p:cNvGrpSpPr/>
          <p:nvPr/>
        </p:nvGrpSpPr>
        <p:grpSpPr>
          <a:xfrm>
            <a:off x="1700088" y="1505649"/>
            <a:ext cx="3945366" cy="3936118"/>
            <a:chOff x="6390909" y="3898855"/>
            <a:chExt cx="1511432" cy="1507890"/>
          </a:xfrm>
        </p:grpSpPr>
        <p:pic>
          <p:nvPicPr>
            <p:cNvPr id="204" name="图形 203">
              <a:extLst>
                <a:ext uri="{FF2B5EF4-FFF2-40B4-BE49-F238E27FC236}">
                  <a16:creationId xmlns:a16="http://schemas.microsoft.com/office/drawing/2014/main" id="{BB551C6D-DCDE-89CC-9728-B234B04BDD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0589" y="3906379"/>
              <a:ext cx="1474865" cy="1492260"/>
            </a:xfrm>
            <a:prstGeom prst="rect">
              <a:avLst/>
            </a:prstGeom>
          </p:spPr>
        </p:pic>
        <p:sp>
          <p:nvSpPr>
            <p:cNvPr id="205" name="矩形 204">
              <a:extLst>
                <a:ext uri="{FF2B5EF4-FFF2-40B4-BE49-F238E27FC236}">
                  <a16:creationId xmlns:a16="http://schemas.microsoft.com/office/drawing/2014/main" id="{42B03600-6CCB-1A73-E6F5-BBE365F996A9}"/>
                </a:ext>
              </a:extLst>
            </p:cNvPr>
            <p:cNvSpPr/>
            <p:nvPr/>
          </p:nvSpPr>
          <p:spPr>
            <a:xfrm>
              <a:off x="6390909" y="3898855"/>
              <a:ext cx="1511432" cy="1507890"/>
            </a:xfrm>
            <a:prstGeom prst="rect">
              <a:avLst/>
            </a:prstGeom>
            <a:noFill/>
            <a:ln w="136525">
              <a:solidFill>
                <a:schemeClr val="l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201" name="图形 25">
            <a:extLst>
              <a:ext uri="{FF2B5EF4-FFF2-40B4-BE49-F238E27FC236}">
                <a16:creationId xmlns:a16="http://schemas.microsoft.com/office/drawing/2014/main" id="{62212076-4D15-7541-0500-C2B41BABCB6E}"/>
              </a:ext>
            </a:extLst>
          </p:cNvPr>
          <p:cNvSpPr/>
          <p:nvPr/>
        </p:nvSpPr>
        <p:spPr>
          <a:xfrm rot="18900000">
            <a:off x="4244362" y="2000113"/>
            <a:ext cx="593986" cy="53236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bg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pic>
        <p:nvPicPr>
          <p:cNvPr id="198" name="图形 197">
            <a:extLst>
              <a:ext uri="{FF2B5EF4-FFF2-40B4-BE49-F238E27FC236}">
                <a16:creationId xmlns:a16="http://schemas.microsoft.com/office/drawing/2014/main" id="{C7C47A6C-3640-2D57-B1E1-5E511CEF63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9799" y="3689841"/>
            <a:ext cx="435054" cy="806604"/>
          </a:xfrm>
          <a:prstGeom prst="rect">
            <a:avLst/>
          </a:prstGeom>
        </p:spPr>
      </p:pic>
      <p:pic>
        <p:nvPicPr>
          <p:cNvPr id="199" name="图形 198">
            <a:extLst>
              <a:ext uri="{FF2B5EF4-FFF2-40B4-BE49-F238E27FC236}">
                <a16:creationId xmlns:a16="http://schemas.microsoft.com/office/drawing/2014/main" id="{AF70AD1D-92F0-17D2-A645-07C4D7F74A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02184">
            <a:off x="4637394" y="4448392"/>
            <a:ext cx="315576" cy="585090"/>
          </a:xfrm>
          <a:prstGeom prst="rect">
            <a:avLst/>
          </a:prstGeom>
        </p:spPr>
      </p:pic>
      <p:sp>
        <p:nvSpPr>
          <p:cNvPr id="209" name="文本框 208">
            <a:extLst>
              <a:ext uri="{FF2B5EF4-FFF2-40B4-BE49-F238E27FC236}">
                <a16:creationId xmlns:a16="http://schemas.microsoft.com/office/drawing/2014/main" id="{4DCCA031-562A-5D3E-734A-2DCD070747F3}"/>
              </a:ext>
            </a:extLst>
          </p:cNvPr>
          <p:cNvSpPr txBox="1"/>
          <p:nvPr/>
        </p:nvSpPr>
        <p:spPr>
          <a:xfrm>
            <a:off x="5748784" y="1661680"/>
            <a:ext cx="2557704" cy="2031325"/>
          </a:xfrm>
          <a:prstGeom prst="rect">
            <a:avLst/>
          </a:prstGeom>
          <a:noFill/>
        </p:spPr>
        <p:txBody>
          <a:bodyPr wrap="square" lIns="0" tIns="0" rIns="0" bIns="0" rtlCol="0">
            <a:noAutofit/>
          </a:bodyPr>
          <a:lstStyle/>
          <a:p>
            <a:pPr algn="ctr"/>
            <a:r>
              <a:rPr lang="en-US" altLang="zh-CN" sz="13200" dirty="0">
                <a:ln w="15875">
                  <a:solidFill>
                    <a:schemeClr val="bg1"/>
                  </a:solidFill>
                </a:ln>
                <a:noFill/>
                <a:latin typeface="Salvaje Display" panose="00000500000000000000" pitchFamily="50" charset="0"/>
                <a:ea typeface="MiSans Heavy" panose="00000A00000000000000" pitchFamily="2" charset="-122"/>
              </a:rPr>
              <a:t>0</a:t>
            </a:r>
            <a:r>
              <a:rPr lang="en-US" altLang="zh-CN" sz="13200" dirty="0">
                <a:ln w="15875">
                  <a:solidFill>
                    <a:schemeClr val="tx1"/>
                  </a:solidFill>
                </a:ln>
                <a:latin typeface="Salvaje Display" panose="00000500000000000000" pitchFamily="50" charset="0"/>
                <a:ea typeface="MiSans Heavy" panose="00000A00000000000000" pitchFamily="2" charset="-122"/>
              </a:rPr>
              <a:t>4</a:t>
            </a:r>
            <a:endParaRPr lang="zh-CN" altLang="en-US" sz="13200" dirty="0">
              <a:ln w="15875">
                <a:solidFill>
                  <a:schemeClr val="tx1"/>
                </a:solidFill>
              </a:ln>
              <a:latin typeface="Salvaje Display" panose="00000500000000000000" pitchFamily="50" charset="0"/>
              <a:ea typeface="MiSans Heavy" panose="00000A00000000000000" pitchFamily="2" charset="-122"/>
            </a:endParaRPr>
          </a:p>
        </p:txBody>
      </p:sp>
      <p:sp useBgFill="1">
        <p:nvSpPr>
          <p:cNvPr id="210" name="矩形 209">
            <a:extLst>
              <a:ext uri="{FF2B5EF4-FFF2-40B4-BE49-F238E27FC236}">
                <a16:creationId xmlns:a16="http://schemas.microsoft.com/office/drawing/2014/main" id="{AAF0E28B-0E55-E8DE-5D03-44EA79A6907F}"/>
              </a:ext>
            </a:extLst>
          </p:cNvPr>
          <p:cNvSpPr/>
          <p:nvPr/>
        </p:nvSpPr>
        <p:spPr>
          <a:xfrm>
            <a:off x="5793952" y="2578444"/>
            <a:ext cx="2615865" cy="399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1200">
              <a:latin typeface="MiSans" panose="00000500000000000000" pitchFamily="2" charset="-122"/>
              <a:ea typeface="MiSans" panose="00000500000000000000" pitchFamily="2" charset="-122"/>
              <a:sym typeface="MiSans" panose="00000500000000000000" pitchFamily="2" charset="-122"/>
            </a:endParaRPr>
          </a:p>
        </p:txBody>
      </p:sp>
      <p:sp>
        <p:nvSpPr>
          <p:cNvPr id="211" name="文本框 210">
            <a:extLst>
              <a:ext uri="{FF2B5EF4-FFF2-40B4-BE49-F238E27FC236}">
                <a16:creationId xmlns:a16="http://schemas.microsoft.com/office/drawing/2014/main" id="{DC5ADB0D-ECA1-231E-9737-21AE0B604F38}"/>
              </a:ext>
            </a:extLst>
          </p:cNvPr>
          <p:cNvSpPr txBox="1"/>
          <p:nvPr/>
        </p:nvSpPr>
        <p:spPr>
          <a:xfrm>
            <a:off x="5915480" y="2654389"/>
            <a:ext cx="1999516" cy="245788"/>
          </a:xfrm>
          <a:prstGeom prst="rect">
            <a:avLst/>
          </a:prstGeom>
          <a:noFill/>
        </p:spPr>
        <p:txBody>
          <a:bodyPr wrap="square" lIns="0" tIns="0" rIns="0" bIns="0" rtlCol="0">
            <a:noAutofit/>
          </a:bodyPr>
          <a:lstStyle/>
          <a:p>
            <a:pPr algn="dist"/>
            <a:r>
              <a:rPr lang="en-US" altLang="zh-CN" sz="1600" dirty="0">
                <a:solidFill>
                  <a:schemeClr val="bg1"/>
                </a:solidFill>
                <a:latin typeface="MiSans Heavy" panose="00000A00000000000000" pitchFamily="2" charset="-122"/>
                <a:ea typeface="MiSans Heavy" panose="00000A00000000000000" pitchFamily="2" charset="-122"/>
              </a:rPr>
              <a:t>PART FOUR</a:t>
            </a:r>
            <a:endParaRPr lang="zh-CN" altLang="en-US" sz="1600" dirty="0">
              <a:solidFill>
                <a:schemeClr val="bg1"/>
              </a:solidFill>
              <a:latin typeface="MiSans Heavy" panose="00000A00000000000000" pitchFamily="2" charset="-122"/>
              <a:ea typeface="MiSans Heavy" panose="00000A00000000000000" pitchFamily="2" charset="-122"/>
            </a:endParaRPr>
          </a:p>
        </p:txBody>
      </p:sp>
      <p:sp>
        <p:nvSpPr>
          <p:cNvPr id="212" name="文本框 211">
            <a:extLst>
              <a:ext uri="{FF2B5EF4-FFF2-40B4-BE49-F238E27FC236}">
                <a16:creationId xmlns:a16="http://schemas.microsoft.com/office/drawing/2014/main" id="{922F083E-461A-4534-10AB-5B6512B8E307}"/>
              </a:ext>
            </a:extLst>
          </p:cNvPr>
          <p:cNvSpPr txBox="1"/>
          <p:nvPr/>
        </p:nvSpPr>
        <p:spPr>
          <a:xfrm>
            <a:off x="5847122" y="3879430"/>
            <a:ext cx="4134465" cy="840230"/>
          </a:xfrm>
          <a:prstGeom prst="rect">
            <a:avLst/>
          </a:prstGeom>
          <a:noFill/>
        </p:spPr>
        <p:txBody>
          <a:bodyPr wrap="none" rtlCol="0">
            <a:noAutofit/>
          </a:bodyPr>
          <a:lstStyle>
            <a:defPPr>
              <a:defRPr lang="zh-CN"/>
            </a:defPPr>
            <a:lvl1pPr algn="r">
              <a:lnSpc>
                <a:spcPct val="90000"/>
              </a:lnSpc>
              <a:defRPr sz="8000" b="1" i="1">
                <a:solidFill>
                  <a:srgbClr val="E8CCFF"/>
                </a:solidFill>
                <a:effectLst>
                  <a:outerShdw blurRad="38100" dist="38100" dir="2700000" algn="tl">
                    <a:srgbClr val="000000">
                      <a:alpha val="42000"/>
                    </a:srgbClr>
                  </a:outerShdw>
                </a:effectLst>
                <a:latin typeface="MLiPRC-Bold" panose="00000500000000000000" pitchFamily="50" charset="-122"/>
                <a:ea typeface="MLiPRC-Bold" panose="00000500000000000000" pitchFamily="50" charset="-122"/>
              </a:defRPr>
            </a:lvl1pPr>
          </a:lstStyle>
          <a:p>
            <a:pPr algn="l"/>
            <a:r>
              <a:rPr lang="zh-CN" altLang="en-US" sz="5400" b="0" i="0" dirty="0">
                <a:solidFill>
                  <a:schemeClr val="tx1"/>
                </a:solidFill>
                <a:effectLst/>
                <a:latin typeface="字制区喜脉体" panose="02000603000000000000" pitchFamily="2" charset="-122"/>
                <a:ea typeface="字制区喜脉体" panose="02000603000000000000" pitchFamily="2" charset="-122"/>
                <a:cs typeface="千图厚黑体" panose="00000500000000000000" pitchFamily="2" charset="-122"/>
              </a:rPr>
              <a:t>公司资本</a:t>
            </a:r>
            <a:r>
              <a:rPr lang="zh-CN" altLang="en-US" sz="5400" b="0" i="0" dirty="0">
                <a:ln>
                  <a:solidFill>
                    <a:schemeClr val="accent1"/>
                  </a:solidFill>
                </a:ln>
                <a:noFill/>
                <a:effectLst/>
                <a:latin typeface="字制区喜脉体" panose="02000603000000000000" pitchFamily="2" charset="-122"/>
                <a:ea typeface="字制区喜脉体" panose="02000603000000000000" pitchFamily="2" charset="-122"/>
                <a:cs typeface="千图厚黑体" panose="00000500000000000000" pitchFamily="2" charset="-122"/>
              </a:rPr>
              <a:t>介绍</a:t>
            </a:r>
          </a:p>
        </p:txBody>
      </p:sp>
      <p:sp>
        <p:nvSpPr>
          <p:cNvPr id="213" name="文本框 212">
            <a:extLst>
              <a:ext uri="{FF2B5EF4-FFF2-40B4-BE49-F238E27FC236}">
                <a16:creationId xmlns:a16="http://schemas.microsoft.com/office/drawing/2014/main" id="{91F175AB-6FD0-922F-CCE1-6876829D29E2}"/>
              </a:ext>
            </a:extLst>
          </p:cNvPr>
          <p:cNvSpPr txBox="1"/>
          <p:nvPr/>
        </p:nvSpPr>
        <p:spPr>
          <a:xfrm>
            <a:off x="5871536" y="4682259"/>
            <a:ext cx="3501304" cy="307777"/>
          </a:xfrm>
          <a:prstGeom prst="rect">
            <a:avLst/>
          </a:prstGeom>
          <a:noFill/>
        </p:spPr>
        <p:txBody>
          <a:bodyPr wrap="square" rtlCol="0">
            <a:noAutofit/>
          </a:bodyPr>
          <a:lstStyle/>
          <a:p>
            <a:pPr algn="dist"/>
            <a:r>
              <a:rPr lang="en-US" altLang="zh-CN" sz="1400" dirty="0">
                <a:latin typeface="MiSans ExtraLight" panose="00000300000000000000" pitchFamily="2" charset="-122"/>
                <a:ea typeface="MiSans ExtraLight" panose="00000300000000000000" pitchFamily="2" charset="-122"/>
              </a:rPr>
              <a:t>COMPANY CAPITAL INTRODUCTION</a:t>
            </a:r>
            <a:endParaRPr lang="zh-CN" altLang="en-US" sz="1400" dirty="0">
              <a:latin typeface="MiSans ExtraLight" panose="00000300000000000000" pitchFamily="2" charset="-122"/>
              <a:ea typeface="MiSans ExtraLight" panose="00000300000000000000" pitchFamily="2" charset="-122"/>
            </a:endParaRPr>
          </a:p>
        </p:txBody>
      </p:sp>
      <p:pic>
        <p:nvPicPr>
          <p:cNvPr id="122" name="图片 121">
            <a:extLst>
              <a:ext uri="{FF2B5EF4-FFF2-40B4-BE49-F238E27FC236}">
                <a16:creationId xmlns:a16="http://schemas.microsoft.com/office/drawing/2014/main" id="{638B2914-A340-F452-EEE5-BDED5D28DE28}"/>
              </a:ext>
            </a:extLst>
          </p:cNvPr>
          <p:cNvPicPr>
            <a:picLocks noChangeAspect="1"/>
          </p:cNvPicPr>
          <p:nvPr/>
        </p:nvPicPr>
        <p:blipFill>
          <a:blip r:embed="rId8"/>
          <a:stretch>
            <a:fillRect/>
          </a:stretch>
        </p:blipFill>
        <p:spPr>
          <a:xfrm flipV="1">
            <a:off x="9917444" y="580911"/>
            <a:ext cx="573074" cy="2311628"/>
          </a:xfrm>
          <a:prstGeom prst="rect">
            <a:avLst/>
          </a:prstGeom>
        </p:spPr>
      </p:pic>
      <p:sp>
        <p:nvSpPr>
          <p:cNvPr id="24" name="矩形 23">
            <a:extLst>
              <a:ext uri="{FF2B5EF4-FFF2-40B4-BE49-F238E27FC236}">
                <a16:creationId xmlns:a16="http://schemas.microsoft.com/office/drawing/2014/main" id="{980BDAD9-0740-6E52-7C92-44345E6C9E97}"/>
              </a:ext>
            </a:extLst>
          </p:cNvPr>
          <p:cNvSpPr/>
          <p:nvPr/>
        </p:nvSpPr>
        <p:spPr>
          <a:xfrm>
            <a:off x="1135850" y="999524"/>
            <a:ext cx="9741927" cy="4868821"/>
          </a:xfrm>
          <a:prstGeom prst="rect">
            <a:avLst/>
          </a:prstGeom>
          <a:noFill/>
          <a:ln w="3175" cap="flat" cmpd="sng" algn="ctr">
            <a:solidFill>
              <a:schemeClr val="l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0603864" y="1687314"/>
            <a:ext cx="306816" cy="244570"/>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6" name="直接连接符 35">
            <a:extLst>
              <a:ext uri="{FF2B5EF4-FFF2-40B4-BE49-F238E27FC236}">
                <a16:creationId xmlns:a16="http://schemas.microsoft.com/office/drawing/2014/main" id="{4A9859B0-8857-6B9D-BEF1-5588AA4321A1}"/>
              </a:ext>
            </a:extLst>
          </p:cNvPr>
          <p:cNvCxnSpPr>
            <a:cxnSpLocks/>
          </p:cNvCxnSpPr>
          <p:nvPr/>
        </p:nvCxnSpPr>
        <p:spPr>
          <a:xfrm flipH="1">
            <a:off x="9893226" y="1009541"/>
            <a:ext cx="1" cy="4860386"/>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50" name="图形 25">
            <a:extLst>
              <a:ext uri="{FF2B5EF4-FFF2-40B4-BE49-F238E27FC236}">
                <a16:creationId xmlns:a16="http://schemas.microsoft.com/office/drawing/2014/main" id="{6DCC8E1A-5B0F-C305-AEE2-1FCA49A1DDE0}"/>
              </a:ext>
            </a:extLst>
          </p:cNvPr>
          <p:cNvSpPr/>
          <p:nvPr/>
        </p:nvSpPr>
        <p:spPr>
          <a:xfrm>
            <a:off x="9642289" y="4790277"/>
            <a:ext cx="501103" cy="544997"/>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1" name="任意多边形: 形状 70">
            <a:extLst>
              <a:ext uri="{FF2B5EF4-FFF2-40B4-BE49-F238E27FC236}">
                <a16:creationId xmlns:a16="http://schemas.microsoft.com/office/drawing/2014/main" id="{EC86E8DF-9C8C-48FC-BFDC-BDA8F98FAB12}"/>
              </a:ext>
            </a:extLst>
          </p:cNvPr>
          <p:cNvSpPr/>
          <p:nvPr/>
        </p:nvSpPr>
        <p:spPr>
          <a:xfrm>
            <a:off x="9734738" y="1003189"/>
            <a:ext cx="316976" cy="172773"/>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9" name="任意多边形: 形状 78">
            <a:extLst>
              <a:ext uri="{FF2B5EF4-FFF2-40B4-BE49-F238E27FC236}">
                <a16:creationId xmlns:a16="http://schemas.microsoft.com/office/drawing/2014/main" id="{798C49D6-B7AF-AFAD-8390-B530D6778099}"/>
              </a:ext>
            </a:extLst>
          </p:cNvPr>
          <p:cNvSpPr/>
          <p:nvPr/>
        </p:nvSpPr>
        <p:spPr>
          <a:xfrm flipV="1">
            <a:off x="9734738" y="5689220"/>
            <a:ext cx="316976" cy="172773"/>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5F317B02-1815-A0B2-C053-B424FC722831}"/>
              </a:ext>
            </a:extLst>
          </p:cNvPr>
          <p:cNvSpPr/>
          <p:nvPr/>
        </p:nvSpPr>
        <p:spPr>
          <a:xfrm>
            <a:off x="9888954" y="1003189"/>
            <a:ext cx="990225" cy="4060820"/>
          </a:xfrm>
          <a:custGeom>
            <a:avLst/>
            <a:gdLst>
              <a:gd name="connsiteX0" fmla="*/ 488814 w 986858"/>
              <a:gd name="connsiteY0" fmla="*/ 195132 h 4082346"/>
              <a:gd name="connsiteX1" fmla="*/ 164969 w 986858"/>
              <a:gd name="connsiteY1" fmla="*/ 365964 h 4082346"/>
              <a:gd name="connsiteX2" fmla="*/ 164969 w 986858"/>
              <a:gd name="connsiteY2" fmla="*/ 1806103 h 4082346"/>
              <a:gd name="connsiteX3" fmla="*/ 821888 w 986858"/>
              <a:gd name="connsiteY3" fmla="*/ 1806103 h 4082346"/>
              <a:gd name="connsiteX4" fmla="*/ 821888 w 986858"/>
              <a:gd name="connsiteY4" fmla="*/ 365964 h 4082346"/>
              <a:gd name="connsiteX5" fmla="*/ 0 w 986858"/>
              <a:gd name="connsiteY5" fmla="*/ 0 h 4082346"/>
              <a:gd name="connsiteX6" fmla="*/ 986858 w 986858"/>
              <a:gd name="connsiteY6" fmla="*/ 0 h 4082346"/>
              <a:gd name="connsiteX7" fmla="*/ 986858 w 986858"/>
              <a:gd name="connsiteY7" fmla="*/ 4082346 h 4082346"/>
              <a:gd name="connsiteX8" fmla="*/ 0 w 986858"/>
              <a:gd name="connsiteY8" fmla="*/ 4082346 h 408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858" h="4082346">
                <a:moveTo>
                  <a:pt x="488814" y="195132"/>
                </a:moveTo>
                <a:lnTo>
                  <a:pt x="164969" y="365964"/>
                </a:lnTo>
                <a:lnTo>
                  <a:pt x="164969" y="1806103"/>
                </a:lnTo>
                <a:lnTo>
                  <a:pt x="821888" y="1806103"/>
                </a:lnTo>
                <a:lnTo>
                  <a:pt x="821888" y="365964"/>
                </a:lnTo>
                <a:close/>
                <a:moveTo>
                  <a:pt x="0" y="0"/>
                </a:moveTo>
                <a:lnTo>
                  <a:pt x="986858" y="0"/>
                </a:lnTo>
                <a:lnTo>
                  <a:pt x="986858" y="4082346"/>
                </a:lnTo>
                <a:lnTo>
                  <a:pt x="0" y="4082346"/>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121" name="图形 120">
            <a:extLst>
              <a:ext uri="{FF2B5EF4-FFF2-40B4-BE49-F238E27FC236}">
                <a16:creationId xmlns:a16="http://schemas.microsoft.com/office/drawing/2014/main" id="{6398DBF7-7E43-673D-E288-819B838868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64941" y="5252150"/>
            <a:ext cx="346930" cy="348186"/>
          </a:xfrm>
          <a:prstGeom prst="rect">
            <a:avLst/>
          </a:prstGeom>
        </p:spPr>
      </p:pic>
      <p:sp>
        <p:nvSpPr>
          <p:cNvPr id="137" name="平行四边形 136">
            <a:extLst>
              <a:ext uri="{FF2B5EF4-FFF2-40B4-BE49-F238E27FC236}">
                <a16:creationId xmlns:a16="http://schemas.microsoft.com/office/drawing/2014/main" id="{0CD39499-A206-9D7A-9A13-BE383D14015E}"/>
              </a:ext>
            </a:extLst>
          </p:cNvPr>
          <p:cNvSpPr/>
          <p:nvPr/>
        </p:nvSpPr>
        <p:spPr>
          <a:xfrm rot="5400000">
            <a:off x="10044197" y="2136503"/>
            <a:ext cx="949804" cy="24500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矩形: 圆角 139">
            <a:extLst>
              <a:ext uri="{FF2B5EF4-FFF2-40B4-BE49-F238E27FC236}">
                <a16:creationId xmlns:a16="http://schemas.microsoft.com/office/drawing/2014/main" id="{68FC0D5D-FCEC-9CFA-5B47-11D71EF5C7B8}"/>
              </a:ext>
            </a:extLst>
          </p:cNvPr>
          <p:cNvSpPr/>
          <p:nvPr/>
        </p:nvSpPr>
        <p:spPr>
          <a:xfrm rot="10800000">
            <a:off x="10293061" y="5684213"/>
            <a:ext cx="425239" cy="3918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矩形: 圆角 140">
            <a:extLst>
              <a:ext uri="{FF2B5EF4-FFF2-40B4-BE49-F238E27FC236}">
                <a16:creationId xmlns:a16="http://schemas.microsoft.com/office/drawing/2014/main" id="{B6D0A482-3324-4525-7E2C-BE510C1B3B0F}"/>
              </a:ext>
            </a:extLst>
          </p:cNvPr>
          <p:cNvSpPr/>
          <p:nvPr/>
        </p:nvSpPr>
        <p:spPr>
          <a:xfrm rot="10800000">
            <a:off x="10115130" y="5745052"/>
            <a:ext cx="603170" cy="39186"/>
          </a:xfrm>
          <a:prstGeom prst="roundRect">
            <a:avLst>
              <a:gd name="adj" fmla="val 50000"/>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矩形 141">
            <a:extLst>
              <a:ext uri="{FF2B5EF4-FFF2-40B4-BE49-F238E27FC236}">
                <a16:creationId xmlns:a16="http://schemas.microsoft.com/office/drawing/2014/main" id="{864460E0-0622-8C1E-E51D-5EF567F99151}"/>
              </a:ext>
            </a:extLst>
          </p:cNvPr>
          <p:cNvSpPr/>
          <p:nvPr/>
        </p:nvSpPr>
        <p:spPr>
          <a:xfrm>
            <a:off x="10606931" y="5198180"/>
            <a:ext cx="100026" cy="10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矩形 142">
            <a:extLst>
              <a:ext uri="{FF2B5EF4-FFF2-40B4-BE49-F238E27FC236}">
                <a16:creationId xmlns:a16="http://schemas.microsoft.com/office/drawing/2014/main" id="{7AE3D9A9-CB7A-86FA-6267-48CA3A4728FC}"/>
              </a:ext>
            </a:extLst>
          </p:cNvPr>
          <p:cNvSpPr/>
          <p:nvPr/>
        </p:nvSpPr>
        <p:spPr>
          <a:xfrm>
            <a:off x="10512769" y="5198180"/>
            <a:ext cx="100026" cy="100026"/>
          </a:xfrm>
          <a:prstGeom prst="rect">
            <a:avLst/>
          </a:prstGeom>
          <a:pattFill prst="dk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文本框 143">
            <a:extLst>
              <a:ext uri="{FF2B5EF4-FFF2-40B4-BE49-F238E27FC236}">
                <a16:creationId xmlns:a16="http://schemas.microsoft.com/office/drawing/2014/main" id="{2986DC50-8179-4B80-EF2F-B88D30276556}"/>
              </a:ext>
            </a:extLst>
          </p:cNvPr>
          <p:cNvSpPr txBox="1"/>
          <p:nvPr/>
        </p:nvSpPr>
        <p:spPr>
          <a:xfrm>
            <a:off x="10343285" y="5335107"/>
            <a:ext cx="445626" cy="323165"/>
          </a:xfrm>
          <a:prstGeom prst="rect">
            <a:avLst/>
          </a:prstGeom>
          <a:noFill/>
        </p:spPr>
        <p:txBody>
          <a:bodyPr wrap="square" rtlCol="0">
            <a:noAutofit/>
          </a:bodyPr>
          <a:lstStyle/>
          <a:p>
            <a:pPr algn="r"/>
            <a:r>
              <a:rPr lang="en-US" altLang="zh-CN" sz="500" dirty="0">
                <a:latin typeface="MiSans Medium" panose="00000600000000000000" pitchFamily="2" charset="-122"/>
                <a:ea typeface="MiSans Medium" panose="00000600000000000000" pitchFamily="2" charset="-122"/>
                <a:sym typeface="MiSans Medium" panose="00000600000000000000" pitchFamily="2" charset="-122"/>
              </a:rPr>
              <a:t>INTRO </a:t>
            </a:r>
          </a:p>
          <a:p>
            <a:pPr algn="r"/>
            <a:r>
              <a:rPr lang="en-US" altLang="zh-CN" sz="500" dirty="0">
                <a:latin typeface="MiSans Medium" panose="00000600000000000000" pitchFamily="2" charset="-122"/>
                <a:ea typeface="MiSans Medium" panose="00000600000000000000" pitchFamily="2" charset="-122"/>
                <a:sym typeface="MiSans Medium" panose="00000600000000000000" pitchFamily="2" charset="-122"/>
              </a:rPr>
              <a:t>FASHION</a:t>
            </a:r>
          </a:p>
          <a:p>
            <a:pPr algn="r"/>
            <a:r>
              <a:rPr lang="en-US" altLang="zh-CN" sz="500" dirty="0">
                <a:latin typeface="MiSans Medium" panose="00000600000000000000" pitchFamily="2" charset="-122"/>
                <a:ea typeface="MiSans Medium" panose="00000600000000000000" pitchFamily="2" charset="-122"/>
                <a:sym typeface="MiSans Medium" panose="00000600000000000000" pitchFamily="2" charset="-122"/>
              </a:rPr>
              <a:t>ACID</a:t>
            </a:r>
            <a:endParaRPr lang="zh-CN" altLang="en-US" sz="500" dirty="0">
              <a:latin typeface="MiSans Medium" panose="00000600000000000000" pitchFamily="2" charset="-122"/>
              <a:ea typeface="MiSans Medium" panose="00000600000000000000" pitchFamily="2" charset="-122"/>
              <a:sym typeface="MiSans Medium" panose="00000600000000000000" pitchFamily="2" charset="-122"/>
            </a:endParaRPr>
          </a:p>
        </p:txBody>
      </p:sp>
      <p:sp>
        <p:nvSpPr>
          <p:cNvPr id="146" name="矩形 145">
            <a:extLst>
              <a:ext uri="{FF2B5EF4-FFF2-40B4-BE49-F238E27FC236}">
                <a16:creationId xmlns:a16="http://schemas.microsoft.com/office/drawing/2014/main" id="{8F301B1F-C067-A69E-ED0F-29E18EB36DAA}"/>
              </a:ext>
            </a:extLst>
          </p:cNvPr>
          <p:cNvSpPr/>
          <p:nvPr/>
        </p:nvSpPr>
        <p:spPr>
          <a:xfrm>
            <a:off x="10029677" y="4662823"/>
            <a:ext cx="700970" cy="2594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文本框 146">
            <a:extLst>
              <a:ext uri="{FF2B5EF4-FFF2-40B4-BE49-F238E27FC236}">
                <a16:creationId xmlns:a16="http://schemas.microsoft.com/office/drawing/2014/main" id="{8944AB3D-47B0-39C6-6A44-61BC99869D5A}"/>
              </a:ext>
            </a:extLst>
          </p:cNvPr>
          <p:cNvSpPr txBox="1"/>
          <p:nvPr/>
        </p:nvSpPr>
        <p:spPr>
          <a:xfrm>
            <a:off x="9946557" y="4603424"/>
            <a:ext cx="869149" cy="400110"/>
          </a:xfrm>
          <a:prstGeom prst="rect">
            <a:avLst/>
          </a:prstGeom>
          <a:noFill/>
        </p:spPr>
        <p:txBody>
          <a:bodyPr wrap="square" rtlCol="0">
            <a:noAutofit/>
          </a:bodyPr>
          <a:lstStyle/>
          <a:p>
            <a:pPr algn="ctr"/>
            <a:r>
              <a:rPr lang="en-US" altLang="zh-CN" sz="2000" dirty="0">
                <a:solidFill>
                  <a:schemeClr val="bg1"/>
                </a:solidFill>
                <a:latin typeface="MiSans Heavy" panose="00000A00000000000000" pitchFamily="2" charset="-122"/>
                <a:ea typeface="MiSans Heavy" panose="00000A00000000000000" pitchFamily="2" charset="-122"/>
              </a:rPr>
              <a:t>2046</a:t>
            </a:r>
            <a:endParaRPr lang="zh-CN" altLang="en-US" sz="2000" dirty="0">
              <a:solidFill>
                <a:schemeClr val="bg1"/>
              </a:solidFill>
              <a:latin typeface="MiSans Heavy" panose="00000A00000000000000" pitchFamily="2" charset="-122"/>
              <a:ea typeface="MiSans Heavy" panose="00000A00000000000000" pitchFamily="2" charset="-122"/>
            </a:endParaRPr>
          </a:p>
        </p:txBody>
      </p:sp>
      <p:sp>
        <p:nvSpPr>
          <p:cNvPr id="123" name="矩形 122">
            <a:extLst>
              <a:ext uri="{FF2B5EF4-FFF2-40B4-BE49-F238E27FC236}">
                <a16:creationId xmlns:a16="http://schemas.microsoft.com/office/drawing/2014/main" id="{E30BA3F2-0C58-EB15-65F5-2D2D3B8D2C75}"/>
              </a:ext>
            </a:extLst>
          </p:cNvPr>
          <p:cNvSpPr/>
          <p:nvPr/>
        </p:nvSpPr>
        <p:spPr>
          <a:xfrm>
            <a:off x="10076809" y="2893944"/>
            <a:ext cx="629301" cy="609179"/>
          </a:xfrm>
          <a:prstGeom prst="rect">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148" name="图形 147">
            <a:extLst>
              <a:ext uri="{FF2B5EF4-FFF2-40B4-BE49-F238E27FC236}">
                <a16:creationId xmlns:a16="http://schemas.microsoft.com/office/drawing/2014/main" id="{BFFB4C00-8BAB-2D9C-1001-A2DFAAF616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16051" y="2924587"/>
            <a:ext cx="554462" cy="546062"/>
          </a:xfrm>
          <a:prstGeom prst="rect">
            <a:avLst/>
          </a:prstGeom>
        </p:spPr>
      </p:pic>
      <p:sp>
        <p:nvSpPr>
          <p:cNvPr id="149" name="文本框 148">
            <a:extLst>
              <a:ext uri="{FF2B5EF4-FFF2-40B4-BE49-F238E27FC236}">
                <a16:creationId xmlns:a16="http://schemas.microsoft.com/office/drawing/2014/main" id="{B5CC79A0-95F9-23C3-CBCA-F51F08ECA8B8}"/>
              </a:ext>
            </a:extLst>
          </p:cNvPr>
          <p:cNvSpPr txBox="1"/>
          <p:nvPr/>
        </p:nvSpPr>
        <p:spPr>
          <a:xfrm>
            <a:off x="9977530" y="3563099"/>
            <a:ext cx="1166052" cy="461665"/>
          </a:xfrm>
          <a:prstGeom prst="rect">
            <a:avLst/>
          </a:prstGeom>
          <a:noFill/>
        </p:spPr>
        <p:txBody>
          <a:bodyPr wrap="square" rtlCol="0">
            <a:noAutofit/>
          </a:bodyPr>
          <a:lstStyle/>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INTRO </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FASHION</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ACID T</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GRAPHIC NO.</a:t>
            </a:r>
            <a:endParaRPr lang="zh-CN" altLang="en-US"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endParaRPr>
          </a:p>
        </p:txBody>
      </p:sp>
      <p:sp>
        <p:nvSpPr>
          <p:cNvPr id="254" name="文本框 253">
            <a:extLst>
              <a:ext uri="{FF2B5EF4-FFF2-40B4-BE49-F238E27FC236}">
                <a16:creationId xmlns:a16="http://schemas.microsoft.com/office/drawing/2014/main" id="{7CB3BAEA-383E-8231-2EC0-D370A451C9C2}"/>
              </a:ext>
            </a:extLst>
          </p:cNvPr>
          <p:cNvSpPr txBox="1"/>
          <p:nvPr/>
        </p:nvSpPr>
        <p:spPr>
          <a:xfrm rot="7610652">
            <a:off x="10059180" y="-1371807"/>
            <a:ext cx="2850304" cy="2789026"/>
          </a:xfrm>
          <a:prstGeom prst="rect">
            <a:avLst/>
          </a:prstGeom>
          <a:noFill/>
        </p:spPr>
        <p:txBody>
          <a:bodyPr wrap="square" rtlCol="0">
            <a:prstTxWarp prst="textCircle">
              <a:avLst>
                <a:gd name="adj" fmla="val 11878797"/>
              </a:avLst>
            </a:prstTxWarp>
            <a:noAutofit/>
          </a:bodyPr>
          <a:lstStyle/>
          <a:p>
            <a:r>
              <a:rPr lang="en-US" altLang="zh-CN" sz="4400" dirty="0">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rPr>
              <a:t>SELF –INTRODUTIONSELF-INTRODUCTION SELF-INTRODUCTION</a:t>
            </a:r>
            <a:endParaRPr lang="zh-CN" altLang="en-US" sz="4400" dirty="0">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endParaRPr>
          </a:p>
        </p:txBody>
      </p:sp>
      <p:pic>
        <p:nvPicPr>
          <p:cNvPr id="82" name="图片 81">
            <a:extLst>
              <a:ext uri="{FF2B5EF4-FFF2-40B4-BE49-F238E27FC236}">
                <a16:creationId xmlns:a16="http://schemas.microsoft.com/office/drawing/2014/main" id="{D6A813B4-3B1A-52E9-6BF3-46738C761AC3}"/>
              </a:ext>
            </a:extLst>
          </p:cNvPr>
          <p:cNvPicPr>
            <a:picLocks noChangeAspect="1"/>
          </p:cNvPicPr>
          <p:nvPr/>
        </p:nvPicPr>
        <p:blipFill>
          <a:blip r:embed="rId13"/>
          <a:stretch>
            <a:fillRect/>
          </a:stretch>
        </p:blipFill>
        <p:spPr>
          <a:xfrm>
            <a:off x="966055" y="725878"/>
            <a:ext cx="5310076" cy="4846740"/>
          </a:xfrm>
          <a:prstGeom prst="rect">
            <a:avLst/>
          </a:prstGeom>
        </p:spPr>
      </p:pic>
      <p:sp>
        <p:nvSpPr>
          <p:cNvPr id="83" name="文本框 82">
            <a:extLst>
              <a:ext uri="{FF2B5EF4-FFF2-40B4-BE49-F238E27FC236}">
                <a16:creationId xmlns:a16="http://schemas.microsoft.com/office/drawing/2014/main" id="{FD4DB5A9-4934-63BD-6FE5-963C9B65711B}"/>
              </a:ext>
            </a:extLst>
          </p:cNvPr>
          <p:cNvSpPr txBox="1"/>
          <p:nvPr/>
        </p:nvSpPr>
        <p:spPr>
          <a:xfrm rot="900000">
            <a:off x="1440263" y="2696117"/>
            <a:ext cx="4379862" cy="1775128"/>
          </a:xfrm>
          <a:prstGeom prst="rect">
            <a:avLst/>
          </a:prstGeom>
          <a:noFill/>
        </p:spPr>
        <p:txBody>
          <a:bodyPr wrap="square" rtlCol="0">
            <a:prstTxWarp prst="textRingInside">
              <a:avLst>
                <a:gd name="adj" fmla="val 61214"/>
              </a:avLst>
            </a:prstTxWarp>
            <a:noAutofit/>
          </a:bodyPr>
          <a:lstStyle/>
          <a:p>
            <a:r>
              <a:rPr lang="en-US" altLang="zh-CN" sz="600" dirty="0">
                <a:latin typeface="MiSans Heavy" panose="00000A00000000000000" pitchFamily="2" charset="-122"/>
                <a:ea typeface="MiSans Heavy" panose="00000A00000000000000" pitchFamily="2" charset="-122"/>
              </a:rPr>
              <a:t>COMPANY CAPITAL INTRODUCTION</a:t>
            </a:r>
          </a:p>
        </p:txBody>
      </p:sp>
      <p:pic>
        <p:nvPicPr>
          <p:cNvPr id="84" name="图片 83">
            <a:extLst>
              <a:ext uri="{FF2B5EF4-FFF2-40B4-BE49-F238E27FC236}">
                <a16:creationId xmlns:a16="http://schemas.microsoft.com/office/drawing/2014/main" id="{A511A452-5C8D-9378-F106-BBD29808829E}"/>
              </a:ext>
            </a:extLst>
          </p:cNvPr>
          <p:cNvPicPr>
            <a:picLocks noChangeAspect="1"/>
          </p:cNvPicPr>
          <p:nvPr/>
        </p:nvPicPr>
        <p:blipFill rotWithShape="1">
          <a:blip r:embed="rId13"/>
          <a:srcRect b="41546"/>
          <a:stretch/>
        </p:blipFill>
        <p:spPr>
          <a:xfrm>
            <a:off x="975156" y="725878"/>
            <a:ext cx="5310076" cy="2833112"/>
          </a:xfrm>
          <a:prstGeom prst="rect">
            <a:avLst/>
          </a:prstGeom>
        </p:spPr>
      </p:pic>
      <p:pic>
        <p:nvPicPr>
          <p:cNvPr id="85" name="图片 84">
            <a:extLst>
              <a:ext uri="{FF2B5EF4-FFF2-40B4-BE49-F238E27FC236}">
                <a16:creationId xmlns:a16="http://schemas.microsoft.com/office/drawing/2014/main" id="{FCD08B23-BFEA-033F-B422-D3D59F81F103}"/>
              </a:ext>
            </a:extLst>
          </p:cNvPr>
          <p:cNvPicPr>
            <a:picLocks noChangeAspect="1"/>
          </p:cNvPicPr>
          <p:nvPr/>
        </p:nvPicPr>
        <p:blipFill rotWithShape="1">
          <a:blip r:embed="rId13"/>
          <a:srcRect l="55544" t="1" b="34966"/>
          <a:stretch/>
        </p:blipFill>
        <p:spPr>
          <a:xfrm>
            <a:off x="3924606" y="725878"/>
            <a:ext cx="2360625" cy="3151970"/>
          </a:xfrm>
          <a:prstGeom prst="rect">
            <a:avLst/>
          </a:prstGeom>
        </p:spPr>
      </p:pic>
      <p:sp>
        <p:nvSpPr>
          <p:cNvPr id="62" name="文本框 61">
            <a:extLst>
              <a:ext uri="{FF2B5EF4-FFF2-40B4-BE49-F238E27FC236}">
                <a16:creationId xmlns:a16="http://schemas.microsoft.com/office/drawing/2014/main" id="{E0129C9A-68F1-C63B-780B-A7EC91D115D3}"/>
              </a:ext>
            </a:extLst>
          </p:cNvPr>
          <p:cNvSpPr txBox="1"/>
          <p:nvPr/>
        </p:nvSpPr>
        <p:spPr>
          <a:xfrm>
            <a:off x="-2387202" y="6361040"/>
            <a:ext cx="14535732" cy="1452385"/>
          </a:xfrm>
          <a:prstGeom prst="rect">
            <a:avLst/>
          </a:prstGeom>
          <a:noFill/>
        </p:spPr>
        <p:txBody>
          <a:bodyPr wrap="square" rtlCol="0">
            <a:noAutofit/>
          </a:bodyPr>
          <a:lstStyle/>
          <a:p>
            <a:pPr algn="r">
              <a:lnSpc>
                <a:spcPct val="70000"/>
              </a:lnSpc>
            </a:pPr>
            <a:r>
              <a:rPr lang="en-US" altLang="zh-CN" sz="12000" dirty="0">
                <a:ln>
                  <a:solidFill>
                    <a:schemeClr val="bg1">
                      <a:alpha val="30000"/>
                    </a:schemeClr>
                  </a:solidFill>
                </a:ln>
                <a:solidFill>
                  <a:schemeClr val="dk1">
                    <a:alpha val="40000"/>
                  </a:schemeClr>
                </a:solidFill>
                <a:latin typeface="Salvaje Display" panose="00000500000000000000" pitchFamily="50" charset="0"/>
                <a:ea typeface="MiSans Heavy" panose="00000A00000000000000" pitchFamily="2" charset="-122"/>
              </a:rPr>
              <a:t>A</a:t>
            </a:r>
            <a:r>
              <a:rPr lang="en-US" altLang="zh-CN" sz="12000" dirty="0">
                <a:ln>
                  <a:solidFill>
                    <a:schemeClr val="bg1">
                      <a:alpha val="30000"/>
                    </a:schemeClr>
                  </a:solidFill>
                </a:ln>
                <a:noFill/>
                <a:latin typeface="Salvaje Display" panose="00000500000000000000" pitchFamily="50" charset="0"/>
                <a:ea typeface="MiSans Heavy" panose="00000A00000000000000" pitchFamily="2" charset="-122"/>
              </a:rPr>
              <a:t>CID</a:t>
            </a:r>
          </a:p>
        </p:txBody>
      </p:sp>
      <p:sp>
        <p:nvSpPr>
          <p:cNvPr id="63" name="文本框 62">
            <a:extLst>
              <a:ext uri="{FF2B5EF4-FFF2-40B4-BE49-F238E27FC236}">
                <a16:creationId xmlns:a16="http://schemas.microsoft.com/office/drawing/2014/main" id="{1B4B9AB1-078E-5F0D-E184-E9A084335457}"/>
              </a:ext>
            </a:extLst>
          </p:cNvPr>
          <p:cNvSpPr txBox="1"/>
          <p:nvPr/>
        </p:nvSpPr>
        <p:spPr>
          <a:xfrm rot="5400000">
            <a:off x="9434329" y="2087735"/>
            <a:ext cx="2182972" cy="400110"/>
          </a:xfrm>
          <a:prstGeom prst="rect">
            <a:avLst/>
          </a:prstGeom>
          <a:noFill/>
        </p:spPr>
        <p:txBody>
          <a:bodyPr wrap="square" rtlCol="0">
            <a:noAutofit/>
          </a:bodyPr>
          <a:lstStyle/>
          <a:p>
            <a:r>
              <a:rPr lang="en-US" altLang="zh-CN" sz="2000" i="1" dirty="0">
                <a:solidFill>
                  <a:schemeClr val="bg1"/>
                </a:solidFill>
                <a:latin typeface="MiSans Heavy" panose="00000A00000000000000" pitchFamily="2" charset="-122"/>
                <a:ea typeface="MiSans Heavy" panose="00000A00000000000000" pitchFamily="2" charset="-122"/>
                <a:sym typeface="MiSans Medium" panose="00000600000000000000" pitchFamily="2" charset="-122"/>
              </a:rPr>
              <a:t>ACI</a:t>
            </a:r>
            <a:r>
              <a:rPr lang="en-US" altLang="zh-CN" sz="1900" i="1" dirty="0">
                <a:solidFill>
                  <a:schemeClr val="accent6"/>
                </a:solidFill>
                <a:latin typeface="MiSans Heavy" panose="00000A00000000000000" pitchFamily="2" charset="-122"/>
                <a:ea typeface="MiSans Heavy" panose="00000A00000000000000" pitchFamily="2" charset="-122"/>
                <a:sym typeface="MiSans Medium" panose="00000600000000000000" pitchFamily="2" charset="-122"/>
              </a:rPr>
              <a:t>GRAPH</a:t>
            </a:r>
            <a:endParaRPr lang="zh-CN" altLang="en-US" sz="1900" i="1" dirty="0">
              <a:solidFill>
                <a:schemeClr val="accent6"/>
              </a:solidFill>
              <a:latin typeface="MiSans Heavy" panose="00000A00000000000000" pitchFamily="2" charset="-122"/>
              <a:ea typeface="MiSans Heavy" panose="00000A00000000000000" pitchFamily="2" charset="-122"/>
              <a:sym typeface="MiSans Medium" panose="00000600000000000000" pitchFamily="2" charset="-122"/>
            </a:endParaRPr>
          </a:p>
        </p:txBody>
      </p:sp>
    </p:spTree>
    <p:extLst>
      <p:ext uri="{BB962C8B-B14F-4D97-AF65-F5344CB8AC3E}">
        <p14:creationId xmlns:p14="http://schemas.microsoft.com/office/powerpoint/2010/main" val="3573364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39149" y="-22023"/>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015</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8" name="文本框 107">
            <a:extLst>
              <a:ext uri="{FF2B5EF4-FFF2-40B4-BE49-F238E27FC236}">
                <a16:creationId xmlns:a16="http://schemas.microsoft.com/office/drawing/2014/main" id="{7BEB0161-1191-6866-E742-ACC75F17B1E2}"/>
              </a:ext>
            </a:extLst>
          </p:cNvPr>
          <p:cNvSpPr txBox="1"/>
          <p:nvPr/>
        </p:nvSpPr>
        <p:spPr>
          <a:xfrm rot="5400000">
            <a:off x="-2061345" y="3330466"/>
            <a:ext cx="5347278" cy="1015663"/>
          </a:xfrm>
          <a:prstGeom prst="rect">
            <a:avLst/>
          </a:prstGeom>
          <a:noFill/>
        </p:spPr>
        <p:txBody>
          <a:bodyPr wrap="square" rtlCol="0">
            <a:noAutofit/>
          </a:bodyPr>
          <a:lstStyle/>
          <a:p>
            <a:pPr algn="dist"/>
            <a:r>
              <a:rPr lang="en-US" altLang="zh-CN" sz="60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000" i="1" dirty="0">
                <a:solidFill>
                  <a:schemeClr val="tx1">
                    <a:alpha val="50000"/>
                  </a:schemeClr>
                </a:solidFill>
                <a:latin typeface="Salvaje Display" panose="00000500000000000000" pitchFamily="50" charset="0"/>
                <a:ea typeface="MiSans Heavy" panose="00000A00000000000000" pitchFamily="2" charset="-122"/>
              </a:rPr>
              <a:t>FOUR</a:t>
            </a:r>
            <a:endParaRPr lang="zh-CN" altLang="en-US" sz="6000" i="1" dirty="0">
              <a:solidFill>
                <a:schemeClr val="tx1">
                  <a:alpha val="50000"/>
                </a:schemeClr>
              </a:solidFill>
              <a:latin typeface="Salvaje Display" panose="00000500000000000000" pitchFamily="50" charset="0"/>
              <a:ea typeface="MiSans Heavy" panose="00000A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rPr>
              <a:t>公司资本介绍</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 </a:t>
            </a:r>
          </a:p>
          <a:p>
            <a:r>
              <a:rPr lang="en-US" altLang="zh-CN" sz="1400" dirty="0">
                <a:latin typeface="MiSans ExtraLight" panose="00000300000000000000" pitchFamily="2" charset="-122"/>
                <a:ea typeface="MiSans ExtraLight" panose="00000300000000000000" pitchFamily="2" charset="-122"/>
              </a:rPr>
              <a:t>CAPITAL INTRODUCTION</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aphicFrame>
        <p:nvGraphicFramePr>
          <p:cNvPr id="178" name="图表 177">
            <a:extLst>
              <a:ext uri="{FF2B5EF4-FFF2-40B4-BE49-F238E27FC236}">
                <a16:creationId xmlns:a16="http://schemas.microsoft.com/office/drawing/2014/main" id="{53BED327-05D1-E729-51F7-C73D3616F4F0}"/>
              </a:ext>
            </a:extLst>
          </p:cNvPr>
          <p:cNvGraphicFramePr/>
          <p:nvPr>
            <p:extLst>
              <p:ext uri="{D42A27DB-BD31-4B8C-83A1-F6EECF244321}">
                <p14:modId xmlns:p14="http://schemas.microsoft.com/office/powerpoint/2010/main" val="1474980315"/>
              </p:ext>
            </p:extLst>
          </p:nvPr>
        </p:nvGraphicFramePr>
        <p:xfrm>
          <a:off x="1726930" y="1881291"/>
          <a:ext cx="2201978" cy="20240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1" name="图表 180">
            <a:extLst>
              <a:ext uri="{FF2B5EF4-FFF2-40B4-BE49-F238E27FC236}">
                <a16:creationId xmlns:a16="http://schemas.microsoft.com/office/drawing/2014/main" id="{98564FF4-2BB4-15FE-CB4B-145983EF0E50}"/>
              </a:ext>
            </a:extLst>
          </p:cNvPr>
          <p:cNvGraphicFramePr/>
          <p:nvPr>
            <p:extLst>
              <p:ext uri="{D42A27DB-BD31-4B8C-83A1-F6EECF244321}">
                <p14:modId xmlns:p14="http://schemas.microsoft.com/office/powerpoint/2010/main" val="370302414"/>
              </p:ext>
            </p:extLst>
          </p:nvPr>
        </p:nvGraphicFramePr>
        <p:xfrm>
          <a:off x="4064120" y="1900542"/>
          <a:ext cx="1762700" cy="174299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2" name="图表 181">
            <a:extLst>
              <a:ext uri="{FF2B5EF4-FFF2-40B4-BE49-F238E27FC236}">
                <a16:creationId xmlns:a16="http://schemas.microsoft.com/office/drawing/2014/main" id="{D6B0569C-2E4C-1177-0931-B104D44C3D41}"/>
              </a:ext>
            </a:extLst>
          </p:cNvPr>
          <p:cNvGraphicFramePr/>
          <p:nvPr>
            <p:extLst>
              <p:ext uri="{D42A27DB-BD31-4B8C-83A1-F6EECF244321}">
                <p14:modId xmlns:p14="http://schemas.microsoft.com/office/powerpoint/2010/main" val="3089411745"/>
              </p:ext>
            </p:extLst>
          </p:nvPr>
        </p:nvGraphicFramePr>
        <p:xfrm>
          <a:off x="6054256" y="1885302"/>
          <a:ext cx="1775155" cy="1787823"/>
        </p:xfrm>
        <a:graphic>
          <a:graphicData uri="http://schemas.openxmlformats.org/drawingml/2006/chart">
            <c:chart xmlns:c="http://schemas.openxmlformats.org/drawingml/2006/chart" xmlns:r="http://schemas.openxmlformats.org/officeDocument/2006/relationships" r:id="rId6"/>
          </a:graphicData>
        </a:graphic>
      </p:graphicFrame>
      <p:sp>
        <p:nvSpPr>
          <p:cNvPr id="183" name="文本框 182">
            <a:extLst>
              <a:ext uri="{FF2B5EF4-FFF2-40B4-BE49-F238E27FC236}">
                <a16:creationId xmlns:a16="http://schemas.microsoft.com/office/drawing/2014/main" id="{2CBA6D3B-A805-5D1A-9930-2694FE77589C}"/>
              </a:ext>
            </a:extLst>
          </p:cNvPr>
          <p:cNvSpPr txBox="1"/>
          <p:nvPr/>
        </p:nvSpPr>
        <p:spPr>
          <a:xfrm>
            <a:off x="1851670" y="4736447"/>
            <a:ext cx="2869746" cy="1366208"/>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公司成立于</a:t>
            </a:r>
            <a:r>
              <a:rPr lang="en-US" altLang="zh-CN" sz="1400" dirty="0">
                <a:latin typeface="MiSans Light" panose="00000400000000000000" pitchFamily="2" charset="-122"/>
                <a:ea typeface="MiSans Light" panose="00000400000000000000" pitchFamily="2" charset="-122"/>
              </a:rPr>
              <a:t>2001</a:t>
            </a:r>
            <a:r>
              <a:rPr lang="zh-CN" altLang="en-US" sz="1400" dirty="0">
                <a:latin typeface="MiSans Light" panose="00000400000000000000" pitchFamily="2" charset="-122"/>
                <a:ea typeface="MiSans Light" panose="00000400000000000000" pitchFamily="2" charset="-122"/>
              </a:rPr>
              <a:t>年，注册资本</a:t>
            </a:r>
            <a:r>
              <a:rPr lang="en-US" altLang="zh-CN" sz="1400" dirty="0">
                <a:latin typeface="MiSans Light" panose="00000400000000000000" pitchFamily="2" charset="-122"/>
                <a:ea typeface="MiSans Light" panose="00000400000000000000" pitchFamily="2" charset="-122"/>
              </a:rPr>
              <a:t>1.92</a:t>
            </a:r>
            <a:r>
              <a:rPr lang="zh-CN" altLang="en-US" sz="1400" dirty="0">
                <a:latin typeface="MiSans Light" panose="00000400000000000000" pitchFamily="2" charset="-122"/>
                <a:ea typeface="MiSans Light" panose="00000400000000000000" pitchFamily="2" charset="-122"/>
              </a:rPr>
              <a:t>亿元，主要从事</a:t>
            </a:r>
            <a:r>
              <a:rPr lang="en-US" altLang="zh-CN" sz="1400" dirty="0">
                <a:latin typeface="MiSans Light" panose="00000400000000000000" pitchFamily="2" charset="-122"/>
                <a:ea typeface="MiSans Light" panose="00000400000000000000" pitchFamily="2" charset="-122"/>
              </a:rPr>
              <a:t>E.O.</a:t>
            </a:r>
            <a:r>
              <a:rPr lang="zh-CN" altLang="en-US" sz="1400" dirty="0">
                <a:latin typeface="MiSans Light" panose="00000400000000000000" pitchFamily="2" charset="-122"/>
                <a:ea typeface="MiSans Light" panose="00000400000000000000" pitchFamily="2" charset="-122"/>
              </a:rPr>
              <a:t>品牌服饰和鞋子、背包等产品的设计、生产和销售。公司坚持走国内高档潮牌的发展路线，率先引进加盟销售模式</a:t>
            </a:r>
          </a:p>
        </p:txBody>
      </p:sp>
      <p:sp>
        <p:nvSpPr>
          <p:cNvPr id="184" name="文本框 183">
            <a:extLst>
              <a:ext uri="{FF2B5EF4-FFF2-40B4-BE49-F238E27FC236}">
                <a16:creationId xmlns:a16="http://schemas.microsoft.com/office/drawing/2014/main" id="{290B7FBD-CE0B-61E8-CCE9-9B5390915FE7}"/>
              </a:ext>
            </a:extLst>
          </p:cNvPr>
          <p:cNvSpPr txBox="1"/>
          <p:nvPr/>
        </p:nvSpPr>
        <p:spPr>
          <a:xfrm>
            <a:off x="1851670" y="4094374"/>
            <a:ext cx="2511034" cy="461665"/>
          </a:xfrm>
          <a:prstGeom prst="rect">
            <a:avLst/>
          </a:prstGeom>
          <a:noFill/>
        </p:spPr>
        <p:txBody>
          <a:bodyPr wrap="square">
            <a:noAutofit/>
          </a:bodyPr>
          <a:lstStyle/>
          <a:p>
            <a:r>
              <a:rPr lang="zh-CN" altLang="en-US" sz="2400" b="1" dirty="0">
                <a:solidFill>
                  <a:schemeClr val="lt1"/>
                </a:solidFill>
                <a:latin typeface="MiSans Medium" panose="00000600000000000000" pitchFamily="2" charset="-122"/>
                <a:ea typeface="MiSans Medium" panose="00000600000000000000" pitchFamily="2" charset="-122"/>
              </a:rPr>
              <a:t>资本介绍</a:t>
            </a:r>
            <a:r>
              <a:rPr lang="en-US" altLang="zh-CN" sz="2400" b="1" dirty="0">
                <a:solidFill>
                  <a:schemeClr val="lt1"/>
                </a:solidFill>
                <a:latin typeface="MiSans Medium" panose="00000600000000000000" pitchFamily="2" charset="-122"/>
                <a:ea typeface="MiSans Medium" panose="00000600000000000000" pitchFamily="2" charset="-122"/>
              </a:rPr>
              <a:t>01</a:t>
            </a:r>
            <a:endParaRPr lang="zh-CN" altLang="en-US" sz="2400" b="1" dirty="0">
              <a:solidFill>
                <a:schemeClr val="lt1"/>
              </a:solidFill>
              <a:latin typeface="MiSans Medium" panose="00000600000000000000" pitchFamily="2" charset="-122"/>
              <a:ea typeface="MiSans Medium" panose="00000600000000000000" pitchFamily="2" charset="-122"/>
            </a:endParaRPr>
          </a:p>
        </p:txBody>
      </p:sp>
      <p:sp>
        <p:nvSpPr>
          <p:cNvPr id="185" name="文本框 184">
            <a:extLst>
              <a:ext uri="{FF2B5EF4-FFF2-40B4-BE49-F238E27FC236}">
                <a16:creationId xmlns:a16="http://schemas.microsoft.com/office/drawing/2014/main" id="{F15E21C8-27E3-9EB0-5F9A-F8F9F47E0B83}"/>
              </a:ext>
            </a:extLst>
          </p:cNvPr>
          <p:cNvSpPr txBox="1"/>
          <p:nvPr/>
        </p:nvSpPr>
        <p:spPr>
          <a:xfrm>
            <a:off x="4933632" y="4736447"/>
            <a:ext cx="2869746" cy="1366208"/>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日前已拥有形象统一、价格统一、服务统一、管理统一的专卖店</a:t>
            </a:r>
            <a:r>
              <a:rPr lang="en-US" altLang="zh-CN" sz="1400" dirty="0">
                <a:latin typeface="MiSans Light" panose="00000400000000000000" pitchFamily="2" charset="-122"/>
                <a:ea typeface="MiSans Light" panose="00000400000000000000" pitchFamily="2" charset="-122"/>
              </a:rPr>
              <a:t>500</a:t>
            </a:r>
            <a:r>
              <a:rPr lang="zh-CN" altLang="en-US" sz="1400" dirty="0">
                <a:latin typeface="MiSans Light" panose="00000400000000000000" pitchFamily="2" charset="-122"/>
                <a:ea typeface="MiSans Light" panose="00000400000000000000" pitchFamily="2" charset="-122"/>
              </a:rPr>
              <a:t>多家，建立了我国运作最为规范、网络最为健全的男装专卖零售体系</a:t>
            </a:r>
          </a:p>
          <a:p>
            <a:pPr>
              <a:lnSpc>
                <a:spcPct val="120000"/>
              </a:lnSpc>
            </a:pPr>
            <a:r>
              <a:rPr lang="zh-CN" altLang="en-US" sz="1400" dirty="0">
                <a:latin typeface="MiSans Light" panose="00000400000000000000" pitchFamily="2" charset="-122"/>
                <a:ea typeface="MiSans Light" panose="00000400000000000000" pitchFamily="2" charset="-122"/>
              </a:rPr>
              <a:t>之一，是”五个一批”重点骨干企业</a:t>
            </a:r>
          </a:p>
        </p:txBody>
      </p:sp>
      <p:sp>
        <p:nvSpPr>
          <p:cNvPr id="186" name="文本框 185">
            <a:extLst>
              <a:ext uri="{FF2B5EF4-FFF2-40B4-BE49-F238E27FC236}">
                <a16:creationId xmlns:a16="http://schemas.microsoft.com/office/drawing/2014/main" id="{AE61E921-2593-63EC-D0D0-CCC0ED12FF76}"/>
              </a:ext>
            </a:extLst>
          </p:cNvPr>
          <p:cNvSpPr txBox="1"/>
          <p:nvPr/>
        </p:nvSpPr>
        <p:spPr>
          <a:xfrm>
            <a:off x="4933632" y="4094374"/>
            <a:ext cx="2511034" cy="461665"/>
          </a:xfrm>
          <a:prstGeom prst="rect">
            <a:avLst/>
          </a:prstGeom>
          <a:noFill/>
        </p:spPr>
        <p:txBody>
          <a:bodyPr wrap="square">
            <a:noAutofit/>
          </a:bodyPr>
          <a:lstStyle/>
          <a:p>
            <a:r>
              <a:rPr lang="zh-CN" altLang="en-US" sz="2400" b="1" dirty="0">
                <a:solidFill>
                  <a:schemeClr val="lt1"/>
                </a:solidFill>
                <a:latin typeface="MiSans Medium" panose="00000600000000000000" pitchFamily="2" charset="-122"/>
                <a:ea typeface="MiSans Medium" panose="00000600000000000000" pitchFamily="2" charset="-122"/>
              </a:rPr>
              <a:t>资本介绍</a:t>
            </a:r>
            <a:r>
              <a:rPr lang="en-US" altLang="zh-CN" sz="2400" b="1" dirty="0">
                <a:solidFill>
                  <a:schemeClr val="lt1"/>
                </a:solidFill>
                <a:latin typeface="MiSans Medium" panose="00000600000000000000" pitchFamily="2" charset="-122"/>
                <a:ea typeface="MiSans Medium" panose="00000600000000000000" pitchFamily="2" charset="-122"/>
              </a:rPr>
              <a:t>02</a:t>
            </a:r>
            <a:endParaRPr lang="zh-CN" altLang="en-US" sz="2400" b="1" dirty="0">
              <a:solidFill>
                <a:schemeClr val="lt1"/>
              </a:solidFill>
              <a:latin typeface="MiSans Medium" panose="00000600000000000000" pitchFamily="2" charset="-122"/>
              <a:ea typeface="MiSans Medium" panose="00000600000000000000" pitchFamily="2" charset="-122"/>
            </a:endParaRPr>
          </a:p>
        </p:txBody>
      </p:sp>
      <p:sp>
        <p:nvSpPr>
          <p:cNvPr id="187" name="文本框 186">
            <a:extLst>
              <a:ext uri="{FF2B5EF4-FFF2-40B4-BE49-F238E27FC236}">
                <a16:creationId xmlns:a16="http://schemas.microsoft.com/office/drawing/2014/main" id="{18030803-3B76-63B1-1DD9-E2C35AD53442}"/>
              </a:ext>
            </a:extLst>
          </p:cNvPr>
          <p:cNvSpPr txBox="1"/>
          <p:nvPr/>
        </p:nvSpPr>
        <p:spPr>
          <a:xfrm>
            <a:off x="2181666" y="2612707"/>
            <a:ext cx="1240632" cy="584775"/>
          </a:xfrm>
          <a:prstGeom prst="rect">
            <a:avLst/>
          </a:prstGeom>
          <a:noFill/>
        </p:spPr>
        <p:txBody>
          <a:bodyPr wrap="square">
            <a:noAutofit/>
          </a:bodyPr>
          <a:lstStyle/>
          <a:p>
            <a:pPr algn="ctr"/>
            <a:r>
              <a:rPr lang="en-US" altLang="zh-CN" sz="3200" dirty="0">
                <a:latin typeface="MiSans Medium" panose="00000600000000000000" pitchFamily="2" charset="-122"/>
                <a:ea typeface="MiSans Medium" panose="00000600000000000000" pitchFamily="2" charset="-122"/>
              </a:rPr>
              <a:t>34%</a:t>
            </a:r>
            <a:endParaRPr lang="zh-CN" altLang="en-US" sz="3200" dirty="0">
              <a:latin typeface="MiSans Medium" panose="00000600000000000000" pitchFamily="2" charset="-122"/>
              <a:ea typeface="MiSans Medium" panose="00000600000000000000" pitchFamily="2" charset="-122"/>
            </a:endParaRPr>
          </a:p>
        </p:txBody>
      </p:sp>
      <p:sp>
        <p:nvSpPr>
          <p:cNvPr id="188" name="文本框 187">
            <a:extLst>
              <a:ext uri="{FF2B5EF4-FFF2-40B4-BE49-F238E27FC236}">
                <a16:creationId xmlns:a16="http://schemas.microsoft.com/office/drawing/2014/main" id="{62907703-C07C-99FE-DADA-68FE321076BB}"/>
              </a:ext>
            </a:extLst>
          </p:cNvPr>
          <p:cNvSpPr txBox="1"/>
          <p:nvPr/>
        </p:nvSpPr>
        <p:spPr>
          <a:xfrm>
            <a:off x="4304527" y="2522138"/>
            <a:ext cx="1240632" cy="461665"/>
          </a:xfrm>
          <a:prstGeom prst="rect">
            <a:avLst/>
          </a:prstGeom>
          <a:noFill/>
        </p:spPr>
        <p:txBody>
          <a:bodyPr wrap="square">
            <a:noAutofit/>
          </a:bodyPr>
          <a:lstStyle/>
          <a:p>
            <a:pPr algn="ctr"/>
            <a:r>
              <a:rPr lang="en-US" altLang="zh-CN" sz="2400" dirty="0">
                <a:latin typeface="MiSans Medium" panose="00000600000000000000" pitchFamily="2" charset="-122"/>
                <a:ea typeface="MiSans Medium" panose="00000600000000000000" pitchFamily="2" charset="-122"/>
              </a:rPr>
              <a:t>49%</a:t>
            </a:r>
            <a:endParaRPr lang="zh-CN" altLang="en-US" sz="2400" dirty="0">
              <a:latin typeface="MiSans Medium" panose="00000600000000000000" pitchFamily="2" charset="-122"/>
              <a:ea typeface="MiSans Medium" panose="00000600000000000000" pitchFamily="2" charset="-122"/>
            </a:endParaRPr>
          </a:p>
        </p:txBody>
      </p:sp>
      <p:sp>
        <p:nvSpPr>
          <p:cNvPr id="189" name="文本框 188">
            <a:extLst>
              <a:ext uri="{FF2B5EF4-FFF2-40B4-BE49-F238E27FC236}">
                <a16:creationId xmlns:a16="http://schemas.microsoft.com/office/drawing/2014/main" id="{5B1BDCD9-46DC-0FD6-F23C-4BF17681E6E2}"/>
              </a:ext>
            </a:extLst>
          </p:cNvPr>
          <p:cNvSpPr txBox="1"/>
          <p:nvPr/>
        </p:nvSpPr>
        <p:spPr>
          <a:xfrm>
            <a:off x="6291539" y="2522138"/>
            <a:ext cx="1240632" cy="461665"/>
          </a:xfrm>
          <a:prstGeom prst="rect">
            <a:avLst/>
          </a:prstGeom>
          <a:noFill/>
        </p:spPr>
        <p:txBody>
          <a:bodyPr wrap="square">
            <a:noAutofit/>
          </a:bodyPr>
          <a:lstStyle/>
          <a:p>
            <a:pPr algn="ctr"/>
            <a:r>
              <a:rPr lang="en-US" altLang="zh-CN" sz="2400" dirty="0">
                <a:latin typeface="MiSans Medium" panose="00000600000000000000" pitchFamily="2" charset="-122"/>
                <a:ea typeface="MiSans Medium" panose="00000600000000000000" pitchFamily="2" charset="-122"/>
              </a:rPr>
              <a:t>72%</a:t>
            </a:r>
            <a:endParaRPr lang="zh-CN" altLang="en-US" sz="2400" dirty="0">
              <a:latin typeface="MiSans Medium" panose="00000600000000000000" pitchFamily="2" charset="-122"/>
              <a:ea typeface="MiSans Medium" panose="00000600000000000000" pitchFamily="2" charset="-122"/>
            </a:endParaRPr>
          </a:p>
        </p:txBody>
      </p:sp>
      <p:pic>
        <p:nvPicPr>
          <p:cNvPr id="190" name="图形 189">
            <a:extLst>
              <a:ext uri="{FF2B5EF4-FFF2-40B4-BE49-F238E27FC236}">
                <a16:creationId xmlns:a16="http://schemas.microsoft.com/office/drawing/2014/main" id="{E41DBF61-CDB1-2D31-EC5D-3BD6FF64FC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04205" y="3454069"/>
            <a:ext cx="1105318" cy="1100226"/>
          </a:xfrm>
          <a:prstGeom prst="rect">
            <a:avLst/>
          </a:prstGeom>
        </p:spPr>
      </p:pic>
      <p:pic>
        <p:nvPicPr>
          <p:cNvPr id="191" name="图形 190">
            <a:extLst>
              <a:ext uri="{FF2B5EF4-FFF2-40B4-BE49-F238E27FC236}">
                <a16:creationId xmlns:a16="http://schemas.microsoft.com/office/drawing/2014/main" id="{AFF8EA5A-5EBF-C0B5-39EC-065E8877D9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75101" y="1480982"/>
            <a:ext cx="697666" cy="694452"/>
          </a:xfrm>
          <a:prstGeom prst="rect">
            <a:avLst/>
          </a:prstGeom>
        </p:spPr>
      </p:pic>
      <p:sp>
        <p:nvSpPr>
          <p:cNvPr id="193" name="文本框 192">
            <a:extLst>
              <a:ext uri="{FF2B5EF4-FFF2-40B4-BE49-F238E27FC236}">
                <a16:creationId xmlns:a16="http://schemas.microsoft.com/office/drawing/2014/main" id="{2B8C42C0-494C-2B5C-D6CA-F2DF14132BC4}"/>
              </a:ext>
            </a:extLst>
          </p:cNvPr>
          <p:cNvSpPr txBox="1"/>
          <p:nvPr/>
        </p:nvSpPr>
        <p:spPr>
          <a:xfrm>
            <a:off x="1851670" y="4426778"/>
            <a:ext cx="2511034" cy="246221"/>
          </a:xfrm>
          <a:prstGeom prst="rect">
            <a:avLst/>
          </a:prstGeom>
          <a:noFill/>
        </p:spPr>
        <p:txBody>
          <a:bodyPr wrap="square">
            <a:noAutofit/>
          </a:bodyPr>
          <a:lstStyle/>
          <a:p>
            <a:r>
              <a:rPr lang="en-US" altLang="zh-CN" sz="1000" dirty="0">
                <a:solidFill>
                  <a:schemeClr val="bg1"/>
                </a:solidFill>
                <a:latin typeface="MiSans Light" panose="00000400000000000000" pitchFamily="2" charset="-122"/>
                <a:ea typeface="MiSans Light" panose="00000400000000000000" pitchFamily="2" charset="-122"/>
              </a:rPr>
              <a:t>CAPITAL INTRODUCTION 01</a:t>
            </a:r>
          </a:p>
        </p:txBody>
      </p:sp>
      <p:sp>
        <p:nvSpPr>
          <p:cNvPr id="196" name="文本框 195">
            <a:extLst>
              <a:ext uri="{FF2B5EF4-FFF2-40B4-BE49-F238E27FC236}">
                <a16:creationId xmlns:a16="http://schemas.microsoft.com/office/drawing/2014/main" id="{5AB31ABF-ECEA-6CE9-F9F6-161E06CC251E}"/>
              </a:ext>
            </a:extLst>
          </p:cNvPr>
          <p:cNvSpPr txBox="1"/>
          <p:nvPr/>
        </p:nvSpPr>
        <p:spPr>
          <a:xfrm>
            <a:off x="4970553" y="4426778"/>
            <a:ext cx="2511034" cy="246221"/>
          </a:xfrm>
          <a:prstGeom prst="rect">
            <a:avLst/>
          </a:prstGeom>
          <a:noFill/>
        </p:spPr>
        <p:txBody>
          <a:bodyPr wrap="square">
            <a:noAutofit/>
          </a:bodyPr>
          <a:lstStyle/>
          <a:p>
            <a:r>
              <a:rPr lang="en-US" altLang="zh-CN" sz="1000" dirty="0">
                <a:solidFill>
                  <a:schemeClr val="bg1"/>
                </a:solidFill>
                <a:latin typeface="MiSans Light" panose="00000400000000000000" pitchFamily="2" charset="-122"/>
                <a:ea typeface="MiSans Light" panose="00000400000000000000" pitchFamily="2" charset="-122"/>
              </a:rPr>
              <a:t>CAPITAL INTRODUCTION 02</a:t>
            </a:r>
          </a:p>
        </p:txBody>
      </p:sp>
      <p:pic>
        <p:nvPicPr>
          <p:cNvPr id="131" name="图形 130">
            <a:extLst>
              <a:ext uri="{FF2B5EF4-FFF2-40B4-BE49-F238E27FC236}">
                <a16:creationId xmlns:a16="http://schemas.microsoft.com/office/drawing/2014/main" id="{9DFD1D5C-8B09-393C-B3BD-53CA08FF79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26309" y="1925552"/>
            <a:ext cx="2293877" cy="3927283"/>
          </a:xfrm>
          <a:prstGeom prst="rect">
            <a:avLst/>
          </a:prstGeom>
        </p:spPr>
      </p:pic>
      <p:sp>
        <p:nvSpPr>
          <p:cNvPr id="7" name="矩形: 圆角 6">
            <a:extLst>
              <a:ext uri="{FF2B5EF4-FFF2-40B4-BE49-F238E27FC236}">
                <a16:creationId xmlns:a16="http://schemas.microsoft.com/office/drawing/2014/main" id="{88A49B2D-FF06-15F3-3CE8-C94C59E53871}"/>
              </a:ext>
            </a:extLst>
          </p:cNvPr>
          <p:cNvSpPr/>
          <p:nvPr/>
        </p:nvSpPr>
        <p:spPr>
          <a:xfrm>
            <a:off x="8688134" y="1571557"/>
            <a:ext cx="2375706" cy="4678236"/>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1" name="矩形: 圆角 110">
            <a:extLst>
              <a:ext uri="{FF2B5EF4-FFF2-40B4-BE49-F238E27FC236}">
                <a16:creationId xmlns:a16="http://schemas.microsoft.com/office/drawing/2014/main" id="{401C9C96-1909-F55D-9121-F5A1566759C6}"/>
              </a:ext>
            </a:extLst>
          </p:cNvPr>
          <p:cNvSpPr/>
          <p:nvPr/>
        </p:nvSpPr>
        <p:spPr>
          <a:xfrm>
            <a:off x="8704715" y="1907938"/>
            <a:ext cx="2331347" cy="3947853"/>
          </a:xfrm>
          <a:prstGeom prst="roundRect">
            <a:avLst>
              <a:gd name="adj" fmla="val 4362"/>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 name="矩形: 圆角 7">
            <a:extLst>
              <a:ext uri="{FF2B5EF4-FFF2-40B4-BE49-F238E27FC236}">
                <a16:creationId xmlns:a16="http://schemas.microsoft.com/office/drawing/2014/main" id="{3DF21F8D-784E-AEFC-8D26-97105A6B790F}"/>
              </a:ext>
            </a:extLst>
          </p:cNvPr>
          <p:cNvSpPr/>
          <p:nvPr/>
        </p:nvSpPr>
        <p:spPr>
          <a:xfrm>
            <a:off x="9620533" y="1736942"/>
            <a:ext cx="496669" cy="67893"/>
          </a:xfrm>
          <a:prstGeom prst="roundRect">
            <a:avLst>
              <a:gd name="adj" fmla="val 50000"/>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9" name="矩形: 圆角 8">
            <a:extLst>
              <a:ext uri="{FF2B5EF4-FFF2-40B4-BE49-F238E27FC236}">
                <a16:creationId xmlns:a16="http://schemas.microsoft.com/office/drawing/2014/main" id="{4BEB1011-CF41-F9BC-2BE1-D5F50E359AF3}"/>
              </a:ext>
            </a:extLst>
          </p:cNvPr>
          <p:cNvSpPr/>
          <p:nvPr/>
        </p:nvSpPr>
        <p:spPr>
          <a:xfrm>
            <a:off x="9757470" y="5912549"/>
            <a:ext cx="237033" cy="23703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 name="椭圆 9">
            <a:extLst>
              <a:ext uri="{FF2B5EF4-FFF2-40B4-BE49-F238E27FC236}">
                <a16:creationId xmlns:a16="http://schemas.microsoft.com/office/drawing/2014/main" id="{56174742-9E74-7028-83B1-907F1D44E88B}"/>
              </a:ext>
            </a:extLst>
          </p:cNvPr>
          <p:cNvSpPr/>
          <p:nvPr/>
        </p:nvSpPr>
        <p:spPr>
          <a:xfrm>
            <a:off x="9830155" y="5986306"/>
            <a:ext cx="91665" cy="9166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6" name="图片 5" descr="图片包含 人, 男人, 年轻, 女人&#10;&#10;描述已自动生成">
            <a:extLst>
              <a:ext uri="{FF2B5EF4-FFF2-40B4-BE49-F238E27FC236}">
                <a16:creationId xmlns:a16="http://schemas.microsoft.com/office/drawing/2014/main" id="{59EB622E-B2C4-C9D9-1542-F8A68C8E57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43912" y="1111996"/>
            <a:ext cx="3143924" cy="4715885"/>
          </a:xfrm>
          <a:prstGeom prst="rect">
            <a:avLst/>
          </a:prstGeom>
          <a:effectLst>
            <a:outerShdw blurRad="139700" dist="38100" dir="8100000" sx="106000" sy="106000" algn="tr" rotWithShape="0">
              <a:prstClr val="black">
                <a:alpha val="40000"/>
              </a:prstClr>
            </a:outerShdw>
          </a:effectLst>
        </p:spPr>
      </p:pic>
    </p:spTree>
    <p:extLst>
      <p:ext uri="{BB962C8B-B14F-4D97-AF65-F5344CB8AC3E}">
        <p14:creationId xmlns:p14="http://schemas.microsoft.com/office/powerpoint/2010/main" val="3482071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0" y="-22023"/>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sym typeface="Microsoft YaHei" panose="020B0503020204020204" pitchFamily="34" charset="-122"/>
              </a:rPr>
              <a:t>公司资本介绍</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panose="00000500000000000000" pitchFamily="2" charset="-122"/>
                <a:ea typeface="MiSans" panose="00000500000000000000" pitchFamily="2" charset="-122"/>
                <a:sym typeface="MiSans" panose="00000500000000000000" pitchFamily="2" charset="-122"/>
              </a:rPr>
              <a:t>COMPANY </a:t>
            </a:r>
          </a:p>
          <a:p>
            <a:r>
              <a:rPr lang="en-US" altLang="zh-CN" sz="1400" dirty="0">
                <a:latin typeface="MiSans" panose="00000500000000000000" pitchFamily="2" charset="-122"/>
                <a:ea typeface="MiSans" panose="00000500000000000000" pitchFamily="2" charset="-122"/>
                <a:sym typeface="MiSans" panose="00000500000000000000" pitchFamily="2" charset="-122"/>
              </a:rPr>
              <a:t>CAPITAL INTRODUCTION</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pic>
        <p:nvPicPr>
          <p:cNvPr id="111" name="图形 110">
            <a:extLst>
              <a:ext uri="{FF2B5EF4-FFF2-40B4-BE49-F238E27FC236}">
                <a16:creationId xmlns:a16="http://schemas.microsoft.com/office/drawing/2014/main" id="{6A0CED4A-4F42-1D2E-182B-7A9692D8DE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3980" y="2903191"/>
            <a:ext cx="2633500" cy="2643034"/>
          </a:xfrm>
          <a:prstGeom prst="rect">
            <a:avLst/>
          </a:prstGeom>
        </p:spPr>
      </p:pic>
      <p:sp>
        <p:nvSpPr>
          <p:cNvPr id="7" name="椭圆 6">
            <a:extLst>
              <a:ext uri="{FF2B5EF4-FFF2-40B4-BE49-F238E27FC236}">
                <a16:creationId xmlns:a16="http://schemas.microsoft.com/office/drawing/2014/main" id="{95CC7E4A-8A32-29C1-6708-E81D305DDC1C}"/>
              </a:ext>
            </a:extLst>
          </p:cNvPr>
          <p:cNvSpPr/>
          <p:nvPr/>
        </p:nvSpPr>
        <p:spPr>
          <a:xfrm>
            <a:off x="4911880" y="2645858"/>
            <a:ext cx="3157700" cy="31577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8" name="任意多边形: 形状 177">
            <a:extLst>
              <a:ext uri="{FF2B5EF4-FFF2-40B4-BE49-F238E27FC236}">
                <a16:creationId xmlns:a16="http://schemas.microsoft.com/office/drawing/2014/main" id="{F8476596-7371-8577-B100-2F2C90261E95}"/>
              </a:ext>
            </a:extLst>
          </p:cNvPr>
          <p:cNvSpPr/>
          <p:nvPr/>
        </p:nvSpPr>
        <p:spPr bwMode="white">
          <a:xfrm rot="870490">
            <a:off x="3594363" y="4105563"/>
            <a:ext cx="5592990" cy="1063306"/>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9" name="椭圆 8">
            <a:extLst>
              <a:ext uri="{FF2B5EF4-FFF2-40B4-BE49-F238E27FC236}">
                <a16:creationId xmlns:a16="http://schemas.microsoft.com/office/drawing/2014/main" id="{CA1BBCA4-382B-5E90-D75A-B11DA46474BA}"/>
              </a:ext>
            </a:extLst>
          </p:cNvPr>
          <p:cNvSpPr/>
          <p:nvPr/>
        </p:nvSpPr>
        <p:spPr>
          <a:xfrm>
            <a:off x="5163093" y="3104242"/>
            <a:ext cx="207778" cy="207778"/>
          </a:xfrm>
          <a:prstGeom prst="ellipse">
            <a:avLst/>
          </a:prstGeom>
          <a:solidFill>
            <a:schemeClr val="accent2"/>
          </a:solidFill>
          <a:ln>
            <a:solidFill>
              <a:schemeClr val="accent2"/>
            </a:solidFill>
          </a:ln>
          <a:effectLst>
            <a:glow rad="190500">
              <a:srgbClr val="9A40E4">
                <a:alpha val="2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9" name="椭圆 178">
            <a:extLst>
              <a:ext uri="{FF2B5EF4-FFF2-40B4-BE49-F238E27FC236}">
                <a16:creationId xmlns:a16="http://schemas.microsoft.com/office/drawing/2014/main" id="{647A1B29-6CAD-4EB9-2F7B-3923F41856E7}"/>
              </a:ext>
            </a:extLst>
          </p:cNvPr>
          <p:cNvSpPr/>
          <p:nvPr/>
        </p:nvSpPr>
        <p:spPr>
          <a:xfrm>
            <a:off x="7599702" y="3104242"/>
            <a:ext cx="207778" cy="207778"/>
          </a:xfrm>
          <a:prstGeom prst="ellipse">
            <a:avLst/>
          </a:prstGeom>
          <a:solidFill>
            <a:schemeClr val="accent2"/>
          </a:solidFill>
          <a:ln>
            <a:solidFill>
              <a:schemeClr val="accent2"/>
            </a:solidFill>
          </a:ln>
          <a:effectLst>
            <a:glow rad="190500">
              <a:srgbClr val="9A40E4">
                <a:alpha val="2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0" name="椭圆 179">
            <a:extLst>
              <a:ext uri="{FF2B5EF4-FFF2-40B4-BE49-F238E27FC236}">
                <a16:creationId xmlns:a16="http://schemas.microsoft.com/office/drawing/2014/main" id="{0300A499-D0D1-0D09-7342-5999A7743F4F}"/>
              </a:ext>
            </a:extLst>
          </p:cNvPr>
          <p:cNvSpPr/>
          <p:nvPr/>
        </p:nvSpPr>
        <p:spPr>
          <a:xfrm>
            <a:off x="5163093" y="5146402"/>
            <a:ext cx="207778" cy="207778"/>
          </a:xfrm>
          <a:prstGeom prst="ellipse">
            <a:avLst/>
          </a:prstGeom>
          <a:solidFill>
            <a:schemeClr val="accent2"/>
          </a:solidFill>
          <a:ln>
            <a:solidFill>
              <a:schemeClr val="accent2"/>
            </a:solidFill>
          </a:ln>
          <a:effectLst>
            <a:glow rad="190500">
              <a:srgbClr val="9A40E4">
                <a:alpha val="2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1" name="椭圆 180">
            <a:extLst>
              <a:ext uri="{FF2B5EF4-FFF2-40B4-BE49-F238E27FC236}">
                <a16:creationId xmlns:a16="http://schemas.microsoft.com/office/drawing/2014/main" id="{CADF1EA6-9115-E343-94B0-E84F66CA24A1}"/>
              </a:ext>
            </a:extLst>
          </p:cNvPr>
          <p:cNvSpPr/>
          <p:nvPr/>
        </p:nvSpPr>
        <p:spPr>
          <a:xfrm>
            <a:off x="7599702" y="5146402"/>
            <a:ext cx="207778" cy="207778"/>
          </a:xfrm>
          <a:prstGeom prst="ellipse">
            <a:avLst/>
          </a:prstGeom>
          <a:solidFill>
            <a:schemeClr val="accent2"/>
          </a:solidFill>
          <a:ln>
            <a:solidFill>
              <a:schemeClr val="accent2"/>
            </a:solidFill>
          </a:ln>
          <a:effectLst>
            <a:glow rad="190500">
              <a:srgbClr val="9A40E4">
                <a:alpha val="2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13" name="直接连接符 12">
            <a:extLst>
              <a:ext uri="{FF2B5EF4-FFF2-40B4-BE49-F238E27FC236}">
                <a16:creationId xmlns:a16="http://schemas.microsoft.com/office/drawing/2014/main" id="{2B02F3AF-FD88-FB37-A6E5-B245AE0D2619}"/>
              </a:ext>
            </a:extLst>
          </p:cNvPr>
          <p:cNvCxnSpPr/>
          <p:nvPr/>
        </p:nvCxnSpPr>
        <p:spPr>
          <a:xfrm>
            <a:off x="7808422" y="3211097"/>
            <a:ext cx="1213659" cy="0"/>
          </a:xfrm>
          <a:prstGeom prst="line">
            <a:avLst/>
          </a:prstGeom>
          <a:ln w="3175">
            <a:solidFill>
              <a:schemeClr val="bg1"/>
            </a:solidFill>
            <a:tailEnd type="oval"/>
          </a:ln>
          <a:effectLst>
            <a:reflection blurRad="50800" stA="45000" endPos="650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184" name="直接连接符 183">
            <a:extLst>
              <a:ext uri="{FF2B5EF4-FFF2-40B4-BE49-F238E27FC236}">
                <a16:creationId xmlns:a16="http://schemas.microsoft.com/office/drawing/2014/main" id="{87B107F4-F8A8-907B-863B-C19D9306A696}"/>
              </a:ext>
            </a:extLst>
          </p:cNvPr>
          <p:cNvCxnSpPr>
            <a:cxnSpLocks/>
          </p:cNvCxnSpPr>
          <p:nvPr/>
        </p:nvCxnSpPr>
        <p:spPr>
          <a:xfrm>
            <a:off x="8030859" y="4213703"/>
            <a:ext cx="991222" cy="0"/>
          </a:xfrm>
          <a:prstGeom prst="line">
            <a:avLst/>
          </a:prstGeom>
          <a:ln w="3175">
            <a:solidFill>
              <a:schemeClr val="bg1"/>
            </a:solidFill>
            <a:tailEnd type="oval"/>
          </a:ln>
          <a:effectLst>
            <a:reflection blurRad="50800" stA="45000" endPos="650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185" name="直接连接符 184">
            <a:extLst>
              <a:ext uri="{FF2B5EF4-FFF2-40B4-BE49-F238E27FC236}">
                <a16:creationId xmlns:a16="http://schemas.microsoft.com/office/drawing/2014/main" id="{0D35A743-4EA5-AE8C-D449-1B98F6882E43}"/>
              </a:ext>
            </a:extLst>
          </p:cNvPr>
          <p:cNvCxnSpPr>
            <a:cxnSpLocks/>
          </p:cNvCxnSpPr>
          <p:nvPr/>
        </p:nvCxnSpPr>
        <p:spPr>
          <a:xfrm>
            <a:off x="7807481" y="5250179"/>
            <a:ext cx="1214600" cy="0"/>
          </a:xfrm>
          <a:prstGeom prst="line">
            <a:avLst/>
          </a:prstGeom>
          <a:ln w="3175">
            <a:solidFill>
              <a:schemeClr val="bg1"/>
            </a:solidFill>
            <a:tailEnd type="oval"/>
          </a:ln>
          <a:effectLst>
            <a:reflection blurRad="50800" stA="45000" endPos="650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187" name="直接连接符 186">
            <a:extLst>
              <a:ext uri="{FF2B5EF4-FFF2-40B4-BE49-F238E27FC236}">
                <a16:creationId xmlns:a16="http://schemas.microsoft.com/office/drawing/2014/main" id="{49411402-22B3-B6FA-7998-F50151CC9429}"/>
              </a:ext>
            </a:extLst>
          </p:cNvPr>
          <p:cNvCxnSpPr/>
          <p:nvPr/>
        </p:nvCxnSpPr>
        <p:spPr>
          <a:xfrm flipH="1">
            <a:off x="3850761" y="3211097"/>
            <a:ext cx="1303155" cy="0"/>
          </a:xfrm>
          <a:prstGeom prst="line">
            <a:avLst/>
          </a:prstGeom>
          <a:ln w="3175">
            <a:solidFill>
              <a:schemeClr val="bg1"/>
            </a:solidFill>
            <a:tailEnd type="oval"/>
          </a:ln>
          <a:effectLst>
            <a:reflection blurRad="50800" stA="45000" endPos="650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188" name="直接连接符 187">
            <a:extLst>
              <a:ext uri="{FF2B5EF4-FFF2-40B4-BE49-F238E27FC236}">
                <a16:creationId xmlns:a16="http://schemas.microsoft.com/office/drawing/2014/main" id="{1D003CAD-31B5-DE89-63E4-463804540AFA}"/>
              </a:ext>
            </a:extLst>
          </p:cNvPr>
          <p:cNvCxnSpPr>
            <a:cxnSpLocks/>
          </p:cNvCxnSpPr>
          <p:nvPr/>
        </p:nvCxnSpPr>
        <p:spPr>
          <a:xfrm flipH="1">
            <a:off x="3838239" y="4195721"/>
            <a:ext cx="1023135" cy="0"/>
          </a:xfrm>
          <a:prstGeom prst="line">
            <a:avLst/>
          </a:prstGeom>
          <a:ln w="3175">
            <a:solidFill>
              <a:schemeClr val="bg1"/>
            </a:solidFill>
            <a:tailEnd type="oval"/>
          </a:ln>
          <a:effectLst>
            <a:reflection blurRad="50800" stA="45000" endPos="6500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189" name="直接连接符 188">
            <a:extLst>
              <a:ext uri="{FF2B5EF4-FFF2-40B4-BE49-F238E27FC236}">
                <a16:creationId xmlns:a16="http://schemas.microsoft.com/office/drawing/2014/main" id="{CAF6D623-1D8D-0EDE-32A2-ECADF1FD0868}"/>
              </a:ext>
            </a:extLst>
          </p:cNvPr>
          <p:cNvCxnSpPr>
            <a:cxnSpLocks/>
          </p:cNvCxnSpPr>
          <p:nvPr/>
        </p:nvCxnSpPr>
        <p:spPr>
          <a:xfrm flipH="1">
            <a:off x="3850761" y="5250179"/>
            <a:ext cx="1304166" cy="0"/>
          </a:xfrm>
          <a:prstGeom prst="line">
            <a:avLst/>
          </a:prstGeom>
          <a:ln w="3175">
            <a:solidFill>
              <a:schemeClr val="bg1"/>
            </a:solidFill>
            <a:tailEnd type="oval"/>
          </a:ln>
          <a:effectLst>
            <a:reflection blurRad="50800" stA="45000" endPos="6500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90" name="文本框 189">
            <a:extLst>
              <a:ext uri="{FF2B5EF4-FFF2-40B4-BE49-F238E27FC236}">
                <a16:creationId xmlns:a16="http://schemas.microsoft.com/office/drawing/2014/main" id="{A051B5FA-40B1-15F0-171D-A66CF8A658F6}"/>
              </a:ext>
            </a:extLst>
          </p:cNvPr>
          <p:cNvSpPr txBox="1"/>
          <p:nvPr/>
        </p:nvSpPr>
        <p:spPr>
          <a:xfrm>
            <a:off x="1092192" y="3343179"/>
            <a:ext cx="2686022" cy="587469"/>
          </a:xfrm>
          <a:prstGeom prst="rect">
            <a:avLst/>
          </a:prstGeom>
          <a:noFill/>
        </p:spPr>
        <p:txBody>
          <a:bodyPr wrap="square" rtlCol="0">
            <a:noAutofit/>
          </a:bodyPr>
          <a:lstStyle/>
          <a:p>
            <a:pPr algn="r">
              <a:lnSpc>
                <a:spcPct val="120000"/>
              </a:lnSpc>
            </a:pPr>
            <a:r>
              <a:rPr lang="zh-CN" altLang="en-US" sz="1400" dirty="0">
                <a:latin typeface="MiSans" panose="00000500000000000000" pitchFamily="2" charset="-122"/>
                <a:ea typeface="MiSans" panose="00000500000000000000" pitchFamily="2" charset="-122"/>
                <a:sym typeface="MiSans" panose="00000500000000000000" pitchFamily="2" charset="-122"/>
              </a:rPr>
              <a:t>各自持股比例比较接近，因此公司无法确定实际控制人</a:t>
            </a:r>
          </a:p>
        </p:txBody>
      </p:sp>
      <p:sp>
        <p:nvSpPr>
          <p:cNvPr id="191" name="文本框 190">
            <a:extLst>
              <a:ext uri="{FF2B5EF4-FFF2-40B4-BE49-F238E27FC236}">
                <a16:creationId xmlns:a16="http://schemas.microsoft.com/office/drawing/2014/main" id="{0B603A5B-284D-9F29-44B9-F93CCF4B1297}"/>
              </a:ext>
            </a:extLst>
          </p:cNvPr>
          <p:cNvSpPr txBox="1"/>
          <p:nvPr/>
        </p:nvSpPr>
        <p:spPr>
          <a:xfrm>
            <a:off x="1267180" y="2950887"/>
            <a:ext cx="2511034" cy="461665"/>
          </a:xfrm>
          <a:prstGeom prst="rect">
            <a:avLst/>
          </a:prstGeom>
          <a:noFill/>
        </p:spPr>
        <p:txBody>
          <a:bodyPr wrap="square">
            <a:noAutofit/>
          </a:bodyPr>
          <a:lstStyle/>
          <a:p>
            <a:pPr algn="r"/>
            <a:r>
              <a:rPr lang="zh-CN" altLang="en-US" sz="2400" b="1" dirty="0">
                <a:solidFill>
                  <a:schemeClr val="bg1"/>
                </a:solidFill>
                <a:latin typeface="MiSans" panose="00000500000000000000" pitchFamily="2" charset="-122"/>
                <a:ea typeface="MiSans" panose="00000500000000000000" pitchFamily="2" charset="-122"/>
                <a:sym typeface="MiSans" panose="00000500000000000000" pitchFamily="2" charset="-122"/>
              </a:rPr>
              <a:t>资本介绍</a:t>
            </a:r>
            <a:r>
              <a:rPr lang="en-US" altLang="zh-CN" sz="2400" b="1" dirty="0">
                <a:solidFill>
                  <a:schemeClr val="bg1"/>
                </a:solidFill>
                <a:latin typeface="MiSans" panose="00000500000000000000" pitchFamily="2" charset="-122"/>
                <a:ea typeface="MiSans" panose="00000500000000000000" pitchFamily="2" charset="-122"/>
                <a:sym typeface="MiSans" panose="00000500000000000000" pitchFamily="2" charset="-122"/>
              </a:rPr>
              <a:t>01</a:t>
            </a:r>
            <a:endParaRPr lang="zh-CN" altLang="en-US" sz="2400" b="1" dirty="0">
              <a:latin typeface="MiSans" panose="00000500000000000000" pitchFamily="2" charset="-122"/>
              <a:ea typeface="MiSans" panose="00000500000000000000" pitchFamily="2" charset="-122"/>
              <a:sym typeface="MiSans" panose="00000500000000000000" pitchFamily="2" charset="-122"/>
            </a:endParaRPr>
          </a:p>
        </p:txBody>
      </p:sp>
      <p:sp>
        <p:nvSpPr>
          <p:cNvPr id="192" name="文本框 191">
            <a:extLst>
              <a:ext uri="{FF2B5EF4-FFF2-40B4-BE49-F238E27FC236}">
                <a16:creationId xmlns:a16="http://schemas.microsoft.com/office/drawing/2014/main" id="{31AE661E-9C4B-8CA5-1EE9-0171596B46C0}"/>
              </a:ext>
            </a:extLst>
          </p:cNvPr>
          <p:cNvSpPr txBox="1"/>
          <p:nvPr/>
        </p:nvSpPr>
        <p:spPr>
          <a:xfrm>
            <a:off x="1092192" y="4375342"/>
            <a:ext cx="2686022" cy="587469"/>
          </a:xfrm>
          <a:prstGeom prst="rect">
            <a:avLst/>
          </a:prstGeom>
          <a:noFill/>
        </p:spPr>
        <p:txBody>
          <a:bodyPr wrap="square" rtlCol="0">
            <a:noAutofit/>
          </a:bodyPr>
          <a:lstStyle/>
          <a:p>
            <a:pPr algn="r">
              <a:lnSpc>
                <a:spcPct val="120000"/>
              </a:lnSpc>
            </a:pPr>
            <a:r>
              <a:rPr lang="zh-CN" altLang="en-US" sz="1400" dirty="0">
                <a:latin typeface="MiSans" panose="00000500000000000000" pitchFamily="2" charset="-122"/>
                <a:ea typeface="MiSans" panose="00000500000000000000" pitchFamily="2" charset="-122"/>
                <a:sym typeface="MiSans" panose="00000500000000000000" pitchFamily="2" charset="-122"/>
              </a:rPr>
              <a:t>最终控制层面持股比例超过</a:t>
            </a:r>
            <a:r>
              <a:rPr lang="en-US" altLang="zh-CN" sz="1400" dirty="0">
                <a:latin typeface="MiSans" panose="00000500000000000000" pitchFamily="2" charset="-122"/>
                <a:ea typeface="MiSans" panose="00000500000000000000" pitchFamily="2" charset="-122"/>
                <a:sym typeface="MiSans" panose="00000500000000000000" pitchFamily="2" charset="-122"/>
              </a:rPr>
              <a:t>5%</a:t>
            </a:r>
            <a:r>
              <a:rPr lang="zh-CN" altLang="en-US" sz="1400" dirty="0">
                <a:latin typeface="MiSans" panose="00000500000000000000" pitchFamily="2" charset="-122"/>
                <a:ea typeface="MiSans" panose="00000500000000000000" pitchFamily="2" charset="-122"/>
                <a:sym typeface="MiSans" panose="00000500000000000000" pitchFamily="2" charset="-122"/>
              </a:rPr>
              <a:t>以上的股东情况</a:t>
            </a:r>
          </a:p>
        </p:txBody>
      </p:sp>
      <p:sp>
        <p:nvSpPr>
          <p:cNvPr id="193" name="文本框 192">
            <a:extLst>
              <a:ext uri="{FF2B5EF4-FFF2-40B4-BE49-F238E27FC236}">
                <a16:creationId xmlns:a16="http://schemas.microsoft.com/office/drawing/2014/main" id="{44571ED2-86E7-9DFB-E6AD-7F5CF308E5FF}"/>
              </a:ext>
            </a:extLst>
          </p:cNvPr>
          <p:cNvSpPr txBox="1"/>
          <p:nvPr/>
        </p:nvSpPr>
        <p:spPr>
          <a:xfrm>
            <a:off x="1267180" y="3967937"/>
            <a:ext cx="2511034" cy="461665"/>
          </a:xfrm>
          <a:prstGeom prst="rect">
            <a:avLst/>
          </a:prstGeom>
          <a:noFill/>
        </p:spPr>
        <p:txBody>
          <a:bodyPr wrap="square">
            <a:noAutofit/>
          </a:bodyPr>
          <a:lstStyle/>
          <a:p>
            <a:pPr algn="r"/>
            <a:r>
              <a:rPr lang="zh-CN" altLang="en-US" sz="2400" b="1" dirty="0">
                <a:solidFill>
                  <a:schemeClr val="bg1"/>
                </a:solidFill>
                <a:latin typeface="MiSans" panose="00000500000000000000" pitchFamily="2" charset="-122"/>
                <a:ea typeface="MiSans" panose="00000500000000000000" pitchFamily="2" charset="-122"/>
                <a:sym typeface="MiSans" panose="00000500000000000000" pitchFamily="2" charset="-122"/>
              </a:rPr>
              <a:t>资本介绍</a:t>
            </a:r>
            <a:r>
              <a:rPr lang="en-US" altLang="zh-CN" sz="2400" b="1" dirty="0">
                <a:solidFill>
                  <a:schemeClr val="bg1"/>
                </a:solidFill>
                <a:latin typeface="MiSans" panose="00000500000000000000" pitchFamily="2" charset="-122"/>
                <a:ea typeface="MiSans" panose="00000500000000000000" pitchFamily="2" charset="-122"/>
                <a:sym typeface="MiSans" panose="00000500000000000000" pitchFamily="2" charset="-122"/>
              </a:rPr>
              <a:t>02</a:t>
            </a:r>
            <a:endParaRPr lang="zh-CN" altLang="en-US" sz="2400" b="1" dirty="0">
              <a:latin typeface="MiSans" panose="00000500000000000000" pitchFamily="2" charset="-122"/>
              <a:ea typeface="MiSans" panose="00000500000000000000" pitchFamily="2" charset="-122"/>
              <a:sym typeface="MiSans" panose="00000500000000000000" pitchFamily="2" charset="-122"/>
            </a:endParaRPr>
          </a:p>
        </p:txBody>
      </p:sp>
      <p:sp>
        <p:nvSpPr>
          <p:cNvPr id="194" name="文本框 193">
            <a:extLst>
              <a:ext uri="{FF2B5EF4-FFF2-40B4-BE49-F238E27FC236}">
                <a16:creationId xmlns:a16="http://schemas.microsoft.com/office/drawing/2014/main" id="{ADF46EBD-5153-643F-543B-BBBCA5931875}"/>
              </a:ext>
            </a:extLst>
          </p:cNvPr>
          <p:cNvSpPr txBox="1"/>
          <p:nvPr/>
        </p:nvSpPr>
        <p:spPr>
          <a:xfrm>
            <a:off x="1092192" y="5395584"/>
            <a:ext cx="2686022" cy="846001"/>
          </a:xfrm>
          <a:prstGeom prst="rect">
            <a:avLst/>
          </a:prstGeom>
          <a:noFill/>
        </p:spPr>
        <p:txBody>
          <a:bodyPr wrap="square" rtlCol="0">
            <a:noAutofit/>
          </a:bodyPr>
          <a:lstStyle/>
          <a:p>
            <a:pPr algn="r">
              <a:lnSpc>
                <a:spcPct val="120000"/>
              </a:lnSpc>
            </a:pPr>
            <a:r>
              <a:rPr lang="zh-CN" altLang="en-US" sz="1400" dirty="0">
                <a:latin typeface="MiSans" panose="00000500000000000000" pitchFamily="2" charset="-122"/>
                <a:ea typeface="MiSans" panose="00000500000000000000" pitchFamily="2" charset="-122"/>
                <a:sym typeface="MiSans" panose="00000500000000000000" pitchFamily="2" charset="-122"/>
              </a:rPr>
              <a:t>分别持</a:t>
            </a:r>
            <a:r>
              <a:rPr lang="en-US" altLang="zh-CN" sz="1400" dirty="0">
                <a:latin typeface="MiSans" panose="00000500000000000000" pitchFamily="2" charset="-122"/>
                <a:ea typeface="MiSans" panose="00000500000000000000" pitchFamily="2" charset="-122"/>
                <a:sym typeface="MiSans" panose="00000500000000000000" pitchFamily="2" charset="-122"/>
              </a:rPr>
              <a:t>93,600,000</a:t>
            </a:r>
            <a:r>
              <a:rPr lang="zh-CN" altLang="en-US" sz="1400" dirty="0">
                <a:latin typeface="MiSans" panose="00000500000000000000" pitchFamily="2" charset="-122"/>
                <a:ea typeface="MiSans" panose="00000500000000000000" pitchFamily="2" charset="-122"/>
                <a:sym typeface="MiSans" panose="00000500000000000000" pitchFamily="2" charset="-122"/>
              </a:rPr>
              <a:t>股</a:t>
            </a:r>
            <a:r>
              <a:rPr lang="en-US" altLang="zh-CN" sz="1400" dirty="0">
                <a:latin typeface="MiSans" panose="00000500000000000000" pitchFamily="2" charset="-122"/>
                <a:ea typeface="MiSans" panose="00000500000000000000" pitchFamily="2" charset="-122"/>
                <a:sym typeface="MiSans" panose="00000500000000000000" pitchFamily="2" charset="-122"/>
              </a:rPr>
              <a:t>23,760,000</a:t>
            </a:r>
            <a:r>
              <a:rPr lang="zh-CN" altLang="en-US" sz="1400" dirty="0">
                <a:latin typeface="MiSans" panose="00000500000000000000" pitchFamily="2" charset="-122"/>
                <a:ea typeface="MiSans" panose="00000500000000000000" pitchFamily="2" charset="-122"/>
                <a:sym typeface="MiSans" panose="00000500000000000000" pitchFamily="2" charset="-122"/>
              </a:rPr>
              <a:t>股，其持股比例为</a:t>
            </a:r>
            <a:r>
              <a:rPr lang="en-US" altLang="zh-CN" sz="1400" dirty="0">
                <a:latin typeface="MiSans" panose="00000500000000000000" pitchFamily="2" charset="-122"/>
                <a:ea typeface="MiSans" panose="00000500000000000000" pitchFamily="2" charset="-122"/>
                <a:sym typeface="MiSans" panose="00000500000000000000" pitchFamily="2" charset="-122"/>
              </a:rPr>
              <a:t>48.75%12.38%</a:t>
            </a:r>
            <a:endParaRPr lang="zh-CN" altLang="en-US" sz="1400" dirty="0">
              <a:latin typeface="MiSans" panose="00000500000000000000" pitchFamily="2" charset="-122"/>
              <a:ea typeface="MiSans" panose="00000500000000000000" pitchFamily="2" charset="-122"/>
              <a:sym typeface="MiSans" panose="00000500000000000000" pitchFamily="2" charset="-122"/>
            </a:endParaRPr>
          </a:p>
        </p:txBody>
      </p:sp>
      <p:sp>
        <p:nvSpPr>
          <p:cNvPr id="195" name="文本框 194">
            <a:extLst>
              <a:ext uri="{FF2B5EF4-FFF2-40B4-BE49-F238E27FC236}">
                <a16:creationId xmlns:a16="http://schemas.microsoft.com/office/drawing/2014/main" id="{78EA7828-7AA5-78CA-12A2-843DAF08F93F}"/>
              </a:ext>
            </a:extLst>
          </p:cNvPr>
          <p:cNvSpPr txBox="1"/>
          <p:nvPr/>
        </p:nvSpPr>
        <p:spPr>
          <a:xfrm>
            <a:off x="1267180" y="4988179"/>
            <a:ext cx="2511034" cy="461665"/>
          </a:xfrm>
          <a:prstGeom prst="rect">
            <a:avLst/>
          </a:prstGeom>
          <a:noFill/>
        </p:spPr>
        <p:txBody>
          <a:bodyPr wrap="square">
            <a:noAutofit/>
          </a:bodyPr>
          <a:lstStyle/>
          <a:p>
            <a:pPr algn="r"/>
            <a:r>
              <a:rPr lang="zh-CN" altLang="en-US" sz="2400" b="1" dirty="0">
                <a:solidFill>
                  <a:schemeClr val="bg1"/>
                </a:solidFill>
                <a:latin typeface="MiSans" panose="00000500000000000000" pitchFamily="2" charset="-122"/>
                <a:ea typeface="MiSans" panose="00000500000000000000" pitchFamily="2" charset="-122"/>
                <a:sym typeface="MiSans" panose="00000500000000000000" pitchFamily="2" charset="-122"/>
              </a:rPr>
              <a:t>资本介绍</a:t>
            </a:r>
            <a:r>
              <a:rPr lang="en-US" altLang="zh-CN" sz="2400" b="1" dirty="0">
                <a:solidFill>
                  <a:schemeClr val="bg1"/>
                </a:solidFill>
                <a:latin typeface="MiSans" panose="00000500000000000000" pitchFamily="2" charset="-122"/>
                <a:ea typeface="MiSans" panose="00000500000000000000" pitchFamily="2" charset="-122"/>
                <a:sym typeface="MiSans" panose="00000500000000000000" pitchFamily="2" charset="-122"/>
              </a:rPr>
              <a:t>03</a:t>
            </a:r>
            <a:endParaRPr lang="zh-CN" altLang="en-US" sz="2400" b="1" dirty="0">
              <a:latin typeface="MiSans" panose="00000500000000000000" pitchFamily="2" charset="-122"/>
              <a:ea typeface="MiSans" panose="00000500000000000000" pitchFamily="2" charset="-122"/>
              <a:sym typeface="MiSans" panose="00000500000000000000" pitchFamily="2" charset="-122"/>
            </a:endParaRPr>
          </a:p>
        </p:txBody>
      </p:sp>
      <p:sp>
        <p:nvSpPr>
          <p:cNvPr id="196" name="文本框 195">
            <a:extLst>
              <a:ext uri="{FF2B5EF4-FFF2-40B4-BE49-F238E27FC236}">
                <a16:creationId xmlns:a16="http://schemas.microsoft.com/office/drawing/2014/main" id="{4169933D-7A22-9961-16FD-07D9AB0D00E4}"/>
              </a:ext>
            </a:extLst>
          </p:cNvPr>
          <p:cNvSpPr txBox="1"/>
          <p:nvPr/>
        </p:nvSpPr>
        <p:spPr>
          <a:xfrm>
            <a:off x="9070301" y="3343179"/>
            <a:ext cx="2686022" cy="587469"/>
          </a:xfrm>
          <a:prstGeom prst="rect">
            <a:avLst/>
          </a:prstGeom>
          <a:noFill/>
        </p:spPr>
        <p:txBody>
          <a:bodyPr wrap="square" rtlCol="0">
            <a:noAutofit/>
          </a:bodyPr>
          <a:lstStyle/>
          <a:p>
            <a:pPr>
              <a:lnSpc>
                <a:spcPct val="120000"/>
              </a:lnSpc>
            </a:pPr>
            <a:r>
              <a:rPr lang="en-US" altLang="zh-CN" sz="1400" dirty="0">
                <a:latin typeface="MiSans" panose="00000500000000000000" pitchFamily="2" charset="-122"/>
                <a:ea typeface="MiSans" panose="00000500000000000000" pitchFamily="2" charset="-122"/>
                <a:sym typeface="MiSans" panose="00000500000000000000" pitchFamily="2" charset="-122"/>
              </a:rPr>
              <a:t>2008</a:t>
            </a:r>
            <a:r>
              <a:rPr lang="zh-CN" altLang="en-US" sz="1400" dirty="0">
                <a:latin typeface="MiSans" panose="00000500000000000000" pitchFamily="2" charset="-122"/>
                <a:ea typeface="MiSans" panose="00000500000000000000" pitchFamily="2" charset="-122"/>
                <a:sym typeface="MiSans" panose="00000500000000000000" pitchFamily="2" charset="-122"/>
              </a:rPr>
              <a:t>年</a:t>
            </a:r>
            <a:r>
              <a:rPr lang="en-US" altLang="zh-CN" sz="1400" dirty="0">
                <a:latin typeface="MiSans" panose="00000500000000000000" pitchFamily="2" charset="-122"/>
                <a:ea typeface="MiSans" panose="00000500000000000000" pitchFamily="2" charset="-122"/>
                <a:sym typeface="MiSans" panose="00000500000000000000" pitchFamily="2" charset="-122"/>
              </a:rPr>
              <a:t>4</a:t>
            </a:r>
            <a:r>
              <a:rPr lang="zh-CN" altLang="en-US" sz="1400" dirty="0">
                <a:latin typeface="MiSans" panose="00000500000000000000" pitchFamily="2" charset="-122"/>
                <a:ea typeface="MiSans" panose="00000500000000000000" pitchFamily="2" charset="-122"/>
                <a:sym typeface="MiSans" panose="00000500000000000000" pitchFamily="2" charset="-122"/>
              </a:rPr>
              <a:t>月</a:t>
            </a:r>
            <a:r>
              <a:rPr lang="en-US" altLang="zh-CN" sz="1400" dirty="0">
                <a:latin typeface="MiSans" panose="00000500000000000000" pitchFamily="2" charset="-122"/>
                <a:ea typeface="MiSans" panose="00000500000000000000" pitchFamily="2" charset="-122"/>
                <a:sym typeface="MiSans" panose="00000500000000000000" pitchFamily="2" charset="-122"/>
              </a:rPr>
              <a:t>11</a:t>
            </a:r>
            <a:r>
              <a:rPr lang="zh-CN" altLang="en-US" sz="1400" dirty="0">
                <a:latin typeface="MiSans" panose="00000500000000000000" pitchFamily="2" charset="-122"/>
                <a:ea typeface="MiSans" panose="00000500000000000000" pitchFamily="2" charset="-122"/>
                <a:sym typeface="MiSans" panose="00000500000000000000" pitchFamily="2" charset="-122"/>
              </a:rPr>
              <a:t>日，公司</a:t>
            </a:r>
            <a:r>
              <a:rPr lang="en-US" altLang="zh-CN" sz="1400" dirty="0">
                <a:latin typeface="MiSans" panose="00000500000000000000" pitchFamily="2" charset="-122"/>
                <a:ea typeface="MiSans" panose="00000500000000000000" pitchFamily="2" charset="-122"/>
                <a:sym typeface="MiSans" panose="00000500000000000000" pitchFamily="2" charset="-122"/>
              </a:rPr>
              <a:t>80%</a:t>
            </a:r>
            <a:r>
              <a:rPr lang="zh-CN" altLang="en-US" sz="1400" dirty="0">
                <a:latin typeface="MiSans" panose="00000500000000000000" pitchFamily="2" charset="-122"/>
                <a:ea typeface="MiSans" panose="00000500000000000000" pitchFamily="2" charset="-122"/>
                <a:sym typeface="MiSans" panose="00000500000000000000" pitchFamily="2" charset="-122"/>
              </a:rPr>
              <a:t>的股权已经过户到自己名下</a:t>
            </a:r>
          </a:p>
        </p:txBody>
      </p:sp>
      <p:sp>
        <p:nvSpPr>
          <p:cNvPr id="197" name="文本框 196">
            <a:extLst>
              <a:ext uri="{FF2B5EF4-FFF2-40B4-BE49-F238E27FC236}">
                <a16:creationId xmlns:a16="http://schemas.microsoft.com/office/drawing/2014/main" id="{3EA422B8-8BB1-5A50-E3AB-C63A78263646}"/>
              </a:ext>
            </a:extLst>
          </p:cNvPr>
          <p:cNvSpPr txBox="1"/>
          <p:nvPr/>
        </p:nvSpPr>
        <p:spPr>
          <a:xfrm>
            <a:off x="9090621" y="2950887"/>
            <a:ext cx="2511034" cy="461665"/>
          </a:xfrm>
          <a:prstGeom prst="rect">
            <a:avLst/>
          </a:prstGeom>
          <a:noFill/>
        </p:spPr>
        <p:txBody>
          <a:bodyPr wrap="square">
            <a:noAutofit/>
          </a:bodyPr>
          <a:lstStyle/>
          <a:p>
            <a:r>
              <a:rPr lang="zh-CN" altLang="en-US" sz="2400" b="1" dirty="0">
                <a:solidFill>
                  <a:schemeClr val="bg1"/>
                </a:solidFill>
                <a:latin typeface="MiSans" panose="00000500000000000000" pitchFamily="2" charset="-122"/>
                <a:ea typeface="MiSans" panose="00000500000000000000" pitchFamily="2" charset="-122"/>
                <a:sym typeface="MiSans" panose="00000500000000000000" pitchFamily="2" charset="-122"/>
              </a:rPr>
              <a:t>资本介绍</a:t>
            </a:r>
            <a:r>
              <a:rPr lang="en-US" altLang="zh-CN" sz="2400" b="1" dirty="0">
                <a:solidFill>
                  <a:schemeClr val="bg1"/>
                </a:solidFill>
                <a:latin typeface="MiSans" panose="00000500000000000000" pitchFamily="2" charset="-122"/>
                <a:ea typeface="MiSans" panose="00000500000000000000" pitchFamily="2" charset="-122"/>
                <a:sym typeface="MiSans" panose="00000500000000000000" pitchFamily="2" charset="-122"/>
              </a:rPr>
              <a:t>04</a:t>
            </a:r>
          </a:p>
        </p:txBody>
      </p:sp>
      <p:sp>
        <p:nvSpPr>
          <p:cNvPr id="198" name="文本框 197">
            <a:extLst>
              <a:ext uri="{FF2B5EF4-FFF2-40B4-BE49-F238E27FC236}">
                <a16:creationId xmlns:a16="http://schemas.microsoft.com/office/drawing/2014/main" id="{5AC429DB-4C4F-BA9A-CFAF-767A06F5E636}"/>
              </a:ext>
            </a:extLst>
          </p:cNvPr>
          <p:cNvSpPr txBox="1"/>
          <p:nvPr/>
        </p:nvSpPr>
        <p:spPr>
          <a:xfrm>
            <a:off x="9070301" y="4375342"/>
            <a:ext cx="2686022" cy="587469"/>
          </a:xfrm>
          <a:prstGeom prst="rect">
            <a:avLst/>
          </a:prstGeom>
          <a:noFill/>
        </p:spPr>
        <p:txBody>
          <a:bodyPr wrap="square" rtlCol="0">
            <a:noAutofit/>
          </a:bodyPr>
          <a:lstStyle/>
          <a:p>
            <a:pPr>
              <a:lnSpc>
                <a:spcPct val="120000"/>
              </a:lnSpc>
            </a:pPr>
            <a:r>
              <a:rPr lang="zh-CN" altLang="en-US" sz="1400" dirty="0">
                <a:latin typeface="MiSans" panose="00000500000000000000" pitchFamily="2" charset="-122"/>
                <a:ea typeface="MiSans" panose="00000500000000000000" pitchFamily="2" charset="-122"/>
                <a:sym typeface="MiSans" panose="00000500000000000000" pitchFamily="2" charset="-122"/>
              </a:rPr>
              <a:t>完成收购</a:t>
            </a:r>
            <a:r>
              <a:rPr lang="en-US" altLang="zh-CN" sz="1400" dirty="0">
                <a:latin typeface="MiSans" panose="00000500000000000000" pitchFamily="2" charset="-122"/>
                <a:ea typeface="MiSans" panose="00000500000000000000" pitchFamily="2" charset="-122"/>
                <a:sym typeface="MiSans" panose="00000500000000000000" pitchFamily="2" charset="-122"/>
              </a:rPr>
              <a:t>80%</a:t>
            </a:r>
            <a:r>
              <a:rPr lang="zh-CN" altLang="en-US" sz="1400" dirty="0">
                <a:latin typeface="MiSans" panose="00000500000000000000" pitchFamily="2" charset="-122"/>
                <a:ea typeface="MiSans" panose="00000500000000000000" pitchFamily="2" charset="-122"/>
                <a:sym typeface="MiSans" panose="00000500000000000000" pitchFamily="2" charset="-122"/>
              </a:rPr>
              <a:t>股权事项，使上海宝鸟公司成为公司的全资子公司</a:t>
            </a:r>
          </a:p>
        </p:txBody>
      </p:sp>
      <p:sp>
        <p:nvSpPr>
          <p:cNvPr id="199" name="文本框 198">
            <a:extLst>
              <a:ext uri="{FF2B5EF4-FFF2-40B4-BE49-F238E27FC236}">
                <a16:creationId xmlns:a16="http://schemas.microsoft.com/office/drawing/2014/main" id="{E57AF116-2DEB-F263-8341-7ADA8D2B3675}"/>
              </a:ext>
            </a:extLst>
          </p:cNvPr>
          <p:cNvSpPr txBox="1"/>
          <p:nvPr/>
        </p:nvSpPr>
        <p:spPr>
          <a:xfrm>
            <a:off x="9090621" y="3967937"/>
            <a:ext cx="2511034" cy="461665"/>
          </a:xfrm>
          <a:prstGeom prst="rect">
            <a:avLst/>
          </a:prstGeom>
          <a:noFill/>
        </p:spPr>
        <p:txBody>
          <a:bodyPr wrap="square">
            <a:noAutofit/>
          </a:bodyPr>
          <a:lstStyle/>
          <a:p>
            <a:r>
              <a:rPr lang="zh-CN" altLang="en-US" sz="2400" b="1" dirty="0">
                <a:solidFill>
                  <a:schemeClr val="bg1"/>
                </a:solidFill>
                <a:latin typeface="MiSans" panose="00000500000000000000" pitchFamily="2" charset="-122"/>
                <a:ea typeface="MiSans" panose="00000500000000000000" pitchFamily="2" charset="-122"/>
                <a:sym typeface="MiSans" panose="00000500000000000000" pitchFamily="2" charset="-122"/>
              </a:rPr>
              <a:t>资本介绍</a:t>
            </a:r>
            <a:r>
              <a:rPr lang="en-US" altLang="zh-CN" sz="2400" b="1" dirty="0">
                <a:solidFill>
                  <a:schemeClr val="bg1"/>
                </a:solidFill>
                <a:latin typeface="MiSans" panose="00000500000000000000" pitchFamily="2" charset="-122"/>
                <a:ea typeface="MiSans" panose="00000500000000000000" pitchFamily="2" charset="-122"/>
                <a:sym typeface="MiSans" panose="00000500000000000000" pitchFamily="2" charset="-122"/>
              </a:rPr>
              <a:t>05</a:t>
            </a:r>
          </a:p>
        </p:txBody>
      </p:sp>
      <p:sp>
        <p:nvSpPr>
          <p:cNvPr id="200" name="文本框 199">
            <a:extLst>
              <a:ext uri="{FF2B5EF4-FFF2-40B4-BE49-F238E27FC236}">
                <a16:creationId xmlns:a16="http://schemas.microsoft.com/office/drawing/2014/main" id="{9E326041-7F2A-55FB-4A2C-1A4AAD7B0CE4}"/>
              </a:ext>
            </a:extLst>
          </p:cNvPr>
          <p:cNvSpPr txBox="1"/>
          <p:nvPr/>
        </p:nvSpPr>
        <p:spPr>
          <a:xfrm>
            <a:off x="9070301" y="5395584"/>
            <a:ext cx="2686022" cy="587469"/>
          </a:xfrm>
          <a:prstGeom prst="rect">
            <a:avLst/>
          </a:prstGeom>
          <a:noFill/>
        </p:spPr>
        <p:txBody>
          <a:bodyPr wrap="square" rtlCol="0">
            <a:noAutofit/>
          </a:bodyPr>
          <a:lstStyle/>
          <a:p>
            <a:pPr>
              <a:lnSpc>
                <a:spcPct val="120000"/>
              </a:lnSpc>
            </a:pPr>
            <a:r>
              <a:rPr lang="zh-CN" altLang="en-US" sz="1400" dirty="0">
                <a:latin typeface="MiSans" panose="00000500000000000000" pitchFamily="2" charset="-122"/>
                <a:ea typeface="MiSans" panose="00000500000000000000" pitchFamily="2" charset="-122"/>
                <a:sym typeface="MiSans" panose="00000500000000000000" pitchFamily="2" charset="-122"/>
              </a:rPr>
              <a:t>通过收购，分别推出</a:t>
            </a:r>
            <a:r>
              <a:rPr lang="en-US" altLang="zh-CN" sz="1400" dirty="0">
                <a:latin typeface="MiSans" panose="00000500000000000000" pitchFamily="2" charset="-122"/>
                <a:ea typeface="MiSans" panose="00000500000000000000" pitchFamily="2" charset="-122"/>
                <a:sym typeface="MiSans" panose="00000500000000000000" pitchFamily="2" charset="-122"/>
              </a:rPr>
              <a:t>BOO</a:t>
            </a:r>
            <a:r>
              <a:rPr lang="zh-CN" altLang="en-US" sz="1400" dirty="0">
                <a:latin typeface="MiSans" panose="00000500000000000000" pitchFamily="2" charset="-122"/>
                <a:ea typeface="MiSans" panose="00000500000000000000" pitchFamily="2" charset="-122"/>
                <a:sym typeface="MiSans" panose="00000500000000000000" pitchFamily="2" charset="-122"/>
              </a:rPr>
              <a:t>、</a:t>
            </a:r>
            <a:r>
              <a:rPr lang="en-US" altLang="zh-CN" sz="1400" dirty="0">
                <a:latin typeface="MiSans" panose="00000500000000000000" pitchFamily="2" charset="-122"/>
                <a:ea typeface="MiSans" panose="00000500000000000000" pitchFamily="2" charset="-122"/>
                <a:sym typeface="MiSans" panose="00000500000000000000" pitchFamily="2" charset="-122"/>
              </a:rPr>
              <a:t>CARLBON</a:t>
            </a:r>
            <a:r>
              <a:rPr lang="zh-CN" altLang="en-US" sz="1400" dirty="0">
                <a:latin typeface="MiSans" panose="00000500000000000000" pitchFamily="2" charset="-122"/>
                <a:ea typeface="MiSans" panose="00000500000000000000" pitchFamily="2" charset="-122"/>
                <a:sym typeface="MiSans" panose="00000500000000000000" pitchFamily="2" charset="-122"/>
              </a:rPr>
              <a:t>和</a:t>
            </a:r>
            <a:r>
              <a:rPr lang="en-US" altLang="zh-CN" sz="1400" dirty="0">
                <a:latin typeface="MiSans" panose="00000500000000000000" pitchFamily="2" charset="-122"/>
                <a:ea typeface="MiSans" panose="00000500000000000000" pitchFamily="2" charset="-122"/>
                <a:sym typeface="MiSans" panose="00000500000000000000" pitchFamily="2" charset="-122"/>
              </a:rPr>
              <a:t>0 E-BONO</a:t>
            </a:r>
            <a:r>
              <a:rPr lang="zh-CN" altLang="en-US" sz="1400" dirty="0">
                <a:latin typeface="MiSans" panose="00000500000000000000" pitchFamily="2" charset="-122"/>
                <a:ea typeface="MiSans" panose="00000500000000000000" pitchFamily="2" charset="-122"/>
                <a:sym typeface="MiSans" panose="00000500000000000000" pitchFamily="2" charset="-122"/>
              </a:rPr>
              <a:t>品牌</a:t>
            </a:r>
          </a:p>
        </p:txBody>
      </p:sp>
      <p:sp>
        <p:nvSpPr>
          <p:cNvPr id="201" name="文本框 200">
            <a:extLst>
              <a:ext uri="{FF2B5EF4-FFF2-40B4-BE49-F238E27FC236}">
                <a16:creationId xmlns:a16="http://schemas.microsoft.com/office/drawing/2014/main" id="{2F5F586A-2731-431C-A201-E00347EC3608}"/>
              </a:ext>
            </a:extLst>
          </p:cNvPr>
          <p:cNvSpPr txBox="1"/>
          <p:nvPr/>
        </p:nvSpPr>
        <p:spPr>
          <a:xfrm>
            <a:off x="9090621" y="4988179"/>
            <a:ext cx="2511034" cy="461665"/>
          </a:xfrm>
          <a:prstGeom prst="rect">
            <a:avLst/>
          </a:prstGeom>
          <a:noFill/>
        </p:spPr>
        <p:txBody>
          <a:bodyPr wrap="square">
            <a:noAutofit/>
          </a:bodyPr>
          <a:lstStyle/>
          <a:p>
            <a:r>
              <a:rPr lang="zh-CN" altLang="en-US" sz="2400" b="1" dirty="0">
                <a:solidFill>
                  <a:schemeClr val="bg1"/>
                </a:solidFill>
                <a:latin typeface="MiSans" panose="00000500000000000000" pitchFamily="2" charset="-122"/>
                <a:ea typeface="MiSans" panose="00000500000000000000" pitchFamily="2" charset="-122"/>
                <a:sym typeface="MiSans" panose="00000500000000000000" pitchFamily="2" charset="-122"/>
              </a:rPr>
              <a:t>资本介绍</a:t>
            </a:r>
            <a:r>
              <a:rPr lang="en-US" altLang="zh-CN" sz="2400" b="1" dirty="0">
                <a:solidFill>
                  <a:schemeClr val="bg1"/>
                </a:solidFill>
                <a:latin typeface="MiSans" panose="00000500000000000000" pitchFamily="2" charset="-122"/>
                <a:ea typeface="MiSans" panose="00000500000000000000" pitchFamily="2" charset="-122"/>
                <a:sym typeface="MiSans" panose="00000500000000000000" pitchFamily="2" charset="-122"/>
              </a:rPr>
              <a:t>06</a:t>
            </a:r>
          </a:p>
        </p:txBody>
      </p:sp>
      <p:sp>
        <p:nvSpPr>
          <p:cNvPr id="202" name="图形 25">
            <a:extLst>
              <a:ext uri="{FF2B5EF4-FFF2-40B4-BE49-F238E27FC236}">
                <a16:creationId xmlns:a16="http://schemas.microsoft.com/office/drawing/2014/main" id="{6316BF8C-69E3-EE86-8508-415F3020E55D}"/>
              </a:ext>
            </a:extLst>
          </p:cNvPr>
          <p:cNvSpPr/>
          <p:nvPr/>
        </p:nvSpPr>
        <p:spPr>
          <a:xfrm rot="16200000">
            <a:off x="4214892" y="4285179"/>
            <a:ext cx="393256" cy="425443"/>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203" name="文本框 202">
            <a:extLst>
              <a:ext uri="{FF2B5EF4-FFF2-40B4-BE49-F238E27FC236}">
                <a16:creationId xmlns:a16="http://schemas.microsoft.com/office/drawing/2014/main" id="{7374F474-962C-0CA7-683C-7AE0D96E32E3}"/>
              </a:ext>
            </a:extLst>
          </p:cNvPr>
          <p:cNvSpPr txBox="1"/>
          <p:nvPr/>
        </p:nvSpPr>
        <p:spPr>
          <a:xfrm>
            <a:off x="1315008" y="1754433"/>
            <a:ext cx="3584251" cy="430887"/>
          </a:xfrm>
          <a:prstGeom prst="rect">
            <a:avLst/>
          </a:prstGeom>
          <a:noFill/>
        </p:spPr>
        <p:txBody>
          <a:bodyPr wrap="square" lIns="0" tIns="0" rIns="0" bIns="0">
            <a:noAutofit/>
          </a:bodyPr>
          <a:lstStyle/>
          <a:p>
            <a:r>
              <a:rPr lang="zh-CN" altLang="en-US" sz="2800" b="1" dirty="0">
                <a:solidFill>
                  <a:schemeClr val="lt1"/>
                </a:solidFill>
                <a:latin typeface="MiSans" panose="00000500000000000000" pitchFamily="2" charset="-122"/>
                <a:ea typeface="MiSans" panose="00000500000000000000" pitchFamily="2" charset="-122"/>
                <a:sym typeface="MiSans" panose="00000500000000000000" pitchFamily="2" charset="-122"/>
              </a:rPr>
              <a:t>分总公司资本介绍</a:t>
            </a:r>
          </a:p>
        </p:txBody>
      </p:sp>
      <p:sp>
        <p:nvSpPr>
          <p:cNvPr id="204" name="文本框 203">
            <a:extLst>
              <a:ext uri="{FF2B5EF4-FFF2-40B4-BE49-F238E27FC236}">
                <a16:creationId xmlns:a16="http://schemas.microsoft.com/office/drawing/2014/main" id="{98E5C7A4-D965-29DB-E41A-BE0F8CDE0CBF}"/>
              </a:ext>
            </a:extLst>
          </p:cNvPr>
          <p:cNvSpPr txBox="1"/>
          <p:nvPr/>
        </p:nvSpPr>
        <p:spPr>
          <a:xfrm>
            <a:off x="1315008" y="2115820"/>
            <a:ext cx="7775613" cy="307777"/>
          </a:xfrm>
          <a:prstGeom prst="rect">
            <a:avLst/>
          </a:prstGeom>
          <a:noFill/>
          <a:effectLst>
            <a:glow rad="127000">
              <a:srgbClr val="E8CCFF">
                <a:alpha val="60000"/>
              </a:srgbClr>
            </a:glow>
          </a:effectLst>
        </p:spPr>
        <p:txBody>
          <a:bodyPr wrap="square" lIns="0" tIns="0" rIns="0" bIns="0">
            <a:noAutofit/>
          </a:bodyPr>
          <a:lstStyle/>
          <a:p>
            <a:r>
              <a:rPr lang="en-US" altLang="zh-CN" sz="2000" dirty="0">
                <a:ln>
                  <a:solidFill>
                    <a:schemeClr val="tx1">
                      <a:alpha val="60000"/>
                    </a:schemeClr>
                  </a:solidFill>
                </a:ln>
                <a:noFill/>
                <a:latin typeface="MiSans" panose="00000500000000000000" pitchFamily="2" charset="-122"/>
                <a:ea typeface="MiSans" panose="00000500000000000000" pitchFamily="2" charset="-122"/>
                <a:sym typeface="MiSans" panose="00000500000000000000" pitchFamily="2" charset="-122"/>
              </a:rPr>
              <a:t>CAPITAL INTRODUCTION OF BRANCH COMPANY</a:t>
            </a:r>
            <a:endParaRPr lang="zh-CN" altLang="en-US" sz="2000" dirty="0">
              <a:ln>
                <a:solidFill>
                  <a:schemeClr val="tx1">
                    <a:alpha val="60000"/>
                  </a:schemeClr>
                </a:solidFill>
              </a:ln>
              <a:noFill/>
              <a:latin typeface="MiSans" panose="00000500000000000000" pitchFamily="2" charset="-122"/>
              <a:ea typeface="MiSans" panose="00000500000000000000" pitchFamily="2" charset="-122"/>
              <a:sym typeface="MiSans" panose="00000500000000000000" pitchFamily="2" charset="-122"/>
            </a:endParaRPr>
          </a:p>
        </p:txBody>
      </p:sp>
      <p:cxnSp>
        <p:nvCxnSpPr>
          <p:cNvPr id="206" name="直接连接符 205">
            <a:extLst>
              <a:ext uri="{FF2B5EF4-FFF2-40B4-BE49-F238E27FC236}">
                <a16:creationId xmlns:a16="http://schemas.microsoft.com/office/drawing/2014/main" id="{ECFA00A1-6354-88A4-161A-4D8BE7DF90ED}"/>
              </a:ext>
            </a:extLst>
          </p:cNvPr>
          <p:cNvCxnSpPr/>
          <p:nvPr/>
        </p:nvCxnSpPr>
        <p:spPr>
          <a:xfrm flipH="1">
            <a:off x="4203952" y="1955614"/>
            <a:ext cx="382342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7" name="任意多边形: 形状 206">
            <a:extLst>
              <a:ext uri="{FF2B5EF4-FFF2-40B4-BE49-F238E27FC236}">
                <a16:creationId xmlns:a16="http://schemas.microsoft.com/office/drawing/2014/main" id="{A0AAB355-41CA-10B8-3854-10F0715906B2}"/>
              </a:ext>
            </a:extLst>
          </p:cNvPr>
          <p:cNvSpPr/>
          <p:nvPr/>
        </p:nvSpPr>
        <p:spPr>
          <a:xfrm rot="10800000" flipV="1">
            <a:off x="7146658" y="1550122"/>
            <a:ext cx="830033" cy="421508"/>
          </a:xfrm>
          <a:custGeom>
            <a:avLst/>
            <a:gdLst>
              <a:gd name="connsiteX0" fmla="*/ 627940 w 627940"/>
              <a:gd name="connsiteY0" fmla="*/ 0 h 1280467"/>
              <a:gd name="connsiteX1" fmla="*/ 0 w 627940"/>
              <a:gd name="connsiteY1" fmla="*/ 0 h 1280467"/>
              <a:gd name="connsiteX2" fmla="*/ 0 w 627940"/>
              <a:gd name="connsiteY2" fmla="*/ 639800 h 1280467"/>
              <a:gd name="connsiteX3" fmla="*/ 0 w 627940"/>
              <a:gd name="connsiteY3" fmla="*/ 640667 h 1280467"/>
              <a:gd name="connsiteX4" fmla="*/ 0 w 627940"/>
              <a:gd name="connsiteY4" fmla="*/ 1280467 h 1280467"/>
              <a:gd name="connsiteX5" fmla="*/ 627940 w 627940"/>
              <a:gd name="connsiteY5" fmla="*/ 1280467 h 1280467"/>
              <a:gd name="connsiteX6" fmla="*/ 126552 w 627940"/>
              <a:gd name="connsiteY6" fmla="*/ 652816 h 1280467"/>
              <a:gd name="connsiteX7" fmla="*/ 4215 w 627940"/>
              <a:gd name="connsiteY7" fmla="*/ 640234 h 1280467"/>
              <a:gd name="connsiteX8" fmla="*/ 126552 w 627940"/>
              <a:gd name="connsiteY8" fmla="*/ 627651 h 1280467"/>
              <a:gd name="connsiteX9" fmla="*/ 627940 w 627940"/>
              <a:gd name="connsiteY9" fmla="*/ 0 h 1280467"/>
              <a:gd name="connsiteX0" fmla="*/ 627940 w 627940"/>
              <a:gd name="connsiteY0" fmla="*/ 0 h 1280467"/>
              <a:gd name="connsiteX1" fmla="*/ 0 w 627940"/>
              <a:gd name="connsiteY1" fmla="*/ 639800 h 1280467"/>
              <a:gd name="connsiteX2" fmla="*/ 0 w 627940"/>
              <a:gd name="connsiteY2" fmla="*/ 640667 h 1280467"/>
              <a:gd name="connsiteX3" fmla="*/ 0 w 627940"/>
              <a:gd name="connsiteY3" fmla="*/ 1280467 h 1280467"/>
              <a:gd name="connsiteX4" fmla="*/ 627940 w 627940"/>
              <a:gd name="connsiteY4" fmla="*/ 1280467 h 1280467"/>
              <a:gd name="connsiteX5" fmla="*/ 126552 w 627940"/>
              <a:gd name="connsiteY5" fmla="*/ 652816 h 1280467"/>
              <a:gd name="connsiteX6" fmla="*/ 4215 w 627940"/>
              <a:gd name="connsiteY6" fmla="*/ 640234 h 1280467"/>
              <a:gd name="connsiteX7" fmla="*/ 126552 w 627940"/>
              <a:gd name="connsiteY7" fmla="*/ 627651 h 1280467"/>
              <a:gd name="connsiteX8" fmla="*/ 627940 w 627940"/>
              <a:gd name="connsiteY8" fmla="*/ 0 h 1280467"/>
              <a:gd name="connsiteX0" fmla="*/ 627940 w 719380"/>
              <a:gd name="connsiteY0" fmla="*/ 0 h 1280467"/>
              <a:gd name="connsiteX1" fmla="*/ 0 w 719380"/>
              <a:gd name="connsiteY1" fmla="*/ 639800 h 1280467"/>
              <a:gd name="connsiteX2" fmla="*/ 0 w 719380"/>
              <a:gd name="connsiteY2" fmla="*/ 640667 h 1280467"/>
              <a:gd name="connsiteX3" fmla="*/ 0 w 719380"/>
              <a:gd name="connsiteY3" fmla="*/ 1280467 h 1280467"/>
              <a:gd name="connsiteX4" fmla="*/ 627940 w 719380"/>
              <a:gd name="connsiteY4" fmla="*/ 1280467 h 1280467"/>
              <a:gd name="connsiteX5" fmla="*/ 126552 w 719380"/>
              <a:gd name="connsiteY5" fmla="*/ 652816 h 1280467"/>
              <a:gd name="connsiteX6" fmla="*/ 4215 w 719380"/>
              <a:gd name="connsiteY6" fmla="*/ 640234 h 1280467"/>
              <a:gd name="connsiteX7" fmla="*/ 126552 w 719380"/>
              <a:gd name="connsiteY7" fmla="*/ 627651 h 1280467"/>
              <a:gd name="connsiteX8" fmla="*/ 719380 w 719380"/>
              <a:gd name="connsiteY8" fmla="*/ 91440 h 128046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4215 w 719380"/>
              <a:gd name="connsiteY5" fmla="*/ 548794 h 1189027"/>
              <a:gd name="connsiteX6" fmla="*/ 126552 w 719380"/>
              <a:gd name="connsiteY6" fmla="*/ 536211 h 1189027"/>
              <a:gd name="connsiteX7" fmla="*/ 719380 w 719380"/>
              <a:gd name="connsiteY7" fmla="*/ 0 h 118902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126552 w 719380"/>
              <a:gd name="connsiteY5" fmla="*/ 536211 h 1189027"/>
              <a:gd name="connsiteX6" fmla="*/ 719380 w 719380"/>
              <a:gd name="connsiteY6" fmla="*/ 0 h 1189027"/>
              <a:gd name="connsiteX0" fmla="*/ 0 w 719380"/>
              <a:gd name="connsiteY0" fmla="*/ 548360 h 1189027"/>
              <a:gd name="connsiteX1" fmla="*/ 0 w 719380"/>
              <a:gd name="connsiteY1" fmla="*/ 549227 h 1189027"/>
              <a:gd name="connsiteX2" fmla="*/ 627940 w 719380"/>
              <a:gd name="connsiteY2" fmla="*/ 1189027 h 1189027"/>
              <a:gd name="connsiteX3" fmla="*/ 126552 w 719380"/>
              <a:gd name="connsiteY3" fmla="*/ 561376 h 1189027"/>
              <a:gd name="connsiteX4" fmla="*/ 126552 w 719380"/>
              <a:gd name="connsiteY4" fmla="*/ 536211 h 1189027"/>
              <a:gd name="connsiteX5" fmla="*/ 719380 w 719380"/>
              <a:gd name="connsiteY5" fmla="*/ 0 h 1189027"/>
              <a:gd name="connsiteX0" fmla="*/ 0 w 719380"/>
              <a:gd name="connsiteY0" fmla="*/ 548360 h 1189027"/>
              <a:gd name="connsiteX1" fmla="*/ 627940 w 719380"/>
              <a:gd name="connsiteY1" fmla="*/ 1189027 h 1189027"/>
              <a:gd name="connsiteX2" fmla="*/ 126552 w 719380"/>
              <a:gd name="connsiteY2" fmla="*/ 561376 h 1189027"/>
              <a:gd name="connsiteX3" fmla="*/ 126552 w 719380"/>
              <a:gd name="connsiteY3" fmla="*/ 536211 h 1189027"/>
              <a:gd name="connsiteX4" fmla="*/ 719380 w 719380"/>
              <a:gd name="connsiteY4" fmla="*/ 0 h 1189027"/>
              <a:gd name="connsiteX0" fmla="*/ 501388 w 592828"/>
              <a:gd name="connsiteY0" fmla="*/ 1189027 h 1189027"/>
              <a:gd name="connsiteX1" fmla="*/ 0 w 592828"/>
              <a:gd name="connsiteY1" fmla="*/ 561376 h 1189027"/>
              <a:gd name="connsiteX2" fmla="*/ 0 w 592828"/>
              <a:gd name="connsiteY2" fmla="*/ 536211 h 1189027"/>
              <a:gd name="connsiteX3" fmla="*/ 592828 w 592828"/>
              <a:gd name="connsiteY3" fmla="*/ 0 h 1189027"/>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0 w 592828"/>
              <a:gd name="connsiteY0" fmla="*/ 561376 h 561376"/>
              <a:gd name="connsiteX1" fmla="*/ 0 w 592828"/>
              <a:gd name="connsiteY1" fmla="*/ 536211 h 561376"/>
              <a:gd name="connsiteX2" fmla="*/ 592828 w 592828"/>
              <a:gd name="connsiteY2" fmla="*/ 0 h 561376"/>
            </a:gdLst>
            <a:ahLst/>
            <a:cxnLst>
              <a:cxn ang="0">
                <a:pos x="connsiteX0" y="connsiteY0"/>
              </a:cxn>
              <a:cxn ang="0">
                <a:pos x="connsiteX1" y="connsiteY1"/>
              </a:cxn>
              <a:cxn ang="0">
                <a:pos x="connsiteX2" y="connsiteY2"/>
              </a:cxn>
            </a:cxnLst>
            <a:rect l="l" t="t" r="r" b="b"/>
            <a:pathLst>
              <a:path w="592828" h="561376">
                <a:moveTo>
                  <a:pt x="0" y="561376"/>
                </a:moveTo>
                <a:lnTo>
                  <a:pt x="0" y="536211"/>
                </a:lnTo>
                <a:cubicBezTo>
                  <a:pt x="286142" y="476471"/>
                  <a:pt x="520414" y="286577"/>
                  <a:pt x="592828" y="0"/>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83" name="椭圆 182">
            <a:extLst>
              <a:ext uri="{FF2B5EF4-FFF2-40B4-BE49-F238E27FC236}">
                <a16:creationId xmlns:a16="http://schemas.microsoft.com/office/drawing/2014/main" id="{BD1139AF-3555-FB11-8D80-6BBFED6D5471}"/>
              </a:ext>
            </a:extLst>
          </p:cNvPr>
          <p:cNvSpPr/>
          <p:nvPr/>
        </p:nvSpPr>
        <p:spPr>
          <a:xfrm>
            <a:off x="7976578" y="4109814"/>
            <a:ext cx="207778" cy="207778"/>
          </a:xfrm>
          <a:prstGeom prst="ellipse">
            <a:avLst/>
          </a:prstGeom>
          <a:solidFill>
            <a:schemeClr val="accent2"/>
          </a:solidFill>
          <a:ln>
            <a:solidFill>
              <a:schemeClr val="accent2"/>
            </a:solidFill>
          </a:ln>
          <a:effectLst>
            <a:glow rad="190500">
              <a:srgbClr val="9A40E4">
                <a:alpha val="2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2" name="椭圆 181">
            <a:extLst>
              <a:ext uri="{FF2B5EF4-FFF2-40B4-BE49-F238E27FC236}">
                <a16:creationId xmlns:a16="http://schemas.microsoft.com/office/drawing/2014/main" id="{6558209B-72ED-7180-D1AA-61382569E7DC}"/>
              </a:ext>
            </a:extLst>
          </p:cNvPr>
          <p:cNvSpPr/>
          <p:nvPr/>
        </p:nvSpPr>
        <p:spPr>
          <a:xfrm>
            <a:off x="4815658" y="4109814"/>
            <a:ext cx="207778" cy="207778"/>
          </a:xfrm>
          <a:prstGeom prst="ellipse">
            <a:avLst/>
          </a:prstGeom>
          <a:solidFill>
            <a:schemeClr val="accent2"/>
          </a:solidFill>
          <a:ln>
            <a:solidFill>
              <a:schemeClr val="accent2"/>
            </a:solidFill>
          </a:ln>
          <a:effectLst>
            <a:glow rad="190500">
              <a:srgbClr val="9A40E4">
                <a:alpha val="2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1" name="文本框 130">
            <a:extLst>
              <a:ext uri="{FF2B5EF4-FFF2-40B4-BE49-F238E27FC236}">
                <a16:creationId xmlns:a16="http://schemas.microsoft.com/office/drawing/2014/main" id="{154347B4-C72C-3309-1D61-40884F740DC8}"/>
              </a:ext>
            </a:extLst>
          </p:cNvPr>
          <p:cNvSpPr txBox="1"/>
          <p:nvPr/>
        </p:nvSpPr>
        <p:spPr>
          <a:xfrm rot="5400000">
            <a:off x="-2061345" y="3330466"/>
            <a:ext cx="5347278" cy="1015663"/>
          </a:xfrm>
          <a:prstGeom prst="rect">
            <a:avLst/>
          </a:prstGeom>
          <a:noFill/>
        </p:spPr>
        <p:txBody>
          <a:bodyPr wrap="square" rtlCol="0">
            <a:noAutofit/>
          </a:bodyPr>
          <a:lstStyle/>
          <a:p>
            <a:pPr algn="dist"/>
            <a:r>
              <a:rPr lang="en-US" altLang="zh-CN" sz="60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000" i="1" dirty="0">
                <a:solidFill>
                  <a:schemeClr val="tx1">
                    <a:alpha val="50000"/>
                  </a:schemeClr>
                </a:solidFill>
                <a:latin typeface="Salvaje Display" panose="00000500000000000000" pitchFamily="50" charset="0"/>
                <a:ea typeface="MiSans Heavy" panose="00000A00000000000000" pitchFamily="2" charset="-122"/>
              </a:rPr>
              <a:t>FOUR</a:t>
            </a:r>
            <a:endParaRPr lang="zh-CN" altLang="en-US" sz="6000" i="1" dirty="0">
              <a:solidFill>
                <a:schemeClr val="tx1">
                  <a:alpha val="50000"/>
                </a:schemeClr>
              </a:solidFill>
              <a:latin typeface="Salvaje Display" panose="00000500000000000000" pitchFamily="50" charset="0"/>
              <a:ea typeface="MiSans Heavy" panose="00000A00000000000000" pitchFamily="2" charset="-122"/>
            </a:endParaRPr>
          </a:p>
        </p:txBody>
      </p:sp>
      <p:sp>
        <p:nvSpPr>
          <p:cNvPr id="186" name="文本框 185">
            <a:extLst>
              <a:ext uri="{FF2B5EF4-FFF2-40B4-BE49-F238E27FC236}">
                <a16:creationId xmlns:a16="http://schemas.microsoft.com/office/drawing/2014/main" id="{7D385040-BFD9-53D6-E20F-3B5650C259EE}"/>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016</a:t>
            </a:r>
            <a:endParaRPr lang="zh-CN" altLang="en-US" sz="2400" dirty="0">
              <a:latin typeface="Salvaje Display" panose="00000500000000000000" pitchFamily="50" charset="0"/>
              <a:ea typeface="MiSans Heavy" panose="00000A00000000000000" pitchFamily="2" charset="-122"/>
            </a:endParaRPr>
          </a:p>
        </p:txBody>
      </p:sp>
    </p:spTree>
    <p:extLst>
      <p:ext uri="{BB962C8B-B14F-4D97-AF65-F5344CB8AC3E}">
        <p14:creationId xmlns:p14="http://schemas.microsoft.com/office/powerpoint/2010/main" val="898276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39149" y="-22023"/>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017</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rPr>
              <a:t>公司资本介绍</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 </a:t>
            </a:r>
          </a:p>
          <a:p>
            <a:r>
              <a:rPr lang="en-US" altLang="zh-CN" sz="1400" dirty="0">
                <a:latin typeface="MiSans ExtraLight" panose="00000300000000000000" pitchFamily="2" charset="-122"/>
                <a:ea typeface="MiSans ExtraLight" panose="00000300000000000000" pitchFamily="2" charset="-122"/>
              </a:rPr>
              <a:t>CAPITAL INTRODUCTION</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1" name="矩形 110">
            <a:extLst>
              <a:ext uri="{FF2B5EF4-FFF2-40B4-BE49-F238E27FC236}">
                <a16:creationId xmlns:a16="http://schemas.microsoft.com/office/drawing/2014/main" id="{89DE0C6F-68ED-8B57-3C14-30ADA39DFB56}"/>
              </a:ext>
            </a:extLst>
          </p:cNvPr>
          <p:cNvSpPr/>
          <p:nvPr/>
        </p:nvSpPr>
        <p:spPr>
          <a:xfrm>
            <a:off x="1674555" y="2123367"/>
            <a:ext cx="3012706" cy="1868289"/>
          </a:xfrm>
          <a:prstGeom prst="rect">
            <a:avLst/>
          </a:prstGeom>
          <a:blipFill>
            <a:blip r:embed="rId4">
              <a:extLst>
                <a:ext uri="{BEBA8EAE-BF5A-486C-A8C5-ECC9F3942E4B}">
                  <a14:imgProps xmlns:a14="http://schemas.microsoft.com/office/drawing/2010/main">
                    <a14:imgLayer r:embed="rId5">
                      <a14:imgEffect>
                        <a14:saturation sat="0"/>
                      </a14:imgEffect>
                    </a14:imgLayer>
                  </a14:imgProps>
                </a:ext>
              </a:extLst>
            </a:blip>
            <a:srcRect/>
            <a:stretch>
              <a:fillRect t="-22135" b="-794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1" name="矩形 130">
            <a:extLst>
              <a:ext uri="{FF2B5EF4-FFF2-40B4-BE49-F238E27FC236}">
                <a16:creationId xmlns:a16="http://schemas.microsoft.com/office/drawing/2014/main" id="{0F8BCE0D-3C85-E8FE-155B-0079ED89349E}"/>
              </a:ext>
            </a:extLst>
          </p:cNvPr>
          <p:cNvSpPr/>
          <p:nvPr/>
        </p:nvSpPr>
        <p:spPr>
          <a:xfrm>
            <a:off x="4844098" y="2123367"/>
            <a:ext cx="3012706" cy="1868289"/>
          </a:xfrm>
          <a:prstGeom prst="rect">
            <a:avLst/>
          </a:prstGeom>
          <a:blipFill>
            <a:blip r:embed="rId6">
              <a:extLst>
                <a:ext uri="{BEBA8EAE-BF5A-486C-A8C5-ECC9F3942E4B}">
                  <a14:imgProps xmlns:a14="http://schemas.microsoft.com/office/drawing/2010/main">
                    <a14:imgLayer r:embed="rId7">
                      <a14:imgEffect>
                        <a14:saturation sat="0"/>
                      </a14:imgEffect>
                    </a14:imgLayer>
                  </a14:imgProps>
                </a:ext>
              </a:extLst>
            </a:blip>
            <a:srcRect/>
            <a:stretch>
              <a:fillRect t="-70941" b="-709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78" name="矩形 177">
            <a:extLst>
              <a:ext uri="{FF2B5EF4-FFF2-40B4-BE49-F238E27FC236}">
                <a16:creationId xmlns:a16="http://schemas.microsoft.com/office/drawing/2014/main" id="{A4B48696-DCF0-5BFC-56C2-99B0396EBF3D}"/>
              </a:ext>
            </a:extLst>
          </p:cNvPr>
          <p:cNvSpPr/>
          <p:nvPr/>
        </p:nvSpPr>
        <p:spPr>
          <a:xfrm>
            <a:off x="8011216" y="2123367"/>
            <a:ext cx="3012706" cy="1868289"/>
          </a:xfrm>
          <a:prstGeom prst="rect">
            <a:avLst/>
          </a:prstGeom>
          <a:blipFill>
            <a:blip r:embed="rId6">
              <a:extLst>
                <a:ext uri="{BEBA8EAE-BF5A-486C-A8C5-ECC9F3942E4B}">
                  <a14:imgProps xmlns:a14="http://schemas.microsoft.com/office/drawing/2010/main">
                    <a14:imgLayer r:embed="rId7">
                      <a14:imgEffect>
                        <a14:saturation sat="0"/>
                      </a14:imgEffect>
                    </a14:imgLayer>
                  </a14:imgProps>
                </a:ext>
              </a:extLst>
            </a:blip>
            <a:srcRect/>
            <a:stretch>
              <a:fillRect t="-110041" r="1778" b="-14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9" name="矩形 178">
            <a:extLst>
              <a:ext uri="{FF2B5EF4-FFF2-40B4-BE49-F238E27FC236}">
                <a16:creationId xmlns:a16="http://schemas.microsoft.com/office/drawing/2014/main" id="{568CB780-2858-372B-4B75-DDCB3A157669}"/>
              </a:ext>
            </a:extLst>
          </p:cNvPr>
          <p:cNvSpPr/>
          <p:nvPr/>
        </p:nvSpPr>
        <p:spPr>
          <a:xfrm>
            <a:off x="2096955" y="3782289"/>
            <a:ext cx="2167906" cy="378878"/>
          </a:xfrm>
          <a:prstGeom prst="rect">
            <a:avLst/>
          </a:prstGeom>
          <a:solidFill>
            <a:schemeClr val="accent4">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0" name="矩形 179">
            <a:extLst>
              <a:ext uri="{FF2B5EF4-FFF2-40B4-BE49-F238E27FC236}">
                <a16:creationId xmlns:a16="http://schemas.microsoft.com/office/drawing/2014/main" id="{B220649B-A5CA-5380-A6C4-3B4A4B7AB5E6}"/>
              </a:ext>
            </a:extLst>
          </p:cNvPr>
          <p:cNvSpPr/>
          <p:nvPr/>
        </p:nvSpPr>
        <p:spPr>
          <a:xfrm>
            <a:off x="5266498" y="3782289"/>
            <a:ext cx="2167906" cy="378878"/>
          </a:xfrm>
          <a:prstGeom prst="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81" name="矩形 180">
            <a:extLst>
              <a:ext uri="{FF2B5EF4-FFF2-40B4-BE49-F238E27FC236}">
                <a16:creationId xmlns:a16="http://schemas.microsoft.com/office/drawing/2014/main" id="{3FD6D71A-08D0-C5C2-2E2C-69C6E25E4276}"/>
              </a:ext>
            </a:extLst>
          </p:cNvPr>
          <p:cNvSpPr/>
          <p:nvPr/>
        </p:nvSpPr>
        <p:spPr>
          <a:xfrm>
            <a:off x="8433616" y="3782289"/>
            <a:ext cx="2167906" cy="378878"/>
          </a:xfrm>
          <a:prstGeom prst="rect">
            <a:avLst/>
          </a:prstGeom>
          <a:solidFill>
            <a:schemeClr val="accent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2" name="文本框 181">
            <a:extLst>
              <a:ext uri="{FF2B5EF4-FFF2-40B4-BE49-F238E27FC236}">
                <a16:creationId xmlns:a16="http://schemas.microsoft.com/office/drawing/2014/main" id="{7795E24E-989A-04AC-D64D-A7B77CCA5989}"/>
              </a:ext>
            </a:extLst>
          </p:cNvPr>
          <p:cNvSpPr txBox="1"/>
          <p:nvPr/>
        </p:nvSpPr>
        <p:spPr>
          <a:xfrm>
            <a:off x="1746035" y="4937706"/>
            <a:ext cx="2869746" cy="849143"/>
          </a:xfrm>
          <a:prstGeom prst="rect">
            <a:avLst/>
          </a:prstGeom>
          <a:noFill/>
        </p:spPr>
        <p:txBody>
          <a:bodyPr wrap="square" rtlCol="0">
            <a:noAutofit/>
          </a:bodyPr>
          <a:lstStyle/>
          <a:p>
            <a:pPr algn="ctr">
              <a:lnSpc>
                <a:spcPct val="120000"/>
              </a:lnSpc>
            </a:pPr>
            <a:r>
              <a:rPr lang="en-US" altLang="zh-CN" sz="1400" dirty="0">
                <a:latin typeface="MiSans Light" panose="00000400000000000000" pitchFamily="2" charset="-122"/>
                <a:ea typeface="MiSans Light" panose="00000400000000000000" pitchFamily="2" charset="-122"/>
              </a:rPr>
              <a:t>2008</a:t>
            </a:r>
            <a:r>
              <a:rPr lang="zh-CN" altLang="en-US" sz="1400" dirty="0">
                <a:latin typeface="MiSans Light" panose="00000400000000000000" pitchFamily="2" charset="-122"/>
                <a:ea typeface="MiSans Light" panose="00000400000000000000" pitchFamily="2" charset="-122"/>
              </a:rPr>
              <a:t>年</a:t>
            </a:r>
            <a:r>
              <a:rPr lang="en-US" altLang="zh-CN" sz="1400" dirty="0">
                <a:latin typeface="MiSans Light" panose="00000400000000000000" pitchFamily="2" charset="-122"/>
                <a:ea typeface="MiSans Light" panose="00000400000000000000" pitchFamily="2" charset="-122"/>
              </a:rPr>
              <a:t>4</a:t>
            </a:r>
            <a:r>
              <a:rPr lang="zh-CN" altLang="en-US" sz="1400" dirty="0">
                <a:latin typeface="MiSans Light" panose="00000400000000000000" pitchFamily="2" charset="-122"/>
                <a:ea typeface="MiSans Light" panose="00000400000000000000" pitchFamily="2" charset="-122"/>
              </a:rPr>
              <a:t>月</a:t>
            </a:r>
            <a:r>
              <a:rPr lang="en-US" altLang="zh-CN" sz="1400" dirty="0">
                <a:latin typeface="MiSans Light" panose="00000400000000000000" pitchFamily="2" charset="-122"/>
                <a:ea typeface="MiSans Light" panose="00000400000000000000" pitchFamily="2" charset="-122"/>
              </a:rPr>
              <a:t>24</a:t>
            </a:r>
            <a:r>
              <a:rPr lang="zh-CN" altLang="en-US" sz="1400" dirty="0">
                <a:latin typeface="MiSans Light" panose="00000400000000000000" pitchFamily="2" charset="-122"/>
                <a:ea typeface="MiSans Light" panose="00000400000000000000" pitchFamily="2" charset="-122"/>
              </a:rPr>
              <a:t>日实施以资本公积金向全体股东每</a:t>
            </a:r>
            <a:r>
              <a:rPr lang="en-US" altLang="zh-CN" sz="1400" dirty="0">
                <a:latin typeface="MiSans Light" panose="00000400000000000000" pitchFamily="2" charset="-122"/>
                <a:ea typeface="MiSans Light" panose="00000400000000000000" pitchFamily="2" charset="-122"/>
              </a:rPr>
              <a:t>10</a:t>
            </a:r>
            <a:r>
              <a:rPr lang="zh-CN" altLang="en-US" sz="1400" dirty="0">
                <a:latin typeface="MiSans Light" panose="00000400000000000000" pitchFamily="2" charset="-122"/>
                <a:ea typeface="MiSans Light" panose="00000400000000000000" pitchFamily="2" charset="-122"/>
              </a:rPr>
              <a:t>股转增</a:t>
            </a:r>
            <a:r>
              <a:rPr lang="en-US" altLang="zh-CN" sz="1400" dirty="0">
                <a:latin typeface="MiSans Light" panose="00000400000000000000" pitchFamily="2" charset="-122"/>
                <a:ea typeface="MiSans Light" panose="00000400000000000000" pitchFamily="2" charset="-122"/>
              </a:rPr>
              <a:t>10</a:t>
            </a:r>
            <a:r>
              <a:rPr lang="zh-CN" altLang="en-US" sz="1400" dirty="0">
                <a:latin typeface="MiSans Light" panose="00000400000000000000" pitchFamily="2" charset="-122"/>
                <a:ea typeface="MiSans Light" panose="00000400000000000000" pitchFamily="2" charset="-122"/>
              </a:rPr>
              <a:t>股的方案共计转增</a:t>
            </a:r>
            <a:r>
              <a:rPr lang="en-US" altLang="zh-CN" sz="1400" dirty="0">
                <a:latin typeface="MiSans Light" panose="00000400000000000000" pitchFamily="2" charset="-122"/>
                <a:ea typeface="MiSans Light" panose="00000400000000000000" pitchFamily="2" charset="-122"/>
              </a:rPr>
              <a:t>9,600</a:t>
            </a:r>
            <a:r>
              <a:rPr lang="zh-CN" altLang="en-US" sz="1400" dirty="0">
                <a:latin typeface="MiSans Light" panose="00000400000000000000" pitchFamily="2" charset="-122"/>
                <a:ea typeface="MiSans Light" panose="00000400000000000000" pitchFamily="2" charset="-122"/>
              </a:rPr>
              <a:t>万股</a:t>
            </a:r>
          </a:p>
        </p:txBody>
      </p:sp>
      <p:sp>
        <p:nvSpPr>
          <p:cNvPr id="183" name="文本框 182">
            <a:extLst>
              <a:ext uri="{FF2B5EF4-FFF2-40B4-BE49-F238E27FC236}">
                <a16:creationId xmlns:a16="http://schemas.microsoft.com/office/drawing/2014/main" id="{564799A2-312D-DB74-D661-2D41C003FF7B}"/>
              </a:ext>
            </a:extLst>
          </p:cNvPr>
          <p:cNvSpPr txBox="1"/>
          <p:nvPr/>
        </p:nvSpPr>
        <p:spPr>
          <a:xfrm>
            <a:off x="1925391" y="4490340"/>
            <a:ext cx="2511034" cy="461665"/>
          </a:xfrm>
          <a:prstGeom prst="rect">
            <a:avLst/>
          </a:prstGeom>
          <a:noFill/>
        </p:spPr>
        <p:txBody>
          <a:bodyPr wrap="square">
            <a:noAutofit/>
          </a:bodyPr>
          <a:lstStyle/>
          <a:p>
            <a:pPr algn="ctr"/>
            <a:r>
              <a:rPr lang="zh-CN" altLang="en-US" sz="2400" b="1" dirty="0">
                <a:solidFill>
                  <a:schemeClr val="bg1"/>
                </a:solidFill>
                <a:latin typeface="MiSans Medium" panose="00000600000000000000" pitchFamily="2" charset="-122"/>
                <a:ea typeface="MiSans Medium" panose="00000600000000000000" pitchFamily="2" charset="-122"/>
              </a:rPr>
              <a:t>资本介绍</a:t>
            </a:r>
            <a:r>
              <a:rPr lang="en-US" altLang="zh-CN" sz="2400" b="1" dirty="0">
                <a:solidFill>
                  <a:schemeClr val="bg1"/>
                </a:solidFill>
                <a:latin typeface="MiSans Medium" panose="00000600000000000000" pitchFamily="2" charset="-122"/>
                <a:ea typeface="MiSans Medium" panose="00000600000000000000" pitchFamily="2" charset="-122"/>
              </a:rPr>
              <a:t>01</a:t>
            </a:r>
            <a:endParaRPr lang="zh-CN" altLang="en-US" sz="2400" b="1" dirty="0">
              <a:latin typeface="MiSans Medium" panose="00000600000000000000" pitchFamily="2" charset="-122"/>
              <a:ea typeface="MiSans Medium" panose="00000600000000000000" pitchFamily="2" charset="-122"/>
            </a:endParaRPr>
          </a:p>
        </p:txBody>
      </p:sp>
      <p:sp>
        <p:nvSpPr>
          <p:cNvPr id="184" name="文本框 183">
            <a:extLst>
              <a:ext uri="{FF2B5EF4-FFF2-40B4-BE49-F238E27FC236}">
                <a16:creationId xmlns:a16="http://schemas.microsoft.com/office/drawing/2014/main" id="{8A15E0E6-E794-CBF1-E725-7F98CEDC87AA}"/>
              </a:ext>
            </a:extLst>
          </p:cNvPr>
          <p:cNvSpPr txBox="1"/>
          <p:nvPr/>
        </p:nvSpPr>
        <p:spPr>
          <a:xfrm>
            <a:off x="4915578" y="4937706"/>
            <a:ext cx="2869746" cy="849143"/>
          </a:xfrm>
          <a:prstGeom prst="rect">
            <a:avLst/>
          </a:prstGeom>
          <a:noFill/>
        </p:spPr>
        <p:txBody>
          <a:bodyPr wrap="square" rtlCol="0">
            <a:noAutofit/>
          </a:bodyPr>
          <a:lstStyle/>
          <a:p>
            <a:pPr algn="ctr">
              <a:lnSpc>
                <a:spcPct val="120000"/>
              </a:lnSpc>
            </a:pPr>
            <a:r>
              <a:rPr lang="zh-CN" altLang="en-US" sz="1400" dirty="0">
                <a:latin typeface="MiSans Light" panose="00000400000000000000" pitchFamily="2" charset="-122"/>
                <a:ea typeface="MiSans Light" panose="00000400000000000000" pitchFamily="2" charset="-122"/>
              </a:rPr>
              <a:t>司以</a:t>
            </a:r>
            <a:r>
              <a:rPr lang="en-US" altLang="zh-CN" sz="1400" dirty="0">
                <a:latin typeface="MiSans Light" panose="00000400000000000000" pitchFamily="2" charset="-122"/>
                <a:ea typeface="MiSans Light" panose="00000400000000000000" pitchFamily="2" charset="-122"/>
              </a:rPr>
              <a:t>2008</a:t>
            </a:r>
            <a:r>
              <a:rPr lang="zh-CN" altLang="en-US" sz="1400" dirty="0">
                <a:latin typeface="MiSans Light" panose="00000400000000000000" pitchFamily="2" charset="-122"/>
                <a:ea typeface="MiSans Light" panose="00000400000000000000" pitchFamily="2" charset="-122"/>
              </a:rPr>
              <a:t>年末总股本</a:t>
            </a:r>
            <a:r>
              <a:rPr lang="en-US" altLang="zh-CN" sz="1400" dirty="0">
                <a:latin typeface="MiSans Light" panose="00000400000000000000" pitchFamily="2" charset="-122"/>
                <a:ea typeface="MiSans Light" panose="00000400000000000000" pitchFamily="2" charset="-122"/>
              </a:rPr>
              <a:t>192,000,000</a:t>
            </a:r>
            <a:r>
              <a:rPr lang="zh-CN" altLang="en-US" sz="1400" dirty="0">
                <a:latin typeface="MiSans Light" panose="00000400000000000000" pitchFamily="2" charset="-122"/>
                <a:ea typeface="MiSans Light" panose="00000400000000000000" pitchFamily="2" charset="-122"/>
              </a:rPr>
              <a:t>股为基数，向全体股东每</a:t>
            </a:r>
            <a:r>
              <a:rPr lang="en-US" altLang="zh-CN" sz="1400" dirty="0">
                <a:latin typeface="MiSans Light" panose="00000400000000000000" pitchFamily="2" charset="-122"/>
                <a:ea typeface="MiSans Light" panose="00000400000000000000" pitchFamily="2" charset="-122"/>
              </a:rPr>
              <a:t>10</a:t>
            </a:r>
            <a:r>
              <a:rPr lang="zh-CN" altLang="en-US" sz="1400" dirty="0">
                <a:latin typeface="MiSans Light" panose="00000400000000000000" pitchFamily="2" charset="-122"/>
                <a:ea typeface="MiSans Light" panose="00000400000000000000" pitchFamily="2" charset="-122"/>
              </a:rPr>
              <a:t>股派发现金红利人币</a:t>
            </a:r>
            <a:r>
              <a:rPr lang="en-US" altLang="zh-CN" sz="1400" dirty="0">
                <a:latin typeface="MiSans Light" panose="00000400000000000000" pitchFamily="2" charset="-122"/>
                <a:ea typeface="MiSans Light" panose="00000400000000000000" pitchFamily="2" charset="-122"/>
              </a:rPr>
              <a:t>2.00</a:t>
            </a:r>
            <a:r>
              <a:rPr lang="zh-CN" altLang="en-US" sz="1400" dirty="0">
                <a:latin typeface="MiSans Light" panose="00000400000000000000" pitchFamily="2" charset="-122"/>
                <a:ea typeface="MiSans Light" panose="00000400000000000000" pitchFamily="2" charset="-122"/>
              </a:rPr>
              <a:t>元（含税）</a:t>
            </a:r>
          </a:p>
        </p:txBody>
      </p:sp>
      <p:sp>
        <p:nvSpPr>
          <p:cNvPr id="185" name="文本框 184">
            <a:extLst>
              <a:ext uri="{FF2B5EF4-FFF2-40B4-BE49-F238E27FC236}">
                <a16:creationId xmlns:a16="http://schemas.microsoft.com/office/drawing/2014/main" id="{29C9D23A-68D4-9530-D105-E2B570DECDE2}"/>
              </a:ext>
            </a:extLst>
          </p:cNvPr>
          <p:cNvSpPr txBox="1"/>
          <p:nvPr/>
        </p:nvSpPr>
        <p:spPr>
          <a:xfrm>
            <a:off x="5094934" y="4490340"/>
            <a:ext cx="2511034" cy="461665"/>
          </a:xfrm>
          <a:prstGeom prst="rect">
            <a:avLst/>
          </a:prstGeom>
          <a:noFill/>
        </p:spPr>
        <p:txBody>
          <a:bodyPr wrap="square">
            <a:noAutofit/>
          </a:bodyPr>
          <a:lstStyle/>
          <a:p>
            <a:pPr algn="ctr"/>
            <a:r>
              <a:rPr lang="zh-CN" altLang="en-US" sz="2400" b="1" dirty="0">
                <a:solidFill>
                  <a:schemeClr val="bg1"/>
                </a:solidFill>
                <a:latin typeface="MiSans Medium" panose="00000600000000000000" pitchFamily="2" charset="-122"/>
                <a:ea typeface="MiSans Medium" panose="00000600000000000000" pitchFamily="2" charset="-122"/>
              </a:rPr>
              <a:t>资本介绍</a:t>
            </a:r>
            <a:r>
              <a:rPr lang="en-US" altLang="zh-CN" sz="2400" b="1" dirty="0">
                <a:solidFill>
                  <a:schemeClr val="bg1"/>
                </a:solidFill>
                <a:latin typeface="MiSans Medium" panose="00000600000000000000" pitchFamily="2" charset="-122"/>
                <a:ea typeface="MiSans Medium" panose="00000600000000000000" pitchFamily="2" charset="-122"/>
              </a:rPr>
              <a:t>02</a:t>
            </a:r>
          </a:p>
        </p:txBody>
      </p:sp>
      <p:sp>
        <p:nvSpPr>
          <p:cNvPr id="186" name="文本框 185">
            <a:extLst>
              <a:ext uri="{FF2B5EF4-FFF2-40B4-BE49-F238E27FC236}">
                <a16:creationId xmlns:a16="http://schemas.microsoft.com/office/drawing/2014/main" id="{CB7484F6-0E6C-4973-0361-8950E31969DE}"/>
              </a:ext>
            </a:extLst>
          </p:cNvPr>
          <p:cNvSpPr txBox="1"/>
          <p:nvPr/>
        </p:nvSpPr>
        <p:spPr>
          <a:xfrm>
            <a:off x="8082696" y="4937706"/>
            <a:ext cx="2869746" cy="849143"/>
          </a:xfrm>
          <a:prstGeom prst="rect">
            <a:avLst/>
          </a:prstGeom>
          <a:noFill/>
        </p:spPr>
        <p:txBody>
          <a:bodyPr wrap="square" rtlCol="0">
            <a:noAutofit/>
          </a:bodyPr>
          <a:lstStyle/>
          <a:p>
            <a:pPr algn="ctr">
              <a:lnSpc>
                <a:spcPct val="120000"/>
              </a:lnSpc>
            </a:pPr>
            <a:r>
              <a:rPr lang="zh-CN" altLang="en-US" sz="1400" dirty="0">
                <a:latin typeface="MiSans Light" panose="00000400000000000000" pitchFamily="2" charset="-122"/>
                <a:ea typeface="MiSans Light" panose="00000400000000000000" pitchFamily="2" charset="-122"/>
              </a:rPr>
              <a:t>共用利润</a:t>
            </a:r>
            <a:r>
              <a:rPr lang="en-US" altLang="zh-CN" sz="1400" dirty="0">
                <a:latin typeface="MiSans Light" panose="00000400000000000000" pitchFamily="2" charset="-122"/>
                <a:ea typeface="MiSans Light" panose="00000400000000000000" pitchFamily="2" charset="-122"/>
              </a:rPr>
              <a:t>38,400,000.00</a:t>
            </a:r>
            <a:r>
              <a:rPr lang="zh-CN" altLang="en-US" sz="1400" dirty="0">
                <a:latin typeface="MiSans Light" panose="00000400000000000000" pitchFamily="2" charset="-122"/>
                <a:ea typeface="MiSans Light" panose="00000400000000000000" pitchFamily="2" charset="-122"/>
              </a:rPr>
              <a:t>元，剩余未分配利润</a:t>
            </a:r>
            <a:r>
              <a:rPr lang="en-US" altLang="zh-CN" sz="1400" dirty="0">
                <a:latin typeface="MiSans Light" panose="00000400000000000000" pitchFamily="2" charset="-122"/>
                <a:ea typeface="MiSans Light" panose="00000400000000000000" pitchFamily="2" charset="-122"/>
              </a:rPr>
              <a:t>180,145,582.87</a:t>
            </a:r>
            <a:r>
              <a:rPr lang="zh-CN" altLang="en-US" sz="1400" dirty="0">
                <a:latin typeface="MiSans Light" panose="00000400000000000000" pitchFamily="2" charset="-122"/>
                <a:ea typeface="MiSans Light" panose="00000400000000000000" pitchFamily="2" charset="-122"/>
              </a:rPr>
              <a:t>元结转下一年度</a:t>
            </a:r>
          </a:p>
        </p:txBody>
      </p:sp>
      <p:sp>
        <p:nvSpPr>
          <p:cNvPr id="187" name="文本框 186">
            <a:extLst>
              <a:ext uri="{FF2B5EF4-FFF2-40B4-BE49-F238E27FC236}">
                <a16:creationId xmlns:a16="http://schemas.microsoft.com/office/drawing/2014/main" id="{DADA422D-4C4E-1522-DB5E-355C3995E5E0}"/>
              </a:ext>
            </a:extLst>
          </p:cNvPr>
          <p:cNvSpPr txBox="1"/>
          <p:nvPr/>
        </p:nvSpPr>
        <p:spPr>
          <a:xfrm>
            <a:off x="8262052" y="4490340"/>
            <a:ext cx="2511034" cy="461665"/>
          </a:xfrm>
          <a:prstGeom prst="rect">
            <a:avLst/>
          </a:prstGeom>
          <a:noFill/>
        </p:spPr>
        <p:txBody>
          <a:bodyPr wrap="square">
            <a:noAutofit/>
          </a:bodyPr>
          <a:lstStyle/>
          <a:p>
            <a:pPr algn="ctr"/>
            <a:r>
              <a:rPr lang="zh-CN" altLang="en-US" sz="2400" b="1" dirty="0">
                <a:solidFill>
                  <a:schemeClr val="bg1"/>
                </a:solidFill>
                <a:latin typeface="MiSans Medium" panose="00000600000000000000" pitchFamily="2" charset="-122"/>
                <a:ea typeface="MiSans Medium" panose="00000600000000000000" pitchFamily="2" charset="-122"/>
              </a:rPr>
              <a:t>资本介绍</a:t>
            </a:r>
            <a:r>
              <a:rPr lang="en-US" altLang="zh-CN" sz="2400" b="1" dirty="0">
                <a:solidFill>
                  <a:schemeClr val="bg1"/>
                </a:solidFill>
                <a:latin typeface="MiSans Medium" panose="00000600000000000000" pitchFamily="2" charset="-122"/>
                <a:ea typeface="MiSans Medium" panose="00000600000000000000" pitchFamily="2" charset="-122"/>
              </a:rPr>
              <a:t>03</a:t>
            </a:r>
          </a:p>
        </p:txBody>
      </p:sp>
      <p:cxnSp>
        <p:nvCxnSpPr>
          <p:cNvPr id="189" name="直接连接符 188">
            <a:extLst>
              <a:ext uri="{FF2B5EF4-FFF2-40B4-BE49-F238E27FC236}">
                <a16:creationId xmlns:a16="http://schemas.microsoft.com/office/drawing/2014/main" id="{8FF6A7D7-1655-0E5E-F084-AB365195FC38}"/>
              </a:ext>
            </a:extLst>
          </p:cNvPr>
          <p:cNvCxnSpPr/>
          <p:nvPr/>
        </p:nvCxnSpPr>
        <p:spPr>
          <a:xfrm rot="5400000" flipH="1">
            <a:off x="3704099" y="3028105"/>
            <a:ext cx="143692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0" name="任意多边形: 形状 189">
            <a:extLst>
              <a:ext uri="{FF2B5EF4-FFF2-40B4-BE49-F238E27FC236}">
                <a16:creationId xmlns:a16="http://schemas.microsoft.com/office/drawing/2014/main" id="{9E080E78-96A3-3CD2-29B4-048939AEFB99}"/>
              </a:ext>
            </a:extLst>
          </p:cNvPr>
          <p:cNvSpPr/>
          <p:nvPr/>
        </p:nvSpPr>
        <p:spPr>
          <a:xfrm rot="16200000" flipV="1">
            <a:off x="4339775" y="3492338"/>
            <a:ext cx="311943" cy="158411"/>
          </a:xfrm>
          <a:custGeom>
            <a:avLst/>
            <a:gdLst>
              <a:gd name="connsiteX0" fmla="*/ 627940 w 627940"/>
              <a:gd name="connsiteY0" fmla="*/ 0 h 1280467"/>
              <a:gd name="connsiteX1" fmla="*/ 0 w 627940"/>
              <a:gd name="connsiteY1" fmla="*/ 0 h 1280467"/>
              <a:gd name="connsiteX2" fmla="*/ 0 w 627940"/>
              <a:gd name="connsiteY2" fmla="*/ 639800 h 1280467"/>
              <a:gd name="connsiteX3" fmla="*/ 0 w 627940"/>
              <a:gd name="connsiteY3" fmla="*/ 640667 h 1280467"/>
              <a:gd name="connsiteX4" fmla="*/ 0 w 627940"/>
              <a:gd name="connsiteY4" fmla="*/ 1280467 h 1280467"/>
              <a:gd name="connsiteX5" fmla="*/ 627940 w 627940"/>
              <a:gd name="connsiteY5" fmla="*/ 1280467 h 1280467"/>
              <a:gd name="connsiteX6" fmla="*/ 126552 w 627940"/>
              <a:gd name="connsiteY6" fmla="*/ 652816 h 1280467"/>
              <a:gd name="connsiteX7" fmla="*/ 4215 w 627940"/>
              <a:gd name="connsiteY7" fmla="*/ 640234 h 1280467"/>
              <a:gd name="connsiteX8" fmla="*/ 126552 w 627940"/>
              <a:gd name="connsiteY8" fmla="*/ 627651 h 1280467"/>
              <a:gd name="connsiteX9" fmla="*/ 627940 w 627940"/>
              <a:gd name="connsiteY9" fmla="*/ 0 h 1280467"/>
              <a:gd name="connsiteX0" fmla="*/ 627940 w 627940"/>
              <a:gd name="connsiteY0" fmla="*/ 0 h 1280467"/>
              <a:gd name="connsiteX1" fmla="*/ 0 w 627940"/>
              <a:gd name="connsiteY1" fmla="*/ 639800 h 1280467"/>
              <a:gd name="connsiteX2" fmla="*/ 0 w 627940"/>
              <a:gd name="connsiteY2" fmla="*/ 640667 h 1280467"/>
              <a:gd name="connsiteX3" fmla="*/ 0 w 627940"/>
              <a:gd name="connsiteY3" fmla="*/ 1280467 h 1280467"/>
              <a:gd name="connsiteX4" fmla="*/ 627940 w 627940"/>
              <a:gd name="connsiteY4" fmla="*/ 1280467 h 1280467"/>
              <a:gd name="connsiteX5" fmla="*/ 126552 w 627940"/>
              <a:gd name="connsiteY5" fmla="*/ 652816 h 1280467"/>
              <a:gd name="connsiteX6" fmla="*/ 4215 w 627940"/>
              <a:gd name="connsiteY6" fmla="*/ 640234 h 1280467"/>
              <a:gd name="connsiteX7" fmla="*/ 126552 w 627940"/>
              <a:gd name="connsiteY7" fmla="*/ 627651 h 1280467"/>
              <a:gd name="connsiteX8" fmla="*/ 627940 w 627940"/>
              <a:gd name="connsiteY8" fmla="*/ 0 h 1280467"/>
              <a:gd name="connsiteX0" fmla="*/ 627940 w 719380"/>
              <a:gd name="connsiteY0" fmla="*/ 0 h 1280467"/>
              <a:gd name="connsiteX1" fmla="*/ 0 w 719380"/>
              <a:gd name="connsiteY1" fmla="*/ 639800 h 1280467"/>
              <a:gd name="connsiteX2" fmla="*/ 0 w 719380"/>
              <a:gd name="connsiteY2" fmla="*/ 640667 h 1280467"/>
              <a:gd name="connsiteX3" fmla="*/ 0 w 719380"/>
              <a:gd name="connsiteY3" fmla="*/ 1280467 h 1280467"/>
              <a:gd name="connsiteX4" fmla="*/ 627940 w 719380"/>
              <a:gd name="connsiteY4" fmla="*/ 1280467 h 1280467"/>
              <a:gd name="connsiteX5" fmla="*/ 126552 w 719380"/>
              <a:gd name="connsiteY5" fmla="*/ 652816 h 1280467"/>
              <a:gd name="connsiteX6" fmla="*/ 4215 w 719380"/>
              <a:gd name="connsiteY6" fmla="*/ 640234 h 1280467"/>
              <a:gd name="connsiteX7" fmla="*/ 126552 w 719380"/>
              <a:gd name="connsiteY7" fmla="*/ 627651 h 1280467"/>
              <a:gd name="connsiteX8" fmla="*/ 719380 w 719380"/>
              <a:gd name="connsiteY8" fmla="*/ 91440 h 128046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4215 w 719380"/>
              <a:gd name="connsiteY5" fmla="*/ 548794 h 1189027"/>
              <a:gd name="connsiteX6" fmla="*/ 126552 w 719380"/>
              <a:gd name="connsiteY6" fmla="*/ 536211 h 1189027"/>
              <a:gd name="connsiteX7" fmla="*/ 719380 w 719380"/>
              <a:gd name="connsiteY7" fmla="*/ 0 h 118902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126552 w 719380"/>
              <a:gd name="connsiteY5" fmla="*/ 536211 h 1189027"/>
              <a:gd name="connsiteX6" fmla="*/ 719380 w 719380"/>
              <a:gd name="connsiteY6" fmla="*/ 0 h 1189027"/>
              <a:gd name="connsiteX0" fmla="*/ 0 w 719380"/>
              <a:gd name="connsiteY0" fmla="*/ 548360 h 1189027"/>
              <a:gd name="connsiteX1" fmla="*/ 0 w 719380"/>
              <a:gd name="connsiteY1" fmla="*/ 549227 h 1189027"/>
              <a:gd name="connsiteX2" fmla="*/ 627940 w 719380"/>
              <a:gd name="connsiteY2" fmla="*/ 1189027 h 1189027"/>
              <a:gd name="connsiteX3" fmla="*/ 126552 w 719380"/>
              <a:gd name="connsiteY3" fmla="*/ 561376 h 1189027"/>
              <a:gd name="connsiteX4" fmla="*/ 126552 w 719380"/>
              <a:gd name="connsiteY4" fmla="*/ 536211 h 1189027"/>
              <a:gd name="connsiteX5" fmla="*/ 719380 w 719380"/>
              <a:gd name="connsiteY5" fmla="*/ 0 h 1189027"/>
              <a:gd name="connsiteX0" fmla="*/ 0 w 719380"/>
              <a:gd name="connsiteY0" fmla="*/ 548360 h 1189027"/>
              <a:gd name="connsiteX1" fmla="*/ 627940 w 719380"/>
              <a:gd name="connsiteY1" fmla="*/ 1189027 h 1189027"/>
              <a:gd name="connsiteX2" fmla="*/ 126552 w 719380"/>
              <a:gd name="connsiteY2" fmla="*/ 561376 h 1189027"/>
              <a:gd name="connsiteX3" fmla="*/ 126552 w 719380"/>
              <a:gd name="connsiteY3" fmla="*/ 536211 h 1189027"/>
              <a:gd name="connsiteX4" fmla="*/ 719380 w 719380"/>
              <a:gd name="connsiteY4" fmla="*/ 0 h 1189027"/>
              <a:gd name="connsiteX0" fmla="*/ 501388 w 592828"/>
              <a:gd name="connsiteY0" fmla="*/ 1189027 h 1189027"/>
              <a:gd name="connsiteX1" fmla="*/ 0 w 592828"/>
              <a:gd name="connsiteY1" fmla="*/ 561376 h 1189027"/>
              <a:gd name="connsiteX2" fmla="*/ 0 w 592828"/>
              <a:gd name="connsiteY2" fmla="*/ 536211 h 1189027"/>
              <a:gd name="connsiteX3" fmla="*/ 592828 w 592828"/>
              <a:gd name="connsiteY3" fmla="*/ 0 h 1189027"/>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0 w 592828"/>
              <a:gd name="connsiteY0" fmla="*/ 561376 h 561376"/>
              <a:gd name="connsiteX1" fmla="*/ 0 w 592828"/>
              <a:gd name="connsiteY1" fmla="*/ 536211 h 561376"/>
              <a:gd name="connsiteX2" fmla="*/ 592828 w 592828"/>
              <a:gd name="connsiteY2" fmla="*/ 0 h 561376"/>
            </a:gdLst>
            <a:ahLst/>
            <a:cxnLst>
              <a:cxn ang="0">
                <a:pos x="connsiteX0" y="connsiteY0"/>
              </a:cxn>
              <a:cxn ang="0">
                <a:pos x="connsiteX1" y="connsiteY1"/>
              </a:cxn>
              <a:cxn ang="0">
                <a:pos x="connsiteX2" y="connsiteY2"/>
              </a:cxn>
            </a:cxnLst>
            <a:rect l="l" t="t" r="r" b="b"/>
            <a:pathLst>
              <a:path w="592828" h="561376">
                <a:moveTo>
                  <a:pt x="0" y="561376"/>
                </a:moveTo>
                <a:lnTo>
                  <a:pt x="0" y="536211"/>
                </a:lnTo>
                <a:cubicBezTo>
                  <a:pt x="286142" y="476471"/>
                  <a:pt x="520414" y="286577"/>
                  <a:pt x="592828" y="0"/>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92" name="直接连接符 191">
            <a:extLst>
              <a:ext uri="{FF2B5EF4-FFF2-40B4-BE49-F238E27FC236}">
                <a16:creationId xmlns:a16="http://schemas.microsoft.com/office/drawing/2014/main" id="{763629B9-4B15-0A96-136E-EFD2F6FD9C6B}"/>
              </a:ext>
            </a:extLst>
          </p:cNvPr>
          <p:cNvCxnSpPr/>
          <p:nvPr/>
        </p:nvCxnSpPr>
        <p:spPr>
          <a:xfrm rot="5400000" flipH="1">
            <a:off x="6893526" y="3028973"/>
            <a:ext cx="143692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3" name="任意多边形: 形状 192">
            <a:extLst>
              <a:ext uri="{FF2B5EF4-FFF2-40B4-BE49-F238E27FC236}">
                <a16:creationId xmlns:a16="http://schemas.microsoft.com/office/drawing/2014/main" id="{10FB256E-8EAC-E4BF-8D5F-237145245805}"/>
              </a:ext>
            </a:extLst>
          </p:cNvPr>
          <p:cNvSpPr/>
          <p:nvPr/>
        </p:nvSpPr>
        <p:spPr>
          <a:xfrm rot="16200000" flipV="1">
            <a:off x="7529202" y="3493206"/>
            <a:ext cx="311943" cy="158411"/>
          </a:xfrm>
          <a:custGeom>
            <a:avLst/>
            <a:gdLst>
              <a:gd name="connsiteX0" fmla="*/ 627940 w 627940"/>
              <a:gd name="connsiteY0" fmla="*/ 0 h 1280467"/>
              <a:gd name="connsiteX1" fmla="*/ 0 w 627940"/>
              <a:gd name="connsiteY1" fmla="*/ 0 h 1280467"/>
              <a:gd name="connsiteX2" fmla="*/ 0 w 627940"/>
              <a:gd name="connsiteY2" fmla="*/ 639800 h 1280467"/>
              <a:gd name="connsiteX3" fmla="*/ 0 w 627940"/>
              <a:gd name="connsiteY3" fmla="*/ 640667 h 1280467"/>
              <a:gd name="connsiteX4" fmla="*/ 0 w 627940"/>
              <a:gd name="connsiteY4" fmla="*/ 1280467 h 1280467"/>
              <a:gd name="connsiteX5" fmla="*/ 627940 w 627940"/>
              <a:gd name="connsiteY5" fmla="*/ 1280467 h 1280467"/>
              <a:gd name="connsiteX6" fmla="*/ 126552 w 627940"/>
              <a:gd name="connsiteY6" fmla="*/ 652816 h 1280467"/>
              <a:gd name="connsiteX7" fmla="*/ 4215 w 627940"/>
              <a:gd name="connsiteY7" fmla="*/ 640234 h 1280467"/>
              <a:gd name="connsiteX8" fmla="*/ 126552 w 627940"/>
              <a:gd name="connsiteY8" fmla="*/ 627651 h 1280467"/>
              <a:gd name="connsiteX9" fmla="*/ 627940 w 627940"/>
              <a:gd name="connsiteY9" fmla="*/ 0 h 1280467"/>
              <a:gd name="connsiteX0" fmla="*/ 627940 w 627940"/>
              <a:gd name="connsiteY0" fmla="*/ 0 h 1280467"/>
              <a:gd name="connsiteX1" fmla="*/ 0 w 627940"/>
              <a:gd name="connsiteY1" fmla="*/ 639800 h 1280467"/>
              <a:gd name="connsiteX2" fmla="*/ 0 w 627940"/>
              <a:gd name="connsiteY2" fmla="*/ 640667 h 1280467"/>
              <a:gd name="connsiteX3" fmla="*/ 0 w 627940"/>
              <a:gd name="connsiteY3" fmla="*/ 1280467 h 1280467"/>
              <a:gd name="connsiteX4" fmla="*/ 627940 w 627940"/>
              <a:gd name="connsiteY4" fmla="*/ 1280467 h 1280467"/>
              <a:gd name="connsiteX5" fmla="*/ 126552 w 627940"/>
              <a:gd name="connsiteY5" fmla="*/ 652816 h 1280467"/>
              <a:gd name="connsiteX6" fmla="*/ 4215 w 627940"/>
              <a:gd name="connsiteY6" fmla="*/ 640234 h 1280467"/>
              <a:gd name="connsiteX7" fmla="*/ 126552 w 627940"/>
              <a:gd name="connsiteY7" fmla="*/ 627651 h 1280467"/>
              <a:gd name="connsiteX8" fmla="*/ 627940 w 627940"/>
              <a:gd name="connsiteY8" fmla="*/ 0 h 1280467"/>
              <a:gd name="connsiteX0" fmla="*/ 627940 w 719380"/>
              <a:gd name="connsiteY0" fmla="*/ 0 h 1280467"/>
              <a:gd name="connsiteX1" fmla="*/ 0 w 719380"/>
              <a:gd name="connsiteY1" fmla="*/ 639800 h 1280467"/>
              <a:gd name="connsiteX2" fmla="*/ 0 w 719380"/>
              <a:gd name="connsiteY2" fmla="*/ 640667 h 1280467"/>
              <a:gd name="connsiteX3" fmla="*/ 0 w 719380"/>
              <a:gd name="connsiteY3" fmla="*/ 1280467 h 1280467"/>
              <a:gd name="connsiteX4" fmla="*/ 627940 w 719380"/>
              <a:gd name="connsiteY4" fmla="*/ 1280467 h 1280467"/>
              <a:gd name="connsiteX5" fmla="*/ 126552 w 719380"/>
              <a:gd name="connsiteY5" fmla="*/ 652816 h 1280467"/>
              <a:gd name="connsiteX6" fmla="*/ 4215 w 719380"/>
              <a:gd name="connsiteY6" fmla="*/ 640234 h 1280467"/>
              <a:gd name="connsiteX7" fmla="*/ 126552 w 719380"/>
              <a:gd name="connsiteY7" fmla="*/ 627651 h 1280467"/>
              <a:gd name="connsiteX8" fmla="*/ 719380 w 719380"/>
              <a:gd name="connsiteY8" fmla="*/ 91440 h 128046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4215 w 719380"/>
              <a:gd name="connsiteY5" fmla="*/ 548794 h 1189027"/>
              <a:gd name="connsiteX6" fmla="*/ 126552 w 719380"/>
              <a:gd name="connsiteY6" fmla="*/ 536211 h 1189027"/>
              <a:gd name="connsiteX7" fmla="*/ 719380 w 719380"/>
              <a:gd name="connsiteY7" fmla="*/ 0 h 118902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126552 w 719380"/>
              <a:gd name="connsiteY5" fmla="*/ 536211 h 1189027"/>
              <a:gd name="connsiteX6" fmla="*/ 719380 w 719380"/>
              <a:gd name="connsiteY6" fmla="*/ 0 h 1189027"/>
              <a:gd name="connsiteX0" fmla="*/ 0 w 719380"/>
              <a:gd name="connsiteY0" fmla="*/ 548360 h 1189027"/>
              <a:gd name="connsiteX1" fmla="*/ 0 w 719380"/>
              <a:gd name="connsiteY1" fmla="*/ 549227 h 1189027"/>
              <a:gd name="connsiteX2" fmla="*/ 627940 w 719380"/>
              <a:gd name="connsiteY2" fmla="*/ 1189027 h 1189027"/>
              <a:gd name="connsiteX3" fmla="*/ 126552 w 719380"/>
              <a:gd name="connsiteY3" fmla="*/ 561376 h 1189027"/>
              <a:gd name="connsiteX4" fmla="*/ 126552 w 719380"/>
              <a:gd name="connsiteY4" fmla="*/ 536211 h 1189027"/>
              <a:gd name="connsiteX5" fmla="*/ 719380 w 719380"/>
              <a:gd name="connsiteY5" fmla="*/ 0 h 1189027"/>
              <a:gd name="connsiteX0" fmla="*/ 0 w 719380"/>
              <a:gd name="connsiteY0" fmla="*/ 548360 h 1189027"/>
              <a:gd name="connsiteX1" fmla="*/ 627940 w 719380"/>
              <a:gd name="connsiteY1" fmla="*/ 1189027 h 1189027"/>
              <a:gd name="connsiteX2" fmla="*/ 126552 w 719380"/>
              <a:gd name="connsiteY2" fmla="*/ 561376 h 1189027"/>
              <a:gd name="connsiteX3" fmla="*/ 126552 w 719380"/>
              <a:gd name="connsiteY3" fmla="*/ 536211 h 1189027"/>
              <a:gd name="connsiteX4" fmla="*/ 719380 w 719380"/>
              <a:gd name="connsiteY4" fmla="*/ 0 h 1189027"/>
              <a:gd name="connsiteX0" fmla="*/ 501388 w 592828"/>
              <a:gd name="connsiteY0" fmla="*/ 1189027 h 1189027"/>
              <a:gd name="connsiteX1" fmla="*/ 0 w 592828"/>
              <a:gd name="connsiteY1" fmla="*/ 561376 h 1189027"/>
              <a:gd name="connsiteX2" fmla="*/ 0 w 592828"/>
              <a:gd name="connsiteY2" fmla="*/ 536211 h 1189027"/>
              <a:gd name="connsiteX3" fmla="*/ 592828 w 592828"/>
              <a:gd name="connsiteY3" fmla="*/ 0 h 1189027"/>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0 w 592828"/>
              <a:gd name="connsiteY0" fmla="*/ 561376 h 561376"/>
              <a:gd name="connsiteX1" fmla="*/ 0 w 592828"/>
              <a:gd name="connsiteY1" fmla="*/ 536211 h 561376"/>
              <a:gd name="connsiteX2" fmla="*/ 592828 w 592828"/>
              <a:gd name="connsiteY2" fmla="*/ 0 h 561376"/>
            </a:gdLst>
            <a:ahLst/>
            <a:cxnLst>
              <a:cxn ang="0">
                <a:pos x="connsiteX0" y="connsiteY0"/>
              </a:cxn>
              <a:cxn ang="0">
                <a:pos x="connsiteX1" y="connsiteY1"/>
              </a:cxn>
              <a:cxn ang="0">
                <a:pos x="connsiteX2" y="connsiteY2"/>
              </a:cxn>
            </a:cxnLst>
            <a:rect l="l" t="t" r="r" b="b"/>
            <a:pathLst>
              <a:path w="592828" h="561376">
                <a:moveTo>
                  <a:pt x="0" y="561376"/>
                </a:moveTo>
                <a:lnTo>
                  <a:pt x="0" y="536211"/>
                </a:lnTo>
                <a:cubicBezTo>
                  <a:pt x="286142" y="476471"/>
                  <a:pt x="520414" y="286577"/>
                  <a:pt x="592828" y="0"/>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95" name="直接连接符 194">
            <a:extLst>
              <a:ext uri="{FF2B5EF4-FFF2-40B4-BE49-F238E27FC236}">
                <a16:creationId xmlns:a16="http://schemas.microsoft.com/office/drawing/2014/main" id="{4C0014DF-EADC-A5FB-03EA-585E921E503C}"/>
              </a:ext>
            </a:extLst>
          </p:cNvPr>
          <p:cNvCxnSpPr/>
          <p:nvPr/>
        </p:nvCxnSpPr>
        <p:spPr>
          <a:xfrm rot="5400000" flipH="1">
            <a:off x="10060645" y="3028974"/>
            <a:ext cx="143692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6" name="任意多边形: 形状 195">
            <a:extLst>
              <a:ext uri="{FF2B5EF4-FFF2-40B4-BE49-F238E27FC236}">
                <a16:creationId xmlns:a16="http://schemas.microsoft.com/office/drawing/2014/main" id="{E9069452-6607-D2C9-B5E1-4AD13F08EC28}"/>
              </a:ext>
            </a:extLst>
          </p:cNvPr>
          <p:cNvSpPr/>
          <p:nvPr/>
        </p:nvSpPr>
        <p:spPr>
          <a:xfrm rot="16200000" flipV="1">
            <a:off x="10696321" y="3493207"/>
            <a:ext cx="311943" cy="158411"/>
          </a:xfrm>
          <a:custGeom>
            <a:avLst/>
            <a:gdLst>
              <a:gd name="connsiteX0" fmla="*/ 627940 w 627940"/>
              <a:gd name="connsiteY0" fmla="*/ 0 h 1280467"/>
              <a:gd name="connsiteX1" fmla="*/ 0 w 627940"/>
              <a:gd name="connsiteY1" fmla="*/ 0 h 1280467"/>
              <a:gd name="connsiteX2" fmla="*/ 0 w 627940"/>
              <a:gd name="connsiteY2" fmla="*/ 639800 h 1280467"/>
              <a:gd name="connsiteX3" fmla="*/ 0 w 627940"/>
              <a:gd name="connsiteY3" fmla="*/ 640667 h 1280467"/>
              <a:gd name="connsiteX4" fmla="*/ 0 w 627940"/>
              <a:gd name="connsiteY4" fmla="*/ 1280467 h 1280467"/>
              <a:gd name="connsiteX5" fmla="*/ 627940 w 627940"/>
              <a:gd name="connsiteY5" fmla="*/ 1280467 h 1280467"/>
              <a:gd name="connsiteX6" fmla="*/ 126552 w 627940"/>
              <a:gd name="connsiteY6" fmla="*/ 652816 h 1280467"/>
              <a:gd name="connsiteX7" fmla="*/ 4215 w 627940"/>
              <a:gd name="connsiteY7" fmla="*/ 640234 h 1280467"/>
              <a:gd name="connsiteX8" fmla="*/ 126552 w 627940"/>
              <a:gd name="connsiteY8" fmla="*/ 627651 h 1280467"/>
              <a:gd name="connsiteX9" fmla="*/ 627940 w 627940"/>
              <a:gd name="connsiteY9" fmla="*/ 0 h 1280467"/>
              <a:gd name="connsiteX0" fmla="*/ 627940 w 627940"/>
              <a:gd name="connsiteY0" fmla="*/ 0 h 1280467"/>
              <a:gd name="connsiteX1" fmla="*/ 0 w 627940"/>
              <a:gd name="connsiteY1" fmla="*/ 639800 h 1280467"/>
              <a:gd name="connsiteX2" fmla="*/ 0 w 627940"/>
              <a:gd name="connsiteY2" fmla="*/ 640667 h 1280467"/>
              <a:gd name="connsiteX3" fmla="*/ 0 w 627940"/>
              <a:gd name="connsiteY3" fmla="*/ 1280467 h 1280467"/>
              <a:gd name="connsiteX4" fmla="*/ 627940 w 627940"/>
              <a:gd name="connsiteY4" fmla="*/ 1280467 h 1280467"/>
              <a:gd name="connsiteX5" fmla="*/ 126552 w 627940"/>
              <a:gd name="connsiteY5" fmla="*/ 652816 h 1280467"/>
              <a:gd name="connsiteX6" fmla="*/ 4215 w 627940"/>
              <a:gd name="connsiteY6" fmla="*/ 640234 h 1280467"/>
              <a:gd name="connsiteX7" fmla="*/ 126552 w 627940"/>
              <a:gd name="connsiteY7" fmla="*/ 627651 h 1280467"/>
              <a:gd name="connsiteX8" fmla="*/ 627940 w 627940"/>
              <a:gd name="connsiteY8" fmla="*/ 0 h 1280467"/>
              <a:gd name="connsiteX0" fmla="*/ 627940 w 719380"/>
              <a:gd name="connsiteY0" fmla="*/ 0 h 1280467"/>
              <a:gd name="connsiteX1" fmla="*/ 0 w 719380"/>
              <a:gd name="connsiteY1" fmla="*/ 639800 h 1280467"/>
              <a:gd name="connsiteX2" fmla="*/ 0 w 719380"/>
              <a:gd name="connsiteY2" fmla="*/ 640667 h 1280467"/>
              <a:gd name="connsiteX3" fmla="*/ 0 w 719380"/>
              <a:gd name="connsiteY3" fmla="*/ 1280467 h 1280467"/>
              <a:gd name="connsiteX4" fmla="*/ 627940 w 719380"/>
              <a:gd name="connsiteY4" fmla="*/ 1280467 h 1280467"/>
              <a:gd name="connsiteX5" fmla="*/ 126552 w 719380"/>
              <a:gd name="connsiteY5" fmla="*/ 652816 h 1280467"/>
              <a:gd name="connsiteX6" fmla="*/ 4215 w 719380"/>
              <a:gd name="connsiteY6" fmla="*/ 640234 h 1280467"/>
              <a:gd name="connsiteX7" fmla="*/ 126552 w 719380"/>
              <a:gd name="connsiteY7" fmla="*/ 627651 h 1280467"/>
              <a:gd name="connsiteX8" fmla="*/ 719380 w 719380"/>
              <a:gd name="connsiteY8" fmla="*/ 91440 h 128046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4215 w 719380"/>
              <a:gd name="connsiteY5" fmla="*/ 548794 h 1189027"/>
              <a:gd name="connsiteX6" fmla="*/ 126552 w 719380"/>
              <a:gd name="connsiteY6" fmla="*/ 536211 h 1189027"/>
              <a:gd name="connsiteX7" fmla="*/ 719380 w 719380"/>
              <a:gd name="connsiteY7" fmla="*/ 0 h 118902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126552 w 719380"/>
              <a:gd name="connsiteY5" fmla="*/ 536211 h 1189027"/>
              <a:gd name="connsiteX6" fmla="*/ 719380 w 719380"/>
              <a:gd name="connsiteY6" fmla="*/ 0 h 1189027"/>
              <a:gd name="connsiteX0" fmla="*/ 0 w 719380"/>
              <a:gd name="connsiteY0" fmla="*/ 548360 h 1189027"/>
              <a:gd name="connsiteX1" fmla="*/ 0 w 719380"/>
              <a:gd name="connsiteY1" fmla="*/ 549227 h 1189027"/>
              <a:gd name="connsiteX2" fmla="*/ 627940 w 719380"/>
              <a:gd name="connsiteY2" fmla="*/ 1189027 h 1189027"/>
              <a:gd name="connsiteX3" fmla="*/ 126552 w 719380"/>
              <a:gd name="connsiteY3" fmla="*/ 561376 h 1189027"/>
              <a:gd name="connsiteX4" fmla="*/ 126552 w 719380"/>
              <a:gd name="connsiteY4" fmla="*/ 536211 h 1189027"/>
              <a:gd name="connsiteX5" fmla="*/ 719380 w 719380"/>
              <a:gd name="connsiteY5" fmla="*/ 0 h 1189027"/>
              <a:gd name="connsiteX0" fmla="*/ 0 w 719380"/>
              <a:gd name="connsiteY0" fmla="*/ 548360 h 1189027"/>
              <a:gd name="connsiteX1" fmla="*/ 627940 w 719380"/>
              <a:gd name="connsiteY1" fmla="*/ 1189027 h 1189027"/>
              <a:gd name="connsiteX2" fmla="*/ 126552 w 719380"/>
              <a:gd name="connsiteY2" fmla="*/ 561376 h 1189027"/>
              <a:gd name="connsiteX3" fmla="*/ 126552 w 719380"/>
              <a:gd name="connsiteY3" fmla="*/ 536211 h 1189027"/>
              <a:gd name="connsiteX4" fmla="*/ 719380 w 719380"/>
              <a:gd name="connsiteY4" fmla="*/ 0 h 1189027"/>
              <a:gd name="connsiteX0" fmla="*/ 501388 w 592828"/>
              <a:gd name="connsiteY0" fmla="*/ 1189027 h 1189027"/>
              <a:gd name="connsiteX1" fmla="*/ 0 w 592828"/>
              <a:gd name="connsiteY1" fmla="*/ 561376 h 1189027"/>
              <a:gd name="connsiteX2" fmla="*/ 0 w 592828"/>
              <a:gd name="connsiteY2" fmla="*/ 536211 h 1189027"/>
              <a:gd name="connsiteX3" fmla="*/ 592828 w 592828"/>
              <a:gd name="connsiteY3" fmla="*/ 0 h 1189027"/>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0 w 592828"/>
              <a:gd name="connsiteY0" fmla="*/ 561376 h 561376"/>
              <a:gd name="connsiteX1" fmla="*/ 0 w 592828"/>
              <a:gd name="connsiteY1" fmla="*/ 536211 h 561376"/>
              <a:gd name="connsiteX2" fmla="*/ 592828 w 592828"/>
              <a:gd name="connsiteY2" fmla="*/ 0 h 561376"/>
            </a:gdLst>
            <a:ahLst/>
            <a:cxnLst>
              <a:cxn ang="0">
                <a:pos x="connsiteX0" y="connsiteY0"/>
              </a:cxn>
              <a:cxn ang="0">
                <a:pos x="connsiteX1" y="connsiteY1"/>
              </a:cxn>
              <a:cxn ang="0">
                <a:pos x="connsiteX2" y="connsiteY2"/>
              </a:cxn>
            </a:cxnLst>
            <a:rect l="l" t="t" r="r" b="b"/>
            <a:pathLst>
              <a:path w="592828" h="561376">
                <a:moveTo>
                  <a:pt x="0" y="561376"/>
                </a:moveTo>
                <a:lnTo>
                  <a:pt x="0" y="536211"/>
                </a:lnTo>
                <a:cubicBezTo>
                  <a:pt x="286142" y="476471"/>
                  <a:pt x="520414" y="286577"/>
                  <a:pt x="592828" y="0"/>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09" name="文本框 108">
            <a:extLst>
              <a:ext uri="{FF2B5EF4-FFF2-40B4-BE49-F238E27FC236}">
                <a16:creationId xmlns:a16="http://schemas.microsoft.com/office/drawing/2014/main" id="{5F3A3302-002D-C8FA-F58A-CA522820E958}"/>
              </a:ext>
            </a:extLst>
          </p:cNvPr>
          <p:cNvSpPr txBox="1"/>
          <p:nvPr/>
        </p:nvSpPr>
        <p:spPr>
          <a:xfrm rot="5400000">
            <a:off x="-2061345" y="3330466"/>
            <a:ext cx="5347278" cy="1015663"/>
          </a:xfrm>
          <a:prstGeom prst="rect">
            <a:avLst/>
          </a:prstGeom>
          <a:noFill/>
        </p:spPr>
        <p:txBody>
          <a:bodyPr wrap="square" rtlCol="0">
            <a:noAutofit/>
          </a:bodyPr>
          <a:lstStyle/>
          <a:p>
            <a:pPr algn="dist"/>
            <a:r>
              <a:rPr lang="en-US" altLang="zh-CN" sz="60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000" i="1" dirty="0">
                <a:solidFill>
                  <a:schemeClr val="tx1">
                    <a:alpha val="50000"/>
                  </a:schemeClr>
                </a:solidFill>
                <a:latin typeface="Salvaje Display" panose="00000500000000000000" pitchFamily="50" charset="0"/>
                <a:ea typeface="MiSans Heavy" panose="00000A00000000000000" pitchFamily="2" charset="-122"/>
              </a:rPr>
              <a:t>FOUR</a:t>
            </a:r>
            <a:endParaRPr lang="zh-CN" altLang="en-US" sz="6000" i="1" dirty="0">
              <a:solidFill>
                <a:schemeClr val="tx1">
                  <a:alpha val="50000"/>
                </a:schemeClr>
              </a:solidFill>
              <a:latin typeface="Salvaje Display" panose="00000500000000000000" pitchFamily="50" charset="0"/>
              <a:ea typeface="MiSans Heavy" panose="00000A00000000000000" pitchFamily="2" charset="-122"/>
            </a:endParaRPr>
          </a:p>
        </p:txBody>
      </p:sp>
    </p:spTree>
    <p:extLst>
      <p:ext uri="{BB962C8B-B14F-4D97-AF65-F5344CB8AC3E}">
        <p14:creationId xmlns:p14="http://schemas.microsoft.com/office/powerpoint/2010/main" val="1119958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78298" y="17655"/>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018</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a:latin typeface="字制区喜脉体" panose="02000603000000000000" pitchFamily="2" charset="-122"/>
                <a:ea typeface="字制区喜脉体" panose="02000603000000000000" pitchFamily="2" charset="-122"/>
              </a:rPr>
              <a:t>公司资本介绍</a:t>
            </a:r>
            <a:endParaRPr lang="zh-CN" altLang="en-US" sz="3200" dirty="0">
              <a:latin typeface="字制区喜脉体" panose="02000603000000000000" pitchFamily="2" charset="-122"/>
              <a:ea typeface="字制区喜脉体" panose="02000603000000000000" pitchFamily="2" charset="-122"/>
            </a:endParaRP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 </a:t>
            </a:r>
          </a:p>
          <a:p>
            <a:r>
              <a:rPr lang="en-US" altLang="zh-CN" sz="1400" dirty="0">
                <a:latin typeface="MiSans ExtraLight" panose="00000300000000000000" pitchFamily="2" charset="-122"/>
                <a:ea typeface="MiSans ExtraLight" panose="00000300000000000000" pitchFamily="2" charset="-122"/>
              </a:rPr>
              <a:t>CAPITAL INTRODUCTION</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1" name="矩形 110">
            <a:extLst>
              <a:ext uri="{FF2B5EF4-FFF2-40B4-BE49-F238E27FC236}">
                <a16:creationId xmlns:a16="http://schemas.microsoft.com/office/drawing/2014/main" id="{618C81F2-C580-E4EC-812F-69F87AF83A1D}"/>
              </a:ext>
            </a:extLst>
          </p:cNvPr>
          <p:cNvSpPr/>
          <p:nvPr/>
        </p:nvSpPr>
        <p:spPr>
          <a:xfrm>
            <a:off x="1716505" y="1975908"/>
            <a:ext cx="2923244" cy="7355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1" name="矩形 130">
            <a:extLst>
              <a:ext uri="{FF2B5EF4-FFF2-40B4-BE49-F238E27FC236}">
                <a16:creationId xmlns:a16="http://schemas.microsoft.com/office/drawing/2014/main" id="{8533CED4-7CCD-B036-B786-EEE5AD2498B6}"/>
              </a:ext>
            </a:extLst>
          </p:cNvPr>
          <p:cNvSpPr/>
          <p:nvPr/>
        </p:nvSpPr>
        <p:spPr>
          <a:xfrm>
            <a:off x="4910682" y="1975908"/>
            <a:ext cx="2923244" cy="7355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8" name="矩形 177">
            <a:extLst>
              <a:ext uri="{FF2B5EF4-FFF2-40B4-BE49-F238E27FC236}">
                <a16:creationId xmlns:a16="http://schemas.microsoft.com/office/drawing/2014/main" id="{34497B6D-5C6F-BABC-C664-B90A86031577}"/>
              </a:ext>
            </a:extLst>
          </p:cNvPr>
          <p:cNvSpPr/>
          <p:nvPr/>
        </p:nvSpPr>
        <p:spPr>
          <a:xfrm>
            <a:off x="8104860" y="1975908"/>
            <a:ext cx="2923244" cy="7355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9" name="文本框 178">
            <a:extLst>
              <a:ext uri="{FF2B5EF4-FFF2-40B4-BE49-F238E27FC236}">
                <a16:creationId xmlns:a16="http://schemas.microsoft.com/office/drawing/2014/main" id="{E4A8B568-BAB5-3CA0-1B4B-991A39205F1F}"/>
              </a:ext>
            </a:extLst>
          </p:cNvPr>
          <p:cNvSpPr txBox="1"/>
          <p:nvPr/>
        </p:nvSpPr>
        <p:spPr>
          <a:xfrm>
            <a:off x="1830245" y="2851017"/>
            <a:ext cx="2628744" cy="849143"/>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以资本公积金向全体股东每</a:t>
            </a:r>
            <a:r>
              <a:rPr lang="en-US" altLang="zh-CN" sz="1400" dirty="0">
                <a:latin typeface="MiSans Light" panose="00000400000000000000" pitchFamily="2" charset="-122"/>
                <a:ea typeface="MiSans Light" panose="00000400000000000000" pitchFamily="2" charset="-122"/>
              </a:rPr>
              <a:t>10</a:t>
            </a:r>
            <a:r>
              <a:rPr lang="zh-CN" altLang="en-US" sz="1400" dirty="0">
                <a:latin typeface="MiSans Light" panose="00000400000000000000" pitchFamily="2" charset="-122"/>
                <a:ea typeface="MiSans Light" panose="00000400000000000000" pitchFamily="2" charset="-122"/>
              </a:rPr>
              <a:t>股转增</a:t>
            </a:r>
            <a:r>
              <a:rPr lang="en-US" altLang="zh-CN" sz="1400" dirty="0">
                <a:latin typeface="MiSans Light" panose="00000400000000000000" pitchFamily="2" charset="-122"/>
                <a:ea typeface="MiSans Light" panose="00000400000000000000" pitchFamily="2" charset="-122"/>
              </a:rPr>
              <a:t>3</a:t>
            </a:r>
            <a:r>
              <a:rPr lang="zh-CN" altLang="en-US" sz="1400" dirty="0">
                <a:latin typeface="MiSans Light" panose="00000400000000000000" pitchFamily="2" charset="-122"/>
                <a:ea typeface="MiSans Light" panose="00000400000000000000" pitchFamily="2" charset="-122"/>
              </a:rPr>
              <a:t>股，共计</a:t>
            </a:r>
            <a:r>
              <a:rPr lang="en-US" altLang="zh-CN" sz="1400" dirty="0">
                <a:latin typeface="MiSans Light" panose="00000400000000000000" pitchFamily="2" charset="-122"/>
                <a:ea typeface="MiSans Light" panose="00000400000000000000" pitchFamily="2" charset="-122"/>
              </a:rPr>
              <a:t>57,600,000</a:t>
            </a:r>
            <a:r>
              <a:rPr lang="zh-CN" altLang="en-US" sz="1400" dirty="0">
                <a:latin typeface="MiSans Light" panose="00000400000000000000" pitchFamily="2" charset="-122"/>
                <a:ea typeface="MiSans Light" panose="00000400000000000000" pitchFamily="2" charset="-122"/>
              </a:rPr>
              <a:t>股共用利润</a:t>
            </a:r>
            <a:r>
              <a:rPr lang="en-US" altLang="zh-CN" sz="1400" dirty="0">
                <a:latin typeface="MiSans Light" panose="00000400000000000000" pitchFamily="2" charset="-122"/>
                <a:ea typeface="MiSans Light" panose="00000400000000000000" pitchFamily="2" charset="-122"/>
              </a:rPr>
              <a:t>38,400,000.00</a:t>
            </a:r>
            <a:r>
              <a:rPr lang="zh-CN" altLang="en-US" sz="1400" dirty="0">
                <a:latin typeface="MiSans Light" panose="00000400000000000000" pitchFamily="2" charset="-122"/>
                <a:ea typeface="MiSans Light" panose="00000400000000000000" pitchFamily="2" charset="-122"/>
              </a:rPr>
              <a:t>元</a:t>
            </a:r>
          </a:p>
        </p:txBody>
      </p:sp>
      <p:sp>
        <p:nvSpPr>
          <p:cNvPr id="180" name="文本框 179">
            <a:extLst>
              <a:ext uri="{FF2B5EF4-FFF2-40B4-BE49-F238E27FC236}">
                <a16:creationId xmlns:a16="http://schemas.microsoft.com/office/drawing/2014/main" id="{BA794A90-B149-894C-D85F-A2373707477D}"/>
              </a:ext>
            </a:extLst>
          </p:cNvPr>
          <p:cNvSpPr txBox="1"/>
          <p:nvPr/>
        </p:nvSpPr>
        <p:spPr>
          <a:xfrm>
            <a:off x="1807581" y="2172352"/>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具体资本介绍</a:t>
            </a:r>
            <a:endParaRPr lang="zh-CN" altLang="en-US" sz="2400" b="1" dirty="0">
              <a:latin typeface="MiSans Medium" panose="00000600000000000000" pitchFamily="2" charset="-122"/>
              <a:ea typeface="MiSans Medium" panose="00000600000000000000" pitchFamily="2" charset="-122"/>
            </a:endParaRPr>
          </a:p>
        </p:txBody>
      </p:sp>
      <p:sp>
        <p:nvSpPr>
          <p:cNvPr id="181" name="文本框 180">
            <a:extLst>
              <a:ext uri="{FF2B5EF4-FFF2-40B4-BE49-F238E27FC236}">
                <a16:creationId xmlns:a16="http://schemas.microsoft.com/office/drawing/2014/main" id="{95CCDA7E-3B42-BFFC-624A-87524DEC0BB3}"/>
              </a:ext>
            </a:extLst>
          </p:cNvPr>
          <p:cNvSpPr txBox="1"/>
          <p:nvPr/>
        </p:nvSpPr>
        <p:spPr>
          <a:xfrm>
            <a:off x="2110002" y="1991907"/>
            <a:ext cx="2511034" cy="461665"/>
          </a:xfrm>
          <a:prstGeom prst="rect">
            <a:avLst/>
          </a:prstGeom>
          <a:noFill/>
        </p:spPr>
        <p:txBody>
          <a:bodyPr wrap="square">
            <a:noAutofit/>
          </a:bodyPr>
          <a:lstStyle/>
          <a:p>
            <a:pPr algn="r"/>
            <a:r>
              <a:rPr lang="en-US" altLang="zh-CN" sz="2400" dirty="0">
                <a:solidFill>
                  <a:schemeClr val="bg1"/>
                </a:solidFill>
                <a:latin typeface="Salvaje Display" panose="00000500000000000000" pitchFamily="50" charset="0"/>
                <a:ea typeface="MiSans Medium" panose="00000600000000000000" pitchFamily="2" charset="-122"/>
              </a:rPr>
              <a:t>01</a:t>
            </a:r>
            <a:endParaRPr lang="zh-CN" altLang="en-US" sz="2400" dirty="0">
              <a:latin typeface="Salvaje Display" panose="00000500000000000000" pitchFamily="50" charset="0"/>
              <a:ea typeface="MiSans Medium" panose="00000600000000000000" pitchFamily="2" charset="-122"/>
            </a:endParaRPr>
          </a:p>
        </p:txBody>
      </p:sp>
      <p:sp>
        <p:nvSpPr>
          <p:cNvPr id="182" name="文本框 181">
            <a:extLst>
              <a:ext uri="{FF2B5EF4-FFF2-40B4-BE49-F238E27FC236}">
                <a16:creationId xmlns:a16="http://schemas.microsoft.com/office/drawing/2014/main" id="{111E082D-47F6-3895-5AD6-724DBBD58F97}"/>
              </a:ext>
            </a:extLst>
          </p:cNvPr>
          <p:cNvSpPr txBox="1"/>
          <p:nvPr/>
        </p:nvSpPr>
        <p:spPr>
          <a:xfrm>
            <a:off x="5033246" y="2851017"/>
            <a:ext cx="2628744" cy="849143"/>
          </a:xfrm>
          <a:prstGeom prst="rect">
            <a:avLst/>
          </a:prstGeom>
          <a:noFill/>
        </p:spPr>
        <p:txBody>
          <a:bodyPr wrap="square" rtlCol="0">
            <a:noAutofit/>
          </a:bodyPr>
          <a:lstStyle/>
          <a:p>
            <a:pPr>
              <a:lnSpc>
                <a:spcPct val="120000"/>
              </a:lnSpc>
            </a:pPr>
            <a:r>
              <a:rPr lang="en-US" altLang="zh-CN" sz="1400" dirty="0">
                <a:latin typeface="MiSans Light" panose="00000400000000000000" pitchFamily="2" charset="-122"/>
                <a:ea typeface="MiSans Light" panose="00000400000000000000" pitchFamily="2" charset="-122"/>
              </a:rPr>
              <a:t>2008</a:t>
            </a:r>
            <a:r>
              <a:rPr lang="zh-CN" altLang="en-US" sz="1400" dirty="0">
                <a:latin typeface="MiSans Light" panose="00000400000000000000" pitchFamily="2" charset="-122"/>
                <a:ea typeface="MiSans Light" panose="00000400000000000000" pitchFamily="2" charset="-122"/>
              </a:rPr>
              <a:t>年实现营业收入</a:t>
            </a:r>
            <a:r>
              <a:rPr lang="en-US" altLang="zh-CN" sz="1400" dirty="0">
                <a:latin typeface="MiSans Light" panose="00000400000000000000" pitchFamily="2" charset="-122"/>
                <a:ea typeface="MiSans Light" panose="00000400000000000000" pitchFamily="2" charset="-122"/>
              </a:rPr>
              <a:t>9.38</a:t>
            </a:r>
            <a:r>
              <a:rPr lang="zh-CN" altLang="en-US" sz="1400" dirty="0">
                <a:latin typeface="MiSans Light" panose="00000400000000000000" pitchFamily="2" charset="-122"/>
                <a:ea typeface="MiSans Light" panose="00000400000000000000" pitchFamily="2" charset="-122"/>
              </a:rPr>
              <a:t>亿元，比上年增长</a:t>
            </a:r>
            <a:r>
              <a:rPr lang="en-US" altLang="zh-CN" sz="1400" dirty="0">
                <a:latin typeface="MiSans Light" panose="00000400000000000000" pitchFamily="2" charset="-122"/>
                <a:ea typeface="MiSans Light" panose="00000400000000000000" pitchFamily="2" charset="-122"/>
              </a:rPr>
              <a:t>100.22%</a:t>
            </a:r>
            <a:r>
              <a:rPr lang="zh-CN" altLang="en-US" sz="1400" dirty="0">
                <a:latin typeface="MiSans Light" panose="00000400000000000000" pitchFamily="2" charset="-122"/>
                <a:ea typeface="MiSans Light" panose="00000400000000000000" pitchFamily="2" charset="-122"/>
              </a:rPr>
              <a:t>，净利润</a:t>
            </a:r>
            <a:r>
              <a:rPr lang="en-US" altLang="zh-CN" sz="1400" dirty="0">
                <a:latin typeface="MiSans Light" panose="00000400000000000000" pitchFamily="2" charset="-122"/>
                <a:ea typeface="MiSans Light" panose="00000400000000000000" pitchFamily="2" charset="-122"/>
              </a:rPr>
              <a:t>1.23</a:t>
            </a:r>
            <a:r>
              <a:rPr lang="zh-CN" altLang="en-US" sz="1400" dirty="0">
                <a:latin typeface="MiSans Light" panose="00000400000000000000" pitchFamily="2" charset="-122"/>
                <a:ea typeface="MiSans Light" panose="00000400000000000000" pitchFamily="2" charset="-122"/>
              </a:rPr>
              <a:t>亿元，比上年增长</a:t>
            </a:r>
            <a:r>
              <a:rPr lang="en-US" altLang="zh-CN" sz="1400" dirty="0">
                <a:latin typeface="MiSans Light" panose="00000400000000000000" pitchFamily="2" charset="-122"/>
                <a:ea typeface="MiSans Light" panose="00000400000000000000" pitchFamily="2" charset="-122"/>
              </a:rPr>
              <a:t>48.20%</a:t>
            </a:r>
            <a:endParaRPr lang="zh-CN" altLang="en-US" sz="1400" dirty="0">
              <a:latin typeface="MiSans Light" panose="00000400000000000000" pitchFamily="2" charset="-122"/>
              <a:ea typeface="MiSans Light" panose="00000400000000000000" pitchFamily="2" charset="-122"/>
            </a:endParaRPr>
          </a:p>
        </p:txBody>
      </p:sp>
      <p:sp>
        <p:nvSpPr>
          <p:cNvPr id="183" name="文本框 182">
            <a:extLst>
              <a:ext uri="{FF2B5EF4-FFF2-40B4-BE49-F238E27FC236}">
                <a16:creationId xmlns:a16="http://schemas.microsoft.com/office/drawing/2014/main" id="{793BBE53-FF68-76B4-F0D2-2883BEF2C207}"/>
              </a:ext>
            </a:extLst>
          </p:cNvPr>
          <p:cNvSpPr txBox="1"/>
          <p:nvPr/>
        </p:nvSpPr>
        <p:spPr>
          <a:xfrm>
            <a:off x="5010582" y="2172352"/>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具体资本介绍</a:t>
            </a:r>
          </a:p>
        </p:txBody>
      </p:sp>
      <p:sp>
        <p:nvSpPr>
          <p:cNvPr id="184" name="文本框 183">
            <a:extLst>
              <a:ext uri="{FF2B5EF4-FFF2-40B4-BE49-F238E27FC236}">
                <a16:creationId xmlns:a16="http://schemas.microsoft.com/office/drawing/2014/main" id="{8CC337B1-DB1F-EF01-4FBF-0E081E73FD24}"/>
              </a:ext>
            </a:extLst>
          </p:cNvPr>
          <p:cNvSpPr txBox="1"/>
          <p:nvPr/>
        </p:nvSpPr>
        <p:spPr>
          <a:xfrm>
            <a:off x="5313003" y="1991907"/>
            <a:ext cx="2511034" cy="461665"/>
          </a:xfrm>
          <a:prstGeom prst="rect">
            <a:avLst/>
          </a:prstGeom>
          <a:noFill/>
        </p:spPr>
        <p:txBody>
          <a:bodyPr wrap="square">
            <a:noAutofit/>
          </a:bodyPr>
          <a:lstStyle/>
          <a:p>
            <a:pPr algn="r"/>
            <a:r>
              <a:rPr lang="en-US" altLang="zh-CN" sz="2400" dirty="0">
                <a:solidFill>
                  <a:schemeClr val="bg1"/>
                </a:solidFill>
                <a:latin typeface="Salvaje Display" panose="00000500000000000000" pitchFamily="50" charset="0"/>
                <a:ea typeface="MiSans Medium" panose="00000600000000000000" pitchFamily="2" charset="-122"/>
              </a:rPr>
              <a:t>02</a:t>
            </a:r>
            <a:endParaRPr lang="zh-CN" altLang="en-US" sz="2400" dirty="0">
              <a:latin typeface="Salvaje Display" panose="00000500000000000000" pitchFamily="50" charset="0"/>
              <a:ea typeface="MiSans Medium" panose="00000600000000000000" pitchFamily="2" charset="-122"/>
            </a:endParaRPr>
          </a:p>
        </p:txBody>
      </p:sp>
      <p:sp>
        <p:nvSpPr>
          <p:cNvPr id="185" name="文本框 184">
            <a:extLst>
              <a:ext uri="{FF2B5EF4-FFF2-40B4-BE49-F238E27FC236}">
                <a16:creationId xmlns:a16="http://schemas.microsoft.com/office/drawing/2014/main" id="{BA2F699E-FCFE-DC3C-DBCD-26A1E7EB01D0}"/>
              </a:ext>
            </a:extLst>
          </p:cNvPr>
          <p:cNvSpPr txBox="1"/>
          <p:nvPr/>
        </p:nvSpPr>
        <p:spPr>
          <a:xfrm>
            <a:off x="8221110" y="2851017"/>
            <a:ext cx="2628744" cy="849143"/>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今年上半年实现营业收入</a:t>
            </a:r>
            <a:r>
              <a:rPr lang="en-US" altLang="zh-CN" sz="1400" dirty="0">
                <a:latin typeface="MiSans Light" panose="00000400000000000000" pitchFamily="2" charset="-122"/>
                <a:ea typeface="MiSans Light" panose="00000400000000000000" pitchFamily="2" charset="-122"/>
              </a:rPr>
              <a:t>3.92</a:t>
            </a:r>
            <a:r>
              <a:rPr lang="zh-CN" altLang="en-US" sz="1400" dirty="0">
                <a:latin typeface="MiSans Light" panose="00000400000000000000" pitchFamily="2" charset="-122"/>
                <a:ea typeface="MiSans Light" panose="00000400000000000000" pitchFamily="2" charset="-122"/>
              </a:rPr>
              <a:t>亿，同比增长</a:t>
            </a:r>
            <a:r>
              <a:rPr lang="en-US" altLang="zh-CN" sz="1400" dirty="0">
                <a:latin typeface="MiSans Light" panose="00000400000000000000" pitchFamily="2" charset="-122"/>
                <a:ea typeface="MiSans Light" panose="00000400000000000000" pitchFamily="2" charset="-122"/>
              </a:rPr>
              <a:t>35.03%</a:t>
            </a:r>
            <a:r>
              <a:rPr lang="zh-CN" altLang="en-US" sz="1400" dirty="0">
                <a:latin typeface="MiSans Light" panose="00000400000000000000" pitchFamily="2" charset="-122"/>
                <a:ea typeface="MiSans Light" panose="00000400000000000000" pitchFamily="2" charset="-122"/>
              </a:rPr>
              <a:t>，净利润</a:t>
            </a:r>
            <a:r>
              <a:rPr lang="en-US" altLang="zh-CN" sz="1400" dirty="0">
                <a:latin typeface="MiSans Light" panose="00000400000000000000" pitchFamily="2" charset="-122"/>
                <a:ea typeface="MiSans Light" panose="00000400000000000000" pitchFamily="2" charset="-122"/>
              </a:rPr>
              <a:t>3949</a:t>
            </a:r>
            <a:r>
              <a:rPr lang="zh-CN" altLang="en-US" sz="1400" dirty="0">
                <a:latin typeface="MiSans Light" panose="00000400000000000000" pitchFamily="2" charset="-122"/>
                <a:ea typeface="MiSans Light" panose="00000400000000000000" pitchFamily="2" charset="-122"/>
              </a:rPr>
              <a:t>万，同比增长了</a:t>
            </a:r>
            <a:r>
              <a:rPr lang="en-US" altLang="zh-CN" sz="1400" dirty="0">
                <a:latin typeface="MiSans Light" panose="00000400000000000000" pitchFamily="2" charset="-122"/>
                <a:ea typeface="MiSans Light" panose="00000400000000000000" pitchFamily="2" charset="-122"/>
              </a:rPr>
              <a:t>40.99%</a:t>
            </a:r>
            <a:endParaRPr lang="zh-CN" altLang="en-US" sz="1400" dirty="0">
              <a:latin typeface="MiSans Light" panose="00000400000000000000" pitchFamily="2" charset="-122"/>
              <a:ea typeface="MiSans Light" panose="00000400000000000000" pitchFamily="2" charset="-122"/>
            </a:endParaRPr>
          </a:p>
        </p:txBody>
      </p:sp>
      <p:sp>
        <p:nvSpPr>
          <p:cNvPr id="186" name="文本框 185">
            <a:extLst>
              <a:ext uri="{FF2B5EF4-FFF2-40B4-BE49-F238E27FC236}">
                <a16:creationId xmlns:a16="http://schemas.microsoft.com/office/drawing/2014/main" id="{5E6E04B4-CAC7-78E2-6C03-B1A08F4FA924}"/>
              </a:ext>
            </a:extLst>
          </p:cNvPr>
          <p:cNvSpPr txBox="1"/>
          <p:nvPr/>
        </p:nvSpPr>
        <p:spPr>
          <a:xfrm>
            <a:off x="8198446" y="2172352"/>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具体资本介绍</a:t>
            </a:r>
          </a:p>
        </p:txBody>
      </p:sp>
      <p:sp>
        <p:nvSpPr>
          <p:cNvPr id="187" name="文本框 186">
            <a:extLst>
              <a:ext uri="{FF2B5EF4-FFF2-40B4-BE49-F238E27FC236}">
                <a16:creationId xmlns:a16="http://schemas.microsoft.com/office/drawing/2014/main" id="{87E55BD2-D013-61CD-1922-3A978C85BE1E}"/>
              </a:ext>
            </a:extLst>
          </p:cNvPr>
          <p:cNvSpPr txBox="1"/>
          <p:nvPr/>
        </p:nvSpPr>
        <p:spPr>
          <a:xfrm>
            <a:off x="8500867" y="1991907"/>
            <a:ext cx="2511034" cy="461665"/>
          </a:xfrm>
          <a:prstGeom prst="rect">
            <a:avLst/>
          </a:prstGeom>
          <a:noFill/>
        </p:spPr>
        <p:txBody>
          <a:bodyPr wrap="square">
            <a:noAutofit/>
          </a:bodyPr>
          <a:lstStyle/>
          <a:p>
            <a:pPr algn="r"/>
            <a:r>
              <a:rPr lang="en-US" altLang="zh-CN" sz="2400" dirty="0">
                <a:solidFill>
                  <a:schemeClr val="bg1"/>
                </a:solidFill>
                <a:latin typeface="Salvaje Display" panose="00000500000000000000" pitchFamily="50" charset="0"/>
                <a:ea typeface="MiSans Medium" panose="00000600000000000000" pitchFamily="2" charset="-122"/>
              </a:rPr>
              <a:t>03</a:t>
            </a:r>
            <a:endParaRPr lang="zh-CN" altLang="en-US" sz="2400" dirty="0">
              <a:latin typeface="Salvaje Display" panose="00000500000000000000" pitchFamily="50" charset="0"/>
              <a:ea typeface="MiSans Medium" panose="00000600000000000000" pitchFamily="2" charset="-122"/>
            </a:endParaRPr>
          </a:p>
        </p:txBody>
      </p:sp>
      <p:sp>
        <p:nvSpPr>
          <p:cNvPr id="188" name="矩形 187">
            <a:extLst>
              <a:ext uri="{FF2B5EF4-FFF2-40B4-BE49-F238E27FC236}">
                <a16:creationId xmlns:a16="http://schemas.microsoft.com/office/drawing/2014/main" id="{34CB2528-5B92-73D5-64E9-147B5205FACA}"/>
              </a:ext>
            </a:extLst>
          </p:cNvPr>
          <p:cNvSpPr/>
          <p:nvPr/>
        </p:nvSpPr>
        <p:spPr>
          <a:xfrm>
            <a:off x="1716505" y="4307340"/>
            <a:ext cx="2923244" cy="7355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9" name="矩形 188">
            <a:extLst>
              <a:ext uri="{FF2B5EF4-FFF2-40B4-BE49-F238E27FC236}">
                <a16:creationId xmlns:a16="http://schemas.microsoft.com/office/drawing/2014/main" id="{AB235722-4388-B881-81FF-E79D9C40FCAD}"/>
              </a:ext>
            </a:extLst>
          </p:cNvPr>
          <p:cNvSpPr/>
          <p:nvPr/>
        </p:nvSpPr>
        <p:spPr>
          <a:xfrm>
            <a:off x="4910682" y="4307340"/>
            <a:ext cx="2923244" cy="7355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0" name="矩形 189">
            <a:extLst>
              <a:ext uri="{FF2B5EF4-FFF2-40B4-BE49-F238E27FC236}">
                <a16:creationId xmlns:a16="http://schemas.microsoft.com/office/drawing/2014/main" id="{01BFF57D-3024-4054-7B3B-C9244AAE0BE9}"/>
              </a:ext>
            </a:extLst>
          </p:cNvPr>
          <p:cNvSpPr/>
          <p:nvPr/>
        </p:nvSpPr>
        <p:spPr>
          <a:xfrm>
            <a:off x="8104860" y="4307340"/>
            <a:ext cx="2923244" cy="7355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1" name="文本框 190">
            <a:extLst>
              <a:ext uri="{FF2B5EF4-FFF2-40B4-BE49-F238E27FC236}">
                <a16:creationId xmlns:a16="http://schemas.microsoft.com/office/drawing/2014/main" id="{3377B762-92B2-DE75-5F2B-30FC5A7417CF}"/>
              </a:ext>
            </a:extLst>
          </p:cNvPr>
          <p:cNvSpPr txBox="1"/>
          <p:nvPr/>
        </p:nvSpPr>
        <p:spPr>
          <a:xfrm>
            <a:off x="1830245" y="5204765"/>
            <a:ext cx="2628744" cy="849143"/>
          </a:xfrm>
          <a:prstGeom prst="rect">
            <a:avLst/>
          </a:prstGeom>
          <a:noFill/>
        </p:spPr>
        <p:txBody>
          <a:bodyPr wrap="square" rtlCol="0">
            <a:noAutofit/>
          </a:bodyPr>
          <a:lstStyle/>
          <a:p>
            <a:pPr>
              <a:lnSpc>
                <a:spcPct val="120000"/>
              </a:lnSpc>
            </a:pPr>
            <a:r>
              <a:rPr lang="en-US" altLang="zh-CN" sz="1400" dirty="0">
                <a:latin typeface="MiSans Light" panose="00000400000000000000" pitchFamily="2" charset="-122"/>
                <a:ea typeface="MiSans Light" panose="00000400000000000000" pitchFamily="2" charset="-122"/>
              </a:rPr>
              <a:t>2009</a:t>
            </a:r>
            <a:r>
              <a:rPr lang="zh-CN" altLang="en-US" sz="1400" dirty="0">
                <a:latin typeface="MiSans Light" panose="00000400000000000000" pitchFamily="2" charset="-122"/>
                <a:ea typeface="MiSans Light" panose="00000400000000000000" pitchFamily="2" charset="-122"/>
              </a:rPr>
              <a:t>年</a:t>
            </a:r>
            <a:r>
              <a:rPr lang="en-US" altLang="zh-CN" sz="1400" dirty="0">
                <a:latin typeface="MiSans Light" panose="00000400000000000000" pitchFamily="2" charset="-122"/>
                <a:ea typeface="MiSans Light" panose="00000400000000000000" pitchFamily="2" charset="-122"/>
              </a:rPr>
              <a:t>,</a:t>
            </a:r>
            <a:r>
              <a:rPr lang="zh-CN" altLang="en-US" sz="1400" dirty="0">
                <a:latin typeface="MiSans Light" panose="00000400000000000000" pitchFamily="2" charset="-122"/>
                <a:ea typeface="MiSans Light" panose="00000400000000000000" pitchFamily="2" charset="-122"/>
              </a:rPr>
              <a:t> 公司发布公开增发招股意向书公司计划以</a:t>
            </a:r>
            <a:r>
              <a:rPr lang="en-US" altLang="zh-CN" sz="1400" dirty="0">
                <a:latin typeface="MiSans Light" panose="00000400000000000000" pitchFamily="2" charset="-122"/>
                <a:ea typeface="MiSans Light" panose="00000400000000000000" pitchFamily="2" charset="-122"/>
              </a:rPr>
              <a:t>19.96</a:t>
            </a:r>
            <a:r>
              <a:rPr lang="zh-CN" altLang="en-US" sz="1400" dirty="0">
                <a:latin typeface="MiSans Light" panose="00000400000000000000" pitchFamily="2" charset="-122"/>
                <a:ea typeface="MiSans Light" panose="00000400000000000000" pitchFamily="2" charset="-122"/>
              </a:rPr>
              <a:t>元的价格发行不超过</a:t>
            </a:r>
            <a:r>
              <a:rPr lang="en-US" altLang="zh-CN" sz="1400" dirty="0">
                <a:latin typeface="MiSans Light" panose="00000400000000000000" pitchFamily="2" charset="-122"/>
                <a:ea typeface="MiSans Light" panose="00000400000000000000" pitchFamily="2" charset="-122"/>
              </a:rPr>
              <a:t>6500</a:t>
            </a:r>
            <a:r>
              <a:rPr lang="zh-CN" altLang="en-US" sz="1400" dirty="0">
                <a:latin typeface="MiSans Light" panose="00000400000000000000" pitchFamily="2" charset="-122"/>
                <a:ea typeface="MiSans Light" panose="00000400000000000000" pitchFamily="2" charset="-122"/>
              </a:rPr>
              <a:t>万股新股</a:t>
            </a:r>
          </a:p>
        </p:txBody>
      </p:sp>
      <p:sp>
        <p:nvSpPr>
          <p:cNvPr id="192" name="文本框 191">
            <a:extLst>
              <a:ext uri="{FF2B5EF4-FFF2-40B4-BE49-F238E27FC236}">
                <a16:creationId xmlns:a16="http://schemas.microsoft.com/office/drawing/2014/main" id="{F3391ACE-60B2-8D32-2388-7907B35989B2}"/>
              </a:ext>
            </a:extLst>
          </p:cNvPr>
          <p:cNvSpPr txBox="1"/>
          <p:nvPr/>
        </p:nvSpPr>
        <p:spPr>
          <a:xfrm>
            <a:off x="1807581" y="4503784"/>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具体资本介绍</a:t>
            </a:r>
          </a:p>
        </p:txBody>
      </p:sp>
      <p:sp>
        <p:nvSpPr>
          <p:cNvPr id="193" name="文本框 192">
            <a:extLst>
              <a:ext uri="{FF2B5EF4-FFF2-40B4-BE49-F238E27FC236}">
                <a16:creationId xmlns:a16="http://schemas.microsoft.com/office/drawing/2014/main" id="{E6941251-7397-A00A-51B0-65FCD99385D6}"/>
              </a:ext>
            </a:extLst>
          </p:cNvPr>
          <p:cNvSpPr txBox="1"/>
          <p:nvPr/>
        </p:nvSpPr>
        <p:spPr>
          <a:xfrm>
            <a:off x="2110002" y="4323339"/>
            <a:ext cx="2511034" cy="461665"/>
          </a:xfrm>
          <a:prstGeom prst="rect">
            <a:avLst/>
          </a:prstGeom>
          <a:noFill/>
        </p:spPr>
        <p:txBody>
          <a:bodyPr wrap="square">
            <a:noAutofit/>
          </a:bodyPr>
          <a:lstStyle/>
          <a:p>
            <a:pPr algn="r"/>
            <a:r>
              <a:rPr lang="en-US" altLang="zh-CN" sz="2400" dirty="0">
                <a:solidFill>
                  <a:schemeClr val="bg1"/>
                </a:solidFill>
                <a:latin typeface="Salvaje Display" panose="00000500000000000000" pitchFamily="50" charset="0"/>
                <a:ea typeface="MiSans Medium" panose="00000600000000000000" pitchFamily="2" charset="-122"/>
              </a:rPr>
              <a:t>04</a:t>
            </a:r>
            <a:endParaRPr lang="zh-CN" altLang="en-US" sz="2400" dirty="0">
              <a:latin typeface="Salvaje Display" panose="00000500000000000000" pitchFamily="50" charset="0"/>
              <a:ea typeface="MiSans Medium" panose="00000600000000000000" pitchFamily="2" charset="-122"/>
            </a:endParaRPr>
          </a:p>
        </p:txBody>
      </p:sp>
      <p:sp>
        <p:nvSpPr>
          <p:cNvPr id="194" name="文本框 193">
            <a:extLst>
              <a:ext uri="{FF2B5EF4-FFF2-40B4-BE49-F238E27FC236}">
                <a16:creationId xmlns:a16="http://schemas.microsoft.com/office/drawing/2014/main" id="{C06FFD4B-91FE-8809-B741-6DFE18D4BD46}"/>
              </a:ext>
            </a:extLst>
          </p:cNvPr>
          <p:cNvSpPr txBox="1"/>
          <p:nvPr/>
        </p:nvSpPr>
        <p:spPr>
          <a:xfrm>
            <a:off x="5033246" y="5204765"/>
            <a:ext cx="2628744" cy="849143"/>
          </a:xfrm>
          <a:prstGeom prst="rect">
            <a:avLst/>
          </a:prstGeom>
          <a:noFill/>
        </p:spPr>
        <p:txBody>
          <a:bodyPr wrap="square" rtlCol="0">
            <a:noAutofit/>
          </a:bodyPr>
          <a:lstStyle/>
          <a:p>
            <a:pPr>
              <a:lnSpc>
                <a:spcPct val="120000"/>
              </a:lnSpc>
            </a:pPr>
            <a:r>
              <a:rPr lang="en-US" altLang="zh-CN" sz="1400" dirty="0">
                <a:latin typeface="MiSans Light" panose="00000400000000000000" pitchFamily="2" charset="-122"/>
                <a:ea typeface="MiSans Light" panose="00000400000000000000" pitchFamily="2" charset="-122"/>
              </a:rPr>
              <a:t>32</a:t>
            </a:r>
            <a:r>
              <a:rPr lang="zh-CN" altLang="en-US" sz="1400" dirty="0">
                <a:latin typeface="MiSans Light" panose="00000400000000000000" pitchFamily="2" charset="-122"/>
                <a:ea typeface="MiSans Light" panose="00000400000000000000" pitchFamily="2" charset="-122"/>
              </a:rPr>
              <a:t>家店铺拟以购买的方式获得，截至</a:t>
            </a:r>
            <a:r>
              <a:rPr lang="en-US" altLang="zh-CN" sz="1400" dirty="0">
                <a:latin typeface="MiSans Light" panose="00000400000000000000" pitchFamily="2" charset="-122"/>
                <a:ea typeface="MiSans Light" panose="00000400000000000000" pitchFamily="2" charset="-122"/>
              </a:rPr>
              <a:t>2009</a:t>
            </a:r>
            <a:r>
              <a:rPr lang="zh-CN" altLang="en-US" sz="1400" dirty="0">
                <a:latin typeface="MiSans Light" panose="00000400000000000000" pitchFamily="2" charset="-122"/>
                <a:ea typeface="MiSans Light" panose="00000400000000000000" pitchFamily="2" charset="-122"/>
              </a:rPr>
              <a:t>年</a:t>
            </a:r>
            <a:r>
              <a:rPr lang="en-US" altLang="zh-CN" sz="1400" dirty="0">
                <a:latin typeface="MiSans Light" panose="00000400000000000000" pitchFamily="2" charset="-122"/>
                <a:ea typeface="MiSans Light" panose="00000400000000000000" pitchFamily="2" charset="-122"/>
              </a:rPr>
              <a:t>6</a:t>
            </a:r>
            <a:r>
              <a:rPr lang="zh-CN" altLang="en-US" sz="1400" dirty="0">
                <a:latin typeface="MiSans Light" panose="00000400000000000000" pitchFamily="2" charset="-122"/>
                <a:ea typeface="MiSans Light" panose="00000400000000000000" pitchFamily="2" charset="-122"/>
              </a:rPr>
              <a:t>月末，</a:t>
            </a:r>
            <a:r>
              <a:rPr lang="en-US" altLang="zh-CN" sz="1400" dirty="0">
                <a:latin typeface="MiSans Light" panose="00000400000000000000" pitchFamily="2" charset="-122"/>
                <a:ea typeface="MiSans Light" panose="00000400000000000000" pitchFamily="2" charset="-122"/>
              </a:rPr>
              <a:t>E.O. </a:t>
            </a:r>
            <a:r>
              <a:rPr lang="zh-CN" altLang="en-US" sz="1400" dirty="0">
                <a:latin typeface="MiSans Light" panose="00000400000000000000" pitchFamily="2" charset="-122"/>
                <a:ea typeface="MiSans Light" panose="00000400000000000000" pitchFamily="2" charset="-122"/>
              </a:rPr>
              <a:t>品牌网点总数为</a:t>
            </a:r>
            <a:r>
              <a:rPr lang="en-US" altLang="zh-CN" sz="1400" dirty="0">
                <a:latin typeface="MiSans Light" panose="00000400000000000000" pitchFamily="2" charset="-122"/>
                <a:ea typeface="MiSans Light" panose="00000400000000000000" pitchFamily="2" charset="-122"/>
              </a:rPr>
              <a:t>668</a:t>
            </a:r>
            <a:r>
              <a:rPr lang="zh-CN" altLang="en-US" sz="1400" dirty="0">
                <a:latin typeface="MiSans Light" panose="00000400000000000000" pitchFamily="2" charset="-122"/>
                <a:ea typeface="MiSans Light" panose="00000400000000000000" pitchFamily="2" charset="-122"/>
              </a:rPr>
              <a:t>家</a:t>
            </a:r>
          </a:p>
        </p:txBody>
      </p:sp>
      <p:sp>
        <p:nvSpPr>
          <p:cNvPr id="195" name="文本框 194">
            <a:extLst>
              <a:ext uri="{FF2B5EF4-FFF2-40B4-BE49-F238E27FC236}">
                <a16:creationId xmlns:a16="http://schemas.microsoft.com/office/drawing/2014/main" id="{D026CAA7-4014-B0B6-92A8-DFBE7834AB90}"/>
              </a:ext>
            </a:extLst>
          </p:cNvPr>
          <p:cNvSpPr txBox="1"/>
          <p:nvPr/>
        </p:nvSpPr>
        <p:spPr>
          <a:xfrm>
            <a:off x="5010582" y="4503784"/>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具体资本介绍</a:t>
            </a:r>
          </a:p>
        </p:txBody>
      </p:sp>
      <p:sp>
        <p:nvSpPr>
          <p:cNvPr id="196" name="文本框 195">
            <a:extLst>
              <a:ext uri="{FF2B5EF4-FFF2-40B4-BE49-F238E27FC236}">
                <a16:creationId xmlns:a16="http://schemas.microsoft.com/office/drawing/2014/main" id="{9DA4B867-004F-691B-E4C6-224B930B94AD}"/>
              </a:ext>
            </a:extLst>
          </p:cNvPr>
          <p:cNvSpPr txBox="1"/>
          <p:nvPr/>
        </p:nvSpPr>
        <p:spPr>
          <a:xfrm>
            <a:off x="5313003" y="4323339"/>
            <a:ext cx="2511034" cy="461665"/>
          </a:xfrm>
          <a:prstGeom prst="rect">
            <a:avLst/>
          </a:prstGeom>
          <a:noFill/>
        </p:spPr>
        <p:txBody>
          <a:bodyPr wrap="square">
            <a:noAutofit/>
          </a:bodyPr>
          <a:lstStyle/>
          <a:p>
            <a:pPr algn="r"/>
            <a:r>
              <a:rPr lang="en-US" altLang="zh-CN" sz="2400" dirty="0">
                <a:solidFill>
                  <a:schemeClr val="bg1"/>
                </a:solidFill>
                <a:latin typeface="Salvaje Display" panose="00000500000000000000" pitchFamily="50" charset="0"/>
                <a:ea typeface="MiSans Medium" panose="00000600000000000000" pitchFamily="2" charset="-122"/>
              </a:rPr>
              <a:t>05</a:t>
            </a:r>
            <a:endParaRPr lang="zh-CN" altLang="en-US" sz="2400" dirty="0">
              <a:latin typeface="Salvaje Display" panose="00000500000000000000" pitchFamily="50" charset="0"/>
              <a:ea typeface="MiSans Medium" panose="00000600000000000000" pitchFamily="2" charset="-122"/>
            </a:endParaRPr>
          </a:p>
        </p:txBody>
      </p:sp>
      <p:sp>
        <p:nvSpPr>
          <p:cNvPr id="197" name="文本框 196">
            <a:extLst>
              <a:ext uri="{FF2B5EF4-FFF2-40B4-BE49-F238E27FC236}">
                <a16:creationId xmlns:a16="http://schemas.microsoft.com/office/drawing/2014/main" id="{360875FB-4A79-5F1B-723F-C13B606C395C}"/>
              </a:ext>
            </a:extLst>
          </p:cNvPr>
          <p:cNvSpPr txBox="1"/>
          <p:nvPr/>
        </p:nvSpPr>
        <p:spPr>
          <a:xfrm>
            <a:off x="8221110" y="5204765"/>
            <a:ext cx="2628744" cy="849143"/>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公司于</a:t>
            </a:r>
            <a:r>
              <a:rPr lang="en-US" altLang="zh-CN" sz="1400" dirty="0">
                <a:latin typeface="MiSans Light" panose="00000400000000000000" pitchFamily="2" charset="-122"/>
                <a:ea typeface="MiSans Light" panose="00000400000000000000" pitchFamily="2" charset="-122"/>
              </a:rPr>
              <a:t>2007</a:t>
            </a:r>
            <a:r>
              <a:rPr lang="zh-CN" altLang="en-US" sz="1400" dirty="0">
                <a:latin typeface="MiSans Light" panose="00000400000000000000" pitchFamily="2" charset="-122"/>
                <a:ea typeface="MiSans Light" panose="00000400000000000000" pitchFamily="2" charset="-122"/>
              </a:rPr>
              <a:t>年</a:t>
            </a:r>
            <a:r>
              <a:rPr lang="en-US" altLang="zh-CN" sz="1400" dirty="0">
                <a:latin typeface="MiSans Light" panose="00000400000000000000" pitchFamily="2" charset="-122"/>
                <a:ea typeface="MiSans Light" panose="00000400000000000000" pitchFamily="2" charset="-122"/>
              </a:rPr>
              <a:t>8</a:t>
            </a:r>
            <a:r>
              <a:rPr lang="zh-CN" altLang="en-US" sz="1400" dirty="0">
                <a:latin typeface="MiSans Light" panose="00000400000000000000" pitchFamily="2" charset="-122"/>
                <a:ea typeface="MiSans Light" panose="00000400000000000000" pitchFamily="2" charset="-122"/>
              </a:rPr>
              <a:t>月</a:t>
            </a:r>
            <a:r>
              <a:rPr lang="en-US" altLang="zh-CN" sz="1400" dirty="0">
                <a:latin typeface="MiSans Light" panose="00000400000000000000" pitchFamily="2" charset="-122"/>
                <a:ea typeface="MiSans Light" panose="00000400000000000000" pitchFamily="2" charset="-122"/>
              </a:rPr>
              <a:t>1</a:t>
            </a:r>
            <a:r>
              <a:rPr lang="zh-CN" altLang="en-US" sz="1400" dirty="0">
                <a:latin typeface="MiSans Light" panose="00000400000000000000" pitchFamily="2" charset="-122"/>
                <a:ea typeface="MiSans Light" panose="00000400000000000000" pitchFamily="2" charset="-122"/>
              </a:rPr>
              <a:t>日向社会公开发行人民币普通股</a:t>
            </a:r>
            <a:r>
              <a:rPr lang="en-US" altLang="zh-CN" sz="1400" dirty="0">
                <a:latin typeface="MiSans Light" panose="00000400000000000000" pitchFamily="2" charset="-122"/>
                <a:ea typeface="MiSans Light" panose="00000400000000000000" pitchFamily="2" charset="-122"/>
              </a:rPr>
              <a:t>(</a:t>
            </a:r>
            <a:r>
              <a:rPr lang="zh-CN" altLang="en-US" sz="1400" dirty="0">
                <a:latin typeface="MiSans Light" panose="00000400000000000000" pitchFamily="2" charset="-122"/>
                <a:ea typeface="MiSans Light" panose="00000400000000000000" pitchFamily="2" charset="-122"/>
              </a:rPr>
              <a:t>股</a:t>
            </a:r>
            <a:r>
              <a:rPr lang="en-US" altLang="zh-CN" sz="1400" dirty="0">
                <a:latin typeface="MiSans Light" panose="00000400000000000000" pitchFamily="2" charset="-122"/>
                <a:ea typeface="MiSans Light" panose="00000400000000000000" pitchFamily="2" charset="-122"/>
              </a:rPr>
              <a:t>)2,400</a:t>
            </a:r>
            <a:r>
              <a:rPr lang="zh-CN" altLang="en-US" sz="1400" dirty="0">
                <a:latin typeface="MiSans Light" panose="00000400000000000000" pitchFamily="2" charset="-122"/>
                <a:ea typeface="MiSans Light" panose="00000400000000000000" pitchFamily="2" charset="-122"/>
              </a:rPr>
              <a:t>万股，发行价格为</a:t>
            </a:r>
            <a:r>
              <a:rPr lang="en-US" altLang="zh-CN" sz="1400" dirty="0">
                <a:latin typeface="MiSans Light" panose="00000400000000000000" pitchFamily="2" charset="-122"/>
                <a:ea typeface="MiSans Light" panose="00000400000000000000" pitchFamily="2" charset="-122"/>
              </a:rPr>
              <a:t>12.6</a:t>
            </a:r>
            <a:r>
              <a:rPr lang="zh-CN" altLang="en-US" sz="1400" dirty="0">
                <a:latin typeface="MiSans Light" panose="00000400000000000000" pitchFamily="2" charset="-122"/>
                <a:ea typeface="MiSans Light" panose="00000400000000000000" pitchFamily="2" charset="-122"/>
              </a:rPr>
              <a:t>元</a:t>
            </a:r>
            <a:r>
              <a:rPr lang="en-US" altLang="zh-CN" sz="1400" dirty="0">
                <a:latin typeface="MiSans Light" panose="00000400000000000000" pitchFamily="2" charset="-122"/>
                <a:ea typeface="MiSans Light" panose="00000400000000000000" pitchFamily="2" charset="-122"/>
              </a:rPr>
              <a:t>/</a:t>
            </a:r>
            <a:r>
              <a:rPr lang="zh-CN" altLang="en-US" sz="1400" dirty="0">
                <a:latin typeface="MiSans Light" panose="00000400000000000000" pitchFamily="2" charset="-122"/>
                <a:ea typeface="MiSans Light" panose="00000400000000000000" pitchFamily="2" charset="-122"/>
              </a:rPr>
              <a:t>股</a:t>
            </a:r>
          </a:p>
        </p:txBody>
      </p:sp>
      <p:sp>
        <p:nvSpPr>
          <p:cNvPr id="198" name="文本框 197">
            <a:extLst>
              <a:ext uri="{FF2B5EF4-FFF2-40B4-BE49-F238E27FC236}">
                <a16:creationId xmlns:a16="http://schemas.microsoft.com/office/drawing/2014/main" id="{0E5ABBC1-BC65-992E-4BDE-EE45FC23A16F}"/>
              </a:ext>
            </a:extLst>
          </p:cNvPr>
          <p:cNvSpPr txBox="1"/>
          <p:nvPr/>
        </p:nvSpPr>
        <p:spPr>
          <a:xfrm>
            <a:off x="8198446" y="4503784"/>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具体资本介绍</a:t>
            </a:r>
          </a:p>
        </p:txBody>
      </p:sp>
      <p:sp>
        <p:nvSpPr>
          <p:cNvPr id="199" name="文本框 198">
            <a:extLst>
              <a:ext uri="{FF2B5EF4-FFF2-40B4-BE49-F238E27FC236}">
                <a16:creationId xmlns:a16="http://schemas.microsoft.com/office/drawing/2014/main" id="{86A4E494-1CB7-3380-C17A-0FF8FB0E52B0}"/>
              </a:ext>
            </a:extLst>
          </p:cNvPr>
          <p:cNvSpPr txBox="1"/>
          <p:nvPr/>
        </p:nvSpPr>
        <p:spPr>
          <a:xfrm>
            <a:off x="8500867" y="4323339"/>
            <a:ext cx="2511034" cy="461665"/>
          </a:xfrm>
          <a:prstGeom prst="rect">
            <a:avLst/>
          </a:prstGeom>
          <a:noFill/>
        </p:spPr>
        <p:txBody>
          <a:bodyPr wrap="square">
            <a:noAutofit/>
          </a:bodyPr>
          <a:lstStyle/>
          <a:p>
            <a:pPr algn="r"/>
            <a:r>
              <a:rPr lang="en-US" altLang="zh-CN" sz="2400" dirty="0">
                <a:solidFill>
                  <a:schemeClr val="bg1"/>
                </a:solidFill>
                <a:latin typeface="Salvaje Display" panose="00000500000000000000" pitchFamily="50" charset="0"/>
                <a:ea typeface="MiSans Medium" panose="00000600000000000000" pitchFamily="2" charset="-122"/>
              </a:rPr>
              <a:t>06</a:t>
            </a:r>
            <a:endParaRPr lang="zh-CN" altLang="en-US" sz="2400" dirty="0">
              <a:latin typeface="Salvaje Display" panose="00000500000000000000" pitchFamily="50" charset="0"/>
              <a:ea typeface="MiSans Medium" panose="00000600000000000000" pitchFamily="2" charset="-122"/>
            </a:endParaRPr>
          </a:p>
        </p:txBody>
      </p:sp>
      <p:pic>
        <p:nvPicPr>
          <p:cNvPr id="201" name="图形 200">
            <a:extLst>
              <a:ext uri="{FF2B5EF4-FFF2-40B4-BE49-F238E27FC236}">
                <a16:creationId xmlns:a16="http://schemas.microsoft.com/office/drawing/2014/main" id="{8F2AF90C-6959-CB2A-0FDD-8F71D2A17B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23882" y="3871261"/>
            <a:ext cx="287097" cy="287097"/>
          </a:xfrm>
          <a:prstGeom prst="rect">
            <a:avLst/>
          </a:prstGeom>
        </p:spPr>
      </p:pic>
      <p:cxnSp>
        <p:nvCxnSpPr>
          <p:cNvPr id="202" name="直接连接符 201">
            <a:extLst>
              <a:ext uri="{FF2B5EF4-FFF2-40B4-BE49-F238E27FC236}">
                <a16:creationId xmlns:a16="http://schemas.microsoft.com/office/drawing/2014/main" id="{BA573D4F-37FA-4FAE-A10F-ECAAD676AC88}"/>
              </a:ext>
            </a:extLst>
          </p:cNvPr>
          <p:cNvCxnSpPr/>
          <p:nvPr/>
        </p:nvCxnSpPr>
        <p:spPr>
          <a:xfrm flipH="1">
            <a:off x="1713826" y="4016216"/>
            <a:ext cx="123461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3" name="直接连接符 202">
            <a:extLst>
              <a:ext uri="{FF2B5EF4-FFF2-40B4-BE49-F238E27FC236}">
                <a16:creationId xmlns:a16="http://schemas.microsoft.com/office/drawing/2014/main" id="{04D3E890-293E-89A6-5DAD-9DFA3BEC6FD8}"/>
              </a:ext>
            </a:extLst>
          </p:cNvPr>
          <p:cNvCxnSpPr/>
          <p:nvPr/>
        </p:nvCxnSpPr>
        <p:spPr>
          <a:xfrm flipH="1">
            <a:off x="3386424" y="4016216"/>
            <a:ext cx="123461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05" name="图形 204">
            <a:extLst>
              <a:ext uri="{FF2B5EF4-FFF2-40B4-BE49-F238E27FC236}">
                <a16:creationId xmlns:a16="http://schemas.microsoft.com/office/drawing/2014/main" id="{B65B6E1A-65FA-F35D-6889-B65BDAEDBB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0738" y="3871261"/>
            <a:ext cx="287097" cy="287097"/>
          </a:xfrm>
          <a:prstGeom prst="rect">
            <a:avLst/>
          </a:prstGeom>
        </p:spPr>
      </p:pic>
      <p:cxnSp>
        <p:nvCxnSpPr>
          <p:cNvPr id="206" name="直接连接符 205">
            <a:extLst>
              <a:ext uri="{FF2B5EF4-FFF2-40B4-BE49-F238E27FC236}">
                <a16:creationId xmlns:a16="http://schemas.microsoft.com/office/drawing/2014/main" id="{23290ABD-6248-3D05-4CE7-69814CAA7EC7}"/>
              </a:ext>
            </a:extLst>
          </p:cNvPr>
          <p:cNvCxnSpPr/>
          <p:nvPr/>
        </p:nvCxnSpPr>
        <p:spPr>
          <a:xfrm flipH="1">
            <a:off x="4910682" y="4016216"/>
            <a:ext cx="123461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 name="直接连接符 206">
            <a:extLst>
              <a:ext uri="{FF2B5EF4-FFF2-40B4-BE49-F238E27FC236}">
                <a16:creationId xmlns:a16="http://schemas.microsoft.com/office/drawing/2014/main" id="{82F2B09D-DC8F-FB0B-3EE3-E2AEC572F0F9}"/>
              </a:ext>
            </a:extLst>
          </p:cNvPr>
          <p:cNvCxnSpPr/>
          <p:nvPr/>
        </p:nvCxnSpPr>
        <p:spPr>
          <a:xfrm flipH="1">
            <a:off x="6583280" y="4016216"/>
            <a:ext cx="123461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09" name="图形 208">
            <a:extLst>
              <a:ext uri="{FF2B5EF4-FFF2-40B4-BE49-F238E27FC236}">
                <a16:creationId xmlns:a16="http://schemas.microsoft.com/office/drawing/2014/main" id="{12531147-432B-E1AB-CCFC-F97479452C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02024" y="3871261"/>
            <a:ext cx="287097" cy="287097"/>
          </a:xfrm>
          <a:prstGeom prst="rect">
            <a:avLst/>
          </a:prstGeom>
        </p:spPr>
      </p:pic>
      <p:cxnSp>
        <p:nvCxnSpPr>
          <p:cNvPr id="210" name="直接连接符 209">
            <a:extLst>
              <a:ext uri="{FF2B5EF4-FFF2-40B4-BE49-F238E27FC236}">
                <a16:creationId xmlns:a16="http://schemas.microsoft.com/office/drawing/2014/main" id="{517778D3-E9CD-3513-B800-C22D57974B2C}"/>
              </a:ext>
            </a:extLst>
          </p:cNvPr>
          <p:cNvCxnSpPr/>
          <p:nvPr/>
        </p:nvCxnSpPr>
        <p:spPr>
          <a:xfrm flipH="1">
            <a:off x="8091968" y="4016216"/>
            <a:ext cx="123461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1" name="直接连接符 210">
            <a:extLst>
              <a:ext uri="{FF2B5EF4-FFF2-40B4-BE49-F238E27FC236}">
                <a16:creationId xmlns:a16="http://schemas.microsoft.com/office/drawing/2014/main" id="{80537F84-C1F9-895C-C470-C686B6A3F47E}"/>
              </a:ext>
            </a:extLst>
          </p:cNvPr>
          <p:cNvCxnSpPr/>
          <p:nvPr/>
        </p:nvCxnSpPr>
        <p:spPr>
          <a:xfrm flipH="1">
            <a:off x="9764566" y="4016216"/>
            <a:ext cx="123461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2" name="直接连接符 211">
            <a:extLst>
              <a:ext uri="{FF2B5EF4-FFF2-40B4-BE49-F238E27FC236}">
                <a16:creationId xmlns:a16="http://schemas.microsoft.com/office/drawing/2014/main" id="{BB4DA732-2C97-3AEA-6ECC-E141CBF83C16}"/>
              </a:ext>
            </a:extLst>
          </p:cNvPr>
          <p:cNvCxnSpPr/>
          <p:nvPr/>
        </p:nvCxnSpPr>
        <p:spPr>
          <a:xfrm>
            <a:off x="4764316" y="1961657"/>
            <a:ext cx="0" cy="40352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3" name="直接连接符 212">
            <a:extLst>
              <a:ext uri="{FF2B5EF4-FFF2-40B4-BE49-F238E27FC236}">
                <a16:creationId xmlns:a16="http://schemas.microsoft.com/office/drawing/2014/main" id="{BF0A4B49-6C85-114C-EE4B-B2D3F9F3B5C0}"/>
              </a:ext>
            </a:extLst>
          </p:cNvPr>
          <p:cNvCxnSpPr/>
          <p:nvPr/>
        </p:nvCxnSpPr>
        <p:spPr>
          <a:xfrm>
            <a:off x="7969528" y="1961657"/>
            <a:ext cx="0" cy="40352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00" name="文本框 199">
            <a:extLst>
              <a:ext uri="{FF2B5EF4-FFF2-40B4-BE49-F238E27FC236}">
                <a16:creationId xmlns:a16="http://schemas.microsoft.com/office/drawing/2014/main" id="{2E04A154-E47E-8C05-2B84-7A857B05866E}"/>
              </a:ext>
            </a:extLst>
          </p:cNvPr>
          <p:cNvSpPr txBox="1"/>
          <p:nvPr/>
        </p:nvSpPr>
        <p:spPr>
          <a:xfrm rot="5400000">
            <a:off x="-2061345" y="3330466"/>
            <a:ext cx="5347278" cy="1015663"/>
          </a:xfrm>
          <a:prstGeom prst="rect">
            <a:avLst/>
          </a:prstGeom>
          <a:noFill/>
        </p:spPr>
        <p:txBody>
          <a:bodyPr wrap="square" rtlCol="0">
            <a:noAutofit/>
          </a:bodyPr>
          <a:lstStyle/>
          <a:p>
            <a:pPr algn="dist"/>
            <a:r>
              <a:rPr lang="en-US" altLang="zh-CN" sz="60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000" i="1" dirty="0">
                <a:solidFill>
                  <a:schemeClr val="tx1">
                    <a:alpha val="50000"/>
                  </a:schemeClr>
                </a:solidFill>
                <a:latin typeface="Salvaje Display" panose="00000500000000000000" pitchFamily="50" charset="0"/>
                <a:ea typeface="MiSans Heavy" panose="00000A00000000000000" pitchFamily="2" charset="-122"/>
              </a:rPr>
              <a:t>FOUR</a:t>
            </a:r>
            <a:endParaRPr lang="zh-CN" altLang="en-US" sz="6000" i="1" dirty="0">
              <a:solidFill>
                <a:schemeClr val="tx1">
                  <a:alpha val="50000"/>
                </a:schemeClr>
              </a:solidFill>
              <a:latin typeface="Salvaje Display" panose="00000500000000000000" pitchFamily="50" charset="0"/>
              <a:ea typeface="MiSans Heavy" panose="00000A00000000000000" pitchFamily="2" charset="-122"/>
            </a:endParaRPr>
          </a:p>
        </p:txBody>
      </p:sp>
    </p:spTree>
    <p:extLst>
      <p:ext uri="{BB962C8B-B14F-4D97-AF65-F5344CB8AC3E}">
        <p14:creationId xmlns:p14="http://schemas.microsoft.com/office/powerpoint/2010/main" val="2961809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8" name="图片 107">
            <a:extLst>
              <a:ext uri="{FF2B5EF4-FFF2-40B4-BE49-F238E27FC236}">
                <a16:creationId xmlns:a16="http://schemas.microsoft.com/office/drawing/2014/main" id="{EF495D6A-B476-8E82-F4E0-27E75E12A7F5}"/>
              </a:ext>
            </a:extLst>
          </p:cNvPr>
          <p:cNvPicPr>
            <a:picLocks noChangeAspect="1"/>
          </p:cNvPicPr>
          <p:nvPr/>
        </p:nvPicPr>
        <p:blipFill rotWithShape="1">
          <a:blip r:embed="rId3">
            <a:alphaModFix amt="20000"/>
          </a:blip>
          <a:srcRect l="4027" t="10967" r="4027" b="10967"/>
          <a:stretch/>
        </p:blipFill>
        <p:spPr>
          <a:xfrm>
            <a:off x="-39149" y="-22023"/>
            <a:ext cx="12270298" cy="6902047"/>
          </a:xfrm>
          <a:prstGeom prst="rect">
            <a:avLst/>
          </a:prstGeom>
        </p:spPr>
      </p:pic>
      <p:sp>
        <p:nvSpPr>
          <p:cNvPr id="151" name="文本框 150">
            <a:extLst>
              <a:ext uri="{FF2B5EF4-FFF2-40B4-BE49-F238E27FC236}">
                <a16:creationId xmlns:a16="http://schemas.microsoft.com/office/drawing/2014/main" id="{588EBC23-140E-9DF5-743A-95F80F4FFE9D}"/>
              </a:ext>
            </a:extLst>
          </p:cNvPr>
          <p:cNvSpPr txBox="1"/>
          <p:nvPr/>
        </p:nvSpPr>
        <p:spPr>
          <a:xfrm>
            <a:off x="67584" y="188208"/>
            <a:ext cx="11360343" cy="1065356"/>
          </a:xfrm>
          <a:prstGeom prst="rect">
            <a:avLst/>
          </a:prstGeom>
          <a:noFill/>
        </p:spPr>
        <p:txBody>
          <a:bodyPr wrap="square" rtlCol="0">
            <a:noAutofit/>
          </a:bodyPr>
          <a:lstStyle/>
          <a:p>
            <a:pPr>
              <a:lnSpc>
                <a:spcPct val="70000"/>
              </a:lnSpc>
            </a:pPr>
            <a:r>
              <a:rPr lang="en-US" altLang="zh-CN" sz="8800" dirty="0">
                <a:ln>
                  <a:solidFill>
                    <a:schemeClr val="tx1">
                      <a:alpha val="30000"/>
                    </a:schemeClr>
                  </a:solidFill>
                </a:ln>
                <a:solidFill>
                  <a:schemeClr val="dk1">
                    <a:alpha val="20000"/>
                  </a:schemeClr>
                </a:solidFill>
                <a:latin typeface="Salvaje Display" panose="00000500000000000000" pitchFamily="50" charset="0"/>
                <a:ea typeface="MiSans Heavy" panose="00000A00000000000000" pitchFamily="2" charset="-122"/>
              </a:rPr>
              <a:t>DEV</a:t>
            </a: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ELOP</a:t>
            </a:r>
            <a:r>
              <a:rPr lang="en-US" altLang="zh-CN" sz="8800" dirty="0">
                <a:ln>
                  <a:solidFill>
                    <a:schemeClr val="bg1">
                      <a:alpha val="30000"/>
                    </a:schemeClr>
                  </a:solidFill>
                </a:ln>
                <a:solidFill>
                  <a:schemeClr val="dk1"/>
                </a:solidFill>
                <a:latin typeface="Salvaje Display" panose="00000500000000000000" pitchFamily="50" charset="0"/>
                <a:ea typeface="MiSans Heavy" panose="00000A00000000000000" pitchFamily="2" charset="-122"/>
              </a:rPr>
              <a:t> </a:t>
            </a:r>
            <a:r>
              <a:rPr lang="en-US" altLang="zh-CN" sz="8800" dirty="0">
                <a:ln>
                  <a:solidFill>
                    <a:schemeClr val="tx1">
                      <a:alpha val="30000"/>
                    </a:schemeClr>
                  </a:solidFill>
                </a:ln>
                <a:solidFill>
                  <a:schemeClr val="dk1">
                    <a:alpha val="20000"/>
                  </a:schemeClr>
                </a:solidFill>
                <a:latin typeface="Salvaje Display" panose="00000500000000000000" pitchFamily="50" charset="0"/>
                <a:ea typeface="MiSans Heavy" panose="00000A00000000000000" pitchFamily="2" charset="-122"/>
              </a:rPr>
              <a:t>IN</a:t>
            </a: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TRO</a:t>
            </a:r>
            <a:r>
              <a:rPr lang="en-US" altLang="zh-CN" sz="8800" dirty="0">
                <a:ln>
                  <a:solidFill>
                    <a:schemeClr val="bg1">
                      <a:alpha val="42000"/>
                    </a:schemeClr>
                  </a:solidFill>
                </a:ln>
                <a:solidFill>
                  <a:schemeClr val="bg1">
                    <a:alpha val="22000"/>
                  </a:schemeClr>
                </a:solidFill>
                <a:latin typeface="Salvaje Display" panose="00000500000000000000" pitchFamily="50" charset="0"/>
                <a:ea typeface="MiSans Heavy" panose="00000A00000000000000" pitchFamily="2" charset="-122"/>
              </a:rPr>
              <a:t> </a:t>
            </a:r>
            <a:endParaRPr lang="zh-CN" altLang="en-US" sz="8800" dirty="0">
              <a:ln>
                <a:solidFill>
                  <a:schemeClr val="bg1">
                    <a:alpha val="42000"/>
                  </a:schemeClr>
                </a:solidFill>
              </a:ln>
              <a:solidFill>
                <a:schemeClr val="bg1">
                  <a:alpha val="22000"/>
                </a:schemeClr>
              </a:solidFill>
              <a:latin typeface="Salvaje Display" panose="00000500000000000000" pitchFamily="50" charset="0"/>
              <a:ea typeface="MiSans Heavy" panose="00000A00000000000000" pitchFamily="2" charset="-122"/>
            </a:endParaRPr>
          </a:p>
        </p:txBody>
      </p:sp>
      <p:sp>
        <p:nvSpPr>
          <p:cNvPr id="253" name="文本框 252">
            <a:extLst>
              <a:ext uri="{FF2B5EF4-FFF2-40B4-BE49-F238E27FC236}">
                <a16:creationId xmlns:a16="http://schemas.microsoft.com/office/drawing/2014/main" id="{FB785E8A-90EB-7EC8-BF87-F60F988AC8FE}"/>
              </a:ext>
            </a:extLst>
          </p:cNvPr>
          <p:cNvSpPr txBox="1"/>
          <p:nvPr/>
        </p:nvSpPr>
        <p:spPr>
          <a:xfrm rot="20700000">
            <a:off x="117138" y="5890082"/>
            <a:ext cx="1402712" cy="1372556"/>
          </a:xfrm>
          <a:prstGeom prst="rect">
            <a:avLst/>
          </a:prstGeom>
          <a:noFill/>
        </p:spPr>
        <p:txBody>
          <a:bodyPr wrap="square" rtlCol="0">
            <a:prstTxWarp prst="textCircle">
              <a:avLst>
                <a:gd name="adj" fmla="val 12721178"/>
              </a:avLst>
            </a:prstTxWarp>
            <a:noAutofit/>
          </a:bodyPr>
          <a:lstStyle/>
          <a:p>
            <a:r>
              <a:rPr lang="en-US" altLang="zh-CN" dirty="0">
                <a:effectLst>
                  <a:outerShdw blurRad="50800" dist="50800" dir="5400000" algn="ctr" rotWithShape="0">
                    <a:srgbClr val="E7BFFB">
                      <a:alpha val="47000"/>
                    </a:srgbClr>
                  </a:outerShdw>
                </a:effectLst>
                <a:latin typeface="MiSans ExtraLight" panose="00000300000000000000" pitchFamily="2" charset="-122"/>
                <a:ea typeface="MiSans ExtraLight" panose="00000300000000000000" pitchFamily="2" charset="-122"/>
              </a:rPr>
              <a:t>COMPANY DEVELOPMENT PROGRAMCOMPANY DEVELOPMENT PROGRAM</a:t>
            </a:r>
          </a:p>
          <a:p>
            <a:endParaRPr lang="en-US" altLang="zh-CN" dirty="0">
              <a:effectLst>
                <a:outerShdw blurRad="50800" dist="50800" dir="5400000" algn="ctr" rotWithShape="0">
                  <a:srgbClr val="E7BFFB">
                    <a:alpha val="47000"/>
                  </a:srgbClr>
                </a:outerShdw>
              </a:effectLst>
              <a:latin typeface="MiSans ExtraLight" panose="00000300000000000000" pitchFamily="2" charset="-122"/>
              <a:ea typeface="MiSans ExtraLight" panose="00000300000000000000" pitchFamily="2" charset="-122"/>
            </a:endParaRPr>
          </a:p>
        </p:txBody>
      </p:sp>
      <p:sp>
        <p:nvSpPr>
          <p:cNvPr id="255" name="磨砂圆">
            <a:extLst>
              <a:ext uri="{FF2B5EF4-FFF2-40B4-BE49-F238E27FC236}">
                <a16:creationId xmlns:a16="http://schemas.microsoft.com/office/drawing/2014/main" id="{460CE29E-AF93-0ED3-27E7-378C5EE97FEB}"/>
              </a:ext>
            </a:extLst>
          </p:cNvPr>
          <p:cNvSpPr/>
          <p:nvPr/>
        </p:nvSpPr>
        <p:spPr>
          <a:xfrm>
            <a:off x="-507514" y="2165453"/>
            <a:ext cx="1136908" cy="1136908"/>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56" name="磨砂圆">
            <a:extLst>
              <a:ext uri="{FF2B5EF4-FFF2-40B4-BE49-F238E27FC236}">
                <a16:creationId xmlns:a16="http://schemas.microsoft.com/office/drawing/2014/main" id="{13D2F34B-DB68-04A1-F8A2-77DB8AA5DFEA}"/>
              </a:ext>
            </a:extLst>
          </p:cNvPr>
          <p:cNvSpPr/>
          <p:nvPr/>
        </p:nvSpPr>
        <p:spPr>
          <a:xfrm>
            <a:off x="9206377" y="-631648"/>
            <a:ext cx="1136908" cy="1136908"/>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62" name="磨砂圆">
            <a:extLst>
              <a:ext uri="{FF2B5EF4-FFF2-40B4-BE49-F238E27FC236}">
                <a16:creationId xmlns:a16="http://schemas.microsoft.com/office/drawing/2014/main" id="{158A78D6-F360-8BD6-5CD1-7D5609D5472E}"/>
              </a:ext>
            </a:extLst>
          </p:cNvPr>
          <p:cNvSpPr/>
          <p:nvPr/>
        </p:nvSpPr>
        <p:spPr>
          <a:xfrm>
            <a:off x="11722903" y="5031414"/>
            <a:ext cx="626390" cy="626390"/>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1117174" y="4790276"/>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1117174" y="5097230"/>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1117174" y="5404183"/>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nvGrpSpPr>
          <p:cNvPr id="131" name="组合 130">
            <a:extLst>
              <a:ext uri="{FF2B5EF4-FFF2-40B4-BE49-F238E27FC236}">
                <a16:creationId xmlns:a16="http://schemas.microsoft.com/office/drawing/2014/main" id="{86473C8C-FC82-8467-E8F2-5A78C8110BBB}"/>
              </a:ext>
            </a:extLst>
          </p:cNvPr>
          <p:cNvGrpSpPr/>
          <p:nvPr/>
        </p:nvGrpSpPr>
        <p:grpSpPr>
          <a:xfrm rot="5400000">
            <a:off x="362035" y="3630484"/>
            <a:ext cx="2080810" cy="141149"/>
            <a:chOff x="1910430" y="-287644"/>
            <a:chExt cx="2665628" cy="180818"/>
          </a:xfrm>
        </p:grpSpPr>
        <p:sp>
          <p:nvSpPr>
            <p:cNvPr id="124" name="图形 25">
              <a:extLst>
                <a:ext uri="{FF2B5EF4-FFF2-40B4-BE49-F238E27FC236}">
                  <a16:creationId xmlns:a16="http://schemas.microsoft.com/office/drawing/2014/main" id="{8394107A-A460-12D6-BDE5-D361EDCB1C29}"/>
                </a:ext>
              </a:extLst>
            </p:cNvPr>
            <p:cNvSpPr/>
            <p:nvPr/>
          </p:nvSpPr>
          <p:spPr>
            <a:xfrm>
              <a:off x="1910430" y="-28764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a:off x="4311288" y="-28758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a:off x="2140863" y="-197205"/>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13" name="组合 312">
            <a:extLst>
              <a:ext uri="{FF2B5EF4-FFF2-40B4-BE49-F238E27FC236}">
                <a16:creationId xmlns:a16="http://schemas.microsoft.com/office/drawing/2014/main" id="{6FA5FD68-3A7F-AF30-7AF5-56D4B0575F5E}"/>
              </a:ext>
            </a:extLst>
          </p:cNvPr>
          <p:cNvGrpSpPr/>
          <p:nvPr/>
        </p:nvGrpSpPr>
        <p:grpSpPr>
          <a:xfrm rot="5400000">
            <a:off x="900402" y="1857927"/>
            <a:ext cx="998920" cy="202784"/>
            <a:chOff x="19249714" y="-3754229"/>
            <a:chExt cx="1279670" cy="259776"/>
          </a:xfrm>
        </p:grpSpPr>
        <p:sp>
          <p:nvSpPr>
            <p:cNvPr id="314" name="椭圆 313">
              <a:extLst>
                <a:ext uri="{FF2B5EF4-FFF2-40B4-BE49-F238E27FC236}">
                  <a16:creationId xmlns:a16="http://schemas.microsoft.com/office/drawing/2014/main" id="{AD6E1D90-4034-53D1-1D5F-6FA7593B21B2}"/>
                </a:ext>
              </a:extLst>
            </p:cNvPr>
            <p:cNvSpPr/>
            <p:nvPr/>
          </p:nvSpPr>
          <p:spPr>
            <a:xfrm>
              <a:off x="1924971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a:off x="19589679"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a:off x="1992964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a:off x="20269608" y="-3754229"/>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5979443" y="1470679"/>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6262529" y="1470679"/>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6653171" y="1470679"/>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nvGrpSpPr>
          <p:cNvPr id="202" name="组合 201">
            <a:extLst>
              <a:ext uri="{FF2B5EF4-FFF2-40B4-BE49-F238E27FC236}">
                <a16:creationId xmlns:a16="http://schemas.microsoft.com/office/drawing/2014/main" id="{08467617-5CFD-AEF9-C412-8996CEDDFADA}"/>
              </a:ext>
            </a:extLst>
          </p:cNvPr>
          <p:cNvGrpSpPr/>
          <p:nvPr/>
        </p:nvGrpSpPr>
        <p:grpSpPr>
          <a:xfrm>
            <a:off x="1700088" y="1505649"/>
            <a:ext cx="3945366" cy="3936118"/>
            <a:chOff x="6390909" y="3898855"/>
            <a:chExt cx="1511432" cy="1507890"/>
          </a:xfrm>
        </p:grpSpPr>
        <p:pic>
          <p:nvPicPr>
            <p:cNvPr id="204" name="图形 203">
              <a:extLst>
                <a:ext uri="{FF2B5EF4-FFF2-40B4-BE49-F238E27FC236}">
                  <a16:creationId xmlns:a16="http://schemas.microsoft.com/office/drawing/2014/main" id="{BB551C6D-DCDE-89CC-9728-B234B04BDD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0589" y="3906379"/>
              <a:ext cx="1474865" cy="1492260"/>
            </a:xfrm>
            <a:prstGeom prst="rect">
              <a:avLst/>
            </a:prstGeom>
          </p:spPr>
        </p:pic>
        <p:sp>
          <p:nvSpPr>
            <p:cNvPr id="205" name="矩形 204">
              <a:extLst>
                <a:ext uri="{FF2B5EF4-FFF2-40B4-BE49-F238E27FC236}">
                  <a16:creationId xmlns:a16="http://schemas.microsoft.com/office/drawing/2014/main" id="{42B03600-6CCB-1A73-E6F5-BBE365F996A9}"/>
                </a:ext>
              </a:extLst>
            </p:cNvPr>
            <p:cNvSpPr/>
            <p:nvPr/>
          </p:nvSpPr>
          <p:spPr>
            <a:xfrm>
              <a:off x="6390909" y="3898855"/>
              <a:ext cx="1511432" cy="1507890"/>
            </a:xfrm>
            <a:prstGeom prst="rect">
              <a:avLst/>
            </a:prstGeom>
            <a:noFill/>
            <a:ln w="136525">
              <a:solidFill>
                <a:schemeClr val="l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201" name="图形 25">
            <a:extLst>
              <a:ext uri="{FF2B5EF4-FFF2-40B4-BE49-F238E27FC236}">
                <a16:creationId xmlns:a16="http://schemas.microsoft.com/office/drawing/2014/main" id="{62212076-4D15-7541-0500-C2B41BABCB6E}"/>
              </a:ext>
            </a:extLst>
          </p:cNvPr>
          <p:cNvSpPr/>
          <p:nvPr/>
        </p:nvSpPr>
        <p:spPr>
          <a:xfrm rot="18900000">
            <a:off x="4244362" y="2000113"/>
            <a:ext cx="593986" cy="53236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bg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pic>
        <p:nvPicPr>
          <p:cNvPr id="198" name="图形 197">
            <a:extLst>
              <a:ext uri="{FF2B5EF4-FFF2-40B4-BE49-F238E27FC236}">
                <a16:creationId xmlns:a16="http://schemas.microsoft.com/office/drawing/2014/main" id="{C7C47A6C-3640-2D57-B1E1-5E511CEF63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9799" y="3689841"/>
            <a:ext cx="435054" cy="806604"/>
          </a:xfrm>
          <a:prstGeom prst="rect">
            <a:avLst/>
          </a:prstGeom>
        </p:spPr>
      </p:pic>
      <p:pic>
        <p:nvPicPr>
          <p:cNvPr id="199" name="图形 198">
            <a:extLst>
              <a:ext uri="{FF2B5EF4-FFF2-40B4-BE49-F238E27FC236}">
                <a16:creationId xmlns:a16="http://schemas.microsoft.com/office/drawing/2014/main" id="{AF70AD1D-92F0-17D2-A645-07C4D7F74A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02184">
            <a:off x="4637394" y="4448392"/>
            <a:ext cx="315576" cy="585090"/>
          </a:xfrm>
          <a:prstGeom prst="rect">
            <a:avLst/>
          </a:prstGeom>
        </p:spPr>
      </p:pic>
      <p:sp>
        <p:nvSpPr>
          <p:cNvPr id="209" name="文本框 208">
            <a:extLst>
              <a:ext uri="{FF2B5EF4-FFF2-40B4-BE49-F238E27FC236}">
                <a16:creationId xmlns:a16="http://schemas.microsoft.com/office/drawing/2014/main" id="{4DCCA031-562A-5D3E-734A-2DCD070747F3}"/>
              </a:ext>
            </a:extLst>
          </p:cNvPr>
          <p:cNvSpPr txBox="1"/>
          <p:nvPr/>
        </p:nvSpPr>
        <p:spPr>
          <a:xfrm>
            <a:off x="5748783" y="1661680"/>
            <a:ext cx="2677415" cy="2031325"/>
          </a:xfrm>
          <a:prstGeom prst="rect">
            <a:avLst/>
          </a:prstGeom>
          <a:noFill/>
        </p:spPr>
        <p:txBody>
          <a:bodyPr wrap="square" lIns="0" tIns="0" rIns="0" bIns="0" rtlCol="0">
            <a:noAutofit/>
          </a:bodyPr>
          <a:lstStyle/>
          <a:p>
            <a:pPr algn="ctr"/>
            <a:r>
              <a:rPr lang="en-US" altLang="zh-CN" sz="13200" dirty="0">
                <a:ln w="15875">
                  <a:solidFill>
                    <a:schemeClr val="bg1"/>
                  </a:solidFill>
                </a:ln>
                <a:noFill/>
                <a:latin typeface="Salvaje Display" panose="00000500000000000000" pitchFamily="50" charset="0"/>
                <a:ea typeface="MiSans Heavy" panose="00000A00000000000000" pitchFamily="2" charset="-122"/>
              </a:rPr>
              <a:t>0</a:t>
            </a:r>
            <a:r>
              <a:rPr lang="en-US" altLang="zh-CN" sz="13200" dirty="0">
                <a:ln w="15875">
                  <a:solidFill>
                    <a:schemeClr val="tx1"/>
                  </a:solidFill>
                </a:ln>
                <a:latin typeface="Salvaje Display" panose="00000500000000000000" pitchFamily="50" charset="0"/>
                <a:ea typeface="MiSans Heavy" panose="00000A00000000000000" pitchFamily="2" charset="-122"/>
              </a:rPr>
              <a:t>5</a:t>
            </a:r>
            <a:endParaRPr lang="zh-CN" altLang="en-US" sz="13200" dirty="0">
              <a:ln w="15875">
                <a:solidFill>
                  <a:schemeClr val="tx1"/>
                </a:solidFill>
              </a:ln>
              <a:latin typeface="Salvaje Display" panose="00000500000000000000" pitchFamily="50" charset="0"/>
              <a:ea typeface="MiSans Heavy" panose="00000A00000000000000" pitchFamily="2" charset="-122"/>
            </a:endParaRPr>
          </a:p>
        </p:txBody>
      </p:sp>
      <p:sp useBgFill="1">
        <p:nvSpPr>
          <p:cNvPr id="210" name="矩形 209">
            <a:extLst>
              <a:ext uri="{FF2B5EF4-FFF2-40B4-BE49-F238E27FC236}">
                <a16:creationId xmlns:a16="http://schemas.microsoft.com/office/drawing/2014/main" id="{AAF0E28B-0E55-E8DE-5D03-44EA79A6907F}"/>
              </a:ext>
            </a:extLst>
          </p:cNvPr>
          <p:cNvSpPr/>
          <p:nvPr/>
        </p:nvSpPr>
        <p:spPr>
          <a:xfrm>
            <a:off x="5793953" y="2578443"/>
            <a:ext cx="2703082" cy="4226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1200">
              <a:latin typeface="MiSans" panose="00000500000000000000" pitchFamily="2" charset="-122"/>
              <a:ea typeface="MiSans" panose="00000500000000000000" pitchFamily="2" charset="-122"/>
              <a:sym typeface="MiSans" panose="00000500000000000000" pitchFamily="2" charset="-122"/>
            </a:endParaRPr>
          </a:p>
        </p:txBody>
      </p:sp>
      <p:sp>
        <p:nvSpPr>
          <p:cNvPr id="211" name="文本框 210">
            <a:extLst>
              <a:ext uri="{FF2B5EF4-FFF2-40B4-BE49-F238E27FC236}">
                <a16:creationId xmlns:a16="http://schemas.microsoft.com/office/drawing/2014/main" id="{DC5ADB0D-ECA1-231E-9737-21AE0B604F38}"/>
              </a:ext>
            </a:extLst>
          </p:cNvPr>
          <p:cNvSpPr txBox="1"/>
          <p:nvPr/>
        </p:nvSpPr>
        <p:spPr>
          <a:xfrm>
            <a:off x="5902780" y="2654389"/>
            <a:ext cx="2276019" cy="246221"/>
          </a:xfrm>
          <a:prstGeom prst="rect">
            <a:avLst/>
          </a:prstGeom>
          <a:noFill/>
        </p:spPr>
        <p:txBody>
          <a:bodyPr wrap="square" lIns="0" tIns="0" rIns="0" bIns="0" rtlCol="0">
            <a:noAutofit/>
          </a:bodyPr>
          <a:lstStyle/>
          <a:p>
            <a:pPr algn="dist"/>
            <a:r>
              <a:rPr lang="en-US" altLang="zh-CN" sz="1600" dirty="0">
                <a:solidFill>
                  <a:schemeClr val="bg1"/>
                </a:solidFill>
                <a:latin typeface="MiSans Heavy" panose="00000A00000000000000" pitchFamily="2" charset="-122"/>
                <a:ea typeface="MiSans Heavy" panose="00000A00000000000000" pitchFamily="2" charset="-122"/>
              </a:rPr>
              <a:t>PART FIVE</a:t>
            </a:r>
            <a:endParaRPr lang="zh-CN" altLang="en-US" sz="1600" dirty="0">
              <a:solidFill>
                <a:schemeClr val="bg1"/>
              </a:solidFill>
              <a:latin typeface="MiSans Heavy" panose="00000A00000000000000" pitchFamily="2" charset="-122"/>
              <a:ea typeface="MiSans Heavy" panose="00000A00000000000000" pitchFamily="2" charset="-122"/>
            </a:endParaRPr>
          </a:p>
        </p:txBody>
      </p:sp>
      <p:sp>
        <p:nvSpPr>
          <p:cNvPr id="212" name="文本框 211">
            <a:extLst>
              <a:ext uri="{FF2B5EF4-FFF2-40B4-BE49-F238E27FC236}">
                <a16:creationId xmlns:a16="http://schemas.microsoft.com/office/drawing/2014/main" id="{922F083E-461A-4534-10AB-5B6512B8E307}"/>
              </a:ext>
            </a:extLst>
          </p:cNvPr>
          <p:cNvSpPr txBox="1"/>
          <p:nvPr/>
        </p:nvSpPr>
        <p:spPr>
          <a:xfrm>
            <a:off x="5847122" y="3879430"/>
            <a:ext cx="4185761" cy="840230"/>
          </a:xfrm>
          <a:prstGeom prst="rect">
            <a:avLst/>
          </a:prstGeom>
          <a:noFill/>
        </p:spPr>
        <p:txBody>
          <a:bodyPr wrap="none" rtlCol="0">
            <a:noAutofit/>
          </a:bodyPr>
          <a:lstStyle>
            <a:defPPr>
              <a:defRPr lang="zh-CN"/>
            </a:defPPr>
            <a:lvl1pPr algn="r">
              <a:lnSpc>
                <a:spcPct val="90000"/>
              </a:lnSpc>
              <a:defRPr sz="8000" b="1" i="1">
                <a:solidFill>
                  <a:srgbClr val="E8CCFF"/>
                </a:solidFill>
                <a:effectLst>
                  <a:outerShdw blurRad="38100" dist="38100" dir="2700000" algn="tl">
                    <a:srgbClr val="000000">
                      <a:alpha val="42000"/>
                    </a:srgbClr>
                  </a:outerShdw>
                </a:effectLst>
                <a:latin typeface="MLiPRC-Bold" panose="00000500000000000000" pitchFamily="50" charset="-122"/>
                <a:ea typeface="MLiPRC-Bold" panose="00000500000000000000" pitchFamily="50" charset="-122"/>
              </a:defRPr>
            </a:lvl1pPr>
          </a:lstStyle>
          <a:p>
            <a:pPr algn="l"/>
            <a:r>
              <a:rPr lang="zh-CN" altLang="en-US" sz="5400" b="0" i="0" dirty="0">
                <a:solidFill>
                  <a:schemeClr val="tx1"/>
                </a:solidFill>
                <a:effectLst/>
                <a:latin typeface="字制区喜脉体" panose="02000603000000000000" pitchFamily="2" charset="-122"/>
                <a:ea typeface="字制区喜脉体" panose="02000603000000000000" pitchFamily="2" charset="-122"/>
                <a:cs typeface="千图厚黑体" panose="00000500000000000000" pitchFamily="2" charset="-122"/>
              </a:rPr>
              <a:t>公司发展</a:t>
            </a:r>
            <a:r>
              <a:rPr lang="zh-CN" altLang="en-US" sz="5400" b="0" i="0" dirty="0">
                <a:ln>
                  <a:solidFill>
                    <a:schemeClr val="accent1"/>
                  </a:solidFill>
                </a:ln>
                <a:noFill/>
                <a:effectLst/>
                <a:latin typeface="字制区喜脉体" panose="02000603000000000000" pitchFamily="2" charset="-122"/>
                <a:ea typeface="字制区喜脉体" panose="02000603000000000000" pitchFamily="2" charset="-122"/>
                <a:cs typeface="千图厚黑体" panose="00000500000000000000" pitchFamily="2" charset="-122"/>
              </a:rPr>
              <a:t>规划</a:t>
            </a:r>
          </a:p>
        </p:txBody>
      </p:sp>
      <p:sp>
        <p:nvSpPr>
          <p:cNvPr id="213" name="文本框 212">
            <a:extLst>
              <a:ext uri="{FF2B5EF4-FFF2-40B4-BE49-F238E27FC236}">
                <a16:creationId xmlns:a16="http://schemas.microsoft.com/office/drawing/2014/main" id="{91F175AB-6FD0-922F-CCE1-6876829D29E2}"/>
              </a:ext>
            </a:extLst>
          </p:cNvPr>
          <p:cNvSpPr txBox="1"/>
          <p:nvPr/>
        </p:nvSpPr>
        <p:spPr>
          <a:xfrm>
            <a:off x="5871536" y="4682259"/>
            <a:ext cx="3501304" cy="307777"/>
          </a:xfrm>
          <a:prstGeom prst="rect">
            <a:avLst/>
          </a:prstGeom>
          <a:noFill/>
        </p:spPr>
        <p:txBody>
          <a:bodyPr wrap="square" rtlCol="0">
            <a:noAutofit/>
          </a:bodyPr>
          <a:lstStyle/>
          <a:p>
            <a:pPr algn="dist"/>
            <a:r>
              <a:rPr lang="en-US" altLang="zh-CN" sz="1400" dirty="0">
                <a:latin typeface="MiSans ExtraLight" panose="00000300000000000000" pitchFamily="2" charset="-122"/>
                <a:ea typeface="MiSans ExtraLight" panose="00000300000000000000" pitchFamily="2" charset="-122"/>
              </a:rPr>
              <a:t>COMPANY DEVELOPMENT PROGRAM</a:t>
            </a:r>
            <a:endParaRPr lang="zh-CN" altLang="en-US" sz="1400" dirty="0">
              <a:latin typeface="MiSans ExtraLight" panose="00000300000000000000" pitchFamily="2" charset="-122"/>
              <a:ea typeface="MiSans ExtraLight" panose="00000300000000000000" pitchFamily="2" charset="-122"/>
            </a:endParaRPr>
          </a:p>
        </p:txBody>
      </p:sp>
      <p:pic>
        <p:nvPicPr>
          <p:cNvPr id="122" name="图片 121">
            <a:extLst>
              <a:ext uri="{FF2B5EF4-FFF2-40B4-BE49-F238E27FC236}">
                <a16:creationId xmlns:a16="http://schemas.microsoft.com/office/drawing/2014/main" id="{638B2914-A340-F452-EEE5-BDED5D28DE28}"/>
              </a:ext>
            </a:extLst>
          </p:cNvPr>
          <p:cNvPicPr>
            <a:picLocks noChangeAspect="1"/>
          </p:cNvPicPr>
          <p:nvPr/>
        </p:nvPicPr>
        <p:blipFill>
          <a:blip r:embed="rId8"/>
          <a:stretch>
            <a:fillRect/>
          </a:stretch>
        </p:blipFill>
        <p:spPr>
          <a:xfrm flipV="1">
            <a:off x="9917444" y="580911"/>
            <a:ext cx="573074" cy="2311628"/>
          </a:xfrm>
          <a:prstGeom prst="rect">
            <a:avLst/>
          </a:prstGeom>
        </p:spPr>
      </p:pic>
      <p:sp>
        <p:nvSpPr>
          <p:cNvPr id="24" name="矩形 23">
            <a:extLst>
              <a:ext uri="{FF2B5EF4-FFF2-40B4-BE49-F238E27FC236}">
                <a16:creationId xmlns:a16="http://schemas.microsoft.com/office/drawing/2014/main" id="{980BDAD9-0740-6E52-7C92-44345E6C9E97}"/>
              </a:ext>
            </a:extLst>
          </p:cNvPr>
          <p:cNvSpPr/>
          <p:nvPr/>
        </p:nvSpPr>
        <p:spPr>
          <a:xfrm>
            <a:off x="1135850" y="999524"/>
            <a:ext cx="9741927" cy="4868821"/>
          </a:xfrm>
          <a:prstGeom prst="rect">
            <a:avLst/>
          </a:prstGeom>
          <a:noFill/>
          <a:ln w="3175" cap="flat" cmpd="sng" algn="ctr">
            <a:solidFill>
              <a:schemeClr val="l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0603864" y="1687314"/>
            <a:ext cx="306816" cy="244570"/>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6" name="直接连接符 35">
            <a:extLst>
              <a:ext uri="{FF2B5EF4-FFF2-40B4-BE49-F238E27FC236}">
                <a16:creationId xmlns:a16="http://schemas.microsoft.com/office/drawing/2014/main" id="{4A9859B0-8857-6B9D-BEF1-5588AA4321A1}"/>
              </a:ext>
            </a:extLst>
          </p:cNvPr>
          <p:cNvCxnSpPr>
            <a:cxnSpLocks/>
          </p:cNvCxnSpPr>
          <p:nvPr/>
        </p:nvCxnSpPr>
        <p:spPr>
          <a:xfrm flipH="1">
            <a:off x="9893226" y="1009541"/>
            <a:ext cx="1" cy="4860386"/>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50" name="图形 25">
            <a:extLst>
              <a:ext uri="{FF2B5EF4-FFF2-40B4-BE49-F238E27FC236}">
                <a16:creationId xmlns:a16="http://schemas.microsoft.com/office/drawing/2014/main" id="{6DCC8E1A-5B0F-C305-AEE2-1FCA49A1DDE0}"/>
              </a:ext>
            </a:extLst>
          </p:cNvPr>
          <p:cNvSpPr/>
          <p:nvPr/>
        </p:nvSpPr>
        <p:spPr>
          <a:xfrm>
            <a:off x="9642289" y="4790277"/>
            <a:ext cx="501103" cy="544997"/>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1" name="任意多边形: 形状 70">
            <a:extLst>
              <a:ext uri="{FF2B5EF4-FFF2-40B4-BE49-F238E27FC236}">
                <a16:creationId xmlns:a16="http://schemas.microsoft.com/office/drawing/2014/main" id="{EC86E8DF-9C8C-48FC-BFDC-BDA8F98FAB12}"/>
              </a:ext>
            </a:extLst>
          </p:cNvPr>
          <p:cNvSpPr/>
          <p:nvPr/>
        </p:nvSpPr>
        <p:spPr>
          <a:xfrm>
            <a:off x="9734738" y="1003189"/>
            <a:ext cx="316976" cy="172773"/>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9" name="任意多边形: 形状 78">
            <a:extLst>
              <a:ext uri="{FF2B5EF4-FFF2-40B4-BE49-F238E27FC236}">
                <a16:creationId xmlns:a16="http://schemas.microsoft.com/office/drawing/2014/main" id="{798C49D6-B7AF-AFAD-8390-B530D6778099}"/>
              </a:ext>
            </a:extLst>
          </p:cNvPr>
          <p:cNvSpPr/>
          <p:nvPr/>
        </p:nvSpPr>
        <p:spPr>
          <a:xfrm flipV="1">
            <a:off x="9734738" y="5689220"/>
            <a:ext cx="316976" cy="172773"/>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5F317B02-1815-A0B2-C053-B424FC722831}"/>
              </a:ext>
            </a:extLst>
          </p:cNvPr>
          <p:cNvSpPr/>
          <p:nvPr/>
        </p:nvSpPr>
        <p:spPr>
          <a:xfrm>
            <a:off x="9888954" y="1003189"/>
            <a:ext cx="990225" cy="4060820"/>
          </a:xfrm>
          <a:custGeom>
            <a:avLst/>
            <a:gdLst>
              <a:gd name="connsiteX0" fmla="*/ 488814 w 986858"/>
              <a:gd name="connsiteY0" fmla="*/ 195132 h 4082346"/>
              <a:gd name="connsiteX1" fmla="*/ 164969 w 986858"/>
              <a:gd name="connsiteY1" fmla="*/ 365964 h 4082346"/>
              <a:gd name="connsiteX2" fmla="*/ 164969 w 986858"/>
              <a:gd name="connsiteY2" fmla="*/ 1806103 h 4082346"/>
              <a:gd name="connsiteX3" fmla="*/ 821888 w 986858"/>
              <a:gd name="connsiteY3" fmla="*/ 1806103 h 4082346"/>
              <a:gd name="connsiteX4" fmla="*/ 821888 w 986858"/>
              <a:gd name="connsiteY4" fmla="*/ 365964 h 4082346"/>
              <a:gd name="connsiteX5" fmla="*/ 0 w 986858"/>
              <a:gd name="connsiteY5" fmla="*/ 0 h 4082346"/>
              <a:gd name="connsiteX6" fmla="*/ 986858 w 986858"/>
              <a:gd name="connsiteY6" fmla="*/ 0 h 4082346"/>
              <a:gd name="connsiteX7" fmla="*/ 986858 w 986858"/>
              <a:gd name="connsiteY7" fmla="*/ 4082346 h 4082346"/>
              <a:gd name="connsiteX8" fmla="*/ 0 w 986858"/>
              <a:gd name="connsiteY8" fmla="*/ 4082346 h 408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858" h="4082346">
                <a:moveTo>
                  <a:pt x="488814" y="195132"/>
                </a:moveTo>
                <a:lnTo>
                  <a:pt x="164969" y="365964"/>
                </a:lnTo>
                <a:lnTo>
                  <a:pt x="164969" y="1806103"/>
                </a:lnTo>
                <a:lnTo>
                  <a:pt x="821888" y="1806103"/>
                </a:lnTo>
                <a:lnTo>
                  <a:pt x="821888" y="365964"/>
                </a:lnTo>
                <a:close/>
                <a:moveTo>
                  <a:pt x="0" y="0"/>
                </a:moveTo>
                <a:lnTo>
                  <a:pt x="986858" y="0"/>
                </a:lnTo>
                <a:lnTo>
                  <a:pt x="986858" y="4082346"/>
                </a:lnTo>
                <a:lnTo>
                  <a:pt x="0" y="4082346"/>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121" name="图形 120">
            <a:extLst>
              <a:ext uri="{FF2B5EF4-FFF2-40B4-BE49-F238E27FC236}">
                <a16:creationId xmlns:a16="http://schemas.microsoft.com/office/drawing/2014/main" id="{6398DBF7-7E43-673D-E288-819B838868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64941" y="5252150"/>
            <a:ext cx="346930" cy="348186"/>
          </a:xfrm>
          <a:prstGeom prst="rect">
            <a:avLst/>
          </a:prstGeom>
        </p:spPr>
      </p:pic>
      <p:sp>
        <p:nvSpPr>
          <p:cNvPr id="137" name="平行四边形 136">
            <a:extLst>
              <a:ext uri="{FF2B5EF4-FFF2-40B4-BE49-F238E27FC236}">
                <a16:creationId xmlns:a16="http://schemas.microsoft.com/office/drawing/2014/main" id="{0CD39499-A206-9D7A-9A13-BE383D14015E}"/>
              </a:ext>
            </a:extLst>
          </p:cNvPr>
          <p:cNvSpPr/>
          <p:nvPr/>
        </p:nvSpPr>
        <p:spPr>
          <a:xfrm rot="5400000">
            <a:off x="10044197" y="2136503"/>
            <a:ext cx="949804" cy="24500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矩形: 圆角 139">
            <a:extLst>
              <a:ext uri="{FF2B5EF4-FFF2-40B4-BE49-F238E27FC236}">
                <a16:creationId xmlns:a16="http://schemas.microsoft.com/office/drawing/2014/main" id="{68FC0D5D-FCEC-9CFA-5B47-11D71EF5C7B8}"/>
              </a:ext>
            </a:extLst>
          </p:cNvPr>
          <p:cNvSpPr/>
          <p:nvPr/>
        </p:nvSpPr>
        <p:spPr>
          <a:xfrm rot="10800000">
            <a:off x="10293061" y="5684213"/>
            <a:ext cx="425239" cy="3918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矩形: 圆角 140">
            <a:extLst>
              <a:ext uri="{FF2B5EF4-FFF2-40B4-BE49-F238E27FC236}">
                <a16:creationId xmlns:a16="http://schemas.microsoft.com/office/drawing/2014/main" id="{B6D0A482-3324-4525-7E2C-BE510C1B3B0F}"/>
              </a:ext>
            </a:extLst>
          </p:cNvPr>
          <p:cNvSpPr/>
          <p:nvPr/>
        </p:nvSpPr>
        <p:spPr>
          <a:xfrm rot="10800000">
            <a:off x="10115130" y="5745052"/>
            <a:ext cx="603170" cy="39186"/>
          </a:xfrm>
          <a:prstGeom prst="roundRect">
            <a:avLst>
              <a:gd name="adj" fmla="val 50000"/>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矩形 141">
            <a:extLst>
              <a:ext uri="{FF2B5EF4-FFF2-40B4-BE49-F238E27FC236}">
                <a16:creationId xmlns:a16="http://schemas.microsoft.com/office/drawing/2014/main" id="{864460E0-0622-8C1E-E51D-5EF567F99151}"/>
              </a:ext>
            </a:extLst>
          </p:cNvPr>
          <p:cNvSpPr/>
          <p:nvPr/>
        </p:nvSpPr>
        <p:spPr>
          <a:xfrm>
            <a:off x="10606931" y="5198180"/>
            <a:ext cx="100026" cy="10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矩形 142">
            <a:extLst>
              <a:ext uri="{FF2B5EF4-FFF2-40B4-BE49-F238E27FC236}">
                <a16:creationId xmlns:a16="http://schemas.microsoft.com/office/drawing/2014/main" id="{7AE3D9A9-CB7A-86FA-6267-48CA3A4728FC}"/>
              </a:ext>
            </a:extLst>
          </p:cNvPr>
          <p:cNvSpPr/>
          <p:nvPr/>
        </p:nvSpPr>
        <p:spPr>
          <a:xfrm>
            <a:off x="10504302" y="5198180"/>
            <a:ext cx="100026" cy="100026"/>
          </a:xfrm>
          <a:prstGeom prst="rect">
            <a:avLst/>
          </a:prstGeom>
          <a:pattFill prst="dk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文本框 143">
            <a:extLst>
              <a:ext uri="{FF2B5EF4-FFF2-40B4-BE49-F238E27FC236}">
                <a16:creationId xmlns:a16="http://schemas.microsoft.com/office/drawing/2014/main" id="{2986DC50-8179-4B80-EF2F-B88D30276556}"/>
              </a:ext>
            </a:extLst>
          </p:cNvPr>
          <p:cNvSpPr txBox="1"/>
          <p:nvPr/>
        </p:nvSpPr>
        <p:spPr>
          <a:xfrm>
            <a:off x="10343285" y="5335107"/>
            <a:ext cx="445626" cy="323165"/>
          </a:xfrm>
          <a:prstGeom prst="rect">
            <a:avLst/>
          </a:prstGeom>
          <a:noFill/>
        </p:spPr>
        <p:txBody>
          <a:bodyPr wrap="square" rtlCol="0">
            <a:noAutofit/>
          </a:bodyPr>
          <a:lstStyle/>
          <a:p>
            <a:pPr algn="r"/>
            <a:r>
              <a:rPr lang="en-US" altLang="zh-CN" sz="500" dirty="0">
                <a:latin typeface="MiSans Medium" panose="00000600000000000000" pitchFamily="2" charset="-122"/>
                <a:ea typeface="MiSans Medium" panose="00000600000000000000" pitchFamily="2" charset="-122"/>
                <a:sym typeface="MiSans Medium" panose="00000600000000000000" pitchFamily="2" charset="-122"/>
              </a:rPr>
              <a:t>INTRO </a:t>
            </a:r>
          </a:p>
          <a:p>
            <a:pPr algn="r"/>
            <a:r>
              <a:rPr lang="en-US" altLang="zh-CN" sz="500" dirty="0">
                <a:latin typeface="MiSans Medium" panose="00000600000000000000" pitchFamily="2" charset="-122"/>
                <a:ea typeface="MiSans Medium" panose="00000600000000000000" pitchFamily="2" charset="-122"/>
                <a:sym typeface="MiSans Medium" panose="00000600000000000000" pitchFamily="2" charset="-122"/>
              </a:rPr>
              <a:t>FASHION</a:t>
            </a:r>
          </a:p>
          <a:p>
            <a:pPr algn="r"/>
            <a:r>
              <a:rPr lang="en-US" altLang="zh-CN" sz="500" dirty="0">
                <a:latin typeface="MiSans Medium" panose="00000600000000000000" pitchFamily="2" charset="-122"/>
                <a:ea typeface="MiSans Medium" panose="00000600000000000000" pitchFamily="2" charset="-122"/>
                <a:sym typeface="MiSans Medium" panose="00000600000000000000" pitchFamily="2" charset="-122"/>
              </a:rPr>
              <a:t>ACID</a:t>
            </a:r>
            <a:endParaRPr lang="zh-CN" altLang="en-US" sz="500" dirty="0">
              <a:latin typeface="MiSans Medium" panose="00000600000000000000" pitchFamily="2" charset="-122"/>
              <a:ea typeface="MiSans Medium" panose="00000600000000000000" pitchFamily="2" charset="-122"/>
              <a:sym typeface="MiSans Medium" panose="00000600000000000000" pitchFamily="2" charset="-122"/>
            </a:endParaRPr>
          </a:p>
        </p:txBody>
      </p:sp>
      <p:sp>
        <p:nvSpPr>
          <p:cNvPr id="146" name="矩形 145">
            <a:extLst>
              <a:ext uri="{FF2B5EF4-FFF2-40B4-BE49-F238E27FC236}">
                <a16:creationId xmlns:a16="http://schemas.microsoft.com/office/drawing/2014/main" id="{8F301B1F-C067-A69E-ED0F-29E18EB36DAA}"/>
              </a:ext>
            </a:extLst>
          </p:cNvPr>
          <p:cNvSpPr/>
          <p:nvPr/>
        </p:nvSpPr>
        <p:spPr>
          <a:xfrm>
            <a:off x="10029677" y="4662823"/>
            <a:ext cx="700970" cy="2594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文本框 146">
            <a:extLst>
              <a:ext uri="{FF2B5EF4-FFF2-40B4-BE49-F238E27FC236}">
                <a16:creationId xmlns:a16="http://schemas.microsoft.com/office/drawing/2014/main" id="{8944AB3D-47B0-39C6-6A44-61BC99869D5A}"/>
              </a:ext>
            </a:extLst>
          </p:cNvPr>
          <p:cNvSpPr txBox="1"/>
          <p:nvPr/>
        </p:nvSpPr>
        <p:spPr>
          <a:xfrm>
            <a:off x="9946557" y="4600099"/>
            <a:ext cx="869149" cy="400110"/>
          </a:xfrm>
          <a:prstGeom prst="rect">
            <a:avLst/>
          </a:prstGeom>
          <a:noFill/>
        </p:spPr>
        <p:txBody>
          <a:bodyPr wrap="square" rtlCol="0">
            <a:noAutofit/>
          </a:bodyPr>
          <a:lstStyle/>
          <a:p>
            <a:pPr algn="ctr"/>
            <a:r>
              <a:rPr lang="en-US" altLang="zh-CN" sz="2000" dirty="0">
                <a:latin typeface="MiSans Heavy" panose="00000A00000000000000" pitchFamily="2" charset="-122"/>
                <a:ea typeface="MiSans Heavy" panose="00000A00000000000000" pitchFamily="2" charset="-122"/>
              </a:rPr>
              <a:t>2046</a:t>
            </a:r>
            <a:endParaRPr lang="zh-CN" altLang="en-US" sz="2000" dirty="0">
              <a:latin typeface="MiSans Heavy" panose="00000A00000000000000" pitchFamily="2" charset="-122"/>
              <a:ea typeface="MiSans Heavy" panose="00000A00000000000000" pitchFamily="2" charset="-122"/>
            </a:endParaRPr>
          </a:p>
        </p:txBody>
      </p:sp>
      <p:sp>
        <p:nvSpPr>
          <p:cNvPr id="123" name="矩形 122">
            <a:extLst>
              <a:ext uri="{FF2B5EF4-FFF2-40B4-BE49-F238E27FC236}">
                <a16:creationId xmlns:a16="http://schemas.microsoft.com/office/drawing/2014/main" id="{E30BA3F2-0C58-EB15-65F5-2D2D3B8D2C75}"/>
              </a:ext>
            </a:extLst>
          </p:cNvPr>
          <p:cNvSpPr/>
          <p:nvPr/>
        </p:nvSpPr>
        <p:spPr>
          <a:xfrm>
            <a:off x="10076809" y="2893944"/>
            <a:ext cx="629301" cy="609179"/>
          </a:xfrm>
          <a:prstGeom prst="rect">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148" name="图形 147">
            <a:extLst>
              <a:ext uri="{FF2B5EF4-FFF2-40B4-BE49-F238E27FC236}">
                <a16:creationId xmlns:a16="http://schemas.microsoft.com/office/drawing/2014/main" id="{BFFB4C00-8BAB-2D9C-1001-A2DFAAF616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16051" y="2924587"/>
            <a:ext cx="554462" cy="546062"/>
          </a:xfrm>
          <a:prstGeom prst="rect">
            <a:avLst/>
          </a:prstGeom>
        </p:spPr>
      </p:pic>
      <p:sp>
        <p:nvSpPr>
          <p:cNvPr id="149" name="文本框 148">
            <a:extLst>
              <a:ext uri="{FF2B5EF4-FFF2-40B4-BE49-F238E27FC236}">
                <a16:creationId xmlns:a16="http://schemas.microsoft.com/office/drawing/2014/main" id="{B5CC79A0-95F9-23C3-CBCA-F51F08ECA8B8}"/>
              </a:ext>
            </a:extLst>
          </p:cNvPr>
          <p:cNvSpPr txBox="1"/>
          <p:nvPr/>
        </p:nvSpPr>
        <p:spPr>
          <a:xfrm>
            <a:off x="9977530" y="3563099"/>
            <a:ext cx="1166052" cy="461665"/>
          </a:xfrm>
          <a:prstGeom prst="rect">
            <a:avLst/>
          </a:prstGeom>
          <a:noFill/>
        </p:spPr>
        <p:txBody>
          <a:bodyPr wrap="square" rtlCol="0">
            <a:noAutofit/>
          </a:bodyPr>
          <a:lstStyle/>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INTRO </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FASHION</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ACID T</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GRAPHIC NO.</a:t>
            </a:r>
            <a:endParaRPr lang="zh-CN" altLang="en-US"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endParaRPr>
          </a:p>
        </p:txBody>
      </p:sp>
      <p:sp>
        <p:nvSpPr>
          <p:cNvPr id="254" name="文本框 253">
            <a:extLst>
              <a:ext uri="{FF2B5EF4-FFF2-40B4-BE49-F238E27FC236}">
                <a16:creationId xmlns:a16="http://schemas.microsoft.com/office/drawing/2014/main" id="{7CB3BAEA-383E-8231-2EC0-D370A451C9C2}"/>
              </a:ext>
            </a:extLst>
          </p:cNvPr>
          <p:cNvSpPr txBox="1"/>
          <p:nvPr/>
        </p:nvSpPr>
        <p:spPr>
          <a:xfrm rot="7610652">
            <a:off x="10059180" y="-1371807"/>
            <a:ext cx="2850304" cy="2789026"/>
          </a:xfrm>
          <a:prstGeom prst="rect">
            <a:avLst/>
          </a:prstGeom>
          <a:noFill/>
        </p:spPr>
        <p:txBody>
          <a:bodyPr wrap="square" rtlCol="0">
            <a:prstTxWarp prst="textCircle">
              <a:avLst>
                <a:gd name="adj" fmla="val 11878797"/>
              </a:avLst>
            </a:prstTxWarp>
            <a:noAutofit/>
          </a:bodyPr>
          <a:lstStyle/>
          <a:p>
            <a:r>
              <a:rPr lang="en-US" altLang="zh-CN" sz="4400" dirty="0">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rPr>
              <a:t>SELF –INTRODUTIONSELF-INTRODUCTION SELF-INTRODUCTION</a:t>
            </a:r>
            <a:endParaRPr lang="zh-CN" altLang="en-US" sz="4400" dirty="0">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endParaRPr>
          </a:p>
        </p:txBody>
      </p:sp>
      <p:pic>
        <p:nvPicPr>
          <p:cNvPr id="82" name="图片 81">
            <a:extLst>
              <a:ext uri="{FF2B5EF4-FFF2-40B4-BE49-F238E27FC236}">
                <a16:creationId xmlns:a16="http://schemas.microsoft.com/office/drawing/2014/main" id="{DAB52422-161E-9859-1EAE-AF3B61BA6974}"/>
              </a:ext>
            </a:extLst>
          </p:cNvPr>
          <p:cNvPicPr>
            <a:picLocks noChangeAspect="1"/>
          </p:cNvPicPr>
          <p:nvPr/>
        </p:nvPicPr>
        <p:blipFill>
          <a:blip r:embed="rId13"/>
          <a:stretch>
            <a:fillRect/>
          </a:stretch>
        </p:blipFill>
        <p:spPr>
          <a:xfrm>
            <a:off x="966055" y="725878"/>
            <a:ext cx="5310076" cy="4846740"/>
          </a:xfrm>
          <a:prstGeom prst="rect">
            <a:avLst/>
          </a:prstGeom>
          <a:effectLst>
            <a:outerShdw blurRad="139700" dist="38100" dir="8100000" sx="104000" sy="104000" algn="tr" rotWithShape="0">
              <a:prstClr val="black">
                <a:alpha val="40000"/>
              </a:prstClr>
            </a:outerShdw>
          </a:effectLst>
        </p:spPr>
      </p:pic>
      <p:sp>
        <p:nvSpPr>
          <p:cNvPr id="83" name="文本框 82">
            <a:extLst>
              <a:ext uri="{FF2B5EF4-FFF2-40B4-BE49-F238E27FC236}">
                <a16:creationId xmlns:a16="http://schemas.microsoft.com/office/drawing/2014/main" id="{04EB2D19-4729-2F76-E767-0DB006AAD74E}"/>
              </a:ext>
            </a:extLst>
          </p:cNvPr>
          <p:cNvSpPr txBox="1"/>
          <p:nvPr/>
        </p:nvSpPr>
        <p:spPr>
          <a:xfrm rot="900000">
            <a:off x="1440263" y="2696117"/>
            <a:ext cx="4379862" cy="1775128"/>
          </a:xfrm>
          <a:prstGeom prst="rect">
            <a:avLst/>
          </a:prstGeom>
          <a:noFill/>
        </p:spPr>
        <p:txBody>
          <a:bodyPr wrap="square" rtlCol="0">
            <a:prstTxWarp prst="textRingInside">
              <a:avLst>
                <a:gd name="adj" fmla="val 61214"/>
              </a:avLst>
            </a:prstTxWarp>
            <a:noAutofit/>
          </a:bodyPr>
          <a:lstStyle/>
          <a:p>
            <a:r>
              <a:rPr lang="en-US" altLang="zh-CN" sz="600" dirty="0">
                <a:latin typeface="MiSans Heavy" panose="00000A00000000000000" pitchFamily="2" charset="-122"/>
                <a:ea typeface="MiSans Heavy" panose="00000A00000000000000" pitchFamily="2" charset="-122"/>
              </a:rPr>
              <a:t>COMPANY DEVELOPMENT PROGRAM</a:t>
            </a:r>
          </a:p>
        </p:txBody>
      </p:sp>
      <p:pic>
        <p:nvPicPr>
          <p:cNvPr id="84" name="图片 83">
            <a:extLst>
              <a:ext uri="{FF2B5EF4-FFF2-40B4-BE49-F238E27FC236}">
                <a16:creationId xmlns:a16="http://schemas.microsoft.com/office/drawing/2014/main" id="{C96921D5-683C-0192-2407-4BA4863E6342}"/>
              </a:ext>
            </a:extLst>
          </p:cNvPr>
          <p:cNvPicPr>
            <a:picLocks noChangeAspect="1"/>
          </p:cNvPicPr>
          <p:nvPr/>
        </p:nvPicPr>
        <p:blipFill rotWithShape="1">
          <a:blip r:embed="rId13"/>
          <a:srcRect b="41546"/>
          <a:stretch/>
        </p:blipFill>
        <p:spPr>
          <a:xfrm>
            <a:off x="975156" y="725878"/>
            <a:ext cx="5310076" cy="2833112"/>
          </a:xfrm>
          <a:prstGeom prst="rect">
            <a:avLst/>
          </a:prstGeom>
        </p:spPr>
      </p:pic>
      <p:pic>
        <p:nvPicPr>
          <p:cNvPr id="85" name="图片 84">
            <a:extLst>
              <a:ext uri="{FF2B5EF4-FFF2-40B4-BE49-F238E27FC236}">
                <a16:creationId xmlns:a16="http://schemas.microsoft.com/office/drawing/2014/main" id="{A1341BF2-F855-D1AA-1C46-1C77EE1BBAE6}"/>
              </a:ext>
            </a:extLst>
          </p:cNvPr>
          <p:cNvPicPr>
            <a:picLocks noChangeAspect="1"/>
          </p:cNvPicPr>
          <p:nvPr/>
        </p:nvPicPr>
        <p:blipFill rotWithShape="1">
          <a:blip r:embed="rId13"/>
          <a:srcRect l="55544" t="1" b="34966"/>
          <a:stretch/>
        </p:blipFill>
        <p:spPr>
          <a:xfrm>
            <a:off x="3924606" y="725878"/>
            <a:ext cx="2360625" cy="3151970"/>
          </a:xfrm>
          <a:prstGeom prst="rect">
            <a:avLst/>
          </a:prstGeom>
        </p:spPr>
      </p:pic>
      <p:sp>
        <p:nvSpPr>
          <p:cNvPr id="62" name="文本框 61">
            <a:extLst>
              <a:ext uri="{FF2B5EF4-FFF2-40B4-BE49-F238E27FC236}">
                <a16:creationId xmlns:a16="http://schemas.microsoft.com/office/drawing/2014/main" id="{A817F39D-E734-AA0A-EAC4-5A8C8C67B7C1}"/>
              </a:ext>
            </a:extLst>
          </p:cNvPr>
          <p:cNvSpPr txBox="1"/>
          <p:nvPr/>
        </p:nvSpPr>
        <p:spPr>
          <a:xfrm>
            <a:off x="-2387202" y="6361040"/>
            <a:ext cx="14535732" cy="1452385"/>
          </a:xfrm>
          <a:prstGeom prst="rect">
            <a:avLst/>
          </a:prstGeom>
          <a:noFill/>
        </p:spPr>
        <p:txBody>
          <a:bodyPr wrap="square" rtlCol="0">
            <a:noAutofit/>
          </a:bodyPr>
          <a:lstStyle/>
          <a:p>
            <a:pPr algn="r">
              <a:lnSpc>
                <a:spcPct val="70000"/>
              </a:lnSpc>
            </a:pPr>
            <a:r>
              <a:rPr lang="en-US" altLang="zh-CN" sz="12000" dirty="0">
                <a:ln>
                  <a:solidFill>
                    <a:schemeClr val="bg1">
                      <a:alpha val="30000"/>
                    </a:schemeClr>
                  </a:solidFill>
                </a:ln>
                <a:solidFill>
                  <a:schemeClr val="dk1">
                    <a:alpha val="40000"/>
                  </a:schemeClr>
                </a:solidFill>
                <a:latin typeface="Salvaje Display" panose="00000500000000000000" pitchFamily="50" charset="0"/>
                <a:ea typeface="MiSans Heavy" panose="00000A00000000000000" pitchFamily="2" charset="-122"/>
              </a:rPr>
              <a:t>A</a:t>
            </a:r>
            <a:r>
              <a:rPr lang="en-US" altLang="zh-CN" sz="12000" dirty="0">
                <a:ln>
                  <a:solidFill>
                    <a:schemeClr val="bg1">
                      <a:alpha val="30000"/>
                    </a:schemeClr>
                  </a:solidFill>
                </a:ln>
                <a:noFill/>
                <a:latin typeface="Salvaje Display" panose="00000500000000000000" pitchFamily="50" charset="0"/>
                <a:ea typeface="MiSans Heavy" panose="00000A00000000000000" pitchFamily="2" charset="-122"/>
              </a:rPr>
              <a:t>CID</a:t>
            </a:r>
          </a:p>
        </p:txBody>
      </p:sp>
      <p:sp>
        <p:nvSpPr>
          <p:cNvPr id="63" name="文本框 62">
            <a:extLst>
              <a:ext uri="{FF2B5EF4-FFF2-40B4-BE49-F238E27FC236}">
                <a16:creationId xmlns:a16="http://schemas.microsoft.com/office/drawing/2014/main" id="{AABF0E3C-9617-8E4F-62D5-53B68B87F71B}"/>
              </a:ext>
            </a:extLst>
          </p:cNvPr>
          <p:cNvSpPr txBox="1"/>
          <p:nvPr/>
        </p:nvSpPr>
        <p:spPr>
          <a:xfrm rot="5400000">
            <a:off x="9434329" y="2087735"/>
            <a:ext cx="2182972" cy="400110"/>
          </a:xfrm>
          <a:prstGeom prst="rect">
            <a:avLst/>
          </a:prstGeom>
          <a:noFill/>
        </p:spPr>
        <p:txBody>
          <a:bodyPr wrap="square" rtlCol="0">
            <a:noAutofit/>
          </a:bodyPr>
          <a:lstStyle/>
          <a:p>
            <a:r>
              <a:rPr lang="en-US" altLang="zh-CN" sz="2000" i="1" dirty="0">
                <a:solidFill>
                  <a:schemeClr val="bg1"/>
                </a:solidFill>
                <a:latin typeface="MiSans Heavy" panose="00000A00000000000000" pitchFamily="2" charset="-122"/>
                <a:ea typeface="MiSans Heavy" panose="00000A00000000000000" pitchFamily="2" charset="-122"/>
                <a:sym typeface="MiSans Medium" panose="00000600000000000000" pitchFamily="2" charset="-122"/>
              </a:rPr>
              <a:t>ACI</a:t>
            </a:r>
            <a:r>
              <a:rPr lang="en-US" altLang="zh-CN" sz="1900" i="1" dirty="0">
                <a:solidFill>
                  <a:schemeClr val="accent6"/>
                </a:solidFill>
                <a:latin typeface="MiSans Heavy" panose="00000A00000000000000" pitchFamily="2" charset="-122"/>
                <a:ea typeface="MiSans Heavy" panose="00000A00000000000000" pitchFamily="2" charset="-122"/>
                <a:sym typeface="MiSans Medium" panose="00000600000000000000" pitchFamily="2" charset="-122"/>
              </a:rPr>
              <a:t>GRAPH</a:t>
            </a:r>
            <a:endParaRPr lang="zh-CN" altLang="en-US" sz="1900" i="1" dirty="0">
              <a:solidFill>
                <a:schemeClr val="accent6"/>
              </a:solidFill>
              <a:latin typeface="MiSans Heavy" panose="00000A00000000000000" pitchFamily="2" charset="-122"/>
              <a:ea typeface="MiSans Heavy" panose="00000A00000000000000" pitchFamily="2" charset="-122"/>
              <a:sym typeface="MiSans Medium" panose="00000600000000000000" pitchFamily="2" charset="-122"/>
            </a:endParaRPr>
          </a:p>
        </p:txBody>
      </p:sp>
    </p:spTree>
    <p:extLst>
      <p:ext uri="{BB962C8B-B14F-4D97-AF65-F5344CB8AC3E}">
        <p14:creationId xmlns:p14="http://schemas.microsoft.com/office/powerpoint/2010/main" val="38726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39149" y="-22023"/>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019</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8" name="文本框 107">
            <a:extLst>
              <a:ext uri="{FF2B5EF4-FFF2-40B4-BE49-F238E27FC236}">
                <a16:creationId xmlns:a16="http://schemas.microsoft.com/office/drawing/2014/main" id="{7BEB0161-1191-6866-E742-ACC75F17B1E2}"/>
              </a:ext>
            </a:extLst>
          </p:cNvPr>
          <p:cNvSpPr txBox="1"/>
          <p:nvPr/>
        </p:nvSpPr>
        <p:spPr>
          <a:xfrm rot="5400000">
            <a:off x="-2061345" y="3330466"/>
            <a:ext cx="5347278" cy="1015663"/>
          </a:xfrm>
          <a:prstGeom prst="rect">
            <a:avLst/>
          </a:prstGeom>
          <a:noFill/>
        </p:spPr>
        <p:txBody>
          <a:bodyPr wrap="square" rtlCol="0">
            <a:noAutofit/>
          </a:bodyPr>
          <a:lstStyle/>
          <a:p>
            <a:pPr algn="dist"/>
            <a:r>
              <a:rPr lang="en-US" altLang="zh-CN" sz="60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000" i="1" dirty="0">
                <a:solidFill>
                  <a:schemeClr val="tx1">
                    <a:alpha val="50000"/>
                  </a:schemeClr>
                </a:solidFill>
                <a:latin typeface="Salvaje Display" panose="00000500000000000000" pitchFamily="50" charset="0"/>
                <a:ea typeface="MiSans Heavy" panose="00000A00000000000000" pitchFamily="2" charset="-122"/>
              </a:rPr>
              <a:t>FIVE</a:t>
            </a:r>
            <a:endParaRPr lang="zh-CN" altLang="en-US" sz="6000" i="1" dirty="0">
              <a:solidFill>
                <a:schemeClr val="tx1">
                  <a:alpha val="50000"/>
                </a:schemeClr>
              </a:solidFill>
              <a:latin typeface="Salvaje Display" panose="00000500000000000000" pitchFamily="50" charset="0"/>
              <a:ea typeface="MiSans Heavy" panose="00000A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a:latin typeface="字制区喜脉体" panose="02000603000000000000" pitchFamily="2" charset="-122"/>
                <a:ea typeface="字制区喜脉体" panose="02000603000000000000" pitchFamily="2" charset="-122"/>
              </a:rPr>
              <a:t>公司发展规划</a:t>
            </a:r>
            <a:endParaRPr lang="zh-CN" altLang="en-US" sz="3200" dirty="0">
              <a:latin typeface="字制区喜脉体" panose="02000603000000000000" pitchFamily="2" charset="-122"/>
              <a:ea typeface="字制区喜脉体" panose="02000603000000000000" pitchFamily="2" charset="-122"/>
            </a:endParaRP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 </a:t>
            </a:r>
          </a:p>
          <a:p>
            <a:r>
              <a:rPr lang="en-US" altLang="zh-CN" sz="1400" dirty="0">
                <a:latin typeface="MiSans ExtraLight" panose="00000300000000000000" pitchFamily="2" charset="-122"/>
                <a:ea typeface="MiSans ExtraLight" panose="00000300000000000000" pitchFamily="2" charset="-122"/>
              </a:rPr>
              <a:t>DEVELOPMENT PROGRAM</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aphicFrame>
        <p:nvGraphicFramePr>
          <p:cNvPr id="7" name="图表 6">
            <a:extLst>
              <a:ext uri="{FF2B5EF4-FFF2-40B4-BE49-F238E27FC236}">
                <a16:creationId xmlns:a16="http://schemas.microsoft.com/office/drawing/2014/main" id="{B9CA621F-3223-75DE-E18F-9AA0969F90C5}"/>
              </a:ext>
            </a:extLst>
          </p:cNvPr>
          <p:cNvGraphicFramePr/>
          <p:nvPr>
            <p:extLst>
              <p:ext uri="{D42A27DB-BD31-4B8C-83A1-F6EECF244321}">
                <p14:modId xmlns:p14="http://schemas.microsoft.com/office/powerpoint/2010/main" val="4206015999"/>
              </p:ext>
            </p:extLst>
          </p:nvPr>
        </p:nvGraphicFramePr>
        <p:xfrm>
          <a:off x="1294272" y="2772645"/>
          <a:ext cx="4251255" cy="3713885"/>
        </p:xfrm>
        <a:graphic>
          <a:graphicData uri="http://schemas.openxmlformats.org/drawingml/2006/chart">
            <c:chart xmlns:c="http://schemas.openxmlformats.org/drawingml/2006/chart" xmlns:r="http://schemas.openxmlformats.org/officeDocument/2006/relationships" r:id="rId4"/>
          </a:graphicData>
        </a:graphic>
      </p:graphicFrame>
      <p:sp>
        <p:nvSpPr>
          <p:cNvPr id="178" name="文本框 177">
            <a:extLst>
              <a:ext uri="{FF2B5EF4-FFF2-40B4-BE49-F238E27FC236}">
                <a16:creationId xmlns:a16="http://schemas.microsoft.com/office/drawing/2014/main" id="{7498B893-8F6E-E546-BE0A-83C95C076A40}"/>
              </a:ext>
            </a:extLst>
          </p:cNvPr>
          <p:cNvSpPr txBox="1"/>
          <p:nvPr/>
        </p:nvSpPr>
        <p:spPr>
          <a:xfrm>
            <a:off x="5975061" y="2573808"/>
            <a:ext cx="2646653" cy="1366208"/>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对于目前行业经营的侧重点我们已经很明确，就是先做好产品，再做好品牌，市场自然而然水到渠成，从而建立适合自己的运营模式</a:t>
            </a:r>
          </a:p>
        </p:txBody>
      </p:sp>
      <p:sp>
        <p:nvSpPr>
          <p:cNvPr id="180" name="文本框 179">
            <a:extLst>
              <a:ext uri="{FF2B5EF4-FFF2-40B4-BE49-F238E27FC236}">
                <a16:creationId xmlns:a16="http://schemas.microsoft.com/office/drawing/2014/main" id="{2B148522-1F47-1808-773F-7A45188F0C84}"/>
              </a:ext>
            </a:extLst>
          </p:cNvPr>
          <p:cNvSpPr txBox="1"/>
          <p:nvPr/>
        </p:nvSpPr>
        <p:spPr>
          <a:xfrm>
            <a:off x="5975061" y="4742152"/>
            <a:ext cx="2646653" cy="1366208"/>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通过直营建立品牌的终端运营基础，品牌不只是一个名字，它是一个系统、一个机构、一种模式、一种文化，它的建立需要过程和时间</a:t>
            </a:r>
          </a:p>
        </p:txBody>
      </p:sp>
      <p:sp>
        <p:nvSpPr>
          <p:cNvPr id="182" name="文本框 181">
            <a:extLst>
              <a:ext uri="{FF2B5EF4-FFF2-40B4-BE49-F238E27FC236}">
                <a16:creationId xmlns:a16="http://schemas.microsoft.com/office/drawing/2014/main" id="{E7E62874-675D-D869-48AE-5AD877CC96B2}"/>
              </a:ext>
            </a:extLst>
          </p:cNvPr>
          <p:cNvSpPr txBox="1"/>
          <p:nvPr/>
        </p:nvSpPr>
        <p:spPr>
          <a:xfrm>
            <a:off x="8783836" y="2573808"/>
            <a:ext cx="2646653" cy="1366208"/>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这个过程必须自己先走，引领整个过程，才会更系统、更完善、更准确、更扎实。不用担心投入，正确的投资一定是有回报的</a:t>
            </a:r>
          </a:p>
        </p:txBody>
      </p:sp>
      <p:sp>
        <p:nvSpPr>
          <p:cNvPr id="184" name="文本框 183">
            <a:extLst>
              <a:ext uri="{FF2B5EF4-FFF2-40B4-BE49-F238E27FC236}">
                <a16:creationId xmlns:a16="http://schemas.microsoft.com/office/drawing/2014/main" id="{E0D79392-7A05-B4A2-2D51-21261A8F21DB}"/>
              </a:ext>
            </a:extLst>
          </p:cNvPr>
          <p:cNvSpPr txBox="1"/>
          <p:nvPr/>
        </p:nvSpPr>
        <p:spPr>
          <a:xfrm>
            <a:off x="8783836" y="4742152"/>
            <a:ext cx="2646653" cy="1366208"/>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结合公司目前品牌资料不健全，同时又无新店铺参照的情况下，开店需要慎重。在量上，我们确定</a:t>
            </a:r>
            <a:r>
              <a:rPr lang="en-US" altLang="zh-CN" sz="1400" dirty="0">
                <a:latin typeface="MiSans Light" panose="00000400000000000000" pitchFamily="2" charset="-122"/>
                <a:ea typeface="MiSans Light" panose="00000400000000000000" pitchFamily="2" charset="-122"/>
              </a:rPr>
              <a:t>23</a:t>
            </a:r>
            <a:r>
              <a:rPr lang="zh-CN" altLang="en-US" sz="1400" dirty="0">
                <a:latin typeface="MiSans Light" panose="00000400000000000000" pitchFamily="2" charset="-122"/>
                <a:ea typeface="MiSans Light" panose="00000400000000000000" pitchFamily="2" charset="-122"/>
              </a:rPr>
              <a:t>个店在费用上，尽量在我们承受和可控范围之内</a:t>
            </a:r>
          </a:p>
        </p:txBody>
      </p:sp>
      <p:sp>
        <p:nvSpPr>
          <p:cNvPr id="8" name="矩形 7">
            <a:extLst>
              <a:ext uri="{FF2B5EF4-FFF2-40B4-BE49-F238E27FC236}">
                <a16:creationId xmlns:a16="http://schemas.microsoft.com/office/drawing/2014/main" id="{557630B1-0229-8F1D-BD16-B17666EF9576}"/>
              </a:ext>
            </a:extLst>
          </p:cNvPr>
          <p:cNvSpPr/>
          <p:nvPr/>
        </p:nvSpPr>
        <p:spPr>
          <a:xfrm>
            <a:off x="6041522" y="2365258"/>
            <a:ext cx="2215745" cy="140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86" name="矩形 185">
            <a:extLst>
              <a:ext uri="{FF2B5EF4-FFF2-40B4-BE49-F238E27FC236}">
                <a16:creationId xmlns:a16="http://schemas.microsoft.com/office/drawing/2014/main" id="{E32B969A-6B47-DFF7-5C31-5066BEB77F7A}"/>
              </a:ext>
            </a:extLst>
          </p:cNvPr>
          <p:cNvSpPr/>
          <p:nvPr/>
        </p:nvSpPr>
        <p:spPr>
          <a:xfrm>
            <a:off x="6041522" y="4520112"/>
            <a:ext cx="2215745" cy="140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7" name="矩形 186">
            <a:extLst>
              <a:ext uri="{FF2B5EF4-FFF2-40B4-BE49-F238E27FC236}">
                <a16:creationId xmlns:a16="http://schemas.microsoft.com/office/drawing/2014/main" id="{3C7E7F91-258D-4536-4248-61E1446ABC7D}"/>
              </a:ext>
            </a:extLst>
          </p:cNvPr>
          <p:cNvSpPr/>
          <p:nvPr/>
        </p:nvSpPr>
        <p:spPr>
          <a:xfrm>
            <a:off x="8852482" y="2365258"/>
            <a:ext cx="2215745" cy="140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88" name="矩形 187">
            <a:extLst>
              <a:ext uri="{FF2B5EF4-FFF2-40B4-BE49-F238E27FC236}">
                <a16:creationId xmlns:a16="http://schemas.microsoft.com/office/drawing/2014/main" id="{D05F6E33-E20A-CD20-1DB9-9CA86D6A02E5}"/>
              </a:ext>
            </a:extLst>
          </p:cNvPr>
          <p:cNvSpPr/>
          <p:nvPr/>
        </p:nvSpPr>
        <p:spPr>
          <a:xfrm>
            <a:off x="8852482" y="4520112"/>
            <a:ext cx="2215745" cy="140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9" name="文本框 178">
            <a:extLst>
              <a:ext uri="{FF2B5EF4-FFF2-40B4-BE49-F238E27FC236}">
                <a16:creationId xmlns:a16="http://schemas.microsoft.com/office/drawing/2014/main" id="{3FBF32B6-5352-7DAE-FEA9-B4CD88E23BBD}"/>
              </a:ext>
            </a:extLst>
          </p:cNvPr>
          <p:cNvSpPr txBox="1"/>
          <p:nvPr/>
        </p:nvSpPr>
        <p:spPr>
          <a:xfrm>
            <a:off x="5952398" y="2087942"/>
            <a:ext cx="2511034" cy="461665"/>
          </a:xfrm>
          <a:prstGeom prst="rect">
            <a:avLst/>
          </a:prstGeom>
          <a:noFill/>
        </p:spPr>
        <p:txBody>
          <a:bodyPr wrap="square">
            <a:noAutofit/>
          </a:bodyPr>
          <a:lstStyle/>
          <a:p>
            <a:r>
              <a:rPr lang="zh-CN" altLang="en-US" sz="2400" b="1" dirty="0">
                <a:latin typeface="MiSans Medium" panose="00000600000000000000" pitchFamily="2" charset="-122"/>
                <a:ea typeface="MiSans Medium" panose="00000600000000000000" pitchFamily="2" charset="-122"/>
              </a:rPr>
              <a:t>发展规划</a:t>
            </a:r>
            <a:r>
              <a:rPr lang="en-US" altLang="zh-CN" sz="2400" b="1" dirty="0">
                <a:latin typeface="MiSans Medium" panose="00000600000000000000" pitchFamily="2" charset="-122"/>
                <a:ea typeface="MiSans Medium" panose="00000600000000000000" pitchFamily="2" charset="-122"/>
              </a:rPr>
              <a:t>01</a:t>
            </a:r>
            <a:endParaRPr lang="zh-CN" altLang="en-US" sz="2400" b="1" dirty="0">
              <a:latin typeface="MiSans Medium" panose="00000600000000000000" pitchFamily="2" charset="-122"/>
              <a:ea typeface="MiSans Medium" panose="00000600000000000000" pitchFamily="2" charset="-122"/>
            </a:endParaRPr>
          </a:p>
        </p:txBody>
      </p:sp>
      <p:sp>
        <p:nvSpPr>
          <p:cNvPr id="181" name="文本框 180">
            <a:extLst>
              <a:ext uri="{FF2B5EF4-FFF2-40B4-BE49-F238E27FC236}">
                <a16:creationId xmlns:a16="http://schemas.microsoft.com/office/drawing/2014/main" id="{6DCCC19E-C9E2-A56E-8AD4-77CB7A809EE6}"/>
              </a:ext>
            </a:extLst>
          </p:cNvPr>
          <p:cNvSpPr txBox="1"/>
          <p:nvPr/>
        </p:nvSpPr>
        <p:spPr>
          <a:xfrm>
            <a:off x="5952398" y="4256286"/>
            <a:ext cx="2511034" cy="461665"/>
          </a:xfrm>
          <a:prstGeom prst="rect">
            <a:avLst/>
          </a:prstGeom>
          <a:noFill/>
        </p:spPr>
        <p:txBody>
          <a:bodyPr wrap="square">
            <a:noAutofit/>
          </a:bodyPr>
          <a:lstStyle/>
          <a:p>
            <a:r>
              <a:rPr lang="zh-CN" altLang="en-US" sz="2400" b="1" dirty="0">
                <a:latin typeface="MiSans Medium" panose="00000600000000000000" pitchFamily="2" charset="-122"/>
                <a:ea typeface="MiSans Medium" panose="00000600000000000000" pitchFamily="2" charset="-122"/>
              </a:rPr>
              <a:t>发展规划</a:t>
            </a:r>
            <a:r>
              <a:rPr lang="en-US" altLang="zh-CN" sz="2400" b="1" dirty="0">
                <a:latin typeface="MiSans Medium" panose="00000600000000000000" pitchFamily="2" charset="-122"/>
                <a:ea typeface="MiSans Medium" panose="00000600000000000000" pitchFamily="2" charset="-122"/>
              </a:rPr>
              <a:t>02</a:t>
            </a:r>
            <a:endParaRPr lang="zh-CN" altLang="en-US" sz="2400" b="1" dirty="0">
              <a:latin typeface="MiSans Medium" panose="00000600000000000000" pitchFamily="2" charset="-122"/>
              <a:ea typeface="MiSans Medium" panose="00000600000000000000" pitchFamily="2" charset="-122"/>
            </a:endParaRPr>
          </a:p>
        </p:txBody>
      </p:sp>
      <p:sp>
        <p:nvSpPr>
          <p:cNvPr id="183" name="文本框 182">
            <a:extLst>
              <a:ext uri="{FF2B5EF4-FFF2-40B4-BE49-F238E27FC236}">
                <a16:creationId xmlns:a16="http://schemas.microsoft.com/office/drawing/2014/main" id="{FB6DF3BD-E599-6687-E069-A3AF75BE1593}"/>
              </a:ext>
            </a:extLst>
          </p:cNvPr>
          <p:cNvSpPr txBox="1"/>
          <p:nvPr/>
        </p:nvSpPr>
        <p:spPr>
          <a:xfrm>
            <a:off x="8761173" y="2087942"/>
            <a:ext cx="2511034" cy="461665"/>
          </a:xfrm>
          <a:prstGeom prst="rect">
            <a:avLst/>
          </a:prstGeom>
          <a:noFill/>
        </p:spPr>
        <p:txBody>
          <a:bodyPr wrap="square">
            <a:noAutofit/>
          </a:bodyPr>
          <a:lstStyle/>
          <a:p>
            <a:r>
              <a:rPr lang="zh-CN" altLang="en-US" sz="2400" b="1" dirty="0">
                <a:latin typeface="MiSans Medium" panose="00000600000000000000" pitchFamily="2" charset="-122"/>
                <a:ea typeface="MiSans Medium" panose="00000600000000000000" pitchFamily="2" charset="-122"/>
              </a:rPr>
              <a:t>发展规划</a:t>
            </a:r>
            <a:r>
              <a:rPr lang="en-US" altLang="zh-CN" sz="2400" b="1" dirty="0">
                <a:latin typeface="MiSans Medium" panose="00000600000000000000" pitchFamily="2" charset="-122"/>
                <a:ea typeface="MiSans Medium" panose="00000600000000000000" pitchFamily="2" charset="-122"/>
              </a:rPr>
              <a:t>03</a:t>
            </a:r>
            <a:endParaRPr lang="zh-CN" altLang="en-US" sz="2400" b="1" dirty="0">
              <a:latin typeface="MiSans Medium" panose="00000600000000000000" pitchFamily="2" charset="-122"/>
              <a:ea typeface="MiSans Medium" panose="00000600000000000000" pitchFamily="2" charset="-122"/>
            </a:endParaRPr>
          </a:p>
        </p:txBody>
      </p:sp>
      <p:sp>
        <p:nvSpPr>
          <p:cNvPr id="185" name="文本框 184">
            <a:extLst>
              <a:ext uri="{FF2B5EF4-FFF2-40B4-BE49-F238E27FC236}">
                <a16:creationId xmlns:a16="http://schemas.microsoft.com/office/drawing/2014/main" id="{D37BCD3A-64FB-1973-B76D-AF501D0F7748}"/>
              </a:ext>
            </a:extLst>
          </p:cNvPr>
          <p:cNvSpPr txBox="1"/>
          <p:nvPr/>
        </p:nvSpPr>
        <p:spPr>
          <a:xfrm>
            <a:off x="8761173" y="4256286"/>
            <a:ext cx="2511034" cy="461665"/>
          </a:xfrm>
          <a:prstGeom prst="rect">
            <a:avLst/>
          </a:prstGeom>
          <a:noFill/>
        </p:spPr>
        <p:txBody>
          <a:bodyPr wrap="square">
            <a:noAutofit/>
          </a:bodyPr>
          <a:lstStyle/>
          <a:p>
            <a:r>
              <a:rPr lang="zh-CN" altLang="en-US" sz="2400" b="1" dirty="0">
                <a:latin typeface="MiSans Medium" panose="00000600000000000000" pitchFamily="2" charset="-122"/>
                <a:ea typeface="MiSans Medium" panose="00000600000000000000" pitchFamily="2" charset="-122"/>
              </a:rPr>
              <a:t>发展规划</a:t>
            </a:r>
            <a:r>
              <a:rPr lang="en-US" altLang="zh-CN" sz="2400" b="1" dirty="0">
                <a:latin typeface="MiSans Medium" panose="00000600000000000000" pitchFamily="2" charset="-122"/>
                <a:ea typeface="MiSans Medium" panose="00000600000000000000" pitchFamily="2" charset="-122"/>
              </a:rPr>
              <a:t>04</a:t>
            </a:r>
            <a:endParaRPr lang="zh-CN" altLang="en-US" sz="2400" b="1" dirty="0">
              <a:latin typeface="MiSans Medium" panose="00000600000000000000" pitchFamily="2" charset="-122"/>
              <a:ea typeface="MiSans Medium" panose="00000600000000000000" pitchFamily="2" charset="-122"/>
            </a:endParaRPr>
          </a:p>
        </p:txBody>
      </p:sp>
      <p:sp>
        <p:nvSpPr>
          <p:cNvPr id="189" name="矩形: 圆角 188">
            <a:extLst>
              <a:ext uri="{FF2B5EF4-FFF2-40B4-BE49-F238E27FC236}">
                <a16:creationId xmlns:a16="http://schemas.microsoft.com/office/drawing/2014/main" id="{39C72D34-ACD9-5791-AAF2-6F933F87AC83}"/>
              </a:ext>
            </a:extLst>
          </p:cNvPr>
          <p:cNvSpPr/>
          <p:nvPr/>
        </p:nvSpPr>
        <p:spPr>
          <a:xfrm>
            <a:off x="1502683" y="2949563"/>
            <a:ext cx="1072377" cy="77695"/>
          </a:xfrm>
          <a:prstGeom prst="roundRect">
            <a:avLst>
              <a:gd name="adj" fmla="val 5000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0" name="文本框 189">
            <a:extLst>
              <a:ext uri="{FF2B5EF4-FFF2-40B4-BE49-F238E27FC236}">
                <a16:creationId xmlns:a16="http://schemas.microsoft.com/office/drawing/2014/main" id="{898EE378-00A3-60B6-AED6-8F3582719FBA}"/>
              </a:ext>
            </a:extLst>
          </p:cNvPr>
          <p:cNvSpPr txBox="1"/>
          <p:nvPr/>
        </p:nvSpPr>
        <p:spPr>
          <a:xfrm>
            <a:off x="1502683" y="2123138"/>
            <a:ext cx="3584251" cy="430887"/>
          </a:xfrm>
          <a:prstGeom prst="rect">
            <a:avLst/>
          </a:prstGeom>
          <a:noFill/>
        </p:spPr>
        <p:txBody>
          <a:bodyPr wrap="square" lIns="0" tIns="0" rIns="0" bIns="0">
            <a:noAutofit/>
          </a:bodyPr>
          <a:lstStyle/>
          <a:p>
            <a:r>
              <a:rPr lang="zh-CN" altLang="en-US" sz="2800" b="1" dirty="0">
                <a:solidFill>
                  <a:schemeClr val="lt1"/>
                </a:solidFill>
                <a:latin typeface="MiSans Medium" panose="00000600000000000000" pitchFamily="2" charset="-122"/>
                <a:ea typeface="MiSans Medium" panose="00000600000000000000" pitchFamily="2" charset="-122"/>
              </a:rPr>
              <a:t>公司发展规划</a:t>
            </a:r>
          </a:p>
        </p:txBody>
      </p:sp>
      <p:sp>
        <p:nvSpPr>
          <p:cNvPr id="191" name="文本框 190">
            <a:extLst>
              <a:ext uri="{FF2B5EF4-FFF2-40B4-BE49-F238E27FC236}">
                <a16:creationId xmlns:a16="http://schemas.microsoft.com/office/drawing/2014/main" id="{E8E5FD52-57DD-BCA5-BC20-37E77300E656}"/>
              </a:ext>
            </a:extLst>
          </p:cNvPr>
          <p:cNvSpPr txBox="1"/>
          <p:nvPr/>
        </p:nvSpPr>
        <p:spPr>
          <a:xfrm>
            <a:off x="1502682" y="2468571"/>
            <a:ext cx="4594339" cy="307777"/>
          </a:xfrm>
          <a:prstGeom prst="rect">
            <a:avLst/>
          </a:prstGeom>
          <a:noFill/>
          <a:effectLst>
            <a:glow rad="127000">
              <a:srgbClr val="E8CCFF">
                <a:alpha val="60000"/>
              </a:srgbClr>
            </a:glow>
          </a:effectLst>
        </p:spPr>
        <p:txBody>
          <a:bodyPr wrap="square" lIns="0" tIns="0" rIns="0" bIns="0">
            <a:noAutofit/>
          </a:bodyPr>
          <a:lstStyle/>
          <a:p>
            <a:r>
              <a:rPr lang="en-US" altLang="zh-CN" sz="2000" dirty="0">
                <a:ln>
                  <a:solidFill>
                    <a:schemeClr val="tx1">
                      <a:alpha val="60000"/>
                    </a:schemeClr>
                  </a:solidFill>
                </a:ln>
                <a:noFill/>
                <a:latin typeface="MiSans Medium" panose="00000600000000000000" pitchFamily="2" charset="-122"/>
                <a:ea typeface="MiSans Medium" panose="00000600000000000000" pitchFamily="2" charset="-122"/>
              </a:rPr>
              <a:t>DEVELOPMENT PROGRAM</a:t>
            </a:r>
          </a:p>
        </p:txBody>
      </p:sp>
    </p:spTree>
    <p:extLst>
      <p:ext uri="{BB962C8B-B14F-4D97-AF65-F5344CB8AC3E}">
        <p14:creationId xmlns:p14="http://schemas.microsoft.com/office/powerpoint/2010/main" val="849293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39149" y="-22023"/>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020</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a:latin typeface="字制区喜脉体" panose="02000603000000000000" pitchFamily="2" charset="-122"/>
                <a:ea typeface="字制区喜脉体" panose="02000603000000000000" pitchFamily="2" charset="-122"/>
              </a:rPr>
              <a:t>公司发展规划</a:t>
            </a:r>
            <a:endParaRPr lang="zh-CN" altLang="en-US" sz="3200" dirty="0">
              <a:latin typeface="字制区喜脉体" panose="02000603000000000000" pitchFamily="2" charset="-122"/>
              <a:ea typeface="字制区喜脉体" panose="02000603000000000000" pitchFamily="2" charset="-122"/>
            </a:endParaRP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 </a:t>
            </a:r>
          </a:p>
          <a:p>
            <a:r>
              <a:rPr lang="en-US" altLang="zh-CN" sz="1400" dirty="0">
                <a:latin typeface="MiSans ExtraLight" panose="00000300000000000000" pitchFamily="2" charset="-122"/>
                <a:ea typeface="MiSans ExtraLight" panose="00000300000000000000" pitchFamily="2" charset="-122"/>
              </a:rPr>
              <a:t>DEVELOPMENT PROGRAM</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 name="矩形 6">
            <a:extLst>
              <a:ext uri="{FF2B5EF4-FFF2-40B4-BE49-F238E27FC236}">
                <a16:creationId xmlns:a16="http://schemas.microsoft.com/office/drawing/2014/main" id="{52F3EEA0-4764-9F65-761F-94051C2CD502}"/>
              </a:ext>
            </a:extLst>
          </p:cNvPr>
          <p:cNvSpPr/>
          <p:nvPr/>
        </p:nvSpPr>
        <p:spPr>
          <a:xfrm>
            <a:off x="1444137" y="1538145"/>
            <a:ext cx="2961987" cy="1840828"/>
          </a:xfrm>
          <a:prstGeom prst="rect">
            <a:avLst/>
          </a:prstGeom>
          <a:blipFill>
            <a:blip r:embed="rId4"/>
            <a:srcRect/>
            <a:stretch>
              <a:fillRect l="-2106" r="-2106"/>
            </a:stretch>
          </a:blip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3" name="矩形 182">
            <a:extLst>
              <a:ext uri="{FF2B5EF4-FFF2-40B4-BE49-F238E27FC236}">
                <a16:creationId xmlns:a16="http://schemas.microsoft.com/office/drawing/2014/main" id="{3199E277-F3CC-D5FB-F07A-59AD0CD86819}"/>
              </a:ext>
            </a:extLst>
          </p:cNvPr>
          <p:cNvSpPr/>
          <p:nvPr/>
        </p:nvSpPr>
        <p:spPr>
          <a:xfrm>
            <a:off x="9233509" y="1559155"/>
            <a:ext cx="963275" cy="4308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4" name="矩形 183">
            <a:extLst>
              <a:ext uri="{FF2B5EF4-FFF2-40B4-BE49-F238E27FC236}">
                <a16:creationId xmlns:a16="http://schemas.microsoft.com/office/drawing/2014/main" id="{2B419CC1-BEAA-A498-91AC-8D978DECE346}"/>
              </a:ext>
            </a:extLst>
          </p:cNvPr>
          <p:cNvSpPr/>
          <p:nvPr/>
        </p:nvSpPr>
        <p:spPr>
          <a:xfrm>
            <a:off x="9233509" y="2234986"/>
            <a:ext cx="963275" cy="4308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5" name="矩形 184">
            <a:extLst>
              <a:ext uri="{FF2B5EF4-FFF2-40B4-BE49-F238E27FC236}">
                <a16:creationId xmlns:a16="http://schemas.microsoft.com/office/drawing/2014/main" id="{4F558966-CFFA-9FB5-E0D7-FC2A3198329E}"/>
              </a:ext>
            </a:extLst>
          </p:cNvPr>
          <p:cNvSpPr/>
          <p:nvPr/>
        </p:nvSpPr>
        <p:spPr>
          <a:xfrm>
            <a:off x="9233509" y="2935385"/>
            <a:ext cx="963275" cy="4308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7" name="文本框 186">
            <a:extLst>
              <a:ext uri="{FF2B5EF4-FFF2-40B4-BE49-F238E27FC236}">
                <a16:creationId xmlns:a16="http://schemas.microsoft.com/office/drawing/2014/main" id="{A9455FDC-631D-1083-C1E6-B58218979349}"/>
              </a:ext>
            </a:extLst>
          </p:cNvPr>
          <p:cNvSpPr txBox="1"/>
          <p:nvPr/>
        </p:nvSpPr>
        <p:spPr>
          <a:xfrm>
            <a:off x="1322411" y="4195222"/>
            <a:ext cx="10369585" cy="926087"/>
          </a:xfrm>
          <a:prstGeom prst="rect">
            <a:avLst/>
          </a:prstGeom>
          <a:noFill/>
        </p:spPr>
        <p:txBody>
          <a:bodyPr wrap="square" rtlCol="0">
            <a:noAutofit/>
          </a:bodyPr>
          <a:lstStyle/>
          <a:p>
            <a:pPr>
              <a:lnSpc>
                <a:spcPct val="120000"/>
              </a:lnSpc>
              <a:spcAft>
                <a:spcPts val="600"/>
              </a:spcAft>
            </a:pPr>
            <a:r>
              <a:rPr lang="zh-CN" altLang="en-US" sz="1400" dirty="0">
                <a:latin typeface="MiSans Light" panose="00000400000000000000" pitchFamily="2" charset="-122"/>
                <a:ea typeface="MiSans Light" panose="00000400000000000000" pitchFamily="2" charset="-122"/>
              </a:rPr>
              <a:t>相比较于开店，店铺的经营将困难的多，特别是在品牌终端店铺初建的时候，我们怎样规划我们店铺的经营，直接影响我们今后终端运营效率。现在的店铺不但承载做出业绩的首要任务，更承载着通过店铺建立我们品牌终端运营标准的责任</a:t>
            </a:r>
            <a:endParaRPr lang="en-US" altLang="zh-CN" sz="1400" dirty="0">
              <a:latin typeface="MiSans Light" panose="00000400000000000000" pitchFamily="2" charset="-122"/>
              <a:ea typeface="MiSans Light" panose="00000400000000000000" pitchFamily="2" charset="-122"/>
            </a:endParaRPr>
          </a:p>
          <a:p>
            <a:pPr>
              <a:lnSpc>
                <a:spcPct val="120000"/>
              </a:lnSpc>
            </a:pPr>
            <a:r>
              <a:rPr lang="zh-CN" altLang="en-US" sz="1400" dirty="0">
                <a:latin typeface="MiSans Light" panose="00000400000000000000" pitchFamily="2" charset="-122"/>
                <a:ea typeface="MiSans Light" panose="00000400000000000000" pitchFamily="2" charset="-122"/>
              </a:rPr>
              <a:t>业绩是关键，通过管理做出了业绩，那么针对店铺的终端管理才是有效的、可行的，才可以进行复制、推广</a:t>
            </a:r>
          </a:p>
        </p:txBody>
      </p:sp>
      <p:sp>
        <p:nvSpPr>
          <p:cNvPr id="188" name="文本框 187">
            <a:extLst>
              <a:ext uri="{FF2B5EF4-FFF2-40B4-BE49-F238E27FC236}">
                <a16:creationId xmlns:a16="http://schemas.microsoft.com/office/drawing/2014/main" id="{7AF06E51-F0F3-7B9E-5C71-F889FBE76E45}"/>
              </a:ext>
            </a:extLst>
          </p:cNvPr>
          <p:cNvSpPr txBox="1"/>
          <p:nvPr/>
        </p:nvSpPr>
        <p:spPr>
          <a:xfrm>
            <a:off x="1322410" y="3660103"/>
            <a:ext cx="3288090" cy="523220"/>
          </a:xfrm>
          <a:prstGeom prst="rect">
            <a:avLst/>
          </a:prstGeom>
          <a:noFill/>
        </p:spPr>
        <p:txBody>
          <a:bodyPr wrap="square">
            <a:noAutofit/>
          </a:bodyPr>
          <a:lstStyle/>
          <a:p>
            <a:r>
              <a:rPr lang="zh-CN" altLang="en-US" sz="2800" b="1" dirty="0">
                <a:solidFill>
                  <a:schemeClr val="bg1"/>
                </a:solidFill>
                <a:latin typeface="MiSans Medium" panose="00000600000000000000" pitchFamily="2" charset="-122"/>
                <a:ea typeface="MiSans Medium" panose="00000600000000000000" pitchFamily="2" charset="-122"/>
              </a:rPr>
              <a:t>公司整体发展规划</a:t>
            </a:r>
            <a:endParaRPr lang="zh-CN" altLang="en-US" sz="2800" b="1" dirty="0">
              <a:latin typeface="MiSans Medium" panose="00000600000000000000" pitchFamily="2" charset="-122"/>
              <a:ea typeface="MiSans Medium" panose="00000600000000000000" pitchFamily="2" charset="-122"/>
            </a:endParaRPr>
          </a:p>
        </p:txBody>
      </p:sp>
      <p:sp>
        <p:nvSpPr>
          <p:cNvPr id="189" name="文本框 188">
            <a:extLst>
              <a:ext uri="{FF2B5EF4-FFF2-40B4-BE49-F238E27FC236}">
                <a16:creationId xmlns:a16="http://schemas.microsoft.com/office/drawing/2014/main" id="{73F30E6E-1F91-E3F2-98AF-32992F9CA49E}"/>
              </a:ext>
            </a:extLst>
          </p:cNvPr>
          <p:cNvSpPr txBox="1"/>
          <p:nvPr/>
        </p:nvSpPr>
        <p:spPr>
          <a:xfrm>
            <a:off x="10346617" y="1613688"/>
            <a:ext cx="1289206" cy="307777"/>
          </a:xfrm>
          <a:prstGeom prst="rect">
            <a:avLst/>
          </a:prstGeom>
          <a:noFill/>
        </p:spPr>
        <p:txBody>
          <a:bodyPr wrap="square" rtlCol="0">
            <a:noAutofit/>
          </a:bodyPr>
          <a:lstStyle/>
          <a:p>
            <a:r>
              <a:rPr lang="zh-CN" altLang="en-US" sz="1400" dirty="0">
                <a:latin typeface="MiSans Light" panose="00000400000000000000" pitchFamily="2" charset="-122"/>
                <a:ea typeface="MiSans Light" panose="00000400000000000000" pitchFamily="2" charset="-122"/>
              </a:rPr>
              <a:t>高端产品系列</a:t>
            </a:r>
          </a:p>
        </p:txBody>
      </p:sp>
      <p:sp>
        <p:nvSpPr>
          <p:cNvPr id="190" name="文本框 189">
            <a:extLst>
              <a:ext uri="{FF2B5EF4-FFF2-40B4-BE49-F238E27FC236}">
                <a16:creationId xmlns:a16="http://schemas.microsoft.com/office/drawing/2014/main" id="{4AF08862-FF94-908D-FA81-C0ED284EC3A4}"/>
              </a:ext>
            </a:extLst>
          </p:cNvPr>
          <p:cNvSpPr txBox="1"/>
          <p:nvPr/>
        </p:nvSpPr>
        <p:spPr>
          <a:xfrm>
            <a:off x="10346617" y="2296540"/>
            <a:ext cx="1289206" cy="307777"/>
          </a:xfrm>
          <a:prstGeom prst="rect">
            <a:avLst/>
          </a:prstGeom>
          <a:noFill/>
        </p:spPr>
        <p:txBody>
          <a:bodyPr wrap="square" rtlCol="0">
            <a:noAutofit/>
          </a:bodyPr>
          <a:lstStyle/>
          <a:p>
            <a:r>
              <a:rPr lang="zh-CN" altLang="en-US" sz="1400" dirty="0">
                <a:latin typeface="MiSans Light" panose="00000400000000000000" pitchFamily="2" charset="-122"/>
                <a:ea typeface="MiSans Light" panose="00000400000000000000" pitchFamily="2" charset="-122"/>
              </a:rPr>
              <a:t>中端产品系列</a:t>
            </a:r>
          </a:p>
        </p:txBody>
      </p:sp>
      <p:sp>
        <p:nvSpPr>
          <p:cNvPr id="191" name="文本框 190">
            <a:extLst>
              <a:ext uri="{FF2B5EF4-FFF2-40B4-BE49-F238E27FC236}">
                <a16:creationId xmlns:a16="http://schemas.microsoft.com/office/drawing/2014/main" id="{AD9FCECF-3D53-3FDD-9B8D-2A89F08E4FBD}"/>
              </a:ext>
            </a:extLst>
          </p:cNvPr>
          <p:cNvSpPr txBox="1"/>
          <p:nvPr/>
        </p:nvSpPr>
        <p:spPr>
          <a:xfrm>
            <a:off x="10346617" y="2973027"/>
            <a:ext cx="1289206" cy="307777"/>
          </a:xfrm>
          <a:prstGeom prst="rect">
            <a:avLst/>
          </a:prstGeom>
          <a:noFill/>
        </p:spPr>
        <p:txBody>
          <a:bodyPr wrap="square" rtlCol="0">
            <a:noAutofit/>
          </a:bodyPr>
          <a:lstStyle/>
          <a:p>
            <a:r>
              <a:rPr lang="zh-CN" altLang="en-US" sz="1400" dirty="0">
                <a:latin typeface="MiSans Light" panose="00000400000000000000" pitchFamily="2" charset="-122"/>
                <a:ea typeface="MiSans Light" panose="00000400000000000000" pitchFamily="2" charset="-122"/>
              </a:rPr>
              <a:t>低端产品系列</a:t>
            </a:r>
          </a:p>
        </p:txBody>
      </p:sp>
      <p:sp>
        <p:nvSpPr>
          <p:cNvPr id="193" name="文本框 192">
            <a:extLst>
              <a:ext uri="{FF2B5EF4-FFF2-40B4-BE49-F238E27FC236}">
                <a16:creationId xmlns:a16="http://schemas.microsoft.com/office/drawing/2014/main" id="{75D3390B-A63F-46AC-D6C4-4A36164DCFBF}"/>
              </a:ext>
            </a:extLst>
          </p:cNvPr>
          <p:cNvSpPr txBox="1"/>
          <p:nvPr/>
        </p:nvSpPr>
        <p:spPr>
          <a:xfrm>
            <a:off x="1322411" y="5657976"/>
            <a:ext cx="2511034" cy="646331"/>
          </a:xfrm>
          <a:prstGeom prst="rect">
            <a:avLst/>
          </a:prstGeom>
          <a:noFill/>
        </p:spPr>
        <p:txBody>
          <a:bodyPr wrap="square">
            <a:noAutofit/>
          </a:bodyPr>
          <a:lstStyle/>
          <a:p>
            <a:r>
              <a:rPr lang="en-US" altLang="zh-CN" sz="3600" dirty="0">
                <a:latin typeface="MiSans Medium" panose="00000600000000000000" pitchFamily="2" charset="-122"/>
                <a:ea typeface="MiSans Medium" panose="00000600000000000000" pitchFamily="2" charset="-122"/>
              </a:rPr>
              <a:t>78%</a:t>
            </a:r>
            <a:endParaRPr lang="zh-CN" altLang="en-US" sz="3600" dirty="0">
              <a:latin typeface="MiSans Medium" panose="00000600000000000000" pitchFamily="2" charset="-122"/>
              <a:ea typeface="MiSans Medium" panose="00000600000000000000" pitchFamily="2" charset="-122"/>
            </a:endParaRPr>
          </a:p>
        </p:txBody>
      </p:sp>
      <p:sp>
        <p:nvSpPr>
          <p:cNvPr id="194" name="文本框 193">
            <a:extLst>
              <a:ext uri="{FF2B5EF4-FFF2-40B4-BE49-F238E27FC236}">
                <a16:creationId xmlns:a16="http://schemas.microsoft.com/office/drawing/2014/main" id="{FA196723-B563-D409-1C73-AB6575DFC009}"/>
              </a:ext>
            </a:extLst>
          </p:cNvPr>
          <p:cNvSpPr txBox="1"/>
          <p:nvPr/>
        </p:nvSpPr>
        <p:spPr>
          <a:xfrm>
            <a:off x="2495475" y="5675358"/>
            <a:ext cx="9268386" cy="590611"/>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传播品牌信息的载体只剩下三个：产品、形象和人。在三个载体中，产品己经造就，那是一件件服装；形象己经凝固那就是店面陈列。而人是唯一可变的因素，人的表现，决定着品牌在“最后一公里”的冲刺中是加分还是减分</a:t>
            </a:r>
          </a:p>
        </p:txBody>
      </p:sp>
      <p:sp>
        <p:nvSpPr>
          <p:cNvPr id="195" name="文本框 194">
            <a:extLst>
              <a:ext uri="{FF2B5EF4-FFF2-40B4-BE49-F238E27FC236}">
                <a16:creationId xmlns:a16="http://schemas.microsoft.com/office/drawing/2014/main" id="{15E498EA-884A-D206-0B28-A4662CB7CA2A}"/>
              </a:ext>
            </a:extLst>
          </p:cNvPr>
          <p:cNvSpPr txBox="1"/>
          <p:nvPr/>
        </p:nvSpPr>
        <p:spPr>
          <a:xfrm>
            <a:off x="9240995" y="1598389"/>
            <a:ext cx="924881" cy="369332"/>
          </a:xfrm>
          <a:prstGeom prst="rect">
            <a:avLst/>
          </a:prstGeom>
          <a:noFill/>
        </p:spPr>
        <p:txBody>
          <a:bodyPr wrap="square">
            <a:noAutofit/>
          </a:bodyPr>
          <a:lstStyle/>
          <a:p>
            <a:pPr algn="ctr"/>
            <a:r>
              <a:rPr lang="en-US" altLang="zh-CN" dirty="0">
                <a:latin typeface="Salvaje Display" panose="00000500000000000000" pitchFamily="50" charset="0"/>
                <a:ea typeface="MiSans Medium" panose="00000600000000000000" pitchFamily="2" charset="-122"/>
              </a:rPr>
              <a:t>67%</a:t>
            </a:r>
            <a:endParaRPr lang="zh-CN" altLang="en-US" dirty="0">
              <a:latin typeface="Salvaje Display" panose="00000500000000000000" pitchFamily="50" charset="0"/>
              <a:ea typeface="MiSans Medium" panose="00000600000000000000" pitchFamily="2" charset="-122"/>
            </a:endParaRPr>
          </a:p>
        </p:txBody>
      </p:sp>
      <p:sp>
        <p:nvSpPr>
          <p:cNvPr id="196" name="文本框 195">
            <a:extLst>
              <a:ext uri="{FF2B5EF4-FFF2-40B4-BE49-F238E27FC236}">
                <a16:creationId xmlns:a16="http://schemas.microsoft.com/office/drawing/2014/main" id="{341C39A5-8B3B-6A71-7363-E3DCEDDE388A}"/>
              </a:ext>
            </a:extLst>
          </p:cNvPr>
          <p:cNvSpPr txBox="1"/>
          <p:nvPr/>
        </p:nvSpPr>
        <p:spPr>
          <a:xfrm>
            <a:off x="9253695" y="2268854"/>
            <a:ext cx="924881" cy="369332"/>
          </a:xfrm>
          <a:prstGeom prst="rect">
            <a:avLst/>
          </a:prstGeom>
          <a:noFill/>
        </p:spPr>
        <p:txBody>
          <a:bodyPr wrap="square">
            <a:noAutofit/>
          </a:bodyPr>
          <a:lstStyle/>
          <a:p>
            <a:pPr algn="ctr"/>
            <a:r>
              <a:rPr lang="en-US" altLang="zh-CN" dirty="0">
                <a:latin typeface="Salvaje Display" panose="00000500000000000000" pitchFamily="50" charset="0"/>
                <a:ea typeface="MiSans Medium" panose="00000600000000000000" pitchFamily="2" charset="-122"/>
              </a:rPr>
              <a:t>46%</a:t>
            </a:r>
            <a:endParaRPr lang="zh-CN" altLang="en-US" dirty="0">
              <a:latin typeface="Salvaje Display" panose="00000500000000000000" pitchFamily="50" charset="0"/>
              <a:ea typeface="MiSans Medium" panose="00000600000000000000" pitchFamily="2" charset="-122"/>
            </a:endParaRPr>
          </a:p>
        </p:txBody>
      </p:sp>
      <p:sp>
        <p:nvSpPr>
          <p:cNvPr id="197" name="文本框 196">
            <a:extLst>
              <a:ext uri="{FF2B5EF4-FFF2-40B4-BE49-F238E27FC236}">
                <a16:creationId xmlns:a16="http://schemas.microsoft.com/office/drawing/2014/main" id="{8118A638-16EF-694E-FA8A-900238136206}"/>
              </a:ext>
            </a:extLst>
          </p:cNvPr>
          <p:cNvSpPr txBox="1"/>
          <p:nvPr/>
        </p:nvSpPr>
        <p:spPr>
          <a:xfrm>
            <a:off x="9253695" y="2967052"/>
            <a:ext cx="924881" cy="369332"/>
          </a:xfrm>
          <a:prstGeom prst="rect">
            <a:avLst/>
          </a:prstGeom>
          <a:noFill/>
        </p:spPr>
        <p:txBody>
          <a:bodyPr wrap="square">
            <a:noAutofit/>
          </a:bodyPr>
          <a:lstStyle/>
          <a:p>
            <a:pPr algn="ctr"/>
            <a:r>
              <a:rPr lang="en-US" altLang="zh-CN" dirty="0">
                <a:latin typeface="Salvaje Display" panose="00000500000000000000" pitchFamily="50" charset="0"/>
                <a:ea typeface="MiSans Medium" panose="00000600000000000000" pitchFamily="2" charset="-122"/>
              </a:rPr>
              <a:t>78%</a:t>
            </a:r>
            <a:endParaRPr lang="zh-CN" altLang="en-US" dirty="0">
              <a:latin typeface="Salvaje Display" panose="00000500000000000000" pitchFamily="50" charset="0"/>
              <a:ea typeface="MiSans Medium" panose="00000600000000000000" pitchFamily="2" charset="-122"/>
            </a:endParaRPr>
          </a:p>
        </p:txBody>
      </p:sp>
      <p:cxnSp>
        <p:nvCxnSpPr>
          <p:cNvPr id="11" name="直接连接符 10">
            <a:extLst>
              <a:ext uri="{FF2B5EF4-FFF2-40B4-BE49-F238E27FC236}">
                <a16:creationId xmlns:a16="http://schemas.microsoft.com/office/drawing/2014/main" id="{C48A6B3C-1370-1A8C-E917-6AA8A40910BB}"/>
              </a:ext>
            </a:extLst>
          </p:cNvPr>
          <p:cNvCxnSpPr/>
          <p:nvPr/>
        </p:nvCxnSpPr>
        <p:spPr>
          <a:xfrm>
            <a:off x="4533499" y="1532329"/>
            <a:ext cx="452583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直接连接符 197">
            <a:extLst>
              <a:ext uri="{FF2B5EF4-FFF2-40B4-BE49-F238E27FC236}">
                <a16:creationId xmlns:a16="http://schemas.microsoft.com/office/drawing/2014/main" id="{0F9B1572-4736-01C3-0170-B66BE507082C}"/>
              </a:ext>
            </a:extLst>
          </p:cNvPr>
          <p:cNvCxnSpPr/>
          <p:nvPr/>
        </p:nvCxnSpPr>
        <p:spPr>
          <a:xfrm>
            <a:off x="4533499" y="2131697"/>
            <a:ext cx="452583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直接连接符 198">
            <a:extLst>
              <a:ext uri="{FF2B5EF4-FFF2-40B4-BE49-F238E27FC236}">
                <a16:creationId xmlns:a16="http://schemas.microsoft.com/office/drawing/2014/main" id="{C0FF21E5-DE0E-46A4-1A4D-FAE900D2735C}"/>
              </a:ext>
            </a:extLst>
          </p:cNvPr>
          <p:cNvCxnSpPr/>
          <p:nvPr/>
        </p:nvCxnSpPr>
        <p:spPr>
          <a:xfrm>
            <a:off x="4533499" y="2760961"/>
            <a:ext cx="452583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直接连接符 199">
            <a:extLst>
              <a:ext uri="{FF2B5EF4-FFF2-40B4-BE49-F238E27FC236}">
                <a16:creationId xmlns:a16="http://schemas.microsoft.com/office/drawing/2014/main" id="{A85465BD-9EB3-9A68-4039-39A199018F08}"/>
              </a:ext>
            </a:extLst>
          </p:cNvPr>
          <p:cNvCxnSpPr/>
          <p:nvPr/>
        </p:nvCxnSpPr>
        <p:spPr>
          <a:xfrm>
            <a:off x="4533499" y="3366272"/>
            <a:ext cx="452583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B0C20A7F-FBF9-EDB9-C692-DC74FF7F3877}"/>
              </a:ext>
            </a:extLst>
          </p:cNvPr>
          <p:cNvCxnSpPr>
            <a:cxnSpLocks/>
          </p:cNvCxnSpPr>
          <p:nvPr/>
        </p:nvCxnSpPr>
        <p:spPr>
          <a:xfrm>
            <a:off x="5240866" y="1523787"/>
            <a:ext cx="0" cy="18424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a:extLst>
              <a:ext uri="{FF2B5EF4-FFF2-40B4-BE49-F238E27FC236}">
                <a16:creationId xmlns:a16="http://schemas.microsoft.com/office/drawing/2014/main" id="{29E88E5F-501F-C00D-77D6-9FB9ABF40C07}"/>
              </a:ext>
            </a:extLst>
          </p:cNvPr>
          <p:cNvCxnSpPr>
            <a:cxnSpLocks/>
          </p:cNvCxnSpPr>
          <p:nvPr/>
        </p:nvCxnSpPr>
        <p:spPr>
          <a:xfrm>
            <a:off x="6044083" y="1523787"/>
            <a:ext cx="0" cy="18424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直接连接符 201">
            <a:extLst>
              <a:ext uri="{FF2B5EF4-FFF2-40B4-BE49-F238E27FC236}">
                <a16:creationId xmlns:a16="http://schemas.microsoft.com/office/drawing/2014/main" id="{62BE60ED-F026-5093-54A3-C1E4A81B1CD3}"/>
              </a:ext>
            </a:extLst>
          </p:cNvPr>
          <p:cNvCxnSpPr>
            <a:cxnSpLocks/>
          </p:cNvCxnSpPr>
          <p:nvPr/>
        </p:nvCxnSpPr>
        <p:spPr>
          <a:xfrm>
            <a:off x="6847300" y="1523787"/>
            <a:ext cx="0" cy="18424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3" name="直接连接符 202">
            <a:extLst>
              <a:ext uri="{FF2B5EF4-FFF2-40B4-BE49-F238E27FC236}">
                <a16:creationId xmlns:a16="http://schemas.microsoft.com/office/drawing/2014/main" id="{06A9C5F8-1F13-6550-B53F-FF7179441645}"/>
              </a:ext>
            </a:extLst>
          </p:cNvPr>
          <p:cNvCxnSpPr>
            <a:cxnSpLocks/>
          </p:cNvCxnSpPr>
          <p:nvPr/>
        </p:nvCxnSpPr>
        <p:spPr>
          <a:xfrm>
            <a:off x="7650517" y="1523787"/>
            <a:ext cx="0" cy="18424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直接连接符 203">
            <a:extLst>
              <a:ext uri="{FF2B5EF4-FFF2-40B4-BE49-F238E27FC236}">
                <a16:creationId xmlns:a16="http://schemas.microsoft.com/office/drawing/2014/main" id="{7BE4DC80-EE5D-5F20-620E-81D25A9FFFA5}"/>
              </a:ext>
            </a:extLst>
          </p:cNvPr>
          <p:cNvCxnSpPr>
            <a:cxnSpLocks/>
          </p:cNvCxnSpPr>
          <p:nvPr/>
        </p:nvCxnSpPr>
        <p:spPr>
          <a:xfrm>
            <a:off x="8453734" y="1523787"/>
            <a:ext cx="0" cy="18424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1" name="矩形: 圆角 110">
            <a:extLst>
              <a:ext uri="{FF2B5EF4-FFF2-40B4-BE49-F238E27FC236}">
                <a16:creationId xmlns:a16="http://schemas.microsoft.com/office/drawing/2014/main" id="{B1F56973-949A-EE3E-A94A-D30CD6396838}"/>
              </a:ext>
            </a:extLst>
          </p:cNvPr>
          <p:cNvSpPr/>
          <p:nvPr/>
        </p:nvSpPr>
        <p:spPr>
          <a:xfrm>
            <a:off x="4533499" y="1681041"/>
            <a:ext cx="2095901" cy="313472"/>
          </a:xfrm>
          <a:prstGeom prst="roundRect">
            <a:avLst>
              <a:gd name="adj" fmla="val 50000"/>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8" name="矩形: 圆角 177">
            <a:extLst>
              <a:ext uri="{FF2B5EF4-FFF2-40B4-BE49-F238E27FC236}">
                <a16:creationId xmlns:a16="http://schemas.microsoft.com/office/drawing/2014/main" id="{A957B56B-3704-F0C7-862E-7DC1ABC85BF5}"/>
              </a:ext>
            </a:extLst>
          </p:cNvPr>
          <p:cNvSpPr/>
          <p:nvPr/>
        </p:nvSpPr>
        <p:spPr>
          <a:xfrm>
            <a:off x="6096000" y="2310628"/>
            <a:ext cx="1346520" cy="313472"/>
          </a:xfrm>
          <a:prstGeom prst="roundRect">
            <a:avLst>
              <a:gd name="adj" fmla="val 50000"/>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0" name="矩形: 圆角 179">
            <a:extLst>
              <a:ext uri="{FF2B5EF4-FFF2-40B4-BE49-F238E27FC236}">
                <a16:creationId xmlns:a16="http://schemas.microsoft.com/office/drawing/2014/main" id="{022BD231-0543-6BF4-D7DA-4C0B37234E17}"/>
              </a:ext>
            </a:extLst>
          </p:cNvPr>
          <p:cNvSpPr/>
          <p:nvPr/>
        </p:nvSpPr>
        <p:spPr>
          <a:xfrm>
            <a:off x="5753100" y="2917890"/>
            <a:ext cx="3064306" cy="313472"/>
          </a:xfrm>
          <a:prstGeom prst="roundRect">
            <a:avLst>
              <a:gd name="adj" fmla="val 50000"/>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5" name="文本框 204">
            <a:extLst>
              <a:ext uri="{FF2B5EF4-FFF2-40B4-BE49-F238E27FC236}">
                <a16:creationId xmlns:a16="http://schemas.microsoft.com/office/drawing/2014/main" id="{53C0AFE3-352A-72DC-2C3F-8BC66532546C}"/>
              </a:ext>
            </a:extLst>
          </p:cNvPr>
          <p:cNvSpPr txBox="1"/>
          <p:nvPr/>
        </p:nvSpPr>
        <p:spPr>
          <a:xfrm>
            <a:off x="4319491" y="3696107"/>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Overall development plan</a:t>
            </a:r>
          </a:p>
          <a:p>
            <a:r>
              <a:rPr lang="en-US" altLang="zh-CN" sz="1400" dirty="0">
                <a:latin typeface="MiSans ExtraLight" panose="00000300000000000000" pitchFamily="2" charset="-122"/>
                <a:ea typeface="MiSans ExtraLight" panose="00000300000000000000" pitchFamily="2" charset="-122"/>
              </a:rPr>
              <a:t>of the company</a:t>
            </a:r>
          </a:p>
        </p:txBody>
      </p:sp>
      <p:sp>
        <p:nvSpPr>
          <p:cNvPr id="117" name="文本框 116">
            <a:extLst>
              <a:ext uri="{FF2B5EF4-FFF2-40B4-BE49-F238E27FC236}">
                <a16:creationId xmlns:a16="http://schemas.microsoft.com/office/drawing/2014/main" id="{034683C5-1A23-E132-947B-3023A3B521B5}"/>
              </a:ext>
            </a:extLst>
          </p:cNvPr>
          <p:cNvSpPr txBox="1"/>
          <p:nvPr/>
        </p:nvSpPr>
        <p:spPr>
          <a:xfrm rot="5400000">
            <a:off x="-2061345" y="3330466"/>
            <a:ext cx="5347278" cy="1015663"/>
          </a:xfrm>
          <a:prstGeom prst="rect">
            <a:avLst/>
          </a:prstGeom>
          <a:noFill/>
        </p:spPr>
        <p:txBody>
          <a:bodyPr wrap="square" rtlCol="0">
            <a:noAutofit/>
          </a:bodyPr>
          <a:lstStyle/>
          <a:p>
            <a:pPr algn="dist"/>
            <a:r>
              <a:rPr lang="en-US" altLang="zh-CN" sz="60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000" i="1" dirty="0">
                <a:solidFill>
                  <a:schemeClr val="tx1">
                    <a:alpha val="50000"/>
                  </a:schemeClr>
                </a:solidFill>
                <a:latin typeface="Salvaje Display" panose="00000500000000000000" pitchFamily="50" charset="0"/>
                <a:ea typeface="MiSans Heavy" panose="00000A00000000000000" pitchFamily="2" charset="-122"/>
              </a:rPr>
              <a:t>FIVE</a:t>
            </a:r>
            <a:endParaRPr lang="zh-CN" altLang="en-US" sz="6000" i="1" dirty="0">
              <a:solidFill>
                <a:schemeClr val="tx1">
                  <a:alpha val="50000"/>
                </a:schemeClr>
              </a:solidFill>
              <a:latin typeface="Salvaje Display" panose="00000500000000000000" pitchFamily="50" charset="0"/>
              <a:ea typeface="MiSans Heavy" panose="00000A00000000000000" pitchFamily="2" charset="-122"/>
            </a:endParaRPr>
          </a:p>
        </p:txBody>
      </p:sp>
    </p:spTree>
    <p:extLst>
      <p:ext uri="{BB962C8B-B14F-4D97-AF65-F5344CB8AC3E}">
        <p14:creationId xmlns:p14="http://schemas.microsoft.com/office/powerpoint/2010/main" val="2859975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78298" y="-22023"/>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021</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rPr>
              <a:t>公司发展规划</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 </a:t>
            </a:r>
          </a:p>
          <a:p>
            <a:r>
              <a:rPr lang="en-US" altLang="zh-CN" sz="1400" dirty="0">
                <a:latin typeface="MiSans ExtraLight" panose="00000300000000000000" pitchFamily="2" charset="-122"/>
                <a:ea typeface="MiSans ExtraLight" panose="00000300000000000000" pitchFamily="2" charset="-122"/>
              </a:rPr>
              <a:t>DEVELOPMENT PROGRAM</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 name="矩形: 圆角 6">
            <a:extLst>
              <a:ext uri="{FF2B5EF4-FFF2-40B4-BE49-F238E27FC236}">
                <a16:creationId xmlns:a16="http://schemas.microsoft.com/office/drawing/2014/main" id="{0060B492-D583-65EC-4B53-731AC15AE15A}"/>
              </a:ext>
            </a:extLst>
          </p:cNvPr>
          <p:cNvSpPr/>
          <p:nvPr/>
        </p:nvSpPr>
        <p:spPr>
          <a:xfrm>
            <a:off x="1651189" y="2063016"/>
            <a:ext cx="5087012" cy="2836246"/>
          </a:xfrm>
          <a:prstGeom prst="roundRect">
            <a:avLst>
              <a:gd name="adj" fmla="val 3682"/>
            </a:avLst>
          </a:prstGeom>
          <a:blipFill>
            <a:blip r:embed="rId4"/>
            <a:srcRect/>
            <a:stretch>
              <a:fillRect l="-1333" r="-1333"/>
            </a:stretch>
          </a:blip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1" name="矩形: 圆角 110">
            <a:extLst>
              <a:ext uri="{FF2B5EF4-FFF2-40B4-BE49-F238E27FC236}">
                <a16:creationId xmlns:a16="http://schemas.microsoft.com/office/drawing/2014/main" id="{44291DBE-7D02-B6AF-B683-B89D05002A92}"/>
              </a:ext>
            </a:extLst>
          </p:cNvPr>
          <p:cNvSpPr/>
          <p:nvPr/>
        </p:nvSpPr>
        <p:spPr>
          <a:xfrm>
            <a:off x="1442303" y="1935559"/>
            <a:ext cx="5524499" cy="3203581"/>
          </a:xfrm>
          <a:prstGeom prst="roundRect">
            <a:avLst>
              <a:gd name="adj" fmla="val 3682"/>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9" name="任意多边形: 形状 8">
            <a:extLst>
              <a:ext uri="{FF2B5EF4-FFF2-40B4-BE49-F238E27FC236}">
                <a16:creationId xmlns:a16="http://schemas.microsoft.com/office/drawing/2014/main" id="{08504D31-1405-CD60-39DE-BE0A9A9272AC}"/>
              </a:ext>
            </a:extLst>
          </p:cNvPr>
          <p:cNvSpPr/>
          <p:nvPr/>
        </p:nvSpPr>
        <p:spPr>
          <a:xfrm>
            <a:off x="3287531" y="5141844"/>
            <a:ext cx="1860047" cy="623993"/>
          </a:xfrm>
          <a:custGeom>
            <a:avLst/>
            <a:gdLst>
              <a:gd name="connsiteX0" fmla="*/ 341127 w 1814327"/>
              <a:gd name="connsiteY0" fmla="*/ 6350 h 614950"/>
              <a:gd name="connsiteX1" fmla="*/ 332661 w 1814327"/>
              <a:gd name="connsiteY1" fmla="*/ 289983 h 614950"/>
              <a:gd name="connsiteX2" fmla="*/ 344 w 1814327"/>
              <a:gd name="connsiteY2" fmla="*/ 607483 h 614950"/>
              <a:gd name="connsiteX3" fmla="*/ 1814327 w 1814327"/>
              <a:gd name="connsiteY3" fmla="*/ 594783 h 614950"/>
              <a:gd name="connsiteX4" fmla="*/ 1575144 w 1814327"/>
              <a:gd name="connsiteY4" fmla="*/ 340783 h 614950"/>
              <a:gd name="connsiteX5" fmla="*/ 1547627 w 1814327"/>
              <a:gd name="connsiteY5" fmla="*/ 0 h 614950"/>
              <a:gd name="connsiteX6" fmla="*/ 341127 w 1814327"/>
              <a:gd name="connsiteY6" fmla="*/ 6350 h 614950"/>
              <a:gd name="connsiteX0" fmla="*/ 341127 w 1814327"/>
              <a:gd name="connsiteY0" fmla="*/ 6350 h 614950"/>
              <a:gd name="connsiteX1" fmla="*/ 332661 w 1814327"/>
              <a:gd name="connsiteY1" fmla="*/ 289983 h 614950"/>
              <a:gd name="connsiteX2" fmla="*/ 344 w 1814327"/>
              <a:gd name="connsiteY2" fmla="*/ 607483 h 614950"/>
              <a:gd name="connsiteX3" fmla="*/ 1814327 w 1814327"/>
              <a:gd name="connsiteY3" fmla="*/ 594783 h 614950"/>
              <a:gd name="connsiteX4" fmla="*/ 1575144 w 1814327"/>
              <a:gd name="connsiteY4" fmla="*/ 340783 h 614950"/>
              <a:gd name="connsiteX5" fmla="*/ 1547627 w 1814327"/>
              <a:gd name="connsiteY5" fmla="*/ 0 h 614950"/>
              <a:gd name="connsiteX6" fmla="*/ 341127 w 1814327"/>
              <a:gd name="connsiteY6" fmla="*/ 6350 h 614950"/>
              <a:gd name="connsiteX0" fmla="*/ 341127 w 1814327"/>
              <a:gd name="connsiteY0" fmla="*/ 6350 h 607483"/>
              <a:gd name="connsiteX1" fmla="*/ 332661 w 1814327"/>
              <a:gd name="connsiteY1" fmla="*/ 289983 h 607483"/>
              <a:gd name="connsiteX2" fmla="*/ 344 w 1814327"/>
              <a:gd name="connsiteY2" fmla="*/ 607483 h 607483"/>
              <a:gd name="connsiteX3" fmla="*/ 1814327 w 1814327"/>
              <a:gd name="connsiteY3" fmla="*/ 594783 h 607483"/>
              <a:gd name="connsiteX4" fmla="*/ 1575144 w 1814327"/>
              <a:gd name="connsiteY4" fmla="*/ 340783 h 607483"/>
              <a:gd name="connsiteX5" fmla="*/ 1547627 w 1814327"/>
              <a:gd name="connsiteY5" fmla="*/ 0 h 607483"/>
              <a:gd name="connsiteX6" fmla="*/ 341127 w 1814327"/>
              <a:gd name="connsiteY6" fmla="*/ 6350 h 607483"/>
              <a:gd name="connsiteX0" fmla="*/ 341127 w 1814327"/>
              <a:gd name="connsiteY0" fmla="*/ 6350 h 607483"/>
              <a:gd name="connsiteX1" fmla="*/ 332661 w 1814327"/>
              <a:gd name="connsiteY1" fmla="*/ 289983 h 607483"/>
              <a:gd name="connsiteX2" fmla="*/ 344 w 1814327"/>
              <a:gd name="connsiteY2" fmla="*/ 607483 h 607483"/>
              <a:gd name="connsiteX3" fmla="*/ 1814327 w 1814327"/>
              <a:gd name="connsiteY3" fmla="*/ 594783 h 607483"/>
              <a:gd name="connsiteX4" fmla="*/ 1575144 w 1814327"/>
              <a:gd name="connsiteY4" fmla="*/ 340783 h 607483"/>
              <a:gd name="connsiteX5" fmla="*/ 1547627 w 1814327"/>
              <a:gd name="connsiteY5" fmla="*/ 0 h 607483"/>
              <a:gd name="connsiteX6" fmla="*/ 341127 w 1814327"/>
              <a:gd name="connsiteY6" fmla="*/ 6350 h 607483"/>
              <a:gd name="connsiteX0" fmla="*/ 341127 w 1860047"/>
              <a:gd name="connsiteY0" fmla="*/ 6350 h 615103"/>
              <a:gd name="connsiteX1" fmla="*/ 332661 w 1860047"/>
              <a:gd name="connsiteY1" fmla="*/ 289983 h 615103"/>
              <a:gd name="connsiteX2" fmla="*/ 344 w 1860047"/>
              <a:gd name="connsiteY2" fmla="*/ 607483 h 615103"/>
              <a:gd name="connsiteX3" fmla="*/ 1860047 w 1860047"/>
              <a:gd name="connsiteY3" fmla="*/ 615103 h 615103"/>
              <a:gd name="connsiteX4" fmla="*/ 1575144 w 1860047"/>
              <a:gd name="connsiteY4" fmla="*/ 340783 h 615103"/>
              <a:gd name="connsiteX5" fmla="*/ 1547627 w 1860047"/>
              <a:gd name="connsiteY5" fmla="*/ 0 h 615103"/>
              <a:gd name="connsiteX6" fmla="*/ 341127 w 1860047"/>
              <a:gd name="connsiteY6" fmla="*/ 6350 h 615103"/>
              <a:gd name="connsiteX0" fmla="*/ 341127 w 1860047"/>
              <a:gd name="connsiteY0" fmla="*/ 0 h 623993"/>
              <a:gd name="connsiteX1" fmla="*/ 332661 w 1860047"/>
              <a:gd name="connsiteY1" fmla="*/ 298873 h 623993"/>
              <a:gd name="connsiteX2" fmla="*/ 344 w 1860047"/>
              <a:gd name="connsiteY2" fmla="*/ 616373 h 623993"/>
              <a:gd name="connsiteX3" fmla="*/ 1860047 w 1860047"/>
              <a:gd name="connsiteY3" fmla="*/ 623993 h 623993"/>
              <a:gd name="connsiteX4" fmla="*/ 1575144 w 1860047"/>
              <a:gd name="connsiteY4" fmla="*/ 349673 h 623993"/>
              <a:gd name="connsiteX5" fmla="*/ 1547627 w 1860047"/>
              <a:gd name="connsiteY5" fmla="*/ 8890 h 623993"/>
              <a:gd name="connsiteX6" fmla="*/ 341127 w 1860047"/>
              <a:gd name="connsiteY6" fmla="*/ 0 h 623993"/>
              <a:gd name="connsiteX0" fmla="*/ 341127 w 1860047"/>
              <a:gd name="connsiteY0" fmla="*/ 0 h 623993"/>
              <a:gd name="connsiteX1" fmla="*/ 332661 w 1860047"/>
              <a:gd name="connsiteY1" fmla="*/ 298873 h 623993"/>
              <a:gd name="connsiteX2" fmla="*/ 344 w 1860047"/>
              <a:gd name="connsiteY2" fmla="*/ 616373 h 623993"/>
              <a:gd name="connsiteX3" fmla="*/ 1860047 w 1860047"/>
              <a:gd name="connsiteY3" fmla="*/ 623993 h 623993"/>
              <a:gd name="connsiteX4" fmla="*/ 1575144 w 1860047"/>
              <a:gd name="connsiteY4" fmla="*/ 349673 h 623993"/>
              <a:gd name="connsiteX5" fmla="*/ 1547627 w 1860047"/>
              <a:gd name="connsiteY5" fmla="*/ 8890 h 623993"/>
              <a:gd name="connsiteX6" fmla="*/ 341127 w 1860047"/>
              <a:gd name="connsiteY6" fmla="*/ 0 h 62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0047" h="623993">
                <a:moveTo>
                  <a:pt x="341127" y="0"/>
                </a:moveTo>
                <a:cubicBezTo>
                  <a:pt x="400852" y="101882"/>
                  <a:pt x="389458" y="196144"/>
                  <a:pt x="332661" y="298873"/>
                </a:cubicBezTo>
                <a:cubicBezTo>
                  <a:pt x="275864" y="401602"/>
                  <a:pt x="-11298" y="559929"/>
                  <a:pt x="344" y="616373"/>
                </a:cubicBezTo>
                <a:lnTo>
                  <a:pt x="1860047" y="623993"/>
                </a:lnTo>
                <a:cubicBezTo>
                  <a:pt x="1780319" y="539326"/>
                  <a:pt x="1619594" y="448804"/>
                  <a:pt x="1575144" y="349673"/>
                </a:cubicBezTo>
                <a:cubicBezTo>
                  <a:pt x="1494711" y="256893"/>
                  <a:pt x="1435373" y="42545"/>
                  <a:pt x="1547627" y="8890"/>
                </a:cubicBezTo>
                <a:lnTo>
                  <a:pt x="341127" y="0"/>
                </a:lnTo>
                <a:close/>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1" name="文本框 130">
            <a:extLst>
              <a:ext uri="{FF2B5EF4-FFF2-40B4-BE49-F238E27FC236}">
                <a16:creationId xmlns:a16="http://schemas.microsoft.com/office/drawing/2014/main" id="{5D95EFD9-9944-F73C-3298-0A32B0BFF1F7}"/>
              </a:ext>
            </a:extLst>
          </p:cNvPr>
          <p:cNvSpPr txBox="1"/>
          <p:nvPr/>
        </p:nvSpPr>
        <p:spPr>
          <a:xfrm>
            <a:off x="7311643" y="2557116"/>
            <a:ext cx="4057397" cy="1109791"/>
          </a:xfrm>
          <a:prstGeom prst="rect">
            <a:avLst/>
          </a:prstGeom>
          <a:noFill/>
        </p:spPr>
        <p:txBody>
          <a:bodyPr wrap="square" rtlCol="0">
            <a:noAutofit/>
          </a:bodyPr>
          <a:lstStyle/>
          <a:p>
            <a:pPr>
              <a:lnSpc>
                <a:spcPct val="120000"/>
              </a:lnSpc>
            </a:pPr>
            <a:r>
              <a:rPr lang="zh-CN" altLang="en-US" sz="1400" dirty="0">
                <a:latin typeface="MiSans" panose="00000500000000000000" pitchFamily="2" charset="-122"/>
                <a:ea typeface="MiSans" panose="00000500000000000000" pitchFamily="2" charset="-122"/>
                <a:sym typeface="MiSans" panose="00000500000000000000" pitchFamily="2" charset="-122"/>
              </a:rPr>
              <a:t>对终端人员必须加大培训力度，作为服装公司应从多方面给予以体贴、关怀和激励，不仅要在行动上重视，更要在思想观念上予以重视，因为观念不解决，行动就不会彻底</a:t>
            </a:r>
          </a:p>
        </p:txBody>
      </p:sp>
      <p:sp>
        <p:nvSpPr>
          <p:cNvPr id="179" name="文本框 178">
            <a:extLst>
              <a:ext uri="{FF2B5EF4-FFF2-40B4-BE49-F238E27FC236}">
                <a16:creationId xmlns:a16="http://schemas.microsoft.com/office/drawing/2014/main" id="{C03D58EC-EA30-2C93-38EF-B9EFD179C284}"/>
              </a:ext>
            </a:extLst>
          </p:cNvPr>
          <p:cNvSpPr txBox="1"/>
          <p:nvPr/>
        </p:nvSpPr>
        <p:spPr>
          <a:xfrm>
            <a:off x="7311643" y="4300884"/>
            <a:ext cx="4057397" cy="1109791"/>
          </a:xfrm>
          <a:prstGeom prst="rect">
            <a:avLst/>
          </a:prstGeom>
          <a:noFill/>
        </p:spPr>
        <p:txBody>
          <a:bodyPr wrap="square" rtlCol="0">
            <a:noAutofit/>
          </a:bodyPr>
          <a:lstStyle/>
          <a:p>
            <a:pPr>
              <a:lnSpc>
                <a:spcPct val="120000"/>
              </a:lnSpc>
            </a:pPr>
            <a:r>
              <a:rPr lang="zh-CN" altLang="en-US" sz="1400" dirty="0">
                <a:latin typeface="MiSans" panose="00000500000000000000" pitchFamily="2" charset="-122"/>
                <a:ea typeface="MiSans" panose="00000500000000000000" pitchFamily="2" charset="-122"/>
                <a:sym typeface="MiSans" panose="00000500000000000000" pitchFamily="2" charset="-122"/>
              </a:rPr>
              <a:t>在装修上，不能固化，因为需要因地制宜，结合店铺实际装修。店铺装修后的内部陈列，是我们店铺营运管理的又一重点。好的陈列可以赏心悦目，增强顾客的购买欲望</a:t>
            </a:r>
          </a:p>
        </p:txBody>
      </p:sp>
      <p:sp>
        <p:nvSpPr>
          <p:cNvPr id="181" name="矩形 180">
            <a:extLst>
              <a:ext uri="{FF2B5EF4-FFF2-40B4-BE49-F238E27FC236}">
                <a16:creationId xmlns:a16="http://schemas.microsoft.com/office/drawing/2014/main" id="{37A02518-9FAB-75F0-6DB8-B69275EE5EFC}"/>
              </a:ext>
            </a:extLst>
          </p:cNvPr>
          <p:cNvSpPr/>
          <p:nvPr/>
        </p:nvSpPr>
        <p:spPr>
          <a:xfrm>
            <a:off x="7338149" y="2376004"/>
            <a:ext cx="2215745" cy="140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2" name="矩形 181">
            <a:extLst>
              <a:ext uri="{FF2B5EF4-FFF2-40B4-BE49-F238E27FC236}">
                <a16:creationId xmlns:a16="http://schemas.microsoft.com/office/drawing/2014/main" id="{A71E6267-B2F8-2588-A28F-470D3775E214}"/>
              </a:ext>
            </a:extLst>
          </p:cNvPr>
          <p:cNvSpPr/>
          <p:nvPr/>
        </p:nvSpPr>
        <p:spPr>
          <a:xfrm>
            <a:off x="7338149" y="4113675"/>
            <a:ext cx="2215745" cy="140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8" name="文本框 177">
            <a:extLst>
              <a:ext uri="{FF2B5EF4-FFF2-40B4-BE49-F238E27FC236}">
                <a16:creationId xmlns:a16="http://schemas.microsoft.com/office/drawing/2014/main" id="{CDC0462C-3898-F395-B3B1-29DB61F589D0}"/>
              </a:ext>
            </a:extLst>
          </p:cNvPr>
          <p:cNvSpPr txBox="1"/>
          <p:nvPr/>
        </p:nvSpPr>
        <p:spPr>
          <a:xfrm>
            <a:off x="7288979" y="2129691"/>
            <a:ext cx="2511034" cy="461665"/>
          </a:xfrm>
          <a:prstGeom prst="rect">
            <a:avLst/>
          </a:prstGeom>
          <a:noFill/>
        </p:spPr>
        <p:txBody>
          <a:bodyPr wrap="square">
            <a:noAutofit/>
          </a:bodyPr>
          <a:lstStyle/>
          <a:p>
            <a:r>
              <a:rPr lang="zh-CN" altLang="en-US" sz="2400" dirty="0">
                <a:latin typeface="MiSans Medium" panose="00000600000000000000" pitchFamily="2" charset="-122"/>
                <a:ea typeface="MiSans Medium" panose="00000600000000000000" pitchFamily="2" charset="-122"/>
              </a:rPr>
              <a:t>短期发展规划</a:t>
            </a:r>
            <a:r>
              <a:rPr lang="en-US" altLang="zh-CN" sz="2400" dirty="0">
                <a:latin typeface="MiSans Medium" panose="00000600000000000000" pitchFamily="2" charset="-122"/>
                <a:ea typeface="MiSans Medium" panose="00000600000000000000" pitchFamily="2" charset="-122"/>
              </a:rPr>
              <a:t>01</a:t>
            </a:r>
            <a:endParaRPr lang="zh-CN" altLang="en-US" sz="2400" dirty="0">
              <a:latin typeface="MiSans Medium" panose="00000600000000000000" pitchFamily="2" charset="-122"/>
              <a:ea typeface="MiSans Medium" panose="00000600000000000000" pitchFamily="2" charset="-122"/>
            </a:endParaRPr>
          </a:p>
        </p:txBody>
      </p:sp>
      <p:sp>
        <p:nvSpPr>
          <p:cNvPr id="180" name="文本框 179">
            <a:extLst>
              <a:ext uri="{FF2B5EF4-FFF2-40B4-BE49-F238E27FC236}">
                <a16:creationId xmlns:a16="http://schemas.microsoft.com/office/drawing/2014/main" id="{3861FE16-444F-5873-B44F-3E804A9E490B}"/>
              </a:ext>
            </a:extLst>
          </p:cNvPr>
          <p:cNvSpPr txBox="1"/>
          <p:nvPr/>
        </p:nvSpPr>
        <p:spPr>
          <a:xfrm>
            <a:off x="7288979" y="3873459"/>
            <a:ext cx="2511034" cy="461665"/>
          </a:xfrm>
          <a:prstGeom prst="rect">
            <a:avLst/>
          </a:prstGeom>
          <a:noFill/>
        </p:spPr>
        <p:txBody>
          <a:bodyPr wrap="square">
            <a:noAutofit/>
          </a:bodyPr>
          <a:lstStyle/>
          <a:p>
            <a:r>
              <a:rPr lang="zh-CN" altLang="en-US" sz="2400" dirty="0">
                <a:latin typeface="MiSans Medium" panose="00000600000000000000" pitchFamily="2" charset="-122"/>
                <a:ea typeface="MiSans Medium" panose="00000600000000000000" pitchFamily="2" charset="-122"/>
              </a:rPr>
              <a:t>短期发展规划</a:t>
            </a:r>
            <a:r>
              <a:rPr lang="en-US" altLang="zh-CN" sz="2400" dirty="0">
                <a:latin typeface="MiSans Medium" panose="00000600000000000000" pitchFamily="2" charset="-122"/>
                <a:ea typeface="MiSans Medium" panose="00000600000000000000" pitchFamily="2" charset="-122"/>
              </a:rPr>
              <a:t>02</a:t>
            </a:r>
          </a:p>
        </p:txBody>
      </p:sp>
      <p:sp>
        <p:nvSpPr>
          <p:cNvPr id="99" name="文本框 98">
            <a:extLst>
              <a:ext uri="{FF2B5EF4-FFF2-40B4-BE49-F238E27FC236}">
                <a16:creationId xmlns:a16="http://schemas.microsoft.com/office/drawing/2014/main" id="{4FD17B03-5C29-C66E-2F5D-BCF30B04F5C2}"/>
              </a:ext>
            </a:extLst>
          </p:cNvPr>
          <p:cNvSpPr txBox="1"/>
          <p:nvPr/>
        </p:nvSpPr>
        <p:spPr>
          <a:xfrm rot="5400000">
            <a:off x="-2061345" y="3330466"/>
            <a:ext cx="5347278" cy="1015663"/>
          </a:xfrm>
          <a:prstGeom prst="rect">
            <a:avLst/>
          </a:prstGeom>
          <a:noFill/>
        </p:spPr>
        <p:txBody>
          <a:bodyPr wrap="square" rtlCol="0">
            <a:noAutofit/>
          </a:bodyPr>
          <a:lstStyle/>
          <a:p>
            <a:pPr algn="dist"/>
            <a:r>
              <a:rPr lang="en-US" altLang="zh-CN" sz="60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000" i="1" dirty="0">
                <a:solidFill>
                  <a:schemeClr val="tx1">
                    <a:alpha val="50000"/>
                  </a:schemeClr>
                </a:solidFill>
                <a:latin typeface="Salvaje Display" panose="00000500000000000000" pitchFamily="50" charset="0"/>
                <a:ea typeface="MiSans Heavy" panose="00000A00000000000000" pitchFamily="2" charset="-122"/>
              </a:rPr>
              <a:t>FIVE</a:t>
            </a:r>
            <a:endParaRPr lang="zh-CN" altLang="en-US" sz="6000" i="1" dirty="0">
              <a:solidFill>
                <a:schemeClr val="tx1">
                  <a:alpha val="50000"/>
                </a:schemeClr>
              </a:solidFill>
              <a:latin typeface="Salvaje Display" panose="00000500000000000000" pitchFamily="50" charset="0"/>
              <a:ea typeface="MiSans Heavy" panose="00000A00000000000000" pitchFamily="2" charset="-122"/>
            </a:endParaRPr>
          </a:p>
        </p:txBody>
      </p:sp>
    </p:spTree>
    <p:extLst>
      <p:ext uri="{BB962C8B-B14F-4D97-AF65-F5344CB8AC3E}">
        <p14:creationId xmlns:p14="http://schemas.microsoft.com/office/powerpoint/2010/main" val="1560290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39149" y="-22023"/>
            <a:ext cx="12270298" cy="6902047"/>
          </a:xfrm>
          <a:prstGeom prst="rect">
            <a:avLst/>
          </a:prstGeom>
        </p:spPr>
      </p:pic>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022</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a:latin typeface="字制区喜脉体" panose="02000603000000000000" pitchFamily="2" charset="-122"/>
                <a:ea typeface="字制区喜脉体" panose="02000603000000000000" pitchFamily="2" charset="-122"/>
              </a:rPr>
              <a:t>公司发展规划</a:t>
            </a:r>
            <a:endParaRPr lang="zh-CN" altLang="en-US" sz="3200" dirty="0">
              <a:latin typeface="字制区喜脉体" panose="02000603000000000000" pitchFamily="2" charset="-122"/>
              <a:ea typeface="字制区喜脉体" panose="02000603000000000000" pitchFamily="2" charset="-122"/>
            </a:endParaRP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 </a:t>
            </a:r>
          </a:p>
          <a:p>
            <a:r>
              <a:rPr lang="en-US" altLang="zh-CN" sz="1400" dirty="0">
                <a:latin typeface="MiSans ExtraLight" panose="00000300000000000000" pitchFamily="2" charset="-122"/>
                <a:ea typeface="MiSans ExtraLight" panose="00000300000000000000" pitchFamily="2" charset="-122"/>
              </a:rPr>
              <a:t>DEVELOPMENT PROGRAM</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5" name="矩形: 圆角 4">
            <a:extLst>
              <a:ext uri="{FF2B5EF4-FFF2-40B4-BE49-F238E27FC236}">
                <a16:creationId xmlns:a16="http://schemas.microsoft.com/office/drawing/2014/main" id="{ACAC7BCB-4209-CF22-0929-6C8B98DCFE78}"/>
              </a:ext>
            </a:extLst>
          </p:cNvPr>
          <p:cNvSpPr/>
          <p:nvPr/>
        </p:nvSpPr>
        <p:spPr>
          <a:xfrm>
            <a:off x="1598816" y="3659855"/>
            <a:ext cx="1569688" cy="429365"/>
          </a:xfrm>
          <a:prstGeom prst="roundRect">
            <a:avLst>
              <a:gd name="adj" fmla="val 50000"/>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178" name="图形 177">
            <a:extLst>
              <a:ext uri="{FF2B5EF4-FFF2-40B4-BE49-F238E27FC236}">
                <a16:creationId xmlns:a16="http://schemas.microsoft.com/office/drawing/2014/main" id="{F2AD7361-E456-0429-6B84-BE5D479298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71492" y="3759875"/>
            <a:ext cx="229327" cy="229326"/>
          </a:xfrm>
          <a:prstGeom prst="rect">
            <a:avLst/>
          </a:prstGeom>
        </p:spPr>
      </p:pic>
      <p:cxnSp>
        <p:nvCxnSpPr>
          <p:cNvPr id="179" name="直接连接符 178">
            <a:extLst>
              <a:ext uri="{FF2B5EF4-FFF2-40B4-BE49-F238E27FC236}">
                <a16:creationId xmlns:a16="http://schemas.microsoft.com/office/drawing/2014/main" id="{12337E7A-8D11-701B-BC3A-9422A88E42B7}"/>
              </a:ext>
            </a:extLst>
          </p:cNvPr>
          <p:cNvCxnSpPr>
            <a:cxnSpLocks/>
          </p:cNvCxnSpPr>
          <p:nvPr/>
        </p:nvCxnSpPr>
        <p:spPr>
          <a:xfrm flipH="1">
            <a:off x="3177318" y="3875023"/>
            <a:ext cx="353284" cy="0"/>
          </a:xfrm>
          <a:prstGeom prst="line">
            <a:avLst/>
          </a:prstGeom>
          <a:solidFill>
            <a:srgbClr val="E8CCFF"/>
          </a:solidFill>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0" name="直接连接符 179">
            <a:extLst>
              <a:ext uri="{FF2B5EF4-FFF2-40B4-BE49-F238E27FC236}">
                <a16:creationId xmlns:a16="http://schemas.microsoft.com/office/drawing/2014/main" id="{DDD9901B-B4E7-7F9B-5945-B358C5A65C5F}"/>
              </a:ext>
            </a:extLst>
          </p:cNvPr>
          <p:cNvCxnSpPr>
            <a:cxnSpLocks/>
          </p:cNvCxnSpPr>
          <p:nvPr/>
        </p:nvCxnSpPr>
        <p:spPr>
          <a:xfrm flipH="1">
            <a:off x="3841710" y="3875023"/>
            <a:ext cx="338666" cy="0"/>
          </a:xfrm>
          <a:prstGeom prst="line">
            <a:avLst/>
          </a:prstGeom>
          <a:solidFill>
            <a:srgbClr val="E8CCFF"/>
          </a:solidFill>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81" name="矩形: 圆角 180">
            <a:extLst>
              <a:ext uri="{FF2B5EF4-FFF2-40B4-BE49-F238E27FC236}">
                <a16:creationId xmlns:a16="http://schemas.microsoft.com/office/drawing/2014/main" id="{A6DAB203-9C0B-637D-F8EF-AC64F0BB0B23}"/>
              </a:ext>
            </a:extLst>
          </p:cNvPr>
          <p:cNvSpPr/>
          <p:nvPr/>
        </p:nvSpPr>
        <p:spPr>
          <a:xfrm>
            <a:off x="4189190" y="3659855"/>
            <a:ext cx="1569688" cy="429365"/>
          </a:xfrm>
          <a:prstGeom prst="roundRect">
            <a:avLst>
              <a:gd name="adj" fmla="val 50000"/>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183" name="图形 182">
            <a:extLst>
              <a:ext uri="{FF2B5EF4-FFF2-40B4-BE49-F238E27FC236}">
                <a16:creationId xmlns:a16="http://schemas.microsoft.com/office/drawing/2014/main" id="{8AEE2CB0-5DDE-7DF0-AEDF-171360F8B6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61866" y="3759875"/>
            <a:ext cx="229327" cy="229326"/>
          </a:xfrm>
          <a:prstGeom prst="rect">
            <a:avLst/>
          </a:prstGeom>
        </p:spPr>
      </p:pic>
      <p:cxnSp>
        <p:nvCxnSpPr>
          <p:cNvPr id="184" name="直接连接符 183">
            <a:extLst>
              <a:ext uri="{FF2B5EF4-FFF2-40B4-BE49-F238E27FC236}">
                <a16:creationId xmlns:a16="http://schemas.microsoft.com/office/drawing/2014/main" id="{03157AA9-C219-3A5E-4F3A-6925352DD147}"/>
              </a:ext>
            </a:extLst>
          </p:cNvPr>
          <p:cNvCxnSpPr>
            <a:cxnSpLocks/>
          </p:cNvCxnSpPr>
          <p:nvPr/>
        </p:nvCxnSpPr>
        <p:spPr>
          <a:xfrm flipH="1">
            <a:off x="5767692" y="3875023"/>
            <a:ext cx="353284" cy="0"/>
          </a:xfrm>
          <a:prstGeom prst="line">
            <a:avLst/>
          </a:prstGeom>
          <a:solidFill>
            <a:srgbClr val="E8CCFF"/>
          </a:solidFill>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5" name="直接连接符 184">
            <a:extLst>
              <a:ext uri="{FF2B5EF4-FFF2-40B4-BE49-F238E27FC236}">
                <a16:creationId xmlns:a16="http://schemas.microsoft.com/office/drawing/2014/main" id="{105D3BD1-0A59-7DFD-609C-3FF804A8FEC5}"/>
              </a:ext>
            </a:extLst>
          </p:cNvPr>
          <p:cNvCxnSpPr>
            <a:cxnSpLocks/>
          </p:cNvCxnSpPr>
          <p:nvPr/>
        </p:nvCxnSpPr>
        <p:spPr>
          <a:xfrm flipH="1">
            <a:off x="6432084" y="3875023"/>
            <a:ext cx="338666" cy="0"/>
          </a:xfrm>
          <a:prstGeom prst="line">
            <a:avLst/>
          </a:prstGeom>
          <a:solidFill>
            <a:srgbClr val="E8CCFF"/>
          </a:solidFill>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86" name="矩形: 圆角 185">
            <a:extLst>
              <a:ext uri="{FF2B5EF4-FFF2-40B4-BE49-F238E27FC236}">
                <a16:creationId xmlns:a16="http://schemas.microsoft.com/office/drawing/2014/main" id="{062ACE0B-06A5-BD6F-5727-D8ADA1B083EC}"/>
              </a:ext>
            </a:extLst>
          </p:cNvPr>
          <p:cNvSpPr/>
          <p:nvPr/>
        </p:nvSpPr>
        <p:spPr>
          <a:xfrm>
            <a:off x="6779564" y="3659855"/>
            <a:ext cx="1569688" cy="429365"/>
          </a:xfrm>
          <a:prstGeom prst="roundRect">
            <a:avLst>
              <a:gd name="adj" fmla="val 50000"/>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188" name="图形 187">
            <a:extLst>
              <a:ext uri="{FF2B5EF4-FFF2-40B4-BE49-F238E27FC236}">
                <a16:creationId xmlns:a16="http://schemas.microsoft.com/office/drawing/2014/main" id="{E3CD319B-F21B-5C24-6381-BA577AC4C0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52240" y="3759875"/>
            <a:ext cx="229327" cy="229326"/>
          </a:xfrm>
          <a:prstGeom prst="rect">
            <a:avLst/>
          </a:prstGeom>
        </p:spPr>
      </p:pic>
      <p:cxnSp>
        <p:nvCxnSpPr>
          <p:cNvPr id="189" name="直接连接符 188">
            <a:extLst>
              <a:ext uri="{FF2B5EF4-FFF2-40B4-BE49-F238E27FC236}">
                <a16:creationId xmlns:a16="http://schemas.microsoft.com/office/drawing/2014/main" id="{0207311D-D23A-6847-5450-E27936FA15CA}"/>
              </a:ext>
            </a:extLst>
          </p:cNvPr>
          <p:cNvCxnSpPr>
            <a:cxnSpLocks/>
          </p:cNvCxnSpPr>
          <p:nvPr/>
        </p:nvCxnSpPr>
        <p:spPr>
          <a:xfrm flipH="1">
            <a:off x="8358066" y="3875023"/>
            <a:ext cx="353284" cy="0"/>
          </a:xfrm>
          <a:prstGeom prst="line">
            <a:avLst/>
          </a:prstGeom>
          <a:solidFill>
            <a:srgbClr val="E8CCFF"/>
          </a:solidFill>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0" name="直接连接符 189">
            <a:extLst>
              <a:ext uri="{FF2B5EF4-FFF2-40B4-BE49-F238E27FC236}">
                <a16:creationId xmlns:a16="http://schemas.microsoft.com/office/drawing/2014/main" id="{48D44724-768D-5E9F-1555-1657AE4398C9}"/>
              </a:ext>
            </a:extLst>
          </p:cNvPr>
          <p:cNvCxnSpPr>
            <a:cxnSpLocks/>
          </p:cNvCxnSpPr>
          <p:nvPr/>
        </p:nvCxnSpPr>
        <p:spPr>
          <a:xfrm flipH="1">
            <a:off x="9022458" y="3875023"/>
            <a:ext cx="338666" cy="0"/>
          </a:xfrm>
          <a:prstGeom prst="line">
            <a:avLst/>
          </a:prstGeom>
          <a:solidFill>
            <a:srgbClr val="E8CCFF"/>
          </a:solidFill>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1" name="矩形: 圆角 190">
            <a:extLst>
              <a:ext uri="{FF2B5EF4-FFF2-40B4-BE49-F238E27FC236}">
                <a16:creationId xmlns:a16="http://schemas.microsoft.com/office/drawing/2014/main" id="{6F02476F-4C52-4ED2-7BDD-3632F0F6FE59}"/>
              </a:ext>
            </a:extLst>
          </p:cNvPr>
          <p:cNvSpPr/>
          <p:nvPr/>
        </p:nvSpPr>
        <p:spPr>
          <a:xfrm>
            <a:off x="9369940" y="3659855"/>
            <a:ext cx="1569688" cy="429365"/>
          </a:xfrm>
          <a:prstGeom prst="roundRect">
            <a:avLst>
              <a:gd name="adj" fmla="val 50000"/>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2" name="文本框 191">
            <a:extLst>
              <a:ext uri="{FF2B5EF4-FFF2-40B4-BE49-F238E27FC236}">
                <a16:creationId xmlns:a16="http://schemas.microsoft.com/office/drawing/2014/main" id="{43B69952-1EBB-CB4D-2C68-1D771D3F78B0}"/>
              </a:ext>
            </a:extLst>
          </p:cNvPr>
          <p:cNvSpPr txBox="1"/>
          <p:nvPr/>
        </p:nvSpPr>
        <p:spPr>
          <a:xfrm>
            <a:off x="1723108" y="3689424"/>
            <a:ext cx="1353902" cy="369332"/>
          </a:xfrm>
          <a:prstGeom prst="rect">
            <a:avLst/>
          </a:prstGeom>
          <a:noFill/>
        </p:spPr>
        <p:txBody>
          <a:bodyPr wrap="square" rtlCol="0">
            <a:noAutofit/>
          </a:bodyPr>
          <a:lstStyle/>
          <a:p>
            <a:pPr algn="ctr"/>
            <a:r>
              <a:rPr lang="en-US" altLang="zh-CN" dirty="0">
                <a:latin typeface="Salvaje Display" panose="00000500000000000000" pitchFamily="50" charset="0"/>
                <a:ea typeface="MiSans Heavy" panose="00000A00000000000000" pitchFamily="2" charset="-122"/>
              </a:rPr>
              <a:t>STEP01</a:t>
            </a:r>
            <a:endParaRPr lang="zh-CN" altLang="en-US" dirty="0">
              <a:latin typeface="Salvaje Display" panose="00000500000000000000" pitchFamily="50" charset="0"/>
              <a:ea typeface="MiSans Heavy" panose="00000A00000000000000" pitchFamily="2" charset="-122"/>
            </a:endParaRPr>
          </a:p>
        </p:txBody>
      </p:sp>
      <p:sp>
        <p:nvSpPr>
          <p:cNvPr id="196" name="文本框 195">
            <a:extLst>
              <a:ext uri="{FF2B5EF4-FFF2-40B4-BE49-F238E27FC236}">
                <a16:creationId xmlns:a16="http://schemas.microsoft.com/office/drawing/2014/main" id="{5CFFFFBC-1500-FFFF-732E-ABF56804C86D}"/>
              </a:ext>
            </a:extLst>
          </p:cNvPr>
          <p:cNvSpPr txBox="1"/>
          <p:nvPr/>
        </p:nvSpPr>
        <p:spPr>
          <a:xfrm>
            <a:off x="1499582" y="4731539"/>
            <a:ext cx="2103467" cy="1366208"/>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租赁店业绩能达到</a:t>
            </a:r>
            <a:r>
              <a:rPr lang="en-US" altLang="zh-CN" sz="1400" dirty="0">
                <a:latin typeface="MiSans Light" panose="00000400000000000000" pitchFamily="2" charset="-122"/>
                <a:ea typeface="MiSans Light" panose="00000400000000000000" pitchFamily="2" charset="-122"/>
              </a:rPr>
              <a:t>10</a:t>
            </a:r>
            <a:r>
              <a:rPr lang="zh-CN" altLang="en-US" sz="1400" dirty="0">
                <a:latin typeface="MiSans Light" panose="00000400000000000000" pitchFamily="2" charset="-122"/>
                <a:ea typeface="MiSans Light" panose="00000400000000000000" pitchFamily="2" charset="-122"/>
              </a:rPr>
              <a:t>万的拿下运营费用</a:t>
            </a:r>
            <a:r>
              <a:rPr lang="en-US" altLang="zh-CN" sz="1400" dirty="0">
                <a:latin typeface="MiSans Light" panose="00000400000000000000" pitchFamily="2" charset="-122"/>
                <a:ea typeface="MiSans Light" panose="00000400000000000000" pitchFamily="2" charset="-122"/>
              </a:rPr>
              <a:t>6</a:t>
            </a:r>
            <a:r>
              <a:rPr lang="zh-CN" altLang="en-US" sz="1400" dirty="0">
                <a:latin typeface="MiSans Light" panose="00000400000000000000" pitchFamily="2" charset="-122"/>
                <a:ea typeface="MiSans Light" panose="00000400000000000000" pitchFamily="2" charset="-122"/>
              </a:rPr>
              <a:t>万</a:t>
            </a:r>
            <a:r>
              <a:rPr lang="en-US" altLang="zh-CN" sz="1400" dirty="0">
                <a:latin typeface="MiSans Light" panose="00000400000000000000" pitchFamily="2" charset="-122"/>
                <a:ea typeface="MiSans Light" panose="00000400000000000000" pitchFamily="2" charset="-122"/>
              </a:rPr>
              <a:t>/</a:t>
            </a:r>
            <a:r>
              <a:rPr lang="zh-CN" altLang="en-US" sz="1400" dirty="0">
                <a:latin typeface="MiSans Light" panose="00000400000000000000" pitchFamily="2" charset="-122"/>
                <a:ea typeface="MiSans Light" panose="00000400000000000000" pitchFamily="2" charset="-122"/>
              </a:rPr>
              <a:t>月的店，预计：年底前再开</a:t>
            </a:r>
            <a:r>
              <a:rPr lang="en-US" altLang="zh-CN" sz="1400" dirty="0">
                <a:latin typeface="MiSans Light" panose="00000400000000000000" pitchFamily="2" charset="-122"/>
                <a:ea typeface="MiSans Light" panose="00000400000000000000" pitchFamily="2" charset="-122"/>
              </a:rPr>
              <a:t>3</a:t>
            </a:r>
            <a:r>
              <a:rPr lang="zh-CN" altLang="en-US" sz="1400" dirty="0">
                <a:latin typeface="MiSans Light" panose="00000400000000000000" pitchFamily="2" charset="-122"/>
                <a:ea typeface="MiSans Light" panose="00000400000000000000" pitchFamily="2" charset="-122"/>
              </a:rPr>
              <a:t>个店，投资费用每店</a:t>
            </a:r>
            <a:r>
              <a:rPr lang="en-US" altLang="zh-CN" sz="1400" dirty="0">
                <a:latin typeface="MiSans Light" panose="00000400000000000000" pitchFamily="2" charset="-122"/>
                <a:ea typeface="MiSans Light" panose="00000400000000000000" pitchFamily="2" charset="-122"/>
              </a:rPr>
              <a:t>30</a:t>
            </a:r>
            <a:r>
              <a:rPr lang="zh-CN" altLang="en-US" sz="1400" dirty="0">
                <a:latin typeface="MiSans Light" panose="00000400000000000000" pitchFamily="2" charset="-122"/>
                <a:ea typeface="MiSans Light" panose="00000400000000000000" pitchFamily="2" charset="-122"/>
              </a:rPr>
              <a:t>万，合计</a:t>
            </a:r>
            <a:r>
              <a:rPr lang="en-US" altLang="zh-CN" sz="1400" dirty="0">
                <a:latin typeface="MiSans Light" panose="00000400000000000000" pitchFamily="2" charset="-122"/>
                <a:ea typeface="MiSans Light" panose="00000400000000000000" pitchFamily="2" charset="-122"/>
              </a:rPr>
              <a:t>90</a:t>
            </a:r>
            <a:r>
              <a:rPr lang="zh-CN" altLang="en-US" sz="1400" dirty="0">
                <a:latin typeface="MiSans Light" panose="00000400000000000000" pitchFamily="2" charset="-122"/>
                <a:ea typeface="MiSans Light" panose="00000400000000000000" pitchFamily="2" charset="-122"/>
              </a:rPr>
              <a:t>万</a:t>
            </a:r>
          </a:p>
        </p:txBody>
      </p:sp>
      <p:sp>
        <p:nvSpPr>
          <p:cNvPr id="197" name="文本框 196">
            <a:extLst>
              <a:ext uri="{FF2B5EF4-FFF2-40B4-BE49-F238E27FC236}">
                <a16:creationId xmlns:a16="http://schemas.microsoft.com/office/drawing/2014/main" id="{C69D056F-8745-ABE0-DD24-567CBFE1F763}"/>
              </a:ext>
            </a:extLst>
          </p:cNvPr>
          <p:cNvSpPr txBox="1"/>
          <p:nvPr/>
        </p:nvSpPr>
        <p:spPr>
          <a:xfrm>
            <a:off x="1476918" y="4323364"/>
            <a:ext cx="2511034" cy="461665"/>
          </a:xfrm>
          <a:prstGeom prst="rect">
            <a:avLst/>
          </a:prstGeom>
          <a:noFill/>
        </p:spPr>
        <p:txBody>
          <a:bodyPr wrap="square">
            <a:noAutofit/>
          </a:bodyPr>
          <a:lstStyle/>
          <a:p>
            <a:r>
              <a:rPr lang="zh-CN" altLang="en-US" sz="2400" b="1" dirty="0">
                <a:solidFill>
                  <a:schemeClr val="lt1"/>
                </a:solidFill>
                <a:latin typeface="MiSans Medium" panose="00000600000000000000" pitchFamily="2" charset="-122"/>
                <a:ea typeface="MiSans Medium" panose="00000600000000000000" pitchFamily="2" charset="-122"/>
              </a:rPr>
              <a:t>长期规划</a:t>
            </a:r>
            <a:r>
              <a:rPr lang="en-US" altLang="zh-CN" sz="2400" b="1" dirty="0">
                <a:solidFill>
                  <a:schemeClr val="lt1"/>
                </a:solidFill>
                <a:latin typeface="MiSans Medium" panose="00000600000000000000" pitchFamily="2" charset="-122"/>
                <a:ea typeface="MiSans Medium" panose="00000600000000000000" pitchFamily="2" charset="-122"/>
              </a:rPr>
              <a:t>01</a:t>
            </a:r>
            <a:endParaRPr lang="zh-CN" altLang="en-US" sz="2400" b="1" dirty="0">
              <a:solidFill>
                <a:schemeClr val="lt1"/>
              </a:solidFill>
              <a:latin typeface="MiSans Medium" panose="00000600000000000000" pitchFamily="2" charset="-122"/>
              <a:ea typeface="MiSans Medium" panose="00000600000000000000" pitchFamily="2" charset="-122"/>
            </a:endParaRPr>
          </a:p>
        </p:txBody>
      </p:sp>
      <p:sp>
        <p:nvSpPr>
          <p:cNvPr id="198" name="文本框 197">
            <a:extLst>
              <a:ext uri="{FF2B5EF4-FFF2-40B4-BE49-F238E27FC236}">
                <a16:creationId xmlns:a16="http://schemas.microsoft.com/office/drawing/2014/main" id="{6D2F462D-2BA0-6AE2-A77B-A1F6B1C06943}"/>
              </a:ext>
            </a:extLst>
          </p:cNvPr>
          <p:cNvSpPr txBox="1"/>
          <p:nvPr/>
        </p:nvSpPr>
        <p:spPr>
          <a:xfrm>
            <a:off x="6770750" y="4731539"/>
            <a:ext cx="2103467" cy="1366208"/>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在租赁店业绩能达到</a:t>
            </a:r>
            <a:r>
              <a:rPr lang="en-US" altLang="zh-CN" sz="1400" dirty="0">
                <a:latin typeface="MiSans Light" panose="00000400000000000000" pitchFamily="2" charset="-122"/>
                <a:ea typeface="MiSans Light" panose="00000400000000000000" pitchFamily="2" charset="-122"/>
              </a:rPr>
              <a:t>20</a:t>
            </a:r>
            <a:r>
              <a:rPr lang="zh-CN" altLang="en-US" sz="1400" dirty="0">
                <a:latin typeface="MiSans Light" panose="00000400000000000000" pitchFamily="2" charset="-122"/>
                <a:ea typeface="MiSans Light" panose="00000400000000000000" pitchFamily="2" charset="-122"/>
              </a:rPr>
              <a:t>万时，拿下运营费用</a:t>
            </a:r>
            <a:r>
              <a:rPr lang="en-US" altLang="zh-CN" sz="1400" dirty="0">
                <a:latin typeface="MiSans Light" panose="00000400000000000000" pitchFamily="2" charset="-122"/>
                <a:ea typeface="MiSans Light" panose="00000400000000000000" pitchFamily="2" charset="-122"/>
              </a:rPr>
              <a:t>12</a:t>
            </a:r>
            <a:r>
              <a:rPr lang="zh-CN" altLang="en-US" sz="1400" dirty="0">
                <a:latin typeface="MiSans Light" panose="00000400000000000000" pitchFamily="2" charset="-122"/>
                <a:ea typeface="MiSans Light" panose="00000400000000000000" pitchFamily="2" charset="-122"/>
              </a:rPr>
              <a:t>万</a:t>
            </a:r>
            <a:r>
              <a:rPr lang="en-US" altLang="zh-CN" sz="1400" dirty="0">
                <a:latin typeface="MiSans Light" panose="00000400000000000000" pitchFamily="2" charset="-122"/>
                <a:ea typeface="MiSans Light" panose="00000400000000000000" pitchFamily="2" charset="-122"/>
              </a:rPr>
              <a:t>/</a:t>
            </a:r>
            <a:r>
              <a:rPr lang="zh-CN" altLang="en-US" sz="1400" dirty="0">
                <a:latin typeface="MiSans Light" panose="00000400000000000000" pitchFamily="2" charset="-122"/>
                <a:ea typeface="MiSans Light" panose="00000400000000000000" pitchFamily="2" charset="-122"/>
              </a:rPr>
              <a:t>月的店铺，同时洽谈金光华、海岸城、益田假日等高端商场</a:t>
            </a:r>
          </a:p>
        </p:txBody>
      </p:sp>
      <p:sp>
        <p:nvSpPr>
          <p:cNvPr id="199" name="文本框 198">
            <a:extLst>
              <a:ext uri="{FF2B5EF4-FFF2-40B4-BE49-F238E27FC236}">
                <a16:creationId xmlns:a16="http://schemas.microsoft.com/office/drawing/2014/main" id="{F7480C00-797C-3E3C-77B9-5B0D44838E28}"/>
              </a:ext>
            </a:extLst>
          </p:cNvPr>
          <p:cNvSpPr txBox="1"/>
          <p:nvPr/>
        </p:nvSpPr>
        <p:spPr>
          <a:xfrm>
            <a:off x="6748086" y="4323364"/>
            <a:ext cx="2511034" cy="461665"/>
          </a:xfrm>
          <a:prstGeom prst="rect">
            <a:avLst/>
          </a:prstGeom>
          <a:noFill/>
        </p:spPr>
        <p:txBody>
          <a:bodyPr wrap="square">
            <a:noAutofit/>
          </a:bodyPr>
          <a:lstStyle/>
          <a:p>
            <a:r>
              <a:rPr lang="zh-CN" altLang="en-US" sz="2400" b="1" dirty="0">
                <a:solidFill>
                  <a:schemeClr val="lt1"/>
                </a:solidFill>
                <a:latin typeface="MiSans Medium" panose="00000600000000000000" pitchFamily="2" charset="-122"/>
                <a:ea typeface="MiSans Medium" panose="00000600000000000000" pitchFamily="2" charset="-122"/>
              </a:rPr>
              <a:t>长期规划</a:t>
            </a:r>
            <a:r>
              <a:rPr lang="en-US" altLang="zh-CN" sz="2400" b="1" dirty="0">
                <a:solidFill>
                  <a:schemeClr val="lt1"/>
                </a:solidFill>
                <a:latin typeface="MiSans Medium" panose="00000600000000000000" pitchFamily="2" charset="-122"/>
                <a:ea typeface="MiSans Medium" panose="00000600000000000000" pitchFamily="2" charset="-122"/>
              </a:rPr>
              <a:t>03</a:t>
            </a:r>
            <a:endParaRPr lang="zh-CN" altLang="en-US" sz="2400" b="1" dirty="0">
              <a:solidFill>
                <a:schemeClr val="lt1"/>
              </a:solidFill>
              <a:latin typeface="MiSans Medium" panose="00000600000000000000" pitchFamily="2" charset="-122"/>
              <a:ea typeface="MiSans Medium" panose="00000600000000000000" pitchFamily="2" charset="-122"/>
            </a:endParaRPr>
          </a:p>
        </p:txBody>
      </p:sp>
      <p:sp>
        <p:nvSpPr>
          <p:cNvPr id="200" name="文本框 199">
            <a:extLst>
              <a:ext uri="{FF2B5EF4-FFF2-40B4-BE49-F238E27FC236}">
                <a16:creationId xmlns:a16="http://schemas.microsoft.com/office/drawing/2014/main" id="{607BF47E-18D9-BEA1-913E-EC414462F45F}"/>
              </a:ext>
            </a:extLst>
          </p:cNvPr>
          <p:cNvSpPr txBox="1"/>
          <p:nvPr/>
        </p:nvSpPr>
        <p:spPr>
          <a:xfrm>
            <a:off x="4122641" y="2186099"/>
            <a:ext cx="2103467" cy="1366208"/>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开设</a:t>
            </a:r>
            <a:r>
              <a:rPr lang="en-US" altLang="zh-CN" sz="1400" dirty="0">
                <a:latin typeface="MiSans Light" panose="00000400000000000000" pitchFamily="2" charset="-122"/>
                <a:ea typeface="MiSans Light" panose="00000400000000000000" pitchFamily="2" charset="-122"/>
              </a:rPr>
              <a:t>3</a:t>
            </a:r>
            <a:r>
              <a:rPr lang="zh-CN" altLang="en-US" sz="1400" dirty="0">
                <a:latin typeface="MiSans Light" panose="00000400000000000000" pitchFamily="2" charset="-122"/>
                <a:ea typeface="MiSans Light" panose="00000400000000000000" pitchFamily="2" charset="-122"/>
              </a:rPr>
              <a:t>个优质店铺、</a:t>
            </a:r>
            <a:r>
              <a:rPr lang="en-US" altLang="zh-CN" sz="1400" dirty="0">
                <a:latin typeface="MiSans Light" panose="00000400000000000000" pitchFamily="2" charset="-122"/>
                <a:ea typeface="MiSans Light" panose="00000400000000000000" pitchFamily="2" charset="-122"/>
              </a:rPr>
              <a:t>3</a:t>
            </a:r>
            <a:r>
              <a:rPr lang="zh-CN" altLang="en-US" sz="1400" dirty="0">
                <a:latin typeface="MiSans Light" panose="00000400000000000000" pitchFamily="2" charset="-122"/>
                <a:ea typeface="MiSans Light" panose="00000400000000000000" pitchFamily="2" charset="-122"/>
              </a:rPr>
              <a:t>个类似扣点店的店铺。预计：投资每店</a:t>
            </a:r>
            <a:r>
              <a:rPr lang="en-US" altLang="zh-CN" sz="1400" dirty="0">
                <a:latin typeface="MiSans Light" panose="00000400000000000000" pitchFamily="2" charset="-122"/>
                <a:ea typeface="MiSans Light" panose="00000400000000000000" pitchFamily="2" charset="-122"/>
              </a:rPr>
              <a:t>20</a:t>
            </a:r>
            <a:r>
              <a:rPr lang="zh-CN" altLang="en-US" sz="1400" dirty="0">
                <a:latin typeface="MiSans Light" panose="00000400000000000000" pitchFamily="2" charset="-122"/>
                <a:ea typeface="MiSans Light" panose="00000400000000000000" pitchFamily="2" charset="-122"/>
              </a:rPr>
              <a:t>万，合计</a:t>
            </a:r>
            <a:r>
              <a:rPr lang="en-US" altLang="zh-CN" sz="1400" dirty="0">
                <a:latin typeface="MiSans Light" panose="00000400000000000000" pitchFamily="2" charset="-122"/>
                <a:ea typeface="MiSans Light" panose="00000400000000000000" pitchFamily="2" charset="-122"/>
              </a:rPr>
              <a:t>60</a:t>
            </a:r>
            <a:r>
              <a:rPr lang="zh-CN" altLang="en-US" sz="1400" dirty="0">
                <a:latin typeface="MiSans Light" panose="00000400000000000000" pitchFamily="2" charset="-122"/>
                <a:ea typeface="MiSans Light" panose="00000400000000000000" pitchFamily="2" charset="-122"/>
              </a:rPr>
              <a:t>万，业绩</a:t>
            </a:r>
            <a:r>
              <a:rPr lang="en-US" altLang="zh-CN" sz="1400" dirty="0">
                <a:latin typeface="MiSans Light" panose="00000400000000000000" pitchFamily="2" charset="-122"/>
                <a:ea typeface="MiSans Light" panose="00000400000000000000" pitchFamily="2" charset="-122"/>
              </a:rPr>
              <a:t>60</a:t>
            </a:r>
            <a:r>
              <a:rPr lang="zh-CN" altLang="en-US" sz="1400" dirty="0">
                <a:latin typeface="MiSans Light" panose="00000400000000000000" pitchFamily="2" charset="-122"/>
                <a:ea typeface="MiSans Light" panose="00000400000000000000" pitchFamily="2" charset="-122"/>
              </a:rPr>
              <a:t>万</a:t>
            </a:r>
            <a:r>
              <a:rPr lang="en-US" altLang="zh-CN" sz="1400" dirty="0">
                <a:latin typeface="MiSans Light" panose="00000400000000000000" pitchFamily="2" charset="-122"/>
                <a:ea typeface="MiSans Light" panose="00000400000000000000" pitchFamily="2" charset="-122"/>
              </a:rPr>
              <a:t>/</a:t>
            </a:r>
            <a:r>
              <a:rPr lang="zh-CN" altLang="en-US" sz="1400" dirty="0">
                <a:latin typeface="MiSans Light" panose="00000400000000000000" pitchFamily="2" charset="-122"/>
                <a:ea typeface="MiSans Light" panose="00000400000000000000" pitchFamily="2" charset="-122"/>
              </a:rPr>
              <a:t>年</a:t>
            </a:r>
            <a:r>
              <a:rPr lang="en-US" altLang="zh-CN" sz="1400" dirty="0">
                <a:latin typeface="MiSans Light" panose="00000400000000000000" pitchFamily="2" charset="-122"/>
                <a:ea typeface="MiSans Light" panose="00000400000000000000" pitchFamily="2" charset="-122"/>
              </a:rPr>
              <a:t>/</a:t>
            </a:r>
            <a:r>
              <a:rPr lang="zh-CN" altLang="en-US" sz="1400" dirty="0">
                <a:latin typeface="MiSans Light" panose="00000400000000000000" pitchFamily="2" charset="-122"/>
                <a:ea typeface="MiSans Light" panose="00000400000000000000" pitchFamily="2" charset="-122"/>
              </a:rPr>
              <a:t>店，店铺费用</a:t>
            </a:r>
            <a:r>
              <a:rPr lang="en-US" altLang="zh-CN" sz="1400" dirty="0">
                <a:latin typeface="MiSans Light" panose="00000400000000000000" pitchFamily="2" charset="-122"/>
                <a:ea typeface="MiSans Light" panose="00000400000000000000" pitchFamily="2" charset="-122"/>
              </a:rPr>
              <a:t>3</a:t>
            </a:r>
            <a:r>
              <a:rPr lang="zh-CN" altLang="en-US" sz="1400" dirty="0">
                <a:latin typeface="MiSans Light" panose="00000400000000000000" pitchFamily="2" charset="-122"/>
                <a:ea typeface="MiSans Light" panose="00000400000000000000" pitchFamily="2" charset="-122"/>
              </a:rPr>
              <a:t>万</a:t>
            </a:r>
            <a:r>
              <a:rPr lang="en-US" altLang="zh-CN" sz="1400" dirty="0">
                <a:latin typeface="MiSans Light" panose="00000400000000000000" pitchFamily="2" charset="-122"/>
                <a:ea typeface="MiSans Light" panose="00000400000000000000" pitchFamily="2" charset="-122"/>
              </a:rPr>
              <a:t>/</a:t>
            </a:r>
            <a:r>
              <a:rPr lang="zh-CN" altLang="en-US" sz="1400" dirty="0">
                <a:latin typeface="MiSans Light" panose="00000400000000000000" pitchFamily="2" charset="-122"/>
                <a:ea typeface="MiSans Light" panose="00000400000000000000" pitchFamily="2" charset="-122"/>
              </a:rPr>
              <a:t>月</a:t>
            </a:r>
            <a:r>
              <a:rPr lang="en-US" altLang="zh-CN" sz="1400" dirty="0">
                <a:latin typeface="MiSans Light" panose="00000400000000000000" pitchFamily="2" charset="-122"/>
                <a:ea typeface="MiSans Light" panose="00000400000000000000" pitchFamily="2" charset="-122"/>
              </a:rPr>
              <a:t>/</a:t>
            </a:r>
            <a:r>
              <a:rPr lang="zh-CN" altLang="en-US" sz="1400" dirty="0">
                <a:latin typeface="MiSans Light" panose="00000400000000000000" pitchFamily="2" charset="-122"/>
                <a:ea typeface="MiSans Light" panose="00000400000000000000" pitchFamily="2" charset="-122"/>
              </a:rPr>
              <a:t>店</a:t>
            </a:r>
          </a:p>
        </p:txBody>
      </p:sp>
      <p:sp>
        <p:nvSpPr>
          <p:cNvPr id="201" name="文本框 200">
            <a:extLst>
              <a:ext uri="{FF2B5EF4-FFF2-40B4-BE49-F238E27FC236}">
                <a16:creationId xmlns:a16="http://schemas.microsoft.com/office/drawing/2014/main" id="{194F10C5-8A50-CF76-0FDC-F53909B0F35E}"/>
              </a:ext>
            </a:extLst>
          </p:cNvPr>
          <p:cNvSpPr txBox="1"/>
          <p:nvPr/>
        </p:nvSpPr>
        <p:spPr>
          <a:xfrm>
            <a:off x="4099977" y="1777924"/>
            <a:ext cx="2511034" cy="461665"/>
          </a:xfrm>
          <a:prstGeom prst="rect">
            <a:avLst/>
          </a:prstGeom>
          <a:noFill/>
        </p:spPr>
        <p:txBody>
          <a:bodyPr wrap="square">
            <a:noAutofit/>
          </a:bodyPr>
          <a:lstStyle/>
          <a:p>
            <a:r>
              <a:rPr lang="zh-CN" altLang="en-US" sz="2400" b="1" dirty="0">
                <a:solidFill>
                  <a:schemeClr val="lt1"/>
                </a:solidFill>
                <a:latin typeface="MiSans Medium" panose="00000600000000000000" pitchFamily="2" charset="-122"/>
                <a:ea typeface="MiSans Medium" panose="00000600000000000000" pitchFamily="2" charset="-122"/>
              </a:rPr>
              <a:t>长期规划</a:t>
            </a:r>
            <a:r>
              <a:rPr lang="en-US" altLang="zh-CN" sz="2400" b="1" dirty="0">
                <a:solidFill>
                  <a:schemeClr val="lt1"/>
                </a:solidFill>
                <a:latin typeface="MiSans Medium" panose="00000600000000000000" pitchFamily="2" charset="-122"/>
                <a:ea typeface="MiSans Medium" panose="00000600000000000000" pitchFamily="2" charset="-122"/>
              </a:rPr>
              <a:t>02</a:t>
            </a:r>
            <a:endParaRPr lang="zh-CN" altLang="en-US" sz="2400" b="1" dirty="0">
              <a:solidFill>
                <a:schemeClr val="lt1"/>
              </a:solidFill>
              <a:latin typeface="MiSans Medium" panose="00000600000000000000" pitchFamily="2" charset="-122"/>
              <a:ea typeface="MiSans Medium" panose="00000600000000000000" pitchFamily="2" charset="-122"/>
            </a:endParaRPr>
          </a:p>
        </p:txBody>
      </p:sp>
      <p:sp>
        <p:nvSpPr>
          <p:cNvPr id="202" name="文本框 201">
            <a:extLst>
              <a:ext uri="{FF2B5EF4-FFF2-40B4-BE49-F238E27FC236}">
                <a16:creationId xmlns:a16="http://schemas.microsoft.com/office/drawing/2014/main" id="{5F98D323-E767-1486-1022-F52D48A76F4A}"/>
              </a:ext>
            </a:extLst>
          </p:cNvPr>
          <p:cNvSpPr txBox="1"/>
          <p:nvPr/>
        </p:nvSpPr>
        <p:spPr>
          <a:xfrm>
            <a:off x="9292389" y="2186099"/>
            <a:ext cx="2103467" cy="1366208"/>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租赁店，明年盈利预计：业绩按</a:t>
            </a:r>
            <a:r>
              <a:rPr lang="en-US" altLang="zh-CN" sz="1400" dirty="0">
                <a:latin typeface="MiSans Light" panose="00000400000000000000" pitchFamily="2" charset="-122"/>
                <a:ea typeface="MiSans Light" panose="00000400000000000000" pitchFamily="2" charset="-122"/>
              </a:rPr>
              <a:t>30</a:t>
            </a:r>
            <a:r>
              <a:rPr lang="zh-CN" altLang="en-US" sz="1400" dirty="0">
                <a:latin typeface="MiSans Light" panose="00000400000000000000" pitchFamily="2" charset="-122"/>
                <a:ea typeface="MiSans Light" panose="00000400000000000000" pitchFamily="2" charset="-122"/>
              </a:rPr>
              <a:t>万</a:t>
            </a:r>
            <a:r>
              <a:rPr lang="en-US" altLang="zh-CN" sz="1400" dirty="0">
                <a:latin typeface="MiSans Light" panose="00000400000000000000" pitchFamily="2" charset="-122"/>
                <a:ea typeface="MiSans Light" panose="00000400000000000000" pitchFamily="2" charset="-122"/>
              </a:rPr>
              <a:t>/</a:t>
            </a:r>
            <a:r>
              <a:rPr lang="zh-CN" altLang="en-US" sz="1400" dirty="0">
                <a:latin typeface="MiSans Light" panose="00000400000000000000" pitchFamily="2" charset="-122"/>
                <a:ea typeface="MiSans Light" panose="00000400000000000000" pitchFamily="2" charset="-122"/>
              </a:rPr>
              <a:t>月，盈利</a:t>
            </a:r>
            <a:r>
              <a:rPr lang="en-US" altLang="zh-CN" sz="1400" dirty="0">
                <a:latin typeface="MiSans Light" panose="00000400000000000000" pitchFamily="2" charset="-122"/>
                <a:ea typeface="MiSans Light" panose="00000400000000000000" pitchFamily="2" charset="-122"/>
              </a:rPr>
              <a:t>175.59</a:t>
            </a:r>
            <a:r>
              <a:rPr lang="zh-CN" altLang="en-US" sz="1400" dirty="0">
                <a:latin typeface="MiSans Light" panose="00000400000000000000" pitchFamily="2" charset="-122"/>
                <a:ea typeface="MiSans Light" panose="00000400000000000000" pitchFamily="2" charset="-122"/>
              </a:rPr>
              <a:t>万元；扣点店，明年盈利预计：业绩按</a:t>
            </a:r>
            <a:r>
              <a:rPr lang="en-US" altLang="zh-CN" sz="1400" dirty="0">
                <a:latin typeface="MiSans Light" panose="00000400000000000000" pitchFamily="2" charset="-122"/>
                <a:ea typeface="MiSans Light" panose="00000400000000000000" pitchFamily="2" charset="-122"/>
              </a:rPr>
              <a:t>5</a:t>
            </a:r>
            <a:r>
              <a:rPr lang="zh-CN" altLang="en-US" sz="1400" dirty="0">
                <a:latin typeface="MiSans Light" panose="00000400000000000000" pitchFamily="2" charset="-122"/>
                <a:ea typeface="MiSans Light" panose="00000400000000000000" pitchFamily="2" charset="-122"/>
              </a:rPr>
              <a:t>万</a:t>
            </a:r>
            <a:r>
              <a:rPr lang="en-US" altLang="zh-CN" sz="1400" dirty="0">
                <a:latin typeface="MiSans Light" panose="00000400000000000000" pitchFamily="2" charset="-122"/>
                <a:ea typeface="MiSans Light" panose="00000400000000000000" pitchFamily="2" charset="-122"/>
              </a:rPr>
              <a:t>/</a:t>
            </a:r>
            <a:r>
              <a:rPr lang="zh-CN" altLang="en-US" sz="1400" dirty="0">
                <a:latin typeface="MiSans Light" panose="00000400000000000000" pitchFamily="2" charset="-122"/>
                <a:ea typeface="MiSans Light" panose="00000400000000000000" pitchFamily="2" charset="-122"/>
              </a:rPr>
              <a:t>月，盈利</a:t>
            </a:r>
            <a:r>
              <a:rPr lang="en-US" altLang="zh-CN" sz="1400" dirty="0">
                <a:latin typeface="MiSans Light" panose="00000400000000000000" pitchFamily="2" charset="-122"/>
                <a:ea typeface="MiSans Light" panose="00000400000000000000" pitchFamily="2" charset="-122"/>
              </a:rPr>
              <a:t>4.6</a:t>
            </a:r>
            <a:r>
              <a:rPr lang="zh-CN" altLang="en-US" sz="1400" dirty="0">
                <a:latin typeface="MiSans Light" panose="00000400000000000000" pitchFamily="2" charset="-122"/>
                <a:ea typeface="MiSans Light" panose="00000400000000000000" pitchFamily="2" charset="-122"/>
              </a:rPr>
              <a:t>万元</a:t>
            </a:r>
          </a:p>
        </p:txBody>
      </p:sp>
      <p:sp>
        <p:nvSpPr>
          <p:cNvPr id="203" name="文本框 202">
            <a:extLst>
              <a:ext uri="{FF2B5EF4-FFF2-40B4-BE49-F238E27FC236}">
                <a16:creationId xmlns:a16="http://schemas.microsoft.com/office/drawing/2014/main" id="{40AB8856-4D6A-B174-0579-0B797CF621ED}"/>
              </a:ext>
            </a:extLst>
          </p:cNvPr>
          <p:cNvSpPr txBox="1"/>
          <p:nvPr/>
        </p:nvSpPr>
        <p:spPr>
          <a:xfrm>
            <a:off x="9269725" y="1777924"/>
            <a:ext cx="2511034" cy="461665"/>
          </a:xfrm>
          <a:prstGeom prst="rect">
            <a:avLst/>
          </a:prstGeom>
          <a:noFill/>
        </p:spPr>
        <p:txBody>
          <a:bodyPr wrap="square">
            <a:noAutofit/>
          </a:bodyPr>
          <a:lstStyle/>
          <a:p>
            <a:r>
              <a:rPr lang="zh-CN" altLang="en-US" sz="2400" b="1" dirty="0">
                <a:solidFill>
                  <a:schemeClr val="lt1"/>
                </a:solidFill>
                <a:latin typeface="MiSans Medium" panose="00000600000000000000" pitchFamily="2" charset="-122"/>
                <a:ea typeface="MiSans Medium" panose="00000600000000000000" pitchFamily="2" charset="-122"/>
              </a:rPr>
              <a:t>长期规划</a:t>
            </a:r>
            <a:r>
              <a:rPr lang="en-US" altLang="zh-CN" sz="2400" b="1" dirty="0">
                <a:solidFill>
                  <a:schemeClr val="lt1"/>
                </a:solidFill>
                <a:latin typeface="MiSans Medium" panose="00000600000000000000" pitchFamily="2" charset="-122"/>
                <a:ea typeface="MiSans Medium" panose="00000600000000000000" pitchFamily="2" charset="-122"/>
              </a:rPr>
              <a:t>04</a:t>
            </a:r>
            <a:endParaRPr lang="zh-CN" altLang="en-US" sz="2400" b="1" dirty="0">
              <a:solidFill>
                <a:schemeClr val="lt1"/>
              </a:solidFill>
              <a:latin typeface="MiSans Medium" panose="00000600000000000000" pitchFamily="2" charset="-122"/>
              <a:ea typeface="MiSans Medium" panose="00000600000000000000" pitchFamily="2" charset="-122"/>
            </a:endParaRPr>
          </a:p>
        </p:txBody>
      </p:sp>
      <p:sp>
        <p:nvSpPr>
          <p:cNvPr id="204" name="文本框 203">
            <a:extLst>
              <a:ext uri="{FF2B5EF4-FFF2-40B4-BE49-F238E27FC236}">
                <a16:creationId xmlns:a16="http://schemas.microsoft.com/office/drawing/2014/main" id="{02582D17-FA16-D6E5-2BDE-0840CC886E80}"/>
              </a:ext>
            </a:extLst>
          </p:cNvPr>
          <p:cNvSpPr txBox="1"/>
          <p:nvPr/>
        </p:nvSpPr>
        <p:spPr>
          <a:xfrm>
            <a:off x="4322090" y="3689424"/>
            <a:ext cx="1353902" cy="369332"/>
          </a:xfrm>
          <a:prstGeom prst="rect">
            <a:avLst/>
          </a:prstGeom>
          <a:noFill/>
        </p:spPr>
        <p:txBody>
          <a:bodyPr wrap="square" rtlCol="0">
            <a:noAutofit/>
          </a:bodyPr>
          <a:lstStyle/>
          <a:p>
            <a:pPr algn="ctr"/>
            <a:r>
              <a:rPr lang="en-US" altLang="zh-CN" dirty="0">
                <a:latin typeface="Salvaje Display" panose="00000500000000000000" pitchFamily="50" charset="0"/>
                <a:ea typeface="MiSans Heavy" panose="00000A00000000000000" pitchFamily="2" charset="-122"/>
              </a:rPr>
              <a:t>STEP02</a:t>
            </a:r>
            <a:endParaRPr lang="zh-CN" altLang="en-US" dirty="0">
              <a:latin typeface="Salvaje Display" panose="00000500000000000000" pitchFamily="50" charset="0"/>
              <a:ea typeface="MiSans Heavy" panose="00000A00000000000000" pitchFamily="2" charset="-122"/>
            </a:endParaRPr>
          </a:p>
        </p:txBody>
      </p:sp>
      <p:sp>
        <p:nvSpPr>
          <p:cNvPr id="205" name="文本框 204">
            <a:extLst>
              <a:ext uri="{FF2B5EF4-FFF2-40B4-BE49-F238E27FC236}">
                <a16:creationId xmlns:a16="http://schemas.microsoft.com/office/drawing/2014/main" id="{24931927-235A-1473-55CB-71D235AB47D1}"/>
              </a:ext>
            </a:extLst>
          </p:cNvPr>
          <p:cNvSpPr txBox="1"/>
          <p:nvPr/>
        </p:nvSpPr>
        <p:spPr>
          <a:xfrm>
            <a:off x="6904569" y="3689424"/>
            <a:ext cx="1353902" cy="369332"/>
          </a:xfrm>
          <a:prstGeom prst="rect">
            <a:avLst/>
          </a:prstGeom>
          <a:noFill/>
        </p:spPr>
        <p:txBody>
          <a:bodyPr wrap="square" rtlCol="0">
            <a:noAutofit/>
          </a:bodyPr>
          <a:lstStyle/>
          <a:p>
            <a:pPr algn="ctr"/>
            <a:r>
              <a:rPr lang="en-US" altLang="zh-CN" dirty="0">
                <a:latin typeface="Salvaje Display" panose="00000500000000000000" pitchFamily="50" charset="0"/>
                <a:ea typeface="MiSans Heavy" panose="00000A00000000000000" pitchFamily="2" charset="-122"/>
              </a:rPr>
              <a:t>STEP03</a:t>
            </a:r>
            <a:endParaRPr lang="zh-CN" altLang="en-US" dirty="0">
              <a:latin typeface="Salvaje Display" panose="00000500000000000000" pitchFamily="50" charset="0"/>
              <a:ea typeface="MiSans Heavy" panose="00000A00000000000000" pitchFamily="2" charset="-122"/>
            </a:endParaRPr>
          </a:p>
        </p:txBody>
      </p:sp>
      <p:sp>
        <p:nvSpPr>
          <p:cNvPr id="206" name="文本框 205">
            <a:extLst>
              <a:ext uri="{FF2B5EF4-FFF2-40B4-BE49-F238E27FC236}">
                <a16:creationId xmlns:a16="http://schemas.microsoft.com/office/drawing/2014/main" id="{2A188907-D379-D758-BB93-E8E7903F8BDA}"/>
              </a:ext>
            </a:extLst>
          </p:cNvPr>
          <p:cNvSpPr txBox="1"/>
          <p:nvPr/>
        </p:nvSpPr>
        <p:spPr>
          <a:xfrm>
            <a:off x="9477833" y="3689424"/>
            <a:ext cx="1353902" cy="369332"/>
          </a:xfrm>
          <a:prstGeom prst="rect">
            <a:avLst/>
          </a:prstGeom>
          <a:noFill/>
        </p:spPr>
        <p:txBody>
          <a:bodyPr wrap="square" rtlCol="0">
            <a:noAutofit/>
          </a:bodyPr>
          <a:lstStyle/>
          <a:p>
            <a:pPr algn="ctr"/>
            <a:r>
              <a:rPr lang="en-US" altLang="zh-CN" dirty="0">
                <a:latin typeface="Salvaje Display" panose="00000500000000000000" pitchFamily="50" charset="0"/>
                <a:ea typeface="MiSans Heavy" panose="00000A00000000000000" pitchFamily="2" charset="-122"/>
              </a:rPr>
              <a:t>STEP04</a:t>
            </a:r>
            <a:endParaRPr lang="zh-CN" altLang="en-US" dirty="0">
              <a:latin typeface="Salvaje Display" panose="00000500000000000000" pitchFamily="50" charset="0"/>
              <a:ea typeface="MiSans Heavy" panose="00000A00000000000000" pitchFamily="2" charset="-122"/>
            </a:endParaRPr>
          </a:p>
        </p:txBody>
      </p:sp>
      <p:sp>
        <p:nvSpPr>
          <p:cNvPr id="115" name="文本框 114">
            <a:extLst>
              <a:ext uri="{FF2B5EF4-FFF2-40B4-BE49-F238E27FC236}">
                <a16:creationId xmlns:a16="http://schemas.microsoft.com/office/drawing/2014/main" id="{659A31BE-A49E-9403-02EE-E2DF25461BDB}"/>
              </a:ext>
            </a:extLst>
          </p:cNvPr>
          <p:cNvSpPr txBox="1"/>
          <p:nvPr/>
        </p:nvSpPr>
        <p:spPr>
          <a:xfrm rot="5400000">
            <a:off x="-2061345" y="3330466"/>
            <a:ext cx="5347278" cy="1015663"/>
          </a:xfrm>
          <a:prstGeom prst="rect">
            <a:avLst/>
          </a:prstGeom>
          <a:noFill/>
        </p:spPr>
        <p:txBody>
          <a:bodyPr wrap="square" rtlCol="0">
            <a:noAutofit/>
          </a:bodyPr>
          <a:lstStyle/>
          <a:p>
            <a:pPr algn="dist"/>
            <a:r>
              <a:rPr lang="en-US" altLang="zh-CN" sz="60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000" i="1" dirty="0">
                <a:solidFill>
                  <a:schemeClr val="tx1">
                    <a:alpha val="50000"/>
                  </a:schemeClr>
                </a:solidFill>
                <a:latin typeface="Salvaje Display" panose="00000500000000000000" pitchFamily="50" charset="0"/>
                <a:ea typeface="MiSans Heavy" panose="00000A00000000000000" pitchFamily="2" charset="-122"/>
              </a:rPr>
              <a:t>FIVE</a:t>
            </a:r>
            <a:endParaRPr lang="zh-CN" altLang="en-US" sz="6000" i="1" dirty="0">
              <a:solidFill>
                <a:schemeClr val="tx1">
                  <a:alpha val="50000"/>
                </a:schemeClr>
              </a:solidFill>
              <a:latin typeface="Salvaje Display" panose="00000500000000000000" pitchFamily="50" charset="0"/>
              <a:ea typeface="MiSans Heavy" panose="00000A00000000000000" pitchFamily="2" charset="-122"/>
            </a:endParaRPr>
          </a:p>
        </p:txBody>
      </p:sp>
    </p:spTree>
    <p:extLst>
      <p:ext uri="{BB962C8B-B14F-4D97-AF65-F5344CB8AC3E}">
        <p14:creationId xmlns:p14="http://schemas.microsoft.com/office/powerpoint/2010/main" val="208765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8" name="图片 107">
            <a:extLst>
              <a:ext uri="{FF2B5EF4-FFF2-40B4-BE49-F238E27FC236}">
                <a16:creationId xmlns:a16="http://schemas.microsoft.com/office/drawing/2014/main" id="{EF495D6A-B476-8E82-F4E0-27E75E12A7F5}"/>
              </a:ext>
            </a:extLst>
          </p:cNvPr>
          <p:cNvPicPr>
            <a:picLocks noChangeAspect="1"/>
          </p:cNvPicPr>
          <p:nvPr/>
        </p:nvPicPr>
        <p:blipFill rotWithShape="1">
          <a:blip r:embed="rId3">
            <a:alphaModFix amt="20000"/>
          </a:blip>
          <a:srcRect l="4027" t="10967" r="4027" b="10967"/>
          <a:stretch/>
        </p:blipFill>
        <p:spPr>
          <a:xfrm>
            <a:off x="-39149" y="-22023"/>
            <a:ext cx="12270298" cy="6902047"/>
          </a:xfrm>
          <a:prstGeom prst="rect">
            <a:avLst/>
          </a:prstGeom>
        </p:spPr>
      </p:pic>
      <p:sp>
        <p:nvSpPr>
          <p:cNvPr id="151" name="文本框 150">
            <a:extLst>
              <a:ext uri="{FF2B5EF4-FFF2-40B4-BE49-F238E27FC236}">
                <a16:creationId xmlns:a16="http://schemas.microsoft.com/office/drawing/2014/main" id="{588EBC23-140E-9DF5-743A-95F80F4FFE9D}"/>
              </a:ext>
            </a:extLst>
          </p:cNvPr>
          <p:cNvSpPr txBox="1"/>
          <p:nvPr/>
        </p:nvSpPr>
        <p:spPr>
          <a:xfrm>
            <a:off x="67584" y="188208"/>
            <a:ext cx="11360343" cy="1065356"/>
          </a:xfrm>
          <a:prstGeom prst="rect">
            <a:avLst/>
          </a:prstGeom>
          <a:noFill/>
        </p:spPr>
        <p:txBody>
          <a:bodyPr wrap="square" rtlCol="0">
            <a:noAutofit/>
          </a:bodyPr>
          <a:lstStyle/>
          <a:p>
            <a:pPr>
              <a:lnSpc>
                <a:spcPct val="70000"/>
              </a:lnSpc>
            </a:pP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TE</a:t>
            </a:r>
            <a:r>
              <a:rPr lang="en-US" altLang="zh-CN" sz="8800" dirty="0">
                <a:ln>
                  <a:solidFill>
                    <a:schemeClr val="tx1">
                      <a:alpha val="20000"/>
                    </a:schemeClr>
                  </a:solidFill>
                </a:ln>
                <a:solidFill>
                  <a:schemeClr val="tx1">
                    <a:alpha val="20000"/>
                  </a:schemeClr>
                </a:solidFill>
                <a:latin typeface="Salvaje Display" panose="00000500000000000000" pitchFamily="50" charset="0"/>
                <a:ea typeface="MiSans Heavy" panose="00000A00000000000000" pitchFamily="2" charset="-122"/>
              </a:rPr>
              <a:t>A</a:t>
            </a: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M</a:t>
            </a:r>
            <a:r>
              <a:rPr lang="en-US" altLang="zh-CN" sz="8800" dirty="0">
                <a:ln>
                  <a:solidFill>
                    <a:schemeClr val="bg1">
                      <a:alpha val="30000"/>
                    </a:schemeClr>
                  </a:solidFill>
                </a:ln>
                <a:latin typeface="Salvaje Display" panose="00000500000000000000" pitchFamily="50" charset="0"/>
                <a:ea typeface="MiSans Heavy" panose="00000A00000000000000" pitchFamily="2" charset="-122"/>
              </a:rPr>
              <a:t> </a:t>
            </a:r>
            <a:r>
              <a:rPr lang="en-US" altLang="zh-CN" sz="8800" dirty="0">
                <a:ln>
                  <a:solidFill>
                    <a:schemeClr val="tx1">
                      <a:alpha val="20000"/>
                    </a:schemeClr>
                  </a:solidFill>
                </a:ln>
                <a:solidFill>
                  <a:schemeClr val="tx1">
                    <a:alpha val="20000"/>
                  </a:schemeClr>
                </a:solidFill>
                <a:latin typeface="Salvaje Display" panose="00000500000000000000" pitchFamily="50" charset="0"/>
                <a:ea typeface="MiSans Heavy" panose="00000A00000000000000" pitchFamily="2" charset="-122"/>
              </a:rPr>
              <a:t>IN</a:t>
            </a: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TRO</a:t>
            </a:r>
            <a:r>
              <a:rPr lang="en-US" altLang="zh-CN" sz="8800" dirty="0">
                <a:ln>
                  <a:solidFill>
                    <a:schemeClr val="bg1">
                      <a:alpha val="42000"/>
                    </a:schemeClr>
                  </a:solidFill>
                </a:ln>
                <a:latin typeface="Salvaje Display" panose="00000500000000000000" pitchFamily="50" charset="0"/>
                <a:ea typeface="MiSans Heavy" panose="00000A00000000000000" pitchFamily="2" charset="-122"/>
              </a:rPr>
              <a:t> </a:t>
            </a:r>
            <a:endParaRPr lang="zh-CN" altLang="en-US" sz="8800" dirty="0">
              <a:ln>
                <a:solidFill>
                  <a:schemeClr val="bg1">
                    <a:alpha val="42000"/>
                  </a:schemeClr>
                </a:solidFill>
              </a:ln>
              <a:latin typeface="Salvaje Display" panose="00000500000000000000" pitchFamily="50" charset="0"/>
              <a:ea typeface="MiSans Heavy" panose="00000A00000000000000" pitchFamily="2" charset="-122"/>
            </a:endParaRPr>
          </a:p>
        </p:txBody>
      </p:sp>
      <p:sp>
        <p:nvSpPr>
          <p:cNvPr id="253" name="文本框 252">
            <a:extLst>
              <a:ext uri="{FF2B5EF4-FFF2-40B4-BE49-F238E27FC236}">
                <a16:creationId xmlns:a16="http://schemas.microsoft.com/office/drawing/2014/main" id="{FB785E8A-90EB-7EC8-BF87-F60F988AC8FE}"/>
              </a:ext>
            </a:extLst>
          </p:cNvPr>
          <p:cNvSpPr txBox="1"/>
          <p:nvPr/>
        </p:nvSpPr>
        <p:spPr>
          <a:xfrm rot="20700000">
            <a:off x="117138" y="5890082"/>
            <a:ext cx="1402712" cy="1372556"/>
          </a:xfrm>
          <a:prstGeom prst="rect">
            <a:avLst/>
          </a:prstGeom>
          <a:noFill/>
        </p:spPr>
        <p:txBody>
          <a:bodyPr wrap="square" rtlCol="0">
            <a:prstTxWarp prst="textCircle">
              <a:avLst>
                <a:gd name="adj" fmla="val 12721178"/>
              </a:avLst>
            </a:prstTxWarp>
            <a:noAutofit/>
          </a:bodyPr>
          <a:lstStyle/>
          <a:p>
            <a:r>
              <a:rPr lang="en-US" altLang="zh-CN" dirty="0">
                <a:effectLst>
                  <a:outerShdw blurRad="50800" dist="50800" dir="5400000" algn="ctr" rotWithShape="0">
                    <a:srgbClr val="E7BFFB">
                      <a:alpha val="47000"/>
                    </a:srgbClr>
                  </a:outerShdw>
                </a:effectLst>
                <a:latin typeface="MiSans ExtraLight" panose="00000300000000000000" pitchFamily="2" charset="-122"/>
                <a:ea typeface="MiSans ExtraLight" panose="00000300000000000000" pitchFamily="2" charset="-122"/>
              </a:rPr>
              <a:t>COMPANY TEAM INTRODUCTIONCOMPANY TEAM INTRODUCTIONN</a:t>
            </a:r>
          </a:p>
          <a:p>
            <a:endParaRPr lang="en-US" altLang="zh-CN" dirty="0">
              <a:effectLst>
                <a:outerShdw blurRad="50800" dist="50800" dir="5400000" algn="ctr" rotWithShape="0">
                  <a:srgbClr val="E7BFFB">
                    <a:alpha val="47000"/>
                  </a:srgbClr>
                </a:outerShdw>
              </a:effectLst>
              <a:latin typeface="MiSans ExtraLight" panose="00000300000000000000" pitchFamily="2" charset="-122"/>
              <a:ea typeface="MiSans ExtraLight" panose="00000300000000000000" pitchFamily="2" charset="-122"/>
            </a:endParaRPr>
          </a:p>
        </p:txBody>
      </p:sp>
      <p:sp>
        <p:nvSpPr>
          <p:cNvPr id="255" name="磨砂圆">
            <a:extLst>
              <a:ext uri="{FF2B5EF4-FFF2-40B4-BE49-F238E27FC236}">
                <a16:creationId xmlns:a16="http://schemas.microsoft.com/office/drawing/2014/main" id="{460CE29E-AF93-0ED3-27E7-378C5EE97FEB}"/>
              </a:ext>
            </a:extLst>
          </p:cNvPr>
          <p:cNvSpPr/>
          <p:nvPr/>
        </p:nvSpPr>
        <p:spPr>
          <a:xfrm>
            <a:off x="-507514" y="2165453"/>
            <a:ext cx="1136908" cy="1136908"/>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56" name="磨砂圆">
            <a:extLst>
              <a:ext uri="{FF2B5EF4-FFF2-40B4-BE49-F238E27FC236}">
                <a16:creationId xmlns:a16="http://schemas.microsoft.com/office/drawing/2014/main" id="{13D2F34B-DB68-04A1-F8A2-77DB8AA5DFEA}"/>
              </a:ext>
            </a:extLst>
          </p:cNvPr>
          <p:cNvSpPr/>
          <p:nvPr/>
        </p:nvSpPr>
        <p:spPr>
          <a:xfrm>
            <a:off x="9206377" y="-631648"/>
            <a:ext cx="1136908" cy="1136908"/>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62" name="磨砂圆">
            <a:extLst>
              <a:ext uri="{FF2B5EF4-FFF2-40B4-BE49-F238E27FC236}">
                <a16:creationId xmlns:a16="http://schemas.microsoft.com/office/drawing/2014/main" id="{158A78D6-F360-8BD6-5CD1-7D5609D5472E}"/>
              </a:ext>
            </a:extLst>
          </p:cNvPr>
          <p:cNvSpPr/>
          <p:nvPr/>
        </p:nvSpPr>
        <p:spPr>
          <a:xfrm>
            <a:off x="11722903" y="5031414"/>
            <a:ext cx="626390" cy="626390"/>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1117174" y="4790276"/>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1117174" y="5097230"/>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1117174" y="5404183"/>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nvGrpSpPr>
          <p:cNvPr id="131" name="组合 130">
            <a:extLst>
              <a:ext uri="{FF2B5EF4-FFF2-40B4-BE49-F238E27FC236}">
                <a16:creationId xmlns:a16="http://schemas.microsoft.com/office/drawing/2014/main" id="{86473C8C-FC82-8467-E8F2-5A78C8110BBB}"/>
              </a:ext>
            </a:extLst>
          </p:cNvPr>
          <p:cNvGrpSpPr/>
          <p:nvPr/>
        </p:nvGrpSpPr>
        <p:grpSpPr>
          <a:xfrm rot="5400000">
            <a:off x="362035" y="3630484"/>
            <a:ext cx="2080810" cy="141149"/>
            <a:chOff x="1910430" y="-287644"/>
            <a:chExt cx="2665628" cy="180818"/>
          </a:xfrm>
        </p:grpSpPr>
        <p:sp>
          <p:nvSpPr>
            <p:cNvPr id="124" name="图形 25">
              <a:extLst>
                <a:ext uri="{FF2B5EF4-FFF2-40B4-BE49-F238E27FC236}">
                  <a16:creationId xmlns:a16="http://schemas.microsoft.com/office/drawing/2014/main" id="{8394107A-A460-12D6-BDE5-D361EDCB1C29}"/>
                </a:ext>
              </a:extLst>
            </p:cNvPr>
            <p:cNvSpPr/>
            <p:nvPr/>
          </p:nvSpPr>
          <p:spPr>
            <a:xfrm>
              <a:off x="1910430" y="-28764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a:off x="4311288" y="-28758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a:off x="2140863" y="-197205"/>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13" name="组合 312">
            <a:extLst>
              <a:ext uri="{FF2B5EF4-FFF2-40B4-BE49-F238E27FC236}">
                <a16:creationId xmlns:a16="http://schemas.microsoft.com/office/drawing/2014/main" id="{6FA5FD68-3A7F-AF30-7AF5-56D4B0575F5E}"/>
              </a:ext>
            </a:extLst>
          </p:cNvPr>
          <p:cNvGrpSpPr/>
          <p:nvPr/>
        </p:nvGrpSpPr>
        <p:grpSpPr>
          <a:xfrm rot="5400000">
            <a:off x="900402" y="1857927"/>
            <a:ext cx="998920" cy="202784"/>
            <a:chOff x="19249714" y="-3754229"/>
            <a:chExt cx="1279670" cy="259776"/>
          </a:xfrm>
        </p:grpSpPr>
        <p:sp>
          <p:nvSpPr>
            <p:cNvPr id="314" name="椭圆 313">
              <a:extLst>
                <a:ext uri="{FF2B5EF4-FFF2-40B4-BE49-F238E27FC236}">
                  <a16:creationId xmlns:a16="http://schemas.microsoft.com/office/drawing/2014/main" id="{AD6E1D90-4034-53D1-1D5F-6FA7593B21B2}"/>
                </a:ext>
              </a:extLst>
            </p:cNvPr>
            <p:cNvSpPr/>
            <p:nvPr/>
          </p:nvSpPr>
          <p:spPr>
            <a:xfrm>
              <a:off x="1924971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a:off x="19589679"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a:off x="1992964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a:off x="20269608" y="-3754229"/>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5979443" y="1470679"/>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6262529" y="1470679"/>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6653171" y="1470679"/>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nvGrpSpPr>
          <p:cNvPr id="202" name="组合 201">
            <a:extLst>
              <a:ext uri="{FF2B5EF4-FFF2-40B4-BE49-F238E27FC236}">
                <a16:creationId xmlns:a16="http://schemas.microsoft.com/office/drawing/2014/main" id="{08467617-5CFD-AEF9-C412-8996CEDDFADA}"/>
              </a:ext>
            </a:extLst>
          </p:cNvPr>
          <p:cNvGrpSpPr/>
          <p:nvPr/>
        </p:nvGrpSpPr>
        <p:grpSpPr>
          <a:xfrm>
            <a:off x="1700088" y="1505649"/>
            <a:ext cx="3945366" cy="3936118"/>
            <a:chOff x="6390909" y="3898855"/>
            <a:chExt cx="1511432" cy="1507890"/>
          </a:xfrm>
        </p:grpSpPr>
        <p:pic>
          <p:nvPicPr>
            <p:cNvPr id="204" name="图形 203">
              <a:extLst>
                <a:ext uri="{FF2B5EF4-FFF2-40B4-BE49-F238E27FC236}">
                  <a16:creationId xmlns:a16="http://schemas.microsoft.com/office/drawing/2014/main" id="{BB551C6D-DCDE-89CC-9728-B234B04BDD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0589" y="3906379"/>
              <a:ext cx="1474865" cy="1492260"/>
            </a:xfrm>
            <a:prstGeom prst="rect">
              <a:avLst/>
            </a:prstGeom>
          </p:spPr>
        </p:pic>
        <p:sp>
          <p:nvSpPr>
            <p:cNvPr id="205" name="矩形 204">
              <a:extLst>
                <a:ext uri="{FF2B5EF4-FFF2-40B4-BE49-F238E27FC236}">
                  <a16:creationId xmlns:a16="http://schemas.microsoft.com/office/drawing/2014/main" id="{42B03600-6CCB-1A73-E6F5-BBE365F996A9}"/>
                </a:ext>
              </a:extLst>
            </p:cNvPr>
            <p:cNvSpPr/>
            <p:nvPr/>
          </p:nvSpPr>
          <p:spPr>
            <a:xfrm>
              <a:off x="6390909" y="3898855"/>
              <a:ext cx="1511432" cy="1507890"/>
            </a:xfrm>
            <a:prstGeom prst="rect">
              <a:avLst/>
            </a:prstGeom>
            <a:noFill/>
            <a:ln w="136525">
              <a:solidFill>
                <a:schemeClr val="l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201" name="图形 25">
            <a:extLst>
              <a:ext uri="{FF2B5EF4-FFF2-40B4-BE49-F238E27FC236}">
                <a16:creationId xmlns:a16="http://schemas.microsoft.com/office/drawing/2014/main" id="{62212076-4D15-7541-0500-C2B41BABCB6E}"/>
              </a:ext>
            </a:extLst>
          </p:cNvPr>
          <p:cNvSpPr/>
          <p:nvPr/>
        </p:nvSpPr>
        <p:spPr>
          <a:xfrm rot="18900000">
            <a:off x="4244362" y="2000113"/>
            <a:ext cx="593986" cy="53236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bg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pic>
        <p:nvPicPr>
          <p:cNvPr id="198" name="图形 197">
            <a:extLst>
              <a:ext uri="{FF2B5EF4-FFF2-40B4-BE49-F238E27FC236}">
                <a16:creationId xmlns:a16="http://schemas.microsoft.com/office/drawing/2014/main" id="{C7C47A6C-3640-2D57-B1E1-5E511CEF63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9799" y="3689841"/>
            <a:ext cx="435054" cy="806604"/>
          </a:xfrm>
          <a:prstGeom prst="rect">
            <a:avLst/>
          </a:prstGeom>
        </p:spPr>
      </p:pic>
      <p:pic>
        <p:nvPicPr>
          <p:cNvPr id="199" name="图形 198">
            <a:extLst>
              <a:ext uri="{FF2B5EF4-FFF2-40B4-BE49-F238E27FC236}">
                <a16:creationId xmlns:a16="http://schemas.microsoft.com/office/drawing/2014/main" id="{AF70AD1D-92F0-17D2-A645-07C4D7F74A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02184">
            <a:off x="4637394" y="4448392"/>
            <a:ext cx="315576" cy="585090"/>
          </a:xfrm>
          <a:prstGeom prst="rect">
            <a:avLst/>
          </a:prstGeom>
        </p:spPr>
      </p:pic>
      <p:sp>
        <p:nvSpPr>
          <p:cNvPr id="209" name="文本框 208">
            <a:extLst>
              <a:ext uri="{FF2B5EF4-FFF2-40B4-BE49-F238E27FC236}">
                <a16:creationId xmlns:a16="http://schemas.microsoft.com/office/drawing/2014/main" id="{4DCCA031-562A-5D3E-734A-2DCD070747F3}"/>
              </a:ext>
            </a:extLst>
          </p:cNvPr>
          <p:cNvSpPr txBox="1"/>
          <p:nvPr/>
        </p:nvSpPr>
        <p:spPr>
          <a:xfrm>
            <a:off x="5748784" y="1661680"/>
            <a:ext cx="2557704" cy="2031325"/>
          </a:xfrm>
          <a:prstGeom prst="rect">
            <a:avLst/>
          </a:prstGeom>
          <a:noFill/>
        </p:spPr>
        <p:txBody>
          <a:bodyPr wrap="square" lIns="0" tIns="0" rIns="0" bIns="0" rtlCol="0">
            <a:noAutofit/>
          </a:bodyPr>
          <a:lstStyle/>
          <a:p>
            <a:pPr algn="ctr"/>
            <a:r>
              <a:rPr lang="en-US" altLang="zh-CN" sz="13200" dirty="0">
                <a:ln w="15875">
                  <a:solidFill>
                    <a:schemeClr val="bg1"/>
                  </a:solidFill>
                </a:ln>
                <a:noFill/>
                <a:latin typeface="Salvaje Display" panose="00000500000000000000" pitchFamily="50" charset="0"/>
                <a:ea typeface="MiSans Heavy" panose="00000A00000000000000" pitchFamily="2" charset="-122"/>
              </a:rPr>
              <a:t>0</a:t>
            </a:r>
            <a:r>
              <a:rPr lang="en-US" altLang="zh-CN" sz="13200" dirty="0">
                <a:ln w="15875">
                  <a:solidFill>
                    <a:schemeClr val="tx1"/>
                  </a:solidFill>
                </a:ln>
                <a:latin typeface="Salvaje Display" panose="00000500000000000000" pitchFamily="50" charset="0"/>
                <a:ea typeface="MiSans Heavy" panose="00000A00000000000000" pitchFamily="2" charset="-122"/>
              </a:rPr>
              <a:t>1</a:t>
            </a:r>
            <a:endParaRPr lang="zh-CN" altLang="en-US" sz="13200" dirty="0">
              <a:ln w="15875">
                <a:solidFill>
                  <a:schemeClr val="tx1"/>
                </a:solidFill>
              </a:ln>
              <a:latin typeface="Salvaje Display" panose="00000500000000000000" pitchFamily="50" charset="0"/>
              <a:ea typeface="MiSans Heavy" panose="00000A00000000000000" pitchFamily="2" charset="-122"/>
            </a:endParaRPr>
          </a:p>
        </p:txBody>
      </p:sp>
      <p:sp useBgFill="1">
        <p:nvSpPr>
          <p:cNvPr id="210" name="矩形 209">
            <a:extLst>
              <a:ext uri="{FF2B5EF4-FFF2-40B4-BE49-F238E27FC236}">
                <a16:creationId xmlns:a16="http://schemas.microsoft.com/office/drawing/2014/main" id="{AAF0E28B-0E55-E8DE-5D03-44EA79A6907F}"/>
              </a:ext>
            </a:extLst>
          </p:cNvPr>
          <p:cNvSpPr/>
          <p:nvPr/>
        </p:nvSpPr>
        <p:spPr>
          <a:xfrm>
            <a:off x="5793953" y="2578444"/>
            <a:ext cx="2323940" cy="399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1200">
              <a:latin typeface="MiSans" panose="00000500000000000000" pitchFamily="2" charset="-122"/>
              <a:ea typeface="MiSans" panose="00000500000000000000" pitchFamily="2" charset="-122"/>
              <a:sym typeface="MiSans" panose="00000500000000000000" pitchFamily="2" charset="-122"/>
            </a:endParaRPr>
          </a:p>
        </p:txBody>
      </p:sp>
      <p:sp>
        <p:nvSpPr>
          <p:cNvPr id="211" name="文本框 210">
            <a:extLst>
              <a:ext uri="{FF2B5EF4-FFF2-40B4-BE49-F238E27FC236}">
                <a16:creationId xmlns:a16="http://schemas.microsoft.com/office/drawing/2014/main" id="{DC5ADB0D-ECA1-231E-9737-21AE0B604F38}"/>
              </a:ext>
            </a:extLst>
          </p:cNvPr>
          <p:cNvSpPr txBox="1"/>
          <p:nvPr/>
        </p:nvSpPr>
        <p:spPr>
          <a:xfrm>
            <a:off x="5940881" y="2654389"/>
            <a:ext cx="1999516" cy="245788"/>
          </a:xfrm>
          <a:prstGeom prst="rect">
            <a:avLst/>
          </a:prstGeom>
          <a:noFill/>
        </p:spPr>
        <p:txBody>
          <a:bodyPr wrap="square" lIns="0" tIns="0" rIns="0" bIns="0" rtlCol="0">
            <a:noAutofit/>
          </a:bodyPr>
          <a:lstStyle/>
          <a:p>
            <a:pPr algn="dist"/>
            <a:r>
              <a:rPr lang="en-US" altLang="zh-CN" sz="1600" dirty="0">
                <a:solidFill>
                  <a:schemeClr val="bg1"/>
                </a:solidFill>
                <a:latin typeface="MiSans Heavy" panose="00000A00000000000000" pitchFamily="2" charset="-122"/>
                <a:ea typeface="MiSans Heavy" panose="00000A00000000000000" pitchFamily="2" charset="-122"/>
              </a:rPr>
              <a:t>PART ONE</a:t>
            </a:r>
            <a:endParaRPr lang="zh-CN" altLang="en-US" sz="1600" dirty="0">
              <a:solidFill>
                <a:schemeClr val="bg1"/>
              </a:solidFill>
              <a:latin typeface="MiSans Heavy" panose="00000A00000000000000" pitchFamily="2" charset="-122"/>
              <a:ea typeface="MiSans Heavy" panose="00000A00000000000000" pitchFamily="2" charset="-122"/>
            </a:endParaRPr>
          </a:p>
        </p:txBody>
      </p:sp>
      <p:sp>
        <p:nvSpPr>
          <p:cNvPr id="212" name="文本框 211">
            <a:extLst>
              <a:ext uri="{FF2B5EF4-FFF2-40B4-BE49-F238E27FC236}">
                <a16:creationId xmlns:a16="http://schemas.microsoft.com/office/drawing/2014/main" id="{922F083E-461A-4534-10AB-5B6512B8E307}"/>
              </a:ext>
            </a:extLst>
          </p:cNvPr>
          <p:cNvSpPr txBox="1"/>
          <p:nvPr/>
        </p:nvSpPr>
        <p:spPr>
          <a:xfrm>
            <a:off x="5847122" y="3879430"/>
            <a:ext cx="4134465" cy="840230"/>
          </a:xfrm>
          <a:prstGeom prst="rect">
            <a:avLst/>
          </a:prstGeom>
          <a:noFill/>
        </p:spPr>
        <p:txBody>
          <a:bodyPr wrap="none" rtlCol="0">
            <a:noAutofit/>
          </a:bodyPr>
          <a:lstStyle>
            <a:defPPr>
              <a:defRPr lang="zh-CN"/>
            </a:defPPr>
            <a:lvl1pPr algn="r">
              <a:lnSpc>
                <a:spcPct val="90000"/>
              </a:lnSpc>
              <a:defRPr sz="8000" b="1" i="1">
                <a:solidFill>
                  <a:srgbClr val="E8CCFF"/>
                </a:solidFill>
                <a:effectLst>
                  <a:outerShdw blurRad="38100" dist="38100" dir="2700000" algn="tl">
                    <a:srgbClr val="000000">
                      <a:alpha val="42000"/>
                    </a:srgbClr>
                  </a:outerShdw>
                </a:effectLst>
                <a:latin typeface="MLiPRC-Bold" panose="00000500000000000000" pitchFamily="50" charset="-122"/>
                <a:ea typeface="MLiPRC-Bold" panose="00000500000000000000" pitchFamily="50" charset="-122"/>
              </a:defRPr>
            </a:lvl1pPr>
          </a:lstStyle>
          <a:p>
            <a:pPr algn="l"/>
            <a:r>
              <a:rPr lang="zh-CN" altLang="en-US" sz="5400" b="0" i="0" dirty="0">
                <a:solidFill>
                  <a:schemeClr val="tx1"/>
                </a:solidFill>
                <a:effectLst/>
                <a:latin typeface="字制区喜脉体" panose="02000603000000000000" pitchFamily="2" charset="-122"/>
                <a:ea typeface="字制区喜脉体" panose="02000603000000000000" pitchFamily="2" charset="-122"/>
                <a:cs typeface="千图厚黑体" panose="00000500000000000000" pitchFamily="2" charset="-122"/>
              </a:rPr>
              <a:t>公司整体</a:t>
            </a:r>
            <a:r>
              <a:rPr lang="zh-CN" altLang="en-US" sz="5400" b="0" i="0" dirty="0">
                <a:ln>
                  <a:solidFill>
                    <a:schemeClr val="bg1"/>
                  </a:solidFill>
                </a:ln>
                <a:noFill/>
                <a:effectLst/>
                <a:latin typeface="字制区喜脉体" panose="02000603000000000000" pitchFamily="2" charset="-122"/>
                <a:ea typeface="字制区喜脉体" panose="02000603000000000000" pitchFamily="2" charset="-122"/>
                <a:cs typeface="千图厚黑体" panose="00000500000000000000" pitchFamily="2" charset="-122"/>
              </a:rPr>
              <a:t>介绍</a:t>
            </a:r>
          </a:p>
        </p:txBody>
      </p:sp>
      <p:sp>
        <p:nvSpPr>
          <p:cNvPr id="213" name="文本框 212">
            <a:extLst>
              <a:ext uri="{FF2B5EF4-FFF2-40B4-BE49-F238E27FC236}">
                <a16:creationId xmlns:a16="http://schemas.microsoft.com/office/drawing/2014/main" id="{91F175AB-6FD0-922F-CCE1-6876829D29E2}"/>
              </a:ext>
            </a:extLst>
          </p:cNvPr>
          <p:cNvSpPr txBox="1"/>
          <p:nvPr/>
        </p:nvSpPr>
        <p:spPr>
          <a:xfrm>
            <a:off x="5871536" y="4682259"/>
            <a:ext cx="3501304" cy="307777"/>
          </a:xfrm>
          <a:prstGeom prst="rect">
            <a:avLst/>
          </a:prstGeom>
          <a:noFill/>
        </p:spPr>
        <p:txBody>
          <a:bodyPr wrap="square" rtlCol="0">
            <a:noAutofit/>
          </a:bodyPr>
          <a:lstStyle/>
          <a:p>
            <a:pPr algn="dist"/>
            <a:r>
              <a:rPr lang="en-US" altLang="zh-CN" sz="1400" dirty="0">
                <a:latin typeface="MiSans ExtraLight" panose="00000300000000000000" pitchFamily="2" charset="-122"/>
                <a:ea typeface="MiSans ExtraLight" panose="00000300000000000000" pitchFamily="2" charset="-122"/>
              </a:rPr>
              <a:t>COMPANY INTRODUCTION</a:t>
            </a:r>
            <a:endParaRPr lang="zh-CN" altLang="en-US" sz="1400" dirty="0">
              <a:latin typeface="MiSans ExtraLight" panose="00000300000000000000" pitchFamily="2" charset="-122"/>
              <a:ea typeface="MiSans ExtraLight" panose="00000300000000000000" pitchFamily="2" charset="-122"/>
            </a:endParaRPr>
          </a:p>
        </p:txBody>
      </p:sp>
      <p:pic>
        <p:nvPicPr>
          <p:cNvPr id="122" name="图片 121">
            <a:extLst>
              <a:ext uri="{FF2B5EF4-FFF2-40B4-BE49-F238E27FC236}">
                <a16:creationId xmlns:a16="http://schemas.microsoft.com/office/drawing/2014/main" id="{638B2914-A340-F452-EEE5-BDED5D28DE28}"/>
              </a:ext>
            </a:extLst>
          </p:cNvPr>
          <p:cNvPicPr>
            <a:picLocks noChangeAspect="1"/>
          </p:cNvPicPr>
          <p:nvPr/>
        </p:nvPicPr>
        <p:blipFill>
          <a:blip r:embed="rId8"/>
          <a:stretch>
            <a:fillRect/>
          </a:stretch>
        </p:blipFill>
        <p:spPr>
          <a:xfrm flipV="1">
            <a:off x="9917444" y="580911"/>
            <a:ext cx="573074" cy="2311628"/>
          </a:xfrm>
          <a:prstGeom prst="rect">
            <a:avLst/>
          </a:prstGeom>
        </p:spPr>
      </p:pic>
      <p:sp>
        <p:nvSpPr>
          <p:cNvPr id="24" name="矩形 23">
            <a:extLst>
              <a:ext uri="{FF2B5EF4-FFF2-40B4-BE49-F238E27FC236}">
                <a16:creationId xmlns:a16="http://schemas.microsoft.com/office/drawing/2014/main" id="{980BDAD9-0740-6E52-7C92-44345E6C9E97}"/>
              </a:ext>
            </a:extLst>
          </p:cNvPr>
          <p:cNvSpPr/>
          <p:nvPr/>
        </p:nvSpPr>
        <p:spPr>
          <a:xfrm>
            <a:off x="1135850" y="999524"/>
            <a:ext cx="9741927" cy="4868821"/>
          </a:xfrm>
          <a:prstGeom prst="rect">
            <a:avLst/>
          </a:prstGeom>
          <a:noFill/>
          <a:ln w="3175" cap="flat" cmpd="sng" algn="ctr">
            <a:solidFill>
              <a:schemeClr val="l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0603864" y="1687314"/>
            <a:ext cx="306816" cy="244570"/>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6" name="直接连接符 35">
            <a:extLst>
              <a:ext uri="{FF2B5EF4-FFF2-40B4-BE49-F238E27FC236}">
                <a16:creationId xmlns:a16="http://schemas.microsoft.com/office/drawing/2014/main" id="{4A9859B0-8857-6B9D-BEF1-5588AA4321A1}"/>
              </a:ext>
            </a:extLst>
          </p:cNvPr>
          <p:cNvCxnSpPr>
            <a:cxnSpLocks/>
          </p:cNvCxnSpPr>
          <p:nvPr/>
        </p:nvCxnSpPr>
        <p:spPr>
          <a:xfrm flipH="1">
            <a:off x="9893226" y="1009541"/>
            <a:ext cx="1" cy="4860386"/>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50" name="图形 25">
            <a:extLst>
              <a:ext uri="{FF2B5EF4-FFF2-40B4-BE49-F238E27FC236}">
                <a16:creationId xmlns:a16="http://schemas.microsoft.com/office/drawing/2014/main" id="{6DCC8E1A-5B0F-C305-AEE2-1FCA49A1DDE0}"/>
              </a:ext>
            </a:extLst>
          </p:cNvPr>
          <p:cNvSpPr/>
          <p:nvPr/>
        </p:nvSpPr>
        <p:spPr>
          <a:xfrm>
            <a:off x="9642289" y="4790277"/>
            <a:ext cx="501103" cy="544997"/>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1" name="任意多边形: 形状 70">
            <a:extLst>
              <a:ext uri="{FF2B5EF4-FFF2-40B4-BE49-F238E27FC236}">
                <a16:creationId xmlns:a16="http://schemas.microsoft.com/office/drawing/2014/main" id="{EC86E8DF-9C8C-48FC-BFDC-BDA8F98FAB12}"/>
              </a:ext>
            </a:extLst>
          </p:cNvPr>
          <p:cNvSpPr/>
          <p:nvPr/>
        </p:nvSpPr>
        <p:spPr>
          <a:xfrm>
            <a:off x="9734738" y="1003189"/>
            <a:ext cx="316976" cy="172773"/>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9" name="任意多边形: 形状 78">
            <a:extLst>
              <a:ext uri="{FF2B5EF4-FFF2-40B4-BE49-F238E27FC236}">
                <a16:creationId xmlns:a16="http://schemas.microsoft.com/office/drawing/2014/main" id="{798C49D6-B7AF-AFAD-8390-B530D6778099}"/>
              </a:ext>
            </a:extLst>
          </p:cNvPr>
          <p:cNvSpPr/>
          <p:nvPr/>
        </p:nvSpPr>
        <p:spPr>
          <a:xfrm flipV="1">
            <a:off x="9734738" y="5689220"/>
            <a:ext cx="316976" cy="172773"/>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5F317B02-1815-A0B2-C053-B424FC722831}"/>
              </a:ext>
            </a:extLst>
          </p:cNvPr>
          <p:cNvSpPr/>
          <p:nvPr/>
        </p:nvSpPr>
        <p:spPr>
          <a:xfrm>
            <a:off x="9888954" y="1003189"/>
            <a:ext cx="990225" cy="4060820"/>
          </a:xfrm>
          <a:custGeom>
            <a:avLst/>
            <a:gdLst>
              <a:gd name="connsiteX0" fmla="*/ 488814 w 986858"/>
              <a:gd name="connsiteY0" fmla="*/ 195132 h 4082346"/>
              <a:gd name="connsiteX1" fmla="*/ 164969 w 986858"/>
              <a:gd name="connsiteY1" fmla="*/ 365964 h 4082346"/>
              <a:gd name="connsiteX2" fmla="*/ 164969 w 986858"/>
              <a:gd name="connsiteY2" fmla="*/ 1806103 h 4082346"/>
              <a:gd name="connsiteX3" fmla="*/ 821888 w 986858"/>
              <a:gd name="connsiteY3" fmla="*/ 1806103 h 4082346"/>
              <a:gd name="connsiteX4" fmla="*/ 821888 w 986858"/>
              <a:gd name="connsiteY4" fmla="*/ 365964 h 4082346"/>
              <a:gd name="connsiteX5" fmla="*/ 0 w 986858"/>
              <a:gd name="connsiteY5" fmla="*/ 0 h 4082346"/>
              <a:gd name="connsiteX6" fmla="*/ 986858 w 986858"/>
              <a:gd name="connsiteY6" fmla="*/ 0 h 4082346"/>
              <a:gd name="connsiteX7" fmla="*/ 986858 w 986858"/>
              <a:gd name="connsiteY7" fmla="*/ 4082346 h 4082346"/>
              <a:gd name="connsiteX8" fmla="*/ 0 w 986858"/>
              <a:gd name="connsiteY8" fmla="*/ 4082346 h 408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858" h="4082346">
                <a:moveTo>
                  <a:pt x="488814" y="195132"/>
                </a:moveTo>
                <a:lnTo>
                  <a:pt x="164969" y="365964"/>
                </a:lnTo>
                <a:lnTo>
                  <a:pt x="164969" y="1806103"/>
                </a:lnTo>
                <a:lnTo>
                  <a:pt x="821888" y="1806103"/>
                </a:lnTo>
                <a:lnTo>
                  <a:pt x="821888" y="365964"/>
                </a:lnTo>
                <a:close/>
                <a:moveTo>
                  <a:pt x="0" y="0"/>
                </a:moveTo>
                <a:lnTo>
                  <a:pt x="986858" y="0"/>
                </a:lnTo>
                <a:lnTo>
                  <a:pt x="986858" y="4082346"/>
                </a:lnTo>
                <a:lnTo>
                  <a:pt x="0" y="4082346"/>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121" name="图形 120">
            <a:extLst>
              <a:ext uri="{FF2B5EF4-FFF2-40B4-BE49-F238E27FC236}">
                <a16:creationId xmlns:a16="http://schemas.microsoft.com/office/drawing/2014/main" id="{6398DBF7-7E43-673D-E288-819B838868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64941" y="5252150"/>
            <a:ext cx="346930" cy="348186"/>
          </a:xfrm>
          <a:prstGeom prst="rect">
            <a:avLst/>
          </a:prstGeom>
        </p:spPr>
      </p:pic>
      <p:sp>
        <p:nvSpPr>
          <p:cNvPr id="137" name="平行四边形 136">
            <a:extLst>
              <a:ext uri="{FF2B5EF4-FFF2-40B4-BE49-F238E27FC236}">
                <a16:creationId xmlns:a16="http://schemas.microsoft.com/office/drawing/2014/main" id="{0CD39499-A206-9D7A-9A13-BE383D14015E}"/>
              </a:ext>
            </a:extLst>
          </p:cNvPr>
          <p:cNvSpPr/>
          <p:nvPr/>
        </p:nvSpPr>
        <p:spPr>
          <a:xfrm rot="5400000">
            <a:off x="10044197" y="2136503"/>
            <a:ext cx="949804" cy="24500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文本框 137">
            <a:extLst>
              <a:ext uri="{FF2B5EF4-FFF2-40B4-BE49-F238E27FC236}">
                <a16:creationId xmlns:a16="http://schemas.microsoft.com/office/drawing/2014/main" id="{53770666-8B57-A1DA-9A96-76B014FBC759}"/>
              </a:ext>
            </a:extLst>
          </p:cNvPr>
          <p:cNvSpPr txBox="1"/>
          <p:nvPr/>
        </p:nvSpPr>
        <p:spPr>
          <a:xfrm rot="5400000">
            <a:off x="9434329" y="2087735"/>
            <a:ext cx="2182972" cy="400110"/>
          </a:xfrm>
          <a:prstGeom prst="rect">
            <a:avLst/>
          </a:prstGeom>
          <a:noFill/>
        </p:spPr>
        <p:txBody>
          <a:bodyPr wrap="square" rtlCol="0">
            <a:noAutofit/>
          </a:bodyPr>
          <a:lstStyle/>
          <a:p>
            <a:r>
              <a:rPr lang="en-US" altLang="zh-CN" sz="2000" i="1" dirty="0">
                <a:solidFill>
                  <a:schemeClr val="bg1"/>
                </a:solidFill>
                <a:latin typeface="MiSans Heavy" panose="00000A00000000000000" pitchFamily="2" charset="-122"/>
                <a:ea typeface="MiSans Heavy" panose="00000A00000000000000" pitchFamily="2" charset="-122"/>
                <a:sym typeface="MiSans Medium" panose="00000600000000000000" pitchFamily="2" charset="-122"/>
              </a:rPr>
              <a:t>ACI</a:t>
            </a:r>
            <a:r>
              <a:rPr lang="en-US" altLang="zh-CN" sz="1900" i="1" dirty="0">
                <a:solidFill>
                  <a:schemeClr val="accent6"/>
                </a:solidFill>
                <a:latin typeface="MiSans Heavy" panose="00000A00000000000000" pitchFamily="2" charset="-122"/>
                <a:ea typeface="MiSans Heavy" panose="00000A00000000000000" pitchFamily="2" charset="-122"/>
                <a:sym typeface="MiSans Medium" panose="00000600000000000000" pitchFamily="2" charset="-122"/>
              </a:rPr>
              <a:t>GRAPH</a:t>
            </a:r>
            <a:endParaRPr lang="zh-CN" altLang="en-US" sz="1900" i="1" dirty="0">
              <a:solidFill>
                <a:schemeClr val="accent6"/>
              </a:solidFill>
              <a:latin typeface="MiSans Heavy" panose="00000A00000000000000" pitchFamily="2" charset="-122"/>
              <a:ea typeface="MiSans Heavy" panose="00000A00000000000000" pitchFamily="2" charset="-122"/>
              <a:sym typeface="MiSans Medium" panose="00000600000000000000" pitchFamily="2" charset="-122"/>
            </a:endParaRPr>
          </a:p>
        </p:txBody>
      </p:sp>
      <p:sp>
        <p:nvSpPr>
          <p:cNvPr id="140" name="矩形: 圆角 139">
            <a:extLst>
              <a:ext uri="{FF2B5EF4-FFF2-40B4-BE49-F238E27FC236}">
                <a16:creationId xmlns:a16="http://schemas.microsoft.com/office/drawing/2014/main" id="{68FC0D5D-FCEC-9CFA-5B47-11D71EF5C7B8}"/>
              </a:ext>
            </a:extLst>
          </p:cNvPr>
          <p:cNvSpPr/>
          <p:nvPr/>
        </p:nvSpPr>
        <p:spPr>
          <a:xfrm rot="10800000">
            <a:off x="10293061" y="5684213"/>
            <a:ext cx="425239" cy="3918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矩形: 圆角 140">
            <a:extLst>
              <a:ext uri="{FF2B5EF4-FFF2-40B4-BE49-F238E27FC236}">
                <a16:creationId xmlns:a16="http://schemas.microsoft.com/office/drawing/2014/main" id="{B6D0A482-3324-4525-7E2C-BE510C1B3B0F}"/>
              </a:ext>
            </a:extLst>
          </p:cNvPr>
          <p:cNvSpPr/>
          <p:nvPr/>
        </p:nvSpPr>
        <p:spPr>
          <a:xfrm rot="10800000">
            <a:off x="10115130" y="5745052"/>
            <a:ext cx="603170" cy="39186"/>
          </a:xfrm>
          <a:prstGeom prst="roundRect">
            <a:avLst>
              <a:gd name="adj" fmla="val 50000"/>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矩形 141">
            <a:extLst>
              <a:ext uri="{FF2B5EF4-FFF2-40B4-BE49-F238E27FC236}">
                <a16:creationId xmlns:a16="http://schemas.microsoft.com/office/drawing/2014/main" id="{864460E0-0622-8C1E-E51D-5EF567F99151}"/>
              </a:ext>
            </a:extLst>
          </p:cNvPr>
          <p:cNvSpPr/>
          <p:nvPr/>
        </p:nvSpPr>
        <p:spPr>
          <a:xfrm>
            <a:off x="10606931" y="5198180"/>
            <a:ext cx="100026" cy="10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矩形 142">
            <a:extLst>
              <a:ext uri="{FF2B5EF4-FFF2-40B4-BE49-F238E27FC236}">
                <a16:creationId xmlns:a16="http://schemas.microsoft.com/office/drawing/2014/main" id="{7AE3D9A9-CB7A-86FA-6267-48CA3A4728FC}"/>
              </a:ext>
            </a:extLst>
          </p:cNvPr>
          <p:cNvSpPr/>
          <p:nvPr/>
        </p:nvSpPr>
        <p:spPr>
          <a:xfrm>
            <a:off x="10504302" y="5198180"/>
            <a:ext cx="100026" cy="100026"/>
          </a:xfrm>
          <a:prstGeom prst="rect">
            <a:avLst/>
          </a:prstGeom>
          <a:pattFill prst="dk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文本框 143">
            <a:extLst>
              <a:ext uri="{FF2B5EF4-FFF2-40B4-BE49-F238E27FC236}">
                <a16:creationId xmlns:a16="http://schemas.microsoft.com/office/drawing/2014/main" id="{2986DC50-8179-4B80-EF2F-B88D30276556}"/>
              </a:ext>
            </a:extLst>
          </p:cNvPr>
          <p:cNvSpPr txBox="1"/>
          <p:nvPr/>
        </p:nvSpPr>
        <p:spPr>
          <a:xfrm>
            <a:off x="10343285" y="5335107"/>
            <a:ext cx="445626" cy="323165"/>
          </a:xfrm>
          <a:prstGeom prst="rect">
            <a:avLst/>
          </a:prstGeom>
          <a:noFill/>
        </p:spPr>
        <p:txBody>
          <a:bodyPr wrap="square" rtlCol="0">
            <a:noAutofit/>
          </a:bodyPr>
          <a:lstStyle/>
          <a:p>
            <a:pPr algn="r"/>
            <a:r>
              <a:rPr lang="en-US" altLang="zh-CN" sz="500" dirty="0">
                <a:latin typeface="MiSans Medium" panose="00000600000000000000" pitchFamily="2" charset="-122"/>
                <a:ea typeface="MiSans Medium" panose="00000600000000000000" pitchFamily="2" charset="-122"/>
                <a:sym typeface="MiSans Medium" panose="00000600000000000000" pitchFamily="2" charset="-122"/>
              </a:rPr>
              <a:t>INTRO </a:t>
            </a:r>
          </a:p>
          <a:p>
            <a:pPr algn="r"/>
            <a:r>
              <a:rPr lang="en-US" altLang="zh-CN" sz="500" dirty="0">
                <a:latin typeface="MiSans Medium" panose="00000600000000000000" pitchFamily="2" charset="-122"/>
                <a:ea typeface="MiSans Medium" panose="00000600000000000000" pitchFamily="2" charset="-122"/>
                <a:sym typeface="MiSans Medium" panose="00000600000000000000" pitchFamily="2" charset="-122"/>
              </a:rPr>
              <a:t>FASHION</a:t>
            </a:r>
          </a:p>
          <a:p>
            <a:pPr algn="r"/>
            <a:r>
              <a:rPr lang="en-US" altLang="zh-CN" sz="500" dirty="0">
                <a:latin typeface="MiSans Medium" panose="00000600000000000000" pitchFamily="2" charset="-122"/>
                <a:ea typeface="MiSans Medium" panose="00000600000000000000" pitchFamily="2" charset="-122"/>
                <a:sym typeface="MiSans Medium" panose="00000600000000000000" pitchFamily="2" charset="-122"/>
              </a:rPr>
              <a:t>ACID</a:t>
            </a:r>
            <a:endParaRPr lang="zh-CN" altLang="en-US" sz="500" dirty="0">
              <a:latin typeface="MiSans Medium" panose="00000600000000000000" pitchFamily="2" charset="-122"/>
              <a:ea typeface="MiSans Medium" panose="00000600000000000000" pitchFamily="2" charset="-122"/>
              <a:sym typeface="MiSans Medium" panose="00000600000000000000" pitchFamily="2" charset="-122"/>
            </a:endParaRPr>
          </a:p>
        </p:txBody>
      </p:sp>
      <p:sp>
        <p:nvSpPr>
          <p:cNvPr id="146" name="矩形 145">
            <a:extLst>
              <a:ext uri="{FF2B5EF4-FFF2-40B4-BE49-F238E27FC236}">
                <a16:creationId xmlns:a16="http://schemas.microsoft.com/office/drawing/2014/main" id="{8F301B1F-C067-A69E-ED0F-29E18EB36DAA}"/>
              </a:ext>
            </a:extLst>
          </p:cNvPr>
          <p:cNvSpPr/>
          <p:nvPr/>
        </p:nvSpPr>
        <p:spPr>
          <a:xfrm>
            <a:off x="10029677" y="4662823"/>
            <a:ext cx="700970" cy="2594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文本框 146">
            <a:extLst>
              <a:ext uri="{FF2B5EF4-FFF2-40B4-BE49-F238E27FC236}">
                <a16:creationId xmlns:a16="http://schemas.microsoft.com/office/drawing/2014/main" id="{8944AB3D-47B0-39C6-6A44-61BC99869D5A}"/>
              </a:ext>
            </a:extLst>
          </p:cNvPr>
          <p:cNvSpPr txBox="1"/>
          <p:nvPr/>
        </p:nvSpPr>
        <p:spPr>
          <a:xfrm>
            <a:off x="9946557" y="4611564"/>
            <a:ext cx="869149" cy="400110"/>
          </a:xfrm>
          <a:prstGeom prst="rect">
            <a:avLst/>
          </a:prstGeom>
          <a:noFill/>
        </p:spPr>
        <p:txBody>
          <a:bodyPr wrap="square" rtlCol="0">
            <a:noAutofit/>
          </a:bodyPr>
          <a:lstStyle/>
          <a:p>
            <a:pPr algn="ctr"/>
            <a:r>
              <a:rPr lang="en-US" altLang="zh-CN" sz="2000" dirty="0">
                <a:latin typeface="MiSans Heavy" panose="00000A00000000000000" pitchFamily="2" charset="-122"/>
                <a:ea typeface="MiSans Heavy" panose="00000A00000000000000" pitchFamily="2" charset="-122"/>
              </a:rPr>
              <a:t>2046</a:t>
            </a:r>
            <a:endParaRPr lang="zh-CN" altLang="en-US" sz="2000" dirty="0">
              <a:latin typeface="MiSans Heavy" panose="00000A00000000000000" pitchFamily="2" charset="-122"/>
              <a:ea typeface="MiSans Heavy" panose="00000A00000000000000" pitchFamily="2" charset="-122"/>
            </a:endParaRPr>
          </a:p>
        </p:txBody>
      </p:sp>
      <p:sp>
        <p:nvSpPr>
          <p:cNvPr id="123" name="矩形 122">
            <a:extLst>
              <a:ext uri="{FF2B5EF4-FFF2-40B4-BE49-F238E27FC236}">
                <a16:creationId xmlns:a16="http://schemas.microsoft.com/office/drawing/2014/main" id="{E30BA3F2-0C58-EB15-65F5-2D2D3B8D2C75}"/>
              </a:ext>
            </a:extLst>
          </p:cNvPr>
          <p:cNvSpPr/>
          <p:nvPr/>
        </p:nvSpPr>
        <p:spPr>
          <a:xfrm>
            <a:off x="10076809" y="2893944"/>
            <a:ext cx="629301" cy="609179"/>
          </a:xfrm>
          <a:prstGeom prst="rect">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148" name="图形 147">
            <a:extLst>
              <a:ext uri="{FF2B5EF4-FFF2-40B4-BE49-F238E27FC236}">
                <a16:creationId xmlns:a16="http://schemas.microsoft.com/office/drawing/2014/main" id="{BFFB4C00-8BAB-2D9C-1001-A2DFAAF616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16051" y="2924587"/>
            <a:ext cx="554462" cy="546062"/>
          </a:xfrm>
          <a:prstGeom prst="rect">
            <a:avLst/>
          </a:prstGeom>
        </p:spPr>
      </p:pic>
      <p:sp>
        <p:nvSpPr>
          <p:cNvPr id="149" name="文本框 148">
            <a:extLst>
              <a:ext uri="{FF2B5EF4-FFF2-40B4-BE49-F238E27FC236}">
                <a16:creationId xmlns:a16="http://schemas.microsoft.com/office/drawing/2014/main" id="{B5CC79A0-95F9-23C3-CBCA-F51F08ECA8B8}"/>
              </a:ext>
            </a:extLst>
          </p:cNvPr>
          <p:cNvSpPr txBox="1"/>
          <p:nvPr/>
        </p:nvSpPr>
        <p:spPr>
          <a:xfrm>
            <a:off x="9977530" y="3563099"/>
            <a:ext cx="1166052" cy="461665"/>
          </a:xfrm>
          <a:prstGeom prst="rect">
            <a:avLst/>
          </a:prstGeom>
          <a:noFill/>
        </p:spPr>
        <p:txBody>
          <a:bodyPr wrap="square" rtlCol="0">
            <a:noAutofit/>
          </a:bodyPr>
          <a:lstStyle/>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INTRO </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FASHION</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ACID T</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GRAPHIC NO.</a:t>
            </a:r>
            <a:endParaRPr lang="zh-CN" altLang="en-US"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endParaRPr>
          </a:p>
        </p:txBody>
      </p:sp>
      <p:sp>
        <p:nvSpPr>
          <p:cNvPr id="254" name="文本框 253">
            <a:extLst>
              <a:ext uri="{FF2B5EF4-FFF2-40B4-BE49-F238E27FC236}">
                <a16:creationId xmlns:a16="http://schemas.microsoft.com/office/drawing/2014/main" id="{7CB3BAEA-383E-8231-2EC0-D370A451C9C2}"/>
              </a:ext>
            </a:extLst>
          </p:cNvPr>
          <p:cNvSpPr txBox="1"/>
          <p:nvPr/>
        </p:nvSpPr>
        <p:spPr>
          <a:xfrm rot="7610652">
            <a:off x="10059180" y="-1371807"/>
            <a:ext cx="2850304" cy="2789026"/>
          </a:xfrm>
          <a:prstGeom prst="rect">
            <a:avLst/>
          </a:prstGeom>
          <a:noFill/>
        </p:spPr>
        <p:txBody>
          <a:bodyPr wrap="square" rtlCol="0">
            <a:prstTxWarp prst="textCircle">
              <a:avLst>
                <a:gd name="adj" fmla="val 11878797"/>
              </a:avLst>
            </a:prstTxWarp>
            <a:noAutofit/>
          </a:bodyPr>
          <a:lstStyle/>
          <a:p>
            <a:r>
              <a:rPr lang="en-US" altLang="zh-CN" sz="4400" dirty="0">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rPr>
              <a:t>SELF –INTRODUTIONSELF-INTRODUCTION SELF-INTRODUCTION</a:t>
            </a:r>
            <a:endParaRPr lang="zh-CN" altLang="en-US" sz="4400" dirty="0">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endParaRPr>
          </a:p>
        </p:txBody>
      </p:sp>
      <p:pic>
        <p:nvPicPr>
          <p:cNvPr id="87" name="图片 86">
            <a:extLst>
              <a:ext uri="{FF2B5EF4-FFF2-40B4-BE49-F238E27FC236}">
                <a16:creationId xmlns:a16="http://schemas.microsoft.com/office/drawing/2014/main" id="{CC493FC8-850B-FB46-F488-EEC6C7B88692}"/>
              </a:ext>
            </a:extLst>
          </p:cNvPr>
          <p:cNvPicPr>
            <a:picLocks noChangeAspect="1"/>
          </p:cNvPicPr>
          <p:nvPr/>
        </p:nvPicPr>
        <p:blipFill>
          <a:blip r:embed="rId13"/>
          <a:stretch>
            <a:fillRect/>
          </a:stretch>
        </p:blipFill>
        <p:spPr>
          <a:xfrm>
            <a:off x="966055" y="725878"/>
            <a:ext cx="5310076" cy="4846740"/>
          </a:xfrm>
          <a:prstGeom prst="rect">
            <a:avLst/>
          </a:prstGeom>
          <a:effectLst>
            <a:outerShdw blurRad="139700" dist="38100" dir="8100000" sx="105000" sy="105000" algn="tr" rotWithShape="0">
              <a:prstClr val="black">
                <a:alpha val="40000"/>
              </a:prstClr>
            </a:outerShdw>
          </a:effectLst>
        </p:spPr>
      </p:pic>
      <p:sp>
        <p:nvSpPr>
          <p:cNvPr id="271" name="文本框 270">
            <a:extLst>
              <a:ext uri="{FF2B5EF4-FFF2-40B4-BE49-F238E27FC236}">
                <a16:creationId xmlns:a16="http://schemas.microsoft.com/office/drawing/2014/main" id="{0D2DD369-91FF-DA3E-435D-09BD2AEF1F3F}"/>
              </a:ext>
            </a:extLst>
          </p:cNvPr>
          <p:cNvSpPr txBox="1"/>
          <p:nvPr/>
        </p:nvSpPr>
        <p:spPr>
          <a:xfrm rot="900000">
            <a:off x="1440263" y="2696117"/>
            <a:ext cx="4379862" cy="1775128"/>
          </a:xfrm>
          <a:prstGeom prst="rect">
            <a:avLst/>
          </a:prstGeom>
          <a:noFill/>
        </p:spPr>
        <p:txBody>
          <a:bodyPr wrap="square" rtlCol="0">
            <a:prstTxWarp prst="textRingInside">
              <a:avLst>
                <a:gd name="adj" fmla="val 61214"/>
              </a:avLst>
            </a:prstTxWarp>
            <a:noAutofit/>
          </a:bodyPr>
          <a:lstStyle/>
          <a:p>
            <a:r>
              <a:rPr lang="en-US" altLang="zh-CN" sz="600" dirty="0">
                <a:latin typeface="MiSans Heavy" panose="00000A00000000000000" pitchFamily="2" charset="-122"/>
                <a:ea typeface="MiSans Heavy" panose="00000A00000000000000" pitchFamily="2" charset="-122"/>
              </a:rPr>
              <a:t>ACID GRAPHIC STYLEE.O. BRAND INTRODUCTION  </a:t>
            </a:r>
            <a:endParaRPr lang="zh-CN" altLang="en-US" sz="600" dirty="0">
              <a:latin typeface="MiSans Heavy" panose="00000A00000000000000" pitchFamily="2" charset="-122"/>
              <a:ea typeface="MiSans Heavy" panose="00000A00000000000000" pitchFamily="2" charset="-122"/>
            </a:endParaRPr>
          </a:p>
        </p:txBody>
      </p:sp>
      <p:pic>
        <p:nvPicPr>
          <p:cNvPr id="89" name="图片 88">
            <a:extLst>
              <a:ext uri="{FF2B5EF4-FFF2-40B4-BE49-F238E27FC236}">
                <a16:creationId xmlns:a16="http://schemas.microsoft.com/office/drawing/2014/main" id="{9811CA2B-CE5E-DB7A-EC7B-8086CCE7662E}"/>
              </a:ext>
            </a:extLst>
          </p:cNvPr>
          <p:cNvPicPr>
            <a:picLocks noChangeAspect="1"/>
          </p:cNvPicPr>
          <p:nvPr/>
        </p:nvPicPr>
        <p:blipFill rotWithShape="1">
          <a:blip r:embed="rId13"/>
          <a:srcRect b="41546"/>
          <a:stretch/>
        </p:blipFill>
        <p:spPr>
          <a:xfrm>
            <a:off x="975156" y="725878"/>
            <a:ext cx="5310076" cy="2833112"/>
          </a:xfrm>
          <a:prstGeom prst="rect">
            <a:avLst/>
          </a:prstGeom>
        </p:spPr>
      </p:pic>
      <p:pic>
        <p:nvPicPr>
          <p:cNvPr id="90" name="图片 89">
            <a:extLst>
              <a:ext uri="{FF2B5EF4-FFF2-40B4-BE49-F238E27FC236}">
                <a16:creationId xmlns:a16="http://schemas.microsoft.com/office/drawing/2014/main" id="{60296440-D9B7-84A6-62E5-964B65DB94A0}"/>
              </a:ext>
            </a:extLst>
          </p:cNvPr>
          <p:cNvPicPr>
            <a:picLocks noChangeAspect="1"/>
          </p:cNvPicPr>
          <p:nvPr/>
        </p:nvPicPr>
        <p:blipFill rotWithShape="1">
          <a:blip r:embed="rId13"/>
          <a:srcRect l="55544" t="1" b="34966"/>
          <a:stretch/>
        </p:blipFill>
        <p:spPr>
          <a:xfrm>
            <a:off x="3924606" y="725878"/>
            <a:ext cx="2360625" cy="3151970"/>
          </a:xfrm>
          <a:prstGeom prst="rect">
            <a:avLst/>
          </a:prstGeom>
        </p:spPr>
      </p:pic>
      <p:sp>
        <p:nvSpPr>
          <p:cNvPr id="68" name="文本框 67">
            <a:extLst>
              <a:ext uri="{FF2B5EF4-FFF2-40B4-BE49-F238E27FC236}">
                <a16:creationId xmlns:a16="http://schemas.microsoft.com/office/drawing/2014/main" id="{546925A3-387A-8605-0616-16EFDD1FBD23}"/>
              </a:ext>
            </a:extLst>
          </p:cNvPr>
          <p:cNvSpPr txBox="1"/>
          <p:nvPr/>
        </p:nvSpPr>
        <p:spPr>
          <a:xfrm>
            <a:off x="-2387202" y="6361040"/>
            <a:ext cx="14535732" cy="1452385"/>
          </a:xfrm>
          <a:prstGeom prst="rect">
            <a:avLst/>
          </a:prstGeom>
          <a:noFill/>
        </p:spPr>
        <p:txBody>
          <a:bodyPr wrap="square" rtlCol="0">
            <a:noAutofit/>
          </a:bodyPr>
          <a:lstStyle/>
          <a:p>
            <a:pPr algn="r">
              <a:lnSpc>
                <a:spcPct val="70000"/>
              </a:lnSpc>
            </a:pPr>
            <a:r>
              <a:rPr lang="en-US" altLang="zh-CN" sz="12000" dirty="0">
                <a:ln>
                  <a:solidFill>
                    <a:schemeClr val="bg1">
                      <a:alpha val="30000"/>
                    </a:schemeClr>
                  </a:solidFill>
                </a:ln>
                <a:solidFill>
                  <a:schemeClr val="dk1">
                    <a:alpha val="40000"/>
                  </a:schemeClr>
                </a:solidFill>
                <a:latin typeface="Salvaje Display" panose="00000500000000000000" pitchFamily="50" charset="0"/>
                <a:ea typeface="MiSans Heavy" panose="00000A00000000000000" pitchFamily="2" charset="-122"/>
              </a:rPr>
              <a:t>A</a:t>
            </a:r>
            <a:r>
              <a:rPr lang="en-US" altLang="zh-CN" sz="12000" dirty="0">
                <a:ln>
                  <a:solidFill>
                    <a:schemeClr val="bg1">
                      <a:alpha val="30000"/>
                    </a:schemeClr>
                  </a:solidFill>
                </a:ln>
                <a:noFill/>
                <a:latin typeface="Salvaje Display" panose="00000500000000000000" pitchFamily="50" charset="0"/>
                <a:ea typeface="MiSans Heavy" panose="00000A00000000000000" pitchFamily="2" charset="-122"/>
              </a:rPr>
              <a:t>CID</a:t>
            </a:r>
          </a:p>
        </p:txBody>
      </p:sp>
    </p:spTree>
    <p:extLst>
      <p:ext uri="{BB962C8B-B14F-4D97-AF65-F5344CB8AC3E}">
        <p14:creationId xmlns:p14="http://schemas.microsoft.com/office/powerpoint/2010/main" val="1800516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8" name="图片 107">
            <a:extLst>
              <a:ext uri="{FF2B5EF4-FFF2-40B4-BE49-F238E27FC236}">
                <a16:creationId xmlns:a16="http://schemas.microsoft.com/office/drawing/2014/main" id="{EF495D6A-B476-8E82-F4E0-27E75E12A7F5}"/>
              </a:ext>
            </a:extLst>
          </p:cNvPr>
          <p:cNvPicPr>
            <a:picLocks noChangeAspect="1"/>
          </p:cNvPicPr>
          <p:nvPr/>
        </p:nvPicPr>
        <p:blipFill rotWithShape="1">
          <a:blip r:embed="rId3">
            <a:alphaModFix amt="20000"/>
          </a:blip>
          <a:srcRect l="4027" t="10967" r="4027" b="10967"/>
          <a:stretch/>
        </p:blipFill>
        <p:spPr>
          <a:xfrm>
            <a:off x="-39149" y="-22023"/>
            <a:ext cx="12270298" cy="6902047"/>
          </a:xfrm>
          <a:prstGeom prst="rect">
            <a:avLst/>
          </a:prstGeom>
        </p:spPr>
      </p:pic>
      <p:sp>
        <p:nvSpPr>
          <p:cNvPr id="24" name="矩形 23">
            <a:extLst>
              <a:ext uri="{FF2B5EF4-FFF2-40B4-BE49-F238E27FC236}">
                <a16:creationId xmlns:a16="http://schemas.microsoft.com/office/drawing/2014/main" id="{980BDAD9-0740-6E52-7C92-44345E6C9E97}"/>
              </a:ext>
            </a:extLst>
          </p:cNvPr>
          <p:cNvSpPr>
            <a:spLocks/>
          </p:cNvSpPr>
          <p:nvPr/>
        </p:nvSpPr>
        <p:spPr>
          <a:xfrm>
            <a:off x="757746" y="522488"/>
            <a:ext cx="10676916" cy="5813267"/>
          </a:xfrm>
          <a:prstGeom prst="rect">
            <a:avLst/>
          </a:prstGeom>
          <a:noFill/>
          <a:ln w="3175" cap="flat" cmpd="sng" algn="ctr">
            <a:solidFill>
              <a:schemeClr val="l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p:cNvCxnSpPr>
          <p:nvPr/>
        </p:nvCxnSpPr>
        <p:spPr>
          <a:xfrm>
            <a:off x="757746" y="1489416"/>
            <a:ext cx="10650919" cy="0"/>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822872D0-4C4D-3FD4-6E66-93147FF1EF1C}"/>
              </a:ext>
            </a:extLst>
          </p:cNvPr>
          <p:cNvCxnSpPr>
            <a:cxnSpLocks/>
          </p:cNvCxnSpPr>
          <p:nvPr/>
        </p:nvCxnSpPr>
        <p:spPr>
          <a:xfrm>
            <a:off x="757746" y="5090323"/>
            <a:ext cx="8396405" cy="1"/>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DDE216A1-CE94-5AA0-B518-A522A90558C7}"/>
              </a:ext>
            </a:extLst>
          </p:cNvPr>
          <p:cNvCxnSpPr>
            <a:cxnSpLocks/>
          </p:cNvCxnSpPr>
          <p:nvPr/>
        </p:nvCxnSpPr>
        <p:spPr>
          <a:xfrm>
            <a:off x="757745" y="5090323"/>
            <a:ext cx="10650920" cy="0"/>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88" name="任意多边形: 形状 87">
            <a:extLst>
              <a:ext uri="{FF2B5EF4-FFF2-40B4-BE49-F238E27FC236}">
                <a16:creationId xmlns:a16="http://schemas.microsoft.com/office/drawing/2014/main" id="{E04D2AEA-6175-21B5-7AD0-59E3BFDE0629}"/>
              </a:ext>
            </a:extLst>
          </p:cNvPr>
          <p:cNvSpPr>
            <a:spLocks/>
          </p:cNvSpPr>
          <p:nvPr/>
        </p:nvSpPr>
        <p:spPr>
          <a:xfrm rot="16200000" flipH="1" flipV="1">
            <a:off x="11114645" y="1345119"/>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9" name="任意多边形: 形状 88">
            <a:extLst>
              <a:ext uri="{FF2B5EF4-FFF2-40B4-BE49-F238E27FC236}">
                <a16:creationId xmlns:a16="http://schemas.microsoft.com/office/drawing/2014/main" id="{37498AB9-24E4-AEBB-8A9B-CF8EBB2F35A3}"/>
              </a:ext>
            </a:extLst>
          </p:cNvPr>
          <p:cNvSpPr>
            <a:spLocks/>
          </p:cNvSpPr>
          <p:nvPr/>
        </p:nvSpPr>
        <p:spPr>
          <a:xfrm rot="16200000" flipH="1" flipV="1">
            <a:off x="6685202" y="4778833"/>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a:spLocks/>
          </p:cNvSpPr>
          <p:nvPr/>
        </p:nvSpPr>
        <p:spPr>
          <a:xfrm rot="18900000" flipH="1">
            <a:off x="194880" y="1609626"/>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a:spLocks/>
          </p:cNvSpPr>
          <p:nvPr/>
        </p:nvSpPr>
        <p:spPr>
          <a:xfrm rot="18900000" flipH="1">
            <a:off x="194880" y="2002849"/>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a:spLocks/>
          </p:cNvSpPr>
          <p:nvPr/>
        </p:nvSpPr>
        <p:spPr>
          <a:xfrm rot="18900000" flipH="1">
            <a:off x="194880" y="2396072"/>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4" name="图形 25">
            <a:extLst>
              <a:ext uri="{FF2B5EF4-FFF2-40B4-BE49-F238E27FC236}">
                <a16:creationId xmlns:a16="http://schemas.microsoft.com/office/drawing/2014/main" id="{8394107A-A460-12D6-BDE5-D361EDCB1C29}"/>
              </a:ext>
            </a:extLst>
          </p:cNvPr>
          <p:cNvSpPr>
            <a:spLocks/>
          </p:cNvSpPr>
          <p:nvPr/>
        </p:nvSpPr>
        <p:spPr>
          <a:xfrm rot="5400000">
            <a:off x="211079" y="288750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a:spLocks/>
          </p:cNvSpPr>
          <p:nvPr/>
        </p:nvSpPr>
        <p:spPr>
          <a:xfrm rot="5400000">
            <a:off x="211019" y="528835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a:cxnSpLocks/>
          </p:cNvCxnSpPr>
          <p:nvPr/>
        </p:nvCxnSpPr>
        <p:spPr>
          <a:xfrm rot="5400000">
            <a:off x="-771177" y="4190508"/>
            <a:ext cx="2229162" cy="0"/>
          </a:xfrm>
          <a:prstGeom prst="line">
            <a:avLst/>
          </a:prstGeom>
          <a:solidFill>
            <a:schemeClr val="bg1"/>
          </a:solidFill>
          <a:ln>
            <a:solidFill>
              <a:schemeClr val="lt1"/>
            </a:solidFill>
          </a:ln>
        </p:spPr>
        <p:style>
          <a:lnRef idx="1">
            <a:schemeClr val="accent1"/>
          </a:lnRef>
          <a:fillRef idx="0">
            <a:schemeClr val="accent1"/>
          </a:fillRef>
          <a:effectRef idx="0">
            <a:schemeClr val="accent1"/>
          </a:effectRef>
          <a:fontRef idx="minor">
            <a:schemeClr val="tx1"/>
          </a:fontRef>
        </p:style>
      </p:cxnSp>
      <p:cxnSp>
        <p:nvCxnSpPr>
          <p:cNvPr id="133" name="直接连接符 132">
            <a:extLst>
              <a:ext uri="{FF2B5EF4-FFF2-40B4-BE49-F238E27FC236}">
                <a16:creationId xmlns:a16="http://schemas.microsoft.com/office/drawing/2014/main" id="{07C3CBC3-068D-530A-788E-E0E919CB4E20}"/>
              </a:ext>
            </a:extLst>
          </p:cNvPr>
          <p:cNvCxnSpPr>
            <a:cxnSpLocks/>
          </p:cNvCxnSpPr>
          <p:nvPr/>
        </p:nvCxnSpPr>
        <p:spPr>
          <a:xfrm flipV="1">
            <a:off x="9917310" y="6491394"/>
            <a:ext cx="137338" cy="87619"/>
          </a:xfrm>
          <a:prstGeom prst="line">
            <a:avLst/>
          </a:prstGeom>
          <a:ln w="19050"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35" name="直接连接符 134">
            <a:extLst>
              <a:ext uri="{FF2B5EF4-FFF2-40B4-BE49-F238E27FC236}">
                <a16:creationId xmlns:a16="http://schemas.microsoft.com/office/drawing/2014/main" id="{79EFF147-1B46-B8AB-3BC2-C9A2F75F6D13}"/>
              </a:ext>
            </a:extLst>
          </p:cNvPr>
          <p:cNvCxnSpPr>
            <a:cxnSpLocks/>
          </p:cNvCxnSpPr>
          <p:nvPr/>
        </p:nvCxnSpPr>
        <p:spPr>
          <a:xfrm flipV="1">
            <a:off x="9990417"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6" name="直接连接符 135">
            <a:extLst>
              <a:ext uri="{FF2B5EF4-FFF2-40B4-BE49-F238E27FC236}">
                <a16:creationId xmlns:a16="http://schemas.microsoft.com/office/drawing/2014/main" id="{71B96D34-6A6E-DB1C-56A8-5E1DC96FFE9D}"/>
              </a:ext>
            </a:extLst>
          </p:cNvPr>
          <p:cNvCxnSpPr>
            <a:cxnSpLocks/>
          </p:cNvCxnSpPr>
          <p:nvPr/>
        </p:nvCxnSpPr>
        <p:spPr>
          <a:xfrm flipV="1">
            <a:off x="10063523"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7" name="直接连接符 136">
            <a:extLst>
              <a:ext uri="{FF2B5EF4-FFF2-40B4-BE49-F238E27FC236}">
                <a16:creationId xmlns:a16="http://schemas.microsoft.com/office/drawing/2014/main" id="{7404CCCF-E41C-9D0F-213F-79C371CFC323}"/>
              </a:ext>
            </a:extLst>
          </p:cNvPr>
          <p:cNvCxnSpPr>
            <a:cxnSpLocks/>
          </p:cNvCxnSpPr>
          <p:nvPr/>
        </p:nvCxnSpPr>
        <p:spPr>
          <a:xfrm flipV="1">
            <a:off x="10136629"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8" name="直接连接符 137">
            <a:extLst>
              <a:ext uri="{FF2B5EF4-FFF2-40B4-BE49-F238E27FC236}">
                <a16:creationId xmlns:a16="http://schemas.microsoft.com/office/drawing/2014/main" id="{F9C29806-8981-F62B-835B-65698D7EA2EB}"/>
              </a:ext>
            </a:extLst>
          </p:cNvPr>
          <p:cNvCxnSpPr>
            <a:cxnSpLocks/>
          </p:cNvCxnSpPr>
          <p:nvPr/>
        </p:nvCxnSpPr>
        <p:spPr>
          <a:xfrm flipV="1">
            <a:off x="10209736"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9" name="直接连接符 138">
            <a:extLst>
              <a:ext uri="{FF2B5EF4-FFF2-40B4-BE49-F238E27FC236}">
                <a16:creationId xmlns:a16="http://schemas.microsoft.com/office/drawing/2014/main" id="{C6265F20-5CB5-7F45-C268-1F2CF146BB25}"/>
              </a:ext>
            </a:extLst>
          </p:cNvPr>
          <p:cNvCxnSpPr>
            <a:cxnSpLocks/>
          </p:cNvCxnSpPr>
          <p:nvPr/>
        </p:nvCxnSpPr>
        <p:spPr>
          <a:xfrm flipV="1">
            <a:off x="10282842"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0" name="直接连接符 139">
            <a:extLst>
              <a:ext uri="{FF2B5EF4-FFF2-40B4-BE49-F238E27FC236}">
                <a16:creationId xmlns:a16="http://schemas.microsoft.com/office/drawing/2014/main" id="{BAB8429B-724D-8E0D-F246-2984A3DA3A5C}"/>
              </a:ext>
            </a:extLst>
          </p:cNvPr>
          <p:cNvCxnSpPr>
            <a:cxnSpLocks/>
          </p:cNvCxnSpPr>
          <p:nvPr/>
        </p:nvCxnSpPr>
        <p:spPr>
          <a:xfrm flipV="1">
            <a:off x="10355949"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1" name="直接连接符 140">
            <a:extLst>
              <a:ext uri="{FF2B5EF4-FFF2-40B4-BE49-F238E27FC236}">
                <a16:creationId xmlns:a16="http://schemas.microsoft.com/office/drawing/2014/main" id="{D6D2CDC5-2688-2B76-8E35-7C1E1BEB84E3}"/>
              </a:ext>
            </a:extLst>
          </p:cNvPr>
          <p:cNvCxnSpPr>
            <a:cxnSpLocks/>
          </p:cNvCxnSpPr>
          <p:nvPr/>
        </p:nvCxnSpPr>
        <p:spPr>
          <a:xfrm flipV="1">
            <a:off x="10429055"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2" name="直接连接符 141">
            <a:extLst>
              <a:ext uri="{FF2B5EF4-FFF2-40B4-BE49-F238E27FC236}">
                <a16:creationId xmlns:a16="http://schemas.microsoft.com/office/drawing/2014/main" id="{80F38581-2D0C-0776-A4D8-FE6F1BD5873B}"/>
              </a:ext>
            </a:extLst>
          </p:cNvPr>
          <p:cNvCxnSpPr>
            <a:cxnSpLocks/>
          </p:cNvCxnSpPr>
          <p:nvPr/>
        </p:nvCxnSpPr>
        <p:spPr>
          <a:xfrm flipV="1">
            <a:off x="10502162"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3" name="直接连接符 142">
            <a:extLst>
              <a:ext uri="{FF2B5EF4-FFF2-40B4-BE49-F238E27FC236}">
                <a16:creationId xmlns:a16="http://schemas.microsoft.com/office/drawing/2014/main" id="{4545864C-F6C2-C284-1F56-E4692FE2D344}"/>
              </a:ext>
            </a:extLst>
          </p:cNvPr>
          <p:cNvCxnSpPr>
            <a:cxnSpLocks/>
          </p:cNvCxnSpPr>
          <p:nvPr/>
        </p:nvCxnSpPr>
        <p:spPr>
          <a:xfrm flipV="1">
            <a:off x="10575268"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4" name="直接连接符 143">
            <a:extLst>
              <a:ext uri="{FF2B5EF4-FFF2-40B4-BE49-F238E27FC236}">
                <a16:creationId xmlns:a16="http://schemas.microsoft.com/office/drawing/2014/main" id="{788E7D7D-0E5B-C772-7A0B-A94803596751}"/>
              </a:ext>
            </a:extLst>
          </p:cNvPr>
          <p:cNvCxnSpPr>
            <a:cxnSpLocks/>
          </p:cNvCxnSpPr>
          <p:nvPr/>
        </p:nvCxnSpPr>
        <p:spPr>
          <a:xfrm flipV="1">
            <a:off x="10648375"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5" name="直接连接符 144">
            <a:extLst>
              <a:ext uri="{FF2B5EF4-FFF2-40B4-BE49-F238E27FC236}">
                <a16:creationId xmlns:a16="http://schemas.microsoft.com/office/drawing/2014/main" id="{BCA41DF6-AB54-4E0F-B359-0F397A492C76}"/>
              </a:ext>
            </a:extLst>
          </p:cNvPr>
          <p:cNvCxnSpPr>
            <a:cxnSpLocks/>
          </p:cNvCxnSpPr>
          <p:nvPr/>
        </p:nvCxnSpPr>
        <p:spPr>
          <a:xfrm flipV="1">
            <a:off x="10721481"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6" name="直接连接符 145">
            <a:extLst>
              <a:ext uri="{FF2B5EF4-FFF2-40B4-BE49-F238E27FC236}">
                <a16:creationId xmlns:a16="http://schemas.microsoft.com/office/drawing/2014/main" id="{D0C570CA-34A4-C5F4-7A7F-805869EF19D5}"/>
              </a:ext>
            </a:extLst>
          </p:cNvPr>
          <p:cNvCxnSpPr>
            <a:cxnSpLocks/>
          </p:cNvCxnSpPr>
          <p:nvPr/>
        </p:nvCxnSpPr>
        <p:spPr>
          <a:xfrm flipV="1">
            <a:off x="10794588"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7" name="直接连接符 146">
            <a:extLst>
              <a:ext uri="{FF2B5EF4-FFF2-40B4-BE49-F238E27FC236}">
                <a16:creationId xmlns:a16="http://schemas.microsoft.com/office/drawing/2014/main" id="{8155924F-5B57-2B37-30B6-9B012A5F288F}"/>
              </a:ext>
            </a:extLst>
          </p:cNvPr>
          <p:cNvCxnSpPr>
            <a:cxnSpLocks/>
          </p:cNvCxnSpPr>
          <p:nvPr/>
        </p:nvCxnSpPr>
        <p:spPr>
          <a:xfrm flipV="1">
            <a:off x="10867694"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8" name="直接连接符 147">
            <a:extLst>
              <a:ext uri="{FF2B5EF4-FFF2-40B4-BE49-F238E27FC236}">
                <a16:creationId xmlns:a16="http://schemas.microsoft.com/office/drawing/2014/main" id="{093A312A-8114-7C43-73A6-1FD39405A96B}"/>
              </a:ext>
            </a:extLst>
          </p:cNvPr>
          <p:cNvCxnSpPr>
            <a:cxnSpLocks/>
          </p:cNvCxnSpPr>
          <p:nvPr/>
        </p:nvCxnSpPr>
        <p:spPr>
          <a:xfrm flipV="1">
            <a:off x="10940801"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49" name="直接连接符 148">
            <a:extLst>
              <a:ext uri="{FF2B5EF4-FFF2-40B4-BE49-F238E27FC236}">
                <a16:creationId xmlns:a16="http://schemas.microsoft.com/office/drawing/2014/main" id="{1168A752-848A-1435-5588-78A9FACDCE5F}"/>
              </a:ext>
            </a:extLst>
          </p:cNvPr>
          <p:cNvCxnSpPr>
            <a:cxnSpLocks/>
          </p:cNvCxnSpPr>
          <p:nvPr/>
        </p:nvCxnSpPr>
        <p:spPr>
          <a:xfrm flipV="1">
            <a:off x="11013907"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0" name="直接连接符 149">
            <a:extLst>
              <a:ext uri="{FF2B5EF4-FFF2-40B4-BE49-F238E27FC236}">
                <a16:creationId xmlns:a16="http://schemas.microsoft.com/office/drawing/2014/main" id="{1EF86F91-A3E9-4C03-921E-76B6E81E3A73}"/>
              </a:ext>
            </a:extLst>
          </p:cNvPr>
          <p:cNvCxnSpPr>
            <a:cxnSpLocks/>
          </p:cNvCxnSpPr>
          <p:nvPr/>
        </p:nvCxnSpPr>
        <p:spPr>
          <a:xfrm flipV="1">
            <a:off x="11087014"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51" name="直接连接符 150">
            <a:extLst>
              <a:ext uri="{FF2B5EF4-FFF2-40B4-BE49-F238E27FC236}">
                <a16:creationId xmlns:a16="http://schemas.microsoft.com/office/drawing/2014/main" id="{7287377E-FA21-D608-A53C-453B91933C46}"/>
              </a:ext>
            </a:extLst>
          </p:cNvPr>
          <p:cNvCxnSpPr>
            <a:cxnSpLocks/>
          </p:cNvCxnSpPr>
          <p:nvPr/>
        </p:nvCxnSpPr>
        <p:spPr>
          <a:xfrm flipV="1">
            <a:off x="11160120" y="64913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34" name="直接连接符 133">
            <a:extLst>
              <a:ext uri="{FF2B5EF4-FFF2-40B4-BE49-F238E27FC236}">
                <a16:creationId xmlns:a16="http://schemas.microsoft.com/office/drawing/2014/main" id="{63274EF5-A93F-626A-ED94-E56E39BC8C7B}"/>
              </a:ext>
            </a:extLst>
          </p:cNvPr>
          <p:cNvCxnSpPr>
            <a:cxnSpLocks/>
          </p:cNvCxnSpPr>
          <p:nvPr/>
        </p:nvCxnSpPr>
        <p:spPr>
          <a:xfrm flipV="1">
            <a:off x="11233227" y="6491394"/>
            <a:ext cx="137338" cy="87619"/>
          </a:xfrm>
          <a:prstGeom prst="line">
            <a:avLst/>
          </a:prstGeom>
          <a:ln w="1905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311" name="任意多边形: 形状 310">
            <a:extLst>
              <a:ext uri="{FF2B5EF4-FFF2-40B4-BE49-F238E27FC236}">
                <a16:creationId xmlns:a16="http://schemas.microsoft.com/office/drawing/2014/main" id="{C729ED55-2D09-DE31-A3FB-908172DF0477}"/>
              </a:ext>
            </a:extLst>
          </p:cNvPr>
          <p:cNvSpPr>
            <a:spLocks/>
          </p:cNvSpPr>
          <p:nvPr/>
        </p:nvSpPr>
        <p:spPr>
          <a:xfrm>
            <a:off x="1259598" y="6442504"/>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a:spLocks/>
          </p:cNvSpPr>
          <p:nvPr/>
        </p:nvSpPr>
        <p:spPr>
          <a:xfrm>
            <a:off x="531015" y="6353106"/>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4" name="椭圆 313">
            <a:extLst>
              <a:ext uri="{FF2B5EF4-FFF2-40B4-BE49-F238E27FC236}">
                <a16:creationId xmlns:a16="http://schemas.microsoft.com/office/drawing/2014/main" id="{AD6E1D90-4034-53D1-1D5F-6FA7593B21B2}"/>
              </a:ext>
            </a:extLst>
          </p:cNvPr>
          <p:cNvSpPr>
            <a:spLocks/>
          </p:cNvSpPr>
          <p:nvPr/>
        </p:nvSpPr>
        <p:spPr>
          <a:xfrm rot="5400000">
            <a:off x="11701977" y="5030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a:spLocks/>
          </p:cNvSpPr>
          <p:nvPr/>
        </p:nvSpPr>
        <p:spPr>
          <a:xfrm rot="5400000">
            <a:off x="11701977" y="84299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a:spLocks/>
          </p:cNvSpPr>
          <p:nvPr/>
        </p:nvSpPr>
        <p:spPr>
          <a:xfrm rot="5400000">
            <a:off x="11701977" y="118296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a:spLocks/>
          </p:cNvSpPr>
          <p:nvPr/>
        </p:nvSpPr>
        <p:spPr>
          <a:xfrm rot="5400000">
            <a:off x="11701977" y="152292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5" name="任意多边形: 形状 364">
            <a:extLst>
              <a:ext uri="{FF2B5EF4-FFF2-40B4-BE49-F238E27FC236}">
                <a16:creationId xmlns:a16="http://schemas.microsoft.com/office/drawing/2014/main" id="{507C974F-EEAB-B799-FAF2-9EAD477EBEBF}"/>
              </a:ext>
            </a:extLst>
          </p:cNvPr>
          <p:cNvSpPr>
            <a:spLocks/>
          </p:cNvSpPr>
          <p:nvPr/>
        </p:nvSpPr>
        <p:spPr>
          <a:xfrm rot="10800000" flipV="1">
            <a:off x="750771" y="242458"/>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a:spLocks/>
          </p:cNvSpPr>
          <p:nvPr/>
        </p:nvSpPr>
        <p:spPr>
          <a:xfrm rot="10800000" flipV="1">
            <a:off x="1033857" y="242458"/>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a:spLocks/>
          </p:cNvSpPr>
          <p:nvPr/>
        </p:nvSpPr>
        <p:spPr>
          <a:xfrm rot="10800000" flipV="1">
            <a:off x="1424499" y="242458"/>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 name="文本框 16">
            <a:extLst>
              <a:ext uri="{FF2B5EF4-FFF2-40B4-BE49-F238E27FC236}">
                <a16:creationId xmlns:a16="http://schemas.microsoft.com/office/drawing/2014/main" id="{F2498AF1-6497-2D99-AC59-EA7F35B17885}"/>
              </a:ext>
            </a:extLst>
          </p:cNvPr>
          <p:cNvSpPr txBox="1">
            <a:spLocks/>
          </p:cNvSpPr>
          <p:nvPr/>
        </p:nvSpPr>
        <p:spPr>
          <a:xfrm>
            <a:off x="563933" y="507095"/>
            <a:ext cx="6070072" cy="1065356"/>
          </a:xfrm>
          <a:prstGeom prst="rect">
            <a:avLst/>
          </a:prstGeom>
          <a:noFill/>
        </p:spPr>
        <p:txBody>
          <a:bodyPr wrap="square" rtlCol="0">
            <a:noAutofit/>
          </a:bodyPr>
          <a:lstStyle/>
          <a:p>
            <a:pPr algn="r">
              <a:lnSpc>
                <a:spcPct val="70000"/>
              </a:lnSpc>
            </a:pP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FA</a:t>
            </a:r>
            <a:r>
              <a:rPr lang="en-US" altLang="zh-CN" sz="8800" dirty="0">
                <a:ln>
                  <a:solidFill>
                    <a:schemeClr val="tx1">
                      <a:alpha val="26000"/>
                    </a:schemeClr>
                  </a:solidFill>
                </a:ln>
                <a:solidFill>
                  <a:schemeClr val="tx1">
                    <a:alpha val="26000"/>
                  </a:schemeClr>
                </a:solidFill>
                <a:latin typeface="Salvaje Display" panose="00000500000000000000" pitchFamily="50" charset="0"/>
                <a:ea typeface="MiSans Heavy" panose="00000A00000000000000" pitchFamily="2" charset="-122"/>
              </a:rPr>
              <a:t>S</a:t>
            </a: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HI</a:t>
            </a:r>
            <a:r>
              <a:rPr lang="en-US" altLang="zh-CN" sz="8800" dirty="0">
                <a:ln>
                  <a:solidFill>
                    <a:schemeClr val="tx1">
                      <a:alpha val="26000"/>
                    </a:schemeClr>
                  </a:solidFill>
                </a:ln>
                <a:solidFill>
                  <a:schemeClr val="tx1">
                    <a:alpha val="26000"/>
                  </a:schemeClr>
                </a:solidFill>
                <a:latin typeface="Salvaje Display" panose="00000500000000000000" pitchFamily="50" charset="0"/>
                <a:ea typeface="MiSans Heavy" panose="00000A00000000000000" pitchFamily="2" charset="-122"/>
              </a:rPr>
              <a:t>ON</a:t>
            </a:r>
            <a:r>
              <a:rPr lang="en-US" altLang="zh-CN" sz="8800" dirty="0">
                <a:ln>
                  <a:solidFill>
                    <a:schemeClr val="bg1">
                      <a:alpha val="42000"/>
                    </a:schemeClr>
                  </a:solidFill>
                </a:ln>
                <a:solidFill>
                  <a:schemeClr val="bg1">
                    <a:alpha val="22000"/>
                  </a:schemeClr>
                </a:solidFill>
                <a:latin typeface="Salvaje Display" panose="00000500000000000000" pitchFamily="50" charset="0"/>
                <a:ea typeface="MiSans Heavy" panose="00000A00000000000000" pitchFamily="2" charset="-122"/>
              </a:rPr>
              <a:t> </a:t>
            </a:r>
            <a:endParaRPr lang="zh-CN" altLang="en-US" sz="8800" dirty="0">
              <a:ln>
                <a:solidFill>
                  <a:schemeClr val="bg1">
                    <a:alpha val="42000"/>
                  </a:schemeClr>
                </a:solidFill>
              </a:ln>
              <a:solidFill>
                <a:schemeClr val="bg1">
                  <a:alpha val="22000"/>
                </a:schemeClr>
              </a:solidFill>
              <a:latin typeface="Salvaje Display" panose="00000500000000000000" pitchFamily="50" charset="0"/>
              <a:ea typeface="MiSans Heavy" panose="00000A00000000000000" pitchFamily="2" charset="-122"/>
            </a:endParaRPr>
          </a:p>
        </p:txBody>
      </p:sp>
      <p:sp>
        <p:nvSpPr>
          <p:cNvPr id="120" name="矩形: 圆角 119">
            <a:extLst>
              <a:ext uri="{FF2B5EF4-FFF2-40B4-BE49-F238E27FC236}">
                <a16:creationId xmlns:a16="http://schemas.microsoft.com/office/drawing/2014/main" id="{34AA22D7-9655-EE7E-B33A-6A83A8B34C60}"/>
              </a:ext>
            </a:extLst>
          </p:cNvPr>
          <p:cNvSpPr>
            <a:spLocks/>
          </p:cNvSpPr>
          <p:nvPr/>
        </p:nvSpPr>
        <p:spPr>
          <a:xfrm>
            <a:off x="2095260" y="5282779"/>
            <a:ext cx="3202287" cy="432931"/>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a:spLocks/>
          </p:cNvSpPr>
          <p:nvPr/>
        </p:nvSpPr>
        <p:spPr>
          <a:xfrm>
            <a:off x="2095260" y="5420218"/>
            <a:ext cx="267150" cy="295492"/>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a:spLocks/>
          </p:cNvSpPr>
          <p:nvPr/>
        </p:nvSpPr>
        <p:spPr>
          <a:xfrm flipH="1" flipV="1">
            <a:off x="5027819" y="5282779"/>
            <a:ext cx="267150" cy="295492"/>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EE2F38BF-08ED-3252-7859-FB0B4ADD10DE}"/>
              </a:ext>
            </a:extLst>
          </p:cNvPr>
          <p:cNvSpPr>
            <a:spLocks/>
          </p:cNvSpPr>
          <p:nvPr/>
        </p:nvSpPr>
        <p:spPr>
          <a:xfrm>
            <a:off x="2197524" y="5378542"/>
            <a:ext cx="232784" cy="226607"/>
          </a:xfrm>
          <a:custGeom>
            <a:avLst/>
            <a:gdLst>
              <a:gd name="connsiteX0" fmla="*/ 399855 w 399855"/>
              <a:gd name="connsiteY0" fmla="*/ 194607 h 389245"/>
              <a:gd name="connsiteX1" fmla="*/ 341301 w 399855"/>
              <a:gd name="connsiteY1" fmla="*/ 56986 h 389245"/>
              <a:gd name="connsiteX2" fmla="*/ 199928 w 399855"/>
              <a:gd name="connsiteY2" fmla="*/ 0 h 389245"/>
              <a:gd name="connsiteX3" fmla="*/ 58554 w 399855"/>
              <a:gd name="connsiteY3" fmla="*/ 56986 h 389245"/>
              <a:gd name="connsiteX4" fmla="*/ 0 w 399855"/>
              <a:gd name="connsiteY4" fmla="*/ 194607 h 389245"/>
              <a:gd name="connsiteX5" fmla="*/ 58554 w 399855"/>
              <a:gd name="connsiteY5" fmla="*/ 332229 h 389245"/>
              <a:gd name="connsiteX6" fmla="*/ 84910 w 399855"/>
              <a:gd name="connsiteY6" fmla="*/ 353879 h 389245"/>
              <a:gd name="connsiteX7" fmla="*/ 84910 w 399855"/>
              <a:gd name="connsiteY7" fmla="*/ 354402 h 389245"/>
              <a:gd name="connsiteX8" fmla="*/ 85679 w 399855"/>
              <a:gd name="connsiteY8" fmla="*/ 354402 h 389245"/>
              <a:gd name="connsiteX9" fmla="*/ 199897 w 399855"/>
              <a:gd name="connsiteY9" fmla="*/ 389245 h 389245"/>
              <a:gd name="connsiteX10" fmla="*/ 314115 w 399855"/>
              <a:gd name="connsiteY10" fmla="*/ 354402 h 389245"/>
              <a:gd name="connsiteX11" fmla="*/ 314884 w 399855"/>
              <a:gd name="connsiteY11" fmla="*/ 354402 h 389245"/>
              <a:gd name="connsiteX12" fmla="*/ 314884 w 399855"/>
              <a:gd name="connsiteY12" fmla="*/ 353879 h 389245"/>
              <a:gd name="connsiteX13" fmla="*/ 341270 w 399855"/>
              <a:gd name="connsiteY13" fmla="*/ 332229 h 389245"/>
              <a:gd name="connsiteX14" fmla="*/ 399855 w 399855"/>
              <a:gd name="connsiteY14" fmla="*/ 194607 h 389245"/>
              <a:gd name="connsiteX15" fmla="*/ 9103 w 399855"/>
              <a:gd name="connsiteY15" fmla="*/ 236924 h 389245"/>
              <a:gd name="connsiteX16" fmla="*/ 27001 w 399855"/>
              <a:gd name="connsiteY16" fmla="*/ 236924 h 389245"/>
              <a:gd name="connsiteX17" fmla="*/ 53695 w 399855"/>
              <a:gd name="connsiteY17" fmla="*/ 304489 h 389245"/>
              <a:gd name="connsiteX18" fmla="*/ 40072 w 399855"/>
              <a:gd name="connsiteY18" fmla="*/ 304489 h 389245"/>
              <a:gd name="connsiteX19" fmla="*/ 9103 w 399855"/>
              <a:gd name="connsiteY19" fmla="*/ 236924 h 389245"/>
              <a:gd name="connsiteX20" fmla="*/ 31368 w 399855"/>
              <a:gd name="connsiteY20" fmla="*/ 236924 h 389245"/>
              <a:gd name="connsiteX21" fmla="*/ 76514 w 399855"/>
              <a:gd name="connsiteY21" fmla="*/ 236924 h 389245"/>
              <a:gd name="connsiteX22" fmla="*/ 95489 w 399855"/>
              <a:gd name="connsiteY22" fmla="*/ 304489 h 389245"/>
              <a:gd name="connsiteX23" fmla="*/ 58708 w 399855"/>
              <a:gd name="connsiteY23" fmla="*/ 304489 h 389245"/>
              <a:gd name="connsiteX24" fmla="*/ 31368 w 399855"/>
              <a:gd name="connsiteY24" fmla="*/ 236924 h 389245"/>
              <a:gd name="connsiteX25" fmla="*/ 27063 w 399855"/>
              <a:gd name="connsiteY25" fmla="*/ 194607 h 389245"/>
              <a:gd name="connsiteX26" fmla="*/ 30846 w 399855"/>
              <a:gd name="connsiteY26" fmla="*/ 154905 h 389245"/>
              <a:gd name="connsiteX27" fmla="*/ 76145 w 399855"/>
              <a:gd name="connsiteY27" fmla="*/ 154905 h 389245"/>
              <a:gd name="connsiteX28" fmla="*/ 73501 w 399855"/>
              <a:gd name="connsiteY28" fmla="*/ 194607 h 389245"/>
              <a:gd name="connsiteX29" fmla="*/ 75899 w 399855"/>
              <a:gd name="connsiteY29" fmla="*/ 232772 h 389245"/>
              <a:gd name="connsiteX30" fmla="*/ 30538 w 399855"/>
              <a:gd name="connsiteY30" fmla="*/ 232772 h 389245"/>
              <a:gd name="connsiteX31" fmla="*/ 27063 w 399855"/>
              <a:gd name="connsiteY31" fmla="*/ 194607 h 389245"/>
              <a:gd name="connsiteX32" fmla="*/ 59569 w 399855"/>
              <a:gd name="connsiteY32" fmla="*/ 83434 h 389245"/>
              <a:gd name="connsiteX33" fmla="*/ 96104 w 399855"/>
              <a:gd name="connsiteY33" fmla="*/ 83434 h 389245"/>
              <a:gd name="connsiteX34" fmla="*/ 76760 w 399855"/>
              <a:gd name="connsiteY34" fmla="*/ 150784 h 389245"/>
              <a:gd name="connsiteX35" fmla="*/ 31676 w 399855"/>
              <a:gd name="connsiteY35" fmla="*/ 150784 h 389245"/>
              <a:gd name="connsiteX36" fmla="*/ 59569 w 399855"/>
              <a:gd name="connsiteY36" fmla="*/ 83434 h 389245"/>
              <a:gd name="connsiteX37" fmla="*/ 27309 w 399855"/>
              <a:gd name="connsiteY37" fmla="*/ 150784 h 389245"/>
              <a:gd name="connsiteX38" fmla="*/ 9472 w 399855"/>
              <a:gd name="connsiteY38" fmla="*/ 150784 h 389245"/>
              <a:gd name="connsiteX39" fmla="*/ 41025 w 399855"/>
              <a:gd name="connsiteY39" fmla="*/ 83434 h 389245"/>
              <a:gd name="connsiteX40" fmla="*/ 54495 w 399855"/>
              <a:gd name="connsiteY40" fmla="*/ 83434 h 389245"/>
              <a:gd name="connsiteX41" fmla="*/ 27309 w 399855"/>
              <a:gd name="connsiteY41" fmla="*/ 150784 h 389245"/>
              <a:gd name="connsiteX42" fmla="*/ 390414 w 399855"/>
              <a:gd name="connsiteY42" fmla="*/ 150784 h 389245"/>
              <a:gd name="connsiteX43" fmla="*/ 372546 w 399855"/>
              <a:gd name="connsiteY43" fmla="*/ 150784 h 389245"/>
              <a:gd name="connsiteX44" fmla="*/ 345360 w 399855"/>
              <a:gd name="connsiteY44" fmla="*/ 83434 h 389245"/>
              <a:gd name="connsiteX45" fmla="*/ 358830 w 399855"/>
              <a:gd name="connsiteY45" fmla="*/ 83434 h 389245"/>
              <a:gd name="connsiteX46" fmla="*/ 390414 w 399855"/>
              <a:gd name="connsiteY46" fmla="*/ 150784 h 389245"/>
              <a:gd name="connsiteX47" fmla="*/ 368179 w 399855"/>
              <a:gd name="connsiteY47" fmla="*/ 150784 h 389245"/>
              <a:gd name="connsiteX48" fmla="*/ 323126 w 399855"/>
              <a:gd name="connsiteY48" fmla="*/ 150784 h 389245"/>
              <a:gd name="connsiteX49" fmla="*/ 303782 w 399855"/>
              <a:gd name="connsiteY49" fmla="*/ 83434 h 389245"/>
              <a:gd name="connsiteX50" fmla="*/ 340317 w 399855"/>
              <a:gd name="connsiteY50" fmla="*/ 83434 h 389245"/>
              <a:gd name="connsiteX51" fmla="*/ 368179 w 399855"/>
              <a:gd name="connsiteY51" fmla="*/ 150784 h 389245"/>
              <a:gd name="connsiteX52" fmla="*/ 372792 w 399855"/>
              <a:gd name="connsiteY52" fmla="*/ 194607 h 389245"/>
              <a:gd name="connsiteX53" fmla="*/ 369317 w 399855"/>
              <a:gd name="connsiteY53" fmla="*/ 232772 h 389245"/>
              <a:gd name="connsiteX54" fmla="*/ 323956 w 399855"/>
              <a:gd name="connsiteY54" fmla="*/ 232772 h 389245"/>
              <a:gd name="connsiteX55" fmla="*/ 326355 w 399855"/>
              <a:gd name="connsiteY55" fmla="*/ 194607 h 389245"/>
              <a:gd name="connsiteX56" fmla="*/ 323710 w 399855"/>
              <a:gd name="connsiteY56" fmla="*/ 154905 h 389245"/>
              <a:gd name="connsiteX57" fmla="*/ 369010 w 399855"/>
              <a:gd name="connsiteY57" fmla="*/ 154905 h 389245"/>
              <a:gd name="connsiteX58" fmla="*/ 372792 w 399855"/>
              <a:gd name="connsiteY58" fmla="*/ 194607 h 389245"/>
              <a:gd name="connsiteX59" fmla="*/ 232864 w 399855"/>
              <a:gd name="connsiteY59" fmla="*/ 350250 h 389245"/>
              <a:gd name="connsiteX60" fmla="*/ 238923 w 399855"/>
              <a:gd name="connsiteY60" fmla="*/ 330291 h 389245"/>
              <a:gd name="connsiteX61" fmla="*/ 243782 w 399855"/>
              <a:gd name="connsiteY61" fmla="*/ 308579 h 389245"/>
              <a:gd name="connsiteX62" fmla="*/ 297846 w 399855"/>
              <a:gd name="connsiteY62" fmla="*/ 308579 h 389245"/>
              <a:gd name="connsiteX63" fmla="*/ 270414 w 399855"/>
              <a:gd name="connsiteY63" fmla="*/ 350219 h 389245"/>
              <a:gd name="connsiteX64" fmla="*/ 232864 w 399855"/>
              <a:gd name="connsiteY64" fmla="*/ 350219 h 389245"/>
              <a:gd name="connsiteX65" fmla="*/ 266478 w 399855"/>
              <a:gd name="connsiteY65" fmla="*/ 354402 h 389245"/>
              <a:gd name="connsiteX66" fmla="*/ 213090 w 399855"/>
              <a:gd name="connsiteY66" fmla="*/ 384017 h 389245"/>
              <a:gd name="connsiteX67" fmla="*/ 231327 w 399855"/>
              <a:gd name="connsiteY67" fmla="*/ 354402 h 389245"/>
              <a:gd name="connsiteX68" fmla="*/ 266478 w 399855"/>
              <a:gd name="connsiteY68" fmla="*/ 354402 h 389245"/>
              <a:gd name="connsiteX69" fmla="*/ 129502 w 399855"/>
              <a:gd name="connsiteY69" fmla="*/ 350250 h 389245"/>
              <a:gd name="connsiteX70" fmla="*/ 102070 w 399855"/>
              <a:gd name="connsiteY70" fmla="*/ 308610 h 389245"/>
              <a:gd name="connsiteX71" fmla="*/ 156135 w 399855"/>
              <a:gd name="connsiteY71" fmla="*/ 308610 h 389245"/>
              <a:gd name="connsiteX72" fmla="*/ 160994 w 399855"/>
              <a:gd name="connsiteY72" fmla="*/ 330322 h 389245"/>
              <a:gd name="connsiteX73" fmla="*/ 167052 w 399855"/>
              <a:gd name="connsiteY73" fmla="*/ 350281 h 389245"/>
              <a:gd name="connsiteX74" fmla="*/ 129502 w 399855"/>
              <a:gd name="connsiteY74" fmla="*/ 350281 h 389245"/>
              <a:gd name="connsiteX75" fmla="*/ 168528 w 399855"/>
              <a:gd name="connsiteY75" fmla="*/ 354402 h 389245"/>
              <a:gd name="connsiteX76" fmla="*/ 186765 w 399855"/>
              <a:gd name="connsiteY76" fmla="*/ 384017 h 389245"/>
              <a:gd name="connsiteX77" fmla="*/ 133377 w 399855"/>
              <a:gd name="connsiteY77" fmla="*/ 354402 h 389245"/>
              <a:gd name="connsiteX78" fmla="*/ 168528 w 399855"/>
              <a:gd name="connsiteY78" fmla="*/ 354402 h 389245"/>
              <a:gd name="connsiteX79" fmla="*/ 77745 w 399855"/>
              <a:gd name="connsiteY79" fmla="*/ 194607 h 389245"/>
              <a:gd name="connsiteX80" fmla="*/ 80420 w 399855"/>
              <a:gd name="connsiteY80" fmla="*/ 154905 h 389245"/>
              <a:gd name="connsiteX81" fmla="*/ 147462 w 399855"/>
              <a:gd name="connsiteY81" fmla="*/ 154905 h 389245"/>
              <a:gd name="connsiteX82" fmla="*/ 146386 w 399855"/>
              <a:gd name="connsiteY82" fmla="*/ 194607 h 389245"/>
              <a:gd name="connsiteX83" fmla="*/ 147370 w 399855"/>
              <a:gd name="connsiteY83" fmla="*/ 232772 h 389245"/>
              <a:gd name="connsiteX84" fmla="*/ 80205 w 399855"/>
              <a:gd name="connsiteY84" fmla="*/ 232772 h 389245"/>
              <a:gd name="connsiteX85" fmla="*/ 77745 w 399855"/>
              <a:gd name="connsiteY85" fmla="*/ 194607 h 389245"/>
              <a:gd name="connsiteX86" fmla="*/ 166991 w 399855"/>
              <a:gd name="connsiteY86" fmla="*/ 38965 h 389245"/>
              <a:gd name="connsiteX87" fmla="*/ 160932 w 399855"/>
              <a:gd name="connsiteY87" fmla="*/ 58923 h 389245"/>
              <a:gd name="connsiteX88" fmla="*/ 156350 w 399855"/>
              <a:gd name="connsiteY88" fmla="*/ 79313 h 389245"/>
              <a:gd name="connsiteX89" fmla="*/ 102685 w 399855"/>
              <a:gd name="connsiteY89" fmla="*/ 79313 h 389245"/>
              <a:gd name="connsiteX90" fmla="*/ 129502 w 399855"/>
              <a:gd name="connsiteY90" fmla="*/ 38965 h 389245"/>
              <a:gd name="connsiteX91" fmla="*/ 166991 w 399855"/>
              <a:gd name="connsiteY91" fmla="*/ 38965 h 389245"/>
              <a:gd name="connsiteX92" fmla="*/ 133408 w 399855"/>
              <a:gd name="connsiteY92" fmla="*/ 34844 h 389245"/>
              <a:gd name="connsiteX93" fmla="*/ 186796 w 399855"/>
              <a:gd name="connsiteY93" fmla="*/ 5228 h 389245"/>
              <a:gd name="connsiteX94" fmla="*/ 168559 w 399855"/>
              <a:gd name="connsiteY94" fmla="*/ 34844 h 389245"/>
              <a:gd name="connsiteX95" fmla="*/ 133408 w 399855"/>
              <a:gd name="connsiteY95" fmla="*/ 34844 h 389245"/>
              <a:gd name="connsiteX96" fmla="*/ 270384 w 399855"/>
              <a:gd name="connsiteY96" fmla="*/ 38965 h 389245"/>
              <a:gd name="connsiteX97" fmla="*/ 297201 w 399855"/>
              <a:gd name="connsiteY97" fmla="*/ 79313 h 389245"/>
              <a:gd name="connsiteX98" fmla="*/ 243505 w 399855"/>
              <a:gd name="connsiteY98" fmla="*/ 79313 h 389245"/>
              <a:gd name="connsiteX99" fmla="*/ 238923 w 399855"/>
              <a:gd name="connsiteY99" fmla="*/ 58923 h 389245"/>
              <a:gd name="connsiteX100" fmla="*/ 232864 w 399855"/>
              <a:gd name="connsiteY100" fmla="*/ 38965 h 389245"/>
              <a:gd name="connsiteX101" fmla="*/ 270384 w 399855"/>
              <a:gd name="connsiteY101" fmla="*/ 38965 h 389245"/>
              <a:gd name="connsiteX102" fmla="*/ 231327 w 399855"/>
              <a:gd name="connsiteY102" fmla="*/ 34844 h 389245"/>
              <a:gd name="connsiteX103" fmla="*/ 213090 w 399855"/>
              <a:gd name="connsiteY103" fmla="*/ 5228 h 389245"/>
              <a:gd name="connsiteX104" fmla="*/ 266478 w 399855"/>
              <a:gd name="connsiteY104" fmla="*/ 34844 h 389245"/>
              <a:gd name="connsiteX105" fmla="*/ 231327 w 399855"/>
              <a:gd name="connsiteY105" fmla="*/ 34844 h 389245"/>
              <a:gd name="connsiteX106" fmla="*/ 249256 w 399855"/>
              <a:gd name="connsiteY106" fmla="*/ 194607 h 389245"/>
              <a:gd name="connsiteX107" fmla="*/ 248272 w 399855"/>
              <a:gd name="connsiteY107" fmla="*/ 232772 h 389245"/>
              <a:gd name="connsiteX108" fmla="*/ 151614 w 399855"/>
              <a:gd name="connsiteY108" fmla="*/ 232772 h 389245"/>
              <a:gd name="connsiteX109" fmla="*/ 150630 w 399855"/>
              <a:gd name="connsiteY109" fmla="*/ 194607 h 389245"/>
              <a:gd name="connsiteX110" fmla="*/ 151706 w 399855"/>
              <a:gd name="connsiteY110" fmla="*/ 154905 h 389245"/>
              <a:gd name="connsiteX111" fmla="*/ 248180 w 399855"/>
              <a:gd name="connsiteY111" fmla="*/ 154905 h 389245"/>
              <a:gd name="connsiteX112" fmla="*/ 249256 w 399855"/>
              <a:gd name="connsiteY112" fmla="*/ 194607 h 389245"/>
              <a:gd name="connsiteX113" fmla="*/ 248026 w 399855"/>
              <a:gd name="connsiteY113" fmla="*/ 236924 h 389245"/>
              <a:gd name="connsiteX114" fmla="*/ 240215 w 399855"/>
              <a:gd name="connsiteY114" fmla="*/ 304489 h 389245"/>
              <a:gd name="connsiteX115" fmla="*/ 159641 w 399855"/>
              <a:gd name="connsiteY115" fmla="*/ 304489 h 389245"/>
              <a:gd name="connsiteX116" fmla="*/ 151829 w 399855"/>
              <a:gd name="connsiteY116" fmla="*/ 236924 h 389245"/>
              <a:gd name="connsiteX117" fmla="*/ 248026 w 399855"/>
              <a:gd name="connsiteY117" fmla="*/ 236924 h 389245"/>
              <a:gd name="connsiteX118" fmla="*/ 151922 w 399855"/>
              <a:gd name="connsiteY118" fmla="*/ 150784 h 389245"/>
              <a:gd name="connsiteX119" fmla="*/ 159887 w 399855"/>
              <a:gd name="connsiteY119" fmla="*/ 83434 h 389245"/>
              <a:gd name="connsiteX120" fmla="*/ 239968 w 399855"/>
              <a:gd name="connsiteY120" fmla="*/ 83434 h 389245"/>
              <a:gd name="connsiteX121" fmla="*/ 247934 w 399855"/>
              <a:gd name="connsiteY121" fmla="*/ 150784 h 389245"/>
              <a:gd name="connsiteX122" fmla="*/ 151922 w 399855"/>
              <a:gd name="connsiteY122" fmla="*/ 150784 h 389245"/>
              <a:gd name="connsiteX123" fmla="*/ 244274 w 399855"/>
              <a:gd name="connsiteY123" fmla="*/ 83434 h 389245"/>
              <a:gd name="connsiteX124" fmla="*/ 299138 w 399855"/>
              <a:gd name="connsiteY124" fmla="*/ 83434 h 389245"/>
              <a:gd name="connsiteX125" fmla="*/ 318851 w 399855"/>
              <a:gd name="connsiteY125" fmla="*/ 150784 h 389245"/>
              <a:gd name="connsiteX126" fmla="*/ 252178 w 399855"/>
              <a:gd name="connsiteY126" fmla="*/ 150784 h 389245"/>
              <a:gd name="connsiteX127" fmla="*/ 244274 w 399855"/>
              <a:gd name="connsiteY127" fmla="*/ 83434 h 389245"/>
              <a:gd name="connsiteX128" fmla="*/ 239200 w 399855"/>
              <a:gd name="connsiteY128" fmla="*/ 79313 h 389245"/>
              <a:gd name="connsiteX129" fmla="*/ 160686 w 399855"/>
              <a:gd name="connsiteY129" fmla="*/ 79313 h 389245"/>
              <a:gd name="connsiteX130" fmla="*/ 171512 w 399855"/>
              <a:gd name="connsiteY130" fmla="*/ 38965 h 389245"/>
              <a:gd name="connsiteX131" fmla="*/ 228374 w 399855"/>
              <a:gd name="connsiteY131" fmla="*/ 38965 h 389245"/>
              <a:gd name="connsiteX132" fmla="*/ 239200 w 399855"/>
              <a:gd name="connsiteY132" fmla="*/ 79313 h 389245"/>
              <a:gd name="connsiteX133" fmla="*/ 155581 w 399855"/>
              <a:gd name="connsiteY133" fmla="*/ 83434 h 389245"/>
              <a:gd name="connsiteX134" fmla="*/ 147678 w 399855"/>
              <a:gd name="connsiteY134" fmla="*/ 150784 h 389245"/>
              <a:gd name="connsiteX135" fmla="*/ 81004 w 399855"/>
              <a:gd name="connsiteY135" fmla="*/ 150784 h 389245"/>
              <a:gd name="connsiteX136" fmla="*/ 100717 w 399855"/>
              <a:gd name="connsiteY136" fmla="*/ 83434 h 389245"/>
              <a:gd name="connsiteX137" fmla="*/ 155581 w 399855"/>
              <a:gd name="connsiteY137" fmla="*/ 83434 h 389245"/>
              <a:gd name="connsiteX138" fmla="*/ 147585 w 399855"/>
              <a:gd name="connsiteY138" fmla="*/ 236924 h 389245"/>
              <a:gd name="connsiteX139" fmla="*/ 155335 w 399855"/>
              <a:gd name="connsiteY139" fmla="*/ 304489 h 389245"/>
              <a:gd name="connsiteX140" fmla="*/ 100102 w 399855"/>
              <a:gd name="connsiteY140" fmla="*/ 304489 h 389245"/>
              <a:gd name="connsiteX141" fmla="*/ 80758 w 399855"/>
              <a:gd name="connsiteY141" fmla="*/ 236924 h 389245"/>
              <a:gd name="connsiteX142" fmla="*/ 147585 w 399855"/>
              <a:gd name="connsiteY142" fmla="*/ 236924 h 389245"/>
              <a:gd name="connsiteX143" fmla="*/ 160410 w 399855"/>
              <a:gd name="connsiteY143" fmla="*/ 308610 h 389245"/>
              <a:gd name="connsiteX144" fmla="*/ 239415 w 399855"/>
              <a:gd name="connsiteY144" fmla="*/ 308610 h 389245"/>
              <a:gd name="connsiteX145" fmla="*/ 228344 w 399855"/>
              <a:gd name="connsiteY145" fmla="*/ 350250 h 389245"/>
              <a:gd name="connsiteX146" fmla="*/ 171512 w 399855"/>
              <a:gd name="connsiteY146" fmla="*/ 350250 h 389245"/>
              <a:gd name="connsiteX147" fmla="*/ 160410 w 399855"/>
              <a:gd name="connsiteY147" fmla="*/ 308610 h 389245"/>
              <a:gd name="connsiteX148" fmla="*/ 244520 w 399855"/>
              <a:gd name="connsiteY148" fmla="*/ 304489 h 389245"/>
              <a:gd name="connsiteX149" fmla="*/ 252270 w 399855"/>
              <a:gd name="connsiteY149" fmla="*/ 236924 h 389245"/>
              <a:gd name="connsiteX150" fmla="*/ 319097 w 399855"/>
              <a:gd name="connsiteY150" fmla="*/ 236924 h 389245"/>
              <a:gd name="connsiteX151" fmla="*/ 299753 w 399855"/>
              <a:gd name="connsiteY151" fmla="*/ 304489 h 389245"/>
              <a:gd name="connsiteX152" fmla="*/ 244520 w 399855"/>
              <a:gd name="connsiteY152" fmla="*/ 304489 h 389245"/>
              <a:gd name="connsiteX153" fmla="*/ 252516 w 399855"/>
              <a:gd name="connsiteY153" fmla="*/ 232803 h 389245"/>
              <a:gd name="connsiteX154" fmla="*/ 253500 w 399855"/>
              <a:gd name="connsiteY154" fmla="*/ 194638 h 389245"/>
              <a:gd name="connsiteX155" fmla="*/ 252424 w 399855"/>
              <a:gd name="connsiteY155" fmla="*/ 154935 h 389245"/>
              <a:gd name="connsiteX156" fmla="*/ 319466 w 399855"/>
              <a:gd name="connsiteY156" fmla="*/ 154935 h 389245"/>
              <a:gd name="connsiteX157" fmla="*/ 322141 w 399855"/>
              <a:gd name="connsiteY157" fmla="*/ 194638 h 389245"/>
              <a:gd name="connsiteX158" fmla="*/ 319681 w 399855"/>
              <a:gd name="connsiteY158" fmla="*/ 232803 h 389245"/>
              <a:gd name="connsiteX159" fmla="*/ 252516 w 399855"/>
              <a:gd name="connsiteY159" fmla="*/ 232803 h 389245"/>
              <a:gd name="connsiteX160" fmla="*/ 301906 w 399855"/>
              <a:gd name="connsiteY160" fmla="*/ 79313 h 389245"/>
              <a:gd name="connsiteX161" fmla="*/ 289943 w 399855"/>
              <a:gd name="connsiteY161" fmla="*/ 57724 h 389245"/>
              <a:gd name="connsiteX162" fmla="*/ 276011 w 399855"/>
              <a:gd name="connsiteY162" fmla="*/ 38965 h 389245"/>
              <a:gd name="connsiteX163" fmla="*/ 299599 w 399855"/>
              <a:gd name="connsiteY163" fmla="*/ 38965 h 389245"/>
              <a:gd name="connsiteX164" fmla="*/ 337518 w 399855"/>
              <a:gd name="connsiteY164" fmla="*/ 79313 h 389245"/>
              <a:gd name="connsiteX165" fmla="*/ 301906 w 399855"/>
              <a:gd name="connsiteY165" fmla="*/ 79313 h 389245"/>
              <a:gd name="connsiteX166" fmla="*/ 272321 w 399855"/>
              <a:gd name="connsiteY166" fmla="*/ 34844 h 389245"/>
              <a:gd name="connsiteX167" fmla="*/ 237600 w 399855"/>
              <a:gd name="connsiteY167" fmla="*/ 8672 h 389245"/>
              <a:gd name="connsiteX168" fmla="*/ 294094 w 399855"/>
              <a:gd name="connsiteY168" fmla="*/ 34844 h 389245"/>
              <a:gd name="connsiteX169" fmla="*/ 272321 w 399855"/>
              <a:gd name="connsiteY169" fmla="*/ 34844 h 389245"/>
              <a:gd name="connsiteX170" fmla="*/ 226775 w 399855"/>
              <a:gd name="connsiteY170" fmla="*/ 34844 h 389245"/>
              <a:gd name="connsiteX171" fmla="*/ 173080 w 399855"/>
              <a:gd name="connsiteY171" fmla="*/ 34844 h 389245"/>
              <a:gd name="connsiteX172" fmla="*/ 199928 w 399855"/>
              <a:gd name="connsiteY172" fmla="*/ 4152 h 389245"/>
              <a:gd name="connsiteX173" fmla="*/ 226775 w 399855"/>
              <a:gd name="connsiteY173" fmla="*/ 34844 h 389245"/>
              <a:gd name="connsiteX174" fmla="*/ 127565 w 399855"/>
              <a:gd name="connsiteY174" fmla="*/ 34844 h 389245"/>
              <a:gd name="connsiteX175" fmla="*/ 105822 w 399855"/>
              <a:gd name="connsiteY175" fmla="*/ 34844 h 389245"/>
              <a:gd name="connsiteX176" fmla="*/ 162316 w 399855"/>
              <a:gd name="connsiteY176" fmla="*/ 8672 h 389245"/>
              <a:gd name="connsiteX177" fmla="*/ 127565 w 399855"/>
              <a:gd name="connsiteY177" fmla="*/ 34844 h 389245"/>
              <a:gd name="connsiteX178" fmla="*/ 123844 w 399855"/>
              <a:gd name="connsiteY178" fmla="*/ 38965 h 389245"/>
              <a:gd name="connsiteX179" fmla="*/ 109913 w 399855"/>
              <a:gd name="connsiteY179" fmla="*/ 57724 h 389245"/>
              <a:gd name="connsiteX180" fmla="*/ 97949 w 399855"/>
              <a:gd name="connsiteY180" fmla="*/ 79313 h 389245"/>
              <a:gd name="connsiteX181" fmla="*/ 62337 w 399855"/>
              <a:gd name="connsiteY181" fmla="*/ 79313 h 389245"/>
              <a:gd name="connsiteX182" fmla="*/ 100256 w 399855"/>
              <a:gd name="connsiteY182" fmla="*/ 38965 h 389245"/>
              <a:gd name="connsiteX183" fmla="*/ 123844 w 399855"/>
              <a:gd name="connsiteY183" fmla="*/ 38965 h 389245"/>
              <a:gd name="connsiteX184" fmla="*/ 97365 w 399855"/>
              <a:gd name="connsiteY184" fmla="*/ 308610 h 389245"/>
              <a:gd name="connsiteX185" fmla="*/ 109943 w 399855"/>
              <a:gd name="connsiteY185" fmla="*/ 331490 h 389245"/>
              <a:gd name="connsiteX186" fmla="*/ 123875 w 399855"/>
              <a:gd name="connsiteY186" fmla="*/ 350250 h 389245"/>
              <a:gd name="connsiteX187" fmla="*/ 100287 w 399855"/>
              <a:gd name="connsiteY187" fmla="*/ 350250 h 389245"/>
              <a:gd name="connsiteX188" fmla="*/ 61445 w 399855"/>
              <a:gd name="connsiteY188" fmla="*/ 308610 h 389245"/>
              <a:gd name="connsiteX189" fmla="*/ 97365 w 399855"/>
              <a:gd name="connsiteY189" fmla="*/ 308610 h 389245"/>
              <a:gd name="connsiteX190" fmla="*/ 127565 w 399855"/>
              <a:gd name="connsiteY190" fmla="*/ 354402 h 389245"/>
              <a:gd name="connsiteX191" fmla="*/ 162286 w 399855"/>
              <a:gd name="connsiteY191" fmla="*/ 380573 h 389245"/>
              <a:gd name="connsiteX192" fmla="*/ 105792 w 399855"/>
              <a:gd name="connsiteY192" fmla="*/ 354402 h 389245"/>
              <a:gd name="connsiteX193" fmla="*/ 127565 w 399855"/>
              <a:gd name="connsiteY193" fmla="*/ 354402 h 389245"/>
              <a:gd name="connsiteX194" fmla="*/ 173080 w 399855"/>
              <a:gd name="connsiteY194" fmla="*/ 354402 h 389245"/>
              <a:gd name="connsiteX195" fmla="*/ 226775 w 399855"/>
              <a:gd name="connsiteY195" fmla="*/ 354402 h 389245"/>
              <a:gd name="connsiteX196" fmla="*/ 199928 w 399855"/>
              <a:gd name="connsiteY196" fmla="*/ 385094 h 389245"/>
              <a:gd name="connsiteX197" fmla="*/ 173080 w 399855"/>
              <a:gd name="connsiteY197" fmla="*/ 354402 h 389245"/>
              <a:gd name="connsiteX198" fmla="*/ 272321 w 399855"/>
              <a:gd name="connsiteY198" fmla="*/ 354402 h 389245"/>
              <a:gd name="connsiteX199" fmla="*/ 294064 w 399855"/>
              <a:gd name="connsiteY199" fmla="*/ 354402 h 389245"/>
              <a:gd name="connsiteX200" fmla="*/ 237570 w 399855"/>
              <a:gd name="connsiteY200" fmla="*/ 380573 h 389245"/>
              <a:gd name="connsiteX201" fmla="*/ 272321 w 399855"/>
              <a:gd name="connsiteY201" fmla="*/ 354402 h 389245"/>
              <a:gd name="connsiteX202" fmla="*/ 276011 w 399855"/>
              <a:gd name="connsiteY202" fmla="*/ 350250 h 389245"/>
              <a:gd name="connsiteX203" fmla="*/ 289943 w 399855"/>
              <a:gd name="connsiteY203" fmla="*/ 331490 h 389245"/>
              <a:gd name="connsiteX204" fmla="*/ 302521 w 399855"/>
              <a:gd name="connsiteY204" fmla="*/ 308610 h 389245"/>
              <a:gd name="connsiteX205" fmla="*/ 338441 w 399855"/>
              <a:gd name="connsiteY205" fmla="*/ 308610 h 389245"/>
              <a:gd name="connsiteX206" fmla="*/ 299599 w 399855"/>
              <a:gd name="connsiteY206" fmla="*/ 350250 h 389245"/>
              <a:gd name="connsiteX207" fmla="*/ 276011 w 399855"/>
              <a:gd name="connsiteY207" fmla="*/ 350250 h 389245"/>
              <a:gd name="connsiteX208" fmla="*/ 304366 w 399855"/>
              <a:gd name="connsiteY208" fmla="*/ 304489 h 389245"/>
              <a:gd name="connsiteX209" fmla="*/ 323341 w 399855"/>
              <a:gd name="connsiteY209" fmla="*/ 236924 h 389245"/>
              <a:gd name="connsiteX210" fmla="*/ 368487 w 399855"/>
              <a:gd name="connsiteY210" fmla="*/ 236924 h 389245"/>
              <a:gd name="connsiteX211" fmla="*/ 341116 w 399855"/>
              <a:gd name="connsiteY211" fmla="*/ 304489 h 389245"/>
              <a:gd name="connsiteX212" fmla="*/ 304366 w 399855"/>
              <a:gd name="connsiteY212" fmla="*/ 304489 h 389245"/>
              <a:gd name="connsiteX213" fmla="*/ 372854 w 399855"/>
              <a:gd name="connsiteY213" fmla="*/ 236924 h 389245"/>
              <a:gd name="connsiteX214" fmla="*/ 390752 w 399855"/>
              <a:gd name="connsiteY214" fmla="*/ 236924 h 389245"/>
              <a:gd name="connsiteX215" fmla="*/ 359784 w 399855"/>
              <a:gd name="connsiteY215" fmla="*/ 304489 h 389245"/>
              <a:gd name="connsiteX216" fmla="*/ 346160 w 399855"/>
              <a:gd name="connsiteY216" fmla="*/ 304489 h 389245"/>
              <a:gd name="connsiteX217" fmla="*/ 372854 w 399855"/>
              <a:gd name="connsiteY217" fmla="*/ 236924 h 389245"/>
              <a:gd name="connsiteX218" fmla="*/ 391675 w 399855"/>
              <a:gd name="connsiteY218" fmla="*/ 232803 h 389245"/>
              <a:gd name="connsiteX219" fmla="*/ 373653 w 399855"/>
              <a:gd name="connsiteY219" fmla="*/ 232803 h 389245"/>
              <a:gd name="connsiteX220" fmla="*/ 377036 w 399855"/>
              <a:gd name="connsiteY220" fmla="*/ 194638 h 389245"/>
              <a:gd name="connsiteX221" fmla="*/ 373346 w 399855"/>
              <a:gd name="connsiteY221" fmla="*/ 154935 h 389245"/>
              <a:gd name="connsiteX222" fmla="*/ 390844 w 399855"/>
              <a:gd name="connsiteY222" fmla="*/ 154935 h 389245"/>
              <a:gd name="connsiteX223" fmla="*/ 390844 w 399855"/>
              <a:gd name="connsiteY223" fmla="*/ 152690 h 389245"/>
              <a:gd name="connsiteX224" fmla="*/ 395611 w 399855"/>
              <a:gd name="connsiteY224" fmla="*/ 194638 h 389245"/>
              <a:gd name="connsiteX225" fmla="*/ 391675 w 399855"/>
              <a:gd name="connsiteY225" fmla="*/ 232803 h 389245"/>
              <a:gd name="connsiteX226" fmla="*/ 355693 w 399855"/>
              <a:gd name="connsiteY226" fmla="*/ 79313 h 389245"/>
              <a:gd name="connsiteX227" fmla="*/ 342654 w 399855"/>
              <a:gd name="connsiteY227" fmla="*/ 79313 h 389245"/>
              <a:gd name="connsiteX228" fmla="*/ 325340 w 399855"/>
              <a:gd name="connsiteY228" fmla="*/ 57201 h 389245"/>
              <a:gd name="connsiteX229" fmla="*/ 306304 w 399855"/>
              <a:gd name="connsiteY229" fmla="*/ 38995 h 389245"/>
              <a:gd name="connsiteX230" fmla="*/ 312239 w 399855"/>
              <a:gd name="connsiteY230" fmla="*/ 38995 h 389245"/>
              <a:gd name="connsiteX231" fmla="*/ 312239 w 399855"/>
              <a:gd name="connsiteY231" fmla="*/ 38657 h 389245"/>
              <a:gd name="connsiteX232" fmla="*/ 355693 w 399855"/>
              <a:gd name="connsiteY232" fmla="*/ 79313 h 389245"/>
              <a:gd name="connsiteX233" fmla="*/ 306488 w 399855"/>
              <a:gd name="connsiteY233" fmla="*/ 34844 h 389245"/>
              <a:gd name="connsiteX234" fmla="*/ 301137 w 399855"/>
              <a:gd name="connsiteY234" fmla="*/ 34844 h 389245"/>
              <a:gd name="connsiteX235" fmla="*/ 278779 w 399855"/>
              <a:gd name="connsiteY235" fmla="*/ 20236 h 389245"/>
              <a:gd name="connsiteX236" fmla="*/ 306488 w 399855"/>
              <a:gd name="connsiteY236" fmla="*/ 34844 h 389245"/>
              <a:gd name="connsiteX237" fmla="*/ 98749 w 399855"/>
              <a:gd name="connsiteY237" fmla="*/ 34844 h 389245"/>
              <a:gd name="connsiteX238" fmla="*/ 93398 w 399855"/>
              <a:gd name="connsiteY238" fmla="*/ 34844 h 389245"/>
              <a:gd name="connsiteX239" fmla="*/ 121107 w 399855"/>
              <a:gd name="connsiteY239" fmla="*/ 20236 h 389245"/>
              <a:gd name="connsiteX240" fmla="*/ 98749 w 399855"/>
              <a:gd name="connsiteY240" fmla="*/ 34844 h 389245"/>
              <a:gd name="connsiteX241" fmla="*/ 87616 w 399855"/>
              <a:gd name="connsiteY241" fmla="*/ 38626 h 389245"/>
              <a:gd name="connsiteX242" fmla="*/ 87616 w 399855"/>
              <a:gd name="connsiteY242" fmla="*/ 38965 h 389245"/>
              <a:gd name="connsiteX243" fmla="*/ 93552 w 399855"/>
              <a:gd name="connsiteY243" fmla="*/ 38965 h 389245"/>
              <a:gd name="connsiteX244" fmla="*/ 74515 w 399855"/>
              <a:gd name="connsiteY244" fmla="*/ 57170 h 389245"/>
              <a:gd name="connsiteX245" fmla="*/ 57201 w 399855"/>
              <a:gd name="connsiteY245" fmla="*/ 79282 h 389245"/>
              <a:gd name="connsiteX246" fmla="*/ 44162 w 399855"/>
              <a:gd name="connsiteY246" fmla="*/ 79282 h 389245"/>
              <a:gd name="connsiteX247" fmla="*/ 87616 w 399855"/>
              <a:gd name="connsiteY247" fmla="*/ 38626 h 389245"/>
              <a:gd name="connsiteX248" fmla="*/ 9011 w 399855"/>
              <a:gd name="connsiteY248" fmla="*/ 152660 h 389245"/>
              <a:gd name="connsiteX249" fmla="*/ 9011 w 399855"/>
              <a:gd name="connsiteY249" fmla="*/ 154905 h 389245"/>
              <a:gd name="connsiteX250" fmla="*/ 26509 w 399855"/>
              <a:gd name="connsiteY250" fmla="*/ 154905 h 389245"/>
              <a:gd name="connsiteX251" fmla="*/ 22819 w 399855"/>
              <a:gd name="connsiteY251" fmla="*/ 194607 h 389245"/>
              <a:gd name="connsiteX252" fmla="*/ 26202 w 399855"/>
              <a:gd name="connsiteY252" fmla="*/ 232772 h 389245"/>
              <a:gd name="connsiteX253" fmla="*/ 8180 w 399855"/>
              <a:gd name="connsiteY253" fmla="*/ 232772 h 389245"/>
              <a:gd name="connsiteX254" fmla="*/ 4244 w 399855"/>
              <a:gd name="connsiteY254" fmla="*/ 194607 h 389245"/>
              <a:gd name="connsiteX255" fmla="*/ 9011 w 399855"/>
              <a:gd name="connsiteY255" fmla="*/ 152660 h 389245"/>
              <a:gd name="connsiteX256" fmla="*/ 43147 w 399855"/>
              <a:gd name="connsiteY256" fmla="*/ 308610 h 389245"/>
              <a:gd name="connsiteX257" fmla="*/ 56340 w 399855"/>
              <a:gd name="connsiteY257" fmla="*/ 308610 h 389245"/>
              <a:gd name="connsiteX258" fmla="*/ 74515 w 399855"/>
              <a:gd name="connsiteY258" fmla="*/ 332044 h 389245"/>
              <a:gd name="connsiteX259" fmla="*/ 93552 w 399855"/>
              <a:gd name="connsiteY259" fmla="*/ 350250 h 389245"/>
              <a:gd name="connsiteX260" fmla="*/ 87094 w 399855"/>
              <a:gd name="connsiteY260" fmla="*/ 350250 h 389245"/>
              <a:gd name="connsiteX261" fmla="*/ 43147 w 399855"/>
              <a:gd name="connsiteY261" fmla="*/ 308610 h 389245"/>
              <a:gd name="connsiteX262" fmla="*/ 93367 w 399855"/>
              <a:gd name="connsiteY262" fmla="*/ 354402 h 389245"/>
              <a:gd name="connsiteX263" fmla="*/ 98718 w 399855"/>
              <a:gd name="connsiteY263" fmla="*/ 354402 h 389245"/>
              <a:gd name="connsiteX264" fmla="*/ 121076 w 399855"/>
              <a:gd name="connsiteY264" fmla="*/ 369010 h 389245"/>
              <a:gd name="connsiteX265" fmla="*/ 93367 w 399855"/>
              <a:gd name="connsiteY265" fmla="*/ 354402 h 389245"/>
              <a:gd name="connsiteX266" fmla="*/ 278779 w 399855"/>
              <a:gd name="connsiteY266" fmla="*/ 368979 h 389245"/>
              <a:gd name="connsiteX267" fmla="*/ 301137 w 399855"/>
              <a:gd name="connsiteY267" fmla="*/ 354371 h 389245"/>
              <a:gd name="connsiteX268" fmla="*/ 306488 w 399855"/>
              <a:gd name="connsiteY268" fmla="*/ 354371 h 389245"/>
              <a:gd name="connsiteX269" fmla="*/ 278779 w 399855"/>
              <a:gd name="connsiteY269" fmla="*/ 368979 h 389245"/>
              <a:gd name="connsiteX270" fmla="*/ 312762 w 399855"/>
              <a:gd name="connsiteY270" fmla="*/ 350250 h 389245"/>
              <a:gd name="connsiteX271" fmla="*/ 306304 w 399855"/>
              <a:gd name="connsiteY271" fmla="*/ 350250 h 389245"/>
              <a:gd name="connsiteX272" fmla="*/ 325340 w 399855"/>
              <a:gd name="connsiteY272" fmla="*/ 332044 h 389245"/>
              <a:gd name="connsiteX273" fmla="*/ 343515 w 399855"/>
              <a:gd name="connsiteY273" fmla="*/ 308610 h 389245"/>
              <a:gd name="connsiteX274" fmla="*/ 356708 w 399855"/>
              <a:gd name="connsiteY274" fmla="*/ 308610 h 389245"/>
              <a:gd name="connsiteX275" fmla="*/ 312762 w 399855"/>
              <a:gd name="connsiteY275" fmla="*/ 350250 h 38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399855" h="389245">
                <a:moveTo>
                  <a:pt x="399855" y="194607"/>
                </a:moveTo>
                <a:cubicBezTo>
                  <a:pt x="399855" y="142634"/>
                  <a:pt x="379066" y="93767"/>
                  <a:pt x="341301" y="56986"/>
                </a:cubicBezTo>
                <a:cubicBezTo>
                  <a:pt x="303536" y="20236"/>
                  <a:pt x="253346" y="0"/>
                  <a:pt x="199928" y="0"/>
                </a:cubicBezTo>
                <a:cubicBezTo>
                  <a:pt x="146509" y="0"/>
                  <a:pt x="96320" y="20236"/>
                  <a:pt x="58554" y="56986"/>
                </a:cubicBezTo>
                <a:cubicBezTo>
                  <a:pt x="20789" y="93767"/>
                  <a:pt x="0" y="142634"/>
                  <a:pt x="0" y="194607"/>
                </a:cubicBezTo>
                <a:cubicBezTo>
                  <a:pt x="0" y="246580"/>
                  <a:pt x="20789" y="295448"/>
                  <a:pt x="58554" y="332229"/>
                </a:cubicBezTo>
                <a:cubicBezTo>
                  <a:pt x="66796" y="340255"/>
                  <a:pt x="75623" y="347452"/>
                  <a:pt x="84910" y="353879"/>
                </a:cubicBezTo>
                <a:lnTo>
                  <a:pt x="84910" y="354402"/>
                </a:lnTo>
                <a:lnTo>
                  <a:pt x="85679" y="354402"/>
                </a:lnTo>
                <a:cubicBezTo>
                  <a:pt x="118954" y="377036"/>
                  <a:pt x="158472" y="389245"/>
                  <a:pt x="199897" y="389245"/>
                </a:cubicBezTo>
                <a:cubicBezTo>
                  <a:pt x="241322" y="389245"/>
                  <a:pt x="280840" y="377036"/>
                  <a:pt x="314115" y="354402"/>
                </a:cubicBezTo>
                <a:lnTo>
                  <a:pt x="314884" y="354402"/>
                </a:lnTo>
                <a:lnTo>
                  <a:pt x="314884" y="353879"/>
                </a:lnTo>
                <a:cubicBezTo>
                  <a:pt x="324202" y="347482"/>
                  <a:pt x="333028" y="340255"/>
                  <a:pt x="341270" y="332229"/>
                </a:cubicBezTo>
                <a:cubicBezTo>
                  <a:pt x="379066" y="295478"/>
                  <a:pt x="399855" y="246580"/>
                  <a:pt x="399855" y="194607"/>
                </a:cubicBezTo>
                <a:close/>
                <a:moveTo>
                  <a:pt x="9103" y="236924"/>
                </a:moveTo>
                <a:lnTo>
                  <a:pt x="27001" y="236924"/>
                </a:lnTo>
                <a:cubicBezTo>
                  <a:pt x="31860" y="261127"/>
                  <a:pt x="40902" y="284007"/>
                  <a:pt x="53695" y="304489"/>
                </a:cubicBezTo>
                <a:lnTo>
                  <a:pt x="40072" y="304489"/>
                </a:lnTo>
                <a:cubicBezTo>
                  <a:pt x="25525" y="284469"/>
                  <a:pt x="14854" y="261619"/>
                  <a:pt x="9103" y="236924"/>
                </a:cubicBezTo>
                <a:close/>
                <a:moveTo>
                  <a:pt x="31368" y="236924"/>
                </a:moveTo>
                <a:lnTo>
                  <a:pt x="76514" y="236924"/>
                </a:lnTo>
                <a:cubicBezTo>
                  <a:pt x="79959" y="261127"/>
                  <a:pt x="86386" y="284007"/>
                  <a:pt x="95489" y="304489"/>
                </a:cubicBezTo>
                <a:lnTo>
                  <a:pt x="58708" y="304489"/>
                </a:lnTo>
                <a:cubicBezTo>
                  <a:pt x="45853" y="284469"/>
                  <a:pt x="36443" y="261619"/>
                  <a:pt x="31368" y="236924"/>
                </a:cubicBezTo>
                <a:close/>
                <a:moveTo>
                  <a:pt x="27063" y="194607"/>
                </a:moveTo>
                <a:cubicBezTo>
                  <a:pt x="27063" y="180984"/>
                  <a:pt x="28355" y="167729"/>
                  <a:pt x="30846" y="154905"/>
                </a:cubicBezTo>
                <a:lnTo>
                  <a:pt x="76145" y="154905"/>
                </a:lnTo>
                <a:cubicBezTo>
                  <a:pt x="74423" y="167821"/>
                  <a:pt x="73501" y="181107"/>
                  <a:pt x="73501" y="194607"/>
                </a:cubicBezTo>
                <a:cubicBezTo>
                  <a:pt x="73501" y="207585"/>
                  <a:pt x="74331" y="220348"/>
                  <a:pt x="75899" y="232772"/>
                </a:cubicBezTo>
                <a:lnTo>
                  <a:pt x="30538" y="232772"/>
                </a:lnTo>
                <a:cubicBezTo>
                  <a:pt x="28262" y="220471"/>
                  <a:pt x="27063" y="207677"/>
                  <a:pt x="27063" y="194607"/>
                </a:cubicBezTo>
                <a:close/>
                <a:moveTo>
                  <a:pt x="59569" y="83434"/>
                </a:moveTo>
                <a:lnTo>
                  <a:pt x="96104" y="83434"/>
                </a:lnTo>
                <a:cubicBezTo>
                  <a:pt x="86878" y="103823"/>
                  <a:pt x="80328" y="126612"/>
                  <a:pt x="76760" y="150784"/>
                </a:cubicBezTo>
                <a:lnTo>
                  <a:pt x="31676" y="150784"/>
                </a:lnTo>
                <a:cubicBezTo>
                  <a:pt x="36935" y="126150"/>
                  <a:pt x="46561" y="103362"/>
                  <a:pt x="59569" y="83434"/>
                </a:cubicBezTo>
                <a:close/>
                <a:moveTo>
                  <a:pt x="27309" y="150784"/>
                </a:moveTo>
                <a:lnTo>
                  <a:pt x="9472" y="150784"/>
                </a:lnTo>
                <a:cubicBezTo>
                  <a:pt x="15438" y="126150"/>
                  <a:pt x="26294" y="103362"/>
                  <a:pt x="41025" y="83434"/>
                </a:cubicBezTo>
                <a:lnTo>
                  <a:pt x="54495" y="83434"/>
                </a:lnTo>
                <a:cubicBezTo>
                  <a:pt x="41548" y="103823"/>
                  <a:pt x="32353" y="126642"/>
                  <a:pt x="27309" y="150784"/>
                </a:cubicBezTo>
                <a:close/>
                <a:moveTo>
                  <a:pt x="390414" y="150784"/>
                </a:moveTo>
                <a:lnTo>
                  <a:pt x="372546" y="150784"/>
                </a:lnTo>
                <a:cubicBezTo>
                  <a:pt x="367503" y="126642"/>
                  <a:pt x="358307" y="103823"/>
                  <a:pt x="345360" y="83434"/>
                </a:cubicBezTo>
                <a:lnTo>
                  <a:pt x="358830" y="83434"/>
                </a:lnTo>
                <a:cubicBezTo>
                  <a:pt x="373561" y="103362"/>
                  <a:pt x="384448" y="126150"/>
                  <a:pt x="390414" y="150784"/>
                </a:cubicBezTo>
                <a:close/>
                <a:moveTo>
                  <a:pt x="368179" y="150784"/>
                </a:moveTo>
                <a:lnTo>
                  <a:pt x="323126" y="150784"/>
                </a:lnTo>
                <a:cubicBezTo>
                  <a:pt x="319527" y="126612"/>
                  <a:pt x="313008" y="103823"/>
                  <a:pt x="303782" y="83434"/>
                </a:cubicBezTo>
                <a:lnTo>
                  <a:pt x="340317" y="83434"/>
                </a:lnTo>
                <a:cubicBezTo>
                  <a:pt x="353325" y="103362"/>
                  <a:pt x="362920" y="126150"/>
                  <a:pt x="368179" y="150784"/>
                </a:cubicBezTo>
                <a:close/>
                <a:moveTo>
                  <a:pt x="372792" y="194607"/>
                </a:moveTo>
                <a:cubicBezTo>
                  <a:pt x="372792" y="207677"/>
                  <a:pt x="371593" y="220440"/>
                  <a:pt x="369317" y="232772"/>
                </a:cubicBezTo>
                <a:lnTo>
                  <a:pt x="323956" y="232772"/>
                </a:lnTo>
                <a:cubicBezTo>
                  <a:pt x="325555" y="220317"/>
                  <a:pt x="326355" y="207554"/>
                  <a:pt x="326355" y="194607"/>
                </a:cubicBezTo>
                <a:cubicBezTo>
                  <a:pt x="326355" y="181107"/>
                  <a:pt x="325463" y="167821"/>
                  <a:pt x="323710" y="154905"/>
                </a:cubicBezTo>
                <a:lnTo>
                  <a:pt x="369010" y="154905"/>
                </a:lnTo>
                <a:cubicBezTo>
                  <a:pt x="371501" y="167729"/>
                  <a:pt x="372792" y="180984"/>
                  <a:pt x="372792" y="194607"/>
                </a:cubicBezTo>
                <a:close/>
                <a:moveTo>
                  <a:pt x="232864" y="350250"/>
                </a:moveTo>
                <a:cubicBezTo>
                  <a:pt x="235232" y="343638"/>
                  <a:pt x="237231" y="336842"/>
                  <a:pt x="238923" y="330291"/>
                </a:cubicBezTo>
                <a:cubicBezTo>
                  <a:pt x="240707" y="323464"/>
                  <a:pt x="242306" y="316206"/>
                  <a:pt x="243782" y="308579"/>
                </a:cubicBezTo>
                <a:lnTo>
                  <a:pt x="297846" y="308579"/>
                </a:lnTo>
                <a:cubicBezTo>
                  <a:pt x="290158" y="324602"/>
                  <a:pt x="280901" y="338656"/>
                  <a:pt x="270414" y="350219"/>
                </a:cubicBezTo>
                <a:lnTo>
                  <a:pt x="232864" y="350219"/>
                </a:lnTo>
                <a:close/>
                <a:moveTo>
                  <a:pt x="266478" y="354402"/>
                </a:moveTo>
                <a:cubicBezTo>
                  <a:pt x="250794" y="370301"/>
                  <a:pt x="232618" y="380757"/>
                  <a:pt x="213090" y="384017"/>
                </a:cubicBezTo>
                <a:cubicBezTo>
                  <a:pt x="220563" y="377805"/>
                  <a:pt x="226591" y="366734"/>
                  <a:pt x="231327" y="354402"/>
                </a:cubicBezTo>
                <a:lnTo>
                  <a:pt x="266478" y="354402"/>
                </a:lnTo>
                <a:close/>
                <a:moveTo>
                  <a:pt x="129502" y="350250"/>
                </a:moveTo>
                <a:cubicBezTo>
                  <a:pt x="119016" y="338687"/>
                  <a:pt x="109759" y="324633"/>
                  <a:pt x="102070" y="308610"/>
                </a:cubicBezTo>
                <a:lnTo>
                  <a:pt x="156135" y="308610"/>
                </a:lnTo>
                <a:cubicBezTo>
                  <a:pt x="157611" y="316237"/>
                  <a:pt x="159210" y="323464"/>
                  <a:pt x="160994" y="330322"/>
                </a:cubicBezTo>
                <a:cubicBezTo>
                  <a:pt x="162685" y="336842"/>
                  <a:pt x="164684" y="343669"/>
                  <a:pt x="167052" y="350281"/>
                </a:cubicBezTo>
                <a:lnTo>
                  <a:pt x="129502" y="350281"/>
                </a:lnTo>
                <a:close/>
                <a:moveTo>
                  <a:pt x="168528" y="354402"/>
                </a:moveTo>
                <a:cubicBezTo>
                  <a:pt x="173295" y="366703"/>
                  <a:pt x="179323" y="377805"/>
                  <a:pt x="186765" y="384017"/>
                </a:cubicBezTo>
                <a:cubicBezTo>
                  <a:pt x="167206" y="380757"/>
                  <a:pt x="149062" y="370301"/>
                  <a:pt x="133377" y="354402"/>
                </a:cubicBezTo>
                <a:lnTo>
                  <a:pt x="168528" y="354402"/>
                </a:lnTo>
                <a:close/>
                <a:moveTo>
                  <a:pt x="77745" y="194607"/>
                </a:moveTo>
                <a:cubicBezTo>
                  <a:pt x="77745" y="180984"/>
                  <a:pt x="78667" y="167729"/>
                  <a:pt x="80420" y="154905"/>
                </a:cubicBezTo>
                <a:lnTo>
                  <a:pt x="147462" y="154905"/>
                </a:lnTo>
                <a:cubicBezTo>
                  <a:pt x="146755" y="167821"/>
                  <a:pt x="146386" y="181107"/>
                  <a:pt x="146386" y="194607"/>
                </a:cubicBezTo>
                <a:cubicBezTo>
                  <a:pt x="146386" y="207585"/>
                  <a:pt x="146724" y="220348"/>
                  <a:pt x="147370" y="232772"/>
                </a:cubicBezTo>
                <a:lnTo>
                  <a:pt x="80205" y="232772"/>
                </a:lnTo>
                <a:cubicBezTo>
                  <a:pt x="78606" y="220471"/>
                  <a:pt x="77745" y="207677"/>
                  <a:pt x="77745" y="194607"/>
                </a:cubicBezTo>
                <a:close/>
                <a:moveTo>
                  <a:pt x="166991" y="38965"/>
                </a:moveTo>
                <a:cubicBezTo>
                  <a:pt x="164623" y="45577"/>
                  <a:pt x="162624" y="52373"/>
                  <a:pt x="160932" y="58923"/>
                </a:cubicBezTo>
                <a:cubicBezTo>
                  <a:pt x="159272" y="65351"/>
                  <a:pt x="157734" y="72178"/>
                  <a:pt x="156350" y="79313"/>
                </a:cubicBezTo>
                <a:lnTo>
                  <a:pt x="102685" y="79313"/>
                </a:lnTo>
                <a:cubicBezTo>
                  <a:pt x="110251" y="63844"/>
                  <a:pt x="119292" y="50220"/>
                  <a:pt x="129502" y="38965"/>
                </a:cubicBezTo>
                <a:lnTo>
                  <a:pt x="166991" y="38965"/>
                </a:lnTo>
                <a:close/>
                <a:moveTo>
                  <a:pt x="133408" y="34844"/>
                </a:moveTo>
                <a:cubicBezTo>
                  <a:pt x="149092" y="18944"/>
                  <a:pt x="167268" y="8488"/>
                  <a:pt x="186796" y="5228"/>
                </a:cubicBezTo>
                <a:cubicBezTo>
                  <a:pt x="179323" y="11440"/>
                  <a:pt x="173295" y="22511"/>
                  <a:pt x="168559" y="34844"/>
                </a:cubicBezTo>
                <a:lnTo>
                  <a:pt x="133408" y="34844"/>
                </a:lnTo>
                <a:close/>
                <a:moveTo>
                  <a:pt x="270384" y="38965"/>
                </a:moveTo>
                <a:cubicBezTo>
                  <a:pt x="280594" y="50220"/>
                  <a:pt x="289635" y="63844"/>
                  <a:pt x="297201" y="79313"/>
                </a:cubicBezTo>
                <a:lnTo>
                  <a:pt x="243505" y="79313"/>
                </a:lnTo>
                <a:cubicBezTo>
                  <a:pt x="242121" y="72178"/>
                  <a:pt x="240584" y="65351"/>
                  <a:pt x="238923" y="58923"/>
                </a:cubicBezTo>
                <a:cubicBezTo>
                  <a:pt x="237231" y="52404"/>
                  <a:pt x="235232" y="45577"/>
                  <a:pt x="232864" y="38965"/>
                </a:cubicBezTo>
                <a:lnTo>
                  <a:pt x="270384" y="38965"/>
                </a:lnTo>
                <a:close/>
                <a:moveTo>
                  <a:pt x="231327" y="34844"/>
                </a:moveTo>
                <a:cubicBezTo>
                  <a:pt x="226560" y="22542"/>
                  <a:pt x="220532" y="11440"/>
                  <a:pt x="213090" y="5228"/>
                </a:cubicBezTo>
                <a:cubicBezTo>
                  <a:pt x="232649" y="8488"/>
                  <a:pt x="250794" y="18944"/>
                  <a:pt x="266478" y="34844"/>
                </a:cubicBezTo>
                <a:lnTo>
                  <a:pt x="231327" y="34844"/>
                </a:lnTo>
                <a:close/>
                <a:moveTo>
                  <a:pt x="249256" y="194607"/>
                </a:moveTo>
                <a:cubicBezTo>
                  <a:pt x="249256" y="207677"/>
                  <a:pt x="248918" y="220440"/>
                  <a:pt x="248272" y="232772"/>
                </a:cubicBezTo>
                <a:lnTo>
                  <a:pt x="151614" y="232772"/>
                </a:lnTo>
                <a:cubicBezTo>
                  <a:pt x="150968" y="220440"/>
                  <a:pt x="150630" y="207677"/>
                  <a:pt x="150630" y="194607"/>
                </a:cubicBezTo>
                <a:cubicBezTo>
                  <a:pt x="150630" y="180984"/>
                  <a:pt x="150999" y="167729"/>
                  <a:pt x="151706" y="154905"/>
                </a:cubicBezTo>
                <a:lnTo>
                  <a:pt x="248180" y="154905"/>
                </a:lnTo>
                <a:cubicBezTo>
                  <a:pt x="248887" y="167729"/>
                  <a:pt x="249256" y="180984"/>
                  <a:pt x="249256" y="194607"/>
                </a:cubicBezTo>
                <a:close/>
                <a:moveTo>
                  <a:pt x="248026" y="236924"/>
                </a:moveTo>
                <a:cubicBezTo>
                  <a:pt x="246580" y="261619"/>
                  <a:pt x="243874" y="284469"/>
                  <a:pt x="240215" y="304489"/>
                </a:cubicBezTo>
                <a:lnTo>
                  <a:pt x="159641" y="304489"/>
                </a:lnTo>
                <a:cubicBezTo>
                  <a:pt x="155981" y="284469"/>
                  <a:pt x="153275" y="261619"/>
                  <a:pt x="151829" y="236924"/>
                </a:cubicBezTo>
                <a:lnTo>
                  <a:pt x="248026" y="236924"/>
                </a:lnTo>
                <a:close/>
                <a:moveTo>
                  <a:pt x="151922" y="150784"/>
                </a:moveTo>
                <a:cubicBezTo>
                  <a:pt x="153429" y="126150"/>
                  <a:pt x="156166" y="103362"/>
                  <a:pt x="159887" y="83434"/>
                </a:cubicBezTo>
                <a:lnTo>
                  <a:pt x="239968" y="83434"/>
                </a:lnTo>
                <a:cubicBezTo>
                  <a:pt x="243690" y="103331"/>
                  <a:pt x="246427" y="126120"/>
                  <a:pt x="247934" y="150784"/>
                </a:cubicBezTo>
                <a:lnTo>
                  <a:pt x="151922" y="150784"/>
                </a:lnTo>
                <a:close/>
                <a:moveTo>
                  <a:pt x="244274" y="83434"/>
                </a:moveTo>
                <a:lnTo>
                  <a:pt x="299138" y="83434"/>
                </a:lnTo>
                <a:cubicBezTo>
                  <a:pt x="308333" y="103331"/>
                  <a:pt x="315130" y="126120"/>
                  <a:pt x="318851" y="150784"/>
                </a:cubicBezTo>
                <a:lnTo>
                  <a:pt x="252178" y="150784"/>
                </a:lnTo>
                <a:cubicBezTo>
                  <a:pt x="250732" y="126581"/>
                  <a:pt x="248057" y="103793"/>
                  <a:pt x="244274" y="83434"/>
                </a:cubicBezTo>
                <a:close/>
                <a:moveTo>
                  <a:pt x="239200" y="79313"/>
                </a:moveTo>
                <a:lnTo>
                  <a:pt x="160686" y="79313"/>
                </a:lnTo>
                <a:cubicBezTo>
                  <a:pt x="163731" y="63844"/>
                  <a:pt x="167391" y="50220"/>
                  <a:pt x="171512" y="38965"/>
                </a:cubicBezTo>
                <a:lnTo>
                  <a:pt x="228374" y="38965"/>
                </a:lnTo>
                <a:cubicBezTo>
                  <a:pt x="232495" y="50220"/>
                  <a:pt x="236124" y="63844"/>
                  <a:pt x="239200" y="79313"/>
                </a:cubicBezTo>
                <a:close/>
                <a:moveTo>
                  <a:pt x="155581" y="83434"/>
                </a:moveTo>
                <a:cubicBezTo>
                  <a:pt x="151829" y="103762"/>
                  <a:pt x="149154" y="126581"/>
                  <a:pt x="147678" y="150784"/>
                </a:cubicBezTo>
                <a:lnTo>
                  <a:pt x="81004" y="150784"/>
                </a:lnTo>
                <a:cubicBezTo>
                  <a:pt x="84726" y="126150"/>
                  <a:pt x="91522" y="103362"/>
                  <a:pt x="100717" y="83434"/>
                </a:cubicBezTo>
                <a:lnTo>
                  <a:pt x="155581" y="83434"/>
                </a:lnTo>
                <a:close/>
                <a:moveTo>
                  <a:pt x="147585" y="236924"/>
                </a:moveTo>
                <a:cubicBezTo>
                  <a:pt x="149000" y="261158"/>
                  <a:pt x="151614" y="284038"/>
                  <a:pt x="155335" y="304489"/>
                </a:cubicBezTo>
                <a:lnTo>
                  <a:pt x="100102" y="304489"/>
                </a:lnTo>
                <a:cubicBezTo>
                  <a:pt x="91030" y="284469"/>
                  <a:pt x="84356" y="261619"/>
                  <a:pt x="80758" y="236924"/>
                </a:cubicBezTo>
                <a:lnTo>
                  <a:pt x="147585" y="236924"/>
                </a:lnTo>
                <a:close/>
                <a:moveTo>
                  <a:pt x="160410" y="308610"/>
                </a:moveTo>
                <a:lnTo>
                  <a:pt x="239415" y="308610"/>
                </a:lnTo>
                <a:cubicBezTo>
                  <a:pt x="236309" y="324633"/>
                  <a:pt x="232557" y="338687"/>
                  <a:pt x="228344" y="350250"/>
                </a:cubicBezTo>
                <a:lnTo>
                  <a:pt x="171512" y="350250"/>
                </a:lnTo>
                <a:cubicBezTo>
                  <a:pt x="167268" y="338687"/>
                  <a:pt x="163516" y="324633"/>
                  <a:pt x="160410" y="308610"/>
                </a:cubicBezTo>
                <a:close/>
                <a:moveTo>
                  <a:pt x="244520" y="304489"/>
                </a:moveTo>
                <a:cubicBezTo>
                  <a:pt x="248241" y="284038"/>
                  <a:pt x="250855" y="261188"/>
                  <a:pt x="252270" y="236924"/>
                </a:cubicBezTo>
                <a:lnTo>
                  <a:pt x="319097" y="236924"/>
                </a:lnTo>
                <a:cubicBezTo>
                  <a:pt x="315499" y="261619"/>
                  <a:pt x="308856" y="284469"/>
                  <a:pt x="299753" y="304489"/>
                </a:cubicBezTo>
                <a:lnTo>
                  <a:pt x="244520" y="304489"/>
                </a:lnTo>
                <a:close/>
                <a:moveTo>
                  <a:pt x="252516" y="232803"/>
                </a:moveTo>
                <a:cubicBezTo>
                  <a:pt x="253162" y="220379"/>
                  <a:pt x="253500" y="207585"/>
                  <a:pt x="253500" y="194638"/>
                </a:cubicBezTo>
                <a:cubicBezTo>
                  <a:pt x="253500" y="181137"/>
                  <a:pt x="253131" y="167852"/>
                  <a:pt x="252424" y="154935"/>
                </a:cubicBezTo>
                <a:lnTo>
                  <a:pt x="319466" y="154935"/>
                </a:lnTo>
                <a:cubicBezTo>
                  <a:pt x="321219" y="167729"/>
                  <a:pt x="322141" y="181014"/>
                  <a:pt x="322141" y="194638"/>
                </a:cubicBezTo>
                <a:cubicBezTo>
                  <a:pt x="322141" y="207708"/>
                  <a:pt x="321280" y="220471"/>
                  <a:pt x="319681" y="232803"/>
                </a:cubicBezTo>
                <a:lnTo>
                  <a:pt x="252516" y="232803"/>
                </a:lnTo>
                <a:close/>
                <a:moveTo>
                  <a:pt x="301906" y="79313"/>
                </a:moveTo>
                <a:cubicBezTo>
                  <a:pt x="298277" y="71748"/>
                  <a:pt x="294310" y="64521"/>
                  <a:pt x="289943" y="57724"/>
                </a:cubicBezTo>
                <a:cubicBezTo>
                  <a:pt x="285576" y="50897"/>
                  <a:pt x="280901" y="44623"/>
                  <a:pt x="276011" y="38965"/>
                </a:cubicBezTo>
                <a:lnTo>
                  <a:pt x="299599" y="38965"/>
                </a:lnTo>
                <a:cubicBezTo>
                  <a:pt x="314023" y="50220"/>
                  <a:pt x="326816" y="63844"/>
                  <a:pt x="337518" y="79313"/>
                </a:cubicBezTo>
                <a:lnTo>
                  <a:pt x="301906" y="79313"/>
                </a:lnTo>
                <a:close/>
                <a:moveTo>
                  <a:pt x="272321" y="34844"/>
                </a:moveTo>
                <a:cubicBezTo>
                  <a:pt x="261650" y="23373"/>
                  <a:pt x="249963" y="14546"/>
                  <a:pt x="237600" y="8672"/>
                </a:cubicBezTo>
                <a:cubicBezTo>
                  <a:pt x="258021" y="13685"/>
                  <a:pt x="277088" y="22634"/>
                  <a:pt x="294094" y="34844"/>
                </a:cubicBezTo>
                <a:lnTo>
                  <a:pt x="272321" y="34844"/>
                </a:lnTo>
                <a:close/>
                <a:moveTo>
                  <a:pt x="226775" y="34844"/>
                </a:moveTo>
                <a:lnTo>
                  <a:pt x="173080" y="34844"/>
                </a:lnTo>
                <a:cubicBezTo>
                  <a:pt x="180799" y="15438"/>
                  <a:pt x="190025" y="4152"/>
                  <a:pt x="199928" y="4152"/>
                </a:cubicBezTo>
                <a:cubicBezTo>
                  <a:pt x="209830" y="4121"/>
                  <a:pt x="219056" y="15438"/>
                  <a:pt x="226775" y="34844"/>
                </a:cubicBezTo>
                <a:close/>
                <a:moveTo>
                  <a:pt x="127565" y="34844"/>
                </a:moveTo>
                <a:lnTo>
                  <a:pt x="105822" y="34844"/>
                </a:lnTo>
                <a:cubicBezTo>
                  <a:pt x="122829" y="22665"/>
                  <a:pt x="141896" y="13685"/>
                  <a:pt x="162316" y="8672"/>
                </a:cubicBezTo>
                <a:cubicBezTo>
                  <a:pt x="149923" y="14546"/>
                  <a:pt x="138236" y="23342"/>
                  <a:pt x="127565" y="34844"/>
                </a:cubicBezTo>
                <a:close/>
                <a:moveTo>
                  <a:pt x="123844" y="38965"/>
                </a:moveTo>
                <a:cubicBezTo>
                  <a:pt x="118954" y="44654"/>
                  <a:pt x="114310" y="50897"/>
                  <a:pt x="109913" y="57724"/>
                </a:cubicBezTo>
                <a:cubicBezTo>
                  <a:pt x="105546" y="64521"/>
                  <a:pt x="101548" y="71748"/>
                  <a:pt x="97949" y="79313"/>
                </a:cubicBezTo>
                <a:lnTo>
                  <a:pt x="62337" y="79313"/>
                </a:lnTo>
                <a:cubicBezTo>
                  <a:pt x="73039" y="63844"/>
                  <a:pt x="85833" y="50220"/>
                  <a:pt x="100256" y="38965"/>
                </a:cubicBezTo>
                <a:lnTo>
                  <a:pt x="123844" y="38965"/>
                </a:lnTo>
                <a:close/>
                <a:moveTo>
                  <a:pt x="97365" y="308610"/>
                </a:moveTo>
                <a:cubicBezTo>
                  <a:pt x="101148" y="316637"/>
                  <a:pt x="105330" y="324294"/>
                  <a:pt x="109943" y="331490"/>
                </a:cubicBezTo>
                <a:cubicBezTo>
                  <a:pt x="114310" y="338318"/>
                  <a:pt x="118985" y="344591"/>
                  <a:pt x="123875" y="350250"/>
                </a:cubicBezTo>
                <a:lnTo>
                  <a:pt x="100287" y="350250"/>
                </a:lnTo>
                <a:cubicBezTo>
                  <a:pt x="85433" y="338687"/>
                  <a:pt x="72332" y="324633"/>
                  <a:pt x="61445" y="308610"/>
                </a:cubicBezTo>
                <a:lnTo>
                  <a:pt x="97365" y="308610"/>
                </a:lnTo>
                <a:close/>
                <a:moveTo>
                  <a:pt x="127565" y="354402"/>
                </a:moveTo>
                <a:cubicBezTo>
                  <a:pt x="138236" y="365873"/>
                  <a:pt x="149923" y="374699"/>
                  <a:pt x="162286" y="380573"/>
                </a:cubicBezTo>
                <a:cubicBezTo>
                  <a:pt x="141865" y="375560"/>
                  <a:pt x="122798" y="366611"/>
                  <a:pt x="105792" y="354402"/>
                </a:cubicBezTo>
                <a:lnTo>
                  <a:pt x="127565" y="354402"/>
                </a:lnTo>
                <a:close/>
                <a:moveTo>
                  <a:pt x="173080" y="354402"/>
                </a:moveTo>
                <a:lnTo>
                  <a:pt x="226775" y="354402"/>
                </a:lnTo>
                <a:cubicBezTo>
                  <a:pt x="219056" y="373807"/>
                  <a:pt x="209830" y="385094"/>
                  <a:pt x="199928" y="385094"/>
                </a:cubicBezTo>
                <a:cubicBezTo>
                  <a:pt x="190025" y="385094"/>
                  <a:pt x="180799" y="373807"/>
                  <a:pt x="173080" y="354402"/>
                </a:cubicBezTo>
                <a:close/>
                <a:moveTo>
                  <a:pt x="272321" y="354402"/>
                </a:moveTo>
                <a:lnTo>
                  <a:pt x="294064" y="354402"/>
                </a:lnTo>
                <a:cubicBezTo>
                  <a:pt x="277057" y="366580"/>
                  <a:pt x="257990" y="375560"/>
                  <a:pt x="237570" y="380573"/>
                </a:cubicBezTo>
                <a:cubicBezTo>
                  <a:pt x="249963" y="374668"/>
                  <a:pt x="261650" y="365873"/>
                  <a:pt x="272321" y="354402"/>
                </a:cubicBezTo>
                <a:close/>
                <a:moveTo>
                  <a:pt x="276011" y="350250"/>
                </a:moveTo>
                <a:cubicBezTo>
                  <a:pt x="280901" y="344561"/>
                  <a:pt x="285545" y="338318"/>
                  <a:pt x="289943" y="331490"/>
                </a:cubicBezTo>
                <a:cubicBezTo>
                  <a:pt x="294556" y="324294"/>
                  <a:pt x="298738" y="316637"/>
                  <a:pt x="302521" y="308610"/>
                </a:cubicBezTo>
                <a:lnTo>
                  <a:pt x="338441" y="308610"/>
                </a:lnTo>
                <a:cubicBezTo>
                  <a:pt x="327554" y="324633"/>
                  <a:pt x="314453" y="338687"/>
                  <a:pt x="299599" y="350250"/>
                </a:cubicBezTo>
                <a:lnTo>
                  <a:pt x="276011" y="350250"/>
                </a:lnTo>
                <a:close/>
                <a:moveTo>
                  <a:pt x="304366" y="304489"/>
                </a:moveTo>
                <a:cubicBezTo>
                  <a:pt x="313469" y="284007"/>
                  <a:pt x="319897" y="261158"/>
                  <a:pt x="323341" y="236924"/>
                </a:cubicBezTo>
                <a:lnTo>
                  <a:pt x="368487" y="236924"/>
                </a:lnTo>
                <a:cubicBezTo>
                  <a:pt x="363412" y="261619"/>
                  <a:pt x="353971" y="284469"/>
                  <a:pt x="341116" y="304489"/>
                </a:cubicBezTo>
                <a:lnTo>
                  <a:pt x="304366" y="304489"/>
                </a:lnTo>
                <a:close/>
                <a:moveTo>
                  <a:pt x="372854" y="236924"/>
                </a:moveTo>
                <a:lnTo>
                  <a:pt x="390752" y="236924"/>
                </a:lnTo>
                <a:cubicBezTo>
                  <a:pt x="385001" y="261619"/>
                  <a:pt x="374330" y="284469"/>
                  <a:pt x="359784" y="304489"/>
                </a:cubicBezTo>
                <a:lnTo>
                  <a:pt x="346160" y="304489"/>
                </a:lnTo>
                <a:cubicBezTo>
                  <a:pt x="358984" y="284007"/>
                  <a:pt x="367995" y="261127"/>
                  <a:pt x="372854" y="236924"/>
                </a:cubicBezTo>
                <a:close/>
                <a:moveTo>
                  <a:pt x="391675" y="232803"/>
                </a:moveTo>
                <a:lnTo>
                  <a:pt x="373653" y="232803"/>
                </a:lnTo>
                <a:cubicBezTo>
                  <a:pt x="375898" y="220348"/>
                  <a:pt x="377036" y="207585"/>
                  <a:pt x="377036" y="194638"/>
                </a:cubicBezTo>
                <a:cubicBezTo>
                  <a:pt x="377036" y="181137"/>
                  <a:pt x="375775" y="167852"/>
                  <a:pt x="373346" y="154935"/>
                </a:cubicBezTo>
                <a:lnTo>
                  <a:pt x="390844" y="154935"/>
                </a:lnTo>
                <a:lnTo>
                  <a:pt x="390844" y="152690"/>
                </a:lnTo>
                <a:cubicBezTo>
                  <a:pt x="393951" y="166191"/>
                  <a:pt x="395611" y="180215"/>
                  <a:pt x="395611" y="194638"/>
                </a:cubicBezTo>
                <a:cubicBezTo>
                  <a:pt x="395611" y="207677"/>
                  <a:pt x="394258" y="220471"/>
                  <a:pt x="391675" y="232803"/>
                </a:cubicBezTo>
                <a:close/>
                <a:moveTo>
                  <a:pt x="355693" y="79313"/>
                </a:moveTo>
                <a:lnTo>
                  <a:pt x="342654" y="79313"/>
                </a:lnTo>
                <a:cubicBezTo>
                  <a:pt x="337426" y="71532"/>
                  <a:pt x="331644" y="64152"/>
                  <a:pt x="325340" y="57201"/>
                </a:cubicBezTo>
                <a:cubicBezTo>
                  <a:pt x="319343" y="50589"/>
                  <a:pt x="312977" y="44500"/>
                  <a:pt x="306304" y="38995"/>
                </a:cubicBezTo>
                <a:lnTo>
                  <a:pt x="312239" y="38995"/>
                </a:lnTo>
                <a:lnTo>
                  <a:pt x="312239" y="38657"/>
                </a:lnTo>
                <a:cubicBezTo>
                  <a:pt x="328784" y="49913"/>
                  <a:pt x="343454" y="63659"/>
                  <a:pt x="355693" y="79313"/>
                </a:cubicBezTo>
                <a:close/>
                <a:moveTo>
                  <a:pt x="306488" y="34844"/>
                </a:moveTo>
                <a:lnTo>
                  <a:pt x="301137" y="34844"/>
                </a:lnTo>
                <a:cubicBezTo>
                  <a:pt x="294002" y="29369"/>
                  <a:pt x="286529" y="24480"/>
                  <a:pt x="278779" y="20236"/>
                </a:cubicBezTo>
                <a:cubicBezTo>
                  <a:pt x="288436" y="24387"/>
                  <a:pt x="297723" y="29277"/>
                  <a:pt x="306488" y="34844"/>
                </a:cubicBezTo>
                <a:close/>
                <a:moveTo>
                  <a:pt x="98749" y="34844"/>
                </a:moveTo>
                <a:lnTo>
                  <a:pt x="93398" y="34844"/>
                </a:lnTo>
                <a:cubicBezTo>
                  <a:pt x="102163" y="29277"/>
                  <a:pt x="111450" y="24387"/>
                  <a:pt x="121107" y="20236"/>
                </a:cubicBezTo>
                <a:cubicBezTo>
                  <a:pt x="113357" y="24480"/>
                  <a:pt x="105884" y="29339"/>
                  <a:pt x="98749" y="34844"/>
                </a:cubicBezTo>
                <a:close/>
                <a:moveTo>
                  <a:pt x="87616" y="38626"/>
                </a:moveTo>
                <a:lnTo>
                  <a:pt x="87616" y="38965"/>
                </a:lnTo>
                <a:lnTo>
                  <a:pt x="93552" y="38965"/>
                </a:lnTo>
                <a:cubicBezTo>
                  <a:pt x="86878" y="44500"/>
                  <a:pt x="80512" y="50559"/>
                  <a:pt x="74515" y="57170"/>
                </a:cubicBezTo>
                <a:cubicBezTo>
                  <a:pt x="68211" y="64121"/>
                  <a:pt x="62429" y="71532"/>
                  <a:pt x="57201" y="79282"/>
                </a:cubicBezTo>
                <a:lnTo>
                  <a:pt x="44162" y="79282"/>
                </a:lnTo>
                <a:cubicBezTo>
                  <a:pt x="56402" y="63659"/>
                  <a:pt x="71071" y="49913"/>
                  <a:pt x="87616" y="38626"/>
                </a:cubicBezTo>
                <a:close/>
                <a:moveTo>
                  <a:pt x="9011" y="152660"/>
                </a:moveTo>
                <a:lnTo>
                  <a:pt x="9011" y="154905"/>
                </a:lnTo>
                <a:lnTo>
                  <a:pt x="26509" y="154905"/>
                </a:lnTo>
                <a:cubicBezTo>
                  <a:pt x="24080" y="167821"/>
                  <a:pt x="22819" y="181107"/>
                  <a:pt x="22819" y="194607"/>
                </a:cubicBezTo>
                <a:cubicBezTo>
                  <a:pt x="22819" y="207585"/>
                  <a:pt x="23957" y="220348"/>
                  <a:pt x="26202" y="232772"/>
                </a:cubicBezTo>
                <a:lnTo>
                  <a:pt x="8180" y="232772"/>
                </a:lnTo>
                <a:cubicBezTo>
                  <a:pt x="5597" y="220440"/>
                  <a:pt x="4244" y="207677"/>
                  <a:pt x="4244" y="194607"/>
                </a:cubicBezTo>
                <a:cubicBezTo>
                  <a:pt x="4244" y="180215"/>
                  <a:pt x="5905" y="166160"/>
                  <a:pt x="9011" y="152660"/>
                </a:cubicBezTo>
                <a:close/>
                <a:moveTo>
                  <a:pt x="43147" y="308610"/>
                </a:moveTo>
                <a:lnTo>
                  <a:pt x="56340" y="308610"/>
                </a:lnTo>
                <a:cubicBezTo>
                  <a:pt x="61784" y="316852"/>
                  <a:pt x="67842" y="324694"/>
                  <a:pt x="74515" y="332044"/>
                </a:cubicBezTo>
                <a:cubicBezTo>
                  <a:pt x="80512" y="338656"/>
                  <a:pt x="86878" y="344745"/>
                  <a:pt x="93552" y="350250"/>
                </a:cubicBezTo>
                <a:lnTo>
                  <a:pt x="87094" y="350250"/>
                </a:lnTo>
                <a:cubicBezTo>
                  <a:pt x="70302" y="338687"/>
                  <a:pt x="55448" y="324633"/>
                  <a:pt x="43147" y="308610"/>
                </a:cubicBezTo>
                <a:close/>
                <a:moveTo>
                  <a:pt x="93367" y="354402"/>
                </a:moveTo>
                <a:lnTo>
                  <a:pt x="98718" y="354402"/>
                </a:lnTo>
                <a:cubicBezTo>
                  <a:pt x="105853" y="359876"/>
                  <a:pt x="113326" y="364766"/>
                  <a:pt x="121076" y="369010"/>
                </a:cubicBezTo>
                <a:cubicBezTo>
                  <a:pt x="111419" y="364827"/>
                  <a:pt x="102163" y="359937"/>
                  <a:pt x="93367" y="354402"/>
                </a:cubicBezTo>
                <a:close/>
                <a:moveTo>
                  <a:pt x="278779" y="368979"/>
                </a:moveTo>
                <a:cubicBezTo>
                  <a:pt x="286529" y="364735"/>
                  <a:pt x="294002" y="359876"/>
                  <a:pt x="301137" y="354371"/>
                </a:cubicBezTo>
                <a:lnTo>
                  <a:pt x="306488" y="354371"/>
                </a:lnTo>
                <a:cubicBezTo>
                  <a:pt x="297723" y="359937"/>
                  <a:pt x="288436" y="364827"/>
                  <a:pt x="278779" y="368979"/>
                </a:cubicBezTo>
                <a:close/>
                <a:moveTo>
                  <a:pt x="312762" y="350250"/>
                </a:moveTo>
                <a:lnTo>
                  <a:pt x="306304" y="350250"/>
                </a:lnTo>
                <a:cubicBezTo>
                  <a:pt x="312977" y="344714"/>
                  <a:pt x="319343" y="338656"/>
                  <a:pt x="325340" y="332044"/>
                </a:cubicBezTo>
                <a:cubicBezTo>
                  <a:pt x="332013" y="324694"/>
                  <a:pt x="338072" y="316852"/>
                  <a:pt x="343515" y="308610"/>
                </a:cubicBezTo>
                <a:lnTo>
                  <a:pt x="356708" y="308610"/>
                </a:lnTo>
                <a:cubicBezTo>
                  <a:pt x="344407" y="324633"/>
                  <a:pt x="329553" y="338687"/>
                  <a:pt x="312762" y="350250"/>
                </a:cubicBezTo>
                <a:close/>
              </a:path>
            </a:pathLst>
          </a:custGeom>
          <a:solidFill>
            <a:schemeClr val="lt1"/>
          </a:solidFill>
          <a:ln w="3073" cap="flat">
            <a:solidFill>
              <a:schemeClr val="lt1"/>
            </a:solid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1" name="文本框 20">
            <a:extLst>
              <a:ext uri="{FF2B5EF4-FFF2-40B4-BE49-F238E27FC236}">
                <a16:creationId xmlns:a16="http://schemas.microsoft.com/office/drawing/2014/main" id="{5EE3C588-B3FD-AAB1-772A-2E617D41943B}"/>
              </a:ext>
            </a:extLst>
          </p:cNvPr>
          <p:cNvSpPr txBox="1">
            <a:spLocks/>
          </p:cNvSpPr>
          <p:nvPr/>
        </p:nvSpPr>
        <p:spPr>
          <a:xfrm>
            <a:off x="2504048" y="5325098"/>
            <a:ext cx="2701381" cy="369332"/>
          </a:xfrm>
          <a:prstGeom prst="rect">
            <a:avLst/>
          </a:prstGeom>
          <a:noFill/>
        </p:spPr>
        <p:txBody>
          <a:bodyPr wrap="none" rtlCol="0">
            <a:noAutofit/>
          </a:bodyPr>
          <a:lstStyle/>
          <a:p>
            <a:r>
              <a:rPr lang="en-US" altLang="zh-CN" dirty="0">
                <a:solidFill>
                  <a:schemeClr val="lt1"/>
                </a:solidFill>
                <a:latin typeface="字制区喜脉体" panose="02000603000000000000" pitchFamily="2" charset="-122"/>
                <a:ea typeface="字制区喜脉体" panose="02000603000000000000" pitchFamily="2" charset="-122"/>
              </a:rPr>
              <a:t>REPORTER</a:t>
            </a:r>
            <a:r>
              <a:rPr lang="zh-CN" altLang="en-US" dirty="0">
                <a:solidFill>
                  <a:schemeClr val="lt1"/>
                </a:solidFill>
                <a:latin typeface="字制区喜脉体" panose="02000603000000000000" pitchFamily="2" charset="-122"/>
                <a:ea typeface="字制区喜脉体" panose="02000603000000000000" pitchFamily="2" charset="-122"/>
              </a:rPr>
              <a:t>：</a:t>
            </a:r>
            <a:r>
              <a:rPr lang="en-US" altLang="zh-CN" dirty="0" err="1">
                <a:solidFill>
                  <a:schemeClr val="lt1"/>
                </a:solidFill>
                <a:latin typeface="字制区喜脉体" panose="02000603000000000000" pitchFamily="2" charset="-122"/>
                <a:ea typeface="字制区喜脉体" panose="02000603000000000000" pitchFamily="2" charset="-122"/>
              </a:rPr>
              <a:t>OfficePLUS</a:t>
            </a:r>
            <a:endParaRPr lang="zh-CN" altLang="en-US" dirty="0">
              <a:solidFill>
                <a:schemeClr val="lt1"/>
              </a:solidFill>
              <a:latin typeface="字制区喜脉体" panose="02000603000000000000" pitchFamily="2" charset="-122"/>
              <a:ea typeface="字制区喜脉体" panose="02000603000000000000" pitchFamily="2" charset="-122"/>
            </a:endParaRPr>
          </a:p>
        </p:txBody>
      </p:sp>
      <p:sp>
        <p:nvSpPr>
          <p:cNvPr id="172" name="任意多边形: 形状 171">
            <a:extLst>
              <a:ext uri="{FF2B5EF4-FFF2-40B4-BE49-F238E27FC236}">
                <a16:creationId xmlns:a16="http://schemas.microsoft.com/office/drawing/2014/main" id="{EBC1E624-50D6-FEA9-A258-2A8151AAAD4A}"/>
              </a:ext>
            </a:extLst>
          </p:cNvPr>
          <p:cNvSpPr>
            <a:spLocks/>
          </p:cNvSpPr>
          <p:nvPr/>
        </p:nvSpPr>
        <p:spPr>
          <a:xfrm>
            <a:off x="2198184" y="5843091"/>
            <a:ext cx="232784" cy="226607"/>
          </a:xfrm>
          <a:custGeom>
            <a:avLst/>
            <a:gdLst>
              <a:gd name="connsiteX0" fmla="*/ 399855 w 399855"/>
              <a:gd name="connsiteY0" fmla="*/ 194607 h 389245"/>
              <a:gd name="connsiteX1" fmla="*/ 341301 w 399855"/>
              <a:gd name="connsiteY1" fmla="*/ 56986 h 389245"/>
              <a:gd name="connsiteX2" fmla="*/ 199928 w 399855"/>
              <a:gd name="connsiteY2" fmla="*/ 0 h 389245"/>
              <a:gd name="connsiteX3" fmla="*/ 58554 w 399855"/>
              <a:gd name="connsiteY3" fmla="*/ 56986 h 389245"/>
              <a:gd name="connsiteX4" fmla="*/ 0 w 399855"/>
              <a:gd name="connsiteY4" fmla="*/ 194607 h 389245"/>
              <a:gd name="connsiteX5" fmla="*/ 58554 w 399855"/>
              <a:gd name="connsiteY5" fmla="*/ 332229 h 389245"/>
              <a:gd name="connsiteX6" fmla="*/ 84910 w 399855"/>
              <a:gd name="connsiteY6" fmla="*/ 353879 h 389245"/>
              <a:gd name="connsiteX7" fmla="*/ 84910 w 399855"/>
              <a:gd name="connsiteY7" fmla="*/ 354402 h 389245"/>
              <a:gd name="connsiteX8" fmla="*/ 85679 w 399855"/>
              <a:gd name="connsiteY8" fmla="*/ 354402 h 389245"/>
              <a:gd name="connsiteX9" fmla="*/ 199897 w 399855"/>
              <a:gd name="connsiteY9" fmla="*/ 389245 h 389245"/>
              <a:gd name="connsiteX10" fmla="*/ 314115 w 399855"/>
              <a:gd name="connsiteY10" fmla="*/ 354402 h 389245"/>
              <a:gd name="connsiteX11" fmla="*/ 314884 w 399855"/>
              <a:gd name="connsiteY11" fmla="*/ 354402 h 389245"/>
              <a:gd name="connsiteX12" fmla="*/ 314884 w 399855"/>
              <a:gd name="connsiteY12" fmla="*/ 353879 h 389245"/>
              <a:gd name="connsiteX13" fmla="*/ 341270 w 399855"/>
              <a:gd name="connsiteY13" fmla="*/ 332229 h 389245"/>
              <a:gd name="connsiteX14" fmla="*/ 399855 w 399855"/>
              <a:gd name="connsiteY14" fmla="*/ 194607 h 389245"/>
              <a:gd name="connsiteX15" fmla="*/ 9103 w 399855"/>
              <a:gd name="connsiteY15" fmla="*/ 236924 h 389245"/>
              <a:gd name="connsiteX16" fmla="*/ 27001 w 399855"/>
              <a:gd name="connsiteY16" fmla="*/ 236924 h 389245"/>
              <a:gd name="connsiteX17" fmla="*/ 53695 w 399855"/>
              <a:gd name="connsiteY17" fmla="*/ 304489 h 389245"/>
              <a:gd name="connsiteX18" fmla="*/ 40072 w 399855"/>
              <a:gd name="connsiteY18" fmla="*/ 304489 h 389245"/>
              <a:gd name="connsiteX19" fmla="*/ 9103 w 399855"/>
              <a:gd name="connsiteY19" fmla="*/ 236924 h 389245"/>
              <a:gd name="connsiteX20" fmla="*/ 31368 w 399855"/>
              <a:gd name="connsiteY20" fmla="*/ 236924 h 389245"/>
              <a:gd name="connsiteX21" fmla="*/ 76514 w 399855"/>
              <a:gd name="connsiteY21" fmla="*/ 236924 h 389245"/>
              <a:gd name="connsiteX22" fmla="*/ 95489 w 399855"/>
              <a:gd name="connsiteY22" fmla="*/ 304489 h 389245"/>
              <a:gd name="connsiteX23" fmla="*/ 58708 w 399855"/>
              <a:gd name="connsiteY23" fmla="*/ 304489 h 389245"/>
              <a:gd name="connsiteX24" fmla="*/ 31368 w 399855"/>
              <a:gd name="connsiteY24" fmla="*/ 236924 h 389245"/>
              <a:gd name="connsiteX25" fmla="*/ 27063 w 399855"/>
              <a:gd name="connsiteY25" fmla="*/ 194607 h 389245"/>
              <a:gd name="connsiteX26" fmla="*/ 30846 w 399855"/>
              <a:gd name="connsiteY26" fmla="*/ 154905 h 389245"/>
              <a:gd name="connsiteX27" fmla="*/ 76145 w 399855"/>
              <a:gd name="connsiteY27" fmla="*/ 154905 h 389245"/>
              <a:gd name="connsiteX28" fmla="*/ 73501 w 399855"/>
              <a:gd name="connsiteY28" fmla="*/ 194607 h 389245"/>
              <a:gd name="connsiteX29" fmla="*/ 75899 w 399855"/>
              <a:gd name="connsiteY29" fmla="*/ 232772 h 389245"/>
              <a:gd name="connsiteX30" fmla="*/ 30538 w 399855"/>
              <a:gd name="connsiteY30" fmla="*/ 232772 h 389245"/>
              <a:gd name="connsiteX31" fmla="*/ 27063 w 399855"/>
              <a:gd name="connsiteY31" fmla="*/ 194607 h 389245"/>
              <a:gd name="connsiteX32" fmla="*/ 59569 w 399855"/>
              <a:gd name="connsiteY32" fmla="*/ 83434 h 389245"/>
              <a:gd name="connsiteX33" fmla="*/ 96104 w 399855"/>
              <a:gd name="connsiteY33" fmla="*/ 83434 h 389245"/>
              <a:gd name="connsiteX34" fmla="*/ 76760 w 399855"/>
              <a:gd name="connsiteY34" fmla="*/ 150784 h 389245"/>
              <a:gd name="connsiteX35" fmla="*/ 31676 w 399855"/>
              <a:gd name="connsiteY35" fmla="*/ 150784 h 389245"/>
              <a:gd name="connsiteX36" fmla="*/ 59569 w 399855"/>
              <a:gd name="connsiteY36" fmla="*/ 83434 h 389245"/>
              <a:gd name="connsiteX37" fmla="*/ 27309 w 399855"/>
              <a:gd name="connsiteY37" fmla="*/ 150784 h 389245"/>
              <a:gd name="connsiteX38" fmla="*/ 9472 w 399855"/>
              <a:gd name="connsiteY38" fmla="*/ 150784 h 389245"/>
              <a:gd name="connsiteX39" fmla="*/ 41025 w 399855"/>
              <a:gd name="connsiteY39" fmla="*/ 83434 h 389245"/>
              <a:gd name="connsiteX40" fmla="*/ 54495 w 399855"/>
              <a:gd name="connsiteY40" fmla="*/ 83434 h 389245"/>
              <a:gd name="connsiteX41" fmla="*/ 27309 w 399855"/>
              <a:gd name="connsiteY41" fmla="*/ 150784 h 389245"/>
              <a:gd name="connsiteX42" fmla="*/ 390414 w 399855"/>
              <a:gd name="connsiteY42" fmla="*/ 150784 h 389245"/>
              <a:gd name="connsiteX43" fmla="*/ 372546 w 399855"/>
              <a:gd name="connsiteY43" fmla="*/ 150784 h 389245"/>
              <a:gd name="connsiteX44" fmla="*/ 345360 w 399855"/>
              <a:gd name="connsiteY44" fmla="*/ 83434 h 389245"/>
              <a:gd name="connsiteX45" fmla="*/ 358830 w 399855"/>
              <a:gd name="connsiteY45" fmla="*/ 83434 h 389245"/>
              <a:gd name="connsiteX46" fmla="*/ 390414 w 399855"/>
              <a:gd name="connsiteY46" fmla="*/ 150784 h 389245"/>
              <a:gd name="connsiteX47" fmla="*/ 368179 w 399855"/>
              <a:gd name="connsiteY47" fmla="*/ 150784 h 389245"/>
              <a:gd name="connsiteX48" fmla="*/ 323126 w 399855"/>
              <a:gd name="connsiteY48" fmla="*/ 150784 h 389245"/>
              <a:gd name="connsiteX49" fmla="*/ 303782 w 399855"/>
              <a:gd name="connsiteY49" fmla="*/ 83434 h 389245"/>
              <a:gd name="connsiteX50" fmla="*/ 340317 w 399855"/>
              <a:gd name="connsiteY50" fmla="*/ 83434 h 389245"/>
              <a:gd name="connsiteX51" fmla="*/ 368179 w 399855"/>
              <a:gd name="connsiteY51" fmla="*/ 150784 h 389245"/>
              <a:gd name="connsiteX52" fmla="*/ 372792 w 399855"/>
              <a:gd name="connsiteY52" fmla="*/ 194607 h 389245"/>
              <a:gd name="connsiteX53" fmla="*/ 369317 w 399855"/>
              <a:gd name="connsiteY53" fmla="*/ 232772 h 389245"/>
              <a:gd name="connsiteX54" fmla="*/ 323956 w 399855"/>
              <a:gd name="connsiteY54" fmla="*/ 232772 h 389245"/>
              <a:gd name="connsiteX55" fmla="*/ 326355 w 399855"/>
              <a:gd name="connsiteY55" fmla="*/ 194607 h 389245"/>
              <a:gd name="connsiteX56" fmla="*/ 323710 w 399855"/>
              <a:gd name="connsiteY56" fmla="*/ 154905 h 389245"/>
              <a:gd name="connsiteX57" fmla="*/ 369010 w 399855"/>
              <a:gd name="connsiteY57" fmla="*/ 154905 h 389245"/>
              <a:gd name="connsiteX58" fmla="*/ 372792 w 399855"/>
              <a:gd name="connsiteY58" fmla="*/ 194607 h 389245"/>
              <a:gd name="connsiteX59" fmla="*/ 232864 w 399855"/>
              <a:gd name="connsiteY59" fmla="*/ 350250 h 389245"/>
              <a:gd name="connsiteX60" fmla="*/ 238923 w 399855"/>
              <a:gd name="connsiteY60" fmla="*/ 330291 h 389245"/>
              <a:gd name="connsiteX61" fmla="*/ 243782 w 399855"/>
              <a:gd name="connsiteY61" fmla="*/ 308579 h 389245"/>
              <a:gd name="connsiteX62" fmla="*/ 297846 w 399855"/>
              <a:gd name="connsiteY62" fmla="*/ 308579 h 389245"/>
              <a:gd name="connsiteX63" fmla="*/ 270414 w 399855"/>
              <a:gd name="connsiteY63" fmla="*/ 350219 h 389245"/>
              <a:gd name="connsiteX64" fmla="*/ 232864 w 399855"/>
              <a:gd name="connsiteY64" fmla="*/ 350219 h 389245"/>
              <a:gd name="connsiteX65" fmla="*/ 266478 w 399855"/>
              <a:gd name="connsiteY65" fmla="*/ 354402 h 389245"/>
              <a:gd name="connsiteX66" fmla="*/ 213090 w 399855"/>
              <a:gd name="connsiteY66" fmla="*/ 384017 h 389245"/>
              <a:gd name="connsiteX67" fmla="*/ 231327 w 399855"/>
              <a:gd name="connsiteY67" fmla="*/ 354402 h 389245"/>
              <a:gd name="connsiteX68" fmla="*/ 266478 w 399855"/>
              <a:gd name="connsiteY68" fmla="*/ 354402 h 389245"/>
              <a:gd name="connsiteX69" fmla="*/ 129502 w 399855"/>
              <a:gd name="connsiteY69" fmla="*/ 350250 h 389245"/>
              <a:gd name="connsiteX70" fmla="*/ 102070 w 399855"/>
              <a:gd name="connsiteY70" fmla="*/ 308610 h 389245"/>
              <a:gd name="connsiteX71" fmla="*/ 156135 w 399855"/>
              <a:gd name="connsiteY71" fmla="*/ 308610 h 389245"/>
              <a:gd name="connsiteX72" fmla="*/ 160994 w 399855"/>
              <a:gd name="connsiteY72" fmla="*/ 330322 h 389245"/>
              <a:gd name="connsiteX73" fmla="*/ 167052 w 399855"/>
              <a:gd name="connsiteY73" fmla="*/ 350281 h 389245"/>
              <a:gd name="connsiteX74" fmla="*/ 129502 w 399855"/>
              <a:gd name="connsiteY74" fmla="*/ 350281 h 389245"/>
              <a:gd name="connsiteX75" fmla="*/ 168528 w 399855"/>
              <a:gd name="connsiteY75" fmla="*/ 354402 h 389245"/>
              <a:gd name="connsiteX76" fmla="*/ 186765 w 399855"/>
              <a:gd name="connsiteY76" fmla="*/ 384017 h 389245"/>
              <a:gd name="connsiteX77" fmla="*/ 133377 w 399855"/>
              <a:gd name="connsiteY77" fmla="*/ 354402 h 389245"/>
              <a:gd name="connsiteX78" fmla="*/ 168528 w 399855"/>
              <a:gd name="connsiteY78" fmla="*/ 354402 h 389245"/>
              <a:gd name="connsiteX79" fmla="*/ 77745 w 399855"/>
              <a:gd name="connsiteY79" fmla="*/ 194607 h 389245"/>
              <a:gd name="connsiteX80" fmla="*/ 80420 w 399855"/>
              <a:gd name="connsiteY80" fmla="*/ 154905 h 389245"/>
              <a:gd name="connsiteX81" fmla="*/ 147462 w 399855"/>
              <a:gd name="connsiteY81" fmla="*/ 154905 h 389245"/>
              <a:gd name="connsiteX82" fmla="*/ 146386 w 399855"/>
              <a:gd name="connsiteY82" fmla="*/ 194607 h 389245"/>
              <a:gd name="connsiteX83" fmla="*/ 147370 w 399855"/>
              <a:gd name="connsiteY83" fmla="*/ 232772 h 389245"/>
              <a:gd name="connsiteX84" fmla="*/ 80205 w 399855"/>
              <a:gd name="connsiteY84" fmla="*/ 232772 h 389245"/>
              <a:gd name="connsiteX85" fmla="*/ 77745 w 399855"/>
              <a:gd name="connsiteY85" fmla="*/ 194607 h 389245"/>
              <a:gd name="connsiteX86" fmla="*/ 166991 w 399855"/>
              <a:gd name="connsiteY86" fmla="*/ 38965 h 389245"/>
              <a:gd name="connsiteX87" fmla="*/ 160932 w 399855"/>
              <a:gd name="connsiteY87" fmla="*/ 58923 h 389245"/>
              <a:gd name="connsiteX88" fmla="*/ 156350 w 399855"/>
              <a:gd name="connsiteY88" fmla="*/ 79313 h 389245"/>
              <a:gd name="connsiteX89" fmla="*/ 102685 w 399855"/>
              <a:gd name="connsiteY89" fmla="*/ 79313 h 389245"/>
              <a:gd name="connsiteX90" fmla="*/ 129502 w 399855"/>
              <a:gd name="connsiteY90" fmla="*/ 38965 h 389245"/>
              <a:gd name="connsiteX91" fmla="*/ 166991 w 399855"/>
              <a:gd name="connsiteY91" fmla="*/ 38965 h 389245"/>
              <a:gd name="connsiteX92" fmla="*/ 133408 w 399855"/>
              <a:gd name="connsiteY92" fmla="*/ 34844 h 389245"/>
              <a:gd name="connsiteX93" fmla="*/ 186796 w 399855"/>
              <a:gd name="connsiteY93" fmla="*/ 5228 h 389245"/>
              <a:gd name="connsiteX94" fmla="*/ 168559 w 399855"/>
              <a:gd name="connsiteY94" fmla="*/ 34844 h 389245"/>
              <a:gd name="connsiteX95" fmla="*/ 133408 w 399855"/>
              <a:gd name="connsiteY95" fmla="*/ 34844 h 389245"/>
              <a:gd name="connsiteX96" fmla="*/ 270384 w 399855"/>
              <a:gd name="connsiteY96" fmla="*/ 38965 h 389245"/>
              <a:gd name="connsiteX97" fmla="*/ 297201 w 399855"/>
              <a:gd name="connsiteY97" fmla="*/ 79313 h 389245"/>
              <a:gd name="connsiteX98" fmla="*/ 243505 w 399855"/>
              <a:gd name="connsiteY98" fmla="*/ 79313 h 389245"/>
              <a:gd name="connsiteX99" fmla="*/ 238923 w 399855"/>
              <a:gd name="connsiteY99" fmla="*/ 58923 h 389245"/>
              <a:gd name="connsiteX100" fmla="*/ 232864 w 399855"/>
              <a:gd name="connsiteY100" fmla="*/ 38965 h 389245"/>
              <a:gd name="connsiteX101" fmla="*/ 270384 w 399855"/>
              <a:gd name="connsiteY101" fmla="*/ 38965 h 389245"/>
              <a:gd name="connsiteX102" fmla="*/ 231327 w 399855"/>
              <a:gd name="connsiteY102" fmla="*/ 34844 h 389245"/>
              <a:gd name="connsiteX103" fmla="*/ 213090 w 399855"/>
              <a:gd name="connsiteY103" fmla="*/ 5228 h 389245"/>
              <a:gd name="connsiteX104" fmla="*/ 266478 w 399855"/>
              <a:gd name="connsiteY104" fmla="*/ 34844 h 389245"/>
              <a:gd name="connsiteX105" fmla="*/ 231327 w 399855"/>
              <a:gd name="connsiteY105" fmla="*/ 34844 h 389245"/>
              <a:gd name="connsiteX106" fmla="*/ 249256 w 399855"/>
              <a:gd name="connsiteY106" fmla="*/ 194607 h 389245"/>
              <a:gd name="connsiteX107" fmla="*/ 248272 w 399855"/>
              <a:gd name="connsiteY107" fmla="*/ 232772 h 389245"/>
              <a:gd name="connsiteX108" fmla="*/ 151614 w 399855"/>
              <a:gd name="connsiteY108" fmla="*/ 232772 h 389245"/>
              <a:gd name="connsiteX109" fmla="*/ 150630 w 399855"/>
              <a:gd name="connsiteY109" fmla="*/ 194607 h 389245"/>
              <a:gd name="connsiteX110" fmla="*/ 151706 w 399855"/>
              <a:gd name="connsiteY110" fmla="*/ 154905 h 389245"/>
              <a:gd name="connsiteX111" fmla="*/ 248180 w 399855"/>
              <a:gd name="connsiteY111" fmla="*/ 154905 h 389245"/>
              <a:gd name="connsiteX112" fmla="*/ 249256 w 399855"/>
              <a:gd name="connsiteY112" fmla="*/ 194607 h 389245"/>
              <a:gd name="connsiteX113" fmla="*/ 248026 w 399855"/>
              <a:gd name="connsiteY113" fmla="*/ 236924 h 389245"/>
              <a:gd name="connsiteX114" fmla="*/ 240215 w 399855"/>
              <a:gd name="connsiteY114" fmla="*/ 304489 h 389245"/>
              <a:gd name="connsiteX115" fmla="*/ 159641 w 399855"/>
              <a:gd name="connsiteY115" fmla="*/ 304489 h 389245"/>
              <a:gd name="connsiteX116" fmla="*/ 151829 w 399855"/>
              <a:gd name="connsiteY116" fmla="*/ 236924 h 389245"/>
              <a:gd name="connsiteX117" fmla="*/ 248026 w 399855"/>
              <a:gd name="connsiteY117" fmla="*/ 236924 h 389245"/>
              <a:gd name="connsiteX118" fmla="*/ 151922 w 399855"/>
              <a:gd name="connsiteY118" fmla="*/ 150784 h 389245"/>
              <a:gd name="connsiteX119" fmla="*/ 159887 w 399855"/>
              <a:gd name="connsiteY119" fmla="*/ 83434 h 389245"/>
              <a:gd name="connsiteX120" fmla="*/ 239968 w 399855"/>
              <a:gd name="connsiteY120" fmla="*/ 83434 h 389245"/>
              <a:gd name="connsiteX121" fmla="*/ 247934 w 399855"/>
              <a:gd name="connsiteY121" fmla="*/ 150784 h 389245"/>
              <a:gd name="connsiteX122" fmla="*/ 151922 w 399855"/>
              <a:gd name="connsiteY122" fmla="*/ 150784 h 389245"/>
              <a:gd name="connsiteX123" fmla="*/ 244274 w 399855"/>
              <a:gd name="connsiteY123" fmla="*/ 83434 h 389245"/>
              <a:gd name="connsiteX124" fmla="*/ 299138 w 399855"/>
              <a:gd name="connsiteY124" fmla="*/ 83434 h 389245"/>
              <a:gd name="connsiteX125" fmla="*/ 318851 w 399855"/>
              <a:gd name="connsiteY125" fmla="*/ 150784 h 389245"/>
              <a:gd name="connsiteX126" fmla="*/ 252178 w 399855"/>
              <a:gd name="connsiteY126" fmla="*/ 150784 h 389245"/>
              <a:gd name="connsiteX127" fmla="*/ 244274 w 399855"/>
              <a:gd name="connsiteY127" fmla="*/ 83434 h 389245"/>
              <a:gd name="connsiteX128" fmla="*/ 239200 w 399855"/>
              <a:gd name="connsiteY128" fmla="*/ 79313 h 389245"/>
              <a:gd name="connsiteX129" fmla="*/ 160686 w 399855"/>
              <a:gd name="connsiteY129" fmla="*/ 79313 h 389245"/>
              <a:gd name="connsiteX130" fmla="*/ 171512 w 399855"/>
              <a:gd name="connsiteY130" fmla="*/ 38965 h 389245"/>
              <a:gd name="connsiteX131" fmla="*/ 228374 w 399855"/>
              <a:gd name="connsiteY131" fmla="*/ 38965 h 389245"/>
              <a:gd name="connsiteX132" fmla="*/ 239200 w 399855"/>
              <a:gd name="connsiteY132" fmla="*/ 79313 h 389245"/>
              <a:gd name="connsiteX133" fmla="*/ 155581 w 399855"/>
              <a:gd name="connsiteY133" fmla="*/ 83434 h 389245"/>
              <a:gd name="connsiteX134" fmla="*/ 147678 w 399855"/>
              <a:gd name="connsiteY134" fmla="*/ 150784 h 389245"/>
              <a:gd name="connsiteX135" fmla="*/ 81004 w 399855"/>
              <a:gd name="connsiteY135" fmla="*/ 150784 h 389245"/>
              <a:gd name="connsiteX136" fmla="*/ 100717 w 399855"/>
              <a:gd name="connsiteY136" fmla="*/ 83434 h 389245"/>
              <a:gd name="connsiteX137" fmla="*/ 155581 w 399855"/>
              <a:gd name="connsiteY137" fmla="*/ 83434 h 389245"/>
              <a:gd name="connsiteX138" fmla="*/ 147585 w 399855"/>
              <a:gd name="connsiteY138" fmla="*/ 236924 h 389245"/>
              <a:gd name="connsiteX139" fmla="*/ 155335 w 399855"/>
              <a:gd name="connsiteY139" fmla="*/ 304489 h 389245"/>
              <a:gd name="connsiteX140" fmla="*/ 100102 w 399855"/>
              <a:gd name="connsiteY140" fmla="*/ 304489 h 389245"/>
              <a:gd name="connsiteX141" fmla="*/ 80758 w 399855"/>
              <a:gd name="connsiteY141" fmla="*/ 236924 h 389245"/>
              <a:gd name="connsiteX142" fmla="*/ 147585 w 399855"/>
              <a:gd name="connsiteY142" fmla="*/ 236924 h 389245"/>
              <a:gd name="connsiteX143" fmla="*/ 160410 w 399855"/>
              <a:gd name="connsiteY143" fmla="*/ 308610 h 389245"/>
              <a:gd name="connsiteX144" fmla="*/ 239415 w 399855"/>
              <a:gd name="connsiteY144" fmla="*/ 308610 h 389245"/>
              <a:gd name="connsiteX145" fmla="*/ 228344 w 399855"/>
              <a:gd name="connsiteY145" fmla="*/ 350250 h 389245"/>
              <a:gd name="connsiteX146" fmla="*/ 171512 w 399855"/>
              <a:gd name="connsiteY146" fmla="*/ 350250 h 389245"/>
              <a:gd name="connsiteX147" fmla="*/ 160410 w 399855"/>
              <a:gd name="connsiteY147" fmla="*/ 308610 h 389245"/>
              <a:gd name="connsiteX148" fmla="*/ 244520 w 399855"/>
              <a:gd name="connsiteY148" fmla="*/ 304489 h 389245"/>
              <a:gd name="connsiteX149" fmla="*/ 252270 w 399855"/>
              <a:gd name="connsiteY149" fmla="*/ 236924 h 389245"/>
              <a:gd name="connsiteX150" fmla="*/ 319097 w 399855"/>
              <a:gd name="connsiteY150" fmla="*/ 236924 h 389245"/>
              <a:gd name="connsiteX151" fmla="*/ 299753 w 399855"/>
              <a:gd name="connsiteY151" fmla="*/ 304489 h 389245"/>
              <a:gd name="connsiteX152" fmla="*/ 244520 w 399855"/>
              <a:gd name="connsiteY152" fmla="*/ 304489 h 389245"/>
              <a:gd name="connsiteX153" fmla="*/ 252516 w 399855"/>
              <a:gd name="connsiteY153" fmla="*/ 232803 h 389245"/>
              <a:gd name="connsiteX154" fmla="*/ 253500 w 399855"/>
              <a:gd name="connsiteY154" fmla="*/ 194638 h 389245"/>
              <a:gd name="connsiteX155" fmla="*/ 252424 w 399855"/>
              <a:gd name="connsiteY155" fmla="*/ 154935 h 389245"/>
              <a:gd name="connsiteX156" fmla="*/ 319466 w 399855"/>
              <a:gd name="connsiteY156" fmla="*/ 154935 h 389245"/>
              <a:gd name="connsiteX157" fmla="*/ 322141 w 399855"/>
              <a:gd name="connsiteY157" fmla="*/ 194638 h 389245"/>
              <a:gd name="connsiteX158" fmla="*/ 319681 w 399855"/>
              <a:gd name="connsiteY158" fmla="*/ 232803 h 389245"/>
              <a:gd name="connsiteX159" fmla="*/ 252516 w 399855"/>
              <a:gd name="connsiteY159" fmla="*/ 232803 h 389245"/>
              <a:gd name="connsiteX160" fmla="*/ 301906 w 399855"/>
              <a:gd name="connsiteY160" fmla="*/ 79313 h 389245"/>
              <a:gd name="connsiteX161" fmla="*/ 289943 w 399855"/>
              <a:gd name="connsiteY161" fmla="*/ 57724 h 389245"/>
              <a:gd name="connsiteX162" fmla="*/ 276011 w 399855"/>
              <a:gd name="connsiteY162" fmla="*/ 38965 h 389245"/>
              <a:gd name="connsiteX163" fmla="*/ 299599 w 399855"/>
              <a:gd name="connsiteY163" fmla="*/ 38965 h 389245"/>
              <a:gd name="connsiteX164" fmla="*/ 337518 w 399855"/>
              <a:gd name="connsiteY164" fmla="*/ 79313 h 389245"/>
              <a:gd name="connsiteX165" fmla="*/ 301906 w 399855"/>
              <a:gd name="connsiteY165" fmla="*/ 79313 h 389245"/>
              <a:gd name="connsiteX166" fmla="*/ 272321 w 399855"/>
              <a:gd name="connsiteY166" fmla="*/ 34844 h 389245"/>
              <a:gd name="connsiteX167" fmla="*/ 237600 w 399855"/>
              <a:gd name="connsiteY167" fmla="*/ 8672 h 389245"/>
              <a:gd name="connsiteX168" fmla="*/ 294094 w 399855"/>
              <a:gd name="connsiteY168" fmla="*/ 34844 h 389245"/>
              <a:gd name="connsiteX169" fmla="*/ 272321 w 399855"/>
              <a:gd name="connsiteY169" fmla="*/ 34844 h 389245"/>
              <a:gd name="connsiteX170" fmla="*/ 226775 w 399855"/>
              <a:gd name="connsiteY170" fmla="*/ 34844 h 389245"/>
              <a:gd name="connsiteX171" fmla="*/ 173080 w 399855"/>
              <a:gd name="connsiteY171" fmla="*/ 34844 h 389245"/>
              <a:gd name="connsiteX172" fmla="*/ 199928 w 399855"/>
              <a:gd name="connsiteY172" fmla="*/ 4152 h 389245"/>
              <a:gd name="connsiteX173" fmla="*/ 226775 w 399855"/>
              <a:gd name="connsiteY173" fmla="*/ 34844 h 389245"/>
              <a:gd name="connsiteX174" fmla="*/ 127565 w 399855"/>
              <a:gd name="connsiteY174" fmla="*/ 34844 h 389245"/>
              <a:gd name="connsiteX175" fmla="*/ 105822 w 399855"/>
              <a:gd name="connsiteY175" fmla="*/ 34844 h 389245"/>
              <a:gd name="connsiteX176" fmla="*/ 162316 w 399855"/>
              <a:gd name="connsiteY176" fmla="*/ 8672 h 389245"/>
              <a:gd name="connsiteX177" fmla="*/ 127565 w 399855"/>
              <a:gd name="connsiteY177" fmla="*/ 34844 h 389245"/>
              <a:gd name="connsiteX178" fmla="*/ 123844 w 399855"/>
              <a:gd name="connsiteY178" fmla="*/ 38965 h 389245"/>
              <a:gd name="connsiteX179" fmla="*/ 109913 w 399855"/>
              <a:gd name="connsiteY179" fmla="*/ 57724 h 389245"/>
              <a:gd name="connsiteX180" fmla="*/ 97949 w 399855"/>
              <a:gd name="connsiteY180" fmla="*/ 79313 h 389245"/>
              <a:gd name="connsiteX181" fmla="*/ 62337 w 399855"/>
              <a:gd name="connsiteY181" fmla="*/ 79313 h 389245"/>
              <a:gd name="connsiteX182" fmla="*/ 100256 w 399855"/>
              <a:gd name="connsiteY182" fmla="*/ 38965 h 389245"/>
              <a:gd name="connsiteX183" fmla="*/ 123844 w 399855"/>
              <a:gd name="connsiteY183" fmla="*/ 38965 h 389245"/>
              <a:gd name="connsiteX184" fmla="*/ 97365 w 399855"/>
              <a:gd name="connsiteY184" fmla="*/ 308610 h 389245"/>
              <a:gd name="connsiteX185" fmla="*/ 109943 w 399855"/>
              <a:gd name="connsiteY185" fmla="*/ 331490 h 389245"/>
              <a:gd name="connsiteX186" fmla="*/ 123875 w 399855"/>
              <a:gd name="connsiteY186" fmla="*/ 350250 h 389245"/>
              <a:gd name="connsiteX187" fmla="*/ 100287 w 399855"/>
              <a:gd name="connsiteY187" fmla="*/ 350250 h 389245"/>
              <a:gd name="connsiteX188" fmla="*/ 61445 w 399855"/>
              <a:gd name="connsiteY188" fmla="*/ 308610 h 389245"/>
              <a:gd name="connsiteX189" fmla="*/ 97365 w 399855"/>
              <a:gd name="connsiteY189" fmla="*/ 308610 h 389245"/>
              <a:gd name="connsiteX190" fmla="*/ 127565 w 399855"/>
              <a:gd name="connsiteY190" fmla="*/ 354402 h 389245"/>
              <a:gd name="connsiteX191" fmla="*/ 162286 w 399855"/>
              <a:gd name="connsiteY191" fmla="*/ 380573 h 389245"/>
              <a:gd name="connsiteX192" fmla="*/ 105792 w 399855"/>
              <a:gd name="connsiteY192" fmla="*/ 354402 h 389245"/>
              <a:gd name="connsiteX193" fmla="*/ 127565 w 399855"/>
              <a:gd name="connsiteY193" fmla="*/ 354402 h 389245"/>
              <a:gd name="connsiteX194" fmla="*/ 173080 w 399855"/>
              <a:gd name="connsiteY194" fmla="*/ 354402 h 389245"/>
              <a:gd name="connsiteX195" fmla="*/ 226775 w 399855"/>
              <a:gd name="connsiteY195" fmla="*/ 354402 h 389245"/>
              <a:gd name="connsiteX196" fmla="*/ 199928 w 399855"/>
              <a:gd name="connsiteY196" fmla="*/ 385094 h 389245"/>
              <a:gd name="connsiteX197" fmla="*/ 173080 w 399855"/>
              <a:gd name="connsiteY197" fmla="*/ 354402 h 389245"/>
              <a:gd name="connsiteX198" fmla="*/ 272321 w 399855"/>
              <a:gd name="connsiteY198" fmla="*/ 354402 h 389245"/>
              <a:gd name="connsiteX199" fmla="*/ 294064 w 399855"/>
              <a:gd name="connsiteY199" fmla="*/ 354402 h 389245"/>
              <a:gd name="connsiteX200" fmla="*/ 237570 w 399855"/>
              <a:gd name="connsiteY200" fmla="*/ 380573 h 389245"/>
              <a:gd name="connsiteX201" fmla="*/ 272321 w 399855"/>
              <a:gd name="connsiteY201" fmla="*/ 354402 h 389245"/>
              <a:gd name="connsiteX202" fmla="*/ 276011 w 399855"/>
              <a:gd name="connsiteY202" fmla="*/ 350250 h 389245"/>
              <a:gd name="connsiteX203" fmla="*/ 289943 w 399855"/>
              <a:gd name="connsiteY203" fmla="*/ 331490 h 389245"/>
              <a:gd name="connsiteX204" fmla="*/ 302521 w 399855"/>
              <a:gd name="connsiteY204" fmla="*/ 308610 h 389245"/>
              <a:gd name="connsiteX205" fmla="*/ 338441 w 399855"/>
              <a:gd name="connsiteY205" fmla="*/ 308610 h 389245"/>
              <a:gd name="connsiteX206" fmla="*/ 299599 w 399855"/>
              <a:gd name="connsiteY206" fmla="*/ 350250 h 389245"/>
              <a:gd name="connsiteX207" fmla="*/ 276011 w 399855"/>
              <a:gd name="connsiteY207" fmla="*/ 350250 h 389245"/>
              <a:gd name="connsiteX208" fmla="*/ 304366 w 399855"/>
              <a:gd name="connsiteY208" fmla="*/ 304489 h 389245"/>
              <a:gd name="connsiteX209" fmla="*/ 323341 w 399855"/>
              <a:gd name="connsiteY209" fmla="*/ 236924 h 389245"/>
              <a:gd name="connsiteX210" fmla="*/ 368487 w 399855"/>
              <a:gd name="connsiteY210" fmla="*/ 236924 h 389245"/>
              <a:gd name="connsiteX211" fmla="*/ 341116 w 399855"/>
              <a:gd name="connsiteY211" fmla="*/ 304489 h 389245"/>
              <a:gd name="connsiteX212" fmla="*/ 304366 w 399855"/>
              <a:gd name="connsiteY212" fmla="*/ 304489 h 389245"/>
              <a:gd name="connsiteX213" fmla="*/ 372854 w 399855"/>
              <a:gd name="connsiteY213" fmla="*/ 236924 h 389245"/>
              <a:gd name="connsiteX214" fmla="*/ 390752 w 399855"/>
              <a:gd name="connsiteY214" fmla="*/ 236924 h 389245"/>
              <a:gd name="connsiteX215" fmla="*/ 359784 w 399855"/>
              <a:gd name="connsiteY215" fmla="*/ 304489 h 389245"/>
              <a:gd name="connsiteX216" fmla="*/ 346160 w 399855"/>
              <a:gd name="connsiteY216" fmla="*/ 304489 h 389245"/>
              <a:gd name="connsiteX217" fmla="*/ 372854 w 399855"/>
              <a:gd name="connsiteY217" fmla="*/ 236924 h 389245"/>
              <a:gd name="connsiteX218" fmla="*/ 391675 w 399855"/>
              <a:gd name="connsiteY218" fmla="*/ 232803 h 389245"/>
              <a:gd name="connsiteX219" fmla="*/ 373653 w 399855"/>
              <a:gd name="connsiteY219" fmla="*/ 232803 h 389245"/>
              <a:gd name="connsiteX220" fmla="*/ 377036 w 399855"/>
              <a:gd name="connsiteY220" fmla="*/ 194638 h 389245"/>
              <a:gd name="connsiteX221" fmla="*/ 373346 w 399855"/>
              <a:gd name="connsiteY221" fmla="*/ 154935 h 389245"/>
              <a:gd name="connsiteX222" fmla="*/ 390844 w 399855"/>
              <a:gd name="connsiteY222" fmla="*/ 154935 h 389245"/>
              <a:gd name="connsiteX223" fmla="*/ 390844 w 399855"/>
              <a:gd name="connsiteY223" fmla="*/ 152690 h 389245"/>
              <a:gd name="connsiteX224" fmla="*/ 395611 w 399855"/>
              <a:gd name="connsiteY224" fmla="*/ 194638 h 389245"/>
              <a:gd name="connsiteX225" fmla="*/ 391675 w 399855"/>
              <a:gd name="connsiteY225" fmla="*/ 232803 h 389245"/>
              <a:gd name="connsiteX226" fmla="*/ 355693 w 399855"/>
              <a:gd name="connsiteY226" fmla="*/ 79313 h 389245"/>
              <a:gd name="connsiteX227" fmla="*/ 342654 w 399855"/>
              <a:gd name="connsiteY227" fmla="*/ 79313 h 389245"/>
              <a:gd name="connsiteX228" fmla="*/ 325340 w 399855"/>
              <a:gd name="connsiteY228" fmla="*/ 57201 h 389245"/>
              <a:gd name="connsiteX229" fmla="*/ 306304 w 399855"/>
              <a:gd name="connsiteY229" fmla="*/ 38995 h 389245"/>
              <a:gd name="connsiteX230" fmla="*/ 312239 w 399855"/>
              <a:gd name="connsiteY230" fmla="*/ 38995 h 389245"/>
              <a:gd name="connsiteX231" fmla="*/ 312239 w 399855"/>
              <a:gd name="connsiteY231" fmla="*/ 38657 h 389245"/>
              <a:gd name="connsiteX232" fmla="*/ 355693 w 399855"/>
              <a:gd name="connsiteY232" fmla="*/ 79313 h 389245"/>
              <a:gd name="connsiteX233" fmla="*/ 306488 w 399855"/>
              <a:gd name="connsiteY233" fmla="*/ 34844 h 389245"/>
              <a:gd name="connsiteX234" fmla="*/ 301137 w 399855"/>
              <a:gd name="connsiteY234" fmla="*/ 34844 h 389245"/>
              <a:gd name="connsiteX235" fmla="*/ 278779 w 399855"/>
              <a:gd name="connsiteY235" fmla="*/ 20236 h 389245"/>
              <a:gd name="connsiteX236" fmla="*/ 306488 w 399855"/>
              <a:gd name="connsiteY236" fmla="*/ 34844 h 389245"/>
              <a:gd name="connsiteX237" fmla="*/ 98749 w 399855"/>
              <a:gd name="connsiteY237" fmla="*/ 34844 h 389245"/>
              <a:gd name="connsiteX238" fmla="*/ 93398 w 399855"/>
              <a:gd name="connsiteY238" fmla="*/ 34844 h 389245"/>
              <a:gd name="connsiteX239" fmla="*/ 121107 w 399855"/>
              <a:gd name="connsiteY239" fmla="*/ 20236 h 389245"/>
              <a:gd name="connsiteX240" fmla="*/ 98749 w 399855"/>
              <a:gd name="connsiteY240" fmla="*/ 34844 h 389245"/>
              <a:gd name="connsiteX241" fmla="*/ 87616 w 399855"/>
              <a:gd name="connsiteY241" fmla="*/ 38626 h 389245"/>
              <a:gd name="connsiteX242" fmla="*/ 87616 w 399855"/>
              <a:gd name="connsiteY242" fmla="*/ 38965 h 389245"/>
              <a:gd name="connsiteX243" fmla="*/ 93552 w 399855"/>
              <a:gd name="connsiteY243" fmla="*/ 38965 h 389245"/>
              <a:gd name="connsiteX244" fmla="*/ 74515 w 399855"/>
              <a:gd name="connsiteY244" fmla="*/ 57170 h 389245"/>
              <a:gd name="connsiteX245" fmla="*/ 57201 w 399855"/>
              <a:gd name="connsiteY245" fmla="*/ 79282 h 389245"/>
              <a:gd name="connsiteX246" fmla="*/ 44162 w 399855"/>
              <a:gd name="connsiteY246" fmla="*/ 79282 h 389245"/>
              <a:gd name="connsiteX247" fmla="*/ 87616 w 399855"/>
              <a:gd name="connsiteY247" fmla="*/ 38626 h 389245"/>
              <a:gd name="connsiteX248" fmla="*/ 9011 w 399855"/>
              <a:gd name="connsiteY248" fmla="*/ 152660 h 389245"/>
              <a:gd name="connsiteX249" fmla="*/ 9011 w 399855"/>
              <a:gd name="connsiteY249" fmla="*/ 154905 h 389245"/>
              <a:gd name="connsiteX250" fmla="*/ 26509 w 399855"/>
              <a:gd name="connsiteY250" fmla="*/ 154905 h 389245"/>
              <a:gd name="connsiteX251" fmla="*/ 22819 w 399855"/>
              <a:gd name="connsiteY251" fmla="*/ 194607 h 389245"/>
              <a:gd name="connsiteX252" fmla="*/ 26202 w 399855"/>
              <a:gd name="connsiteY252" fmla="*/ 232772 h 389245"/>
              <a:gd name="connsiteX253" fmla="*/ 8180 w 399855"/>
              <a:gd name="connsiteY253" fmla="*/ 232772 h 389245"/>
              <a:gd name="connsiteX254" fmla="*/ 4244 w 399855"/>
              <a:gd name="connsiteY254" fmla="*/ 194607 h 389245"/>
              <a:gd name="connsiteX255" fmla="*/ 9011 w 399855"/>
              <a:gd name="connsiteY255" fmla="*/ 152660 h 389245"/>
              <a:gd name="connsiteX256" fmla="*/ 43147 w 399855"/>
              <a:gd name="connsiteY256" fmla="*/ 308610 h 389245"/>
              <a:gd name="connsiteX257" fmla="*/ 56340 w 399855"/>
              <a:gd name="connsiteY257" fmla="*/ 308610 h 389245"/>
              <a:gd name="connsiteX258" fmla="*/ 74515 w 399855"/>
              <a:gd name="connsiteY258" fmla="*/ 332044 h 389245"/>
              <a:gd name="connsiteX259" fmla="*/ 93552 w 399855"/>
              <a:gd name="connsiteY259" fmla="*/ 350250 h 389245"/>
              <a:gd name="connsiteX260" fmla="*/ 87094 w 399855"/>
              <a:gd name="connsiteY260" fmla="*/ 350250 h 389245"/>
              <a:gd name="connsiteX261" fmla="*/ 43147 w 399855"/>
              <a:gd name="connsiteY261" fmla="*/ 308610 h 389245"/>
              <a:gd name="connsiteX262" fmla="*/ 93367 w 399855"/>
              <a:gd name="connsiteY262" fmla="*/ 354402 h 389245"/>
              <a:gd name="connsiteX263" fmla="*/ 98718 w 399855"/>
              <a:gd name="connsiteY263" fmla="*/ 354402 h 389245"/>
              <a:gd name="connsiteX264" fmla="*/ 121076 w 399855"/>
              <a:gd name="connsiteY264" fmla="*/ 369010 h 389245"/>
              <a:gd name="connsiteX265" fmla="*/ 93367 w 399855"/>
              <a:gd name="connsiteY265" fmla="*/ 354402 h 389245"/>
              <a:gd name="connsiteX266" fmla="*/ 278779 w 399855"/>
              <a:gd name="connsiteY266" fmla="*/ 368979 h 389245"/>
              <a:gd name="connsiteX267" fmla="*/ 301137 w 399855"/>
              <a:gd name="connsiteY267" fmla="*/ 354371 h 389245"/>
              <a:gd name="connsiteX268" fmla="*/ 306488 w 399855"/>
              <a:gd name="connsiteY268" fmla="*/ 354371 h 389245"/>
              <a:gd name="connsiteX269" fmla="*/ 278779 w 399855"/>
              <a:gd name="connsiteY269" fmla="*/ 368979 h 389245"/>
              <a:gd name="connsiteX270" fmla="*/ 312762 w 399855"/>
              <a:gd name="connsiteY270" fmla="*/ 350250 h 389245"/>
              <a:gd name="connsiteX271" fmla="*/ 306304 w 399855"/>
              <a:gd name="connsiteY271" fmla="*/ 350250 h 389245"/>
              <a:gd name="connsiteX272" fmla="*/ 325340 w 399855"/>
              <a:gd name="connsiteY272" fmla="*/ 332044 h 389245"/>
              <a:gd name="connsiteX273" fmla="*/ 343515 w 399855"/>
              <a:gd name="connsiteY273" fmla="*/ 308610 h 389245"/>
              <a:gd name="connsiteX274" fmla="*/ 356708 w 399855"/>
              <a:gd name="connsiteY274" fmla="*/ 308610 h 389245"/>
              <a:gd name="connsiteX275" fmla="*/ 312762 w 399855"/>
              <a:gd name="connsiteY275" fmla="*/ 350250 h 38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399855" h="389245">
                <a:moveTo>
                  <a:pt x="399855" y="194607"/>
                </a:moveTo>
                <a:cubicBezTo>
                  <a:pt x="399855" y="142634"/>
                  <a:pt x="379066" y="93767"/>
                  <a:pt x="341301" y="56986"/>
                </a:cubicBezTo>
                <a:cubicBezTo>
                  <a:pt x="303536" y="20236"/>
                  <a:pt x="253346" y="0"/>
                  <a:pt x="199928" y="0"/>
                </a:cubicBezTo>
                <a:cubicBezTo>
                  <a:pt x="146509" y="0"/>
                  <a:pt x="96320" y="20236"/>
                  <a:pt x="58554" y="56986"/>
                </a:cubicBezTo>
                <a:cubicBezTo>
                  <a:pt x="20789" y="93767"/>
                  <a:pt x="0" y="142634"/>
                  <a:pt x="0" y="194607"/>
                </a:cubicBezTo>
                <a:cubicBezTo>
                  <a:pt x="0" y="246580"/>
                  <a:pt x="20789" y="295448"/>
                  <a:pt x="58554" y="332229"/>
                </a:cubicBezTo>
                <a:cubicBezTo>
                  <a:pt x="66796" y="340255"/>
                  <a:pt x="75623" y="347452"/>
                  <a:pt x="84910" y="353879"/>
                </a:cubicBezTo>
                <a:lnTo>
                  <a:pt x="84910" y="354402"/>
                </a:lnTo>
                <a:lnTo>
                  <a:pt x="85679" y="354402"/>
                </a:lnTo>
                <a:cubicBezTo>
                  <a:pt x="118954" y="377036"/>
                  <a:pt x="158472" y="389245"/>
                  <a:pt x="199897" y="389245"/>
                </a:cubicBezTo>
                <a:cubicBezTo>
                  <a:pt x="241322" y="389245"/>
                  <a:pt x="280840" y="377036"/>
                  <a:pt x="314115" y="354402"/>
                </a:cubicBezTo>
                <a:lnTo>
                  <a:pt x="314884" y="354402"/>
                </a:lnTo>
                <a:lnTo>
                  <a:pt x="314884" y="353879"/>
                </a:lnTo>
                <a:cubicBezTo>
                  <a:pt x="324202" y="347482"/>
                  <a:pt x="333028" y="340255"/>
                  <a:pt x="341270" y="332229"/>
                </a:cubicBezTo>
                <a:cubicBezTo>
                  <a:pt x="379066" y="295478"/>
                  <a:pt x="399855" y="246580"/>
                  <a:pt x="399855" y="194607"/>
                </a:cubicBezTo>
                <a:close/>
                <a:moveTo>
                  <a:pt x="9103" y="236924"/>
                </a:moveTo>
                <a:lnTo>
                  <a:pt x="27001" y="236924"/>
                </a:lnTo>
                <a:cubicBezTo>
                  <a:pt x="31860" y="261127"/>
                  <a:pt x="40902" y="284007"/>
                  <a:pt x="53695" y="304489"/>
                </a:cubicBezTo>
                <a:lnTo>
                  <a:pt x="40072" y="304489"/>
                </a:lnTo>
                <a:cubicBezTo>
                  <a:pt x="25525" y="284469"/>
                  <a:pt x="14854" y="261619"/>
                  <a:pt x="9103" y="236924"/>
                </a:cubicBezTo>
                <a:close/>
                <a:moveTo>
                  <a:pt x="31368" y="236924"/>
                </a:moveTo>
                <a:lnTo>
                  <a:pt x="76514" y="236924"/>
                </a:lnTo>
                <a:cubicBezTo>
                  <a:pt x="79959" y="261127"/>
                  <a:pt x="86386" y="284007"/>
                  <a:pt x="95489" y="304489"/>
                </a:cubicBezTo>
                <a:lnTo>
                  <a:pt x="58708" y="304489"/>
                </a:lnTo>
                <a:cubicBezTo>
                  <a:pt x="45853" y="284469"/>
                  <a:pt x="36443" y="261619"/>
                  <a:pt x="31368" y="236924"/>
                </a:cubicBezTo>
                <a:close/>
                <a:moveTo>
                  <a:pt x="27063" y="194607"/>
                </a:moveTo>
                <a:cubicBezTo>
                  <a:pt x="27063" y="180984"/>
                  <a:pt x="28355" y="167729"/>
                  <a:pt x="30846" y="154905"/>
                </a:cubicBezTo>
                <a:lnTo>
                  <a:pt x="76145" y="154905"/>
                </a:lnTo>
                <a:cubicBezTo>
                  <a:pt x="74423" y="167821"/>
                  <a:pt x="73501" y="181107"/>
                  <a:pt x="73501" y="194607"/>
                </a:cubicBezTo>
                <a:cubicBezTo>
                  <a:pt x="73501" y="207585"/>
                  <a:pt x="74331" y="220348"/>
                  <a:pt x="75899" y="232772"/>
                </a:cubicBezTo>
                <a:lnTo>
                  <a:pt x="30538" y="232772"/>
                </a:lnTo>
                <a:cubicBezTo>
                  <a:pt x="28262" y="220471"/>
                  <a:pt x="27063" y="207677"/>
                  <a:pt x="27063" y="194607"/>
                </a:cubicBezTo>
                <a:close/>
                <a:moveTo>
                  <a:pt x="59569" y="83434"/>
                </a:moveTo>
                <a:lnTo>
                  <a:pt x="96104" y="83434"/>
                </a:lnTo>
                <a:cubicBezTo>
                  <a:pt x="86878" y="103823"/>
                  <a:pt x="80328" y="126612"/>
                  <a:pt x="76760" y="150784"/>
                </a:cubicBezTo>
                <a:lnTo>
                  <a:pt x="31676" y="150784"/>
                </a:lnTo>
                <a:cubicBezTo>
                  <a:pt x="36935" y="126150"/>
                  <a:pt x="46561" y="103362"/>
                  <a:pt x="59569" y="83434"/>
                </a:cubicBezTo>
                <a:close/>
                <a:moveTo>
                  <a:pt x="27309" y="150784"/>
                </a:moveTo>
                <a:lnTo>
                  <a:pt x="9472" y="150784"/>
                </a:lnTo>
                <a:cubicBezTo>
                  <a:pt x="15438" y="126150"/>
                  <a:pt x="26294" y="103362"/>
                  <a:pt x="41025" y="83434"/>
                </a:cubicBezTo>
                <a:lnTo>
                  <a:pt x="54495" y="83434"/>
                </a:lnTo>
                <a:cubicBezTo>
                  <a:pt x="41548" y="103823"/>
                  <a:pt x="32353" y="126642"/>
                  <a:pt x="27309" y="150784"/>
                </a:cubicBezTo>
                <a:close/>
                <a:moveTo>
                  <a:pt x="390414" y="150784"/>
                </a:moveTo>
                <a:lnTo>
                  <a:pt x="372546" y="150784"/>
                </a:lnTo>
                <a:cubicBezTo>
                  <a:pt x="367503" y="126642"/>
                  <a:pt x="358307" y="103823"/>
                  <a:pt x="345360" y="83434"/>
                </a:cubicBezTo>
                <a:lnTo>
                  <a:pt x="358830" y="83434"/>
                </a:lnTo>
                <a:cubicBezTo>
                  <a:pt x="373561" y="103362"/>
                  <a:pt x="384448" y="126150"/>
                  <a:pt x="390414" y="150784"/>
                </a:cubicBezTo>
                <a:close/>
                <a:moveTo>
                  <a:pt x="368179" y="150784"/>
                </a:moveTo>
                <a:lnTo>
                  <a:pt x="323126" y="150784"/>
                </a:lnTo>
                <a:cubicBezTo>
                  <a:pt x="319527" y="126612"/>
                  <a:pt x="313008" y="103823"/>
                  <a:pt x="303782" y="83434"/>
                </a:cubicBezTo>
                <a:lnTo>
                  <a:pt x="340317" y="83434"/>
                </a:lnTo>
                <a:cubicBezTo>
                  <a:pt x="353325" y="103362"/>
                  <a:pt x="362920" y="126150"/>
                  <a:pt x="368179" y="150784"/>
                </a:cubicBezTo>
                <a:close/>
                <a:moveTo>
                  <a:pt x="372792" y="194607"/>
                </a:moveTo>
                <a:cubicBezTo>
                  <a:pt x="372792" y="207677"/>
                  <a:pt x="371593" y="220440"/>
                  <a:pt x="369317" y="232772"/>
                </a:cubicBezTo>
                <a:lnTo>
                  <a:pt x="323956" y="232772"/>
                </a:lnTo>
                <a:cubicBezTo>
                  <a:pt x="325555" y="220317"/>
                  <a:pt x="326355" y="207554"/>
                  <a:pt x="326355" y="194607"/>
                </a:cubicBezTo>
                <a:cubicBezTo>
                  <a:pt x="326355" y="181107"/>
                  <a:pt x="325463" y="167821"/>
                  <a:pt x="323710" y="154905"/>
                </a:cubicBezTo>
                <a:lnTo>
                  <a:pt x="369010" y="154905"/>
                </a:lnTo>
                <a:cubicBezTo>
                  <a:pt x="371501" y="167729"/>
                  <a:pt x="372792" y="180984"/>
                  <a:pt x="372792" y="194607"/>
                </a:cubicBezTo>
                <a:close/>
                <a:moveTo>
                  <a:pt x="232864" y="350250"/>
                </a:moveTo>
                <a:cubicBezTo>
                  <a:pt x="235232" y="343638"/>
                  <a:pt x="237231" y="336842"/>
                  <a:pt x="238923" y="330291"/>
                </a:cubicBezTo>
                <a:cubicBezTo>
                  <a:pt x="240707" y="323464"/>
                  <a:pt x="242306" y="316206"/>
                  <a:pt x="243782" y="308579"/>
                </a:cubicBezTo>
                <a:lnTo>
                  <a:pt x="297846" y="308579"/>
                </a:lnTo>
                <a:cubicBezTo>
                  <a:pt x="290158" y="324602"/>
                  <a:pt x="280901" y="338656"/>
                  <a:pt x="270414" y="350219"/>
                </a:cubicBezTo>
                <a:lnTo>
                  <a:pt x="232864" y="350219"/>
                </a:lnTo>
                <a:close/>
                <a:moveTo>
                  <a:pt x="266478" y="354402"/>
                </a:moveTo>
                <a:cubicBezTo>
                  <a:pt x="250794" y="370301"/>
                  <a:pt x="232618" y="380757"/>
                  <a:pt x="213090" y="384017"/>
                </a:cubicBezTo>
                <a:cubicBezTo>
                  <a:pt x="220563" y="377805"/>
                  <a:pt x="226591" y="366734"/>
                  <a:pt x="231327" y="354402"/>
                </a:cubicBezTo>
                <a:lnTo>
                  <a:pt x="266478" y="354402"/>
                </a:lnTo>
                <a:close/>
                <a:moveTo>
                  <a:pt x="129502" y="350250"/>
                </a:moveTo>
                <a:cubicBezTo>
                  <a:pt x="119016" y="338687"/>
                  <a:pt x="109759" y="324633"/>
                  <a:pt x="102070" y="308610"/>
                </a:cubicBezTo>
                <a:lnTo>
                  <a:pt x="156135" y="308610"/>
                </a:lnTo>
                <a:cubicBezTo>
                  <a:pt x="157611" y="316237"/>
                  <a:pt x="159210" y="323464"/>
                  <a:pt x="160994" y="330322"/>
                </a:cubicBezTo>
                <a:cubicBezTo>
                  <a:pt x="162685" y="336842"/>
                  <a:pt x="164684" y="343669"/>
                  <a:pt x="167052" y="350281"/>
                </a:cubicBezTo>
                <a:lnTo>
                  <a:pt x="129502" y="350281"/>
                </a:lnTo>
                <a:close/>
                <a:moveTo>
                  <a:pt x="168528" y="354402"/>
                </a:moveTo>
                <a:cubicBezTo>
                  <a:pt x="173295" y="366703"/>
                  <a:pt x="179323" y="377805"/>
                  <a:pt x="186765" y="384017"/>
                </a:cubicBezTo>
                <a:cubicBezTo>
                  <a:pt x="167206" y="380757"/>
                  <a:pt x="149062" y="370301"/>
                  <a:pt x="133377" y="354402"/>
                </a:cubicBezTo>
                <a:lnTo>
                  <a:pt x="168528" y="354402"/>
                </a:lnTo>
                <a:close/>
                <a:moveTo>
                  <a:pt x="77745" y="194607"/>
                </a:moveTo>
                <a:cubicBezTo>
                  <a:pt x="77745" y="180984"/>
                  <a:pt x="78667" y="167729"/>
                  <a:pt x="80420" y="154905"/>
                </a:cubicBezTo>
                <a:lnTo>
                  <a:pt x="147462" y="154905"/>
                </a:lnTo>
                <a:cubicBezTo>
                  <a:pt x="146755" y="167821"/>
                  <a:pt x="146386" y="181107"/>
                  <a:pt x="146386" y="194607"/>
                </a:cubicBezTo>
                <a:cubicBezTo>
                  <a:pt x="146386" y="207585"/>
                  <a:pt x="146724" y="220348"/>
                  <a:pt x="147370" y="232772"/>
                </a:cubicBezTo>
                <a:lnTo>
                  <a:pt x="80205" y="232772"/>
                </a:lnTo>
                <a:cubicBezTo>
                  <a:pt x="78606" y="220471"/>
                  <a:pt x="77745" y="207677"/>
                  <a:pt x="77745" y="194607"/>
                </a:cubicBezTo>
                <a:close/>
                <a:moveTo>
                  <a:pt x="166991" y="38965"/>
                </a:moveTo>
                <a:cubicBezTo>
                  <a:pt x="164623" y="45577"/>
                  <a:pt x="162624" y="52373"/>
                  <a:pt x="160932" y="58923"/>
                </a:cubicBezTo>
                <a:cubicBezTo>
                  <a:pt x="159272" y="65351"/>
                  <a:pt x="157734" y="72178"/>
                  <a:pt x="156350" y="79313"/>
                </a:cubicBezTo>
                <a:lnTo>
                  <a:pt x="102685" y="79313"/>
                </a:lnTo>
                <a:cubicBezTo>
                  <a:pt x="110251" y="63844"/>
                  <a:pt x="119292" y="50220"/>
                  <a:pt x="129502" y="38965"/>
                </a:cubicBezTo>
                <a:lnTo>
                  <a:pt x="166991" y="38965"/>
                </a:lnTo>
                <a:close/>
                <a:moveTo>
                  <a:pt x="133408" y="34844"/>
                </a:moveTo>
                <a:cubicBezTo>
                  <a:pt x="149092" y="18944"/>
                  <a:pt x="167268" y="8488"/>
                  <a:pt x="186796" y="5228"/>
                </a:cubicBezTo>
                <a:cubicBezTo>
                  <a:pt x="179323" y="11440"/>
                  <a:pt x="173295" y="22511"/>
                  <a:pt x="168559" y="34844"/>
                </a:cubicBezTo>
                <a:lnTo>
                  <a:pt x="133408" y="34844"/>
                </a:lnTo>
                <a:close/>
                <a:moveTo>
                  <a:pt x="270384" y="38965"/>
                </a:moveTo>
                <a:cubicBezTo>
                  <a:pt x="280594" y="50220"/>
                  <a:pt x="289635" y="63844"/>
                  <a:pt x="297201" y="79313"/>
                </a:cubicBezTo>
                <a:lnTo>
                  <a:pt x="243505" y="79313"/>
                </a:lnTo>
                <a:cubicBezTo>
                  <a:pt x="242121" y="72178"/>
                  <a:pt x="240584" y="65351"/>
                  <a:pt x="238923" y="58923"/>
                </a:cubicBezTo>
                <a:cubicBezTo>
                  <a:pt x="237231" y="52404"/>
                  <a:pt x="235232" y="45577"/>
                  <a:pt x="232864" y="38965"/>
                </a:cubicBezTo>
                <a:lnTo>
                  <a:pt x="270384" y="38965"/>
                </a:lnTo>
                <a:close/>
                <a:moveTo>
                  <a:pt x="231327" y="34844"/>
                </a:moveTo>
                <a:cubicBezTo>
                  <a:pt x="226560" y="22542"/>
                  <a:pt x="220532" y="11440"/>
                  <a:pt x="213090" y="5228"/>
                </a:cubicBezTo>
                <a:cubicBezTo>
                  <a:pt x="232649" y="8488"/>
                  <a:pt x="250794" y="18944"/>
                  <a:pt x="266478" y="34844"/>
                </a:cubicBezTo>
                <a:lnTo>
                  <a:pt x="231327" y="34844"/>
                </a:lnTo>
                <a:close/>
                <a:moveTo>
                  <a:pt x="249256" y="194607"/>
                </a:moveTo>
                <a:cubicBezTo>
                  <a:pt x="249256" y="207677"/>
                  <a:pt x="248918" y="220440"/>
                  <a:pt x="248272" y="232772"/>
                </a:cubicBezTo>
                <a:lnTo>
                  <a:pt x="151614" y="232772"/>
                </a:lnTo>
                <a:cubicBezTo>
                  <a:pt x="150968" y="220440"/>
                  <a:pt x="150630" y="207677"/>
                  <a:pt x="150630" y="194607"/>
                </a:cubicBezTo>
                <a:cubicBezTo>
                  <a:pt x="150630" y="180984"/>
                  <a:pt x="150999" y="167729"/>
                  <a:pt x="151706" y="154905"/>
                </a:cubicBezTo>
                <a:lnTo>
                  <a:pt x="248180" y="154905"/>
                </a:lnTo>
                <a:cubicBezTo>
                  <a:pt x="248887" y="167729"/>
                  <a:pt x="249256" y="180984"/>
                  <a:pt x="249256" y="194607"/>
                </a:cubicBezTo>
                <a:close/>
                <a:moveTo>
                  <a:pt x="248026" y="236924"/>
                </a:moveTo>
                <a:cubicBezTo>
                  <a:pt x="246580" y="261619"/>
                  <a:pt x="243874" y="284469"/>
                  <a:pt x="240215" y="304489"/>
                </a:cubicBezTo>
                <a:lnTo>
                  <a:pt x="159641" y="304489"/>
                </a:lnTo>
                <a:cubicBezTo>
                  <a:pt x="155981" y="284469"/>
                  <a:pt x="153275" y="261619"/>
                  <a:pt x="151829" y="236924"/>
                </a:cubicBezTo>
                <a:lnTo>
                  <a:pt x="248026" y="236924"/>
                </a:lnTo>
                <a:close/>
                <a:moveTo>
                  <a:pt x="151922" y="150784"/>
                </a:moveTo>
                <a:cubicBezTo>
                  <a:pt x="153429" y="126150"/>
                  <a:pt x="156166" y="103362"/>
                  <a:pt x="159887" y="83434"/>
                </a:cubicBezTo>
                <a:lnTo>
                  <a:pt x="239968" y="83434"/>
                </a:lnTo>
                <a:cubicBezTo>
                  <a:pt x="243690" y="103331"/>
                  <a:pt x="246427" y="126120"/>
                  <a:pt x="247934" y="150784"/>
                </a:cubicBezTo>
                <a:lnTo>
                  <a:pt x="151922" y="150784"/>
                </a:lnTo>
                <a:close/>
                <a:moveTo>
                  <a:pt x="244274" y="83434"/>
                </a:moveTo>
                <a:lnTo>
                  <a:pt x="299138" y="83434"/>
                </a:lnTo>
                <a:cubicBezTo>
                  <a:pt x="308333" y="103331"/>
                  <a:pt x="315130" y="126120"/>
                  <a:pt x="318851" y="150784"/>
                </a:cubicBezTo>
                <a:lnTo>
                  <a:pt x="252178" y="150784"/>
                </a:lnTo>
                <a:cubicBezTo>
                  <a:pt x="250732" y="126581"/>
                  <a:pt x="248057" y="103793"/>
                  <a:pt x="244274" y="83434"/>
                </a:cubicBezTo>
                <a:close/>
                <a:moveTo>
                  <a:pt x="239200" y="79313"/>
                </a:moveTo>
                <a:lnTo>
                  <a:pt x="160686" y="79313"/>
                </a:lnTo>
                <a:cubicBezTo>
                  <a:pt x="163731" y="63844"/>
                  <a:pt x="167391" y="50220"/>
                  <a:pt x="171512" y="38965"/>
                </a:cubicBezTo>
                <a:lnTo>
                  <a:pt x="228374" y="38965"/>
                </a:lnTo>
                <a:cubicBezTo>
                  <a:pt x="232495" y="50220"/>
                  <a:pt x="236124" y="63844"/>
                  <a:pt x="239200" y="79313"/>
                </a:cubicBezTo>
                <a:close/>
                <a:moveTo>
                  <a:pt x="155581" y="83434"/>
                </a:moveTo>
                <a:cubicBezTo>
                  <a:pt x="151829" y="103762"/>
                  <a:pt x="149154" y="126581"/>
                  <a:pt x="147678" y="150784"/>
                </a:cubicBezTo>
                <a:lnTo>
                  <a:pt x="81004" y="150784"/>
                </a:lnTo>
                <a:cubicBezTo>
                  <a:pt x="84726" y="126150"/>
                  <a:pt x="91522" y="103362"/>
                  <a:pt x="100717" y="83434"/>
                </a:cubicBezTo>
                <a:lnTo>
                  <a:pt x="155581" y="83434"/>
                </a:lnTo>
                <a:close/>
                <a:moveTo>
                  <a:pt x="147585" y="236924"/>
                </a:moveTo>
                <a:cubicBezTo>
                  <a:pt x="149000" y="261158"/>
                  <a:pt x="151614" y="284038"/>
                  <a:pt x="155335" y="304489"/>
                </a:cubicBezTo>
                <a:lnTo>
                  <a:pt x="100102" y="304489"/>
                </a:lnTo>
                <a:cubicBezTo>
                  <a:pt x="91030" y="284469"/>
                  <a:pt x="84356" y="261619"/>
                  <a:pt x="80758" y="236924"/>
                </a:cubicBezTo>
                <a:lnTo>
                  <a:pt x="147585" y="236924"/>
                </a:lnTo>
                <a:close/>
                <a:moveTo>
                  <a:pt x="160410" y="308610"/>
                </a:moveTo>
                <a:lnTo>
                  <a:pt x="239415" y="308610"/>
                </a:lnTo>
                <a:cubicBezTo>
                  <a:pt x="236309" y="324633"/>
                  <a:pt x="232557" y="338687"/>
                  <a:pt x="228344" y="350250"/>
                </a:cubicBezTo>
                <a:lnTo>
                  <a:pt x="171512" y="350250"/>
                </a:lnTo>
                <a:cubicBezTo>
                  <a:pt x="167268" y="338687"/>
                  <a:pt x="163516" y="324633"/>
                  <a:pt x="160410" y="308610"/>
                </a:cubicBezTo>
                <a:close/>
                <a:moveTo>
                  <a:pt x="244520" y="304489"/>
                </a:moveTo>
                <a:cubicBezTo>
                  <a:pt x="248241" y="284038"/>
                  <a:pt x="250855" y="261188"/>
                  <a:pt x="252270" y="236924"/>
                </a:cubicBezTo>
                <a:lnTo>
                  <a:pt x="319097" y="236924"/>
                </a:lnTo>
                <a:cubicBezTo>
                  <a:pt x="315499" y="261619"/>
                  <a:pt x="308856" y="284469"/>
                  <a:pt x="299753" y="304489"/>
                </a:cubicBezTo>
                <a:lnTo>
                  <a:pt x="244520" y="304489"/>
                </a:lnTo>
                <a:close/>
                <a:moveTo>
                  <a:pt x="252516" y="232803"/>
                </a:moveTo>
                <a:cubicBezTo>
                  <a:pt x="253162" y="220379"/>
                  <a:pt x="253500" y="207585"/>
                  <a:pt x="253500" y="194638"/>
                </a:cubicBezTo>
                <a:cubicBezTo>
                  <a:pt x="253500" y="181137"/>
                  <a:pt x="253131" y="167852"/>
                  <a:pt x="252424" y="154935"/>
                </a:cubicBezTo>
                <a:lnTo>
                  <a:pt x="319466" y="154935"/>
                </a:lnTo>
                <a:cubicBezTo>
                  <a:pt x="321219" y="167729"/>
                  <a:pt x="322141" y="181014"/>
                  <a:pt x="322141" y="194638"/>
                </a:cubicBezTo>
                <a:cubicBezTo>
                  <a:pt x="322141" y="207708"/>
                  <a:pt x="321280" y="220471"/>
                  <a:pt x="319681" y="232803"/>
                </a:cubicBezTo>
                <a:lnTo>
                  <a:pt x="252516" y="232803"/>
                </a:lnTo>
                <a:close/>
                <a:moveTo>
                  <a:pt x="301906" y="79313"/>
                </a:moveTo>
                <a:cubicBezTo>
                  <a:pt x="298277" y="71748"/>
                  <a:pt x="294310" y="64521"/>
                  <a:pt x="289943" y="57724"/>
                </a:cubicBezTo>
                <a:cubicBezTo>
                  <a:pt x="285576" y="50897"/>
                  <a:pt x="280901" y="44623"/>
                  <a:pt x="276011" y="38965"/>
                </a:cubicBezTo>
                <a:lnTo>
                  <a:pt x="299599" y="38965"/>
                </a:lnTo>
                <a:cubicBezTo>
                  <a:pt x="314023" y="50220"/>
                  <a:pt x="326816" y="63844"/>
                  <a:pt x="337518" y="79313"/>
                </a:cubicBezTo>
                <a:lnTo>
                  <a:pt x="301906" y="79313"/>
                </a:lnTo>
                <a:close/>
                <a:moveTo>
                  <a:pt x="272321" y="34844"/>
                </a:moveTo>
                <a:cubicBezTo>
                  <a:pt x="261650" y="23373"/>
                  <a:pt x="249963" y="14546"/>
                  <a:pt x="237600" y="8672"/>
                </a:cubicBezTo>
                <a:cubicBezTo>
                  <a:pt x="258021" y="13685"/>
                  <a:pt x="277088" y="22634"/>
                  <a:pt x="294094" y="34844"/>
                </a:cubicBezTo>
                <a:lnTo>
                  <a:pt x="272321" y="34844"/>
                </a:lnTo>
                <a:close/>
                <a:moveTo>
                  <a:pt x="226775" y="34844"/>
                </a:moveTo>
                <a:lnTo>
                  <a:pt x="173080" y="34844"/>
                </a:lnTo>
                <a:cubicBezTo>
                  <a:pt x="180799" y="15438"/>
                  <a:pt x="190025" y="4152"/>
                  <a:pt x="199928" y="4152"/>
                </a:cubicBezTo>
                <a:cubicBezTo>
                  <a:pt x="209830" y="4121"/>
                  <a:pt x="219056" y="15438"/>
                  <a:pt x="226775" y="34844"/>
                </a:cubicBezTo>
                <a:close/>
                <a:moveTo>
                  <a:pt x="127565" y="34844"/>
                </a:moveTo>
                <a:lnTo>
                  <a:pt x="105822" y="34844"/>
                </a:lnTo>
                <a:cubicBezTo>
                  <a:pt x="122829" y="22665"/>
                  <a:pt x="141896" y="13685"/>
                  <a:pt x="162316" y="8672"/>
                </a:cubicBezTo>
                <a:cubicBezTo>
                  <a:pt x="149923" y="14546"/>
                  <a:pt x="138236" y="23342"/>
                  <a:pt x="127565" y="34844"/>
                </a:cubicBezTo>
                <a:close/>
                <a:moveTo>
                  <a:pt x="123844" y="38965"/>
                </a:moveTo>
                <a:cubicBezTo>
                  <a:pt x="118954" y="44654"/>
                  <a:pt x="114310" y="50897"/>
                  <a:pt x="109913" y="57724"/>
                </a:cubicBezTo>
                <a:cubicBezTo>
                  <a:pt x="105546" y="64521"/>
                  <a:pt x="101548" y="71748"/>
                  <a:pt x="97949" y="79313"/>
                </a:cubicBezTo>
                <a:lnTo>
                  <a:pt x="62337" y="79313"/>
                </a:lnTo>
                <a:cubicBezTo>
                  <a:pt x="73039" y="63844"/>
                  <a:pt x="85833" y="50220"/>
                  <a:pt x="100256" y="38965"/>
                </a:cubicBezTo>
                <a:lnTo>
                  <a:pt x="123844" y="38965"/>
                </a:lnTo>
                <a:close/>
                <a:moveTo>
                  <a:pt x="97365" y="308610"/>
                </a:moveTo>
                <a:cubicBezTo>
                  <a:pt x="101148" y="316637"/>
                  <a:pt x="105330" y="324294"/>
                  <a:pt x="109943" y="331490"/>
                </a:cubicBezTo>
                <a:cubicBezTo>
                  <a:pt x="114310" y="338318"/>
                  <a:pt x="118985" y="344591"/>
                  <a:pt x="123875" y="350250"/>
                </a:cubicBezTo>
                <a:lnTo>
                  <a:pt x="100287" y="350250"/>
                </a:lnTo>
                <a:cubicBezTo>
                  <a:pt x="85433" y="338687"/>
                  <a:pt x="72332" y="324633"/>
                  <a:pt x="61445" y="308610"/>
                </a:cubicBezTo>
                <a:lnTo>
                  <a:pt x="97365" y="308610"/>
                </a:lnTo>
                <a:close/>
                <a:moveTo>
                  <a:pt x="127565" y="354402"/>
                </a:moveTo>
                <a:cubicBezTo>
                  <a:pt x="138236" y="365873"/>
                  <a:pt x="149923" y="374699"/>
                  <a:pt x="162286" y="380573"/>
                </a:cubicBezTo>
                <a:cubicBezTo>
                  <a:pt x="141865" y="375560"/>
                  <a:pt x="122798" y="366611"/>
                  <a:pt x="105792" y="354402"/>
                </a:cubicBezTo>
                <a:lnTo>
                  <a:pt x="127565" y="354402"/>
                </a:lnTo>
                <a:close/>
                <a:moveTo>
                  <a:pt x="173080" y="354402"/>
                </a:moveTo>
                <a:lnTo>
                  <a:pt x="226775" y="354402"/>
                </a:lnTo>
                <a:cubicBezTo>
                  <a:pt x="219056" y="373807"/>
                  <a:pt x="209830" y="385094"/>
                  <a:pt x="199928" y="385094"/>
                </a:cubicBezTo>
                <a:cubicBezTo>
                  <a:pt x="190025" y="385094"/>
                  <a:pt x="180799" y="373807"/>
                  <a:pt x="173080" y="354402"/>
                </a:cubicBezTo>
                <a:close/>
                <a:moveTo>
                  <a:pt x="272321" y="354402"/>
                </a:moveTo>
                <a:lnTo>
                  <a:pt x="294064" y="354402"/>
                </a:lnTo>
                <a:cubicBezTo>
                  <a:pt x="277057" y="366580"/>
                  <a:pt x="257990" y="375560"/>
                  <a:pt x="237570" y="380573"/>
                </a:cubicBezTo>
                <a:cubicBezTo>
                  <a:pt x="249963" y="374668"/>
                  <a:pt x="261650" y="365873"/>
                  <a:pt x="272321" y="354402"/>
                </a:cubicBezTo>
                <a:close/>
                <a:moveTo>
                  <a:pt x="276011" y="350250"/>
                </a:moveTo>
                <a:cubicBezTo>
                  <a:pt x="280901" y="344561"/>
                  <a:pt x="285545" y="338318"/>
                  <a:pt x="289943" y="331490"/>
                </a:cubicBezTo>
                <a:cubicBezTo>
                  <a:pt x="294556" y="324294"/>
                  <a:pt x="298738" y="316637"/>
                  <a:pt x="302521" y="308610"/>
                </a:cubicBezTo>
                <a:lnTo>
                  <a:pt x="338441" y="308610"/>
                </a:lnTo>
                <a:cubicBezTo>
                  <a:pt x="327554" y="324633"/>
                  <a:pt x="314453" y="338687"/>
                  <a:pt x="299599" y="350250"/>
                </a:cubicBezTo>
                <a:lnTo>
                  <a:pt x="276011" y="350250"/>
                </a:lnTo>
                <a:close/>
                <a:moveTo>
                  <a:pt x="304366" y="304489"/>
                </a:moveTo>
                <a:cubicBezTo>
                  <a:pt x="313469" y="284007"/>
                  <a:pt x="319897" y="261158"/>
                  <a:pt x="323341" y="236924"/>
                </a:cubicBezTo>
                <a:lnTo>
                  <a:pt x="368487" y="236924"/>
                </a:lnTo>
                <a:cubicBezTo>
                  <a:pt x="363412" y="261619"/>
                  <a:pt x="353971" y="284469"/>
                  <a:pt x="341116" y="304489"/>
                </a:cubicBezTo>
                <a:lnTo>
                  <a:pt x="304366" y="304489"/>
                </a:lnTo>
                <a:close/>
                <a:moveTo>
                  <a:pt x="372854" y="236924"/>
                </a:moveTo>
                <a:lnTo>
                  <a:pt x="390752" y="236924"/>
                </a:lnTo>
                <a:cubicBezTo>
                  <a:pt x="385001" y="261619"/>
                  <a:pt x="374330" y="284469"/>
                  <a:pt x="359784" y="304489"/>
                </a:cubicBezTo>
                <a:lnTo>
                  <a:pt x="346160" y="304489"/>
                </a:lnTo>
                <a:cubicBezTo>
                  <a:pt x="358984" y="284007"/>
                  <a:pt x="367995" y="261127"/>
                  <a:pt x="372854" y="236924"/>
                </a:cubicBezTo>
                <a:close/>
                <a:moveTo>
                  <a:pt x="391675" y="232803"/>
                </a:moveTo>
                <a:lnTo>
                  <a:pt x="373653" y="232803"/>
                </a:lnTo>
                <a:cubicBezTo>
                  <a:pt x="375898" y="220348"/>
                  <a:pt x="377036" y="207585"/>
                  <a:pt x="377036" y="194638"/>
                </a:cubicBezTo>
                <a:cubicBezTo>
                  <a:pt x="377036" y="181137"/>
                  <a:pt x="375775" y="167852"/>
                  <a:pt x="373346" y="154935"/>
                </a:cubicBezTo>
                <a:lnTo>
                  <a:pt x="390844" y="154935"/>
                </a:lnTo>
                <a:lnTo>
                  <a:pt x="390844" y="152690"/>
                </a:lnTo>
                <a:cubicBezTo>
                  <a:pt x="393951" y="166191"/>
                  <a:pt x="395611" y="180215"/>
                  <a:pt x="395611" y="194638"/>
                </a:cubicBezTo>
                <a:cubicBezTo>
                  <a:pt x="395611" y="207677"/>
                  <a:pt x="394258" y="220471"/>
                  <a:pt x="391675" y="232803"/>
                </a:cubicBezTo>
                <a:close/>
                <a:moveTo>
                  <a:pt x="355693" y="79313"/>
                </a:moveTo>
                <a:lnTo>
                  <a:pt x="342654" y="79313"/>
                </a:lnTo>
                <a:cubicBezTo>
                  <a:pt x="337426" y="71532"/>
                  <a:pt x="331644" y="64152"/>
                  <a:pt x="325340" y="57201"/>
                </a:cubicBezTo>
                <a:cubicBezTo>
                  <a:pt x="319343" y="50589"/>
                  <a:pt x="312977" y="44500"/>
                  <a:pt x="306304" y="38995"/>
                </a:cubicBezTo>
                <a:lnTo>
                  <a:pt x="312239" y="38995"/>
                </a:lnTo>
                <a:lnTo>
                  <a:pt x="312239" y="38657"/>
                </a:lnTo>
                <a:cubicBezTo>
                  <a:pt x="328784" y="49913"/>
                  <a:pt x="343454" y="63659"/>
                  <a:pt x="355693" y="79313"/>
                </a:cubicBezTo>
                <a:close/>
                <a:moveTo>
                  <a:pt x="306488" y="34844"/>
                </a:moveTo>
                <a:lnTo>
                  <a:pt x="301137" y="34844"/>
                </a:lnTo>
                <a:cubicBezTo>
                  <a:pt x="294002" y="29369"/>
                  <a:pt x="286529" y="24480"/>
                  <a:pt x="278779" y="20236"/>
                </a:cubicBezTo>
                <a:cubicBezTo>
                  <a:pt x="288436" y="24387"/>
                  <a:pt x="297723" y="29277"/>
                  <a:pt x="306488" y="34844"/>
                </a:cubicBezTo>
                <a:close/>
                <a:moveTo>
                  <a:pt x="98749" y="34844"/>
                </a:moveTo>
                <a:lnTo>
                  <a:pt x="93398" y="34844"/>
                </a:lnTo>
                <a:cubicBezTo>
                  <a:pt x="102163" y="29277"/>
                  <a:pt x="111450" y="24387"/>
                  <a:pt x="121107" y="20236"/>
                </a:cubicBezTo>
                <a:cubicBezTo>
                  <a:pt x="113357" y="24480"/>
                  <a:pt x="105884" y="29339"/>
                  <a:pt x="98749" y="34844"/>
                </a:cubicBezTo>
                <a:close/>
                <a:moveTo>
                  <a:pt x="87616" y="38626"/>
                </a:moveTo>
                <a:lnTo>
                  <a:pt x="87616" y="38965"/>
                </a:lnTo>
                <a:lnTo>
                  <a:pt x="93552" y="38965"/>
                </a:lnTo>
                <a:cubicBezTo>
                  <a:pt x="86878" y="44500"/>
                  <a:pt x="80512" y="50559"/>
                  <a:pt x="74515" y="57170"/>
                </a:cubicBezTo>
                <a:cubicBezTo>
                  <a:pt x="68211" y="64121"/>
                  <a:pt x="62429" y="71532"/>
                  <a:pt x="57201" y="79282"/>
                </a:cubicBezTo>
                <a:lnTo>
                  <a:pt x="44162" y="79282"/>
                </a:lnTo>
                <a:cubicBezTo>
                  <a:pt x="56402" y="63659"/>
                  <a:pt x="71071" y="49913"/>
                  <a:pt x="87616" y="38626"/>
                </a:cubicBezTo>
                <a:close/>
                <a:moveTo>
                  <a:pt x="9011" y="152660"/>
                </a:moveTo>
                <a:lnTo>
                  <a:pt x="9011" y="154905"/>
                </a:lnTo>
                <a:lnTo>
                  <a:pt x="26509" y="154905"/>
                </a:lnTo>
                <a:cubicBezTo>
                  <a:pt x="24080" y="167821"/>
                  <a:pt x="22819" y="181107"/>
                  <a:pt x="22819" y="194607"/>
                </a:cubicBezTo>
                <a:cubicBezTo>
                  <a:pt x="22819" y="207585"/>
                  <a:pt x="23957" y="220348"/>
                  <a:pt x="26202" y="232772"/>
                </a:cubicBezTo>
                <a:lnTo>
                  <a:pt x="8180" y="232772"/>
                </a:lnTo>
                <a:cubicBezTo>
                  <a:pt x="5597" y="220440"/>
                  <a:pt x="4244" y="207677"/>
                  <a:pt x="4244" y="194607"/>
                </a:cubicBezTo>
                <a:cubicBezTo>
                  <a:pt x="4244" y="180215"/>
                  <a:pt x="5905" y="166160"/>
                  <a:pt x="9011" y="152660"/>
                </a:cubicBezTo>
                <a:close/>
                <a:moveTo>
                  <a:pt x="43147" y="308610"/>
                </a:moveTo>
                <a:lnTo>
                  <a:pt x="56340" y="308610"/>
                </a:lnTo>
                <a:cubicBezTo>
                  <a:pt x="61784" y="316852"/>
                  <a:pt x="67842" y="324694"/>
                  <a:pt x="74515" y="332044"/>
                </a:cubicBezTo>
                <a:cubicBezTo>
                  <a:pt x="80512" y="338656"/>
                  <a:pt x="86878" y="344745"/>
                  <a:pt x="93552" y="350250"/>
                </a:cubicBezTo>
                <a:lnTo>
                  <a:pt x="87094" y="350250"/>
                </a:lnTo>
                <a:cubicBezTo>
                  <a:pt x="70302" y="338687"/>
                  <a:pt x="55448" y="324633"/>
                  <a:pt x="43147" y="308610"/>
                </a:cubicBezTo>
                <a:close/>
                <a:moveTo>
                  <a:pt x="93367" y="354402"/>
                </a:moveTo>
                <a:lnTo>
                  <a:pt x="98718" y="354402"/>
                </a:lnTo>
                <a:cubicBezTo>
                  <a:pt x="105853" y="359876"/>
                  <a:pt x="113326" y="364766"/>
                  <a:pt x="121076" y="369010"/>
                </a:cubicBezTo>
                <a:cubicBezTo>
                  <a:pt x="111419" y="364827"/>
                  <a:pt x="102163" y="359937"/>
                  <a:pt x="93367" y="354402"/>
                </a:cubicBezTo>
                <a:close/>
                <a:moveTo>
                  <a:pt x="278779" y="368979"/>
                </a:moveTo>
                <a:cubicBezTo>
                  <a:pt x="286529" y="364735"/>
                  <a:pt x="294002" y="359876"/>
                  <a:pt x="301137" y="354371"/>
                </a:cubicBezTo>
                <a:lnTo>
                  <a:pt x="306488" y="354371"/>
                </a:lnTo>
                <a:cubicBezTo>
                  <a:pt x="297723" y="359937"/>
                  <a:pt x="288436" y="364827"/>
                  <a:pt x="278779" y="368979"/>
                </a:cubicBezTo>
                <a:close/>
                <a:moveTo>
                  <a:pt x="312762" y="350250"/>
                </a:moveTo>
                <a:lnTo>
                  <a:pt x="306304" y="350250"/>
                </a:lnTo>
                <a:cubicBezTo>
                  <a:pt x="312977" y="344714"/>
                  <a:pt x="319343" y="338656"/>
                  <a:pt x="325340" y="332044"/>
                </a:cubicBezTo>
                <a:cubicBezTo>
                  <a:pt x="332013" y="324694"/>
                  <a:pt x="338072" y="316852"/>
                  <a:pt x="343515" y="308610"/>
                </a:cubicBezTo>
                <a:lnTo>
                  <a:pt x="356708" y="308610"/>
                </a:lnTo>
                <a:cubicBezTo>
                  <a:pt x="344407" y="324633"/>
                  <a:pt x="329553" y="338687"/>
                  <a:pt x="312762" y="350250"/>
                </a:cubicBezTo>
                <a:close/>
              </a:path>
            </a:pathLst>
          </a:custGeom>
          <a:solidFill>
            <a:schemeClr val="lt1"/>
          </a:solidFill>
          <a:ln w="3073" cap="flat">
            <a:solidFill>
              <a:schemeClr val="lt1"/>
            </a:solidFill>
            <a:prstDash val="solid"/>
            <a:miter/>
          </a:ln>
        </p:spPr>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8" name="文本框 177">
            <a:extLst>
              <a:ext uri="{FF2B5EF4-FFF2-40B4-BE49-F238E27FC236}">
                <a16:creationId xmlns:a16="http://schemas.microsoft.com/office/drawing/2014/main" id="{D38DBDAD-3FFC-FB51-1EF0-42C5BBE377E3}"/>
              </a:ext>
            </a:extLst>
          </p:cNvPr>
          <p:cNvSpPr txBox="1">
            <a:spLocks/>
          </p:cNvSpPr>
          <p:nvPr/>
        </p:nvSpPr>
        <p:spPr>
          <a:xfrm>
            <a:off x="2504048" y="5797775"/>
            <a:ext cx="2645276" cy="369332"/>
          </a:xfrm>
          <a:prstGeom prst="rect">
            <a:avLst/>
          </a:prstGeom>
          <a:noFill/>
        </p:spPr>
        <p:txBody>
          <a:bodyPr wrap="none" rtlCol="0">
            <a:noAutofit/>
          </a:bodyPr>
          <a:lstStyle/>
          <a:p>
            <a:r>
              <a:rPr lang="zh-CN" altLang="en-US" dirty="0">
                <a:latin typeface="字制区喜脉体" panose="02000603000000000000" pitchFamily="2" charset="-122"/>
                <a:ea typeface="字制区喜脉体" panose="02000603000000000000" pitchFamily="2" charset="-122"/>
              </a:rPr>
              <a:t>汇报时间：</a:t>
            </a:r>
            <a:r>
              <a:rPr lang="en-US" altLang="zh-CN" dirty="0">
                <a:latin typeface="字制区喜脉体" panose="02000603000000000000" pitchFamily="2" charset="-122"/>
                <a:ea typeface="字制区喜脉体" panose="02000603000000000000" pitchFamily="2" charset="-122"/>
              </a:rPr>
              <a:t>2XXX.XX.XX</a:t>
            </a:r>
            <a:endParaRPr lang="zh-CN" altLang="en-US" dirty="0">
              <a:latin typeface="字制区喜脉体" panose="02000603000000000000" pitchFamily="2" charset="-122"/>
              <a:ea typeface="字制区喜脉体" panose="02000603000000000000" pitchFamily="2" charset="-122"/>
            </a:endParaRPr>
          </a:p>
        </p:txBody>
      </p:sp>
      <p:sp>
        <p:nvSpPr>
          <p:cNvPr id="116" name="椭圆 115">
            <a:extLst>
              <a:ext uri="{FF2B5EF4-FFF2-40B4-BE49-F238E27FC236}">
                <a16:creationId xmlns:a16="http://schemas.microsoft.com/office/drawing/2014/main" id="{4A3B985D-94CB-3CFD-EE64-8D863946A985}"/>
              </a:ext>
            </a:extLst>
          </p:cNvPr>
          <p:cNvSpPr>
            <a:spLocks/>
          </p:cNvSpPr>
          <p:nvPr/>
        </p:nvSpPr>
        <p:spPr>
          <a:xfrm flipV="1">
            <a:off x="7144201" y="2874590"/>
            <a:ext cx="890958" cy="194085"/>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7" name="椭圆 116">
            <a:extLst>
              <a:ext uri="{FF2B5EF4-FFF2-40B4-BE49-F238E27FC236}">
                <a16:creationId xmlns:a16="http://schemas.microsoft.com/office/drawing/2014/main" id="{D3231195-75C1-D87A-C6A4-2A2CE1B11AB1}"/>
              </a:ext>
            </a:extLst>
          </p:cNvPr>
          <p:cNvSpPr>
            <a:spLocks/>
          </p:cNvSpPr>
          <p:nvPr/>
        </p:nvSpPr>
        <p:spPr>
          <a:xfrm flipV="1">
            <a:off x="7144201" y="2759585"/>
            <a:ext cx="890958" cy="194085"/>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8" name="椭圆 117">
            <a:extLst>
              <a:ext uri="{FF2B5EF4-FFF2-40B4-BE49-F238E27FC236}">
                <a16:creationId xmlns:a16="http://schemas.microsoft.com/office/drawing/2014/main" id="{05BB0C7E-2B98-633C-7999-472B4FA874B5}"/>
              </a:ext>
            </a:extLst>
          </p:cNvPr>
          <p:cNvSpPr>
            <a:spLocks/>
          </p:cNvSpPr>
          <p:nvPr/>
        </p:nvSpPr>
        <p:spPr>
          <a:xfrm flipV="1">
            <a:off x="7144201" y="2642710"/>
            <a:ext cx="890958" cy="194085"/>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nvGrpSpPr>
          <p:cNvPr id="3" name="组合 2">
            <a:extLst>
              <a:ext uri="{FF2B5EF4-FFF2-40B4-BE49-F238E27FC236}">
                <a16:creationId xmlns:a16="http://schemas.microsoft.com/office/drawing/2014/main" id="{C5546508-AB57-C5E7-2DA0-C39FBCD33CA8}"/>
              </a:ext>
            </a:extLst>
          </p:cNvPr>
          <p:cNvGrpSpPr>
            <a:grpSpLocks/>
          </p:cNvGrpSpPr>
          <p:nvPr/>
        </p:nvGrpSpPr>
        <p:grpSpPr>
          <a:xfrm flipH="1">
            <a:off x="8546304" y="5906823"/>
            <a:ext cx="435573" cy="172529"/>
            <a:chOff x="19129214" y="-2569947"/>
            <a:chExt cx="958712" cy="423513"/>
          </a:xfrm>
        </p:grpSpPr>
        <p:sp>
          <p:nvSpPr>
            <p:cNvPr id="2" name="等腰三角形 1">
              <a:extLst>
                <a:ext uri="{FF2B5EF4-FFF2-40B4-BE49-F238E27FC236}">
                  <a16:creationId xmlns:a16="http://schemas.microsoft.com/office/drawing/2014/main" id="{35B4EDCF-8202-379A-8ACB-C718362BD533}"/>
                </a:ext>
              </a:extLst>
            </p:cNvPr>
            <p:cNvSpPr>
              <a:spLocks/>
            </p:cNvSpPr>
            <p:nvPr/>
          </p:nvSpPr>
          <p:spPr>
            <a:xfrm rot="5400000">
              <a:off x="19760681"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2" name="等腰三角形 81">
              <a:extLst>
                <a:ext uri="{FF2B5EF4-FFF2-40B4-BE49-F238E27FC236}">
                  <a16:creationId xmlns:a16="http://schemas.microsoft.com/office/drawing/2014/main" id="{FA5F5DB1-44E0-5D8B-D7D4-3F9B152F8E95}"/>
                </a:ext>
              </a:extLst>
            </p:cNvPr>
            <p:cNvSpPr>
              <a:spLocks/>
            </p:cNvSpPr>
            <p:nvPr/>
          </p:nvSpPr>
          <p:spPr>
            <a:xfrm rot="5400000">
              <a:off x="19396813"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3" name="等腰三角形 82">
              <a:extLst>
                <a:ext uri="{FF2B5EF4-FFF2-40B4-BE49-F238E27FC236}">
                  <a16:creationId xmlns:a16="http://schemas.microsoft.com/office/drawing/2014/main" id="{0D2CE62F-0019-A04A-8B7C-837B2186BA15}"/>
                </a:ext>
              </a:extLst>
            </p:cNvPr>
            <p:cNvSpPr>
              <a:spLocks/>
            </p:cNvSpPr>
            <p:nvPr/>
          </p:nvSpPr>
          <p:spPr>
            <a:xfrm rot="5400000">
              <a:off x="19032945" y="-2473678"/>
              <a:ext cx="423513" cy="230976"/>
            </a:xfrm>
            <a:prstGeom prst="triangl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cxnSp>
        <p:nvCxnSpPr>
          <p:cNvPr id="6" name="直接连接符 5">
            <a:extLst>
              <a:ext uri="{FF2B5EF4-FFF2-40B4-BE49-F238E27FC236}">
                <a16:creationId xmlns:a16="http://schemas.microsoft.com/office/drawing/2014/main" id="{70435FB6-34F3-9CCE-F834-32893FC818A7}"/>
              </a:ext>
            </a:extLst>
          </p:cNvPr>
          <p:cNvCxnSpPr>
            <a:cxnSpLocks/>
          </p:cNvCxnSpPr>
          <p:nvPr/>
        </p:nvCxnSpPr>
        <p:spPr>
          <a:xfrm>
            <a:off x="9070269" y="5993087"/>
            <a:ext cx="2367948" cy="0"/>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873F62F1-AEE5-051F-BBCE-D4C15AF5F6A9}"/>
              </a:ext>
            </a:extLst>
          </p:cNvPr>
          <p:cNvGrpSpPr>
            <a:grpSpLocks/>
          </p:cNvGrpSpPr>
          <p:nvPr/>
        </p:nvGrpSpPr>
        <p:grpSpPr>
          <a:xfrm flipH="1">
            <a:off x="10861843" y="5760413"/>
            <a:ext cx="581395" cy="118024"/>
            <a:chOff x="19249714" y="-3754229"/>
            <a:chExt cx="1279670" cy="259776"/>
          </a:xfrm>
        </p:grpSpPr>
        <p:sp>
          <p:nvSpPr>
            <p:cNvPr id="8" name="椭圆 7">
              <a:extLst>
                <a:ext uri="{FF2B5EF4-FFF2-40B4-BE49-F238E27FC236}">
                  <a16:creationId xmlns:a16="http://schemas.microsoft.com/office/drawing/2014/main" id="{8A09A464-9F3B-01C2-1AAE-48A0365A183B}"/>
                </a:ext>
              </a:extLst>
            </p:cNvPr>
            <p:cNvSpPr>
              <a:spLocks/>
            </p:cNvSpPr>
            <p:nvPr/>
          </p:nvSpPr>
          <p:spPr>
            <a:xfrm>
              <a:off x="1924971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90" name="椭圆 89">
              <a:extLst>
                <a:ext uri="{FF2B5EF4-FFF2-40B4-BE49-F238E27FC236}">
                  <a16:creationId xmlns:a16="http://schemas.microsoft.com/office/drawing/2014/main" id="{4E922D2E-1571-127B-AEEA-9864FE35611B}"/>
                </a:ext>
              </a:extLst>
            </p:cNvPr>
            <p:cNvSpPr>
              <a:spLocks/>
            </p:cNvSpPr>
            <p:nvPr/>
          </p:nvSpPr>
          <p:spPr>
            <a:xfrm>
              <a:off x="19589679"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97" name="椭圆 96">
              <a:extLst>
                <a:ext uri="{FF2B5EF4-FFF2-40B4-BE49-F238E27FC236}">
                  <a16:creationId xmlns:a16="http://schemas.microsoft.com/office/drawing/2014/main" id="{8296E3F3-3AE0-BA0A-D96C-485CE6677434}"/>
                </a:ext>
              </a:extLst>
            </p:cNvPr>
            <p:cNvSpPr>
              <a:spLocks/>
            </p:cNvSpPr>
            <p:nvPr/>
          </p:nvSpPr>
          <p:spPr>
            <a:xfrm>
              <a:off x="1992964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9" name="椭圆 108">
              <a:extLst>
                <a:ext uri="{FF2B5EF4-FFF2-40B4-BE49-F238E27FC236}">
                  <a16:creationId xmlns:a16="http://schemas.microsoft.com/office/drawing/2014/main" id="{1694AE35-7A6E-3B89-929B-2E29D4C47E61}"/>
                </a:ext>
              </a:extLst>
            </p:cNvPr>
            <p:cNvSpPr>
              <a:spLocks/>
            </p:cNvSpPr>
            <p:nvPr/>
          </p:nvSpPr>
          <p:spPr>
            <a:xfrm>
              <a:off x="20269608" y="-3754229"/>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10" name="矩形: 圆角 9">
            <a:extLst>
              <a:ext uri="{FF2B5EF4-FFF2-40B4-BE49-F238E27FC236}">
                <a16:creationId xmlns:a16="http://schemas.microsoft.com/office/drawing/2014/main" id="{95E4FC67-97E4-1305-2E92-3225C371F01C}"/>
              </a:ext>
            </a:extLst>
          </p:cNvPr>
          <p:cNvSpPr>
            <a:spLocks/>
          </p:cNvSpPr>
          <p:nvPr/>
        </p:nvSpPr>
        <p:spPr>
          <a:xfrm flipH="1">
            <a:off x="9307709" y="5863998"/>
            <a:ext cx="1384527" cy="258179"/>
          </a:xfrm>
          <a:prstGeom prst="roundRect">
            <a:avLst>
              <a:gd name="adj" fmla="val 35918"/>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59" name="不完整圆 358">
            <a:extLst>
              <a:ext uri="{FF2B5EF4-FFF2-40B4-BE49-F238E27FC236}">
                <a16:creationId xmlns:a16="http://schemas.microsoft.com/office/drawing/2014/main" id="{652F4A51-B573-2AFE-753F-96977140286B}"/>
              </a:ext>
            </a:extLst>
          </p:cNvPr>
          <p:cNvSpPr>
            <a:spLocks/>
          </p:cNvSpPr>
          <p:nvPr/>
        </p:nvSpPr>
        <p:spPr>
          <a:xfrm rot="5400000" flipH="1">
            <a:off x="1377574" y="5536978"/>
            <a:ext cx="352164" cy="352163"/>
          </a:xfrm>
          <a:prstGeom prst="pie">
            <a:avLst>
              <a:gd name="adj1" fmla="val 0"/>
              <a:gd name="adj2" fmla="val 10775894"/>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latin typeface="MiSans" panose="00000500000000000000" pitchFamily="2" charset="-122"/>
              <a:ea typeface="MiSans" panose="00000500000000000000" pitchFamily="2" charset="-122"/>
              <a:sym typeface="MiSans" panose="00000500000000000000" pitchFamily="2" charset="-122"/>
            </a:endParaRPr>
          </a:p>
        </p:txBody>
      </p:sp>
      <p:sp>
        <p:nvSpPr>
          <p:cNvPr id="360" name="不完整圆 359">
            <a:extLst>
              <a:ext uri="{FF2B5EF4-FFF2-40B4-BE49-F238E27FC236}">
                <a16:creationId xmlns:a16="http://schemas.microsoft.com/office/drawing/2014/main" id="{0D676E9B-5B54-6809-CAD2-ADDE84B70876}"/>
              </a:ext>
            </a:extLst>
          </p:cNvPr>
          <p:cNvSpPr>
            <a:spLocks/>
          </p:cNvSpPr>
          <p:nvPr/>
        </p:nvSpPr>
        <p:spPr>
          <a:xfrm rot="5400000" flipH="1">
            <a:off x="1201492" y="5536978"/>
            <a:ext cx="352164" cy="352163"/>
          </a:xfrm>
          <a:prstGeom prst="pie">
            <a:avLst>
              <a:gd name="adj1" fmla="val 0"/>
              <a:gd name="adj2" fmla="val 10775894"/>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latin typeface="MiSans" panose="00000500000000000000" pitchFamily="2" charset="-122"/>
              <a:ea typeface="MiSans" panose="00000500000000000000" pitchFamily="2" charset="-122"/>
              <a:sym typeface="MiSans" panose="00000500000000000000" pitchFamily="2" charset="-122"/>
            </a:endParaRPr>
          </a:p>
        </p:txBody>
      </p:sp>
      <p:sp>
        <p:nvSpPr>
          <p:cNvPr id="361" name="不完整圆 360">
            <a:extLst>
              <a:ext uri="{FF2B5EF4-FFF2-40B4-BE49-F238E27FC236}">
                <a16:creationId xmlns:a16="http://schemas.microsoft.com/office/drawing/2014/main" id="{396D0197-27B3-4E93-4FFE-CEEA473933FA}"/>
              </a:ext>
            </a:extLst>
          </p:cNvPr>
          <p:cNvSpPr>
            <a:spLocks/>
          </p:cNvSpPr>
          <p:nvPr/>
        </p:nvSpPr>
        <p:spPr>
          <a:xfrm rot="5400000" flipH="1">
            <a:off x="1025410" y="5536978"/>
            <a:ext cx="352164" cy="352163"/>
          </a:xfrm>
          <a:prstGeom prst="pie">
            <a:avLst>
              <a:gd name="adj1" fmla="val 0"/>
              <a:gd name="adj2" fmla="val 10775894"/>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latin typeface="MiSans" panose="00000500000000000000" pitchFamily="2" charset="-122"/>
              <a:ea typeface="MiSans" panose="00000500000000000000" pitchFamily="2" charset="-122"/>
              <a:sym typeface="MiSans" panose="00000500000000000000" pitchFamily="2" charset="-122"/>
            </a:endParaRPr>
          </a:p>
        </p:txBody>
      </p:sp>
      <p:cxnSp>
        <p:nvCxnSpPr>
          <p:cNvPr id="36" name="直接连接符 35">
            <a:extLst>
              <a:ext uri="{FF2B5EF4-FFF2-40B4-BE49-F238E27FC236}">
                <a16:creationId xmlns:a16="http://schemas.microsoft.com/office/drawing/2014/main" id="{4A9859B0-8857-6B9D-BEF1-5588AA4321A1}"/>
              </a:ext>
            </a:extLst>
          </p:cNvPr>
          <p:cNvCxnSpPr>
            <a:cxnSpLocks/>
          </p:cNvCxnSpPr>
          <p:nvPr/>
        </p:nvCxnSpPr>
        <p:spPr>
          <a:xfrm flipH="1">
            <a:off x="1847990" y="524844"/>
            <a:ext cx="1" cy="5813267"/>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50" name="图形 25">
            <a:extLst>
              <a:ext uri="{FF2B5EF4-FFF2-40B4-BE49-F238E27FC236}">
                <a16:creationId xmlns:a16="http://schemas.microsoft.com/office/drawing/2014/main" id="{6DCC8E1A-5B0F-C305-AEE2-1FCA49A1DDE0}"/>
              </a:ext>
            </a:extLst>
          </p:cNvPr>
          <p:cNvSpPr>
            <a:spLocks/>
          </p:cNvSpPr>
          <p:nvPr/>
        </p:nvSpPr>
        <p:spPr>
          <a:xfrm>
            <a:off x="1557983" y="4766756"/>
            <a:ext cx="599344" cy="65184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1" name="任意多边形: 形状 70">
            <a:extLst>
              <a:ext uri="{FF2B5EF4-FFF2-40B4-BE49-F238E27FC236}">
                <a16:creationId xmlns:a16="http://schemas.microsoft.com/office/drawing/2014/main" id="{EC86E8DF-9C8C-48FC-BFDC-BDA8F98FAB12}"/>
              </a:ext>
            </a:extLst>
          </p:cNvPr>
          <p:cNvSpPr>
            <a:spLocks/>
          </p:cNvSpPr>
          <p:nvPr/>
        </p:nvSpPr>
        <p:spPr>
          <a:xfrm>
            <a:off x="1658430" y="524842"/>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9" name="任意多边形: 形状 78">
            <a:extLst>
              <a:ext uri="{FF2B5EF4-FFF2-40B4-BE49-F238E27FC236}">
                <a16:creationId xmlns:a16="http://schemas.microsoft.com/office/drawing/2014/main" id="{798C49D6-B7AF-AFAD-8390-B530D6778099}"/>
              </a:ext>
            </a:extLst>
          </p:cNvPr>
          <p:cNvSpPr>
            <a:spLocks/>
          </p:cNvSpPr>
          <p:nvPr/>
        </p:nvSpPr>
        <p:spPr>
          <a:xfrm flipV="1">
            <a:off x="1658430" y="6134635"/>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378" name="矩形 377">
            <a:extLst>
              <a:ext uri="{FF2B5EF4-FFF2-40B4-BE49-F238E27FC236}">
                <a16:creationId xmlns:a16="http://schemas.microsoft.com/office/drawing/2014/main" id="{B853B157-8670-9698-6F3D-B36F89DC48F0}"/>
              </a:ext>
            </a:extLst>
          </p:cNvPr>
          <p:cNvSpPr>
            <a:spLocks/>
          </p:cNvSpPr>
          <p:nvPr/>
        </p:nvSpPr>
        <p:spPr>
          <a:xfrm flipV="1">
            <a:off x="11008861" y="524570"/>
            <a:ext cx="85501" cy="30021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79" name="矩形 378">
            <a:extLst>
              <a:ext uri="{FF2B5EF4-FFF2-40B4-BE49-F238E27FC236}">
                <a16:creationId xmlns:a16="http://schemas.microsoft.com/office/drawing/2014/main" id="{8CE3DEA8-017C-8C4D-0A00-DD1189489D05}"/>
              </a:ext>
            </a:extLst>
          </p:cNvPr>
          <p:cNvSpPr>
            <a:spLocks/>
          </p:cNvSpPr>
          <p:nvPr/>
        </p:nvSpPr>
        <p:spPr>
          <a:xfrm flipV="1">
            <a:off x="11135184" y="524570"/>
            <a:ext cx="85501" cy="243742"/>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80" name="矩形 379">
            <a:extLst>
              <a:ext uri="{FF2B5EF4-FFF2-40B4-BE49-F238E27FC236}">
                <a16:creationId xmlns:a16="http://schemas.microsoft.com/office/drawing/2014/main" id="{F01B4D97-E33F-C1CE-EC5C-1E7DC1D2CF62}"/>
              </a:ext>
            </a:extLst>
          </p:cNvPr>
          <p:cNvSpPr>
            <a:spLocks/>
          </p:cNvSpPr>
          <p:nvPr/>
        </p:nvSpPr>
        <p:spPr>
          <a:xfrm flipV="1">
            <a:off x="11261507" y="524570"/>
            <a:ext cx="85501" cy="198899"/>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磨砂圆">
            <a:extLst>
              <a:ext uri="{FF2B5EF4-FFF2-40B4-BE49-F238E27FC236}">
                <a16:creationId xmlns:a16="http://schemas.microsoft.com/office/drawing/2014/main" id="{4BA5F33B-0109-5FBB-8965-85F8F075733D}"/>
              </a:ext>
            </a:extLst>
          </p:cNvPr>
          <p:cNvSpPr>
            <a:spLocks/>
          </p:cNvSpPr>
          <p:nvPr/>
        </p:nvSpPr>
        <p:spPr>
          <a:xfrm>
            <a:off x="5555718" y="-565940"/>
            <a:ext cx="6417261" cy="6417261"/>
          </a:xfrm>
          <a:prstGeom prst="ellipse">
            <a:avLst/>
          </a:prstGeom>
          <a:gradFill flip="none" rotWithShape="1">
            <a:gsLst>
              <a:gs pos="75000">
                <a:schemeClr val="dk1">
                  <a:alpha val="0"/>
                </a:schemeClr>
              </a:gs>
              <a:gs pos="0">
                <a:schemeClr val="accent1">
                  <a:lumMod val="5000"/>
                  <a:lumOff val="95000"/>
                  <a:alpha val="0"/>
                </a:schemeClr>
              </a:gs>
              <a:gs pos="100000">
                <a:schemeClr val="bg1">
                  <a:alpha val="1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flipH="1">
            <a:off x="7010906" y="529991"/>
            <a:ext cx="1" cy="5813267"/>
          </a:xfrm>
          <a:prstGeom prst="line">
            <a:avLst/>
          </a:prstGeom>
          <a:ln>
            <a:solidFill>
              <a:schemeClr val="lt1"/>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a:spLocks/>
          </p:cNvSpPr>
          <p:nvPr/>
        </p:nvSpPr>
        <p:spPr>
          <a:xfrm>
            <a:off x="6711808" y="1515766"/>
            <a:ext cx="599344" cy="65184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a:spLocks/>
          </p:cNvSpPr>
          <p:nvPr/>
        </p:nvSpPr>
        <p:spPr>
          <a:xfrm>
            <a:off x="6822514" y="529989"/>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a:spLocks/>
          </p:cNvSpPr>
          <p:nvPr/>
        </p:nvSpPr>
        <p:spPr>
          <a:xfrm flipV="1">
            <a:off x="6822514" y="6139782"/>
            <a:ext cx="379119" cy="206645"/>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nvGrpSpPr>
          <p:cNvPr id="12" name="蟹子">
            <a:extLst>
              <a:ext uri="{FF2B5EF4-FFF2-40B4-BE49-F238E27FC236}">
                <a16:creationId xmlns:a16="http://schemas.microsoft.com/office/drawing/2014/main" id="{D490ADD4-B74E-EF87-BC71-7495E2151D87}"/>
              </a:ext>
            </a:extLst>
          </p:cNvPr>
          <p:cNvGrpSpPr>
            <a:grpSpLocks/>
          </p:cNvGrpSpPr>
          <p:nvPr/>
        </p:nvGrpSpPr>
        <p:grpSpPr>
          <a:xfrm flipH="1">
            <a:off x="5336191" y="-43398"/>
            <a:ext cx="6585044" cy="7594601"/>
            <a:chOff x="210577" y="85023"/>
            <a:chExt cx="6172121" cy="7118372"/>
          </a:xfrm>
          <a:effectLst>
            <a:outerShdw blurRad="419100" dist="38100" sx="107000" sy="107000" algn="l" rotWithShape="0">
              <a:prstClr val="black">
                <a:alpha val="40000"/>
              </a:prstClr>
            </a:outerShdw>
          </a:effectLst>
        </p:grpSpPr>
        <p:pic>
          <p:nvPicPr>
            <p:cNvPr id="14" name="图片 13" descr="图片包含 户外, 人, 黑暗, 穿着&#10;&#10;描述已自动生成">
              <a:extLst>
                <a:ext uri="{FF2B5EF4-FFF2-40B4-BE49-F238E27FC236}">
                  <a16:creationId xmlns:a16="http://schemas.microsoft.com/office/drawing/2014/main" id="{3BF044F9-871B-EF1E-DFFD-8951B17A489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21335303" flipH="1">
              <a:off x="967216" y="85023"/>
              <a:ext cx="5415482" cy="5415482"/>
            </a:xfrm>
            <a:prstGeom prst="rect">
              <a:avLst/>
            </a:prstGeom>
          </p:spPr>
        </p:pic>
        <p:pic>
          <p:nvPicPr>
            <p:cNvPr id="123" name="图片 122" descr="图片包含 户外, 人, 黑暗, 穿着&#10;&#10;描述已自动生成">
              <a:extLst>
                <a:ext uri="{FF2B5EF4-FFF2-40B4-BE49-F238E27FC236}">
                  <a16:creationId xmlns:a16="http://schemas.microsoft.com/office/drawing/2014/main" id="{ABA67CE4-F7EE-35B6-8DF6-EF115ECCF7B7}"/>
                </a:ext>
              </a:extLst>
            </p:cNvPr>
            <p:cNvPicPr>
              <a:picLocks noChangeAspect="1"/>
            </p:cNvPicPr>
            <p:nvPr/>
          </p:nvPicPr>
          <p:blipFill>
            <a:blip r:embed="rId6">
              <a:graysc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60594">
              <a:off x="210577" y="1787913"/>
              <a:ext cx="5415482" cy="5415482"/>
            </a:xfrm>
            <a:prstGeom prst="rect">
              <a:avLst/>
            </a:prstGeom>
          </p:spPr>
        </p:pic>
      </p:grpSp>
      <p:pic>
        <p:nvPicPr>
          <p:cNvPr id="23" name="图片 22" descr="地图&#10;&#10;低可信度描述已自动生成">
            <a:extLst>
              <a:ext uri="{FF2B5EF4-FFF2-40B4-BE49-F238E27FC236}">
                <a16:creationId xmlns:a16="http://schemas.microsoft.com/office/drawing/2014/main" id="{7058C09B-CBA3-66FB-55E9-C938D1AFC2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33651" y="261106"/>
            <a:ext cx="2184898" cy="6199012"/>
          </a:xfrm>
          <a:prstGeom prst="rect">
            <a:avLst/>
          </a:prstGeom>
        </p:spPr>
      </p:pic>
      <p:sp>
        <p:nvSpPr>
          <p:cNvPr id="179" name="文本框 178">
            <a:extLst>
              <a:ext uri="{FF2B5EF4-FFF2-40B4-BE49-F238E27FC236}">
                <a16:creationId xmlns:a16="http://schemas.microsoft.com/office/drawing/2014/main" id="{7233C879-08AF-75C8-A462-69188E4929CE}"/>
              </a:ext>
            </a:extLst>
          </p:cNvPr>
          <p:cNvSpPr txBox="1">
            <a:spLocks/>
          </p:cNvSpPr>
          <p:nvPr/>
        </p:nvSpPr>
        <p:spPr>
          <a:xfrm>
            <a:off x="628418" y="3943024"/>
            <a:ext cx="4683509" cy="446276"/>
          </a:xfrm>
          <a:prstGeom prst="rect">
            <a:avLst/>
          </a:prstGeom>
          <a:noFill/>
        </p:spPr>
        <p:txBody>
          <a:bodyPr wrap="square" rtlCol="0">
            <a:noAutofit/>
          </a:bodyPr>
          <a:lstStyle/>
          <a:p>
            <a:pPr algn="dist"/>
            <a:r>
              <a:rPr lang="en-US" altLang="zh-CN" sz="2300" i="1" dirty="0">
                <a:solidFill>
                  <a:schemeClr val="tx1">
                    <a:alpha val="63000"/>
                  </a:schemeClr>
                </a:solidFill>
                <a:latin typeface="Salvaje Display" panose="00000500000000000000" pitchFamily="50" charset="0"/>
                <a:ea typeface="MiSans Heavy" panose="00000A00000000000000" pitchFamily="2" charset="-122"/>
              </a:rPr>
              <a:t>Acid Graphic </a:t>
            </a:r>
            <a:r>
              <a:rPr lang="en-US" altLang="zh-CN" sz="2300" i="1" dirty="0" err="1">
                <a:solidFill>
                  <a:schemeClr val="tx1">
                    <a:alpha val="63000"/>
                  </a:schemeClr>
                </a:solidFill>
                <a:latin typeface="Salvaje Display" panose="00000500000000000000" pitchFamily="50" charset="0"/>
                <a:ea typeface="MiSans Heavy" panose="00000A00000000000000" pitchFamily="2" charset="-122"/>
              </a:rPr>
              <a:t>StyleE.O</a:t>
            </a:r>
            <a:r>
              <a:rPr lang="en-US" altLang="zh-CN" sz="2300" i="1" dirty="0">
                <a:solidFill>
                  <a:schemeClr val="tx1">
                    <a:alpha val="63000"/>
                  </a:schemeClr>
                </a:solidFill>
                <a:latin typeface="Salvaje Display" panose="00000500000000000000" pitchFamily="50" charset="0"/>
                <a:ea typeface="MiSans Heavy" panose="00000A00000000000000" pitchFamily="2" charset="-122"/>
              </a:rPr>
              <a:t>. </a:t>
            </a:r>
            <a:endParaRPr lang="zh-CN" altLang="en-US" sz="2300" i="1" dirty="0">
              <a:solidFill>
                <a:schemeClr val="tx1">
                  <a:alpha val="63000"/>
                </a:schemeClr>
              </a:solidFill>
              <a:latin typeface="Salvaje Display" panose="00000500000000000000" pitchFamily="50" charset="0"/>
              <a:ea typeface="MiSans Heavy" panose="00000A00000000000000" pitchFamily="2" charset="-122"/>
            </a:endParaRPr>
          </a:p>
        </p:txBody>
      </p:sp>
      <p:sp>
        <p:nvSpPr>
          <p:cNvPr id="180" name="文本框 179">
            <a:extLst>
              <a:ext uri="{FF2B5EF4-FFF2-40B4-BE49-F238E27FC236}">
                <a16:creationId xmlns:a16="http://schemas.microsoft.com/office/drawing/2014/main" id="{D743DD72-2293-7C2B-775D-20FF20E5D5FB}"/>
              </a:ext>
            </a:extLst>
          </p:cNvPr>
          <p:cNvSpPr txBox="1">
            <a:spLocks/>
          </p:cNvSpPr>
          <p:nvPr/>
        </p:nvSpPr>
        <p:spPr>
          <a:xfrm>
            <a:off x="628418" y="4345622"/>
            <a:ext cx="3897535" cy="446276"/>
          </a:xfrm>
          <a:prstGeom prst="rect">
            <a:avLst/>
          </a:prstGeom>
          <a:noFill/>
        </p:spPr>
        <p:txBody>
          <a:bodyPr wrap="square" rtlCol="0">
            <a:noAutofit/>
          </a:bodyPr>
          <a:lstStyle/>
          <a:p>
            <a:pPr algn="dist"/>
            <a:r>
              <a:rPr lang="en-US" altLang="zh-CN" sz="2300" i="1" dirty="0">
                <a:solidFill>
                  <a:schemeClr val="tx1">
                    <a:alpha val="63000"/>
                  </a:schemeClr>
                </a:solidFill>
                <a:latin typeface="Salvaje Display" panose="00000500000000000000" pitchFamily="50" charset="0"/>
                <a:ea typeface="MiSans Heavy" panose="00000A00000000000000" pitchFamily="2" charset="-122"/>
              </a:rPr>
              <a:t>Brand Introduction </a:t>
            </a:r>
            <a:endParaRPr lang="zh-CN" altLang="en-US" sz="2300" i="1" dirty="0">
              <a:solidFill>
                <a:schemeClr val="tx1">
                  <a:alpha val="63000"/>
                </a:schemeClr>
              </a:solidFill>
              <a:latin typeface="Salvaje Display" panose="00000500000000000000" pitchFamily="50" charset="0"/>
              <a:ea typeface="MiSans Heavy" panose="00000A00000000000000" pitchFamily="2" charset="-122"/>
            </a:endParaRPr>
          </a:p>
        </p:txBody>
      </p:sp>
      <p:sp>
        <p:nvSpPr>
          <p:cNvPr id="163" name="文本框 162">
            <a:extLst>
              <a:ext uri="{FF2B5EF4-FFF2-40B4-BE49-F238E27FC236}">
                <a16:creationId xmlns:a16="http://schemas.microsoft.com/office/drawing/2014/main" id="{CC30930A-2A4E-15E9-4EEE-B3DD7A69263E}"/>
              </a:ext>
            </a:extLst>
          </p:cNvPr>
          <p:cNvSpPr txBox="1">
            <a:spLocks/>
          </p:cNvSpPr>
          <p:nvPr/>
        </p:nvSpPr>
        <p:spPr>
          <a:xfrm>
            <a:off x="656413" y="1777336"/>
            <a:ext cx="1133644" cy="1200329"/>
          </a:xfrm>
          <a:prstGeom prst="rect">
            <a:avLst/>
          </a:prstGeom>
          <a:noFill/>
        </p:spPr>
        <p:txBody>
          <a:bodyPr wrap="none" rtlCol="0">
            <a:noAutofit/>
          </a:bodyPr>
          <a:lstStyle/>
          <a:p>
            <a:pPr algn="r">
              <a:lnSpc>
                <a:spcPct val="90000"/>
              </a:lnSpc>
            </a:pPr>
            <a:r>
              <a:rPr lang="zh-CN" altLang="en-US"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感</a:t>
            </a:r>
          </a:p>
        </p:txBody>
      </p:sp>
      <p:sp>
        <p:nvSpPr>
          <p:cNvPr id="164" name="文本框 163">
            <a:extLst>
              <a:ext uri="{FF2B5EF4-FFF2-40B4-BE49-F238E27FC236}">
                <a16:creationId xmlns:a16="http://schemas.microsoft.com/office/drawing/2014/main" id="{B5F326C9-66C2-B3F6-FAD3-318D6AFD5D40}"/>
              </a:ext>
            </a:extLst>
          </p:cNvPr>
          <p:cNvSpPr txBox="1">
            <a:spLocks/>
          </p:cNvSpPr>
          <p:nvPr/>
        </p:nvSpPr>
        <p:spPr>
          <a:xfrm>
            <a:off x="1564497" y="1777336"/>
            <a:ext cx="1133644" cy="1200329"/>
          </a:xfrm>
          <a:prstGeom prst="rect">
            <a:avLst/>
          </a:prstGeom>
          <a:noFill/>
        </p:spPr>
        <p:txBody>
          <a:bodyPr wrap="none" rtlCol="0">
            <a:noAutofit/>
          </a:bodyPr>
          <a:lstStyle/>
          <a:p>
            <a:pPr algn="r">
              <a:lnSpc>
                <a:spcPct val="90000"/>
              </a:lnSpc>
            </a:pPr>
            <a:r>
              <a:rPr lang="zh-CN" altLang="en-US"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谢</a:t>
            </a:r>
          </a:p>
        </p:txBody>
      </p:sp>
      <p:sp>
        <p:nvSpPr>
          <p:cNvPr id="165" name="文本框 164">
            <a:extLst>
              <a:ext uri="{FF2B5EF4-FFF2-40B4-BE49-F238E27FC236}">
                <a16:creationId xmlns:a16="http://schemas.microsoft.com/office/drawing/2014/main" id="{FE95AE0C-CD05-02A8-68DE-CE391661A786}"/>
              </a:ext>
            </a:extLst>
          </p:cNvPr>
          <p:cNvSpPr txBox="1">
            <a:spLocks/>
          </p:cNvSpPr>
          <p:nvPr/>
        </p:nvSpPr>
        <p:spPr>
          <a:xfrm>
            <a:off x="2472581" y="1777336"/>
            <a:ext cx="1133644" cy="1200329"/>
          </a:xfrm>
          <a:prstGeom prst="rect">
            <a:avLst/>
          </a:prstGeom>
          <a:noFill/>
        </p:spPr>
        <p:txBody>
          <a:bodyPr wrap="none" rtlCol="0">
            <a:noAutofit/>
          </a:bodyPr>
          <a:lstStyle/>
          <a:p>
            <a:pPr algn="r">
              <a:lnSpc>
                <a:spcPct val="90000"/>
              </a:lnSpc>
            </a:pPr>
            <a:r>
              <a:rPr lang="zh-CN" altLang="en-US"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您</a:t>
            </a:r>
          </a:p>
        </p:txBody>
      </p:sp>
      <p:sp>
        <p:nvSpPr>
          <p:cNvPr id="170" name="文本框 169">
            <a:extLst>
              <a:ext uri="{FF2B5EF4-FFF2-40B4-BE49-F238E27FC236}">
                <a16:creationId xmlns:a16="http://schemas.microsoft.com/office/drawing/2014/main" id="{8D7E9A77-F8C4-EA49-85E0-326B9E59C1AD}"/>
              </a:ext>
            </a:extLst>
          </p:cNvPr>
          <p:cNvSpPr txBox="1">
            <a:spLocks/>
          </p:cNvSpPr>
          <p:nvPr/>
        </p:nvSpPr>
        <p:spPr>
          <a:xfrm>
            <a:off x="4326813" y="1777336"/>
            <a:ext cx="1237839" cy="1200329"/>
          </a:xfrm>
          <a:prstGeom prst="rect">
            <a:avLst/>
          </a:prstGeom>
          <a:noFill/>
        </p:spPr>
        <p:txBody>
          <a:bodyPr wrap="square" rtlCol="0">
            <a:noAutofit/>
          </a:bodyPr>
          <a:lstStyle/>
          <a:p>
            <a:pPr>
              <a:lnSpc>
                <a:spcPct val="90000"/>
              </a:lnSpc>
            </a:pPr>
            <a:r>
              <a:rPr lang="zh-CN" altLang="en-US" sz="8000" i="1">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关</a:t>
            </a:r>
            <a:endParaRPr lang="zh-CN" altLang="en-US"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endParaRPr>
          </a:p>
        </p:txBody>
      </p:sp>
      <p:sp>
        <p:nvSpPr>
          <p:cNvPr id="192" name="文本框 191">
            <a:extLst>
              <a:ext uri="{FF2B5EF4-FFF2-40B4-BE49-F238E27FC236}">
                <a16:creationId xmlns:a16="http://schemas.microsoft.com/office/drawing/2014/main" id="{2F10DE90-FCC3-61A1-C84F-4683290F4F1F}"/>
              </a:ext>
            </a:extLst>
          </p:cNvPr>
          <p:cNvSpPr txBox="1">
            <a:spLocks/>
          </p:cNvSpPr>
          <p:nvPr/>
        </p:nvSpPr>
        <p:spPr>
          <a:xfrm>
            <a:off x="3380665" y="1777336"/>
            <a:ext cx="1133644" cy="1200329"/>
          </a:xfrm>
          <a:prstGeom prst="rect">
            <a:avLst/>
          </a:prstGeom>
          <a:noFill/>
        </p:spPr>
        <p:txBody>
          <a:bodyPr wrap="none" rtlCol="0">
            <a:noAutofit/>
          </a:bodyPr>
          <a:lstStyle/>
          <a:p>
            <a:pPr algn="r">
              <a:lnSpc>
                <a:spcPct val="90000"/>
              </a:lnSpc>
            </a:pPr>
            <a:r>
              <a:rPr lang="zh-CN" altLang="en-US"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的</a:t>
            </a:r>
          </a:p>
        </p:txBody>
      </p:sp>
      <p:sp>
        <p:nvSpPr>
          <p:cNvPr id="171" name="文本框 170">
            <a:extLst>
              <a:ext uri="{FF2B5EF4-FFF2-40B4-BE49-F238E27FC236}">
                <a16:creationId xmlns:a16="http://schemas.microsoft.com/office/drawing/2014/main" id="{3E35CD52-C3E6-DECF-09DC-5AC7E92FB9B9}"/>
              </a:ext>
            </a:extLst>
          </p:cNvPr>
          <p:cNvSpPr txBox="1">
            <a:spLocks/>
          </p:cNvSpPr>
          <p:nvPr/>
        </p:nvSpPr>
        <p:spPr>
          <a:xfrm>
            <a:off x="5177416" y="1777336"/>
            <a:ext cx="1133644" cy="1200329"/>
          </a:xfrm>
          <a:prstGeom prst="rect">
            <a:avLst/>
          </a:prstGeom>
          <a:noFill/>
        </p:spPr>
        <p:txBody>
          <a:bodyPr wrap="none" rtlCol="0">
            <a:noAutofit/>
          </a:bodyPr>
          <a:lstStyle/>
          <a:p>
            <a:pPr>
              <a:lnSpc>
                <a:spcPct val="90000"/>
              </a:lnSpc>
            </a:pPr>
            <a:r>
              <a:rPr lang="zh-CN" altLang="en-US" sz="8000" i="1" dirty="0">
                <a:solidFill>
                  <a:schemeClr val="bg1"/>
                </a:solidFill>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注</a:t>
            </a:r>
          </a:p>
        </p:txBody>
      </p:sp>
      <p:sp>
        <p:nvSpPr>
          <p:cNvPr id="173" name="文本框 172">
            <a:extLst>
              <a:ext uri="{FF2B5EF4-FFF2-40B4-BE49-F238E27FC236}">
                <a16:creationId xmlns:a16="http://schemas.microsoft.com/office/drawing/2014/main" id="{D9B4EB1B-B572-0D4F-E987-850D48AE9994}"/>
              </a:ext>
            </a:extLst>
          </p:cNvPr>
          <p:cNvSpPr txBox="1">
            <a:spLocks/>
          </p:cNvSpPr>
          <p:nvPr/>
        </p:nvSpPr>
        <p:spPr>
          <a:xfrm>
            <a:off x="383043" y="2896074"/>
            <a:ext cx="772969" cy="1200329"/>
          </a:xfrm>
          <a:prstGeom prst="rect">
            <a:avLst/>
          </a:prstGeom>
          <a:noFill/>
        </p:spPr>
        <p:txBody>
          <a:bodyPr wrap="none" rtlCol="0">
            <a:noAutofit/>
          </a:bodyPr>
          <a:lstStyle/>
          <a:p>
            <a:pPr algn="r">
              <a:lnSpc>
                <a:spcPct val="90000"/>
              </a:lnSpc>
            </a:pPr>
            <a:r>
              <a:rPr lang="en-US" altLang="zh-CN" sz="8000" i="1" dirty="0">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T</a:t>
            </a:r>
            <a:endParaRPr lang="zh-CN" altLang="en-US" sz="8000" i="1" dirty="0">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endParaRPr>
          </a:p>
        </p:txBody>
      </p:sp>
      <p:sp>
        <p:nvSpPr>
          <p:cNvPr id="174" name="文本框 173">
            <a:extLst>
              <a:ext uri="{FF2B5EF4-FFF2-40B4-BE49-F238E27FC236}">
                <a16:creationId xmlns:a16="http://schemas.microsoft.com/office/drawing/2014/main" id="{666322EC-C2BA-EE30-014E-D42267C5C3D6}"/>
              </a:ext>
            </a:extLst>
          </p:cNvPr>
          <p:cNvSpPr txBox="1">
            <a:spLocks/>
          </p:cNvSpPr>
          <p:nvPr/>
        </p:nvSpPr>
        <p:spPr>
          <a:xfrm>
            <a:off x="935351" y="2896074"/>
            <a:ext cx="899606" cy="1200329"/>
          </a:xfrm>
          <a:prstGeom prst="rect">
            <a:avLst/>
          </a:prstGeom>
          <a:noFill/>
        </p:spPr>
        <p:txBody>
          <a:bodyPr wrap="none" rtlCol="0">
            <a:noAutofit/>
          </a:bodyPr>
          <a:lstStyle/>
          <a:p>
            <a:pPr algn="r">
              <a:lnSpc>
                <a:spcPct val="90000"/>
              </a:lnSpc>
            </a:pPr>
            <a:r>
              <a:rPr lang="en-US" altLang="zh-CN" sz="8000" i="1" dirty="0">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H</a:t>
            </a:r>
            <a:endParaRPr lang="zh-CN" altLang="en-US" sz="8000" i="1" dirty="0">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endParaRPr>
          </a:p>
        </p:txBody>
      </p:sp>
      <p:sp>
        <p:nvSpPr>
          <p:cNvPr id="175" name="文本框 174">
            <a:extLst>
              <a:ext uri="{FF2B5EF4-FFF2-40B4-BE49-F238E27FC236}">
                <a16:creationId xmlns:a16="http://schemas.microsoft.com/office/drawing/2014/main" id="{AAE25F31-CF2D-ED61-8D4A-6B09E699C4BD}"/>
              </a:ext>
            </a:extLst>
          </p:cNvPr>
          <p:cNvSpPr txBox="1">
            <a:spLocks/>
          </p:cNvSpPr>
          <p:nvPr/>
        </p:nvSpPr>
        <p:spPr>
          <a:xfrm>
            <a:off x="1614296" y="2896074"/>
            <a:ext cx="909224" cy="1200329"/>
          </a:xfrm>
          <a:prstGeom prst="rect">
            <a:avLst/>
          </a:prstGeom>
          <a:noFill/>
        </p:spPr>
        <p:txBody>
          <a:bodyPr wrap="none" rtlCol="0">
            <a:noAutofit/>
          </a:bodyPr>
          <a:lstStyle/>
          <a:p>
            <a:pPr algn="r">
              <a:lnSpc>
                <a:spcPct val="90000"/>
              </a:lnSpc>
            </a:pPr>
            <a:r>
              <a:rPr lang="en-US" altLang="zh-CN" sz="8000" i="1" dirty="0">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A</a:t>
            </a:r>
            <a:endParaRPr lang="zh-CN" altLang="en-US" sz="8000" i="1" dirty="0">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endParaRPr>
          </a:p>
        </p:txBody>
      </p:sp>
      <p:sp>
        <p:nvSpPr>
          <p:cNvPr id="176" name="文本框 175">
            <a:extLst>
              <a:ext uri="{FF2B5EF4-FFF2-40B4-BE49-F238E27FC236}">
                <a16:creationId xmlns:a16="http://schemas.microsoft.com/office/drawing/2014/main" id="{FAB9208F-1529-D5AA-3C81-1B8C62A7C9E9}"/>
              </a:ext>
            </a:extLst>
          </p:cNvPr>
          <p:cNvSpPr txBox="1">
            <a:spLocks/>
          </p:cNvSpPr>
          <p:nvPr/>
        </p:nvSpPr>
        <p:spPr>
          <a:xfrm>
            <a:off x="2302859" y="2896074"/>
            <a:ext cx="898003" cy="1200329"/>
          </a:xfrm>
          <a:prstGeom prst="rect">
            <a:avLst/>
          </a:prstGeom>
          <a:noFill/>
        </p:spPr>
        <p:txBody>
          <a:bodyPr wrap="none" rtlCol="0">
            <a:noAutofit/>
          </a:bodyPr>
          <a:lstStyle/>
          <a:p>
            <a:pPr algn="r">
              <a:lnSpc>
                <a:spcPct val="90000"/>
              </a:lnSpc>
            </a:pPr>
            <a:r>
              <a:rPr lang="en-US" altLang="zh-CN" sz="8000" i="1" dirty="0">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N</a:t>
            </a:r>
            <a:endParaRPr lang="zh-CN" altLang="en-US" sz="8000" i="1" dirty="0">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endParaRPr>
          </a:p>
        </p:txBody>
      </p:sp>
      <p:sp>
        <p:nvSpPr>
          <p:cNvPr id="193" name="文本框 192">
            <a:extLst>
              <a:ext uri="{FF2B5EF4-FFF2-40B4-BE49-F238E27FC236}">
                <a16:creationId xmlns:a16="http://schemas.microsoft.com/office/drawing/2014/main" id="{BEE689E7-E7E4-90BE-883F-C80C3205F147}"/>
              </a:ext>
            </a:extLst>
          </p:cNvPr>
          <p:cNvSpPr txBox="1">
            <a:spLocks/>
          </p:cNvSpPr>
          <p:nvPr/>
        </p:nvSpPr>
        <p:spPr>
          <a:xfrm>
            <a:off x="2980201" y="2896074"/>
            <a:ext cx="830677" cy="1200329"/>
          </a:xfrm>
          <a:prstGeom prst="rect">
            <a:avLst/>
          </a:prstGeom>
          <a:noFill/>
        </p:spPr>
        <p:txBody>
          <a:bodyPr wrap="none" rtlCol="0">
            <a:noAutofit/>
          </a:bodyPr>
          <a:lstStyle/>
          <a:p>
            <a:pPr algn="r">
              <a:lnSpc>
                <a:spcPct val="90000"/>
              </a:lnSpc>
            </a:pPr>
            <a:r>
              <a:rPr lang="en-US" altLang="zh-CN" sz="8000" i="1" dirty="0">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K</a:t>
            </a:r>
            <a:endParaRPr lang="zh-CN" altLang="en-US" sz="8000" i="1" dirty="0">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endParaRPr>
          </a:p>
        </p:txBody>
      </p:sp>
      <p:sp>
        <p:nvSpPr>
          <p:cNvPr id="194" name="文本框 193">
            <a:extLst>
              <a:ext uri="{FF2B5EF4-FFF2-40B4-BE49-F238E27FC236}">
                <a16:creationId xmlns:a16="http://schemas.microsoft.com/office/drawing/2014/main" id="{9C41AE24-2ABD-6307-3F3F-8AF1A117F576}"/>
              </a:ext>
            </a:extLst>
          </p:cNvPr>
          <p:cNvSpPr txBox="1">
            <a:spLocks/>
          </p:cNvSpPr>
          <p:nvPr/>
        </p:nvSpPr>
        <p:spPr>
          <a:xfrm>
            <a:off x="3563913" y="2852948"/>
            <a:ext cx="739305" cy="1200329"/>
          </a:xfrm>
          <a:prstGeom prst="rect">
            <a:avLst/>
          </a:prstGeom>
          <a:noFill/>
        </p:spPr>
        <p:txBody>
          <a:bodyPr wrap="none" rtlCol="0">
            <a:noAutofit/>
          </a:bodyPr>
          <a:lstStyle/>
          <a:p>
            <a:pPr algn="r">
              <a:lnSpc>
                <a:spcPct val="90000"/>
              </a:lnSpc>
            </a:pPr>
            <a:r>
              <a:rPr lang="en-US" altLang="zh-CN" sz="8000" i="1" dirty="0">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rPr>
              <a:t>S</a:t>
            </a:r>
            <a:endParaRPr lang="zh-CN" altLang="en-US" sz="8000" i="1" dirty="0">
              <a:effectLst>
                <a:outerShdw blurRad="38100" dist="38100" dir="2700000" algn="tl">
                  <a:srgbClr val="000000">
                    <a:alpha val="43137"/>
                  </a:srgbClr>
                </a:outerShdw>
              </a:effectLst>
              <a:latin typeface="字制区喜脉体" panose="02000603000000000000" pitchFamily="2" charset="-122"/>
              <a:ea typeface="字制区喜脉体" panose="02000603000000000000" pitchFamily="2" charset="-122"/>
            </a:endParaRPr>
          </a:p>
        </p:txBody>
      </p:sp>
      <p:sp>
        <p:nvSpPr>
          <p:cNvPr id="84" name="任意多边形: 形状 83">
            <a:extLst>
              <a:ext uri="{FF2B5EF4-FFF2-40B4-BE49-F238E27FC236}">
                <a16:creationId xmlns:a16="http://schemas.microsoft.com/office/drawing/2014/main" id="{0F5F11BF-A421-25E7-8459-CF0E8575417A}"/>
              </a:ext>
            </a:extLst>
          </p:cNvPr>
          <p:cNvSpPr>
            <a:spLocks/>
          </p:cNvSpPr>
          <p:nvPr/>
        </p:nvSpPr>
        <p:spPr>
          <a:xfrm rot="16200000" flipH="1" flipV="1">
            <a:off x="11110764" y="4946617"/>
            <a:ext cx="366967" cy="292518"/>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pic>
        <p:nvPicPr>
          <p:cNvPr id="308" name="图形 307">
            <a:extLst>
              <a:ext uri="{FF2B5EF4-FFF2-40B4-BE49-F238E27FC236}">
                <a16:creationId xmlns:a16="http://schemas.microsoft.com/office/drawing/2014/main" id="{24D9EF16-9371-24F5-963A-FA5CC58E19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flipH="1">
            <a:off x="9806006" y="3236114"/>
            <a:ext cx="3072652" cy="143306"/>
          </a:xfrm>
          <a:prstGeom prst="rect">
            <a:avLst/>
          </a:prstGeom>
        </p:spPr>
      </p:pic>
      <p:sp>
        <p:nvSpPr>
          <p:cNvPr id="158" name="椭圆 157">
            <a:extLst>
              <a:ext uri="{FF2B5EF4-FFF2-40B4-BE49-F238E27FC236}">
                <a16:creationId xmlns:a16="http://schemas.microsoft.com/office/drawing/2014/main" id="{F0B22E1E-D2D5-32B8-53C2-0E2EDA009CB8}"/>
              </a:ext>
            </a:extLst>
          </p:cNvPr>
          <p:cNvSpPr>
            <a:spLocks/>
          </p:cNvSpPr>
          <p:nvPr/>
        </p:nvSpPr>
        <p:spPr>
          <a:xfrm rot="18216287">
            <a:off x="5056894" y="1423620"/>
            <a:ext cx="704690" cy="1952152"/>
          </a:xfrm>
          <a:prstGeom prst="ellipse">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椭圆 158">
            <a:extLst>
              <a:ext uri="{FF2B5EF4-FFF2-40B4-BE49-F238E27FC236}">
                <a16:creationId xmlns:a16="http://schemas.microsoft.com/office/drawing/2014/main" id="{F2317C0C-F15E-6E6B-3CF8-FA8EFE094311}"/>
              </a:ext>
            </a:extLst>
          </p:cNvPr>
          <p:cNvSpPr>
            <a:spLocks/>
          </p:cNvSpPr>
          <p:nvPr/>
        </p:nvSpPr>
        <p:spPr>
          <a:xfrm flipH="1" flipV="1">
            <a:off x="5355526" y="2756235"/>
            <a:ext cx="69124" cy="691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31" name="任意多边形: 形状 30">
            <a:extLst>
              <a:ext uri="{FF2B5EF4-FFF2-40B4-BE49-F238E27FC236}">
                <a16:creationId xmlns:a16="http://schemas.microsoft.com/office/drawing/2014/main" id="{55AC6C59-5286-5FEA-D469-81AA1D0485AA}"/>
              </a:ext>
            </a:extLst>
          </p:cNvPr>
          <p:cNvSpPr>
            <a:spLocks/>
          </p:cNvSpPr>
          <p:nvPr/>
        </p:nvSpPr>
        <p:spPr>
          <a:xfrm>
            <a:off x="7207259" y="5756273"/>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4" name="任意多边形: 形状 33">
            <a:extLst>
              <a:ext uri="{FF2B5EF4-FFF2-40B4-BE49-F238E27FC236}">
                <a16:creationId xmlns:a16="http://schemas.microsoft.com/office/drawing/2014/main" id="{533083FC-E5F0-E4C4-FF52-78192A0D1A86}"/>
              </a:ext>
            </a:extLst>
          </p:cNvPr>
          <p:cNvSpPr>
            <a:spLocks/>
          </p:cNvSpPr>
          <p:nvPr/>
        </p:nvSpPr>
        <p:spPr>
          <a:xfrm>
            <a:off x="7235590" y="5756273"/>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5" name="任意多边形: 形状 34">
            <a:extLst>
              <a:ext uri="{FF2B5EF4-FFF2-40B4-BE49-F238E27FC236}">
                <a16:creationId xmlns:a16="http://schemas.microsoft.com/office/drawing/2014/main" id="{832FC41B-2FB2-23C6-3410-81E2C8D6389C}"/>
              </a:ext>
            </a:extLst>
          </p:cNvPr>
          <p:cNvSpPr>
            <a:spLocks/>
          </p:cNvSpPr>
          <p:nvPr/>
        </p:nvSpPr>
        <p:spPr>
          <a:xfrm>
            <a:off x="8348896" y="5756273"/>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7" name="任意多边形: 形状 36">
            <a:extLst>
              <a:ext uri="{FF2B5EF4-FFF2-40B4-BE49-F238E27FC236}">
                <a16:creationId xmlns:a16="http://schemas.microsoft.com/office/drawing/2014/main" id="{8E51A7C2-FADA-DDF6-4708-22A1FE23A7F5}"/>
              </a:ext>
            </a:extLst>
          </p:cNvPr>
          <p:cNvSpPr>
            <a:spLocks/>
          </p:cNvSpPr>
          <p:nvPr/>
        </p:nvSpPr>
        <p:spPr>
          <a:xfrm>
            <a:off x="8379460" y="5756273"/>
            <a:ext cx="11952" cy="353579"/>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8" name="任意多边形: 形状 37">
            <a:extLst>
              <a:ext uri="{FF2B5EF4-FFF2-40B4-BE49-F238E27FC236}">
                <a16:creationId xmlns:a16="http://schemas.microsoft.com/office/drawing/2014/main" id="{73F9EFB4-197E-35A3-3B22-68EB82E4395D}"/>
              </a:ext>
            </a:extLst>
          </p:cNvPr>
          <p:cNvSpPr>
            <a:spLocks/>
          </p:cNvSpPr>
          <p:nvPr/>
        </p:nvSpPr>
        <p:spPr>
          <a:xfrm>
            <a:off x="7498758" y="5756273"/>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9" name="任意多边形: 形状 38">
            <a:extLst>
              <a:ext uri="{FF2B5EF4-FFF2-40B4-BE49-F238E27FC236}">
                <a16:creationId xmlns:a16="http://schemas.microsoft.com/office/drawing/2014/main" id="{789ECE14-9093-4354-23F1-EEE5ECE0D5D7}"/>
              </a:ext>
            </a:extLst>
          </p:cNvPr>
          <p:cNvSpPr>
            <a:spLocks/>
          </p:cNvSpPr>
          <p:nvPr/>
        </p:nvSpPr>
        <p:spPr>
          <a:xfrm>
            <a:off x="7358095"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0" name="任意多边形: 形状 39">
            <a:extLst>
              <a:ext uri="{FF2B5EF4-FFF2-40B4-BE49-F238E27FC236}">
                <a16:creationId xmlns:a16="http://schemas.microsoft.com/office/drawing/2014/main" id="{4DFE0144-C160-B893-C0D6-664408B470A4}"/>
              </a:ext>
            </a:extLst>
          </p:cNvPr>
          <p:cNvSpPr>
            <a:spLocks/>
          </p:cNvSpPr>
          <p:nvPr/>
        </p:nvSpPr>
        <p:spPr>
          <a:xfrm>
            <a:off x="7466870"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1" name="任意多边形: 形状 40">
            <a:extLst>
              <a:ext uri="{FF2B5EF4-FFF2-40B4-BE49-F238E27FC236}">
                <a16:creationId xmlns:a16="http://schemas.microsoft.com/office/drawing/2014/main" id="{E22A6204-3D4A-8A2B-73F7-F39496857F82}"/>
              </a:ext>
            </a:extLst>
          </p:cNvPr>
          <p:cNvSpPr>
            <a:spLocks/>
          </p:cNvSpPr>
          <p:nvPr/>
        </p:nvSpPr>
        <p:spPr>
          <a:xfrm>
            <a:off x="7512241"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2" name="任意多边形: 形状 41">
            <a:extLst>
              <a:ext uri="{FF2B5EF4-FFF2-40B4-BE49-F238E27FC236}">
                <a16:creationId xmlns:a16="http://schemas.microsoft.com/office/drawing/2014/main" id="{BC9FC832-9921-79CD-ABB7-B8A4C6F2C5CF}"/>
              </a:ext>
            </a:extLst>
          </p:cNvPr>
          <p:cNvSpPr>
            <a:spLocks/>
          </p:cNvSpPr>
          <p:nvPr/>
        </p:nvSpPr>
        <p:spPr>
          <a:xfrm>
            <a:off x="7680614"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3" name="任意多边形: 形状 42">
            <a:extLst>
              <a:ext uri="{FF2B5EF4-FFF2-40B4-BE49-F238E27FC236}">
                <a16:creationId xmlns:a16="http://schemas.microsoft.com/office/drawing/2014/main" id="{44D6C3DA-9D76-0CE2-0E48-F6B94CA04617}"/>
              </a:ext>
            </a:extLst>
          </p:cNvPr>
          <p:cNvSpPr>
            <a:spLocks/>
          </p:cNvSpPr>
          <p:nvPr/>
        </p:nvSpPr>
        <p:spPr>
          <a:xfrm>
            <a:off x="7711840"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4" name="任意多边形: 形状 43">
            <a:extLst>
              <a:ext uri="{FF2B5EF4-FFF2-40B4-BE49-F238E27FC236}">
                <a16:creationId xmlns:a16="http://schemas.microsoft.com/office/drawing/2014/main" id="{65D536B9-AD0F-580B-85E0-DDFC909E1731}"/>
              </a:ext>
            </a:extLst>
          </p:cNvPr>
          <p:cNvSpPr>
            <a:spLocks/>
          </p:cNvSpPr>
          <p:nvPr/>
        </p:nvSpPr>
        <p:spPr>
          <a:xfrm>
            <a:off x="7893490"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5" name="任意多边形: 形状 44">
            <a:extLst>
              <a:ext uri="{FF2B5EF4-FFF2-40B4-BE49-F238E27FC236}">
                <a16:creationId xmlns:a16="http://schemas.microsoft.com/office/drawing/2014/main" id="{D2CE9C57-B480-DE3C-4988-29B98D2B134B}"/>
              </a:ext>
            </a:extLst>
          </p:cNvPr>
          <p:cNvSpPr>
            <a:spLocks/>
          </p:cNvSpPr>
          <p:nvPr/>
        </p:nvSpPr>
        <p:spPr>
          <a:xfrm>
            <a:off x="7925378"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6" name="任意多边形: 形状 45">
            <a:extLst>
              <a:ext uri="{FF2B5EF4-FFF2-40B4-BE49-F238E27FC236}">
                <a16:creationId xmlns:a16="http://schemas.microsoft.com/office/drawing/2014/main" id="{31B60871-C17E-1FEC-8E16-EC4F8DAD15F0}"/>
              </a:ext>
            </a:extLst>
          </p:cNvPr>
          <p:cNvSpPr>
            <a:spLocks/>
          </p:cNvSpPr>
          <p:nvPr/>
        </p:nvSpPr>
        <p:spPr>
          <a:xfrm>
            <a:off x="7378486" y="5756273"/>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7" name="任意多边形: 形状 46">
            <a:extLst>
              <a:ext uri="{FF2B5EF4-FFF2-40B4-BE49-F238E27FC236}">
                <a16:creationId xmlns:a16="http://schemas.microsoft.com/office/drawing/2014/main" id="{ECF1E514-7303-A850-63FA-D3362F0EB8A2}"/>
              </a:ext>
            </a:extLst>
          </p:cNvPr>
          <p:cNvSpPr>
            <a:spLocks/>
          </p:cNvSpPr>
          <p:nvPr/>
        </p:nvSpPr>
        <p:spPr>
          <a:xfrm>
            <a:off x="7498758" y="5756273"/>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48" name="任意多边形: 形状 47">
            <a:extLst>
              <a:ext uri="{FF2B5EF4-FFF2-40B4-BE49-F238E27FC236}">
                <a16:creationId xmlns:a16="http://schemas.microsoft.com/office/drawing/2014/main" id="{8F1E00B0-7AD8-DD4A-FED3-FA6E87389635}"/>
              </a:ext>
            </a:extLst>
          </p:cNvPr>
          <p:cNvSpPr>
            <a:spLocks/>
          </p:cNvSpPr>
          <p:nvPr/>
        </p:nvSpPr>
        <p:spPr>
          <a:xfrm>
            <a:off x="7277238"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2" name="任意多边形: 形状 51">
            <a:extLst>
              <a:ext uri="{FF2B5EF4-FFF2-40B4-BE49-F238E27FC236}">
                <a16:creationId xmlns:a16="http://schemas.microsoft.com/office/drawing/2014/main" id="{873CA42A-0702-E3EE-9AA6-304C07CC6BE1}"/>
              </a:ext>
            </a:extLst>
          </p:cNvPr>
          <p:cNvSpPr>
            <a:spLocks/>
          </p:cNvSpPr>
          <p:nvPr/>
        </p:nvSpPr>
        <p:spPr>
          <a:xfrm>
            <a:off x="7312683"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3" name="任意多边形: 形状 52">
            <a:extLst>
              <a:ext uri="{FF2B5EF4-FFF2-40B4-BE49-F238E27FC236}">
                <a16:creationId xmlns:a16="http://schemas.microsoft.com/office/drawing/2014/main" id="{1C0C561A-5C29-80AB-DDB8-AC989317C736}"/>
              </a:ext>
            </a:extLst>
          </p:cNvPr>
          <p:cNvSpPr>
            <a:spLocks/>
          </p:cNvSpPr>
          <p:nvPr/>
        </p:nvSpPr>
        <p:spPr>
          <a:xfrm>
            <a:off x="7404625"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4" name="任意多边形: 形状 53">
            <a:extLst>
              <a:ext uri="{FF2B5EF4-FFF2-40B4-BE49-F238E27FC236}">
                <a16:creationId xmlns:a16="http://schemas.microsoft.com/office/drawing/2014/main" id="{0C5AB67F-8B71-AE5C-9A4B-54771493B434}"/>
              </a:ext>
            </a:extLst>
          </p:cNvPr>
          <p:cNvSpPr>
            <a:spLocks/>
          </p:cNvSpPr>
          <p:nvPr/>
        </p:nvSpPr>
        <p:spPr>
          <a:xfrm>
            <a:off x="7558315"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5" name="任意多边形: 形状 54">
            <a:extLst>
              <a:ext uri="{FF2B5EF4-FFF2-40B4-BE49-F238E27FC236}">
                <a16:creationId xmlns:a16="http://schemas.microsoft.com/office/drawing/2014/main" id="{02315749-3A39-1661-04FB-1263EF531906}"/>
              </a:ext>
            </a:extLst>
          </p:cNvPr>
          <p:cNvSpPr>
            <a:spLocks/>
          </p:cNvSpPr>
          <p:nvPr/>
        </p:nvSpPr>
        <p:spPr>
          <a:xfrm>
            <a:off x="7772762"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6" name="任意多边形: 形状 55">
            <a:extLst>
              <a:ext uri="{FF2B5EF4-FFF2-40B4-BE49-F238E27FC236}">
                <a16:creationId xmlns:a16="http://schemas.microsoft.com/office/drawing/2014/main" id="{ABFFD2AD-BA3E-BFFB-4C50-9BCEDA48A10F}"/>
              </a:ext>
            </a:extLst>
          </p:cNvPr>
          <p:cNvSpPr>
            <a:spLocks/>
          </p:cNvSpPr>
          <p:nvPr/>
        </p:nvSpPr>
        <p:spPr>
          <a:xfrm>
            <a:off x="7817513"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7" name="任意多边形: 形状 56">
            <a:extLst>
              <a:ext uri="{FF2B5EF4-FFF2-40B4-BE49-F238E27FC236}">
                <a16:creationId xmlns:a16="http://schemas.microsoft.com/office/drawing/2014/main" id="{497AFD6A-23F1-FB82-F5B4-A2E65B9809FD}"/>
              </a:ext>
            </a:extLst>
          </p:cNvPr>
          <p:cNvSpPr>
            <a:spLocks/>
          </p:cNvSpPr>
          <p:nvPr/>
        </p:nvSpPr>
        <p:spPr>
          <a:xfrm>
            <a:off x="8036138"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8" name="任意多边形: 形状 57">
            <a:extLst>
              <a:ext uri="{FF2B5EF4-FFF2-40B4-BE49-F238E27FC236}">
                <a16:creationId xmlns:a16="http://schemas.microsoft.com/office/drawing/2014/main" id="{D440055F-50E6-302C-0A33-27056D21F733}"/>
              </a:ext>
            </a:extLst>
          </p:cNvPr>
          <p:cNvSpPr>
            <a:spLocks/>
          </p:cNvSpPr>
          <p:nvPr/>
        </p:nvSpPr>
        <p:spPr>
          <a:xfrm>
            <a:off x="8093048" y="5756273"/>
            <a:ext cx="27007" cy="289720"/>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59" name="任意多边形: 形状 58">
            <a:extLst>
              <a:ext uri="{FF2B5EF4-FFF2-40B4-BE49-F238E27FC236}">
                <a16:creationId xmlns:a16="http://schemas.microsoft.com/office/drawing/2014/main" id="{532F2A5E-174A-08ED-910D-1C98211384A9}"/>
              </a:ext>
            </a:extLst>
          </p:cNvPr>
          <p:cNvSpPr>
            <a:spLocks/>
          </p:cNvSpPr>
          <p:nvPr/>
        </p:nvSpPr>
        <p:spPr>
          <a:xfrm>
            <a:off x="8139577" y="5756273"/>
            <a:ext cx="27007" cy="289720"/>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0" name="任意多边形: 形状 59">
            <a:extLst>
              <a:ext uri="{FF2B5EF4-FFF2-40B4-BE49-F238E27FC236}">
                <a16:creationId xmlns:a16="http://schemas.microsoft.com/office/drawing/2014/main" id="{B13CD57F-5372-F2FE-24FB-1A244C0E3236}"/>
              </a:ext>
            </a:extLst>
          </p:cNvPr>
          <p:cNvSpPr>
            <a:spLocks/>
          </p:cNvSpPr>
          <p:nvPr/>
        </p:nvSpPr>
        <p:spPr>
          <a:xfrm>
            <a:off x="8306792" y="5756273"/>
            <a:ext cx="27007" cy="289720"/>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1" name="任意多边形: 形状 60">
            <a:extLst>
              <a:ext uri="{FF2B5EF4-FFF2-40B4-BE49-F238E27FC236}">
                <a16:creationId xmlns:a16="http://schemas.microsoft.com/office/drawing/2014/main" id="{E657F372-6410-79E0-11D1-09A1656346EB}"/>
              </a:ext>
            </a:extLst>
          </p:cNvPr>
          <p:cNvSpPr>
            <a:spLocks/>
          </p:cNvSpPr>
          <p:nvPr/>
        </p:nvSpPr>
        <p:spPr>
          <a:xfrm>
            <a:off x="7604389" y="5756273"/>
            <a:ext cx="58026" cy="289720"/>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2" name="任意多边形: 形状 61">
            <a:extLst>
              <a:ext uri="{FF2B5EF4-FFF2-40B4-BE49-F238E27FC236}">
                <a16:creationId xmlns:a16="http://schemas.microsoft.com/office/drawing/2014/main" id="{DC4BF298-319E-C65C-829A-F16DEC2F7176}"/>
              </a:ext>
            </a:extLst>
          </p:cNvPr>
          <p:cNvSpPr>
            <a:spLocks/>
          </p:cNvSpPr>
          <p:nvPr/>
        </p:nvSpPr>
        <p:spPr>
          <a:xfrm>
            <a:off x="7954826" y="5756273"/>
            <a:ext cx="58026" cy="289720"/>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3" name="任意多边形: 形状 62">
            <a:extLst>
              <a:ext uri="{FF2B5EF4-FFF2-40B4-BE49-F238E27FC236}">
                <a16:creationId xmlns:a16="http://schemas.microsoft.com/office/drawing/2014/main" id="{170F9AE4-B880-4C10-39C0-42E31E7F727D}"/>
              </a:ext>
            </a:extLst>
          </p:cNvPr>
          <p:cNvSpPr>
            <a:spLocks/>
          </p:cNvSpPr>
          <p:nvPr/>
        </p:nvSpPr>
        <p:spPr>
          <a:xfrm>
            <a:off x="8182301" y="5756273"/>
            <a:ext cx="58026" cy="289720"/>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4" name="任意多边形: 形状 63">
            <a:extLst>
              <a:ext uri="{FF2B5EF4-FFF2-40B4-BE49-F238E27FC236}">
                <a16:creationId xmlns:a16="http://schemas.microsoft.com/office/drawing/2014/main" id="{734BFF19-B548-1B75-E1B0-2727BEF00005}"/>
              </a:ext>
            </a:extLst>
          </p:cNvPr>
          <p:cNvSpPr>
            <a:spLocks/>
          </p:cNvSpPr>
          <p:nvPr/>
        </p:nvSpPr>
        <p:spPr>
          <a:xfrm>
            <a:off x="7854695" y="5756273"/>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5" name="任意多边形: 形状 64">
            <a:extLst>
              <a:ext uri="{FF2B5EF4-FFF2-40B4-BE49-F238E27FC236}">
                <a16:creationId xmlns:a16="http://schemas.microsoft.com/office/drawing/2014/main" id="{F49D4045-6051-2477-8C52-2A2B7E784C50}"/>
              </a:ext>
            </a:extLst>
          </p:cNvPr>
          <p:cNvSpPr>
            <a:spLocks/>
          </p:cNvSpPr>
          <p:nvPr/>
        </p:nvSpPr>
        <p:spPr>
          <a:xfrm>
            <a:off x="7914294" y="5756273"/>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6" name="任意多边形: 形状 65">
            <a:extLst>
              <a:ext uri="{FF2B5EF4-FFF2-40B4-BE49-F238E27FC236}">
                <a16:creationId xmlns:a16="http://schemas.microsoft.com/office/drawing/2014/main" id="{1F62D507-3B1A-1C59-30B1-ED1F3CE53F32}"/>
              </a:ext>
            </a:extLst>
          </p:cNvPr>
          <p:cNvSpPr>
            <a:spLocks/>
          </p:cNvSpPr>
          <p:nvPr/>
        </p:nvSpPr>
        <p:spPr>
          <a:xfrm>
            <a:off x="8276889" y="5756273"/>
            <a:ext cx="11952" cy="289720"/>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68" name="任意多边形: 形状 67">
            <a:extLst>
              <a:ext uri="{FF2B5EF4-FFF2-40B4-BE49-F238E27FC236}">
                <a16:creationId xmlns:a16="http://schemas.microsoft.com/office/drawing/2014/main" id="{CE4F194A-C1B5-77C4-68D3-3509672B70C9}"/>
              </a:ext>
            </a:extLst>
          </p:cNvPr>
          <p:cNvSpPr>
            <a:spLocks/>
          </p:cNvSpPr>
          <p:nvPr/>
        </p:nvSpPr>
        <p:spPr>
          <a:xfrm>
            <a:off x="8263820" y="5756273"/>
            <a:ext cx="2895" cy="289720"/>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0" name="任意多边形: 形状 69">
            <a:extLst>
              <a:ext uri="{FF2B5EF4-FFF2-40B4-BE49-F238E27FC236}">
                <a16:creationId xmlns:a16="http://schemas.microsoft.com/office/drawing/2014/main" id="{62F35023-1108-4875-1C08-D722F2088487}"/>
              </a:ext>
            </a:extLst>
          </p:cNvPr>
          <p:cNvSpPr>
            <a:spLocks/>
          </p:cNvSpPr>
          <p:nvPr/>
        </p:nvSpPr>
        <p:spPr>
          <a:xfrm>
            <a:off x="7132109" y="6066342"/>
            <a:ext cx="48059" cy="76638"/>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2" name="任意多边形: 形状 71">
            <a:extLst>
              <a:ext uri="{FF2B5EF4-FFF2-40B4-BE49-F238E27FC236}">
                <a16:creationId xmlns:a16="http://schemas.microsoft.com/office/drawing/2014/main" id="{BFB8EDD6-0945-BC6A-1150-81C143DBDC92}"/>
              </a:ext>
            </a:extLst>
          </p:cNvPr>
          <p:cNvSpPr>
            <a:spLocks/>
          </p:cNvSpPr>
          <p:nvPr/>
        </p:nvSpPr>
        <p:spPr>
          <a:xfrm>
            <a:off x="7272523" y="6067707"/>
            <a:ext cx="25229" cy="75273"/>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3" name="任意多边形: 形状 72">
            <a:extLst>
              <a:ext uri="{FF2B5EF4-FFF2-40B4-BE49-F238E27FC236}">
                <a16:creationId xmlns:a16="http://schemas.microsoft.com/office/drawing/2014/main" id="{EF40B6E3-FC5D-8F37-BEF4-15C58C58C102}"/>
              </a:ext>
            </a:extLst>
          </p:cNvPr>
          <p:cNvSpPr>
            <a:spLocks/>
          </p:cNvSpPr>
          <p:nvPr/>
        </p:nvSpPr>
        <p:spPr>
          <a:xfrm>
            <a:off x="7325132" y="6066342"/>
            <a:ext cx="47976" cy="76639"/>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4" name="任意多边形: 形状 73">
            <a:extLst>
              <a:ext uri="{FF2B5EF4-FFF2-40B4-BE49-F238E27FC236}">
                <a16:creationId xmlns:a16="http://schemas.microsoft.com/office/drawing/2014/main" id="{A7CF5699-C667-5633-69E1-A2AA0E74E4A4}"/>
              </a:ext>
            </a:extLst>
          </p:cNvPr>
          <p:cNvSpPr>
            <a:spLocks/>
          </p:cNvSpPr>
          <p:nvPr/>
        </p:nvSpPr>
        <p:spPr>
          <a:xfrm>
            <a:off x="7384317" y="6065142"/>
            <a:ext cx="46984" cy="77635"/>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5" name="任意多边形: 形状 74">
            <a:extLst>
              <a:ext uri="{FF2B5EF4-FFF2-40B4-BE49-F238E27FC236}">
                <a16:creationId xmlns:a16="http://schemas.microsoft.com/office/drawing/2014/main" id="{A13B6F8F-C82F-E95F-D2E2-58D8BFD0180D}"/>
              </a:ext>
            </a:extLst>
          </p:cNvPr>
          <p:cNvSpPr>
            <a:spLocks/>
          </p:cNvSpPr>
          <p:nvPr/>
        </p:nvSpPr>
        <p:spPr>
          <a:xfrm>
            <a:off x="7440442" y="6067914"/>
            <a:ext cx="55131" cy="75438"/>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6" name="任意多边形: 形状 75">
            <a:extLst>
              <a:ext uri="{FF2B5EF4-FFF2-40B4-BE49-F238E27FC236}">
                <a16:creationId xmlns:a16="http://schemas.microsoft.com/office/drawing/2014/main" id="{88AAF4BE-714E-17E5-8CBD-4D4ADE034AA7}"/>
              </a:ext>
            </a:extLst>
          </p:cNvPr>
          <p:cNvSpPr>
            <a:spLocks/>
          </p:cNvSpPr>
          <p:nvPr/>
        </p:nvSpPr>
        <p:spPr>
          <a:xfrm>
            <a:off x="7502977" y="6066590"/>
            <a:ext cx="46830" cy="76483"/>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77" name="任意多边形: 形状 76">
            <a:extLst>
              <a:ext uri="{FF2B5EF4-FFF2-40B4-BE49-F238E27FC236}">
                <a16:creationId xmlns:a16="http://schemas.microsoft.com/office/drawing/2014/main" id="{7587994F-BB56-780E-8B6C-3BB0C738D09A}"/>
              </a:ext>
            </a:extLst>
          </p:cNvPr>
          <p:cNvSpPr>
            <a:spLocks/>
          </p:cNvSpPr>
          <p:nvPr/>
        </p:nvSpPr>
        <p:spPr>
          <a:xfrm>
            <a:off x="7561432" y="6065267"/>
            <a:ext cx="51683" cy="77713"/>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0" name="任意多边形: 形状 79">
            <a:extLst>
              <a:ext uri="{FF2B5EF4-FFF2-40B4-BE49-F238E27FC236}">
                <a16:creationId xmlns:a16="http://schemas.microsoft.com/office/drawing/2014/main" id="{9E25FCD7-973E-D924-D70A-358CF58AE221}"/>
              </a:ext>
            </a:extLst>
          </p:cNvPr>
          <p:cNvSpPr>
            <a:spLocks/>
          </p:cNvSpPr>
          <p:nvPr/>
        </p:nvSpPr>
        <p:spPr>
          <a:xfrm>
            <a:off x="7623539" y="6067707"/>
            <a:ext cx="47480" cy="75480"/>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5" name="任意多边形: 形状 84">
            <a:extLst>
              <a:ext uri="{FF2B5EF4-FFF2-40B4-BE49-F238E27FC236}">
                <a16:creationId xmlns:a16="http://schemas.microsoft.com/office/drawing/2014/main" id="{6FD63C0A-ACE3-57CE-9090-2E5FA84A676B}"/>
              </a:ext>
            </a:extLst>
          </p:cNvPr>
          <p:cNvSpPr>
            <a:spLocks/>
          </p:cNvSpPr>
          <p:nvPr/>
        </p:nvSpPr>
        <p:spPr>
          <a:xfrm>
            <a:off x="7680614" y="6065143"/>
            <a:ext cx="50954" cy="7783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7" name="任意多边形: 形状 86">
            <a:extLst>
              <a:ext uri="{FF2B5EF4-FFF2-40B4-BE49-F238E27FC236}">
                <a16:creationId xmlns:a16="http://schemas.microsoft.com/office/drawing/2014/main" id="{DD159C39-7090-8510-53F7-368F84EE619C}"/>
              </a:ext>
            </a:extLst>
          </p:cNvPr>
          <p:cNvSpPr>
            <a:spLocks/>
          </p:cNvSpPr>
          <p:nvPr/>
        </p:nvSpPr>
        <p:spPr>
          <a:xfrm>
            <a:off x="7855812" y="6067707"/>
            <a:ext cx="55090" cy="75438"/>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6" name="任意多边形: 形状 105">
            <a:extLst>
              <a:ext uri="{FF2B5EF4-FFF2-40B4-BE49-F238E27FC236}">
                <a16:creationId xmlns:a16="http://schemas.microsoft.com/office/drawing/2014/main" id="{00B5BE51-70D6-C7C4-304C-2FA38B909D5E}"/>
              </a:ext>
            </a:extLst>
          </p:cNvPr>
          <p:cNvSpPr>
            <a:spLocks/>
          </p:cNvSpPr>
          <p:nvPr/>
        </p:nvSpPr>
        <p:spPr>
          <a:xfrm>
            <a:off x="7918305" y="6066590"/>
            <a:ext cx="46788" cy="76482"/>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5" name="任意多边形: 形状 184">
            <a:extLst>
              <a:ext uri="{FF2B5EF4-FFF2-40B4-BE49-F238E27FC236}">
                <a16:creationId xmlns:a16="http://schemas.microsoft.com/office/drawing/2014/main" id="{F005C566-0036-FEF2-80C9-7798BD7FE388}"/>
              </a:ext>
            </a:extLst>
          </p:cNvPr>
          <p:cNvSpPr>
            <a:spLocks/>
          </p:cNvSpPr>
          <p:nvPr/>
        </p:nvSpPr>
        <p:spPr>
          <a:xfrm>
            <a:off x="7976802" y="6065267"/>
            <a:ext cx="51683" cy="77713"/>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6" name="任意多边形: 形状 185">
            <a:extLst>
              <a:ext uri="{FF2B5EF4-FFF2-40B4-BE49-F238E27FC236}">
                <a16:creationId xmlns:a16="http://schemas.microsoft.com/office/drawing/2014/main" id="{65BE0349-9F64-5158-9E19-473D39FACF7A}"/>
              </a:ext>
            </a:extLst>
          </p:cNvPr>
          <p:cNvSpPr>
            <a:spLocks/>
          </p:cNvSpPr>
          <p:nvPr/>
        </p:nvSpPr>
        <p:spPr>
          <a:xfrm>
            <a:off x="8038909" y="6067707"/>
            <a:ext cx="47480" cy="75480"/>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7" name="任意多边形: 形状 186">
            <a:extLst>
              <a:ext uri="{FF2B5EF4-FFF2-40B4-BE49-F238E27FC236}">
                <a16:creationId xmlns:a16="http://schemas.microsoft.com/office/drawing/2014/main" id="{1C7D1F68-121A-EB03-DB3E-AADCC9EE8AD6}"/>
              </a:ext>
            </a:extLst>
          </p:cNvPr>
          <p:cNvSpPr>
            <a:spLocks/>
          </p:cNvSpPr>
          <p:nvPr/>
        </p:nvSpPr>
        <p:spPr>
          <a:xfrm>
            <a:off x="8096150" y="6065143"/>
            <a:ext cx="50954" cy="7783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8" name="任意多边形: 形状 187">
            <a:extLst>
              <a:ext uri="{FF2B5EF4-FFF2-40B4-BE49-F238E27FC236}">
                <a16:creationId xmlns:a16="http://schemas.microsoft.com/office/drawing/2014/main" id="{3EEF11D5-BD2E-3147-4C2E-5FACA6B95FA2}"/>
              </a:ext>
            </a:extLst>
          </p:cNvPr>
          <p:cNvSpPr>
            <a:spLocks/>
          </p:cNvSpPr>
          <p:nvPr/>
        </p:nvSpPr>
        <p:spPr>
          <a:xfrm>
            <a:off x="7740415" y="6065225"/>
            <a:ext cx="50587" cy="77748"/>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89" name="任意多边形: 形状 188">
            <a:extLst>
              <a:ext uri="{FF2B5EF4-FFF2-40B4-BE49-F238E27FC236}">
                <a16:creationId xmlns:a16="http://schemas.microsoft.com/office/drawing/2014/main" id="{35EE0E49-47BD-571A-D409-A4F069038733}"/>
              </a:ext>
            </a:extLst>
          </p:cNvPr>
          <p:cNvSpPr>
            <a:spLocks/>
          </p:cNvSpPr>
          <p:nvPr/>
        </p:nvSpPr>
        <p:spPr>
          <a:xfrm>
            <a:off x="7799398" y="6065143"/>
            <a:ext cx="50995" cy="7783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0" name="任意多边形: 形状 189">
            <a:extLst>
              <a:ext uri="{FF2B5EF4-FFF2-40B4-BE49-F238E27FC236}">
                <a16:creationId xmlns:a16="http://schemas.microsoft.com/office/drawing/2014/main" id="{6149ACC5-AD6F-A505-759F-C8D660B938E9}"/>
              </a:ext>
            </a:extLst>
          </p:cNvPr>
          <p:cNvSpPr>
            <a:spLocks/>
          </p:cNvSpPr>
          <p:nvPr/>
        </p:nvSpPr>
        <p:spPr>
          <a:xfrm>
            <a:off x="8156658" y="6065143"/>
            <a:ext cx="50954" cy="7783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1" name="任意多边形: 形状 190">
            <a:extLst>
              <a:ext uri="{FF2B5EF4-FFF2-40B4-BE49-F238E27FC236}">
                <a16:creationId xmlns:a16="http://schemas.microsoft.com/office/drawing/2014/main" id="{95F95601-85BA-A99D-3AF7-E6162F6B9B49}"/>
              </a:ext>
            </a:extLst>
          </p:cNvPr>
          <p:cNvSpPr>
            <a:spLocks/>
          </p:cNvSpPr>
          <p:nvPr/>
        </p:nvSpPr>
        <p:spPr>
          <a:xfrm>
            <a:off x="8216512" y="6065391"/>
            <a:ext cx="50575" cy="77750"/>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56" name="任意多边形: 形状 255">
            <a:extLst>
              <a:ext uri="{FF2B5EF4-FFF2-40B4-BE49-F238E27FC236}">
                <a16:creationId xmlns:a16="http://schemas.microsoft.com/office/drawing/2014/main" id="{34A72DEB-05C6-9CE4-8C3F-9AA8D4EC6D1F}"/>
              </a:ext>
            </a:extLst>
          </p:cNvPr>
          <p:cNvSpPr>
            <a:spLocks/>
          </p:cNvSpPr>
          <p:nvPr/>
        </p:nvSpPr>
        <p:spPr>
          <a:xfrm>
            <a:off x="8275442" y="6065143"/>
            <a:ext cx="50995" cy="7783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椭圆 159">
            <a:extLst>
              <a:ext uri="{FF2B5EF4-FFF2-40B4-BE49-F238E27FC236}">
                <a16:creationId xmlns:a16="http://schemas.microsoft.com/office/drawing/2014/main" id="{349B1E46-F464-EF88-0ED7-E5AD4602BDE3}"/>
              </a:ext>
            </a:extLst>
          </p:cNvPr>
          <p:cNvSpPr>
            <a:spLocks/>
          </p:cNvSpPr>
          <p:nvPr/>
        </p:nvSpPr>
        <p:spPr>
          <a:xfrm rot="16988294">
            <a:off x="5092582" y="1272165"/>
            <a:ext cx="704690" cy="1960423"/>
          </a:xfrm>
          <a:prstGeom prst="ellipse">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156" name="直接连接符 155">
            <a:extLst>
              <a:ext uri="{FF2B5EF4-FFF2-40B4-BE49-F238E27FC236}">
                <a16:creationId xmlns:a16="http://schemas.microsoft.com/office/drawing/2014/main" id="{067BBFE2-4B3B-E084-D2BB-FA18FEEE99C9}"/>
              </a:ext>
            </a:extLst>
          </p:cNvPr>
          <p:cNvCxnSpPr>
            <a:cxnSpLocks/>
          </p:cNvCxnSpPr>
          <p:nvPr/>
        </p:nvCxnSpPr>
        <p:spPr>
          <a:xfrm flipV="1">
            <a:off x="9891910" y="6504094"/>
            <a:ext cx="137338" cy="87619"/>
          </a:xfrm>
          <a:prstGeom prst="line">
            <a:avLst/>
          </a:prstGeom>
          <a:ln w="19050"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57" name="直接连接符 156">
            <a:extLst>
              <a:ext uri="{FF2B5EF4-FFF2-40B4-BE49-F238E27FC236}">
                <a16:creationId xmlns:a16="http://schemas.microsoft.com/office/drawing/2014/main" id="{7601BCAC-8D94-8012-5E4D-A5EAEBBD8F5E}"/>
              </a:ext>
            </a:extLst>
          </p:cNvPr>
          <p:cNvCxnSpPr>
            <a:cxnSpLocks/>
          </p:cNvCxnSpPr>
          <p:nvPr/>
        </p:nvCxnSpPr>
        <p:spPr>
          <a:xfrm flipV="1">
            <a:off x="9965017"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2" name="直接连接符 161">
            <a:extLst>
              <a:ext uri="{FF2B5EF4-FFF2-40B4-BE49-F238E27FC236}">
                <a16:creationId xmlns:a16="http://schemas.microsoft.com/office/drawing/2014/main" id="{6C107A2D-405B-5551-A39F-D642EA287962}"/>
              </a:ext>
            </a:extLst>
          </p:cNvPr>
          <p:cNvCxnSpPr>
            <a:cxnSpLocks/>
          </p:cNvCxnSpPr>
          <p:nvPr/>
        </p:nvCxnSpPr>
        <p:spPr>
          <a:xfrm flipV="1">
            <a:off x="10038123"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6" name="直接连接符 165">
            <a:extLst>
              <a:ext uri="{FF2B5EF4-FFF2-40B4-BE49-F238E27FC236}">
                <a16:creationId xmlns:a16="http://schemas.microsoft.com/office/drawing/2014/main" id="{74B818E8-18D1-4164-8289-6B1BFEB9BDDC}"/>
              </a:ext>
            </a:extLst>
          </p:cNvPr>
          <p:cNvCxnSpPr>
            <a:cxnSpLocks/>
          </p:cNvCxnSpPr>
          <p:nvPr/>
        </p:nvCxnSpPr>
        <p:spPr>
          <a:xfrm flipV="1">
            <a:off x="10111229"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7" name="直接连接符 166">
            <a:extLst>
              <a:ext uri="{FF2B5EF4-FFF2-40B4-BE49-F238E27FC236}">
                <a16:creationId xmlns:a16="http://schemas.microsoft.com/office/drawing/2014/main" id="{B5F9D881-FCD1-FFC9-55E3-B38654E10014}"/>
              </a:ext>
            </a:extLst>
          </p:cNvPr>
          <p:cNvCxnSpPr>
            <a:cxnSpLocks/>
          </p:cNvCxnSpPr>
          <p:nvPr/>
        </p:nvCxnSpPr>
        <p:spPr>
          <a:xfrm flipV="1">
            <a:off x="10184336"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8" name="直接连接符 167">
            <a:extLst>
              <a:ext uri="{FF2B5EF4-FFF2-40B4-BE49-F238E27FC236}">
                <a16:creationId xmlns:a16="http://schemas.microsoft.com/office/drawing/2014/main" id="{8A04706F-D7DC-7072-7407-0AF0A5F0CF0E}"/>
              </a:ext>
            </a:extLst>
          </p:cNvPr>
          <p:cNvCxnSpPr>
            <a:cxnSpLocks/>
          </p:cNvCxnSpPr>
          <p:nvPr/>
        </p:nvCxnSpPr>
        <p:spPr>
          <a:xfrm flipV="1">
            <a:off x="10257442"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69" name="直接连接符 168">
            <a:extLst>
              <a:ext uri="{FF2B5EF4-FFF2-40B4-BE49-F238E27FC236}">
                <a16:creationId xmlns:a16="http://schemas.microsoft.com/office/drawing/2014/main" id="{1CCE469D-4C2C-C045-8859-BA7361CE5B55}"/>
              </a:ext>
            </a:extLst>
          </p:cNvPr>
          <p:cNvCxnSpPr>
            <a:cxnSpLocks/>
          </p:cNvCxnSpPr>
          <p:nvPr/>
        </p:nvCxnSpPr>
        <p:spPr>
          <a:xfrm flipV="1">
            <a:off x="10330549"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77" name="直接连接符 176">
            <a:extLst>
              <a:ext uri="{FF2B5EF4-FFF2-40B4-BE49-F238E27FC236}">
                <a16:creationId xmlns:a16="http://schemas.microsoft.com/office/drawing/2014/main" id="{C6C8BBE3-3140-30ED-9063-9AB4D6C7D8A8}"/>
              </a:ext>
            </a:extLst>
          </p:cNvPr>
          <p:cNvCxnSpPr>
            <a:cxnSpLocks/>
          </p:cNvCxnSpPr>
          <p:nvPr/>
        </p:nvCxnSpPr>
        <p:spPr>
          <a:xfrm flipV="1">
            <a:off x="10403655"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1" name="直接连接符 180">
            <a:extLst>
              <a:ext uri="{FF2B5EF4-FFF2-40B4-BE49-F238E27FC236}">
                <a16:creationId xmlns:a16="http://schemas.microsoft.com/office/drawing/2014/main" id="{CFF0C7B9-848A-8BE4-8E9C-B664536E298B}"/>
              </a:ext>
            </a:extLst>
          </p:cNvPr>
          <p:cNvCxnSpPr>
            <a:cxnSpLocks/>
          </p:cNvCxnSpPr>
          <p:nvPr/>
        </p:nvCxnSpPr>
        <p:spPr>
          <a:xfrm flipV="1">
            <a:off x="10476762"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2" name="直接连接符 181">
            <a:extLst>
              <a:ext uri="{FF2B5EF4-FFF2-40B4-BE49-F238E27FC236}">
                <a16:creationId xmlns:a16="http://schemas.microsoft.com/office/drawing/2014/main" id="{E549A003-D0C4-1A77-E923-450F0E8474B4}"/>
              </a:ext>
            </a:extLst>
          </p:cNvPr>
          <p:cNvCxnSpPr>
            <a:cxnSpLocks/>
          </p:cNvCxnSpPr>
          <p:nvPr/>
        </p:nvCxnSpPr>
        <p:spPr>
          <a:xfrm flipV="1">
            <a:off x="10549868"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3" name="直接连接符 182">
            <a:extLst>
              <a:ext uri="{FF2B5EF4-FFF2-40B4-BE49-F238E27FC236}">
                <a16:creationId xmlns:a16="http://schemas.microsoft.com/office/drawing/2014/main" id="{B6FC763E-59D8-7FD3-B8BF-497293E437A4}"/>
              </a:ext>
            </a:extLst>
          </p:cNvPr>
          <p:cNvCxnSpPr>
            <a:cxnSpLocks/>
          </p:cNvCxnSpPr>
          <p:nvPr/>
        </p:nvCxnSpPr>
        <p:spPr>
          <a:xfrm flipV="1">
            <a:off x="10622975"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84" name="直接连接符 183">
            <a:extLst>
              <a:ext uri="{FF2B5EF4-FFF2-40B4-BE49-F238E27FC236}">
                <a16:creationId xmlns:a16="http://schemas.microsoft.com/office/drawing/2014/main" id="{C36E61B0-8EEB-9B04-B21C-97DD4AB91FDF}"/>
              </a:ext>
            </a:extLst>
          </p:cNvPr>
          <p:cNvCxnSpPr>
            <a:cxnSpLocks/>
          </p:cNvCxnSpPr>
          <p:nvPr/>
        </p:nvCxnSpPr>
        <p:spPr>
          <a:xfrm flipV="1">
            <a:off x="10696081"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5" name="直接连接符 194">
            <a:extLst>
              <a:ext uri="{FF2B5EF4-FFF2-40B4-BE49-F238E27FC236}">
                <a16:creationId xmlns:a16="http://schemas.microsoft.com/office/drawing/2014/main" id="{DF662C1D-253E-C098-2DE7-2322990656E6}"/>
              </a:ext>
            </a:extLst>
          </p:cNvPr>
          <p:cNvCxnSpPr>
            <a:cxnSpLocks/>
          </p:cNvCxnSpPr>
          <p:nvPr/>
        </p:nvCxnSpPr>
        <p:spPr>
          <a:xfrm flipV="1">
            <a:off x="10769188"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6" name="直接连接符 195">
            <a:extLst>
              <a:ext uri="{FF2B5EF4-FFF2-40B4-BE49-F238E27FC236}">
                <a16:creationId xmlns:a16="http://schemas.microsoft.com/office/drawing/2014/main" id="{D3EFE74E-33C7-D10A-E629-015763603CED}"/>
              </a:ext>
            </a:extLst>
          </p:cNvPr>
          <p:cNvCxnSpPr>
            <a:cxnSpLocks/>
          </p:cNvCxnSpPr>
          <p:nvPr/>
        </p:nvCxnSpPr>
        <p:spPr>
          <a:xfrm flipV="1">
            <a:off x="10842294"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7" name="直接连接符 196">
            <a:extLst>
              <a:ext uri="{FF2B5EF4-FFF2-40B4-BE49-F238E27FC236}">
                <a16:creationId xmlns:a16="http://schemas.microsoft.com/office/drawing/2014/main" id="{E60F1DE8-45D7-888F-D00F-A9B66CA4B704}"/>
              </a:ext>
            </a:extLst>
          </p:cNvPr>
          <p:cNvCxnSpPr>
            <a:cxnSpLocks/>
          </p:cNvCxnSpPr>
          <p:nvPr/>
        </p:nvCxnSpPr>
        <p:spPr>
          <a:xfrm flipV="1">
            <a:off x="10915401"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8" name="直接连接符 197">
            <a:extLst>
              <a:ext uri="{FF2B5EF4-FFF2-40B4-BE49-F238E27FC236}">
                <a16:creationId xmlns:a16="http://schemas.microsoft.com/office/drawing/2014/main" id="{61A554A1-0E6D-6D04-1B17-BB01B182C605}"/>
              </a:ext>
            </a:extLst>
          </p:cNvPr>
          <p:cNvCxnSpPr>
            <a:cxnSpLocks/>
          </p:cNvCxnSpPr>
          <p:nvPr/>
        </p:nvCxnSpPr>
        <p:spPr>
          <a:xfrm flipV="1">
            <a:off x="10988507"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99" name="直接连接符 198">
            <a:extLst>
              <a:ext uri="{FF2B5EF4-FFF2-40B4-BE49-F238E27FC236}">
                <a16:creationId xmlns:a16="http://schemas.microsoft.com/office/drawing/2014/main" id="{F1D87FBF-290A-7690-A08B-EEF90B179702}"/>
              </a:ext>
            </a:extLst>
          </p:cNvPr>
          <p:cNvCxnSpPr>
            <a:cxnSpLocks/>
          </p:cNvCxnSpPr>
          <p:nvPr/>
        </p:nvCxnSpPr>
        <p:spPr>
          <a:xfrm flipV="1">
            <a:off x="11061614"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0" name="直接连接符 199">
            <a:extLst>
              <a:ext uri="{FF2B5EF4-FFF2-40B4-BE49-F238E27FC236}">
                <a16:creationId xmlns:a16="http://schemas.microsoft.com/office/drawing/2014/main" id="{8F0488CD-31E9-C4D6-E3D8-1BD405D89ED0}"/>
              </a:ext>
            </a:extLst>
          </p:cNvPr>
          <p:cNvCxnSpPr>
            <a:cxnSpLocks/>
          </p:cNvCxnSpPr>
          <p:nvPr/>
        </p:nvCxnSpPr>
        <p:spPr>
          <a:xfrm flipV="1">
            <a:off x="11134720" y="6504094"/>
            <a:ext cx="137338" cy="87619"/>
          </a:xfrm>
          <a:prstGeom prst="line">
            <a:avLst/>
          </a:prstGeom>
          <a:ln w="19050" cap="rnd" cmpd="sng" algn="ctr">
            <a:solidFill>
              <a:schemeClr val="accent5"/>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01" name="直接连接符 200">
            <a:extLst>
              <a:ext uri="{FF2B5EF4-FFF2-40B4-BE49-F238E27FC236}">
                <a16:creationId xmlns:a16="http://schemas.microsoft.com/office/drawing/2014/main" id="{979F581A-5FC2-0A8A-3D85-5825D0D89014}"/>
              </a:ext>
            </a:extLst>
          </p:cNvPr>
          <p:cNvCxnSpPr>
            <a:cxnSpLocks/>
          </p:cNvCxnSpPr>
          <p:nvPr/>
        </p:nvCxnSpPr>
        <p:spPr>
          <a:xfrm flipV="1">
            <a:off x="11207827" y="6504094"/>
            <a:ext cx="137338" cy="87619"/>
          </a:xfrm>
          <a:prstGeom prst="line">
            <a:avLst/>
          </a:prstGeom>
          <a:ln w="19050"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02" name="文本框 153">
            <a:extLst>
              <a:ext uri="{FF2B5EF4-FFF2-40B4-BE49-F238E27FC236}">
                <a16:creationId xmlns:a16="http://schemas.microsoft.com/office/drawing/2014/main" id="{2AADBC0F-1455-21F4-F80A-F0E1118145A9}"/>
              </a:ext>
            </a:extLst>
          </p:cNvPr>
          <p:cNvSpPr txBox="1"/>
          <p:nvPr/>
        </p:nvSpPr>
        <p:spPr>
          <a:xfrm>
            <a:off x="-1171866" y="2702808"/>
            <a:ext cx="14535732" cy="145238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70000"/>
              </a:lnSpc>
            </a:pPr>
            <a:r>
              <a:rPr lang="en-US" altLang="zh-CN" sz="12000" dirty="0">
                <a:ln>
                  <a:solidFill>
                    <a:schemeClr val="bg1">
                      <a:alpha val="30000"/>
                    </a:schemeClr>
                  </a:solidFill>
                </a:ln>
                <a:solidFill>
                  <a:schemeClr val="dk1">
                    <a:alpha val="40000"/>
                  </a:schemeClr>
                </a:solidFill>
                <a:latin typeface="Salvaje Display" panose="00000500000000000000" pitchFamily="50" charset="0"/>
                <a:ea typeface="MiSans Heavy" panose="00000A00000000000000" pitchFamily="2" charset="-122"/>
              </a:rPr>
              <a:t>A</a:t>
            </a:r>
            <a:r>
              <a:rPr lang="en-US" altLang="zh-CN" sz="12000" dirty="0">
                <a:ln>
                  <a:solidFill>
                    <a:schemeClr val="bg1">
                      <a:alpha val="30000"/>
                    </a:schemeClr>
                  </a:solidFill>
                </a:ln>
                <a:noFill/>
                <a:latin typeface="Salvaje Display" panose="00000500000000000000" pitchFamily="50" charset="0"/>
                <a:ea typeface="MiSans Heavy" panose="00000A00000000000000" pitchFamily="2" charset="-122"/>
              </a:rPr>
              <a:t>CID</a:t>
            </a:r>
          </a:p>
        </p:txBody>
      </p:sp>
    </p:spTree>
    <p:extLst>
      <p:ext uri="{BB962C8B-B14F-4D97-AF65-F5344CB8AC3E}">
        <p14:creationId xmlns:p14="http://schemas.microsoft.com/office/powerpoint/2010/main" val="2639438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FBD4E25-EE00-A26D-6095-FE99DCC9266F}"/>
              </a:ext>
            </a:extLst>
          </p:cNvPr>
          <p:cNvPicPr>
            <a:picLocks noChangeAspect="1"/>
          </p:cNvPicPr>
          <p:nvPr/>
        </p:nvPicPr>
        <p:blipFill>
          <a:blip r:embed="rId2"/>
          <a:stretch>
            <a:fillRect/>
          </a:stretch>
        </p:blipFill>
        <p:spPr>
          <a:xfrm>
            <a:off x="0" y="4077"/>
            <a:ext cx="12192000" cy="6849845"/>
          </a:xfrm>
          <a:prstGeom prst="rect">
            <a:avLst/>
          </a:prstGeom>
        </p:spPr>
      </p:pic>
    </p:spTree>
    <p:extLst>
      <p:ext uri="{BB962C8B-B14F-4D97-AF65-F5344CB8AC3E}">
        <p14:creationId xmlns:p14="http://schemas.microsoft.com/office/powerpoint/2010/main" val="2727027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39149" y="-22023"/>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001</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8" name="文本框 107">
            <a:extLst>
              <a:ext uri="{FF2B5EF4-FFF2-40B4-BE49-F238E27FC236}">
                <a16:creationId xmlns:a16="http://schemas.microsoft.com/office/drawing/2014/main" id="{7BEB0161-1191-6866-E742-ACC75F17B1E2}"/>
              </a:ext>
            </a:extLst>
          </p:cNvPr>
          <p:cNvSpPr txBox="1"/>
          <p:nvPr/>
        </p:nvSpPr>
        <p:spPr>
          <a:xfrm rot="5400000">
            <a:off x="-1866820" y="3187495"/>
            <a:ext cx="4900068" cy="1107996"/>
          </a:xfrm>
          <a:prstGeom prst="rect">
            <a:avLst/>
          </a:prstGeom>
          <a:noFill/>
        </p:spPr>
        <p:txBody>
          <a:bodyPr wrap="square" rtlCol="0">
            <a:noAutofit/>
          </a:bodyPr>
          <a:lstStyle/>
          <a:p>
            <a:pPr algn="dist"/>
            <a:r>
              <a:rPr lang="en-US" altLang="zh-CN" sz="66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600" i="1" dirty="0">
                <a:solidFill>
                  <a:schemeClr val="tx1">
                    <a:alpha val="50000"/>
                  </a:schemeClr>
                </a:solidFill>
                <a:latin typeface="Salvaje Display" panose="00000500000000000000" pitchFamily="50" charset="0"/>
                <a:ea typeface="MiSans Heavy" panose="00000A00000000000000" pitchFamily="2" charset="-122"/>
              </a:rPr>
              <a:t>ONE</a:t>
            </a:r>
            <a:endParaRPr lang="zh-CN" altLang="en-US" sz="6600" i="1" dirty="0">
              <a:solidFill>
                <a:schemeClr val="tx1">
                  <a:alpha val="50000"/>
                </a:schemeClr>
              </a:solidFill>
              <a:latin typeface="Salvaje Display" panose="00000500000000000000" pitchFamily="50" charset="0"/>
              <a:ea typeface="MiSans Heavy" panose="00000A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rPr>
              <a:t>公司整体介绍</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 </a:t>
            </a:r>
          </a:p>
          <a:p>
            <a:r>
              <a:rPr lang="en-US" altLang="zh-CN" sz="1400" dirty="0">
                <a:latin typeface="MiSans ExtraLight" panose="00000300000000000000" pitchFamily="2" charset="-122"/>
                <a:ea typeface="MiSans ExtraLight" panose="00000300000000000000" pitchFamily="2" charset="-122"/>
              </a:rPr>
              <a:t>INTRODUCTION</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nvGrpSpPr>
          <p:cNvPr id="18" name="组合 17">
            <a:extLst>
              <a:ext uri="{FF2B5EF4-FFF2-40B4-BE49-F238E27FC236}">
                <a16:creationId xmlns:a16="http://schemas.microsoft.com/office/drawing/2014/main" id="{CDA77833-6946-8503-D22D-3BF889B6D401}"/>
              </a:ext>
            </a:extLst>
          </p:cNvPr>
          <p:cNvGrpSpPr/>
          <p:nvPr/>
        </p:nvGrpSpPr>
        <p:grpSpPr>
          <a:xfrm>
            <a:off x="4625418" y="2404660"/>
            <a:ext cx="3675266" cy="4167000"/>
            <a:chOff x="1727657" y="2031585"/>
            <a:chExt cx="3675266" cy="4167000"/>
          </a:xfrm>
        </p:grpSpPr>
        <p:sp>
          <p:nvSpPr>
            <p:cNvPr id="17" name="文本框 16">
              <a:extLst>
                <a:ext uri="{FF2B5EF4-FFF2-40B4-BE49-F238E27FC236}">
                  <a16:creationId xmlns:a16="http://schemas.microsoft.com/office/drawing/2014/main" id="{CDB66F18-62DD-C73A-65C7-55E8277899B7}"/>
                </a:ext>
              </a:extLst>
            </p:cNvPr>
            <p:cNvSpPr txBox="1"/>
            <p:nvPr/>
          </p:nvSpPr>
          <p:spPr>
            <a:xfrm rot="10800000">
              <a:off x="1727657" y="3014946"/>
              <a:ext cx="677108" cy="2838177"/>
            </a:xfrm>
            <a:prstGeom prst="rect">
              <a:avLst/>
            </a:prstGeom>
            <a:noFill/>
          </p:spPr>
          <p:txBody>
            <a:bodyPr vert="eaVert" wrap="square" rtlCol="0">
              <a:noAutofit/>
            </a:bodyPr>
            <a:lstStyle/>
            <a:p>
              <a:pPr algn="dist"/>
              <a:r>
                <a:rPr lang="en-US" altLang="zh-CN" sz="1600" dirty="0">
                  <a:latin typeface="MiSans Light" panose="00000400000000000000" pitchFamily="2" charset="-122"/>
                  <a:ea typeface="MiSans Light" panose="00000400000000000000" pitchFamily="2" charset="-122"/>
                </a:rPr>
                <a:t>TEAMDINTRODUCTION</a:t>
              </a:r>
              <a:endParaRPr lang="zh-CN" altLang="en-US" sz="1600" dirty="0">
                <a:latin typeface="MiSans Light" panose="00000400000000000000" pitchFamily="2" charset="-122"/>
                <a:ea typeface="MiSans Light" panose="00000400000000000000" pitchFamily="2" charset="-122"/>
              </a:endParaRPr>
            </a:p>
            <a:p>
              <a:pPr algn="dist"/>
              <a:endParaRPr lang="zh-CN" altLang="en-US" sz="1600" dirty="0">
                <a:latin typeface="MiSans Light" panose="00000400000000000000" pitchFamily="2" charset="-122"/>
                <a:ea typeface="MiSans Light" panose="00000400000000000000" pitchFamily="2" charset="-122"/>
              </a:endParaRPr>
            </a:p>
          </p:txBody>
        </p:sp>
        <p:sp>
          <p:nvSpPr>
            <p:cNvPr id="188" name="文本框 187">
              <a:extLst>
                <a:ext uri="{FF2B5EF4-FFF2-40B4-BE49-F238E27FC236}">
                  <a16:creationId xmlns:a16="http://schemas.microsoft.com/office/drawing/2014/main" id="{0CC00F0C-A879-07A2-1822-7347E25181D4}"/>
                </a:ext>
              </a:extLst>
            </p:cNvPr>
            <p:cNvSpPr txBox="1"/>
            <p:nvPr/>
          </p:nvSpPr>
          <p:spPr>
            <a:xfrm rot="10800000">
              <a:off x="4725815" y="3001490"/>
              <a:ext cx="677108" cy="2825392"/>
            </a:xfrm>
            <a:prstGeom prst="rect">
              <a:avLst/>
            </a:prstGeom>
            <a:noFill/>
          </p:spPr>
          <p:txBody>
            <a:bodyPr vert="eaVert" wrap="square" rtlCol="0">
              <a:noAutofit/>
            </a:bodyPr>
            <a:lstStyle/>
            <a:p>
              <a:pPr algn="dist"/>
              <a:r>
                <a:rPr lang="en-US" altLang="zh-CN" sz="1600" dirty="0">
                  <a:latin typeface="MiSans Light" panose="00000400000000000000" pitchFamily="2" charset="-122"/>
                  <a:ea typeface="MiSans Light" panose="00000400000000000000" pitchFamily="2" charset="-122"/>
                </a:rPr>
                <a:t>TEAMDINTRODUCTION</a:t>
              </a:r>
              <a:endParaRPr lang="zh-CN" altLang="en-US" sz="1600" dirty="0">
                <a:latin typeface="MiSans Light" panose="00000400000000000000" pitchFamily="2" charset="-122"/>
                <a:ea typeface="MiSans Light" panose="00000400000000000000" pitchFamily="2" charset="-122"/>
              </a:endParaRPr>
            </a:p>
            <a:p>
              <a:pPr algn="dist"/>
              <a:endParaRPr lang="zh-CN" altLang="en-US" sz="1600" dirty="0">
                <a:latin typeface="MiSans Light" panose="00000400000000000000" pitchFamily="2" charset="-122"/>
                <a:ea typeface="MiSans Light" panose="00000400000000000000" pitchFamily="2" charset="-122"/>
              </a:endParaRPr>
            </a:p>
          </p:txBody>
        </p:sp>
        <p:sp>
          <p:nvSpPr>
            <p:cNvPr id="189" name="文本框 188">
              <a:extLst>
                <a:ext uri="{FF2B5EF4-FFF2-40B4-BE49-F238E27FC236}">
                  <a16:creationId xmlns:a16="http://schemas.microsoft.com/office/drawing/2014/main" id="{418DA0A3-1A66-0B3E-D3A4-3FE6EFF44143}"/>
                </a:ext>
              </a:extLst>
            </p:cNvPr>
            <p:cNvSpPr txBox="1"/>
            <p:nvPr/>
          </p:nvSpPr>
          <p:spPr>
            <a:xfrm rot="16200000">
              <a:off x="3065391" y="4384066"/>
              <a:ext cx="677108" cy="2951930"/>
            </a:xfrm>
            <a:prstGeom prst="rect">
              <a:avLst/>
            </a:prstGeom>
            <a:noFill/>
          </p:spPr>
          <p:txBody>
            <a:bodyPr vert="eaVert" wrap="square" rtlCol="0">
              <a:noAutofit/>
            </a:bodyPr>
            <a:lstStyle/>
            <a:p>
              <a:pPr algn="dist"/>
              <a:r>
                <a:rPr lang="en-US" altLang="zh-CN" sz="1600" dirty="0">
                  <a:latin typeface="MiSans Light" panose="00000400000000000000" pitchFamily="2" charset="-122"/>
                  <a:ea typeface="MiSans Light" panose="00000400000000000000" pitchFamily="2" charset="-122"/>
                </a:rPr>
                <a:t>TEAMDINTRODUCTION</a:t>
              </a:r>
              <a:endParaRPr lang="zh-CN" altLang="en-US" sz="1600" dirty="0">
                <a:latin typeface="MiSans Light" panose="00000400000000000000" pitchFamily="2" charset="-122"/>
                <a:ea typeface="MiSans Light" panose="00000400000000000000" pitchFamily="2" charset="-122"/>
              </a:endParaRPr>
            </a:p>
            <a:p>
              <a:pPr algn="dist"/>
              <a:endParaRPr lang="zh-CN" altLang="en-US" sz="1600" dirty="0">
                <a:latin typeface="MiSans Light" panose="00000400000000000000" pitchFamily="2" charset="-122"/>
                <a:ea typeface="MiSans Light" panose="00000400000000000000" pitchFamily="2" charset="-122"/>
              </a:endParaRPr>
            </a:p>
          </p:txBody>
        </p:sp>
        <p:sp>
          <p:nvSpPr>
            <p:cNvPr id="190" name="任意多边形: 形状 189">
              <a:extLst>
                <a:ext uri="{FF2B5EF4-FFF2-40B4-BE49-F238E27FC236}">
                  <a16:creationId xmlns:a16="http://schemas.microsoft.com/office/drawing/2014/main" id="{EE888B6D-6C9B-B585-EA59-6CF58CAD5252}"/>
                </a:ext>
              </a:extLst>
            </p:cNvPr>
            <p:cNvSpPr/>
            <p:nvPr/>
          </p:nvSpPr>
          <p:spPr>
            <a:xfrm>
              <a:off x="2087115" y="2031585"/>
              <a:ext cx="2728724" cy="3544346"/>
            </a:xfrm>
            <a:custGeom>
              <a:avLst/>
              <a:gdLst>
                <a:gd name="connsiteX0" fmla="*/ 1387110 w 2774220"/>
                <a:gd name="connsiteY0" fmla="*/ 0 h 3737486"/>
                <a:gd name="connsiteX1" fmla="*/ 2774220 w 2774220"/>
                <a:gd name="connsiteY1" fmla="*/ 1387110 h 3737486"/>
                <a:gd name="connsiteX2" fmla="*/ 2768598 w 2774220"/>
                <a:gd name="connsiteY2" fmla="*/ 1498446 h 3737486"/>
                <a:gd name="connsiteX3" fmla="*/ 2768598 w 2774220"/>
                <a:gd name="connsiteY3" fmla="*/ 3737486 h 3737486"/>
                <a:gd name="connsiteX4" fmla="*/ 0 w 2774220"/>
                <a:gd name="connsiteY4" fmla="*/ 3737486 h 3737486"/>
                <a:gd name="connsiteX5" fmla="*/ 0 w 2774220"/>
                <a:gd name="connsiteY5" fmla="*/ 1389505 h 3737486"/>
                <a:gd name="connsiteX6" fmla="*/ 121 w 2774220"/>
                <a:gd name="connsiteY6" fmla="*/ 1389505 h 3737486"/>
                <a:gd name="connsiteX7" fmla="*/ 0 w 2774220"/>
                <a:gd name="connsiteY7" fmla="*/ 1387110 h 3737486"/>
                <a:gd name="connsiteX8" fmla="*/ 1387110 w 2774220"/>
                <a:gd name="connsiteY8" fmla="*/ 0 h 373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4220" h="3737486">
                  <a:moveTo>
                    <a:pt x="1387110" y="0"/>
                  </a:moveTo>
                  <a:cubicBezTo>
                    <a:pt x="2153190" y="0"/>
                    <a:pt x="2774220" y="621030"/>
                    <a:pt x="2774220" y="1387110"/>
                  </a:cubicBezTo>
                  <a:lnTo>
                    <a:pt x="2768598" y="1498446"/>
                  </a:lnTo>
                  <a:lnTo>
                    <a:pt x="2768598" y="3737486"/>
                  </a:lnTo>
                  <a:lnTo>
                    <a:pt x="0" y="3737486"/>
                  </a:lnTo>
                  <a:lnTo>
                    <a:pt x="0" y="1389505"/>
                  </a:lnTo>
                  <a:lnTo>
                    <a:pt x="121" y="1389505"/>
                  </a:lnTo>
                  <a:lnTo>
                    <a:pt x="0" y="1387110"/>
                  </a:lnTo>
                  <a:cubicBezTo>
                    <a:pt x="0" y="621030"/>
                    <a:pt x="621030" y="0"/>
                    <a:pt x="1387110" y="0"/>
                  </a:cubicBezTo>
                  <a:close/>
                </a:path>
              </a:pathLst>
            </a:custGeom>
            <a:no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prstTxWarp prst="textArchUp">
                <a:avLst/>
              </a:prstTxWarp>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84" name="任意多边形: 形状 183">
              <a:extLst>
                <a:ext uri="{FF2B5EF4-FFF2-40B4-BE49-F238E27FC236}">
                  <a16:creationId xmlns:a16="http://schemas.microsoft.com/office/drawing/2014/main" id="{C0BEBB22-B45A-A0D3-175F-EB71AAD6E822}"/>
                </a:ext>
              </a:extLst>
            </p:cNvPr>
            <p:cNvSpPr/>
            <p:nvPr/>
          </p:nvSpPr>
          <p:spPr>
            <a:xfrm>
              <a:off x="2125903" y="2198839"/>
              <a:ext cx="2619352" cy="3271564"/>
            </a:xfrm>
            <a:custGeom>
              <a:avLst/>
              <a:gdLst>
                <a:gd name="connsiteX0" fmla="*/ 1387110 w 2774220"/>
                <a:gd name="connsiteY0" fmla="*/ 0 h 3737486"/>
                <a:gd name="connsiteX1" fmla="*/ 2774220 w 2774220"/>
                <a:gd name="connsiteY1" fmla="*/ 1387110 h 3737486"/>
                <a:gd name="connsiteX2" fmla="*/ 2768598 w 2774220"/>
                <a:gd name="connsiteY2" fmla="*/ 1498446 h 3737486"/>
                <a:gd name="connsiteX3" fmla="*/ 2768598 w 2774220"/>
                <a:gd name="connsiteY3" fmla="*/ 3737486 h 3737486"/>
                <a:gd name="connsiteX4" fmla="*/ 0 w 2774220"/>
                <a:gd name="connsiteY4" fmla="*/ 3737486 h 3737486"/>
                <a:gd name="connsiteX5" fmla="*/ 0 w 2774220"/>
                <a:gd name="connsiteY5" fmla="*/ 1389505 h 3737486"/>
                <a:gd name="connsiteX6" fmla="*/ 121 w 2774220"/>
                <a:gd name="connsiteY6" fmla="*/ 1389505 h 3737486"/>
                <a:gd name="connsiteX7" fmla="*/ 0 w 2774220"/>
                <a:gd name="connsiteY7" fmla="*/ 1387110 h 3737486"/>
                <a:gd name="connsiteX8" fmla="*/ 1387110 w 2774220"/>
                <a:gd name="connsiteY8" fmla="*/ 0 h 373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4220" h="3737486">
                  <a:moveTo>
                    <a:pt x="1387110" y="0"/>
                  </a:moveTo>
                  <a:cubicBezTo>
                    <a:pt x="2153190" y="0"/>
                    <a:pt x="2774220" y="621030"/>
                    <a:pt x="2774220" y="1387110"/>
                  </a:cubicBezTo>
                  <a:lnTo>
                    <a:pt x="2768598" y="1498446"/>
                  </a:lnTo>
                  <a:lnTo>
                    <a:pt x="2768598" y="3737486"/>
                  </a:lnTo>
                  <a:lnTo>
                    <a:pt x="0" y="3737486"/>
                  </a:lnTo>
                  <a:lnTo>
                    <a:pt x="0" y="1389505"/>
                  </a:lnTo>
                  <a:lnTo>
                    <a:pt x="121" y="1389505"/>
                  </a:lnTo>
                  <a:lnTo>
                    <a:pt x="0" y="1387110"/>
                  </a:lnTo>
                  <a:cubicBezTo>
                    <a:pt x="0" y="621030"/>
                    <a:pt x="621030" y="0"/>
                    <a:pt x="1387110"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prstTxWarp prst="textArchUp">
                <a:avLst/>
              </a:prstTxWarp>
              <a:noAutofit/>
            </a:bodyPr>
            <a:lstStyle/>
            <a:p>
              <a:pPr algn="ctr"/>
              <a:r>
                <a:rPr lang="en-US" altLang="zh-CN" dirty="0">
                  <a:solidFill>
                    <a:schemeClr val="tx1"/>
                  </a:solidFill>
                  <a:latin typeface="MiSans Light" panose="00000400000000000000" pitchFamily="2" charset="-122"/>
                  <a:ea typeface="MiSans Light" panose="00000400000000000000" pitchFamily="2" charset="-122"/>
                </a:rPr>
                <a:t>COMPANYDTEAMDINTRODUCTION</a:t>
              </a:r>
              <a:endParaRPr lang="zh-CN" altLang="en-US" dirty="0">
                <a:solidFill>
                  <a:schemeClr val="tx1"/>
                </a:solidFill>
                <a:latin typeface="MiSans Light" panose="00000400000000000000" pitchFamily="2" charset="-122"/>
                <a:ea typeface="MiSans Light" panose="00000400000000000000" pitchFamily="2" charset="-122"/>
              </a:endParaRPr>
            </a:p>
            <a:p>
              <a:pPr algn="ctr"/>
              <a:endParaRPr lang="zh-CN" altLang="en-US" dirty="0">
                <a:solidFill>
                  <a:schemeClr val="tx1"/>
                </a:solidFill>
                <a:latin typeface="MiSans Light" panose="00000400000000000000" pitchFamily="2" charset="-122"/>
                <a:ea typeface="MiSans Light" panose="00000400000000000000" pitchFamily="2" charset="-122"/>
              </a:endParaRPr>
            </a:p>
          </p:txBody>
        </p:sp>
      </p:grpSp>
      <p:pic>
        <p:nvPicPr>
          <p:cNvPr id="131" name="图片 130" descr="图片包含 黑暗, 穿着, 食物, 男人&#10;&#10;描述已自动生成">
            <a:extLst>
              <a:ext uri="{FF2B5EF4-FFF2-40B4-BE49-F238E27FC236}">
                <a16:creationId xmlns:a16="http://schemas.microsoft.com/office/drawing/2014/main" id="{DB3F6BA2-1D15-2500-B7A3-B289B9A2980E}"/>
              </a:ext>
            </a:extLst>
          </p:cNvPr>
          <p:cNvPicPr>
            <a:picLocks noChangeAspect="1"/>
          </p:cNvPicPr>
          <p:nvPr/>
        </p:nvPicPr>
        <p:blipFill rotWithShape="1">
          <a:blip r:embed="rId4">
            <a:extLst>
              <a:ext uri="{28A0092B-C50C-407E-A947-70E740481C1C}">
                <a14:useLocalDpi xmlns:a14="http://schemas.microsoft.com/office/drawing/2010/main" val="0"/>
              </a:ext>
            </a:extLst>
          </a:blip>
          <a:srcRect l="13359" t="7368" r="13359" b="36364"/>
          <a:stretch/>
        </p:blipFill>
        <p:spPr>
          <a:xfrm>
            <a:off x="4527713" y="1520142"/>
            <a:ext cx="3835858" cy="4417404"/>
          </a:xfrm>
          <a:prstGeom prst="rect">
            <a:avLst/>
          </a:prstGeom>
          <a:effectLst>
            <a:outerShdw blurRad="152400" dist="38100" sx="105000" sy="105000" algn="l" rotWithShape="0">
              <a:prstClr val="black">
                <a:alpha val="34000"/>
              </a:prstClr>
            </a:outerShdw>
          </a:effectLst>
        </p:spPr>
      </p:pic>
      <p:cxnSp>
        <p:nvCxnSpPr>
          <p:cNvPr id="8" name="直接连接符 7">
            <a:extLst>
              <a:ext uri="{FF2B5EF4-FFF2-40B4-BE49-F238E27FC236}">
                <a16:creationId xmlns:a16="http://schemas.microsoft.com/office/drawing/2014/main" id="{CD62D323-FA95-4E40-C7F6-A7BC4D1C9A07}"/>
              </a:ext>
            </a:extLst>
          </p:cNvPr>
          <p:cNvCxnSpPr/>
          <p:nvPr/>
        </p:nvCxnSpPr>
        <p:spPr>
          <a:xfrm flipH="1">
            <a:off x="2450169" y="2694614"/>
            <a:ext cx="184827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9" name="任意多边形: 形状 178">
            <a:extLst>
              <a:ext uri="{FF2B5EF4-FFF2-40B4-BE49-F238E27FC236}">
                <a16:creationId xmlns:a16="http://schemas.microsoft.com/office/drawing/2014/main" id="{8F50AF91-78C7-7B7F-6544-1EF4AA6816A5}"/>
              </a:ext>
            </a:extLst>
          </p:cNvPr>
          <p:cNvSpPr/>
          <p:nvPr/>
        </p:nvSpPr>
        <p:spPr>
          <a:xfrm rot="10800000" flipV="1">
            <a:off x="3897197" y="2520817"/>
            <a:ext cx="401244" cy="384471"/>
          </a:xfrm>
          <a:custGeom>
            <a:avLst/>
            <a:gdLst>
              <a:gd name="connsiteX0" fmla="*/ 627940 w 627940"/>
              <a:gd name="connsiteY0" fmla="*/ 0 h 1280467"/>
              <a:gd name="connsiteX1" fmla="*/ 0 w 627940"/>
              <a:gd name="connsiteY1" fmla="*/ 0 h 1280467"/>
              <a:gd name="connsiteX2" fmla="*/ 0 w 627940"/>
              <a:gd name="connsiteY2" fmla="*/ 639800 h 1280467"/>
              <a:gd name="connsiteX3" fmla="*/ 0 w 627940"/>
              <a:gd name="connsiteY3" fmla="*/ 640667 h 1280467"/>
              <a:gd name="connsiteX4" fmla="*/ 0 w 627940"/>
              <a:gd name="connsiteY4" fmla="*/ 1280467 h 1280467"/>
              <a:gd name="connsiteX5" fmla="*/ 627940 w 627940"/>
              <a:gd name="connsiteY5" fmla="*/ 1280467 h 1280467"/>
              <a:gd name="connsiteX6" fmla="*/ 126552 w 627940"/>
              <a:gd name="connsiteY6" fmla="*/ 652816 h 1280467"/>
              <a:gd name="connsiteX7" fmla="*/ 4215 w 627940"/>
              <a:gd name="connsiteY7" fmla="*/ 640234 h 1280467"/>
              <a:gd name="connsiteX8" fmla="*/ 126552 w 627940"/>
              <a:gd name="connsiteY8" fmla="*/ 627651 h 1280467"/>
              <a:gd name="connsiteX9" fmla="*/ 627940 w 627940"/>
              <a:gd name="connsiteY9" fmla="*/ 0 h 1280467"/>
              <a:gd name="connsiteX0" fmla="*/ 627940 w 627940"/>
              <a:gd name="connsiteY0" fmla="*/ 0 h 1280467"/>
              <a:gd name="connsiteX1" fmla="*/ 0 w 627940"/>
              <a:gd name="connsiteY1" fmla="*/ 639800 h 1280467"/>
              <a:gd name="connsiteX2" fmla="*/ 0 w 627940"/>
              <a:gd name="connsiteY2" fmla="*/ 640667 h 1280467"/>
              <a:gd name="connsiteX3" fmla="*/ 0 w 627940"/>
              <a:gd name="connsiteY3" fmla="*/ 1280467 h 1280467"/>
              <a:gd name="connsiteX4" fmla="*/ 627940 w 627940"/>
              <a:gd name="connsiteY4" fmla="*/ 1280467 h 1280467"/>
              <a:gd name="connsiteX5" fmla="*/ 126552 w 627940"/>
              <a:gd name="connsiteY5" fmla="*/ 652816 h 1280467"/>
              <a:gd name="connsiteX6" fmla="*/ 4215 w 627940"/>
              <a:gd name="connsiteY6" fmla="*/ 640234 h 1280467"/>
              <a:gd name="connsiteX7" fmla="*/ 126552 w 627940"/>
              <a:gd name="connsiteY7" fmla="*/ 627651 h 1280467"/>
              <a:gd name="connsiteX8" fmla="*/ 627940 w 627940"/>
              <a:gd name="connsiteY8" fmla="*/ 0 h 1280467"/>
              <a:gd name="connsiteX0" fmla="*/ 627940 w 719380"/>
              <a:gd name="connsiteY0" fmla="*/ 0 h 1280467"/>
              <a:gd name="connsiteX1" fmla="*/ 0 w 719380"/>
              <a:gd name="connsiteY1" fmla="*/ 639800 h 1280467"/>
              <a:gd name="connsiteX2" fmla="*/ 0 w 719380"/>
              <a:gd name="connsiteY2" fmla="*/ 640667 h 1280467"/>
              <a:gd name="connsiteX3" fmla="*/ 0 w 719380"/>
              <a:gd name="connsiteY3" fmla="*/ 1280467 h 1280467"/>
              <a:gd name="connsiteX4" fmla="*/ 627940 w 719380"/>
              <a:gd name="connsiteY4" fmla="*/ 1280467 h 1280467"/>
              <a:gd name="connsiteX5" fmla="*/ 126552 w 719380"/>
              <a:gd name="connsiteY5" fmla="*/ 652816 h 1280467"/>
              <a:gd name="connsiteX6" fmla="*/ 4215 w 719380"/>
              <a:gd name="connsiteY6" fmla="*/ 640234 h 1280467"/>
              <a:gd name="connsiteX7" fmla="*/ 126552 w 719380"/>
              <a:gd name="connsiteY7" fmla="*/ 627651 h 1280467"/>
              <a:gd name="connsiteX8" fmla="*/ 719380 w 719380"/>
              <a:gd name="connsiteY8" fmla="*/ 91440 h 128046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4215 w 719380"/>
              <a:gd name="connsiteY5" fmla="*/ 548794 h 1189027"/>
              <a:gd name="connsiteX6" fmla="*/ 126552 w 719380"/>
              <a:gd name="connsiteY6" fmla="*/ 536211 h 1189027"/>
              <a:gd name="connsiteX7" fmla="*/ 719380 w 719380"/>
              <a:gd name="connsiteY7" fmla="*/ 0 h 118902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126552 w 719380"/>
              <a:gd name="connsiteY5" fmla="*/ 536211 h 1189027"/>
              <a:gd name="connsiteX6" fmla="*/ 719380 w 719380"/>
              <a:gd name="connsiteY6" fmla="*/ 0 h 1189027"/>
              <a:gd name="connsiteX0" fmla="*/ 0 w 719380"/>
              <a:gd name="connsiteY0" fmla="*/ 548360 h 1189027"/>
              <a:gd name="connsiteX1" fmla="*/ 0 w 719380"/>
              <a:gd name="connsiteY1" fmla="*/ 549227 h 1189027"/>
              <a:gd name="connsiteX2" fmla="*/ 627940 w 719380"/>
              <a:gd name="connsiteY2" fmla="*/ 1189027 h 1189027"/>
              <a:gd name="connsiteX3" fmla="*/ 126552 w 719380"/>
              <a:gd name="connsiteY3" fmla="*/ 561376 h 1189027"/>
              <a:gd name="connsiteX4" fmla="*/ 126552 w 719380"/>
              <a:gd name="connsiteY4" fmla="*/ 536211 h 1189027"/>
              <a:gd name="connsiteX5" fmla="*/ 719380 w 719380"/>
              <a:gd name="connsiteY5" fmla="*/ 0 h 1189027"/>
              <a:gd name="connsiteX0" fmla="*/ 0 w 719380"/>
              <a:gd name="connsiteY0" fmla="*/ 548360 h 1189027"/>
              <a:gd name="connsiteX1" fmla="*/ 627940 w 719380"/>
              <a:gd name="connsiteY1" fmla="*/ 1189027 h 1189027"/>
              <a:gd name="connsiteX2" fmla="*/ 126552 w 719380"/>
              <a:gd name="connsiteY2" fmla="*/ 561376 h 1189027"/>
              <a:gd name="connsiteX3" fmla="*/ 126552 w 719380"/>
              <a:gd name="connsiteY3" fmla="*/ 536211 h 1189027"/>
              <a:gd name="connsiteX4" fmla="*/ 719380 w 719380"/>
              <a:gd name="connsiteY4" fmla="*/ 0 h 1189027"/>
              <a:gd name="connsiteX0" fmla="*/ 501388 w 592828"/>
              <a:gd name="connsiteY0" fmla="*/ 1189027 h 1189027"/>
              <a:gd name="connsiteX1" fmla="*/ 0 w 592828"/>
              <a:gd name="connsiteY1" fmla="*/ 561376 h 1189027"/>
              <a:gd name="connsiteX2" fmla="*/ 0 w 592828"/>
              <a:gd name="connsiteY2" fmla="*/ 536211 h 1189027"/>
              <a:gd name="connsiteX3" fmla="*/ 592828 w 592828"/>
              <a:gd name="connsiteY3" fmla="*/ 0 h 1189027"/>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Lst>
            <a:ahLst/>
            <a:cxnLst>
              <a:cxn ang="0">
                <a:pos x="connsiteX0" y="connsiteY0"/>
              </a:cxn>
              <a:cxn ang="0">
                <a:pos x="connsiteX1" y="connsiteY1"/>
              </a:cxn>
              <a:cxn ang="0">
                <a:pos x="connsiteX2" y="connsiteY2"/>
              </a:cxn>
              <a:cxn ang="0">
                <a:pos x="connsiteX3" y="connsiteY3"/>
              </a:cxn>
            </a:cxnLst>
            <a:rect l="l" t="t" r="r" b="b"/>
            <a:pathLst>
              <a:path w="592828" h="1225516">
                <a:moveTo>
                  <a:pt x="556355" y="1225516"/>
                </a:moveTo>
                <a:cubicBezTo>
                  <a:pt x="539442" y="915914"/>
                  <a:pt x="286142" y="621116"/>
                  <a:pt x="0" y="561376"/>
                </a:cubicBezTo>
                <a:lnTo>
                  <a:pt x="0" y="536211"/>
                </a:lnTo>
                <a:cubicBezTo>
                  <a:pt x="286142" y="476471"/>
                  <a:pt x="520414" y="286577"/>
                  <a:pt x="592828" y="0"/>
                </a:cubicBezTo>
              </a:path>
            </a:pathLst>
          </a:cu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 name="文本框 9">
            <a:extLst>
              <a:ext uri="{FF2B5EF4-FFF2-40B4-BE49-F238E27FC236}">
                <a16:creationId xmlns:a16="http://schemas.microsoft.com/office/drawing/2014/main" id="{4058646C-8918-5F49-AEFC-B434FDC1998C}"/>
              </a:ext>
            </a:extLst>
          </p:cNvPr>
          <p:cNvSpPr txBox="1"/>
          <p:nvPr/>
        </p:nvSpPr>
        <p:spPr>
          <a:xfrm>
            <a:off x="1294463" y="2336084"/>
            <a:ext cx="1174668" cy="707886"/>
          </a:xfrm>
          <a:prstGeom prst="rect">
            <a:avLst/>
          </a:prstGeom>
          <a:noFill/>
        </p:spPr>
        <p:txBody>
          <a:bodyPr wrap="square" rtlCol="0">
            <a:noAutofit/>
          </a:bodyPr>
          <a:lstStyle/>
          <a:p>
            <a:r>
              <a:rPr lang="en-US" altLang="zh-CN" sz="4000" dirty="0">
                <a:solidFill>
                  <a:schemeClr val="accent2"/>
                </a:solidFill>
                <a:latin typeface="Salvaje Display" panose="00000500000000000000" pitchFamily="50" charset="0"/>
                <a:ea typeface="MiSans Heavy" panose="00000A00000000000000" pitchFamily="2" charset="-122"/>
              </a:rPr>
              <a:t>01</a:t>
            </a:r>
            <a:r>
              <a:rPr lang="en-US" altLang="zh-CN" sz="4000" b="1" baseline="30000" dirty="0">
                <a:solidFill>
                  <a:schemeClr val="accent2"/>
                </a:solidFill>
                <a:latin typeface="Salvaje Display" panose="00000500000000000000" pitchFamily="50" charset="0"/>
                <a:ea typeface="MiSans Heavy" panose="00000A00000000000000" pitchFamily="2" charset="-122"/>
              </a:rPr>
              <a:t>#</a:t>
            </a:r>
            <a:endParaRPr lang="zh-CN" altLang="en-US" sz="4000" b="1" baseline="30000" dirty="0">
              <a:solidFill>
                <a:schemeClr val="accent2"/>
              </a:solidFill>
              <a:latin typeface="Salvaje Display" panose="00000500000000000000" pitchFamily="50" charset="0"/>
              <a:ea typeface="MiSans Heavy" panose="00000A00000000000000" pitchFamily="2" charset="-122"/>
            </a:endParaRPr>
          </a:p>
        </p:txBody>
      </p:sp>
      <p:sp>
        <p:nvSpPr>
          <p:cNvPr id="11" name="文本框 10">
            <a:extLst>
              <a:ext uri="{FF2B5EF4-FFF2-40B4-BE49-F238E27FC236}">
                <a16:creationId xmlns:a16="http://schemas.microsoft.com/office/drawing/2014/main" id="{DD9212BD-8873-F609-D791-500349EB3AA0}"/>
              </a:ext>
            </a:extLst>
          </p:cNvPr>
          <p:cNvSpPr txBox="1"/>
          <p:nvPr/>
        </p:nvSpPr>
        <p:spPr>
          <a:xfrm>
            <a:off x="1364921" y="3674857"/>
            <a:ext cx="3189912" cy="851259"/>
          </a:xfrm>
          <a:prstGeom prst="rect">
            <a:avLst/>
          </a:prstGeom>
          <a:noFill/>
        </p:spPr>
        <p:txBody>
          <a:bodyPr wrap="square" rtlCol="0">
            <a:noAutofit/>
          </a:bodyPr>
          <a:lstStyle/>
          <a:p>
            <a:pPr>
              <a:lnSpc>
                <a:spcPct val="120000"/>
              </a:lnSpc>
            </a:pPr>
            <a:r>
              <a:rPr lang="en-US" altLang="zh-CN" sz="1400" dirty="0">
                <a:latin typeface="MiSans Light" panose="00000400000000000000" pitchFamily="2" charset="-122"/>
                <a:ea typeface="MiSans Light" panose="00000400000000000000" pitchFamily="2" charset="-122"/>
              </a:rPr>
              <a:t>E.O. </a:t>
            </a:r>
            <a:r>
              <a:rPr lang="zh-CN" altLang="en-US" sz="1400" dirty="0">
                <a:latin typeface="MiSans Light" panose="00000400000000000000" pitchFamily="2" charset="-122"/>
                <a:ea typeface="MiSans Light" panose="00000400000000000000" pitchFamily="2" charset="-122"/>
              </a:rPr>
              <a:t>的设计师团队汇集了全球顶尖服饰设计师，沿承了来自世界时尚殿堂巴黎的服装设计理念</a:t>
            </a:r>
          </a:p>
        </p:txBody>
      </p:sp>
      <p:sp>
        <p:nvSpPr>
          <p:cNvPr id="185" name="文本框 184">
            <a:extLst>
              <a:ext uri="{FF2B5EF4-FFF2-40B4-BE49-F238E27FC236}">
                <a16:creationId xmlns:a16="http://schemas.microsoft.com/office/drawing/2014/main" id="{786487E1-0826-AFBE-FCC1-0C789964AAF8}"/>
              </a:ext>
            </a:extLst>
          </p:cNvPr>
          <p:cNvSpPr txBox="1"/>
          <p:nvPr/>
        </p:nvSpPr>
        <p:spPr>
          <a:xfrm>
            <a:off x="1342257" y="3128581"/>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公司介绍</a:t>
            </a:r>
            <a:endParaRPr lang="zh-CN" altLang="en-US" sz="2400" b="1" dirty="0">
              <a:latin typeface="MiSans Medium" panose="00000600000000000000" pitchFamily="2" charset="-122"/>
              <a:ea typeface="MiSans Medium" panose="00000600000000000000" pitchFamily="2" charset="-122"/>
            </a:endParaRPr>
          </a:p>
        </p:txBody>
      </p:sp>
      <p:sp>
        <p:nvSpPr>
          <p:cNvPr id="192" name="文本框 191">
            <a:extLst>
              <a:ext uri="{FF2B5EF4-FFF2-40B4-BE49-F238E27FC236}">
                <a16:creationId xmlns:a16="http://schemas.microsoft.com/office/drawing/2014/main" id="{8D31AF75-C204-9754-23C8-28AFAB2DF049}"/>
              </a:ext>
            </a:extLst>
          </p:cNvPr>
          <p:cNvSpPr txBox="1"/>
          <p:nvPr/>
        </p:nvSpPr>
        <p:spPr>
          <a:xfrm>
            <a:off x="10340026" y="2336084"/>
            <a:ext cx="1271610" cy="707886"/>
          </a:xfrm>
          <a:prstGeom prst="rect">
            <a:avLst/>
          </a:prstGeom>
          <a:noFill/>
        </p:spPr>
        <p:txBody>
          <a:bodyPr wrap="square" rtlCol="0">
            <a:noAutofit/>
          </a:bodyPr>
          <a:lstStyle/>
          <a:p>
            <a:r>
              <a:rPr lang="en-US" altLang="zh-CN" sz="4000" dirty="0">
                <a:solidFill>
                  <a:schemeClr val="lt1"/>
                </a:solidFill>
                <a:latin typeface="Salvaje Display" panose="00000500000000000000" pitchFamily="50" charset="0"/>
                <a:ea typeface="MiSans Heavy" panose="00000A00000000000000" pitchFamily="2" charset="-122"/>
              </a:rPr>
              <a:t>02</a:t>
            </a:r>
            <a:r>
              <a:rPr lang="en-US" altLang="zh-CN" sz="4000" b="1" baseline="30000" dirty="0">
                <a:solidFill>
                  <a:schemeClr val="lt1"/>
                </a:solidFill>
                <a:latin typeface="Salvaje Display" panose="00000500000000000000" pitchFamily="50" charset="0"/>
                <a:ea typeface="MiSans Heavy" panose="00000A00000000000000" pitchFamily="2" charset="-122"/>
              </a:rPr>
              <a:t>#</a:t>
            </a:r>
            <a:endParaRPr lang="zh-CN" altLang="en-US" sz="4000" b="1" baseline="30000" dirty="0">
              <a:solidFill>
                <a:schemeClr val="lt1"/>
              </a:solidFill>
              <a:latin typeface="Salvaje Display" panose="00000500000000000000" pitchFamily="50" charset="0"/>
              <a:ea typeface="MiSans Heavy" panose="00000A00000000000000" pitchFamily="2" charset="-122"/>
            </a:endParaRPr>
          </a:p>
        </p:txBody>
      </p:sp>
      <p:sp>
        <p:nvSpPr>
          <p:cNvPr id="193" name="文本框 192">
            <a:extLst>
              <a:ext uri="{FF2B5EF4-FFF2-40B4-BE49-F238E27FC236}">
                <a16:creationId xmlns:a16="http://schemas.microsoft.com/office/drawing/2014/main" id="{ECF3A94A-1BB2-46CC-7EC8-EB84E717CD08}"/>
              </a:ext>
            </a:extLst>
          </p:cNvPr>
          <p:cNvSpPr txBox="1"/>
          <p:nvPr/>
        </p:nvSpPr>
        <p:spPr>
          <a:xfrm>
            <a:off x="8334664" y="3674857"/>
            <a:ext cx="3189912" cy="1109791"/>
          </a:xfrm>
          <a:prstGeom prst="rect">
            <a:avLst/>
          </a:prstGeom>
          <a:noFill/>
        </p:spPr>
        <p:txBody>
          <a:bodyPr wrap="square" rtlCol="0">
            <a:noAutofit/>
          </a:bodyPr>
          <a:lstStyle/>
          <a:p>
            <a:pPr algn="r">
              <a:lnSpc>
                <a:spcPct val="120000"/>
              </a:lnSpc>
            </a:pPr>
            <a:r>
              <a:rPr lang="zh-CN" altLang="en-US" sz="1400" dirty="0">
                <a:latin typeface="MiSans Light" panose="00000400000000000000" pitchFamily="2" charset="-122"/>
                <a:ea typeface="MiSans Light" panose="00000400000000000000" pitchFamily="2" charset="-122"/>
              </a:rPr>
              <a:t>以对服饰设计精益求精的态度诠释一流气质，呈现一品人生的品牌态度，让每一位时尚女性能够通过合宜的服饰穿着实现高贵优雅的气质绽放</a:t>
            </a:r>
          </a:p>
        </p:txBody>
      </p:sp>
      <p:sp>
        <p:nvSpPr>
          <p:cNvPr id="194" name="文本框 193">
            <a:extLst>
              <a:ext uri="{FF2B5EF4-FFF2-40B4-BE49-F238E27FC236}">
                <a16:creationId xmlns:a16="http://schemas.microsoft.com/office/drawing/2014/main" id="{E0093EC4-BCB4-B161-A69E-31A793D3C2FE}"/>
              </a:ext>
            </a:extLst>
          </p:cNvPr>
          <p:cNvSpPr txBox="1"/>
          <p:nvPr/>
        </p:nvSpPr>
        <p:spPr>
          <a:xfrm>
            <a:off x="9013542" y="3128581"/>
            <a:ext cx="2511034" cy="461665"/>
          </a:xfrm>
          <a:prstGeom prst="rect">
            <a:avLst/>
          </a:prstGeom>
          <a:noFill/>
        </p:spPr>
        <p:txBody>
          <a:bodyPr wrap="square">
            <a:noAutofit/>
          </a:bodyPr>
          <a:lstStyle/>
          <a:p>
            <a:pPr algn="r"/>
            <a:r>
              <a:rPr lang="zh-CN" altLang="en-US" sz="2400" b="1" dirty="0">
                <a:solidFill>
                  <a:schemeClr val="bg1"/>
                </a:solidFill>
                <a:latin typeface="MiSans Medium" panose="00000600000000000000" pitchFamily="2" charset="-122"/>
                <a:ea typeface="MiSans Medium" panose="00000600000000000000" pitchFamily="2" charset="-122"/>
              </a:rPr>
              <a:t>公司介绍</a:t>
            </a:r>
          </a:p>
        </p:txBody>
      </p:sp>
      <p:cxnSp>
        <p:nvCxnSpPr>
          <p:cNvPr id="196" name="直接连接符 195">
            <a:extLst>
              <a:ext uri="{FF2B5EF4-FFF2-40B4-BE49-F238E27FC236}">
                <a16:creationId xmlns:a16="http://schemas.microsoft.com/office/drawing/2014/main" id="{E0F15E31-D278-E77C-C6F4-BA7C8504C6FA}"/>
              </a:ext>
            </a:extLst>
          </p:cNvPr>
          <p:cNvCxnSpPr/>
          <p:nvPr/>
        </p:nvCxnSpPr>
        <p:spPr>
          <a:xfrm>
            <a:off x="8543599" y="2694614"/>
            <a:ext cx="1848272"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
        <p:nvSpPr>
          <p:cNvPr id="197" name="任意多边形: 形状 196">
            <a:extLst>
              <a:ext uri="{FF2B5EF4-FFF2-40B4-BE49-F238E27FC236}">
                <a16:creationId xmlns:a16="http://schemas.microsoft.com/office/drawing/2014/main" id="{DDFC8BFF-18C4-8F82-F002-E10973C4343C}"/>
              </a:ext>
            </a:extLst>
          </p:cNvPr>
          <p:cNvSpPr/>
          <p:nvPr/>
        </p:nvSpPr>
        <p:spPr>
          <a:xfrm rot="10800000" flipH="1" flipV="1">
            <a:off x="8543599" y="2520817"/>
            <a:ext cx="401244" cy="384471"/>
          </a:xfrm>
          <a:custGeom>
            <a:avLst/>
            <a:gdLst>
              <a:gd name="connsiteX0" fmla="*/ 627940 w 627940"/>
              <a:gd name="connsiteY0" fmla="*/ 0 h 1280467"/>
              <a:gd name="connsiteX1" fmla="*/ 0 w 627940"/>
              <a:gd name="connsiteY1" fmla="*/ 0 h 1280467"/>
              <a:gd name="connsiteX2" fmla="*/ 0 w 627940"/>
              <a:gd name="connsiteY2" fmla="*/ 639800 h 1280467"/>
              <a:gd name="connsiteX3" fmla="*/ 0 w 627940"/>
              <a:gd name="connsiteY3" fmla="*/ 640667 h 1280467"/>
              <a:gd name="connsiteX4" fmla="*/ 0 w 627940"/>
              <a:gd name="connsiteY4" fmla="*/ 1280467 h 1280467"/>
              <a:gd name="connsiteX5" fmla="*/ 627940 w 627940"/>
              <a:gd name="connsiteY5" fmla="*/ 1280467 h 1280467"/>
              <a:gd name="connsiteX6" fmla="*/ 126552 w 627940"/>
              <a:gd name="connsiteY6" fmla="*/ 652816 h 1280467"/>
              <a:gd name="connsiteX7" fmla="*/ 4215 w 627940"/>
              <a:gd name="connsiteY7" fmla="*/ 640234 h 1280467"/>
              <a:gd name="connsiteX8" fmla="*/ 126552 w 627940"/>
              <a:gd name="connsiteY8" fmla="*/ 627651 h 1280467"/>
              <a:gd name="connsiteX9" fmla="*/ 627940 w 627940"/>
              <a:gd name="connsiteY9" fmla="*/ 0 h 1280467"/>
              <a:gd name="connsiteX0" fmla="*/ 627940 w 627940"/>
              <a:gd name="connsiteY0" fmla="*/ 0 h 1280467"/>
              <a:gd name="connsiteX1" fmla="*/ 0 w 627940"/>
              <a:gd name="connsiteY1" fmla="*/ 639800 h 1280467"/>
              <a:gd name="connsiteX2" fmla="*/ 0 w 627940"/>
              <a:gd name="connsiteY2" fmla="*/ 640667 h 1280467"/>
              <a:gd name="connsiteX3" fmla="*/ 0 w 627940"/>
              <a:gd name="connsiteY3" fmla="*/ 1280467 h 1280467"/>
              <a:gd name="connsiteX4" fmla="*/ 627940 w 627940"/>
              <a:gd name="connsiteY4" fmla="*/ 1280467 h 1280467"/>
              <a:gd name="connsiteX5" fmla="*/ 126552 w 627940"/>
              <a:gd name="connsiteY5" fmla="*/ 652816 h 1280467"/>
              <a:gd name="connsiteX6" fmla="*/ 4215 w 627940"/>
              <a:gd name="connsiteY6" fmla="*/ 640234 h 1280467"/>
              <a:gd name="connsiteX7" fmla="*/ 126552 w 627940"/>
              <a:gd name="connsiteY7" fmla="*/ 627651 h 1280467"/>
              <a:gd name="connsiteX8" fmla="*/ 627940 w 627940"/>
              <a:gd name="connsiteY8" fmla="*/ 0 h 1280467"/>
              <a:gd name="connsiteX0" fmla="*/ 627940 w 719380"/>
              <a:gd name="connsiteY0" fmla="*/ 0 h 1280467"/>
              <a:gd name="connsiteX1" fmla="*/ 0 w 719380"/>
              <a:gd name="connsiteY1" fmla="*/ 639800 h 1280467"/>
              <a:gd name="connsiteX2" fmla="*/ 0 w 719380"/>
              <a:gd name="connsiteY2" fmla="*/ 640667 h 1280467"/>
              <a:gd name="connsiteX3" fmla="*/ 0 w 719380"/>
              <a:gd name="connsiteY3" fmla="*/ 1280467 h 1280467"/>
              <a:gd name="connsiteX4" fmla="*/ 627940 w 719380"/>
              <a:gd name="connsiteY4" fmla="*/ 1280467 h 1280467"/>
              <a:gd name="connsiteX5" fmla="*/ 126552 w 719380"/>
              <a:gd name="connsiteY5" fmla="*/ 652816 h 1280467"/>
              <a:gd name="connsiteX6" fmla="*/ 4215 w 719380"/>
              <a:gd name="connsiteY6" fmla="*/ 640234 h 1280467"/>
              <a:gd name="connsiteX7" fmla="*/ 126552 w 719380"/>
              <a:gd name="connsiteY7" fmla="*/ 627651 h 1280467"/>
              <a:gd name="connsiteX8" fmla="*/ 719380 w 719380"/>
              <a:gd name="connsiteY8" fmla="*/ 91440 h 128046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4215 w 719380"/>
              <a:gd name="connsiteY5" fmla="*/ 548794 h 1189027"/>
              <a:gd name="connsiteX6" fmla="*/ 126552 w 719380"/>
              <a:gd name="connsiteY6" fmla="*/ 536211 h 1189027"/>
              <a:gd name="connsiteX7" fmla="*/ 719380 w 719380"/>
              <a:gd name="connsiteY7" fmla="*/ 0 h 118902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126552 w 719380"/>
              <a:gd name="connsiteY5" fmla="*/ 536211 h 1189027"/>
              <a:gd name="connsiteX6" fmla="*/ 719380 w 719380"/>
              <a:gd name="connsiteY6" fmla="*/ 0 h 1189027"/>
              <a:gd name="connsiteX0" fmla="*/ 0 w 719380"/>
              <a:gd name="connsiteY0" fmla="*/ 548360 h 1189027"/>
              <a:gd name="connsiteX1" fmla="*/ 0 w 719380"/>
              <a:gd name="connsiteY1" fmla="*/ 549227 h 1189027"/>
              <a:gd name="connsiteX2" fmla="*/ 627940 w 719380"/>
              <a:gd name="connsiteY2" fmla="*/ 1189027 h 1189027"/>
              <a:gd name="connsiteX3" fmla="*/ 126552 w 719380"/>
              <a:gd name="connsiteY3" fmla="*/ 561376 h 1189027"/>
              <a:gd name="connsiteX4" fmla="*/ 126552 w 719380"/>
              <a:gd name="connsiteY4" fmla="*/ 536211 h 1189027"/>
              <a:gd name="connsiteX5" fmla="*/ 719380 w 719380"/>
              <a:gd name="connsiteY5" fmla="*/ 0 h 1189027"/>
              <a:gd name="connsiteX0" fmla="*/ 0 w 719380"/>
              <a:gd name="connsiteY0" fmla="*/ 548360 h 1189027"/>
              <a:gd name="connsiteX1" fmla="*/ 627940 w 719380"/>
              <a:gd name="connsiteY1" fmla="*/ 1189027 h 1189027"/>
              <a:gd name="connsiteX2" fmla="*/ 126552 w 719380"/>
              <a:gd name="connsiteY2" fmla="*/ 561376 h 1189027"/>
              <a:gd name="connsiteX3" fmla="*/ 126552 w 719380"/>
              <a:gd name="connsiteY3" fmla="*/ 536211 h 1189027"/>
              <a:gd name="connsiteX4" fmla="*/ 719380 w 719380"/>
              <a:gd name="connsiteY4" fmla="*/ 0 h 1189027"/>
              <a:gd name="connsiteX0" fmla="*/ 501388 w 592828"/>
              <a:gd name="connsiteY0" fmla="*/ 1189027 h 1189027"/>
              <a:gd name="connsiteX1" fmla="*/ 0 w 592828"/>
              <a:gd name="connsiteY1" fmla="*/ 561376 h 1189027"/>
              <a:gd name="connsiteX2" fmla="*/ 0 w 592828"/>
              <a:gd name="connsiteY2" fmla="*/ 536211 h 1189027"/>
              <a:gd name="connsiteX3" fmla="*/ 592828 w 592828"/>
              <a:gd name="connsiteY3" fmla="*/ 0 h 1189027"/>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Lst>
            <a:ahLst/>
            <a:cxnLst>
              <a:cxn ang="0">
                <a:pos x="connsiteX0" y="connsiteY0"/>
              </a:cxn>
              <a:cxn ang="0">
                <a:pos x="connsiteX1" y="connsiteY1"/>
              </a:cxn>
              <a:cxn ang="0">
                <a:pos x="connsiteX2" y="connsiteY2"/>
              </a:cxn>
              <a:cxn ang="0">
                <a:pos x="connsiteX3" y="connsiteY3"/>
              </a:cxn>
            </a:cxnLst>
            <a:rect l="l" t="t" r="r" b="b"/>
            <a:pathLst>
              <a:path w="592828" h="1225516">
                <a:moveTo>
                  <a:pt x="556355" y="1225516"/>
                </a:moveTo>
                <a:cubicBezTo>
                  <a:pt x="539442" y="915914"/>
                  <a:pt x="286142" y="621116"/>
                  <a:pt x="0" y="561376"/>
                </a:cubicBezTo>
                <a:lnTo>
                  <a:pt x="0" y="536211"/>
                </a:lnTo>
                <a:cubicBezTo>
                  <a:pt x="286142" y="476471"/>
                  <a:pt x="520414" y="286577"/>
                  <a:pt x="592828" y="0"/>
                </a:cubicBezTo>
              </a:path>
            </a:pathLst>
          </a:custGeom>
          <a:ln w="28575">
            <a:solidFill>
              <a:schemeClr val="lt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98" name="文本框 197">
            <a:extLst>
              <a:ext uri="{FF2B5EF4-FFF2-40B4-BE49-F238E27FC236}">
                <a16:creationId xmlns:a16="http://schemas.microsoft.com/office/drawing/2014/main" id="{32FA95FF-6965-CAEB-3EDA-448342836FE9}"/>
              </a:ext>
            </a:extLst>
          </p:cNvPr>
          <p:cNvSpPr txBox="1"/>
          <p:nvPr/>
        </p:nvSpPr>
        <p:spPr>
          <a:xfrm>
            <a:off x="1364921" y="4510424"/>
            <a:ext cx="3189912" cy="1109791"/>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在顶级设计团队的主导下，</a:t>
            </a:r>
            <a:r>
              <a:rPr lang="en-US" altLang="zh-CN" sz="1400" dirty="0">
                <a:latin typeface="MiSans Light" panose="00000400000000000000" pitchFamily="2" charset="-122"/>
                <a:ea typeface="MiSans Light" panose="00000400000000000000" pitchFamily="2" charset="-122"/>
              </a:rPr>
              <a:t>E.O. </a:t>
            </a:r>
            <a:r>
              <a:rPr lang="zh-CN" altLang="en-US" sz="1400" dirty="0">
                <a:latin typeface="MiSans Light" panose="00000400000000000000" pitchFamily="2" charset="-122"/>
                <a:ea typeface="MiSans Light" panose="00000400000000000000" pitchFamily="2" charset="-122"/>
              </a:rPr>
              <a:t>在更多秉承世界顶级品牌的超强事实上，主张为每一位追求时尚的女性朋友定制一等华服</a:t>
            </a:r>
          </a:p>
        </p:txBody>
      </p:sp>
      <p:sp>
        <p:nvSpPr>
          <p:cNvPr id="199" name="文本框 198">
            <a:extLst>
              <a:ext uri="{FF2B5EF4-FFF2-40B4-BE49-F238E27FC236}">
                <a16:creationId xmlns:a16="http://schemas.microsoft.com/office/drawing/2014/main" id="{1111781D-8712-C922-6101-F09519757130}"/>
              </a:ext>
            </a:extLst>
          </p:cNvPr>
          <p:cNvSpPr txBox="1"/>
          <p:nvPr/>
        </p:nvSpPr>
        <p:spPr>
          <a:xfrm>
            <a:off x="8334664" y="4724911"/>
            <a:ext cx="3189912" cy="851259"/>
          </a:xfrm>
          <a:prstGeom prst="rect">
            <a:avLst/>
          </a:prstGeom>
          <a:noFill/>
        </p:spPr>
        <p:txBody>
          <a:bodyPr wrap="square" rtlCol="0">
            <a:noAutofit/>
          </a:bodyPr>
          <a:lstStyle/>
          <a:p>
            <a:pPr algn="r">
              <a:lnSpc>
                <a:spcPct val="120000"/>
              </a:lnSpc>
            </a:pPr>
            <a:r>
              <a:rPr lang="zh-CN" altLang="en-US" sz="1400" dirty="0">
                <a:latin typeface="MiSans Light" panose="00000400000000000000" pitchFamily="2" charset="-122"/>
                <a:ea typeface="MiSans Light" panose="00000400000000000000" pitchFamily="2" charset="-122"/>
              </a:rPr>
              <a:t>顶级的设计团队从来都是一个时尚服饰品牌不可或缺的重要构成部分在服饰设计的过程中</a:t>
            </a:r>
          </a:p>
        </p:txBody>
      </p:sp>
      <p:sp>
        <p:nvSpPr>
          <p:cNvPr id="13" name="矩形 12">
            <a:extLst>
              <a:ext uri="{FF2B5EF4-FFF2-40B4-BE49-F238E27FC236}">
                <a16:creationId xmlns:a16="http://schemas.microsoft.com/office/drawing/2014/main" id="{4E5DE09E-DDB6-6A3B-B6B6-CD2D16199B2D}"/>
              </a:ext>
            </a:extLst>
          </p:cNvPr>
          <p:cNvSpPr/>
          <p:nvPr/>
        </p:nvSpPr>
        <p:spPr>
          <a:xfrm>
            <a:off x="11246852" y="5733087"/>
            <a:ext cx="161464" cy="1614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00" name="矩形 199">
            <a:extLst>
              <a:ext uri="{FF2B5EF4-FFF2-40B4-BE49-F238E27FC236}">
                <a16:creationId xmlns:a16="http://schemas.microsoft.com/office/drawing/2014/main" id="{3CD358FE-106C-4FA1-ADA3-903FB5CDC9D6}"/>
              </a:ext>
            </a:extLst>
          </p:cNvPr>
          <p:cNvSpPr/>
          <p:nvPr/>
        </p:nvSpPr>
        <p:spPr>
          <a:xfrm>
            <a:off x="1470706" y="5733087"/>
            <a:ext cx="161464" cy="1614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8" name="文本框 177">
            <a:extLst>
              <a:ext uri="{FF2B5EF4-FFF2-40B4-BE49-F238E27FC236}">
                <a16:creationId xmlns:a16="http://schemas.microsoft.com/office/drawing/2014/main" id="{1BA08F94-11CB-FF16-D0CB-2BDDFE16672F}"/>
              </a:ext>
            </a:extLst>
          </p:cNvPr>
          <p:cNvSpPr txBox="1"/>
          <p:nvPr/>
        </p:nvSpPr>
        <p:spPr>
          <a:xfrm>
            <a:off x="1350701" y="3472417"/>
            <a:ext cx="2511034" cy="246221"/>
          </a:xfrm>
          <a:prstGeom prst="rect">
            <a:avLst/>
          </a:prstGeom>
          <a:noFill/>
        </p:spPr>
        <p:txBody>
          <a:bodyPr wrap="square">
            <a:noAutofit/>
          </a:bodyPr>
          <a:lstStyle/>
          <a:p>
            <a:r>
              <a:rPr lang="en-US" altLang="zh-CN" sz="1000" dirty="0">
                <a:solidFill>
                  <a:schemeClr val="bg1"/>
                </a:solidFill>
                <a:latin typeface="MiSans Light" panose="00000400000000000000" pitchFamily="2" charset="-122"/>
                <a:ea typeface="MiSans Light" panose="00000400000000000000" pitchFamily="2" charset="-122"/>
              </a:rPr>
              <a:t>COMPANY INTRODUCTION</a:t>
            </a:r>
            <a:endParaRPr lang="zh-CN" altLang="en-US" sz="1000" dirty="0">
              <a:latin typeface="MiSans Light" panose="00000400000000000000" pitchFamily="2" charset="-122"/>
              <a:ea typeface="MiSans Light" panose="00000400000000000000" pitchFamily="2" charset="-122"/>
            </a:endParaRPr>
          </a:p>
        </p:txBody>
      </p:sp>
      <p:sp>
        <p:nvSpPr>
          <p:cNvPr id="180" name="文本框 179">
            <a:extLst>
              <a:ext uri="{FF2B5EF4-FFF2-40B4-BE49-F238E27FC236}">
                <a16:creationId xmlns:a16="http://schemas.microsoft.com/office/drawing/2014/main" id="{A0EA1461-EA67-FFCB-41E4-12BBDA2655BD}"/>
              </a:ext>
            </a:extLst>
          </p:cNvPr>
          <p:cNvSpPr txBox="1"/>
          <p:nvPr/>
        </p:nvSpPr>
        <p:spPr>
          <a:xfrm>
            <a:off x="8996654" y="3464759"/>
            <a:ext cx="2511034" cy="246221"/>
          </a:xfrm>
          <a:prstGeom prst="rect">
            <a:avLst/>
          </a:prstGeom>
          <a:noFill/>
        </p:spPr>
        <p:txBody>
          <a:bodyPr wrap="square">
            <a:noAutofit/>
          </a:bodyPr>
          <a:lstStyle/>
          <a:p>
            <a:pPr algn="r"/>
            <a:r>
              <a:rPr lang="en-US" altLang="zh-CN" sz="1000" dirty="0">
                <a:solidFill>
                  <a:schemeClr val="bg1"/>
                </a:solidFill>
                <a:latin typeface="MiSans Light" panose="00000400000000000000" pitchFamily="2" charset="-122"/>
                <a:ea typeface="MiSans Light" panose="00000400000000000000" pitchFamily="2" charset="-122"/>
              </a:rPr>
              <a:t>COMPANY INTRODUCTION</a:t>
            </a:r>
            <a:endParaRPr lang="zh-CN" altLang="en-US" sz="1000" dirty="0">
              <a:latin typeface="MiSans Light" panose="00000400000000000000" pitchFamily="2" charset="-122"/>
              <a:ea typeface="MiSans Light" panose="00000400000000000000" pitchFamily="2" charset="-122"/>
            </a:endParaRPr>
          </a:p>
        </p:txBody>
      </p:sp>
    </p:spTree>
    <p:extLst>
      <p:ext uri="{BB962C8B-B14F-4D97-AF65-F5344CB8AC3E}">
        <p14:creationId xmlns:p14="http://schemas.microsoft.com/office/powerpoint/2010/main" val="2197386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78298" y="0"/>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002</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rPr>
              <a:t>公司整体介绍</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 </a:t>
            </a:r>
          </a:p>
          <a:p>
            <a:r>
              <a:rPr lang="en-US" altLang="zh-CN" sz="1400" dirty="0">
                <a:latin typeface="MiSans ExtraLight" panose="00000300000000000000" pitchFamily="2" charset="-122"/>
                <a:ea typeface="MiSans ExtraLight" panose="00000300000000000000" pitchFamily="2" charset="-122"/>
              </a:rPr>
              <a:t>INTRODUCTION</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80" name="文本框 179">
            <a:extLst>
              <a:ext uri="{FF2B5EF4-FFF2-40B4-BE49-F238E27FC236}">
                <a16:creationId xmlns:a16="http://schemas.microsoft.com/office/drawing/2014/main" id="{0E0A245A-1EB1-3D56-D983-E75DC29500CB}"/>
              </a:ext>
            </a:extLst>
          </p:cNvPr>
          <p:cNvSpPr txBox="1"/>
          <p:nvPr/>
        </p:nvSpPr>
        <p:spPr>
          <a:xfrm>
            <a:off x="1247946" y="5038170"/>
            <a:ext cx="2888611" cy="849143"/>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在设计和面料中融入环保和绿色健康的理念，大量使用纯天然的原材料，使成衣穿着极为舒适</a:t>
            </a:r>
          </a:p>
        </p:txBody>
      </p:sp>
      <p:sp>
        <p:nvSpPr>
          <p:cNvPr id="181" name="文本框 180">
            <a:extLst>
              <a:ext uri="{FF2B5EF4-FFF2-40B4-BE49-F238E27FC236}">
                <a16:creationId xmlns:a16="http://schemas.microsoft.com/office/drawing/2014/main" id="{94E8FEF4-868E-D987-8368-903AFF1C261B}"/>
              </a:ext>
            </a:extLst>
          </p:cNvPr>
          <p:cNvSpPr txBox="1"/>
          <p:nvPr/>
        </p:nvSpPr>
        <p:spPr>
          <a:xfrm>
            <a:off x="1225683" y="4629995"/>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公司经营理念</a:t>
            </a:r>
            <a:r>
              <a:rPr lang="en-US" altLang="zh-CN" sz="2400" b="1" dirty="0">
                <a:solidFill>
                  <a:schemeClr val="bg1"/>
                </a:solidFill>
                <a:latin typeface="MiSans Medium" panose="00000600000000000000" pitchFamily="2" charset="-122"/>
                <a:ea typeface="MiSans Medium" panose="00000600000000000000" pitchFamily="2" charset="-122"/>
              </a:rPr>
              <a:t>01</a:t>
            </a:r>
            <a:endParaRPr lang="zh-CN" altLang="en-US" sz="2400" b="1" dirty="0">
              <a:latin typeface="MiSans Medium" panose="00000600000000000000" pitchFamily="2" charset="-122"/>
              <a:ea typeface="MiSans Medium" panose="00000600000000000000" pitchFamily="2" charset="-122"/>
            </a:endParaRPr>
          </a:p>
        </p:txBody>
      </p:sp>
      <p:sp>
        <p:nvSpPr>
          <p:cNvPr id="182" name="文本框 181">
            <a:extLst>
              <a:ext uri="{FF2B5EF4-FFF2-40B4-BE49-F238E27FC236}">
                <a16:creationId xmlns:a16="http://schemas.microsoft.com/office/drawing/2014/main" id="{519F3693-4FBC-31FF-3C81-8263B7168EE2}"/>
              </a:ext>
            </a:extLst>
          </p:cNvPr>
          <p:cNvSpPr txBox="1"/>
          <p:nvPr/>
        </p:nvSpPr>
        <p:spPr>
          <a:xfrm>
            <a:off x="4476358" y="5038170"/>
            <a:ext cx="2888611" cy="849143"/>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简单明了的线条，错落有致的纹理，则充分凸显简约、大方、精致的气质特点简单素雅的色调为点缀</a:t>
            </a:r>
          </a:p>
        </p:txBody>
      </p:sp>
      <p:sp>
        <p:nvSpPr>
          <p:cNvPr id="183" name="文本框 182">
            <a:extLst>
              <a:ext uri="{FF2B5EF4-FFF2-40B4-BE49-F238E27FC236}">
                <a16:creationId xmlns:a16="http://schemas.microsoft.com/office/drawing/2014/main" id="{81974001-356F-1667-618D-B503CEC76D1F}"/>
              </a:ext>
            </a:extLst>
          </p:cNvPr>
          <p:cNvSpPr txBox="1"/>
          <p:nvPr/>
        </p:nvSpPr>
        <p:spPr>
          <a:xfrm>
            <a:off x="4453695" y="4629995"/>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公司经营理念</a:t>
            </a:r>
            <a:r>
              <a:rPr lang="en-US" altLang="zh-CN" sz="2400" b="1" dirty="0">
                <a:solidFill>
                  <a:schemeClr val="bg1"/>
                </a:solidFill>
                <a:latin typeface="MiSans Medium" panose="00000600000000000000" pitchFamily="2" charset="-122"/>
                <a:ea typeface="MiSans Medium" panose="00000600000000000000" pitchFamily="2" charset="-122"/>
              </a:rPr>
              <a:t>02</a:t>
            </a:r>
            <a:endParaRPr lang="zh-CN" altLang="en-US" sz="2400" b="1" dirty="0">
              <a:latin typeface="MiSans Medium" panose="00000600000000000000" pitchFamily="2" charset="-122"/>
              <a:ea typeface="MiSans Medium" panose="00000600000000000000" pitchFamily="2" charset="-122"/>
            </a:endParaRPr>
          </a:p>
        </p:txBody>
      </p:sp>
      <p:pic>
        <p:nvPicPr>
          <p:cNvPr id="14" name="图片 13" descr="图片包含 穿着, 男人, 帽子, 看着&#10;&#10;描述已自动生成">
            <a:extLst>
              <a:ext uri="{FF2B5EF4-FFF2-40B4-BE49-F238E27FC236}">
                <a16:creationId xmlns:a16="http://schemas.microsoft.com/office/drawing/2014/main" id="{1B122A93-0BC1-AA3A-B64D-0BF2A6A593C9}"/>
              </a:ext>
            </a:extLst>
          </p:cNvPr>
          <p:cNvPicPr>
            <a:picLocks noChangeAspect="1"/>
          </p:cNvPicPr>
          <p:nvPr/>
        </p:nvPicPr>
        <p:blipFill rotWithShape="1">
          <a:blip r:embed="rId4">
            <a:extLst>
              <a:ext uri="{28A0092B-C50C-407E-A947-70E740481C1C}">
                <a14:useLocalDpi xmlns:a14="http://schemas.microsoft.com/office/drawing/2010/main" val="0"/>
              </a:ext>
            </a:extLst>
          </a:blip>
          <a:srcRect l="14000" t="13988" r="12969" b="6255"/>
          <a:stretch/>
        </p:blipFill>
        <p:spPr>
          <a:xfrm>
            <a:off x="7422799" y="1783402"/>
            <a:ext cx="4107541" cy="4573175"/>
          </a:xfrm>
          <a:prstGeom prst="rect">
            <a:avLst/>
          </a:prstGeom>
          <a:effectLst>
            <a:outerShdw blurRad="114300" dist="38100" sx="106000" sy="106000" algn="l" rotWithShape="0">
              <a:prstClr val="black">
                <a:alpha val="31000"/>
              </a:prstClr>
            </a:outerShdw>
          </a:effectLst>
        </p:spPr>
      </p:pic>
      <p:sp>
        <p:nvSpPr>
          <p:cNvPr id="185" name="文本框 184">
            <a:extLst>
              <a:ext uri="{FF2B5EF4-FFF2-40B4-BE49-F238E27FC236}">
                <a16:creationId xmlns:a16="http://schemas.microsoft.com/office/drawing/2014/main" id="{DD6BBAD5-961F-E8FF-B2D4-8499A977C9E8}"/>
              </a:ext>
            </a:extLst>
          </p:cNvPr>
          <p:cNvSpPr txBox="1"/>
          <p:nvPr/>
        </p:nvSpPr>
        <p:spPr>
          <a:xfrm rot="17443765">
            <a:off x="7754258" y="1786135"/>
            <a:ext cx="3487164" cy="3412194"/>
          </a:xfrm>
          <a:prstGeom prst="rect">
            <a:avLst/>
          </a:prstGeom>
          <a:noFill/>
        </p:spPr>
        <p:txBody>
          <a:bodyPr wrap="square" rtlCol="0">
            <a:prstTxWarp prst="textCircle">
              <a:avLst>
                <a:gd name="adj" fmla="val 13490675"/>
              </a:avLst>
            </a:prstTxWarp>
            <a:noAutofit/>
          </a:bodyPr>
          <a:lstStyle/>
          <a:p>
            <a:r>
              <a:rPr lang="en-US" altLang="zh-CN" sz="3600" dirty="0">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rPr>
              <a:t>SELF –INTRODUTIONSELF-INTRODUCTION SELF-INTRODUCTION</a:t>
            </a:r>
            <a:endParaRPr lang="zh-CN" altLang="en-US" sz="3600" dirty="0">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endParaRPr>
          </a:p>
        </p:txBody>
      </p:sp>
      <p:pic>
        <p:nvPicPr>
          <p:cNvPr id="192" name="图片 191" descr="图片包含 穿着, 男人, 帽子, 看着&#10;&#10;描述已自动生成">
            <a:extLst>
              <a:ext uri="{FF2B5EF4-FFF2-40B4-BE49-F238E27FC236}">
                <a16:creationId xmlns:a16="http://schemas.microsoft.com/office/drawing/2014/main" id="{30B46FC0-E076-3F8E-38B3-93EEECF32505}"/>
              </a:ext>
            </a:extLst>
          </p:cNvPr>
          <p:cNvPicPr>
            <a:picLocks noChangeAspect="1"/>
          </p:cNvPicPr>
          <p:nvPr/>
        </p:nvPicPr>
        <p:blipFill rotWithShape="1">
          <a:blip r:embed="rId5">
            <a:extLst>
              <a:ext uri="{28A0092B-C50C-407E-A947-70E740481C1C}">
                <a14:useLocalDpi xmlns:a14="http://schemas.microsoft.com/office/drawing/2010/main" val="0"/>
              </a:ext>
            </a:extLst>
          </a:blip>
          <a:srcRect l="14000" t="13988" r="72230" b="6255"/>
          <a:stretch/>
        </p:blipFill>
        <p:spPr>
          <a:xfrm>
            <a:off x="7422800" y="1783402"/>
            <a:ext cx="774484" cy="4573175"/>
          </a:xfrm>
          <a:prstGeom prst="rect">
            <a:avLst/>
          </a:prstGeom>
          <a:effectLst>
            <a:outerShdw blurRad="50800" dist="38100" sx="106000" sy="106000" algn="l" rotWithShape="0">
              <a:schemeClr val="tx1">
                <a:lumMod val="85000"/>
                <a:lumOff val="15000"/>
                <a:alpha val="14000"/>
              </a:schemeClr>
            </a:outerShdw>
          </a:effectLst>
        </p:spPr>
      </p:pic>
      <p:sp>
        <p:nvSpPr>
          <p:cNvPr id="193" name="文本框 192">
            <a:extLst>
              <a:ext uri="{FF2B5EF4-FFF2-40B4-BE49-F238E27FC236}">
                <a16:creationId xmlns:a16="http://schemas.microsoft.com/office/drawing/2014/main" id="{4433A31F-4ACA-416A-9B36-0D5CD84FA705}"/>
              </a:ext>
            </a:extLst>
          </p:cNvPr>
          <p:cNvSpPr txBox="1"/>
          <p:nvPr/>
        </p:nvSpPr>
        <p:spPr>
          <a:xfrm>
            <a:off x="1353108" y="1958092"/>
            <a:ext cx="3584251" cy="492443"/>
          </a:xfrm>
          <a:prstGeom prst="rect">
            <a:avLst/>
          </a:prstGeom>
          <a:noFill/>
        </p:spPr>
        <p:txBody>
          <a:bodyPr wrap="square" lIns="0" tIns="0" rIns="0" bIns="0">
            <a:noAutofit/>
          </a:bodyPr>
          <a:lstStyle/>
          <a:p>
            <a:r>
              <a:rPr lang="zh-CN" altLang="en-US" sz="3200" b="1" dirty="0">
                <a:solidFill>
                  <a:schemeClr val="lt1"/>
                </a:solidFill>
                <a:latin typeface="MiSans Medium" panose="00000600000000000000" pitchFamily="2" charset="-122"/>
                <a:ea typeface="MiSans Medium" panose="00000600000000000000" pitchFamily="2" charset="-122"/>
              </a:rPr>
              <a:t>公司经营理念</a:t>
            </a:r>
          </a:p>
        </p:txBody>
      </p:sp>
      <p:sp>
        <p:nvSpPr>
          <p:cNvPr id="194" name="文本框 193">
            <a:extLst>
              <a:ext uri="{FF2B5EF4-FFF2-40B4-BE49-F238E27FC236}">
                <a16:creationId xmlns:a16="http://schemas.microsoft.com/office/drawing/2014/main" id="{E024D2FC-F4EA-3E00-FF87-F19E0A6FEF4C}"/>
              </a:ext>
            </a:extLst>
          </p:cNvPr>
          <p:cNvSpPr txBox="1"/>
          <p:nvPr/>
        </p:nvSpPr>
        <p:spPr>
          <a:xfrm>
            <a:off x="1353108" y="2368268"/>
            <a:ext cx="4565092" cy="369332"/>
          </a:xfrm>
          <a:prstGeom prst="rect">
            <a:avLst/>
          </a:prstGeom>
          <a:noFill/>
          <a:effectLst>
            <a:glow rad="127000">
              <a:srgbClr val="E8CCFF">
                <a:alpha val="60000"/>
              </a:srgbClr>
            </a:glow>
          </a:effectLst>
        </p:spPr>
        <p:txBody>
          <a:bodyPr wrap="square" lIns="0" tIns="0" rIns="0" bIns="0">
            <a:noAutofit/>
          </a:bodyPr>
          <a:lstStyle/>
          <a:p>
            <a:r>
              <a:rPr lang="en-US" altLang="zh-CN" sz="2400" dirty="0">
                <a:ln>
                  <a:solidFill>
                    <a:schemeClr val="tx1">
                      <a:alpha val="60000"/>
                    </a:schemeClr>
                  </a:solidFill>
                </a:ln>
                <a:noFill/>
                <a:latin typeface="MiSans Medium" panose="00000600000000000000" pitchFamily="2" charset="-122"/>
                <a:ea typeface="MiSans Medium" panose="00000600000000000000" pitchFamily="2" charset="-122"/>
              </a:rPr>
              <a:t>BUSINESS PHILOSOPHY</a:t>
            </a:r>
            <a:endParaRPr lang="zh-CN" altLang="en-US" sz="2400" dirty="0">
              <a:ln>
                <a:solidFill>
                  <a:schemeClr val="tx1">
                    <a:alpha val="60000"/>
                  </a:schemeClr>
                </a:solidFill>
              </a:ln>
              <a:noFill/>
              <a:latin typeface="MiSans Medium" panose="00000600000000000000" pitchFamily="2" charset="-122"/>
              <a:ea typeface="MiSans Medium" panose="00000600000000000000" pitchFamily="2" charset="-122"/>
            </a:endParaRPr>
          </a:p>
        </p:txBody>
      </p:sp>
      <p:sp>
        <p:nvSpPr>
          <p:cNvPr id="131" name="任意多边形: 形状 130">
            <a:extLst>
              <a:ext uri="{FF2B5EF4-FFF2-40B4-BE49-F238E27FC236}">
                <a16:creationId xmlns:a16="http://schemas.microsoft.com/office/drawing/2014/main" id="{336E986C-102A-0272-3938-7F63CEB24F63}"/>
              </a:ext>
            </a:extLst>
          </p:cNvPr>
          <p:cNvSpPr/>
          <p:nvPr/>
        </p:nvSpPr>
        <p:spPr>
          <a:xfrm>
            <a:off x="1360345" y="3239512"/>
            <a:ext cx="5863508" cy="1114139"/>
          </a:xfrm>
          <a:custGeom>
            <a:avLst/>
            <a:gdLst>
              <a:gd name="connsiteX0" fmla="*/ 3961038 w 5863508"/>
              <a:gd name="connsiteY0" fmla="*/ 0 h 1114139"/>
              <a:gd name="connsiteX1" fmla="*/ 5863508 w 5863508"/>
              <a:gd name="connsiteY1" fmla="*/ 0 h 1114139"/>
              <a:gd name="connsiteX2" fmla="*/ 5863508 w 5863508"/>
              <a:gd name="connsiteY2" fmla="*/ 1114139 h 1114139"/>
              <a:gd name="connsiteX3" fmla="*/ 3961038 w 5863508"/>
              <a:gd name="connsiteY3" fmla="*/ 1114139 h 1114139"/>
              <a:gd name="connsiteX4" fmla="*/ 1980519 w 5863508"/>
              <a:gd name="connsiteY4" fmla="*/ 0 h 1114139"/>
              <a:gd name="connsiteX5" fmla="*/ 3882989 w 5863508"/>
              <a:gd name="connsiteY5" fmla="*/ 0 h 1114139"/>
              <a:gd name="connsiteX6" fmla="*/ 3882989 w 5863508"/>
              <a:gd name="connsiteY6" fmla="*/ 1114139 h 1114139"/>
              <a:gd name="connsiteX7" fmla="*/ 1980519 w 5863508"/>
              <a:gd name="connsiteY7" fmla="*/ 1114139 h 1114139"/>
              <a:gd name="connsiteX8" fmla="*/ 0 w 5863508"/>
              <a:gd name="connsiteY8" fmla="*/ 0 h 1114139"/>
              <a:gd name="connsiteX9" fmla="*/ 1902470 w 5863508"/>
              <a:gd name="connsiteY9" fmla="*/ 0 h 1114139"/>
              <a:gd name="connsiteX10" fmla="*/ 1902470 w 5863508"/>
              <a:gd name="connsiteY10" fmla="*/ 1114139 h 1114139"/>
              <a:gd name="connsiteX11" fmla="*/ 0 w 5863508"/>
              <a:gd name="connsiteY11" fmla="*/ 1114139 h 111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63508" h="1114139">
                <a:moveTo>
                  <a:pt x="3961038" y="0"/>
                </a:moveTo>
                <a:lnTo>
                  <a:pt x="5863508" y="0"/>
                </a:lnTo>
                <a:lnTo>
                  <a:pt x="5863508" y="1114139"/>
                </a:lnTo>
                <a:lnTo>
                  <a:pt x="3961038" y="1114139"/>
                </a:lnTo>
                <a:close/>
                <a:moveTo>
                  <a:pt x="1980519" y="0"/>
                </a:moveTo>
                <a:lnTo>
                  <a:pt x="3882989" y="0"/>
                </a:lnTo>
                <a:lnTo>
                  <a:pt x="3882989" y="1114139"/>
                </a:lnTo>
                <a:lnTo>
                  <a:pt x="1980519" y="1114139"/>
                </a:lnTo>
                <a:close/>
                <a:moveTo>
                  <a:pt x="0" y="0"/>
                </a:moveTo>
                <a:lnTo>
                  <a:pt x="1902470" y="0"/>
                </a:lnTo>
                <a:lnTo>
                  <a:pt x="1902470" y="1114139"/>
                </a:lnTo>
                <a:lnTo>
                  <a:pt x="0" y="1114139"/>
                </a:lnTo>
                <a:close/>
              </a:path>
            </a:pathLst>
          </a:custGeom>
          <a:blipFill>
            <a:blip r:embed="rId6"/>
            <a:srcRect/>
            <a:stretch>
              <a:fillRect t="-45266" b="-65168"/>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0" name="文本框 99">
            <a:extLst>
              <a:ext uri="{FF2B5EF4-FFF2-40B4-BE49-F238E27FC236}">
                <a16:creationId xmlns:a16="http://schemas.microsoft.com/office/drawing/2014/main" id="{63AC59FD-A6B9-4B96-CBB9-24E5EC4777FA}"/>
              </a:ext>
            </a:extLst>
          </p:cNvPr>
          <p:cNvSpPr txBox="1"/>
          <p:nvPr/>
        </p:nvSpPr>
        <p:spPr>
          <a:xfrm rot="5400000">
            <a:off x="-1866820" y="3187495"/>
            <a:ext cx="4900068" cy="1107996"/>
          </a:xfrm>
          <a:prstGeom prst="rect">
            <a:avLst/>
          </a:prstGeom>
          <a:noFill/>
        </p:spPr>
        <p:txBody>
          <a:bodyPr wrap="square" rtlCol="0">
            <a:noAutofit/>
          </a:bodyPr>
          <a:lstStyle/>
          <a:p>
            <a:pPr algn="dist"/>
            <a:r>
              <a:rPr lang="en-US" altLang="zh-CN" sz="66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600" i="1" dirty="0">
                <a:solidFill>
                  <a:schemeClr val="tx1">
                    <a:alpha val="50000"/>
                  </a:schemeClr>
                </a:solidFill>
                <a:latin typeface="Salvaje Display" panose="00000500000000000000" pitchFamily="50" charset="0"/>
                <a:ea typeface="MiSans Heavy" panose="00000A00000000000000" pitchFamily="2" charset="-122"/>
              </a:rPr>
              <a:t>ONE</a:t>
            </a:r>
            <a:endParaRPr lang="zh-CN" altLang="en-US" sz="6600" i="1" dirty="0">
              <a:solidFill>
                <a:schemeClr val="tx1">
                  <a:alpha val="50000"/>
                </a:schemeClr>
              </a:solidFill>
              <a:latin typeface="Salvaje Display" panose="00000500000000000000" pitchFamily="50" charset="0"/>
              <a:ea typeface="MiSans Heavy" panose="00000A00000000000000" pitchFamily="2" charset="-122"/>
            </a:endParaRPr>
          </a:p>
        </p:txBody>
      </p:sp>
    </p:spTree>
    <p:extLst>
      <p:ext uri="{BB962C8B-B14F-4D97-AF65-F5344CB8AC3E}">
        <p14:creationId xmlns:p14="http://schemas.microsoft.com/office/powerpoint/2010/main" val="3100260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209" name="图片 208">
            <a:extLst>
              <a:ext uri="{FF2B5EF4-FFF2-40B4-BE49-F238E27FC236}">
                <a16:creationId xmlns:a16="http://schemas.microsoft.com/office/drawing/2014/main" id="{4A6A7B49-154D-5679-E551-C6387792A15F}"/>
              </a:ext>
            </a:extLst>
          </p:cNvPr>
          <p:cNvPicPr>
            <a:picLocks noChangeAspect="1"/>
          </p:cNvPicPr>
          <p:nvPr/>
        </p:nvPicPr>
        <p:blipFill rotWithShape="1">
          <a:blip r:embed="rId3">
            <a:alphaModFix amt="5000"/>
          </a:blip>
          <a:srcRect l="4027" t="10967" r="4027" b="10967"/>
          <a:stretch/>
        </p:blipFill>
        <p:spPr>
          <a:xfrm>
            <a:off x="-78298" y="-22024"/>
            <a:ext cx="12270298" cy="6902047"/>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126848" y="-129340"/>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003</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rPr>
              <a:t>公司整体介绍</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 </a:t>
            </a:r>
          </a:p>
          <a:p>
            <a:r>
              <a:rPr lang="en-US" altLang="zh-CN" sz="1400" dirty="0">
                <a:latin typeface="MiSans ExtraLight" panose="00000300000000000000" pitchFamily="2" charset="-122"/>
                <a:ea typeface="MiSans ExtraLight" panose="00000300000000000000" pitchFamily="2" charset="-122"/>
              </a:rPr>
              <a:t>INTRODUCTION</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0CE4CA86-0AE8-738F-8596-F98B1AE2F5AE}"/>
              </a:ext>
            </a:extLst>
          </p:cNvPr>
          <p:cNvSpPr txBox="1"/>
          <p:nvPr/>
        </p:nvSpPr>
        <p:spPr>
          <a:xfrm>
            <a:off x="2826166" y="2337918"/>
            <a:ext cx="7117934" cy="3059748"/>
          </a:xfrm>
          <a:prstGeom prst="rect">
            <a:avLst/>
          </a:prstGeom>
          <a:noFill/>
        </p:spPr>
        <p:txBody>
          <a:bodyPr wrap="square" rtlCol="0">
            <a:noAutofit/>
          </a:bodyPr>
          <a:lstStyle/>
          <a:p>
            <a:pPr algn="ctr">
              <a:lnSpc>
                <a:spcPct val="120000"/>
              </a:lnSpc>
            </a:pPr>
            <a:r>
              <a:rPr lang="zh-CN" altLang="en-US" dirty="0">
                <a:latin typeface="MiSans Light" panose="00000400000000000000" pitchFamily="2" charset="-122"/>
                <a:ea typeface="MiSans Light" panose="00000400000000000000" pitchFamily="2" charset="-122"/>
              </a:rPr>
              <a:t>第一次，当</a:t>
            </a:r>
            <a:r>
              <a:rPr lang="en-US" altLang="zh-CN" dirty="0">
                <a:latin typeface="MiSans Light" panose="00000400000000000000" pitchFamily="2" charset="-122"/>
                <a:ea typeface="MiSans Light" panose="00000400000000000000" pitchFamily="2" charset="-122"/>
              </a:rPr>
              <a:t>E.O. </a:t>
            </a:r>
            <a:r>
              <a:rPr lang="zh-CN" altLang="en-US" dirty="0">
                <a:latin typeface="MiSans Light" panose="00000400000000000000" pitchFamily="2" charset="-122"/>
                <a:ea typeface="MiSans Light" panose="00000400000000000000" pitchFamily="2" charset="-122"/>
              </a:rPr>
              <a:t>作为一个服饰品牌出现在人们的视野，</a:t>
            </a:r>
            <a:endParaRPr lang="en-US" altLang="zh-CN" dirty="0">
              <a:latin typeface="MiSans Light" panose="00000400000000000000" pitchFamily="2" charset="-122"/>
              <a:ea typeface="MiSans Light" panose="00000400000000000000" pitchFamily="2" charset="-122"/>
            </a:endParaRPr>
          </a:p>
          <a:p>
            <a:pPr algn="ctr">
              <a:lnSpc>
                <a:spcPct val="120000"/>
              </a:lnSpc>
            </a:pPr>
            <a:r>
              <a:rPr lang="zh-CN" altLang="en-US" dirty="0">
                <a:latin typeface="MiSans Light" panose="00000400000000000000" pitchFamily="2" charset="-122"/>
                <a:ea typeface="MiSans Light" panose="00000400000000000000" pitchFamily="2" charset="-122"/>
              </a:rPr>
              <a:t>一种精致时尚的态度，一种执着于精湛工艺的奢华制衣理念</a:t>
            </a:r>
            <a:endParaRPr lang="en-US" altLang="zh-CN" dirty="0">
              <a:latin typeface="MiSans Light" panose="00000400000000000000" pitchFamily="2" charset="-122"/>
              <a:ea typeface="MiSans Light" panose="00000400000000000000" pitchFamily="2" charset="-122"/>
            </a:endParaRPr>
          </a:p>
          <a:p>
            <a:pPr algn="ctr">
              <a:lnSpc>
                <a:spcPct val="120000"/>
              </a:lnSpc>
            </a:pPr>
            <a:r>
              <a:rPr lang="zh-CN" altLang="en-US" dirty="0">
                <a:latin typeface="MiSans Light" panose="00000400000000000000" pitchFamily="2" charset="-122"/>
                <a:ea typeface="MiSans Light" panose="00000400000000000000" pitchFamily="2" charset="-122"/>
              </a:rPr>
              <a:t>也被</a:t>
            </a:r>
            <a:endParaRPr lang="en-US" altLang="zh-CN" dirty="0">
              <a:latin typeface="MiSans Light" panose="00000400000000000000" pitchFamily="2" charset="-122"/>
              <a:ea typeface="MiSans Light" panose="00000400000000000000" pitchFamily="2" charset="-122"/>
            </a:endParaRPr>
          </a:p>
          <a:p>
            <a:pPr algn="ctr">
              <a:lnSpc>
                <a:spcPct val="120000"/>
              </a:lnSpc>
            </a:pPr>
            <a:r>
              <a:rPr lang="zh-CN" altLang="en-US" dirty="0">
                <a:latin typeface="MiSans Light" panose="00000400000000000000" pitchFamily="2" charset="-122"/>
                <a:ea typeface="MiSans Light" panose="00000400000000000000" pitchFamily="2" charset="-122"/>
              </a:rPr>
              <a:t>深深根植于人们心中。</a:t>
            </a:r>
            <a:endParaRPr lang="en-US" altLang="zh-CN" dirty="0">
              <a:latin typeface="MiSans Light" panose="00000400000000000000" pitchFamily="2" charset="-122"/>
              <a:ea typeface="MiSans Light" panose="00000400000000000000" pitchFamily="2" charset="-122"/>
            </a:endParaRPr>
          </a:p>
          <a:p>
            <a:pPr algn="ctr">
              <a:lnSpc>
                <a:spcPct val="120000"/>
              </a:lnSpc>
            </a:pPr>
            <a:endParaRPr lang="en-US" altLang="zh-CN" dirty="0">
              <a:latin typeface="MiSans Light" panose="00000400000000000000" pitchFamily="2" charset="-122"/>
              <a:ea typeface="MiSans Light" panose="00000400000000000000" pitchFamily="2" charset="-122"/>
            </a:endParaRPr>
          </a:p>
          <a:p>
            <a:pPr algn="ctr">
              <a:lnSpc>
                <a:spcPct val="120000"/>
              </a:lnSpc>
            </a:pPr>
            <a:r>
              <a:rPr lang="en-US" altLang="zh-CN" dirty="0">
                <a:latin typeface="MiSans Light" panose="00000400000000000000" pitchFamily="2" charset="-122"/>
                <a:ea typeface="MiSans Light" panose="00000400000000000000" pitchFamily="2" charset="-122"/>
              </a:rPr>
              <a:t>E.O. </a:t>
            </a:r>
            <a:r>
              <a:rPr lang="zh-CN" altLang="en-US" dirty="0">
                <a:latin typeface="MiSans Light" panose="00000400000000000000" pitchFamily="2" charset="-122"/>
                <a:ea typeface="MiSans Light" panose="00000400000000000000" pitchFamily="2" charset="-122"/>
              </a:rPr>
              <a:t>始终坚信将灵魂根植于服饰设计的理念，</a:t>
            </a:r>
            <a:endParaRPr lang="en-US" altLang="zh-CN" dirty="0">
              <a:latin typeface="MiSans Light" panose="00000400000000000000" pitchFamily="2" charset="-122"/>
              <a:ea typeface="MiSans Light" panose="00000400000000000000" pitchFamily="2" charset="-122"/>
            </a:endParaRPr>
          </a:p>
          <a:p>
            <a:pPr algn="ctr">
              <a:lnSpc>
                <a:spcPct val="120000"/>
              </a:lnSpc>
            </a:pPr>
            <a:r>
              <a:rPr lang="zh-CN" altLang="en-US" dirty="0">
                <a:latin typeface="MiSans Light" panose="00000400000000000000" pitchFamily="2" charset="-122"/>
                <a:ea typeface="MiSans Light" panose="00000400000000000000" pitchFamily="2" charset="-122"/>
              </a:rPr>
              <a:t>本着对高级成衣品质的坚持，以严格苛刻的选材标准甄选服饰用料，以考究的制衣标准和精湛的制衣理念进</a:t>
            </a:r>
            <a:endParaRPr lang="en-US" altLang="zh-CN" dirty="0">
              <a:latin typeface="MiSans Light" panose="00000400000000000000" pitchFamily="2" charset="-122"/>
              <a:ea typeface="MiSans Light" panose="00000400000000000000" pitchFamily="2" charset="-122"/>
            </a:endParaRPr>
          </a:p>
          <a:p>
            <a:pPr algn="ctr">
              <a:lnSpc>
                <a:spcPct val="120000"/>
              </a:lnSpc>
            </a:pPr>
            <a:r>
              <a:rPr lang="zh-CN" altLang="en-US" dirty="0">
                <a:latin typeface="MiSans Light" panose="00000400000000000000" pitchFamily="2" charset="-122"/>
                <a:ea typeface="MiSans Light" panose="00000400000000000000" pitchFamily="2" charset="-122"/>
              </a:rPr>
              <a:t>行每一件服装的打造</a:t>
            </a:r>
            <a:r>
              <a:rPr lang="en-US" altLang="zh-CN" dirty="0">
                <a:latin typeface="MiSans Light" panose="00000400000000000000" pitchFamily="2" charset="-122"/>
                <a:ea typeface="MiSans Light" panose="00000400000000000000" pitchFamily="2" charset="-122"/>
              </a:rPr>
              <a:t>!</a:t>
            </a:r>
          </a:p>
        </p:txBody>
      </p:sp>
      <p:sp>
        <p:nvSpPr>
          <p:cNvPr id="210" name="文本框 209">
            <a:extLst>
              <a:ext uri="{FF2B5EF4-FFF2-40B4-BE49-F238E27FC236}">
                <a16:creationId xmlns:a16="http://schemas.microsoft.com/office/drawing/2014/main" id="{C54C748D-FD63-4881-B25C-8561779551EE}"/>
              </a:ext>
            </a:extLst>
          </p:cNvPr>
          <p:cNvSpPr txBox="1"/>
          <p:nvPr/>
        </p:nvSpPr>
        <p:spPr>
          <a:xfrm>
            <a:off x="1876082" y="1963662"/>
            <a:ext cx="1427514" cy="2646878"/>
          </a:xfrm>
          <a:prstGeom prst="rect">
            <a:avLst/>
          </a:prstGeom>
          <a:noFill/>
        </p:spPr>
        <p:txBody>
          <a:bodyPr wrap="square" rtlCol="0">
            <a:noAutofit/>
          </a:bodyPr>
          <a:lstStyle/>
          <a:p>
            <a:pPr algn="ctr"/>
            <a:r>
              <a:rPr lang="en-US" altLang="zh-CN" sz="16600" dirty="0">
                <a:solidFill>
                  <a:schemeClr val="bg1"/>
                </a:solidFill>
                <a:latin typeface="MiSans Semibold" panose="00000700000000000000" pitchFamily="2" charset="-122"/>
                <a:ea typeface="MiSans Semibold" panose="00000700000000000000" pitchFamily="2" charset="-122"/>
              </a:rPr>
              <a:t>“</a:t>
            </a:r>
          </a:p>
        </p:txBody>
      </p:sp>
      <p:sp>
        <p:nvSpPr>
          <p:cNvPr id="211" name="文本框 210">
            <a:extLst>
              <a:ext uri="{FF2B5EF4-FFF2-40B4-BE49-F238E27FC236}">
                <a16:creationId xmlns:a16="http://schemas.microsoft.com/office/drawing/2014/main" id="{EBEB5BC2-D2C4-EEE1-3036-5476DAEDF358}"/>
              </a:ext>
            </a:extLst>
          </p:cNvPr>
          <p:cNvSpPr txBox="1"/>
          <p:nvPr/>
        </p:nvSpPr>
        <p:spPr>
          <a:xfrm rot="10800000">
            <a:off x="9543568" y="2964017"/>
            <a:ext cx="1427514" cy="2646878"/>
          </a:xfrm>
          <a:prstGeom prst="rect">
            <a:avLst/>
          </a:prstGeom>
          <a:noFill/>
        </p:spPr>
        <p:txBody>
          <a:bodyPr wrap="square" rtlCol="0">
            <a:noAutofit/>
          </a:bodyPr>
          <a:lstStyle/>
          <a:p>
            <a:pPr algn="ctr"/>
            <a:r>
              <a:rPr lang="en-US" altLang="zh-CN" sz="16600" dirty="0">
                <a:solidFill>
                  <a:schemeClr val="bg1"/>
                </a:solidFill>
                <a:latin typeface="MiSans Semibold" panose="00000700000000000000" pitchFamily="2" charset="-122"/>
                <a:ea typeface="MiSans Semibold" panose="00000700000000000000" pitchFamily="2" charset="-122"/>
              </a:rPr>
              <a:t>“</a:t>
            </a:r>
          </a:p>
        </p:txBody>
      </p:sp>
      <p:cxnSp>
        <p:nvCxnSpPr>
          <p:cNvPr id="20" name="直接连接符 19">
            <a:extLst>
              <a:ext uri="{FF2B5EF4-FFF2-40B4-BE49-F238E27FC236}">
                <a16:creationId xmlns:a16="http://schemas.microsoft.com/office/drawing/2014/main" id="{4DEFCD4F-6D76-A09F-27CD-BFBEA29DF202}"/>
              </a:ext>
            </a:extLst>
          </p:cNvPr>
          <p:cNvCxnSpPr>
            <a:cxnSpLocks/>
          </p:cNvCxnSpPr>
          <p:nvPr/>
        </p:nvCxnSpPr>
        <p:spPr>
          <a:xfrm>
            <a:off x="3382297" y="2155423"/>
            <a:ext cx="600750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2" name="直接连接符 211">
            <a:extLst>
              <a:ext uri="{FF2B5EF4-FFF2-40B4-BE49-F238E27FC236}">
                <a16:creationId xmlns:a16="http://schemas.microsoft.com/office/drawing/2014/main" id="{82EB310F-F6FE-A3E6-63D8-A877A2EBDBF1}"/>
              </a:ext>
            </a:extLst>
          </p:cNvPr>
          <p:cNvCxnSpPr>
            <a:cxnSpLocks/>
          </p:cNvCxnSpPr>
          <p:nvPr/>
        </p:nvCxnSpPr>
        <p:spPr>
          <a:xfrm>
            <a:off x="3382297" y="5441180"/>
            <a:ext cx="600750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文本框 95">
            <a:extLst>
              <a:ext uri="{FF2B5EF4-FFF2-40B4-BE49-F238E27FC236}">
                <a16:creationId xmlns:a16="http://schemas.microsoft.com/office/drawing/2014/main" id="{98ED2D3C-33E7-E10B-0010-557D68B1BB80}"/>
              </a:ext>
            </a:extLst>
          </p:cNvPr>
          <p:cNvSpPr txBox="1"/>
          <p:nvPr/>
        </p:nvSpPr>
        <p:spPr>
          <a:xfrm rot="5400000">
            <a:off x="-1866820" y="3187495"/>
            <a:ext cx="4900068" cy="1107996"/>
          </a:xfrm>
          <a:prstGeom prst="rect">
            <a:avLst/>
          </a:prstGeom>
          <a:noFill/>
        </p:spPr>
        <p:txBody>
          <a:bodyPr wrap="square" rtlCol="0">
            <a:noAutofit/>
          </a:bodyPr>
          <a:lstStyle/>
          <a:p>
            <a:pPr algn="dist"/>
            <a:r>
              <a:rPr lang="en-US" altLang="zh-CN" sz="66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600" i="1" dirty="0">
                <a:solidFill>
                  <a:schemeClr val="tx1">
                    <a:alpha val="50000"/>
                  </a:schemeClr>
                </a:solidFill>
                <a:latin typeface="Salvaje Display" panose="00000500000000000000" pitchFamily="50" charset="0"/>
                <a:ea typeface="MiSans Heavy" panose="00000A00000000000000" pitchFamily="2" charset="-122"/>
              </a:rPr>
              <a:t>ONE</a:t>
            </a:r>
            <a:endParaRPr lang="zh-CN" altLang="en-US" sz="6600" i="1" dirty="0">
              <a:solidFill>
                <a:schemeClr val="tx1">
                  <a:alpha val="50000"/>
                </a:schemeClr>
              </a:solidFill>
              <a:latin typeface="Salvaje Display" panose="00000500000000000000" pitchFamily="50" charset="0"/>
              <a:ea typeface="MiSans Heavy" panose="00000A00000000000000" pitchFamily="2" charset="-122"/>
            </a:endParaRPr>
          </a:p>
        </p:txBody>
      </p:sp>
    </p:spTree>
    <p:extLst>
      <p:ext uri="{BB962C8B-B14F-4D97-AF65-F5344CB8AC3E}">
        <p14:creationId xmlns:p14="http://schemas.microsoft.com/office/powerpoint/2010/main" val="864473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39526" y="-7416"/>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004</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rPr>
              <a:t>公司整体介绍</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 </a:t>
            </a:r>
          </a:p>
          <a:p>
            <a:r>
              <a:rPr lang="en-US" altLang="zh-CN" sz="1400" dirty="0">
                <a:latin typeface="MiSans ExtraLight" panose="00000300000000000000" pitchFamily="2" charset="-122"/>
                <a:ea typeface="MiSans ExtraLight" panose="00000300000000000000" pitchFamily="2" charset="-122"/>
              </a:rPr>
              <a:t>INTRODUCTION</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84" name="文本框 183">
            <a:extLst>
              <a:ext uri="{FF2B5EF4-FFF2-40B4-BE49-F238E27FC236}">
                <a16:creationId xmlns:a16="http://schemas.microsoft.com/office/drawing/2014/main" id="{4DE48139-AE91-6856-66EF-31E2D33812BD}"/>
              </a:ext>
            </a:extLst>
          </p:cNvPr>
          <p:cNvSpPr txBox="1"/>
          <p:nvPr/>
        </p:nvSpPr>
        <p:spPr>
          <a:xfrm>
            <a:off x="3106590" y="2604913"/>
            <a:ext cx="7547892" cy="590611"/>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在细节的把握上，</a:t>
            </a:r>
            <a:r>
              <a:rPr lang="en-US" altLang="zh-CN" sz="1400" dirty="0">
                <a:latin typeface="MiSans Light" panose="00000400000000000000" pitchFamily="2" charset="-122"/>
                <a:ea typeface="MiSans Light" panose="00000400000000000000" pitchFamily="2" charset="-122"/>
              </a:rPr>
              <a:t>XXX</a:t>
            </a:r>
            <a:r>
              <a:rPr lang="zh-CN" altLang="en-US" sz="1400" dirty="0">
                <a:latin typeface="MiSans Light" panose="00000400000000000000" pitchFamily="2" charset="-122"/>
                <a:ea typeface="MiSans Light" panose="00000400000000000000" pitchFamily="2" charset="-122"/>
              </a:rPr>
              <a:t>秉承独一无二的成衣设计理念，力求让每一件成衣都成为每个女性独一无二的专属定制服饰</a:t>
            </a:r>
          </a:p>
        </p:txBody>
      </p:sp>
      <p:sp>
        <p:nvSpPr>
          <p:cNvPr id="185" name="文本框 184">
            <a:extLst>
              <a:ext uri="{FF2B5EF4-FFF2-40B4-BE49-F238E27FC236}">
                <a16:creationId xmlns:a16="http://schemas.microsoft.com/office/drawing/2014/main" id="{3E8A9AAA-0AF7-6761-C0D8-396836848F82}"/>
              </a:ext>
            </a:extLst>
          </p:cNvPr>
          <p:cNvSpPr txBox="1"/>
          <p:nvPr/>
        </p:nvSpPr>
        <p:spPr>
          <a:xfrm>
            <a:off x="3106590" y="2184397"/>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公司设计理念</a:t>
            </a:r>
            <a:endParaRPr lang="zh-CN" altLang="en-US" sz="2400" b="1" dirty="0">
              <a:latin typeface="MiSans Medium" panose="00000600000000000000" pitchFamily="2" charset="-122"/>
              <a:ea typeface="MiSans Medium" panose="00000600000000000000" pitchFamily="2" charset="-122"/>
            </a:endParaRPr>
          </a:p>
        </p:txBody>
      </p:sp>
      <p:sp>
        <p:nvSpPr>
          <p:cNvPr id="186" name="文本框 185">
            <a:extLst>
              <a:ext uri="{FF2B5EF4-FFF2-40B4-BE49-F238E27FC236}">
                <a16:creationId xmlns:a16="http://schemas.microsoft.com/office/drawing/2014/main" id="{6A847146-F854-9247-3765-033C30A5803A}"/>
              </a:ext>
            </a:extLst>
          </p:cNvPr>
          <p:cNvSpPr txBox="1"/>
          <p:nvPr/>
        </p:nvSpPr>
        <p:spPr>
          <a:xfrm>
            <a:off x="3106591" y="4032505"/>
            <a:ext cx="7327194" cy="590611"/>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从服饰的整体设计，还是潮流特质的把握，</a:t>
            </a:r>
            <a:r>
              <a:rPr lang="en-US" altLang="zh-CN" sz="1400" dirty="0">
                <a:latin typeface="MiSans Light" panose="00000400000000000000" pitchFamily="2" charset="-122"/>
                <a:ea typeface="MiSans Light" panose="00000400000000000000" pitchFamily="2" charset="-122"/>
              </a:rPr>
              <a:t>XXX</a:t>
            </a:r>
            <a:r>
              <a:rPr lang="zh-CN" altLang="en-US" sz="1400" dirty="0">
                <a:latin typeface="MiSans Light" panose="00000400000000000000" pitchFamily="2" charset="-122"/>
                <a:ea typeface="MiSans Light" panose="00000400000000000000" pitchFamily="2" charset="-122"/>
              </a:rPr>
              <a:t>都始终不遗余力的游走在为中国潮牌量身打造高端奢华服饰的道路上</a:t>
            </a:r>
          </a:p>
        </p:txBody>
      </p:sp>
      <p:sp>
        <p:nvSpPr>
          <p:cNvPr id="187" name="文本框 186">
            <a:extLst>
              <a:ext uri="{FF2B5EF4-FFF2-40B4-BE49-F238E27FC236}">
                <a16:creationId xmlns:a16="http://schemas.microsoft.com/office/drawing/2014/main" id="{C347A49C-C622-125D-95BA-41C4867A1E1A}"/>
              </a:ext>
            </a:extLst>
          </p:cNvPr>
          <p:cNvSpPr txBox="1"/>
          <p:nvPr/>
        </p:nvSpPr>
        <p:spPr>
          <a:xfrm>
            <a:off x="3106590" y="3611989"/>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公司设计理念</a:t>
            </a:r>
          </a:p>
        </p:txBody>
      </p:sp>
      <p:sp>
        <p:nvSpPr>
          <p:cNvPr id="188" name="文本框 187">
            <a:extLst>
              <a:ext uri="{FF2B5EF4-FFF2-40B4-BE49-F238E27FC236}">
                <a16:creationId xmlns:a16="http://schemas.microsoft.com/office/drawing/2014/main" id="{5737F167-3019-A503-1922-D339F2C375D0}"/>
              </a:ext>
            </a:extLst>
          </p:cNvPr>
          <p:cNvSpPr txBox="1"/>
          <p:nvPr/>
        </p:nvSpPr>
        <p:spPr>
          <a:xfrm>
            <a:off x="3106591" y="5445877"/>
            <a:ext cx="7465886" cy="590611"/>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融入意大利的端庄优雅和中国的古典华贵，让这三种风情交融辉映，并通过时尚的表达，绽放中国新一代年轻人潜藏的魅力光彩，自信展现独特的一面</a:t>
            </a:r>
          </a:p>
        </p:txBody>
      </p:sp>
      <p:sp>
        <p:nvSpPr>
          <p:cNvPr id="189" name="文本框 188">
            <a:extLst>
              <a:ext uri="{FF2B5EF4-FFF2-40B4-BE49-F238E27FC236}">
                <a16:creationId xmlns:a16="http://schemas.microsoft.com/office/drawing/2014/main" id="{D0E968AA-3F59-BE0F-DE2F-5F599CAEFB36}"/>
              </a:ext>
            </a:extLst>
          </p:cNvPr>
          <p:cNvSpPr txBox="1"/>
          <p:nvPr/>
        </p:nvSpPr>
        <p:spPr>
          <a:xfrm>
            <a:off x="3106590" y="5025363"/>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公司设计理念</a:t>
            </a:r>
          </a:p>
        </p:txBody>
      </p:sp>
      <p:sp>
        <p:nvSpPr>
          <p:cNvPr id="191" name="文本框 190">
            <a:extLst>
              <a:ext uri="{FF2B5EF4-FFF2-40B4-BE49-F238E27FC236}">
                <a16:creationId xmlns:a16="http://schemas.microsoft.com/office/drawing/2014/main" id="{A79FB3F4-74F6-D956-7C4B-D41E52D68735}"/>
              </a:ext>
            </a:extLst>
          </p:cNvPr>
          <p:cNvSpPr txBox="1"/>
          <p:nvPr/>
        </p:nvSpPr>
        <p:spPr>
          <a:xfrm rot="7610652">
            <a:off x="2103185" y="2245608"/>
            <a:ext cx="842242" cy="824136"/>
          </a:xfrm>
          <a:prstGeom prst="rect">
            <a:avLst/>
          </a:prstGeom>
          <a:noFill/>
          <a:effectLst/>
        </p:spPr>
        <p:txBody>
          <a:bodyPr wrap="square" rtlCol="0">
            <a:prstTxWarp prst="textCircle">
              <a:avLst>
                <a:gd name="adj" fmla="val 11163123"/>
              </a:avLst>
            </a:prstTxWarp>
            <a:noAutofit/>
          </a:bodyPr>
          <a:lstStyle/>
          <a:p>
            <a:r>
              <a:rPr lang="en-US" altLang="zh-CN" sz="4400" dirty="0">
                <a:solidFill>
                  <a:schemeClr val="bg1"/>
                </a:solidFill>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rPr>
              <a:t>SELF –INTRODUTIONSELF-INTRODUCTION SELF-INTRODUCTION</a:t>
            </a:r>
            <a:endParaRPr lang="zh-CN" altLang="en-US" sz="4400" dirty="0">
              <a:solidFill>
                <a:schemeClr val="bg1"/>
              </a:solidFill>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endParaRPr>
          </a:p>
        </p:txBody>
      </p:sp>
      <p:grpSp>
        <p:nvGrpSpPr>
          <p:cNvPr id="192" name="组合 191">
            <a:extLst>
              <a:ext uri="{FF2B5EF4-FFF2-40B4-BE49-F238E27FC236}">
                <a16:creationId xmlns:a16="http://schemas.microsoft.com/office/drawing/2014/main" id="{6C14A9AC-703C-DD0E-72F6-10A7D0E286BE}"/>
              </a:ext>
            </a:extLst>
          </p:cNvPr>
          <p:cNvGrpSpPr/>
          <p:nvPr/>
        </p:nvGrpSpPr>
        <p:grpSpPr>
          <a:xfrm>
            <a:off x="2192610" y="2525807"/>
            <a:ext cx="667045" cy="263739"/>
            <a:chOff x="6360279" y="931574"/>
            <a:chExt cx="2745819" cy="2024449"/>
          </a:xfrm>
        </p:grpSpPr>
        <p:cxnSp>
          <p:nvCxnSpPr>
            <p:cNvPr id="193" name="直接连接符 192">
              <a:extLst>
                <a:ext uri="{FF2B5EF4-FFF2-40B4-BE49-F238E27FC236}">
                  <a16:creationId xmlns:a16="http://schemas.microsoft.com/office/drawing/2014/main" id="{DAE93A57-8A3F-2724-2CA0-BC7833114D0B}"/>
                </a:ext>
              </a:extLst>
            </p:cNvPr>
            <p:cNvCxnSpPr/>
            <p:nvPr/>
          </p:nvCxnSpPr>
          <p:spPr>
            <a:xfrm flipH="1">
              <a:off x="6360279" y="1844085"/>
              <a:ext cx="273076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94" name="任意多边形: 形状 193">
              <a:extLst>
                <a:ext uri="{FF2B5EF4-FFF2-40B4-BE49-F238E27FC236}">
                  <a16:creationId xmlns:a16="http://schemas.microsoft.com/office/drawing/2014/main" id="{0693425F-B548-CABF-67EA-D14BACBA026F}"/>
                </a:ext>
              </a:extLst>
            </p:cNvPr>
            <p:cNvSpPr/>
            <p:nvPr/>
          </p:nvSpPr>
          <p:spPr>
            <a:xfrm rot="10800000" flipV="1">
              <a:off x="8126790" y="931574"/>
              <a:ext cx="979308" cy="2024449"/>
            </a:xfrm>
            <a:custGeom>
              <a:avLst/>
              <a:gdLst>
                <a:gd name="connsiteX0" fmla="*/ 627940 w 627940"/>
                <a:gd name="connsiteY0" fmla="*/ 0 h 1280467"/>
                <a:gd name="connsiteX1" fmla="*/ 0 w 627940"/>
                <a:gd name="connsiteY1" fmla="*/ 0 h 1280467"/>
                <a:gd name="connsiteX2" fmla="*/ 0 w 627940"/>
                <a:gd name="connsiteY2" fmla="*/ 639800 h 1280467"/>
                <a:gd name="connsiteX3" fmla="*/ 0 w 627940"/>
                <a:gd name="connsiteY3" fmla="*/ 640667 h 1280467"/>
                <a:gd name="connsiteX4" fmla="*/ 0 w 627940"/>
                <a:gd name="connsiteY4" fmla="*/ 1280467 h 1280467"/>
                <a:gd name="connsiteX5" fmla="*/ 627940 w 627940"/>
                <a:gd name="connsiteY5" fmla="*/ 1280467 h 1280467"/>
                <a:gd name="connsiteX6" fmla="*/ 126552 w 627940"/>
                <a:gd name="connsiteY6" fmla="*/ 652816 h 1280467"/>
                <a:gd name="connsiteX7" fmla="*/ 4215 w 627940"/>
                <a:gd name="connsiteY7" fmla="*/ 640234 h 1280467"/>
                <a:gd name="connsiteX8" fmla="*/ 126552 w 627940"/>
                <a:gd name="connsiteY8" fmla="*/ 627651 h 1280467"/>
                <a:gd name="connsiteX9" fmla="*/ 627940 w 627940"/>
                <a:gd name="connsiteY9" fmla="*/ 0 h 1280467"/>
                <a:gd name="connsiteX0" fmla="*/ 627940 w 627940"/>
                <a:gd name="connsiteY0" fmla="*/ 0 h 1280467"/>
                <a:gd name="connsiteX1" fmla="*/ 0 w 627940"/>
                <a:gd name="connsiteY1" fmla="*/ 639800 h 1280467"/>
                <a:gd name="connsiteX2" fmla="*/ 0 w 627940"/>
                <a:gd name="connsiteY2" fmla="*/ 640667 h 1280467"/>
                <a:gd name="connsiteX3" fmla="*/ 0 w 627940"/>
                <a:gd name="connsiteY3" fmla="*/ 1280467 h 1280467"/>
                <a:gd name="connsiteX4" fmla="*/ 627940 w 627940"/>
                <a:gd name="connsiteY4" fmla="*/ 1280467 h 1280467"/>
                <a:gd name="connsiteX5" fmla="*/ 126552 w 627940"/>
                <a:gd name="connsiteY5" fmla="*/ 652816 h 1280467"/>
                <a:gd name="connsiteX6" fmla="*/ 4215 w 627940"/>
                <a:gd name="connsiteY6" fmla="*/ 640234 h 1280467"/>
                <a:gd name="connsiteX7" fmla="*/ 126552 w 627940"/>
                <a:gd name="connsiteY7" fmla="*/ 627651 h 1280467"/>
                <a:gd name="connsiteX8" fmla="*/ 627940 w 627940"/>
                <a:gd name="connsiteY8" fmla="*/ 0 h 1280467"/>
                <a:gd name="connsiteX0" fmla="*/ 627940 w 719380"/>
                <a:gd name="connsiteY0" fmla="*/ 0 h 1280467"/>
                <a:gd name="connsiteX1" fmla="*/ 0 w 719380"/>
                <a:gd name="connsiteY1" fmla="*/ 639800 h 1280467"/>
                <a:gd name="connsiteX2" fmla="*/ 0 w 719380"/>
                <a:gd name="connsiteY2" fmla="*/ 640667 h 1280467"/>
                <a:gd name="connsiteX3" fmla="*/ 0 w 719380"/>
                <a:gd name="connsiteY3" fmla="*/ 1280467 h 1280467"/>
                <a:gd name="connsiteX4" fmla="*/ 627940 w 719380"/>
                <a:gd name="connsiteY4" fmla="*/ 1280467 h 1280467"/>
                <a:gd name="connsiteX5" fmla="*/ 126552 w 719380"/>
                <a:gd name="connsiteY5" fmla="*/ 652816 h 1280467"/>
                <a:gd name="connsiteX6" fmla="*/ 4215 w 719380"/>
                <a:gd name="connsiteY6" fmla="*/ 640234 h 1280467"/>
                <a:gd name="connsiteX7" fmla="*/ 126552 w 719380"/>
                <a:gd name="connsiteY7" fmla="*/ 627651 h 1280467"/>
                <a:gd name="connsiteX8" fmla="*/ 719380 w 719380"/>
                <a:gd name="connsiteY8" fmla="*/ 91440 h 128046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4215 w 719380"/>
                <a:gd name="connsiteY5" fmla="*/ 548794 h 1189027"/>
                <a:gd name="connsiteX6" fmla="*/ 126552 w 719380"/>
                <a:gd name="connsiteY6" fmla="*/ 536211 h 1189027"/>
                <a:gd name="connsiteX7" fmla="*/ 719380 w 719380"/>
                <a:gd name="connsiteY7" fmla="*/ 0 h 118902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126552 w 719380"/>
                <a:gd name="connsiteY5" fmla="*/ 536211 h 1189027"/>
                <a:gd name="connsiteX6" fmla="*/ 719380 w 719380"/>
                <a:gd name="connsiteY6" fmla="*/ 0 h 1189027"/>
                <a:gd name="connsiteX0" fmla="*/ 0 w 719380"/>
                <a:gd name="connsiteY0" fmla="*/ 548360 h 1189027"/>
                <a:gd name="connsiteX1" fmla="*/ 0 w 719380"/>
                <a:gd name="connsiteY1" fmla="*/ 549227 h 1189027"/>
                <a:gd name="connsiteX2" fmla="*/ 627940 w 719380"/>
                <a:gd name="connsiteY2" fmla="*/ 1189027 h 1189027"/>
                <a:gd name="connsiteX3" fmla="*/ 126552 w 719380"/>
                <a:gd name="connsiteY3" fmla="*/ 561376 h 1189027"/>
                <a:gd name="connsiteX4" fmla="*/ 126552 w 719380"/>
                <a:gd name="connsiteY4" fmla="*/ 536211 h 1189027"/>
                <a:gd name="connsiteX5" fmla="*/ 719380 w 719380"/>
                <a:gd name="connsiteY5" fmla="*/ 0 h 1189027"/>
                <a:gd name="connsiteX0" fmla="*/ 0 w 719380"/>
                <a:gd name="connsiteY0" fmla="*/ 548360 h 1189027"/>
                <a:gd name="connsiteX1" fmla="*/ 627940 w 719380"/>
                <a:gd name="connsiteY1" fmla="*/ 1189027 h 1189027"/>
                <a:gd name="connsiteX2" fmla="*/ 126552 w 719380"/>
                <a:gd name="connsiteY2" fmla="*/ 561376 h 1189027"/>
                <a:gd name="connsiteX3" fmla="*/ 126552 w 719380"/>
                <a:gd name="connsiteY3" fmla="*/ 536211 h 1189027"/>
                <a:gd name="connsiteX4" fmla="*/ 719380 w 719380"/>
                <a:gd name="connsiteY4" fmla="*/ 0 h 1189027"/>
                <a:gd name="connsiteX0" fmla="*/ 501388 w 592828"/>
                <a:gd name="connsiteY0" fmla="*/ 1189027 h 1189027"/>
                <a:gd name="connsiteX1" fmla="*/ 0 w 592828"/>
                <a:gd name="connsiteY1" fmla="*/ 561376 h 1189027"/>
                <a:gd name="connsiteX2" fmla="*/ 0 w 592828"/>
                <a:gd name="connsiteY2" fmla="*/ 536211 h 1189027"/>
                <a:gd name="connsiteX3" fmla="*/ 592828 w 592828"/>
                <a:gd name="connsiteY3" fmla="*/ 0 h 1189027"/>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Lst>
              <a:ahLst/>
              <a:cxnLst>
                <a:cxn ang="0">
                  <a:pos x="connsiteX0" y="connsiteY0"/>
                </a:cxn>
                <a:cxn ang="0">
                  <a:pos x="connsiteX1" y="connsiteY1"/>
                </a:cxn>
                <a:cxn ang="0">
                  <a:pos x="connsiteX2" y="connsiteY2"/>
                </a:cxn>
                <a:cxn ang="0">
                  <a:pos x="connsiteX3" y="connsiteY3"/>
                </a:cxn>
              </a:cxnLst>
              <a:rect l="l" t="t" r="r" b="b"/>
              <a:pathLst>
                <a:path w="592828" h="1225516">
                  <a:moveTo>
                    <a:pt x="556355" y="1225516"/>
                  </a:moveTo>
                  <a:cubicBezTo>
                    <a:pt x="539442" y="915914"/>
                    <a:pt x="286142" y="621116"/>
                    <a:pt x="0" y="561376"/>
                  </a:cubicBezTo>
                  <a:lnTo>
                    <a:pt x="0" y="536211"/>
                  </a:lnTo>
                  <a:cubicBezTo>
                    <a:pt x="286142" y="476471"/>
                    <a:pt x="520414" y="286577"/>
                    <a:pt x="592828" y="0"/>
                  </a:cubicBezTo>
                </a:path>
              </a:pathLst>
            </a:custGeom>
            <a:ln w="22225">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196" name="文本框 195">
            <a:extLst>
              <a:ext uri="{FF2B5EF4-FFF2-40B4-BE49-F238E27FC236}">
                <a16:creationId xmlns:a16="http://schemas.microsoft.com/office/drawing/2014/main" id="{CFD10B50-74E2-A188-2CCD-0A3F2005668A}"/>
              </a:ext>
            </a:extLst>
          </p:cNvPr>
          <p:cNvSpPr txBox="1"/>
          <p:nvPr/>
        </p:nvSpPr>
        <p:spPr>
          <a:xfrm rot="7610652">
            <a:off x="2103185" y="3672793"/>
            <a:ext cx="842242" cy="824136"/>
          </a:xfrm>
          <a:prstGeom prst="rect">
            <a:avLst/>
          </a:prstGeom>
          <a:noFill/>
          <a:effectLst/>
        </p:spPr>
        <p:txBody>
          <a:bodyPr wrap="square" rtlCol="0">
            <a:prstTxWarp prst="textCircle">
              <a:avLst>
                <a:gd name="adj" fmla="val 11163123"/>
              </a:avLst>
            </a:prstTxWarp>
            <a:noAutofit/>
          </a:bodyPr>
          <a:lstStyle/>
          <a:p>
            <a:r>
              <a:rPr lang="en-US" altLang="zh-CN" sz="4400" dirty="0">
                <a:solidFill>
                  <a:schemeClr val="bg1"/>
                </a:solidFill>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rPr>
              <a:t>SELF –INTRODUTIONSELF-INTRODUCTION SELF-INTRODUCTION</a:t>
            </a:r>
            <a:endParaRPr lang="zh-CN" altLang="en-US" sz="4400" dirty="0">
              <a:solidFill>
                <a:schemeClr val="bg1"/>
              </a:solidFill>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endParaRPr>
          </a:p>
        </p:txBody>
      </p:sp>
      <p:grpSp>
        <p:nvGrpSpPr>
          <p:cNvPr id="197" name="组合 196">
            <a:extLst>
              <a:ext uri="{FF2B5EF4-FFF2-40B4-BE49-F238E27FC236}">
                <a16:creationId xmlns:a16="http://schemas.microsoft.com/office/drawing/2014/main" id="{8BCD157D-B767-B47C-C07A-B932862FD6EE}"/>
              </a:ext>
            </a:extLst>
          </p:cNvPr>
          <p:cNvGrpSpPr/>
          <p:nvPr/>
        </p:nvGrpSpPr>
        <p:grpSpPr>
          <a:xfrm>
            <a:off x="2192610" y="3952992"/>
            <a:ext cx="667045" cy="263739"/>
            <a:chOff x="6360279" y="931574"/>
            <a:chExt cx="2745819" cy="2024449"/>
          </a:xfrm>
        </p:grpSpPr>
        <p:cxnSp>
          <p:nvCxnSpPr>
            <p:cNvPr id="198" name="直接连接符 197">
              <a:extLst>
                <a:ext uri="{FF2B5EF4-FFF2-40B4-BE49-F238E27FC236}">
                  <a16:creationId xmlns:a16="http://schemas.microsoft.com/office/drawing/2014/main" id="{BFC721B1-3D1F-F6F9-A44A-ED6232494C81}"/>
                </a:ext>
              </a:extLst>
            </p:cNvPr>
            <p:cNvCxnSpPr/>
            <p:nvPr/>
          </p:nvCxnSpPr>
          <p:spPr>
            <a:xfrm flipH="1">
              <a:off x="6360279" y="1844085"/>
              <a:ext cx="273076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99" name="任意多边形: 形状 198">
              <a:extLst>
                <a:ext uri="{FF2B5EF4-FFF2-40B4-BE49-F238E27FC236}">
                  <a16:creationId xmlns:a16="http://schemas.microsoft.com/office/drawing/2014/main" id="{0FB857A0-950D-264C-D391-A7F3C078BD3D}"/>
                </a:ext>
              </a:extLst>
            </p:cNvPr>
            <p:cNvSpPr/>
            <p:nvPr/>
          </p:nvSpPr>
          <p:spPr>
            <a:xfrm rot="10800000" flipV="1">
              <a:off x="8126790" y="931574"/>
              <a:ext cx="979308" cy="2024449"/>
            </a:xfrm>
            <a:custGeom>
              <a:avLst/>
              <a:gdLst>
                <a:gd name="connsiteX0" fmla="*/ 627940 w 627940"/>
                <a:gd name="connsiteY0" fmla="*/ 0 h 1280467"/>
                <a:gd name="connsiteX1" fmla="*/ 0 w 627940"/>
                <a:gd name="connsiteY1" fmla="*/ 0 h 1280467"/>
                <a:gd name="connsiteX2" fmla="*/ 0 w 627940"/>
                <a:gd name="connsiteY2" fmla="*/ 639800 h 1280467"/>
                <a:gd name="connsiteX3" fmla="*/ 0 w 627940"/>
                <a:gd name="connsiteY3" fmla="*/ 640667 h 1280467"/>
                <a:gd name="connsiteX4" fmla="*/ 0 w 627940"/>
                <a:gd name="connsiteY4" fmla="*/ 1280467 h 1280467"/>
                <a:gd name="connsiteX5" fmla="*/ 627940 w 627940"/>
                <a:gd name="connsiteY5" fmla="*/ 1280467 h 1280467"/>
                <a:gd name="connsiteX6" fmla="*/ 126552 w 627940"/>
                <a:gd name="connsiteY6" fmla="*/ 652816 h 1280467"/>
                <a:gd name="connsiteX7" fmla="*/ 4215 w 627940"/>
                <a:gd name="connsiteY7" fmla="*/ 640234 h 1280467"/>
                <a:gd name="connsiteX8" fmla="*/ 126552 w 627940"/>
                <a:gd name="connsiteY8" fmla="*/ 627651 h 1280467"/>
                <a:gd name="connsiteX9" fmla="*/ 627940 w 627940"/>
                <a:gd name="connsiteY9" fmla="*/ 0 h 1280467"/>
                <a:gd name="connsiteX0" fmla="*/ 627940 w 627940"/>
                <a:gd name="connsiteY0" fmla="*/ 0 h 1280467"/>
                <a:gd name="connsiteX1" fmla="*/ 0 w 627940"/>
                <a:gd name="connsiteY1" fmla="*/ 639800 h 1280467"/>
                <a:gd name="connsiteX2" fmla="*/ 0 w 627940"/>
                <a:gd name="connsiteY2" fmla="*/ 640667 h 1280467"/>
                <a:gd name="connsiteX3" fmla="*/ 0 w 627940"/>
                <a:gd name="connsiteY3" fmla="*/ 1280467 h 1280467"/>
                <a:gd name="connsiteX4" fmla="*/ 627940 w 627940"/>
                <a:gd name="connsiteY4" fmla="*/ 1280467 h 1280467"/>
                <a:gd name="connsiteX5" fmla="*/ 126552 w 627940"/>
                <a:gd name="connsiteY5" fmla="*/ 652816 h 1280467"/>
                <a:gd name="connsiteX6" fmla="*/ 4215 w 627940"/>
                <a:gd name="connsiteY6" fmla="*/ 640234 h 1280467"/>
                <a:gd name="connsiteX7" fmla="*/ 126552 w 627940"/>
                <a:gd name="connsiteY7" fmla="*/ 627651 h 1280467"/>
                <a:gd name="connsiteX8" fmla="*/ 627940 w 627940"/>
                <a:gd name="connsiteY8" fmla="*/ 0 h 1280467"/>
                <a:gd name="connsiteX0" fmla="*/ 627940 w 719380"/>
                <a:gd name="connsiteY0" fmla="*/ 0 h 1280467"/>
                <a:gd name="connsiteX1" fmla="*/ 0 w 719380"/>
                <a:gd name="connsiteY1" fmla="*/ 639800 h 1280467"/>
                <a:gd name="connsiteX2" fmla="*/ 0 w 719380"/>
                <a:gd name="connsiteY2" fmla="*/ 640667 h 1280467"/>
                <a:gd name="connsiteX3" fmla="*/ 0 w 719380"/>
                <a:gd name="connsiteY3" fmla="*/ 1280467 h 1280467"/>
                <a:gd name="connsiteX4" fmla="*/ 627940 w 719380"/>
                <a:gd name="connsiteY4" fmla="*/ 1280467 h 1280467"/>
                <a:gd name="connsiteX5" fmla="*/ 126552 w 719380"/>
                <a:gd name="connsiteY5" fmla="*/ 652816 h 1280467"/>
                <a:gd name="connsiteX6" fmla="*/ 4215 w 719380"/>
                <a:gd name="connsiteY6" fmla="*/ 640234 h 1280467"/>
                <a:gd name="connsiteX7" fmla="*/ 126552 w 719380"/>
                <a:gd name="connsiteY7" fmla="*/ 627651 h 1280467"/>
                <a:gd name="connsiteX8" fmla="*/ 719380 w 719380"/>
                <a:gd name="connsiteY8" fmla="*/ 91440 h 128046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4215 w 719380"/>
                <a:gd name="connsiteY5" fmla="*/ 548794 h 1189027"/>
                <a:gd name="connsiteX6" fmla="*/ 126552 w 719380"/>
                <a:gd name="connsiteY6" fmla="*/ 536211 h 1189027"/>
                <a:gd name="connsiteX7" fmla="*/ 719380 w 719380"/>
                <a:gd name="connsiteY7" fmla="*/ 0 h 118902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126552 w 719380"/>
                <a:gd name="connsiteY5" fmla="*/ 536211 h 1189027"/>
                <a:gd name="connsiteX6" fmla="*/ 719380 w 719380"/>
                <a:gd name="connsiteY6" fmla="*/ 0 h 1189027"/>
                <a:gd name="connsiteX0" fmla="*/ 0 w 719380"/>
                <a:gd name="connsiteY0" fmla="*/ 548360 h 1189027"/>
                <a:gd name="connsiteX1" fmla="*/ 0 w 719380"/>
                <a:gd name="connsiteY1" fmla="*/ 549227 h 1189027"/>
                <a:gd name="connsiteX2" fmla="*/ 627940 w 719380"/>
                <a:gd name="connsiteY2" fmla="*/ 1189027 h 1189027"/>
                <a:gd name="connsiteX3" fmla="*/ 126552 w 719380"/>
                <a:gd name="connsiteY3" fmla="*/ 561376 h 1189027"/>
                <a:gd name="connsiteX4" fmla="*/ 126552 w 719380"/>
                <a:gd name="connsiteY4" fmla="*/ 536211 h 1189027"/>
                <a:gd name="connsiteX5" fmla="*/ 719380 w 719380"/>
                <a:gd name="connsiteY5" fmla="*/ 0 h 1189027"/>
                <a:gd name="connsiteX0" fmla="*/ 0 w 719380"/>
                <a:gd name="connsiteY0" fmla="*/ 548360 h 1189027"/>
                <a:gd name="connsiteX1" fmla="*/ 627940 w 719380"/>
                <a:gd name="connsiteY1" fmla="*/ 1189027 h 1189027"/>
                <a:gd name="connsiteX2" fmla="*/ 126552 w 719380"/>
                <a:gd name="connsiteY2" fmla="*/ 561376 h 1189027"/>
                <a:gd name="connsiteX3" fmla="*/ 126552 w 719380"/>
                <a:gd name="connsiteY3" fmla="*/ 536211 h 1189027"/>
                <a:gd name="connsiteX4" fmla="*/ 719380 w 719380"/>
                <a:gd name="connsiteY4" fmla="*/ 0 h 1189027"/>
                <a:gd name="connsiteX0" fmla="*/ 501388 w 592828"/>
                <a:gd name="connsiteY0" fmla="*/ 1189027 h 1189027"/>
                <a:gd name="connsiteX1" fmla="*/ 0 w 592828"/>
                <a:gd name="connsiteY1" fmla="*/ 561376 h 1189027"/>
                <a:gd name="connsiteX2" fmla="*/ 0 w 592828"/>
                <a:gd name="connsiteY2" fmla="*/ 536211 h 1189027"/>
                <a:gd name="connsiteX3" fmla="*/ 592828 w 592828"/>
                <a:gd name="connsiteY3" fmla="*/ 0 h 1189027"/>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Lst>
              <a:ahLst/>
              <a:cxnLst>
                <a:cxn ang="0">
                  <a:pos x="connsiteX0" y="connsiteY0"/>
                </a:cxn>
                <a:cxn ang="0">
                  <a:pos x="connsiteX1" y="connsiteY1"/>
                </a:cxn>
                <a:cxn ang="0">
                  <a:pos x="connsiteX2" y="connsiteY2"/>
                </a:cxn>
                <a:cxn ang="0">
                  <a:pos x="connsiteX3" y="connsiteY3"/>
                </a:cxn>
              </a:cxnLst>
              <a:rect l="l" t="t" r="r" b="b"/>
              <a:pathLst>
                <a:path w="592828" h="1225516">
                  <a:moveTo>
                    <a:pt x="556355" y="1225516"/>
                  </a:moveTo>
                  <a:cubicBezTo>
                    <a:pt x="539442" y="915914"/>
                    <a:pt x="286142" y="621116"/>
                    <a:pt x="0" y="561376"/>
                  </a:cubicBezTo>
                  <a:lnTo>
                    <a:pt x="0" y="536211"/>
                  </a:lnTo>
                  <a:cubicBezTo>
                    <a:pt x="286142" y="476471"/>
                    <a:pt x="520414" y="286577"/>
                    <a:pt x="592828" y="0"/>
                  </a:cubicBezTo>
                </a:path>
              </a:pathLst>
            </a:custGeom>
            <a:ln w="22225">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201" name="文本框 200">
            <a:extLst>
              <a:ext uri="{FF2B5EF4-FFF2-40B4-BE49-F238E27FC236}">
                <a16:creationId xmlns:a16="http://schemas.microsoft.com/office/drawing/2014/main" id="{D7A129AA-95C0-B609-DCB0-CE75F96EC424}"/>
              </a:ext>
            </a:extLst>
          </p:cNvPr>
          <p:cNvSpPr txBox="1"/>
          <p:nvPr/>
        </p:nvSpPr>
        <p:spPr>
          <a:xfrm rot="7610652">
            <a:off x="2103185" y="5074579"/>
            <a:ext cx="842242" cy="824136"/>
          </a:xfrm>
          <a:prstGeom prst="rect">
            <a:avLst/>
          </a:prstGeom>
          <a:noFill/>
          <a:effectLst/>
        </p:spPr>
        <p:txBody>
          <a:bodyPr wrap="square" rtlCol="0">
            <a:prstTxWarp prst="textCircle">
              <a:avLst>
                <a:gd name="adj" fmla="val 11163123"/>
              </a:avLst>
            </a:prstTxWarp>
            <a:noAutofit/>
          </a:bodyPr>
          <a:lstStyle/>
          <a:p>
            <a:r>
              <a:rPr lang="en-US" altLang="zh-CN" sz="4400" dirty="0">
                <a:solidFill>
                  <a:schemeClr val="bg1"/>
                </a:solidFill>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rPr>
              <a:t>SELF –INTRODUTIONSELF-INTRODUCTION SELF-INTRODUCTION</a:t>
            </a:r>
            <a:endParaRPr lang="zh-CN" altLang="en-US" sz="4400" dirty="0">
              <a:solidFill>
                <a:schemeClr val="bg1"/>
              </a:solidFill>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endParaRPr>
          </a:p>
        </p:txBody>
      </p:sp>
      <p:grpSp>
        <p:nvGrpSpPr>
          <p:cNvPr id="202" name="组合 201">
            <a:extLst>
              <a:ext uri="{FF2B5EF4-FFF2-40B4-BE49-F238E27FC236}">
                <a16:creationId xmlns:a16="http://schemas.microsoft.com/office/drawing/2014/main" id="{9A4161E3-8F7A-A12B-38F4-461CEE3B8D1B}"/>
              </a:ext>
            </a:extLst>
          </p:cNvPr>
          <p:cNvGrpSpPr/>
          <p:nvPr/>
        </p:nvGrpSpPr>
        <p:grpSpPr>
          <a:xfrm>
            <a:off x="2192610" y="5354778"/>
            <a:ext cx="667045" cy="263739"/>
            <a:chOff x="6360279" y="931574"/>
            <a:chExt cx="2745819" cy="2024449"/>
          </a:xfrm>
        </p:grpSpPr>
        <p:cxnSp>
          <p:nvCxnSpPr>
            <p:cNvPr id="203" name="直接连接符 202">
              <a:extLst>
                <a:ext uri="{FF2B5EF4-FFF2-40B4-BE49-F238E27FC236}">
                  <a16:creationId xmlns:a16="http://schemas.microsoft.com/office/drawing/2014/main" id="{DDD94624-9896-0A5D-2EEC-C6EFA5F19570}"/>
                </a:ext>
              </a:extLst>
            </p:cNvPr>
            <p:cNvCxnSpPr/>
            <p:nvPr/>
          </p:nvCxnSpPr>
          <p:spPr>
            <a:xfrm flipH="1">
              <a:off x="6360279" y="1844085"/>
              <a:ext cx="273076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04" name="任意多边形: 形状 203">
              <a:extLst>
                <a:ext uri="{FF2B5EF4-FFF2-40B4-BE49-F238E27FC236}">
                  <a16:creationId xmlns:a16="http://schemas.microsoft.com/office/drawing/2014/main" id="{6BF59D00-5A2B-5C23-DC2C-CF36EDB2EB0A}"/>
                </a:ext>
              </a:extLst>
            </p:cNvPr>
            <p:cNvSpPr/>
            <p:nvPr/>
          </p:nvSpPr>
          <p:spPr>
            <a:xfrm rot="10800000" flipV="1">
              <a:off x="8126790" y="931574"/>
              <a:ext cx="979308" cy="2024449"/>
            </a:xfrm>
            <a:custGeom>
              <a:avLst/>
              <a:gdLst>
                <a:gd name="connsiteX0" fmla="*/ 627940 w 627940"/>
                <a:gd name="connsiteY0" fmla="*/ 0 h 1280467"/>
                <a:gd name="connsiteX1" fmla="*/ 0 w 627940"/>
                <a:gd name="connsiteY1" fmla="*/ 0 h 1280467"/>
                <a:gd name="connsiteX2" fmla="*/ 0 w 627940"/>
                <a:gd name="connsiteY2" fmla="*/ 639800 h 1280467"/>
                <a:gd name="connsiteX3" fmla="*/ 0 w 627940"/>
                <a:gd name="connsiteY3" fmla="*/ 640667 h 1280467"/>
                <a:gd name="connsiteX4" fmla="*/ 0 w 627940"/>
                <a:gd name="connsiteY4" fmla="*/ 1280467 h 1280467"/>
                <a:gd name="connsiteX5" fmla="*/ 627940 w 627940"/>
                <a:gd name="connsiteY5" fmla="*/ 1280467 h 1280467"/>
                <a:gd name="connsiteX6" fmla="*/ 126552 w 627940"/>
                <a:gd name="connsiteY6" fmla="*/ 652816 h 1280467"/>
                <a:gd name="connsiteX7" fmla="*/ 4215 w 627940"/>
                <a:gd name="connsiteY7" fmla="*/ 640234 h 1280467"/>
                <a:gd name="connsiteX8" fmla="*/ 126552 w 627940"/>
                <a:gd name="connsiteY8" fmla="*/ 627651 h 1280467"/>
                <a:gd name="connsiteX9" fmla="*/ 627940 w 627940"/>
                <a:gd name="connsiteY9" fmla="*/ 0 h 1280467"/>
                <a:gd name="connsiteX0" fmla="*/ 627940 w 627940"/>
                <a:gd name="connsiteY0" fmla="*/ 0 h 1280467"/>
                <a:gd name="connsiteX1" fmla="*/ 0 w 627940"/>
                <a:gd name="connsiteY1" fmla="*/ 639800 h 1280467"/>
                <a:gd name="connsiteX2" fmla="*/ 0 w 627940"/>
                <a:gd name="connsiteY2" fmla="*/ 640667 h 1280467"/>
                <a:gd name="connsiteX3" fmla="*/ 0 w 627940"/>
                <a:gd name="connsiteY3" fmla="*/ 1280467 h 1280467"/>
                <a:gd name="connsiteX4" fmla="*/ 627940 w 627940"/>
                <a:gd name="connsiteY4" fmla="*/ 1280467 h 1280467"/>
                <a:gd name="connsiteX5" fmla="*/ 126552 w 627940"/>
                <a:gd name="connsiteY5" fmla="*/ 652816 h 1280467"/>
                <a:gd name="connsiteX6" fmla="*/ 4215 w 627940"/>
                <a:gd name="connsiteY6" fmla="*/ 640234 h 1280467"/>
                <a:gd name="connsiteX7" fmla="*/ 126552 w 627940"/>
                <a:gd name="connsiteY7" fmla="*/ 627651 h 1280467"/>
                <a:gd name="connsiteX8" fmla="*/ 627940 w 627940"/>
                <a:gd name="connsiteY8" fmla="*/ 0 h 1280467"/>
                <a:gd name="connsiteX0" fmla="*/ 627940 w 719380"/>
                <a:gd name="connsiteY0" fmla="*/ 0 h 1280467"/>
                <a:gd name="connsiteX1" fmla="*/ 0 w 719380"/>
                <a:gd name="connsiteY1" fmla="*/ 639800 h 1280467"/>
                <a:gd name="connsiteX2" fmla="*/ 0 w 719380"/>
                <a:gd name="connsiteY2" fmla="*/ 640667 h 1280467"/>
                <a:gd name="connsiteX3" fmla="*/ 0 w 719380"/>
                <a:gd name="connsiteY3" fmla="*/ 1280467 h 1280467"/>
                <a:gd name="connsiteX4" fmla="*/ 627940 w 719380"/>
                <a:gd name="connsiteY4" fmla="*/ 1280467 h 1280467"/>
                <a:gd name="connsiteX5" fmla="*/ 126552 w 719380"/>
                <a:gd name="connsiteY5" fmla="*/ 652816 h 1280467"/>
                <a:gd name="connsiteX6" fmla="*/ 4215 w 719380"/>
                <a:gd name="connsiteY6" fmla="*/ 640234 h 1280467"/>
                <a:gd name="connsiteX7" fmla="*/ 126552 w 719380"/>
                <a:gd name="connsiteY7" fmla="*/ 627651 h 1280467"/>
                <a:gd name="connsiteX8" fmla="*/ 719380 w 719380"/>
                <a:gd name="connsiteY8" fmla="*/ 91440 h 128046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4215 w 719380"/>
                <a:gd name="connsiteY5" fmla="*/ 548794 h 1189027"/>
                <a:gd name="connsiteX6" fmla="*/ 126552 w 719380"/>
                <a:gd name="connsiteY6" fmla="*/ 536211 h 1189027"/>
                <a:gd name="connsiteX7" fmla="*/ 719380 w 719380"/>
                <a:gd name="connsiteY7" fmla="*/ 0 h 1189027"/>
                <a:gd name="connsiteX0" fmla="*/ 0 w 719380"/>
                <a:gd name="connsiteY0" fmla="*/ 548360 h 1189027"/>
                <a:gd name="connsiteX1" fmla="*/ 0 w 719380"/>
                <a:gd name="connsiteY1" fmla="*/ 549227 h 1189027"/>
                <a:gd name="connsiteX2" fmla="*/ 0 w 719380"/>
                <a:gd name="connsiteY2" fmla="*/ 1189027 h 1189027"/>
                <a:gd name="connsiteX3" fmla="*/ 627940 w 719380"/>
                <a:gd name="connsiteY3" fmla="*/ 1189027 h 1189027"/>
                <a:gd name="connsiteX4" fmla="*/ 126552 w 719380"/>
                <a:gd name="connsiteY4" fmla="*/ 561376 h 1189027"/>
                <a:gd name="connsiteX5" fmla="*/ 126552 w 719380"/>
                <a:gd name="connsiteY5" fmla="*/ 536211 h 1189027"/>
                <a:gd name="connsiteX6" fmla="*/ 719380 w 719380"/>
                <a:gd name="connsiteY6" fmla="*/ 0 h 1189027"/>
                <a:gd name="connsiteX0" fmla="*/ 0 w 719380"/>
                <a:gd name="connsiteY0" fmla="*/ 548360 h 1189027"/>
                <a:gd name="connsiteX1" fmla="*/ 0 w 719380"/>
                <a:gd name="connsiteY1" fmla="*/ 549227 h 1189027"/>
                <a:gd name="connsiteX2" fmla="*/ 627940 w 719380"/>
                <a:gd name="connsiteY2" fmla="*/ 1189027 h 1189027"/>
                <a:gd name="connsiteX3" fmla="*/ 126552 w 719380"/>
                <a:gd name="connsiteY3" fmla="*/ 561376 h 1189027"/>
                <a:gd name="connsiteX4" fmla="*/ 126552 w 719380"/>
                <a:gd name="connsiteY4" fmla="*/ 536211 h 1189027"/>
                <a:gd name="connsiteX5" fmla="*/ 719380 w 719380"/>
                <a:gd name="connsiteY5" fmla="*/ 0 h 1189027"/>
                <a:gd name="connsiteX0" fmla="*/ 0 w 719380"/>
                <a:gd name="connsiteY0" fmla="*/ 548360 h 1189027"/>
                <a:gd name="connsiteX1" fmla="*/ 627940 w 719380"/>
                <a:gd name="connsiteY1" fmla="*/ 1189027 h 1189027"/>
                <a:gd name="connsiteX2" fmla="*/ 126552 w 719380"/>
                <a:gd name="connsiteY2" fmla="*/ 561376 h 1189027"/>
                <a:gd name="connsiteX3" fmla="*/ 126552 w 719380"/>
                <a:gd name="connsiteY3" fmla="*/ 536211 h 1189027"/>
                <a:gd name="connsiteX4" fmla="*/ 719380 w 719380"/>
                <a:gd name="connsiteY4" fmla="*/ 0 h 1189027"/>
                <a:gd name="connsiteX0" fmla="*/ 501388 w 592828"/>
                <a:gd name="connsiteY0" fmla="*/ 1189027 h 1189027"/>
                <a:gd name="connsiteX1" fmla="*/ 0 w 592828"/>
                <a:gd name="connsiteY1" fmla="*/ 561376 h 1189027"/>
                <a:gd name="connsiteX2" fmla="*/ 0 w 592828"/>
                <a:gd name="connsiteY2" fmla="*/ 536211 h 1189027"/>
                <a:gd name="connsiteX3" fmla="*/ 592828 w 592828"/>
                <a:gd name="connsiteY3" fmla="*/ 0 h 1189027"/>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 name="connsiteX0" fmla="*/ 556355 w 592828"/>
                <a:gd name="connsiteY0" fmla="*/ 1225516 h 1225516"/>
                <a:gd name="connsiteX1" fmla="*/ 0 w 592828"/>
                <a:gd name="connsiteY1" fmla="*/ 561376 h 1225516"/>
                <a:gd name="connsiteX2" fmla="*/ 0 w 592828"/>
                <a:gd name="connsiteY2" fmla="*/ 536211 h 1225516"/>
                <a:gd name="connsiteX3" fmla="*/ 592828 w 592828"/>
                <a:gd name="connsiteY3" fmla="*/ 0 h 1225516"/>
              </a:gdLst>
              <a:ahLst/>
              <a:cxnLst>
                <a:cxn ang="0">
                  <a:pos x="connsiteX0" y="connsiteY0"/>
                </a:cxn>
                <a:cxn ang="0">
                  <a:pos x="connsiteX1" y="connsiteY1"/>
                </a:cxn>
                <a:cxn ang="0">
                  <a:pos x="connsiteX2" y="connsiteY2"/>
                </a:cxn>
                <a:cxn ang="0">
                  <a:pos x="connsiteX3" y="connsiteY3"/>
                </a:cxn>
              </a:cxnLst>
              <a:rect l="l" t="t" r="r" b="b"/>
              <a:pathLst>
                <a:path w="592828" h="1225516">
                  <a:moveTo>
                    <a:pt x="556355" y="1225516"/>
                  </a:moveTo>
                  <a:cubicBezTo>
                    <a:pt x="539442" y="915914"/>
                    <a:pt x="286142" y="621116"/>
                    <a:pt x="0" y="561376"/>
                  </a:cubicBezTo>
                  <a:lnTo>
                    <a:pt x="0" y="536211"/>
                  </a:lnTo>
                  <a:cubicBezTo>
                    <a:pt x="286142" y="476471"/>
                    <a:pt x="520414" y="286577"/>
                    <a:pt x="592828" y="0"/>
                  </a:cubicBezTo>
                </a:path>
              </a:pathLst>
            </a:custGeom>
            <a:ln w="22225">
              <a:solidFill>
                <a:schemeClr val="bg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cxnSp>
        <p:nvCxnSpPr>
          <p:cNvPr id="22" name="直接连接符 21">
            <a:extLst>
              <a:ext uri="{FF2B5EF4-FFF2-40B4-BE49-F238E27FC236}">
                <a16:creationId xmlns:a16="http://schemas.microsoft.com/office/drawing/2014/main" id="{26F1A61D-1C3F-C3EB-2E90-0C5C336431EF}"/>
              </a:ext>
            </a:extLst>
          </p:cNvPr>
          <p:cNvCxnSpPr/>
          <p:nvPr/>
        </p:nvCxnSpPr>
        <p:spPr>
          <a:xfrm>
            <a:off x="2301783" y="1959272"/>
            <a:ext cx="872181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5" name="直接连接符 204">
            <a:extLst>
              <a:ext uri="{FF2B5EF4-FFF2-40B4-BE49-F238E27FC236}">
                <a16:creationId xmlns:a16="http://schemas.microsoft.com/office/drawing/2014/main" id="{ADCA5751-9C64-D9CE-2E24-2625D3D877E9}"/>
              </a:ext>
            </a:extLst>
          </p:cNvPr>
          <p:cNvCxnSpPr/>
          <p:nvPr/>
        </p:nvCxnSpPr>
        <p:spPr>
          <a:xfrm>
            <a:off x="2301783" y="3373757"/>
            <a:ext cx="872181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6" name="直接连接符 205">
            <a:extLst>
              <a:ext uri="{FF2B5EF4-FFF2-40B4-BE49-F238E27FC236}">
                <a16:creationId xmlns:a16="http://schemas.microsoft.com/office/drawing/2014/main" id="{E33BF7CF-D6E9-EC60-56F4-6EAE795AEEB9}"/>
              </a:ext>
            </a:extLst>
          </p:cNvPr>
          <p:cNvCxnSpPr/>
          <p:nvPr/>
        </p:nvCxnSpPr>
        <p:spPr>
          <a:xfrm>
            <a:off x="2301783" y="4788243"/>
            <a:ext cx="872181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49F88BBA-EA32-3AEE-C292-7421D244F856}"/>
              </a:ext>
            </a:extLst>
          </p:cNvPr>
          <p:cNvSpPr txBox="1"/>
          <p:nvPr/>
        </p:nvSpPr>
        <p:spPr>
          <a:xfrm>
            <a:off x="1989827" y="1891904"/>
            <a:ext cx="346974" cy="261610"/>
          </a:xfrm>
          <a:prstGeom prst="rect">
            <a:avLst/>
          </a:prstGeom>
          <a:noFill/>
        </p:spPr>
        <p:txBody>
          <a:bodyPr wrap="square" rtlCol="0">
            <a:noAutofit/>
          </a:bodyPr>
          <a:lstStyle/>
          <a:p>
            <a:pPr algn="ctr"/>
            <a:r>
              <a:rPr lang="en-US" altLang="zh-CN" sz="1100" dirty="0">
                <a:solidFill>
                  <a:schemeClr val="bg1"/>
                </a:solidFill>
                <a:latin typeface="MiSans Semibold" panose="00000700000000000000" pitchFamily="2" charset="-122"/>
                <a:ea typeface="MiSans Semibold" panose="00000700000000000000" pitchFamily="2" charset="-122"/>
              </a:rPr>
              <a:t>01</a:t>
            </a:r>
            <a:endParaRPr lang="zh-CN" altLang="en-US" sz="1100" dirty="0">
              <a:solidFill>
                <a:schemeClr val="bg1"/>
              </a:solidFill>
              <a:latin typeface="MiSans Semibold" panose="00000700000000000000" pitchFamily="2" charset="-122"/>
              <a:ea typeface="MiSans Semibold" panose="00000700000000000000" pitchFamily="2" charset="-122"/>
            </a:endParaRPr>
          </a:p>
        </p:txBody>
      </p:sp>
      <p:sp>
        <p:nvSpPr>
          <p:cNvPr id="207" name="文本框 206">
            <a:extLst>
              <a:ext uri="{FF2B5EF4-FFF2-40B4-BE49-F238E27FC236}">
                <a16:creationId xmlns:a16="http://schemas.microsoft.com/office/drawing/2014/main" id="{93110E5E-925A-50D0-C2B8-301A88AF129D}"/>
              </a:ext>
            </a:extLst>
          </p:cNvPr>
          <p:cNvSpPr txBox="1"/>
          <p:nvPr/>
        </p:nvSpPr>
        <p:spPr>
          <a:xfrm>
            <a:off x="1979668" y="3312803"/>
            <a:ext cx="367292" cy="261610"/>
          </a:xfrm>
          <a:prstGeom prst="rect">
            <a:avLst/>
          </a:prstGeom>
          <a:noFill/>
        </p:spPr>
        <p:txBody>
          <a:bodyPr wrap="square" rtlCol="0">
            <a:noAutofit/>
          </a:bodyPr>
          <a:lstStyle/>
          <a:p>
            <a:pPr algn="ctr"/>
            <a:r>
              <a:rPr lang="en-US" altLang="zh-CN" sz="1100" dirty="0">
                <a:solidFill>
                  <a:schemeClr val="bg1"/>
                </a:solidFill>
                <a:latin typeface="MiSans Semibold" panose="00000700000000000000" pitchFamily="2" charset="-122"/>
                <a:ea typeface="MiSans Semibold" panose="00000700000000000000" pitchFamily="2" charset="-122"/>
              </a:rPr>
              <a:t>02</a:t>
            </a:r>
            <a:endParaRPr lang="zh-CN" altLang="en-US" sz="1100" dirty="0">
              <a:solidFill>
                <a:schemeClr val="bg1"/>
              </a:solidFill>
              <a:latin typeface="MiSans Semibold" panose="00000700000000000000" pitchFamily="2" charset="-122"/>
              <a:ea typeface="MiSans Semibold" panose="00000700000000000000" pitchFamily="2" charset="-122"/>
            </a:endParaRPr>
          </a:p>
        </p:txBody>
      </p:sp>
      <p:sp>
        <p:nvSpPr>
          <p:cNvPr id="208" name="文本框 207">
            <a:extLst>
              <a:ext uri="{FF2B5EF4-FFF2-40B4-BE49-F238E27FC236}">
                <a16:creationId xmlns:a16="http://schemas.microsoft.com/office/drawing/2014/main" id="{C4C0971A-C162-43CF-2588-9A29F84600EC}"/>
              </a:ext>
            </a:extLst>
          </p:cNvPr>
          <p:cNvSpPr txBox="1"/>
          <p:nvPr/>
        </p:nvSpPr>
        <p:spPr>
          <a:xfrm>
            <a:off x="1979668" y="4726114"/>
            <a:ext cx="367292" cy="261610"/>
          </a:xfrm>
          <a:prstGeom prst="rect">
            <a:avLst/>
          </a:prstGeom>
          <a:noFill/>
        </p:spPr>
        <p:txBody>
          <a:bodyPr wrap="square" rtlCol="0">
            <a:noAutofit/>
          </a:bodyPr>
          <a:lstStyle/>
          <a:p>
            <a:pPr algn="ctr"/>
            <a:r>
              <a:rPr lang="en-US" altLang="zh-CN" sz="1100" dirty="0">
                <a:solidFill>
                  <a:schemeClr val="bg1"/>
                </a:solidFill>
                <a:latin typeface="MiSans Semibold" panose="00000700000000000000" pitchFamily="2" charset="-122"/>
                <a:ea typeface="MiSans Semibold" panose="00000700000000000000" pitchFamily="2" charset="-122"/>
              </a:rPr>
              <a:t>03</a:t>
            </a:r>
            <a:endParaRPr lang="zh-CN" altLang="en-US" sz="1100" dirty="0">
              <a:solidFill>
                <a:schemeClr val="bg1"/>
              </a:solidFill>
              <a:latin typeface="MiSans Semibold" panose="00000700000000000000" pitchFamily="2" charset="-122"/>
              <a:ea typeface="MiSans Semibold" panose="00000700000000000000" pitchFamily="2" charset="-122"/>
            </a:endParaRPr>
          </a:p>
        </p:txBody>
      </p:sp>
      <p:sp>
        <p:nvSpPr>
          <p:cNvPr id="209" name="文本框 208">
            <a:extLst>
              <a:ext uri="{FF2B5EF4-FFF2-40B4-BE49-F238E27FC236}">
                <a16:creationId xmlns:a16="http://schemas.microsoft.com/office/drawing/2014/main" id="{6ADB38D9-B8D5-F5F5-6F81-9D1A78CBC4FE}"/>
              </a:ext>
            </a:extLst>
          </p:cNvPr>
          <p:cNvSpPr txBox="1"/>
          <p:nvPr/>
        </p:nvSpPr>
        <p:spPr>
          <a:xfrm>
            <a:off x="5002787" y="2215743"/>
            <a:ext cx="2511034" cy="246221"/>
          </a:xfrm>
          <a:prstGeom prst="rect">
            <a:avLst/>
          </a:prstGeom>
          <a:noFill/>
        </p:spPr>
        <p:txBody>
          <a:bodyPr wrap="square">
            <a:noAutofit/>
          </a:bodyPr>
          <a:lstStyle/>
          <a:p>
            <a:r>
              <a:rPr lang="en-US" altLang="zh-CN" sz="1000" dirty="0">
                <a:latin typeface="MiSans Light" panose="00000400000000000000" pitchFamily="2" charset="-122"/>
                <a:ea typeface="MiSans Light" panose="00000400000000000000" pitchFamily="2" charset="-122"/>
              </a:rPr>
              <a:t>COMPANY DESIGN CONCEPT</a:t>
            </a:r>
            <a:endParaRPr lang="zh-CN" altLang="en-US" sz="1000" dirty="0">
              <a:latin typeface="MiSans Light" panose="00000400000000000000" pitchFamily="2" charset="-122"/>
              <a:ea typeface="MiSans Light" panose="00000400000000000000" pitchFamily="2" charset="-122"/>
            </a:endParaRPr>
          </a:p>
        </p:txBody>
      </p:sp>
      <p:sp>
        <p:nvSpPr>
          <p:cNvPr id="213" name="文本框 212">
            <a:extLst>
              <a:ext uri="{FF2B5EF4-FFF2-40B4-BE49-F238E27FC236}">
                <a16:creationId xmlns:a16="http://schemas.microsoft.com/office/drawing/2014/main" id="{E2EEADA6-C04E-E7AC-607C-4B0B4076D0F7}"/>
              </a:ext>
            </a:extLst>
          </p:cNvPr>
          <p:cNvSpPr txBox="1"/>
          <p:nvPr/>
        </p:nvSpPr>
        <p:spPr>
          <a:xfrm>
            <a:off x="5002787" y="3650662"/>
            <a:ext cx="2511034" cy="246221"/>
          </a:xfrm>
          <a:prstGeom prst="rect">
            <a:avLst/>
          </a:prstGeom>
          <a:noFill/>
        </p:spPr>
        <p:txBody>
          <a:bodyPr wrap="square">
            <a:noAutofit/>
          </a:bodyPr>
          <a:lstStyle/>
          <a:p>
            <a:r>
              <a:rPr lang="en-US" altLang="zh-CN" sz="1000" dirty="0">
                <a:latin typeface="MiSans Light" panose="00000400000000000000" pitchFamily="2" charset="-122"/>
                <a:ea typeface="MiSans Light" panose="00000400000000000000" pitchFamily="2" charset="-122"/>
              </a:rPr>
              <a:t>COMPANY DESIGN CONCEPT</a:t>
            </a:r>
            <a:endParaRPr lang="zh-CN" altLang="en-US" sz="1000" dirty="0">
              <a:latin typeface="MiSans Light" panose="00000400000000000000" pitchFamily="2" charset="-122"/>
              <a:ea typeface="MiSans Light" panose="00000400000000000000" pitchFamily="2" charset="-122"/>
            </a:endParaRPr>
          </a:p>
        </p:txBody>
      </p:sp>
      <p:sp>
        <p:nvSpPr>
          <p:cNvPr id="214" name="文本框 213">
            <a:extLst>
              <a:ext uri="{FF2B5EF4-FFF2-40B4-BE49-F238E27FC236}">
                <a16:creationId xmlns:a16="http://schemas.microsoft.com/office/drawing/2014/main" id="{720C3CD6-9A17-4C88-0C89-C61C27660E85}"/>
              </a:ext>
            </a:extLst>
          </p:cNvPr>
          <p:cNvSpPr txBox="1"/>
          <p:nvPr/>
        </p:nvSpPr>
        <p:spPr>
          <a:xfrm>
            <a:off x="5002787" y="5059262"/>
            <a:ext cx="2511034" cy="246221"/>
          </a:xfrm>
          <a:prstGeom prst="rect">
            <a:avLst/>
          </a:prstGeom>
          <a:noFill/>
        </p:spPr>
        <p:txBody>
          <a:bodyPr wrap="square">
            <a:noAutofit/>
          </a:bodyPr>
          <a:lstStyle/>
          <a:p>
            <a:r>
              <a:rPr lang="en-US" altLang="zh-CN" sz="1000" dirty="0">
                <a:latin typeface="MiSans Light" panose="00000400000000000000" pitchFamily="2" charset="-122"/>
                <a:ea typeface="MiSans Light" panose="00000400000000000000" pitchFamily="2" charset="-122"/>
              </a:rPr>
              <a:t>COMPANY DESIGN CONCEPT</a:t>
            </a:r>
            <a:endParaRPr lang="zh-CN" altLang="en-US" sz="1000" dirty="0">
              <a:latin typeface="MiSans Light" panose="00000400000000000000" pitchFamily="2" charset="-122"/>
              <a:ea typeface="MiSans Light" panose="00000400000000000000" pitchFamily="2" charset="-122"/>
            </a:endParaRPr>
          </a:p>
        </p:txBody>
      </p:sp>
      <p:sp>
        <p:nvSpPr>
          <p:cNvPr id="117" name="文本框 116">
            <a:extLst>
              <a:ext uri="{FF2B5EF4-FFF2-40B4-BE49-F238E27FC236}">
                <a16:creationId xmlns:a16="http://schemas.microsoft.com/office/drawing/2014/main" id="{65BE3A01-4038-B9A9-0AFA-67935DFAED5D}"/>
              </a:ext>
            </a:extLst>
          </p:cNvPr>
          <p:cNvSpPr txBox="1"/>
          <p:nvPr/>
        </p:nvSpPr>
        <p:spPr>
          <a:xfrm rot="5400000">
            <a:off x="-1866820" y="3187495"/>
            <a:ext cx="4900068" cy="1107996"/>
          </a:xfrm>
          <a:prstGeom prst="rect">
            <a:avLst/>
          </a:prstGeom>
          <a:noFill/>
        </p:spPr>
        <p:txBody>
          <a:bodyPr wrap="square" rtlCol="0">
            <a:noAutofit/>
          </a:bodyPr>
          <a:lstStyle/>
          <a:p>
            <a:pPr algn="dist"/>
            <a:r>
              <a:rPr lang="en-US" altLang="zh-CN" sz="6600" i="1" dirty="0">
                <a:solidFill>
                  <a:schemeClr val="tx1">
                    <a:alpha val="20000"/>
                  </a:schemeClr>
                </a:solidFill>
                <a:latin typeface="Salvaje Display" panose="00000500000000000000" pitchFamily="50" charset="0"/>
                <a:ea typeface="MiSans Heavy" panose="00000A00000000000000" pitchFamily="2" charset="-122"/>
              </a:rPr>
              <a:t>PART </a:t>
            </a:r>
            <a:r>
              <a:rPr lang="en-US" altLang="zh-CN" sz="6600" i="1" dirty="0">
                <a:solidFill>
                  <a:schemeClr val="tx1">
                    <a:alpha val="50000"/>
                  </a:schemeClr>
                </a:solidFill>
                <a:latin typeface="Salvaje Display" panose="00000500000000000000" pitchFamily="50" charset="0"/>
                <a:ea typeface="MiSans Heavy" panose="00000A00000000000000" pitchFamily="2" charset="-122"/>
              </a:rPr>
              <a:t>ONE</a:t>
            </a:r>
            <a:endParaRPr lang="zh-CN" altLang="en-US" sz="6600" i="1" dirty="0">
              <a:solidFill>
                <a:schemeClr val="tx1">
                  <a:alpha val="50000"/>
                </a:schemeClr>
              </a:solidFill>
              <a:latin typeface="Salvaje Display" panose="00000500000000000000" pitchFamily="50" charset="0"/>
              <a:ea typeface="MiSans Heavy" panose="00000A00000000000000" pitchFamily="2" charset="-122"/>
            </a:endParaRPr>
          </a:p>
        </p:txBody>
      </p:sp>
    </p:spTree>
    <p:extLst>
      <p:ext uri="{BB962C8B-B14F-4D97-AF65-F5344CB8AC3E}">
        <p14:creationId xmlns:p14="http://schemas.microsoft.com/office/powerpoint/2010/main" val="2332879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8" name="图片 107">
            <a:extLst>
              <a:ext uri="{FF2B5EF4-FFF2-40B4-BE49-F238E27FC236}">
                <a16:creationId xmlns:a16="http://schemas.microsoft.com/office/drawing/2014/main" id="{EF495D6A-B476-8E82-F4E0-27E75E12A7F5}"/>
              </a:ext>
            </a:extLst>
          </p:cNvPr>
          <p:cNvPicPr>
            <a:picLocks noChangeAspect="1"/>
          </p:cNvPicPr>
          <p:nvPr/>
        </p:nvPicPr>
        <p:blipFill rotWithShape="1">
          <a:blip r:embed="rId3">
            <a:alphaModFix amt="20000"/>
          </a:blip>
          <a:srcRect l="4027" t="10967" r="4027" b="10967"/>
          <a:stretch/>
        </p:blipFill>
        <p:spPr>
          <a:xfrm>
            <a:off x="-39149" y="-22023"/>
            <a:ext cx="12270298" cy="6902047"/>
          </a:xfrm>
          <a:prstGeom prst="rect">
            <a:avLst/>
          </a:prstGeom>
        </p:spPr>
      </p:pic>
      <p:sp>
        <p:nvSpPr>
          <p:cNvPr id="151" name="文本框 150">
            <a:extLst>
              <a:ext uri="{FF2B5EF4-FFF2-40B4-BE49-F238E27FC236}">
                <a16:creationId xmlns:a16="http://schemas.microsoft.com/office/drawing/2014/main" id="{588EBC23-140E-9DF5-743A-95F80F4FFE9D}"/>
              </a:ext>
            </a:extLst>
          </p:cNvPr>
          <p:cNvSpPr txBox="1"/>
          <p:nvPr/>
        </p:nvSpPr>
        <p:spPr>
          <a:xfrm>
            <a:off x="67584" y="188208"/>
            <a:ext cx="11360343" cy="1065356"/>
          </a:xfrm>
          <a:prstGeom prst="rect">
            <a:avLst/>
          </a:prstGeom>
          <a:noFill/>
        </p:spPr>
        <p:txBody>
          <a:bodyPr wrap="square" rtlCol="0">
            <a:noAutofit/>
          </a:bodyPr>
          <a:lstStyle/>
          <a:p>
            <a:pPr>
              <a:lnSpc>
                <a:spcPct val="70000"/>
              </a:lnSpc>
            </a:pP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TE</a:t>
            </a:r>
            <a:r>
              <a:rPr lang="en-US" altLang="zh-CN" sz="8800" dirty="0">
                <a:ln>
                  <a:solidFill>
                    <a:schemeClr val="tx1">
                      <a:alpha val="26000"/>
                    </a:schemeClr>
                  </a:solidFill>
                </a:ln>
                <a:solidFill>
                  <a:schemeClr val="tx1">
                    <a:alpha val="26000"/>
                  </a:schemeClr>
                </a:solidFill>
                <a:latin typeface="Salvaje Display" panose="00000500000000000000" pitchFamily="50" charset="0"/>
                <a:ea typeface="MiSans Heavy" panose="00000A00000000000000" pitchFamily="2" charset="-122"/>
              </a:rPr>
              <a:t>A</a:t>
            </a: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M</a:t>
            </a:r>
            <a:r>
              <a:rPr lang="en-US" altLang="zh-CN" sz="8800" dirty="0">
                <a:ln>
                  <a:solidFill>
                    <a:schemeClr val="bg1">
                      <a:alpha val="30000"/>
                    </a:schemeClr>
                  </a:solidFill>
                </a:ln>
                <a:solidFill>
                  <a:schemeClr val="dk1"/>
                </a:solidFill>
                <a:latin typeface="Salvaje Display" panose="00000500000000000000" pitchFamily="50" charset="0"/>
                <a:ea typeface="MiSans Heavy" panose="00000A00000000000000" pitchFamily="2" charset="-122"/>
              </a:rPr>
              <a:t> </a:t>
            </a:r>
            <a:r>
              <a:rPr lang="en-US" altLang="zh-CN" sz="8800" dirty="0">
                <a:ln>
                  <a:solidFill>
                    <a:schemeClr val="tx1">
                      <a:alpha val="26000"/>
                    </a:schemeClr>
                  </a:solidFill>
                </a:ln>
                <a:solidFill>
                  <a:schemeClr val="tx1">
                    <a:alpha val="26000"/>
                  </a:schemeClr>
                </a:solidFill>
                <a:latin typeface="Salvaje Display" panose="00000500000000000000" pitchFamily="50" charset="0"/>
                <a:ea typeface="MiSans Heavy" panose="00000A00000000000000" pitchFamily="2" charset="-122"/>
              </a:rPr>
              <a:t>IN</a:t>
            </a:r>
            <a:r>
              <a:rPr lang="en-US" altLang="zh-CN" sz="8800" dirty="0">
                <a:ln>
                  <a:solidFill>
                    <a:schemeClr val="tx1">
                      <a:alpha val="30000"/>
                    </a:schemeClr>
                  </a:solidFill>
                </a:ln>
                <a:noFill/>
                <a:latin typeface="Salvaje Display" panose="00000500000000000000" pitchFamily="50" charset="0"/>
                <a:ea typeface="MiSans Heavy" panose="00000A00000000000000" pitchFamily="2" charset="-122"/>
              </a:rPr>
              <a:t>TRO</a:t>
            </a:r>
            <a:r>
              <a:rPr lang="en-US" altLang="zh-CN" sz="8800" dirty="0">
                <a:ln>
                  <a:solidFill>
                    <a:schemeClr val="bg1">
                      <a:alpha val="42000"/>
                    </a:schemeClr>
                  </a:solidFill>
                </a:ln>
                <a:solidFill>
                  <a:schemeClr val="bg1">
                    <a:alpha val="22000"/>
                  </a:schemeClr>
                </a:solidFill>
                <a:latin typeface="Salvaje Display" panose="00000500000000000000" pitchFamily="50" charset="0"/>
                <a:ea typeface="MiSans Heavy" panose="00000A00000000000000" pitchFamily="2" charset="-122"/>
              </a:rPr>
              <a:t> </a:t>
            </a:r>
            <a:endParaRPr lang="zh-CN" altLang="en-US" sz="8800" dirty="0">
              <a:ln>
                <a:solidFill>
                  <a:schemeClr val="bg1">
                    <a:alpha val="42000"/>
                  </a:schemeClr>
                </a:solidFill>
              </a:ln>
              <a:solidFill>
                <a:schemeClr val="bg1">
                  <a:alpha val="22000"/>
                </a:schemeClr>
              </a:solidFill>
              <a:latin typeface="Salvaje Display" panose="00000500000000000000" pitchFamily="50" charset="0"/>
              <a:ea typeface="MiSans Heavy" panose="00000A00000000000000" pitchFamily="2" charset="-122"/>
            </a:endParaRPr>
          </a:p>
        </p:txBody>
      </p:sp>
      <p:sp>
        <p:nvSpPr>
          <p:cNvPr id="154" name="文本框 153">
            <a:extLst>
              <a:ext uri="{FF2B5EF4-FFF2-40B4-BE49-F238E27FC236}">
                <a16:creationId xmlns:a16="http://schemas.microsoft.com/office/drawing/2014/main" id="{2AADBC0F-1455-21F4-F80A-F0E1118145A9}"/>
              </a:ext>
            </a:extLst>
          </p:cNvPr>
          <p:cNvSpPr txBox="1"/>
          <p:nvPr/>
        </p:nvSpPr>
        <p:spPr>
          <a:xfrm>
            <a:off x="-2387202" y="6361040"/>
            <a:ext cx="14535732" cy="1452385"/>
          </a:xfrm>
          <a:prstGeom prst="rect">
            <a:avLst/>
          </a:prstGeom>
          <a:noFill/>
        </p:spPr>
        <p:txBody>
          <a:bodyPr wrap="square" rtlCol="0">
            <a:noAutofit/>
          </a:bodyPr>
          <a:lstStyle/>
          <a:p>
            <a:pPr algn="r">
              <a:lnSpc>
                <a:spcPct val="70000"/>
              </a:lnSpc>
            </a:pPr>
            <a:r>
              <a:rPr lang="en-US" altLang="zh-CN" sz="12000" dirty="0">
                <a:ln>
                  <a:solidFill>
                    <a:schemeClr val="bg1">
                      <a:alpha val="30000"/>
                    </a:schemeClr>
                  </a:solidFill>
                </a:ln>
                <a:solidFill>
                  <a:schemeClr val="dk1">
                    <a:alpha val="40000"/>
                  </a:schemeClr>
                </a:solidFill>
                <a:latin typeface="Salvaje Display" panose="00000500000000000000" pitchFamily="50" charset="0"/>
                <a:ea typeface="MiSans Heavy" panose="00000A00000000000000" pitchFamily="2" charset="-122"/>
              </a:rPr>
              <a:t>A</a:t>
            </a:r>
            <a:r>
              <a:rPr lang="en-US" altLang="zh-CN" sz="12000" dirty="0">
                <a:ln>
                  <a:solidFill>
                    <a:schemeClr val="bg1">
                      <a:alpha val="30000"/>
                    </a:schemeClr>
                  </a:solidFill>
                </a:ln>
                <a:noFill/>
                <a:latin typeface="Salvaje Display" panose="00000500000000000000" pitchFamily="50" charset="0"/>
                <a:ea typeface="MiSans Heavy" panose="00000A00000000000000" pitchFamily="2" charset="-122"/>
              </a:rPr>
              <a:t>CID</a:t>
            </a:r>
          </a:p>
        </p:txBody>
      </p:sp>
      <p:sp>
        <p:nvSpPr>
          <p:cNvPr id="253" name="文本框 252">
            <a:extLst>
              <a:ext uri="{FF2B5EF4-FFF2-40B4-BE49-F238E27FC236}">
                <a16:creationId xmlns:a16="http://schemas.microsoft.com/office/drawing/2014/main" id="{FB785E8A-90EB-7EC8-BF87-F60F988AC8FE}"/>
              </a:ext>
            </a:extLst>
          </p:cNvPr>
          <p:cNvSpPr txBox="1"/>
          <p:nvPr/>
        </p:nvSpPr>
        <p:spPr>
          <a:xfrm rot="19916719">
            <a:off x="117138" y="5890082"/>
            <a:ext cx="1402712" cy="1372556"/>
          </a:xfrm>
          <a:prstGeom prst="rect">
            <a:avLst/>
          </a:prstGeom>
          <a:noFill/>
        </p:spPr>
        <p:txBody>
          <a:bodyPr wrap="square" rtlCol="0">
            <a:prstTxWarp prst="textCircle">
              <a:avLst>
                <a:gd name="adj" fmla="val 12721178"/>
              </a:avLst>
            </a:prstTxWarp>
            <a:noAutofit/>
          </a:bodyPr>
          <a:lstStyle/>
          <a:p>
            <a:r>
              <a:rPr lang="en-US" altLang="zh-CN" dirty="0">
                <a:effectLst>
                  <a:outerShdw blurRad="50800" dist="50800" dir="5400000" algn="ctr" rotWithShape="0">
                    <a:srgbClr val="E7BFFB">
                      <a:alpha val="47000"/>
                    </a:srgbClr>
                  </a:outerShdw>
                </a:effectLst>
                <a:latin typeface="MiSans ExtraLight" panose="00000300000000000000" pitchFamily="2" charset="-122"/>
                <a:ea typeface="MiSans ExtraLight" panose="00000300000000000000" pitchFamily="2" charset="-122"/>
              </a:rPr>
              <a:t>COMPANY MARKET ANALYSISCOMPANY MARKET ANALYSIS</a:t>
            </a:r>
          </a:p>
          <a:p>
            <a:endParaRPr lang="en-US" altLang="zh-CN" dirty="0">
              <a:effectLst>
                <a:outerShdw blurRad="50800" dist="50800" dir="5400000" algn="ctr" rotWithShape="0">
                  <a:srgbClr val="E7BFFB">
                    <a:alpha val="47000"/>
                  </a:srgbClr>
                </a:outerShdw>
              </a:effectLst>
              <a:latin typeface="MiSans ExtraLight" panose="00000300000000000000" pitchFamily="2" charset="-122"/>
              <a:ea typeface="MiSans ExtraLight" panose="00000300000000000000" pitchFamily="2" charset="-122"/>
            </a:endParaRPr>
          </a:p>
        </p:txBody>
      </p:sp>
      <p:sp>
        <p:nvSpPr>
          <p:cNvPr id="255" name="磨砂圆">
            <a:extLst>
              <a:ext uri="{FF2B5EF4-FFF2-40B4-BE49-F238E27FC236}">
                <a16:creationId xmlns:a16="http://schemas.microsoft.com/office/drawing/2014/main" id="{460CE29E-AF93-0ED3-27E7-378C5EE97FEB}"/>
              </a:ext>
            </a:extLst>
          </p:cNvPr>
          <p:cNvSpPr/>
          <p:nvPr/>
        </p:nvSpPr>
        <p:spPr>
          <a:xfrm>
            <a:off x="-507514" y="2165453"/>
            <a:ext cx="1136908" cy="1136908"/>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56" name="磨砂圆">
            <a:extLst>
              <a:ext uri="{FF2B5EF4-FFF2-40B4-BE49-F238E27FC236}">
                <a16:creationId xmlns:a16="http://schemas.microsoft.com/office/drawing/2014/main" id="{13D2F34B-DB68-04A1-F8A2-77DB8AA5DFEA}"/>
              </a:ext>
            </a:extLst>
          </p:cNvPr>
          <p:cNvSpPr/>
          <p:nvPr/>
        </p:nvSpPr>
        <p:spPr>
          <a:xfrm>
            <a:off x="9206377" y="-631648"/>
            <a:ext cx="1136908" cy="1136908"/>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62" name="磨砂圆">
            <a:extLst>
              <a:ext uri="{FF2B5EF4-FFF2-40B4-BE49-F238E27FC236}">
                <a16:creationId xmlns:a16="http://schemas.microsoft.com/office/drawing/2014/main" id="{158A78D6-F360-8BD6-5CD1-7D5609D5472E}"/>
              </a:ext>
            </a:extLst>
          </p:cNvPr>
          <p:cNvSpPr/>
          <p:nvPr/>
        </p:nvSpPr>
        <p:spPr>
          <a:xfrm>
            <a:off x="11722903" y="5031414"/>
            <a:ext cx="626390" cy="626390"/>
          </a:xfrm>
          <a:prstGeom prst="ellipse">
            <a:avLst/>
          </a:prstGeom>
          <a:gradFill flip="none" rotWithShape="1">
            <a:gsLst>
              <a:gs pos="75000">
                <a:schemeClr val="dk1">
                  <a:alpha val="0"/>
                </a:schemeClr>
              </a:gs>
              <a:gs pos="0">
                <a:schemeClr val="accent1">
                  <a:lumMod val="5000"/>
                  <a:lumOff val="95000"/>
                  <a:alpha val="0"/>
                </a:schemeClr>
              </a:gs>
              <a:gs pos="100000">
                <a:schemeClr val="bg1">
                  <a:alpha val="2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1117174" y="4790276"/>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1117174" y="5097230"/>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1117174" y="5404183"/>
            <a:ext cx="218376" cy="218377"/>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nvGrpSpPr>
          <p:cNvPr id="131" name="组合 130">
            <a:extLst>
              <a:ext uri="{FF2B5EF4-FFF2-40B4-BE49-F238E27FC236}">
                <a16:creationId xmlns:a16="http://schemas.microsoft.com/office/drawing/2014/main" id="{86473C8C-FC82-8467-E8F2-5A78C8110BBB}"/>
              </a:ext>
            </a:extLst>
          </p:cNvPr>
          <p:cNvGrpSpPr/>
          <p:nvPr/>
        </p:nvGrpSpPr>
        <p:grpSpPr>
          <a:xfrm rot="5400000">
            <a:off x="362035" y="3630484"/>
            <a:ext cx="2080810" cy="141149"/>
            <a:chOff x="1910430" y="-287644"/>
            <a:chExt cx="2665628" cy="180818"/>
          </a:xfrm>
        </p:grpSpPr>
        <p:sp>
          <p:nvSpPr>
            <p:cNvPr id="124" name="图形 25">
              <a:extLst>
                <a:ext uri="{FF2B5EF4-FFF2-40B4-BE49-F238E27FC236}">
                  <a16:creationId xmlns:a16="http://schemas.microsoft.com/office/drawing/2014/main" id="{8394107A-A460-12D6-BDE5-D361EDCB1C29}"/>
                </a:ext>
              </a:extLst>
            </p:cNvPr>
            <p:cNvSpPr/>
            <p:nvPr/>
          </p:nvSpPr>
          <p:spPr>
            <a:xfrm>
              <a:off x="1910430" y="-28764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a:off x="4311288" y="-287584"/>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a:off x="2140863" y="-197205"/>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13" name="组合 312">
            <a:extLst>
              <a:ext uri="{FF2B5EF4-FFF2-40B4-BE49-F238E27FC236}">
                <a16:creationId xmlns:a16="http://schemas.microsoft.com/office/drawing/2014/main" id="{6FA5FD68-3A7F-AF30-7AF5-56D4B0575F5E}"/>
              </a:ext>
            </a:extLst>
          </p:cNvPr>
          <p:cNvGrpSpPr/>
          <p:nvPr/>
        </p:nvGrpSpPr>
        <p:grpSpPr>
          <a:xfrm rot="5400000">
            <a:off x="900402" y="1857927"/>
            <a:ext cx="998920" cy="202784"/>
            <a:chOff x="19249714" y="-3754229"/>
            <a:chExt cx="1279670" cy="259776"/>
          </a:xfrm>
        </p:grpSpPr>
        <p:sp>
          <p:nvSpPr>
            <p:cNvPr id="314" name="椭圆 313">
              <a:extLst>
                <a:ext uri="{FF2B5EF4-FFF2-40B4-BE49-F238E27FC236}">
                  <a16:creationId xmlns:a16="http://schemas.microsoft.com/office/drawing/2014/main" id="{AD6E1D90-4034-53D1-1D5F-6FA7593B21B2}"/>
                </a:ext>
              </a:extLst>
            </p:cNvPr>
            <p:cNvSpPr/>
            <p:nvPr/>
          </p:nvSpPr>
          <p:spPr>
            <a:xfrm>
              <a:off x="1924971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a:off x="19589679"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a:off x="19929644" y="-3754229"/>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a:off x="20269608" y="-3754229"/>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5979443" y="1470679"/>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6262529" y="1470679"/>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6653171" y="1470679"/>
            <a:ext cx="196996" cy="196996"/>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nvGrpSpPr>
          <p:cNvPr id="202" name="组合 201">
            <a:extLst>
              <a:ext uri="{FF2B5EF4-FFF2-40B4-BE49-F238E27FC236}">
                <a16:creationId xmlns:a16="http://schemas.microsoft.com/office/drawing/2014/main" id="{08467617-5CFD-AEF9-C412-8996CEDDFADA}"/>
              </a:ext>
            </a:extLst>
          </p:cNvPr>
          <p:cNvGrpSpPr/>
          <p:nvPr/>
        </p:nvGrpSpPr>
        <p:grpSpPr>
          <a:xfrm>
            <a:off x="1700088" y="1505649"/>
            <a:ext cx="3945366" cy="3936118"/>
            <a:chOff x="6390909" y="3898855"/>
            <a:chExt cx="1511432" cy="1507890"/>
          </a:xfrm>
        </p:grpSpPr>
        <p:pic>
          <p:nvPicPr>
            <p:cNvPr id="204" name="图形 203">
              <a:extLst>
                <a:ext uri="{FF2B5EF4-FFF2-40B4-BE49-F238E27FC236}">
                  <a16:creationId xmlns:a16="http://schemas.microsoft.com/office/drawing/2014/main" id="{BB551C6D-DCDE-89CC-9728-B234B04BDD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0589" y="3906379"/>
              <a:ext cx="1474865" cy="1492260"/>
            </a:xfrm>
            <a:prstGeom prst="rect">
              <a:avLst/>
            </a:prstGeom>
          </p:spPr>
        </p:pic>
        <p:sp>
          <p:nvSpPr>
            <p:cNvPr id="205" name="矩形 204">
              <a:extLst>
                <a:ext uri="{FF2B5EF4-FFF2-40B4-BE49-F238E27FC236}">
                  <a16:creationId xmlns:a16="http://schemas.microsoft.com/office/drawing/2014/main" id="{42B03600-6CCB-1A73-E6F5-BBE365F996A9}"/>
                </a:ext>
              </a:extLst>
            </p:cNvPr>
            <p:cNvSpPr/>
            <p:nvPr/>
          </p:nvSpPr>
          <p:spPr>
            <a:xfrm>
              <a:off x="6390909" y="3898855"/>
              <a:ext cx="1511432" cy="1507890"/>
            </a:xfrm>
            <a:prstGeom prst="rect">
              <a:avLst/>
            </a:prstGeom>
            <a:noFill/>
            <a:ln w="136525">
              <a:solidFill>
                <a:schemeClr val="l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sp>
        <p:nvSpPr>
          <p:cNvPr id="201" name="图形 25">
            <a:extLst>
              <a:ext uri="{FF2B5EF4-FFF2-40B4-BE49-F238E27FC236}">
                <a16:creationId xmlns:a16="http://schemas.microsoft.com/office/drawing/2014/main" id="{62212076-4D15-7541-0500-C2B41BABCB6E}"/>
              </a:ext>
            </a:extLst>
          </p:cNvPr>
          <p:cNvSpPr/>
          <p:nvPr/>
        </p:nvSpPr>
        <p:spPr>
          <a:xfrm rot="18900000">
            <a:off x="4244362" y="2000113"/>
            <a:ext cx="593986" cy="53236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bg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pic>
        <p:nvPicPr>
          <p:cNvPr id="198" name="图形 197">
            <a:extLst>
              <a:ext uri="{FF2B5EF4-FFF2-40B4-BE49-F238E27FC236}">
                <a16:creationId xmlns:a16="http://schemas.microsoft.com/office/drawing/2014/main" id="{C7C47A6C-3640-2D57-B1E1-5E511CEF63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9799" y="3689841"/>
            <a:ext cx="435054" cy="806604"/>
          </a:xfrm>
          <a:prstGeom prst="rect">
            <a:avLst/>
          </a:prstGeom>
        </p:spPr>
      </p:pic>
      <p:pic>
        <p:nvPicPr>
          <p:cNvPr id="199" name="图形 198">
            <a:extLst>
              <a:ext uri="{FF2B5EF4-FFF2-40B4-BE49-F238E27FC236}">
                <a16:creationId xmlns:a16="http://schemas.microsoft.com/office/drawing/2014/main" id="{AF70AD1D-92F0-17D2-A645-07C4D7F74A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02184">
            <a:off x="4637394" y="4448392"/>
            <a:ext cx="315576" cy="585090"/>
          </a:xfrm>
          <a:prstGeom prst="rect">
            <a:avLst/>
          </a:prstGeom>
        </p:spPr>
      </p:pic>
      <p:sp>
        <p:nvSpPr>
          <p:cNvPr id="209" name="文本框 208">
            <a:extLst>
              <a:ext uri="{FF2B5EF4-FFF2-40B4-BE49-F238E27FC236}">
                <a16:creationId xmlns:a16="http://schemas.microsoft.com/office/drawing/2014/main" id="{4DCCA031-562A-5D3E-734A-2DCD070747F3}"/>
              </a:ext>
            </a:extLst>
          </p:cNvPr>
          <p:cNvSpPr txBox="1"/>
          <p:nvPr/>
        </p:nvSpPr>
        <p:spPr>
          <a:xfrm>
            <a:off x="5748783" y="1661680"/>
            <a:ext cx="2593431" cy="2031325"/>
          </a:xfrm>
          <a:prstGeom prst="rect">
            <a:avLst/>
          </a:prstGeom>
          <a:noFill/>
        </p:spPr>
        <p:txBody>
          <a:bodyPr wrap="square" lIns="0" tIns="0" rIns="0" bIns="0" rtlCol="0">
            <a:noAutofit/>
          </a:bodyPr>
          <a:lstStyle/>
          <a:p>
            <a:pPr algn="ctr"/>
            <a:r>
              <a:rPr lang="en-US" altLang="zh-CN" sz="13200" dirty="0">
                <a:ln w="15875">
                  <a:solidFill>
                    <a:schemeClr val="bg1"/>
                  </a:solidFill>
                </a:ln>
                <a:noFill/>
                <a:latin typeface="Salvaje Display" panose="00000500000000000000" pitchFamily="50" charset="0"/>
                <a:ea typeface="MiSans Heavy" panose="00000A00000000000000" pitchFamily="2" charset="-122"/>
              </a:rPr>
              <a:t>0</a:t>
            </a:r>
            <a:r>
              <a:rPr lang="en-US" altLang="zh-CN" sz="13200" dirty="0">
                <a:ln w="15875">
                  <a:solidFill>
                    <a:schemeClr val="tx1"/>
                  </a:solidFill>
                </a:ln>
                <a:latin typeface="Salvaje Display" panose="00000500000000000000" pitchFamily="50" charset="0"/>
                <a:ea typeface="MiSans Heavy" panose="00000A00000000000000" pitchFamily="2" charset="-122"/>
              </a:rPr>
              <a:t>2</a:t>
            </a:r>
            <a:endParaRPr lang="zh-CN" altLang="en-US" sz="13200" dirty="0">
              <a:ln w="15875">
                <a:solidFill>
                  <a:schemeClr val="tx1"/>
                </a:solidFill>
              </a:ln>
              <a:latin typeface="Salvaje Display" panose="00000500000000000000" pitchFamily="50" charset="0"/>
              <a:ea typeface="MiSans Heavy" panose="00000A00000000000000" pitchFamily="2" charset="-122"/>
            </a:endParaRPr>
          </a:p>
        </p:txBody>
      </p:sp>
      <p:sp useBgFill="1">
        <p:nvSpPr>
          <p:cNvPr id="210" name="矩形 209">
            <a:extLst>
              <a:ext uri="{FF2B5EF4-FFF2-40B4-BE49-F238E27FC236}">
                <a16:creationId xmlns:a16="http://schemas.microsoft.com/office/drawing/2014/main" id="{AAF0E28B-0E55-E8DE-5D03-44EA79A6907F}"/>
              </a:ext>
            </a:extLst>
          </p:cNvPr>
          <p:cNvSpPr/>
          <p:nvPr/>
        </p:nvSpPr>
        <p:spPr>
          <a:xfrm>
            <a:off x="5793953" y="2578444"/>
            <a:ext cx="2323940" cy="399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sz="1200">
              <a:latin typeface="MiSans" panose="00000500000000000000" pitchFamily="2" charset="-122"/>
              <a:ea typeface="MiSans" panose="00000500000000000000" pitchFamily="2" charset="-122"/>
              <a:sym typeface="MiSans" panose="00000500000000000000" pitchFamily="2" charset="-122"/>
            </a:endParaRPr>
          </a:p>
        </p:txBody>
      </p:sp>
      <p:sp>
        <p:nvSpPr>
          <p:cNvPr id="211" name="文本框 210">
            <a:extLst>
              <a:ext uri="{FF2B5EF4-FFF2-40B4-BE49-F238E27FC236}">
                <a16:creationId xmlns:a16="http://schemas.microsoft.com/office/drawing/2014/main" id="{DC5ADB0D-ECA1-231E-9737-21AE0B604F38}"/>
              </a:ext>
            </a:extLst>
          </p:cNvPr>
          <p:cNvSpPr txBox="1"/>
          <p:nvPr/>
        </p:nvSpPr>
        <p:spPr>
          <a:xfrm>
            <a:off x="5940881" y="2654389"/>
            <a:ext cx="2177012" cy="246221"/>
          </a:xfrm>
          <a:prstGeom prst="rect">
            <a:avLst/>
          </a:prstGeom>
          <a:noFill/>
        </p:spPr>
        <p:txBody>
          <a:bodyPr wrap="square" lIns="0" tIns="0" rIns="0" bIns="0" rtlCol="0">
            <a:noAutofit/>
          </a:bodyPr>
          <a:lstStyle/>
          <a:p>
            <a:pPr algn="dist"/>
            <a:r>
              <a:rPr lang="en-US" altLang="zh-CN" sz="1600" dirty="0">
                <a:solidFill>
                  <a:schemeClr val="bg1"/>
                </a:solidFill>
                <a:latin typeface="MiSans Heavy" panose="00000A00000000000000" pitchFamily="2" charset="-122"/>
                <a:ea typeface="MiSans Heavy" panose="00000A00000000000000" pitchFamily="2" charset="-122"/>
              </a:rPr>
              <a:t>PART TWO</a:t>
            </a:r>
            <a:endParaRPr lang="zh-CN" altLang="en-US" sz="1600" dirty="0">
              <a:solidFill>
                <a:schemeClr val="bg1"/>
              </a:solidFill>
              <a:latin typeface="MiSans Heavy" panose="00000A00000000000000" pitchFamily="2" charset="-122"/>
              <a:ea typeface="MiSans Heavy" panose="00000A00000000000000" pitchFamily="2" charset="-122"/>
            </a:endParaRPr>
          </a:p>
        </p:txBody>
      </p:sp>
      <p:sp>
        <p:nvSpPr>
          <p:cNvPr id="212" name="文本框 211">
            <a:extLst>
              <a:ext uri="{FF2B5EF4-FFF2-40B4-BE49-F238E27FC236}">
                <a16:creationId xmlns:a16="http://schemas.microsoft.com/office/drawing/2014/main" id="{922F083E-461A-4534-10AB-5B6512B8E307}"/>
              </a:ext>
            </a:extLst>
          </p:cNvPr>
          <p:cNvSpPr txBox="1"/>
          <p:nvPr/>
        </p:nvSpPr>
        <p:spPr>
          <a:xfrm>
            <a:off x="5847122" y="3879430"/>
            <a:ext cx="4083169" cy="840230"/>
          </a:xfrm>
          <a:prstGeom prst="rect">
            <a:avLst/>
          </a:prstGeom>
          <a:noFill/>
        </p:spPr>
        <p:txBody>
          <a:bodyPr wrap="none" rtlCol="0">
            <a:noAutofit/>
          </a:bodyPr>
          <a:lstStyle>
            <a:defPPr>
              <a:defRPr lang="zh-CN"/>
            </a:defPPr>
            <a:lvl1pPr algn="r">
              <a:lnSpc>
                <a:spcPct val="90000"/>
              </a:lnSpc>
              <a:defRPr sz="8000" b="1" i="1">
                <a:solidFill>
                  <a:srgbClr val="E8CCFF"/>
                </a:solidFill>
                <a:effectLst>
                  <a:outerShdw blurRad="38100" dist="38100" dir="2700000" algn="tl">
                    <a:srgbClr val="000000">
                      <a:alpha val="42000"/>
                    </a:srgbClr>
                  </a:outerShdw>
                </a:effectLst>
                <a:latin typeface="MLiPRC-Bold" panose="00000500000000000000" pitchFamily="50" charset="-122"/>
                <a:ea typeface="MLiPRC-Bold" panose="00000500000000000000" pitchFamily="50" charset="-122"/>
              </a:defRPr>
            </a:lvl1pPr>
          </a:lstStyle>
          <a:p>
            <a:pPr algn="l"/>
            <a:r>
              <a:rPr lang="zh-CN" altLang="en-US" sz="5400" b="0" i="0" dirty="0">
                <a:solidFill>
                  <a:schemeClr val="tx1"/>
                </a:solidFill>
                <a:effectLst/>
                <a:latin typeface="字制区喜脉体" panose="02000603000000000000" pitchFamily="2" charset="-122"/>
                <a:ea typeface="字制区喜脉体" panose="02000603000000000000" pitchFamily="2" charset="-122"/>
                <a:cs typeface="千图厚黑体" panose="00000500000000000000" pitchFamily="2" charset="-122"/>
              </a:rPr>
              <a:t>公司市场</a:t>
            </a:r>
            <a:r>
              <a:rPr lang="zh-CN" altLang="en-US" sz="5400" b="0" i="0" dirty="0">
                <a:ln>
                  <a:solidFill>
                    <a:schemeClr val="bg1"/>
                  </a:solidFill>
                </a:ln>
                <a:noFill/>
                <a:effectLst/>
                <a:latin typeface="字制区喜脉体" panose="02000603000000000000" pitchFamily="2" charset="-122"/>
                <a:ea typeface="字制区喜脉体" panose="02000603000000000000" pitchFamily="2" charset="-122"/>
                <a:cs typeface="千图厚黑体" panose="00000500000000000000" pitchFamily="2" charset="-122"/>
              </a:rPr>
              <a:t>分析</a:t>
            </a:r>
          </a:p>
        </p:txBody>
      </p:sp>
      <p:sp>
        <p:nvSpPr>
          <p:cNvPr id="213" name="文本框 212">
            <a:extLst>
              <a:ext uri="{FF2B5EF4-FFF2-40B4-BE49-F238E27FC236}">
                <a16:creationId xmlns:a16="http://schemas.microsoft.com/office/drawing/2014/main" id="{91F175AB-6FD0-922F-CCE1-6876829D29E2}"/>
              </a:ext>
            </a:extLst>
          </p:cNvPr>
          <p:cNvSpPr txBox="1"/>
          <p:nvPr/>
        </p:nvSpPr>
        <p:spPr>
          <a:xfrm>
            <a:off x="5871536" y="4682259"/>
            <a:ext cx="3501304" cy="307777"/>
          </a:xfrm>
          <a:prstGeom prst="rect">
            <a:avLst/>
          </a:prstGeom>
          <a:noFill/>
        </p:spPr>
        <p:txBody>
          <a:bodyPr wrap="square" rtlCol="0">
            <a:noAutofit/>
          </a:bodyPr>
          <a:lstStyle/>
          <a:p>
            <a:pPr algn="dist"/>
            <a:r>
              <a:rPr lang="en-US" altLang="zh-CN" sz="1400" dirty="0">
                <a:latin typeface="MiSans ExtraLight" panose="00000300000000000000" pitchFamily="2" charset="-122"/>
                <a:ea typeface="MiSans ExtraLight" panose="00000300000000000000" pitchFamily="2" charset="-122"/>
              </a:rPr>
              <a:t>COMPANY MARKET ANALYSIS</a:t>
            </a:r>
          </a:p>
        </p:txBody>
      </p:sp>
      <p:pic>
        <p:nvPicPr>
          <p:cNvPr id="122" name="图片 121">
            <a:extLst>
              <a:ext uri="{FF2B5EF4-FFF2-40B4-BE49-F238E27FC236}">
                <a16:creationId xmlns:a16="http://schemas.microsoft.com/office/drawing/2014/main" id="{638B2914-A340-F452-EEE5-BDED5D28DE28}"/>
              </a:ext>
            </a:extLst>
          </p:cNvPr>
          <p:cNvPicPr>
            <a:picLocks noChangeAspect="1"/>
          </p:cNvPicPr>
          <p:nvPr/>
        </p:nvPicPr>
        <p:blipFill>
          <a:blip r:embed="rId8"/>
          <a:stretch>
            <a:fillRect/>
          </a:stretch>
        </p:blipFill>
        <p:spPr>
          <a:xfrm flipV="1">
            <a:off x="9917444" y="580911"/>
            <a:ext cx="573074" cy="2311628"/>
          </a:xfrm>
          <a:prstGeom prst="rect">
            <a:avLst/>
          </a:prstGeom>
        </p:spPr>
      </p:pic>
      <p:sp>
        <p:nvSpPr>
          <p:cNvPr id="24" name="矩形 23">
            <a:extLst>
              <a:ext uri="{FF2B5EF4-FFF2-40B4-BE49-F238E27FC236}">
                <a16:creationId xmlns:a16="http://schemas.microsoft.com/office/drawing/2014/main" id="{980BDAD9-0740-6E52-7C92-44345E6C9E97}"/>
              </a:ext>
            </a:extLst>
          </p:cNvPr>
          <p:cNvSpPr/>
          <p:nvPr/>
        </p:nvSpPr>
        <p:spPr>
          <a:xfrm>
            <a:off x="1135850" y="999524"/>
            <a:ext cx="9741927" cy="4868821"/>
          </a:xfrm>
          <a:prstGeom prst="rect">
            <a:avLst/>
          </a:prstGeom>
          <a:noFill/>
          <a:ln w="3175" cap="flat" cmpd="sng" algn="ctr">
            <a:solidFill>
              <a:schemeClr val="l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0603864" y="1687314"/>
            <a:ext cx="306816" cy="244570"/>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6" name="直接连接符 35">
            <a:extLst>
              <a:ext uri="{FF2B5EF4-FFF2-40B4-BE49-F238E27FC236}">
                <a16:creationId xmlns:a16="http://schemas.microsoft.com/office/drawing/2014/main" id="{4A9859B0-8857-6B9D-BEF1-5588AA4321A1}"/>
              </a:ext>
            </a:extLst>
          </p:cNvPr>
          <p:cNvCxnSpPr>
            <a:cxnSpLocks/>
          </p:cNvCxnSpPr>
          <p:nvPr/>
        </p:nvCxnSpPr>
        <p:spPr>
          <a:xfrm flipH="1">
            <a:off x="9893226" y="1009541"/>
            <a:ext cx="1" cy="4860386"/>
          </a:xfrm>
          <a:prstGeom prst="line">
            <a:avLst/>
          </a:prstGeom>
          <a:ln w="3175">
            <a:solidFill>
              <a:schemeClr val="lt1"/>
            </a:solidFill>
          </a:ln>
        </p:spPr>
        <p:style>
          <a:lnRef idx="1">
            <a:schemeClr val="accent1"/>
          </a:lnRef>
          <a:fillRef idx="0">
            <a:schemeClr val="accent1"/>
          </a:fillRef>
          <a:effectRef idx="0">
            <a:schemeClr val="accent1"/>
          </a:effectRef>
          <a:fontRef idx="minor">
            <a:schemeClr val="tx1"/>
          </a:fontRef>
        </p:style>
      </p:cxnSp>
      <p:sp>
        <p:nvSpPr>
          <p:cNvPr id="50" name="图形 25">
            <a:extLst>
              <a:ext uri="{FF2B5EF4-FFF2-40B4-BE49-F238E27FC236}">
                <a16:creationId xmlns:a16="http://schemas.microsoft.com/office/drawing/2014/main" id="{6DCC8E1A-5B0F-C305-AEE2-1FCA49A1DDE0}"/>
              </a:ext>
            </a:extLst>
          </p:cNvPr>
          <p:cNvSpPr/>
          <p:nvPr/>
        </p:nvSpPr>
        <p:spPr>
          <a:xfrm>
            <a:off x="9642289" y="4790277"/>
            <a:ext cx="501103" cy="544997"/>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1" name="任意多边形: 形状 70">
            <a:extLst>
              <a:ext uri="{FF2B5EF4-FFF2-40B4-BE49-F238E27FC236}">
                <a16:creationId xmlns:a16="http://schemas.microsoft.com/office/drawing/2014/main" id="{EC86E8DF-9C8C-48FC-BFDC-BDA8F98FAB12}"/>
              </a:ext>
            </a:extLst>
          </p:cNvPr>
          <p:cNvSpPr/>
          <p:nvPr/>
        </p:nvSpPr>
        <p:spPr>
          <a:xfrm>
            <a:off x="9734738" y="1003189"/>
            <a:ext cx="316976" cy="172773"/>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9" name="任意多边形: 形状 78">
            <a:extLst>
              <a:ext uri="{FF2B5EF4-FFF2-40B4-BE49-F238E27FC236}">
                <a16:creationId xmlns:a16="http://schemas.microsoft.com/office/drawing/2014/main" id="{798C49D6-B7AF-AFAD-8390-B530D6778099}"/>
              </a:ext>
            </a:extLst>
          </p:cNvPr>
          <p:cNvSpPr/>
          <p:nvPr/>
        </p:nvSpPr>
        <p:spPr>
          <a:xfrm flipV="1">
            <a:off x="9734738" y="5689220"/>
            <a:ext cx="316976" cy="172773"/>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5F317B02-1815-A0B2-C053-B424FC722831}"/>
              </a:ext>
            </a:extLst>
          </p:cNvPr>
          <p:cNvSpPr/>
          <p:nvPr/>
        </p:nvSpPr>
        <p:spPr>
          <a:xfrm>
            <a:off x="9888954" y="1003189"/>
            <a:ext cx="990225" cy="4060820"/>
          </a:xfrm>
          <a:custGeom>
            <a:avLst/>
            <a:gdLst>
              <a:gd name="connsiteX0" fmla="*/ 488814 w 986858"/>
              <a:gd name="connsiteY0" fmla="*/ 195132 h 4082346"/>
              <a:gd name="connsiteX1" fmla="*/ 164969 w 986858"/>
              <a:gd name="connsiteY1" fmla="*/ 365964 h 4082346"/>
              <a:gd name="connsiteX2" fmla="*/ 164969 w 986858"/>
              <a:gd name="connsiteY2" fmla="*/ 1806103 h 4082346"/>
              <a:gd name="connsiteX3" fmla="*/ 821888 w 986858"/>
              <a:gd name="connsiteY3" fmla="*/ 1806103 h 4082346"/>
              <a:gd name="connsiteX4" fmla="*/ 821888 w 986858"/>
              <a:gd name="connsiteY4" fmla="*/ 365964 h 4082346"/>
              <a:gd name="connsiteX5" fmla="*/ 0 w 986858"/>
              <a:gd name="connsiteY5" fmla="*/ 0 h 4082346"/>
              <a:gd name="connsiteX6" fmla="*/ 986858 w 986858"/>
              <a:gd name="connsiteY6" fmla="*/ 0 h 4082346"/>
              <a:gd name="connsiteX7" fmla="*/ 986858 w 986858"/>
              <a:gd name="connsiteY7" fmla="*/ 4082346 h 4082346"/>
              <a:gd name="connsiteX8" fmla="*/ 0 w 986858"/>
              <a:gd name="connsiteY8" fmla="*/ 4082346 h 408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6858" h="4082346">
                <a:moveTo>
                  <a:pt x="488814" y="195132"/>
                </a:moveTo>
                <a:lnTo>
                  <a:pt x="164969" y="365964"/>
                </a:lnTo>
                <a:lnTo>
                  <a:pt x="164969" y="1806103"/>
                </a:lnTo>
                <a:lnTo>
                  <a:pt x="821888" y="1806103"/>
                </a:lnTo>
                <a:lnTo>
                  <a:pt x="821888" y="365964"/>
                </a:lnTo>
                <a:close/>
                <a:moveTo>
                  <a:pt x="0" y="0"/>
                </a:moveTo>
                <a:lnTo>
                  <a:pt x="986858" y="0"/>
                </a:lnTo>
                <a:lnTo>
                  <a:pt x="986858" y="4082346"/>
                </a:lnTo>
                <a:lnTo>
                  <a:pt x="0" y="4082346"/>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121" name="图形 120">
            <a:extLst>
              <a:ext uri="{FF2B5EF4-FFF2-40B4-BE49-F238E27FC236}">
                <a16:creationId xmlns:a16="http://schemas.microsoft.com/office/drawing/2014/main" id="{6398DBF7-7E43-673D-E288-819B838868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64941" y="5252150"/>
            <a:ext cx="346930" cy="348186"/>
          </a:xfrm>
          <a:prstGeom prst="rect">
            <a:avLst/>
          </a:prstGeom>
        </p:spPr>
      </p:pic>
      <p:sp>
        <p:nvSpPr>
          <p:cNvPr id="137" name="平行四边形 136">
            <a:extLst>
              <a:ext uri="{FF2B5EF4-FFF2-40B4-BE49-F238E27FC236}">
                <a16:creationId xmlns:a16="http://schemas.microsoft.com/office/drawing/2014/main" id="{0CD39499-A206-9D7A-9A13-BE383D14015E}"/>
              </a:ext>
            </a:extLst>
          </p:cNvPr>
          <p:cNvSpPr/>
          <p:nvPr/>
        </p:nvSpPr>
        <p:spPr>
          <a:xfrm rot="5400000">
            <a:off x="10044197" y="2136503"/>
            <a:ext cx="949804" cy="245004"/>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矩形: 圆角 139">
            <a:extLst>
              <a:ext uri="{FF2B5EF4-FFF2-40B4-BE49-F238E27FC236}">
                <a16:creationId xmlns:a16="http://schemas.microsoft.com/office/drawing/2014/main" id="{68FC0D5D-FCEC-9CFA-5B47-11D71EF5C7B8}"/>
              </a:ext>
            </a:extLst>
          </p:cNvPr>
          <p:cNvSpPr/>
          <p:nvPr/>
        </p:nvSpPr>
        <p:spPr>
          <a:xfrm rot="10800000">
            <a:off x="10293061" y="5684213"/>
            <a:ext cx="425239" cy="3918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矩形: 圆角 140">
            <a:extLst>
              <a:ext uri="{FF2B5EF4-FFF2-40B4-BE49-F238E27FC236}">
                <a16:creationId xmlns:a16="http://schemas.microsoft.com/office/drawing/2014/main" id="{B6D0A482-3324-4525-7E2C-BE510C1B3B0F}"/>
              </a:ext>
            </a:extLst>
          </p:cNvPr>
          <p:cNvSpPr/>
          <p:nvPr/>
        </p:nvSpPr>
        <p:spPr>
          <a:xfrm rot="10800000">
            <a:off x="10115130" y="5745052"/>
            <a:ext cx="603170" cy="39186"/>
          </a:xfrm>
          <a:prstGeom prst="roundRect">
            <a:avLst>
              <a:gd name="adj" fmla="val 50000"/>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矩形 141">
            <a:extLst>
              <a:ext uri="{FF2B5EF4-FFF2-40B4-BE49-F238E27FC236}">
                <a16:creationId xmlns:a16="http://schemas.microsoft.com/office/drawing/2014/main" id="{864460E0-0622-8C1E-E51D-5EF567F99151}"/>
              </a:ext>
            </a:extLst>
          </p:cNvPr>
          <p:cNvSpPr/>
          <p:nvPr/>
        </p:nvSpPr>
        <p:spPr>
          <a:xfrm>
            <a:off x="10606931" y="5198180"/>
            <a:ext cx="100026" cy="10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矩形 142">
            <a:extLst>
              <a:ext uri="{FF2B5EF4-FFF2-40B4-BE49-F238E27FC236}">
                <a16:creationId xmlns:a16="http://schemas.microsoft.com/office/drawing/2014/main" id="{7AE3D9A9-CB7A-86FA-6267-48CA3A4728FC}"/>
              </a:ext>
            </a:extLst>
          </p:cNvPr>
          <p:cNvSpPr/>
          <p:nvPr/>
        </p:nvSpPr>
        <p:spPr>
          <a:xfrm>
            <a:off x="10504302" y="5198180"/>
            <a:ext cx="100026" cy="100026"/>
          </a:xfrm>
          <a:prstGeom prst="rect">
            <a:avLst/>
          </a:prstGeom>
          <a:pattFill prst="dk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文本框 143">
            <a:extLst>
              <a:ext uri="{FF2B5EF4-FFF2-40B4-BE49-F238E27FC236}">
                <a16:creationId xmlns:a16="http://schemas.microsoft.com/office/drawing/2014/main" id="{2986DC50-8179-4B80-EF2F-B88D30276556}"/>
              </a:ext>
            </a:extLst>
          </p:cNvPr>
          <p:cNvSpPr txBox="1"/>
          <p:nvPr/>
        </p:nvSpPr>
        <p:spPr>
          <a:xfrm>
            <a:off x="10343285" y="5335107"/>
            <a:ext cx="445626" cy="323165"/>
          </a:xfrm>
          <a:prstGeom prst="rect">
            <a:avLst/>
          </a:prstGeom>
          <a:noFill/>
        </p:spPr>
        <p:txBody>
          <a:bodyPr wrap="square" rtlCol="0">
            <a:noAutofit/>
          </a:bodyPr>
          <a:lstStyle/>
          <a:p>
            <a:pPr algn="r"/>
            <a:r>
              <a:rPr lang="en-US" altLang="zh-CN" sz="500" dirty="0">
                <a:latin typeface="MiSans Medium" panose="00000600000000000000" pitchFamily="2" charset="-122"/>
                <a:ea typeface="MiSans Medium" panose="00000600000000000000" pitchFamily="2" charset="-122"/>
                <a:sym typeface="MiSans Medium" panose="00000600000000000000" pitchFamily="2" charset="-122"/>
              </a:rPr>
              <a:t>INTRO </a:t>
            </a:r>
          </a:p>
          <a:p>
            <a:pPr algn="r"/>
            <a:r>
              <a:rPr lang="en-US" altLang="zh-CN" sz="500" dirty="0">
                <a:latin typeface="MiSans Medium" panose="00000600000000000000" pitchFamily="2" charset="-122"/>
                <a:ea typeface="MiSans Medium" panose="00000600000000000000" pitchFamily="2" charset="-122"/>
                <a:sym typeface="MiSans Medium" panose="00000600000000000000" pitchFamily="2" charset="-122"/>
              </a:rPr>
              <a:t>FASHION</a:t>
            </a:r>
          </a:p>
          <a:p>
            <a:pPr algn="r"/>
            <a:r>
              <a:rPr lang="en-US" altLang="zh-CN" sz="500" dirty="0">
                <a:latin typeface="MiSans Medium" panose="00000600000000000000" pitchFamily="2" charset="-122"/>
                <a:ea typeface="MiSans Medium" panose="00000600000000000000" pitchFamily="2" charset="-122"/>
                <a:sym typeface="MiSans Medium" panose="00000600000000000000" pitchFamily="2" charset="-122"/>
              </a:rPr>
              <a:t>ACID</a:t>
            </a:r>
            <a:endParaRPr lang="zh-CN" altLang="en-US" sz="500" dirty="0">
              <a:latin typeface="MiSans Medium" panose="00000600000000000000" pitchFamily="2" charset="-122"/>
              <a:ea typeface="MiSans Medium" panose="00000600000000000000" pitchFamily="2" charset="-122"/>
              <a:sym typeface="MiSans Medium" panose="00000600000000000000" pitchFamily="2" charset="-122"/>
            </a:endParaRPr>
          </a:p>
        </p:txBody>
      </p:sp>
      <p:sp>
        <p:nvSpPr>
          <p:cNvPr id="146" name="矩形 145">
            <a:extLst>
              <a:ext uri="{FF2B5EF4-FFF2-40B4-BE49-F238E27FC236}">
                <a16:creationId xmlns:a16="http://schemas.microsoft.com/office/drawing/2014/main" id="{8F301B1F-C067-A69E-ED0F-29E18EB36DAA}"/>
              </a:ext>
            </a:extLst>
          </p:cNvPr>
          <p:cNvSpPr/>
          <p:nvPr/>
        </p:nvSpPr>
        <p:spPr>
          <a:xfrm>
            <a:off x="10029677" y="4662823"/>
            <a:ext cx="700970" cy="2594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文本框 146">
            <a:extLst>
              <a:ext uri="{FF2B5EF4-FFF2-40B4-BE49-F238E27FC236}">
                <a16:creationId xmlns:a16="http://schemas.microsoft.com/office/drawing/2014/main" id="{8944AB3D-47B0-39C6-6A44-61BC99869D5A}"/>
              </a:ext>
            </a:extLst>
          </p:cNvPr>
          <p:cNvSpPr txBox="1"/>
          <p:nvPr/>
        </p:nvSpPr>
        <p:spPr>
          <a:xfrm>
            <a:off x="9946557" y="4616677"/>
            <a:ext cx="869149" cy="400110"/>
          </a:xfrm>
          <a:prstGeom prst="rect">
            <a:avLst/>
          </a:prstGeom>
          <a:noFill/>
        </p:spPr>
        <p:txBody>
          <a:bodyPr wrap="square" rtlCol="0">
            <a:noAutofit/>
          </a:bodyPr>
          <a:lstStyle/>
          <a:p>
            <a:pPr algn="ctr"/>
            <a:r>
              <a:rPr lang="en-US" altLang="zh-CN" sz="2000" dirty="0">
                <a:latin typeface="MiSans Heavy" panose="00000A00000000000000" pitchFamily="2" charset="-122"/>
                <a:ea typeface="MiSans Heavy" panose="00000A00000000000000" pitchFamily="2" charset="-122"/>
              </a:rPr>
              <a:t>2046</a:t>
            </a:r>
            <a:endParaRPr lang="zh-CN" altLang="en-US" sz="2000" dirty="0">
              <a:latin typeface="MiSans Heavy" panose="00000A00000000000000" pitchFamily="2" charset="-122"/>
              <a:ea typeface="MiSans Heavy" panose="00000A00000000000000" pitchFamily="2" charset="-122"/>
            </a:endParaRPr>
          </a:p>
        </p:txBody>
      </p:sp>
      <p:sp>
        <p:nvSpPr>
          <p:cNvPr id="123" name="矩形 122">
            <a:extLst>
              <a:ext uri="{FF2B5EF4-FFF2-40B4-BE49-F238E27FC236}">
                <a16:creationId xmlns:a16="http://schemas.microsoft.com/office/drawing/2014/main" id="{E30BA3F2-0C58-EB15-65F5-2D2D3B8D2C75}"/>
              </a:ext>
            </a:extLst>
          </p:cNvPr>
          <p:cNvSpPr/>
          <p:nvPr/>
        </p:nvSpPr>
        <p:spPr>
          <a:xfrm>
            <a:off x="10076809" y="2893944"/>
            <a:ext cx="629301" cy="609179"/>
          </a:xfrm>
          <a:prstGeom prst="rect">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148" name="图形 147">
            <a:extLst>
              <a:ext uri="{FF2B5EF4-FFF2-40B4-BE49-F238E27FC236}">
                <a16:creationId xmlns:a16="http://schemas.microsoft.com/office/drawing/2014/main" id="{BFFB4C00-8BAB-2D9C-1001-A2DFAAF616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16051" y="2924587"/>
            <a:ext cx="554462" cy="546062"/>
          </a:xfrm>
          <a:prstGeom prst="rect">
            <a:avLst/>
          </a:prstGeom>
        </p:spPr>
      </p:pic>
      <p:sp>
        <p:nvSpPr>
          <p:cNvPr id="149" name="文本框 148">
            <a:extLst>
              <a:ext uri="{FF2B5EF4-FFF2-40B4-BE49-F238E27FC236}">
                <a16:creationId xmlns:a16="http://schemas.microsoft.com/office/drawing/2014/main" id="{B5CC79A0-95F9-23C3-CBCA-F51F08ECA8B8}"/>
              </a:ext>
            </a:extLst>
          </p:cNvPr>
          <p:cNvSpPr txBox="1"/>
          <p:nvPr/>
        </p:nvSpPr>
        <p:spPr>
          <a:xfrm>
            <a:off x="9977530" y="3563099"/>
            <a:ext cx="1166052" cy="461665"/>
          </a:xfrm>
          <a:prstGeom prst="rect">
            <a:avLst/>
          </a:prstGeom>
          <a:noFill/>
        </p:spPr>
        <p:txBody>
          <a:bodyPr wrap="square" rtlCol="0">
            <a:noAutofit/>
          </a:bodyPr>
          <a:lstStyle/>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INTRO </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FASHION</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ACID T</a:t>
            </a:r>
          </a:p>
          <a:p>
            <a:r>
              <a:rPr lang="en-US" altLang="zh-CN"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rPr>
              <a:t>GRAPHIC NO.</a:t>
            </a:r>
            <a:endParaRPr lang="zh-CN" altLang="en-US" sz="600" dirty="0">
              <a:solidFill>
                <a:schemeClr val="accent6"/>
              </a:solidFill>
              <a:latin typeface="MiSans Medium" panose="00000600000000000000" pitchFamily="2" charset="-122"/>
              <a:ea typeface="MiSans Medium" panose="00000600000000000000" pitchFamily="2" charset="-122"/>
              <a:cs typeface="OPPOSans B" panose="00020600040101010101" pitchFamily="18" charset="-122"/>
            </a:endParaRPr>
          </a:p>
        </p:txBody>
      </p:sp>
      <p:sp>
        <p:nvSpPr>
          <p:cNvPr id="83" name="文本框 82">
            <a:extLst>
              <a:ext uri="{FF2B5EF4-FFF2-40B4-BE49-F238E27FC236}">
                <a16:creationId xmlns:a16="http://schemas.microsoft.com/office/drawing/2014/main" id="{5D5DA3C0-36B3-D10F-96AA-C906A85E5288}"/>
              </a:ext>
            </a:extLst>
          </p:cNvPr>
          <p:cNvSpPr txBox="1"/>
          <p:nvPr/>
        </p:nvSpPr>
        <p:spPr>
          <a:xfrm rot="7610652">
            <a:off x="10059180" y="-1371807"/>
            <a:ext cx="2850304" cy="2789026"/>
          </a:xfrm>
          <a:prstGeom prst="rect">
            <a:avLst/>
          </a:prstGeom>
          <a:noFill/>
        </p:spPr>
        <p:txBody>
          <a:bodyPr wrap="square" rtlCol="0">
            <a:prstTxWarp prst="textCircle">
              <a:avLst>
                <a:gd name="adj" fmla="val 11878797"/>
              </a:avLst>
            </a:prstTxWarp>
            <a:noAutofit/>
          </a:bodyPr>
          <a:lstStyle/>
          <a:p>
            <a:r>
              <a:rPr lang="en-US" altLang="zh-CN" sz="4400" dirty="0">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rPr>
              <a:t>SELF –INTRODUTIONSELF-INTRODUCTION SELF-INTRODUCTION</a:t>
            </a:r>
            <a:endParaRPr lang="zh-CN" altLang="en-US" sz="4400" dirty="0">
              <a:effectLst>
                <a:outerShdw blurRad="50800" dist="50800" dir="5400000" sx="99000" sy="99000" algn="ctr" rotWithShape="0">
                  <a:schemeClr val="tx1">
                    <a:alpha val="74000"/>
                  </a:schemeClr>
                </a:outerShdw>
              </a:effectLst>
              <a:latin typeface="MiSans Medium" panose="00000600000000000000" pitchFamily="2" charset="-122"/>
              <a:ea typeface="MiSans Medium" panose="00000600000000000000" pitchFamily="2" charset="-122"/>
            </a:endParaRPr>
          </a:p>
        </p:txBody>
      </p:sp>
      <p:pic>
        <p:nvPicPr>
          <p:cNvPr id="82" name="图片 81">
            <a:extLst>
              <a:ext uri="{FF2B5EF4-FFF2-40B4-BE49-F238E27FC236}">
                <a16:creationId xmlns:a16="http://schemas.microsoft.com/office/drawing/2014/main" id="{97A8DFF9-11B5-C381-4599-6A8724D14E54}"/>
              </a:ext>
            </a:extLst>
          </p:cNvPr>
          <p:cNvPicPr>
            <a:picLocks noChangeAspect="1"/>
          </p:cNvPicPr>
          <p:nvPr/>
        </p:nvPicPr>
        <p:blipFill>
          <a:blip r:embed="rId13"/>
          <a:stretch>
            <a:fillRect/>
          </a:stretch>
        </p:blipFill>
        <p:spPr>
          <a:xfrm>
            <a:off x="966055" y="725878"/>
            <a:ext cx="5310076" cy="4846740"/>
          </a:xfrm>
          <a:prstGeom prst="rect">
            <a:avLst/>
          </a:prstGeom>
          <a:effectLst>
            <a:outerShdw blurRad="114300" dist="38100" dir="10800000" sx="106000" sy="106000" algn="r" rotWithShape="0">
              <a:prstClr val="black">
                <a:alpha val="40000"/>
              </a:prstClr>
            </a:outerShdw>
          </a:effectLst>
        </p:spPr>
      </p:pic>
      <p:sp>
        <p:nvSpPr>
          <p:cNvPr id="84" name="文本框 83">
            <a:extLst>
              <a:ext uri="{FF2B5EF4-FFF2-40B4-BE49-F238E27FC236}">
                <a16:creationId xmlns:a16="http://schemas.microsoft.com/office/drawing/2014/main" id="{C0B59492-D604-71E6-3B0D-20C59EA1C638}"/>
              </a:ext>
            </a:extLst>
          </p:cNvPr>
          <p:cNvSpPr txBox="1"/>
          <p:nvPr/>
        </p:nvSpPr>
        <p:spPr>
          <a:xfrm rot="900000">
            <a:off x="1440263" y="2696117"/>
            <a:ext cx="4379862" cy="1775128"/>
          </a:xfrm>
          <a:prstGeom prst="rect">
            <a:avLst/>
          </a:prstGeom>
          <a:noFill/>
        </p:spPr>
        <p:txBody>
          <a:bodyPr wrap="square" rtlCol="0">
            <a:prstTxWarp prst="textRingInside">
              <a:avLst>
                <a:gd name="adj" fmla="val 61214"/>
              </a:avLst>
            </a:prstTxWarp>
            <a:noAutofit/>
          </a:bodyPr>
          <a:lstStyle/>
          <a:p>
            <a:r>
              <a:rPr lang="en-US" altLang="zh-CN" sz="600" dirty="0">
                <a:latin typeface="MiSans Heavy" panose="00000A00000000000000" pitchFamily="2" charset="-122"/>
                <a:ea typeface="MiSans Heavy" panose="00000A00000000000000" pitchFamily="2" charset="-122"/>
              </a:rPr>
              <a:t>COMPANY MARKET ANALYSIS</a:t>
            </a:r>
          </a:p>
        </p:txBody>
      </p:sp>
      <p:pic>
        <p:nvPicPr>
          <p:cNvPr id="85" name="图片 84">
            <a:extLst>
              <a:ext uri="{FF2B5EF4-FFF2-40B4-BE49-F238E27FC236}">
                <a16:creationId xmlns:a16="http://schemas.microsoft.com/office/drawing/2014/main" id="{A99ED049-11C2-10E8-6779-AB683BE46FF8}"/>
              </a:ext>
            </a:extLst>
          </p:cNvPr>
          <p:cNvPicPr>
            <a:picLocks noChangeAspect="1"/>
          </p:cNvPicPr>
          <p:nvPr/>
        </p:nvPicPr>
        <p:blipFill rotWithShape="1">
          <a:blip r:embed="rId13"/>
          <a:srcRect b="41546"/>
          <a:stretch/>
        </p:blipFill>
        <p:spPr>
          <a:xfrm>
            <a:off x="975156" y="725878"/>
            <a:ext cx="5310076" cy="2833112"/>
          </a:xfrm>
          <a:prstGeom prst="rect">
            <a:avLst/>
          </a:prstGeom>
        </p:spPr>
      </p:pic>
      <p:pic>
        <p:nvPicPr>
          <p:cNvPr id="86" name="图片 85">
            <a:extLst>
              <a:ext uri="{FF2B5EF4-FFF2-40B4-BE49-F238E27FC236}">
                <a16:creationId xmlns:a16="http://schemas.microsoft.com/office/drawing/2014/main" id="{2E9855D1-AD72-8BC3-F2E0-DC6AACD9A8BE}"/>
              </a:ext>
            </a:extLst>
          </p:cNvPr>
          <p:cNvPicPr>
            <a:picLocks noChangeAspect="1"/>
          </p:cNvPicPr>
          <p:nvPr/>
        </p:nvPicPr>
        <p:blipFill rotWithShape="1">
          <a:blip r:embed="rId13"/>
          <a:srcRect l="55544" t="1" b="34966"/>
          <a:stretch/>
        </p:blipFill>
        <p:spPr>
          <a:xfrm>
            <a:off x="3924606" y="725878"/>
            <a:ext cx="2360625" cy="3151970"/>
          </a:xfrm>
          <a:prstGeom prst="rect">
            <a:avLst/>
          </a:prstGeom>
        </p:spPr>
      </p:pic>
      <p:sp>
        <p:nvSpPr>
          <p:cNvPr id="62" name="文本框 61">
            <a:extLst>
              <a:ext uri="{FF2B5EF4-FFF2-40B4-BE49-F238E27FC236}">
                <a16:creationId xmlns:a16="http://schemas.microsoft.com/office/drawing/2014/main" id="{33263353-A853-BBD1-AB94-4BEDA4C53043}"/>
              </a:ext>
            </a:extLst>
          </p:cNvPr>
          <p:cNvSpPr txBox="1"/>
          <p:nvPr/>
        </p:nvSpPr>
        <p:spPr>
          <a:xfrm rot="5400000">
            <a:off x="9434329" y="2087735"/>
            <a:ext cx="2182972" cy="400110"/>
          </a:xfrm>
          <a:prstGeom prst="rect">
            <a:avLst/>
          </a:prstGeom>
          <a:noFill/>
        </p:spPr>
        <p:txBody>
          <a:bodyPr wrap="square" rtlCol="0">
            <a:noAutofit/>
          </a:bodyPr>
          <a:lstStyle/>
          <a:p>
            <a:r>
              <a:rPr lang="en-US" altLang="zh-CN" sz="2000" i="1" dirty="0">
                <a:solidFill>
                  <a:schemeClr val="bg1"/>
                </a:solidFill>
                <a:latin typeface="MiSans Heavy" panose="00000A00000000000000" pitchFamily="2" charset="-122"/>
                <a:ea typeface="MiSans Heavy" panose="00000A00000000000000" pitchFamily="2" charset="-122"/>
                <a:sym typeface="MiSans Medium" panose="00000600000000000000" pitchFamily="2" charset="-122"/>
              </a:rPr>
              <a:t>ACI</a:t>
            </a:r>
            <a:r>
              <a:rPr lang="en-US" altLang="zh-CN" sz="1900" i="1" dirty="0">
                <a:solidFill>
                  <a:schemeClr val="accent6"/>
                </a:solidFill>
                <a:latin typeface="MiSans Heavy" panose="00000A00000000000000" pitchFamily="2" charset="-122"/>
                <a:ea typeface="MiSans Heavy" panose="00000A00000000000000" pitchFamily="2" charset="-122"/>
                <a:sym typeface="MiSans Medium" panose="00000600000000000000" pitchFamily="2" charset="-122"/>
              </a:rPr>
              <a:t>GRAPH</a:t>
            </a:r>
            <a:endParaRPr lang="zh-CN" altLang="en-US" sz="1900" i="1" dirty="0">
              <a:solidFill>
                <a:schemeClr val="accent6"/>
              </a:solidFill>
              <a:latin typeface="MiSans Heavy" panose="00000A00000000000000" pitchFamily="2" charset="-122"/>
              <a:ea typeface="MiSans Heavy" panose="00000A00000000000000" pitchFamily="2" charset="-122"/>
              <a:sym typeface="MiSans Medium" panose="00000600000000000000" pitchFamily="2" charset="-122"/>
            </a:endParaRPr>
          </a:p>
        </p:txBody>
      </p:sp>
    </p:spTree>
    <p:extLst>
      <p:ext uri="{BB962C8B-B14F-4D97-AF65-F5344CB8AC3E}">
        <p14:creationId xmlns:p14="http://schemas.microsoft.com/office/powerpoint/2010/main" val="2142064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descr="背景图案&#10;&#10;描述已自动生成">
            <a:extLst>
              <a:ext uri="{FF2B5EF4-FFF2-40B4-BE49-F238E27FC236}">
                <a16:creationId xmlns:a16="http://schemas.microsoft.com/office/drawing/2014/main" id="{422ABA9A-40D1-A0FA-6EEF-EB736C75A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9" y="-22023"/>
            <a:ext cx="12270298" cy="6902046"/>
          </a:xfrm>
          <a:prstGeom prst="rect">
            <a:avLst/>
          </a:prstGeom>
        </p:spPr>
      </p:pic>
      <p:pic>
        <p:nvPicPr>
          <p:cNvPr id="106" name="图片 105">
            <a:extLst>
              <a:ext uri="{FF2B5EF4-FFF2-40B4-BE49-F238E27FC236}">
                <a16:creationId xmlns:a16="http://schemas.microsoft.com/office/drawing/2014/main" id="{50DA0F32-F1FD-0BC5-AE8D-10101DE6826B}"/>
              </a:ext>
            </a:extLst>
          </p:cNvPr>
          <p:cNvPicPr>
            <a:picLocks noChangeAspect="1"/>
          </p:cNvPicPr>
          <p:nvPr/>
        </p:nvPicPr>
        <p:blipFill rotWithShape="1">
          <a:blip r:embed="rId3">
            <a:alphaModFix amt="5000"/>
          </a:blip>
          <a:srcRect l="4027" t="10967" r="4027" b="10967"/>
          <a:stretch/>
        </p:blipFill>
        <p:spPr>
          <a:xfrm>
            <a:off x="-78298" y="-22207"/>
            <a:ext cx="12270298" cy="6902047"/>
          </a:xfrm>
          <a:prstGeom prst="rect">
            <a:avLst/>
          </a:prstGeom>
        </p:spPr>
      </p:pic>
      <p:sp>
        <p:nvSpPr>
          <p:cNvPr id="124" name="图形 25">
            <a:extLst>
              <a:ext uri="{FF2B5EF4-FFF2-40B4-BE49-F238E27FC236}">
                <a16:creationId xmlns:a16="http://schemas.microsoft.com/office/drawing/2014/main" id="{8394107A-A460-12D6-BDE5-D361EDCB1C29}"/>
              </a:ext>
            </a:extLst>
          </p:cNvPr>
          <p:cNvSpPr/>
          <p:nvPr/>
        </p:nvSpPr>
        <p:spPr>
          <a:xfrm rot="5400000">
            <a:off x="11721974" y="3363690"/>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27" name="图形 25">
            <a:extLst>
              <a:ext uri="{FF2B5EF4-FFF2-40B4-BE49-F238E27FC236}">
                <a16:creationId xmlns:a16="http://schemas.microsoft.com/office/drawing/2014/main" id="{144078D3-7828-568D-AC67-295412551A4C}"/>
              </a:ext>
            </a:extLst>
          </p:cNvPr>
          <p:cNvSpPr/>
          <p:nvPr/>
        </p:nvSpPr>
        <p:spPr>
          <a:xfrm rot="5400000">
            <a:off x="11721914" y="5764548"/>
            <a:ext cx="264770" cy="180758"/>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29" name="直接连接符 128">
            <a:extLst>
              <a:ext uri="{FF2B5EF4-FFF2-40B4-BE49-F238E27FC236}">
                <a16:creationId xmlns:a16="http://schemas.microsoft.com/office/drawing/2014/main" id="{8DDA268A-1200-D770-177B-2B9CFE5CD91E}"/>
              </a:ext>
            </a:extLst>
          </p:cNvPr>
          <p:cNvCxnSpPr/>
          <p:nvPr/>
        </p:nvCxnSpPr>
        <p:spPr>
          <a:xfrm rot="5400000">
            <a:off x="10739718" y="4666698"/>
            <a:ext cx="222916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14" name="椭圆 313">
            <a:extLst>
              <a:ext uri="{FF2B5EF4-FFF2-40B4-BE49-F238E27FC236}">
                <a16:creationId xmlns:a16="http://schemas.microsoft.com/office/drawing/2014/main" id="{AD6E1D90-4034-53D1-1D5F-6FA7593B21B2}"/>
              </a:ext>
            </a:extLst>
          </p:cNvPr>
          <p:cNvSpPr/>
          <p:nvPr/>
        </p:nvSpPr>
        <p:spPr>
          <a:xfrm rot="5400000">
            <a:off x="11721137" y="178340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5" name="椭圆 314">
            <a:extLst>
              <a:ext uri="{FF2B5EF4-FFF2-40B4-BE49-F238E27FC236}">
                <a16:creationId xmlns:a16="http://schemas.microsoft.com/office/drawing/2014/main" id="{D3A599CD-9760-2484-2C2F-5E5BFC504D6C}"/>
              </a:ext>
            </a:extLst>
          </p:cNvPr>
          <p:cNvSpPr/>
          <p:nvPr/>
        </p:nvSpPr>
        <p:spPr>
          <a:xfrm rot="5400000">
            <a:off x="11721137" y="2123367"/>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6" name="椭圆 315">
            <a:extLst>
              <a:ext uri="{FF2B5EF4-FFF2-40B4-BE49-F238E27FC236}">
                <a16:creationId xmlns:a16="http://schemas.microsoft.com/office/drawing/2014/main" id="{46E81315-6186-27C4-391A-F2173CDE1B90}"/>
              </a:ext>
            </a:extLst>
          </p:cNvPr>
          <p:cNvSpPr/>
          <p:nvPr/>
        </p:nvSpPr>
        <p:spPr>
          <a:xfrm rot="5400000">
            <a:off x="11721137" y="2463332"/>
            <a:ext cx="259776" cy="259776"/>
          </a:xfrm>
          <a:prstGeom prst="ellipse">
            <a:avLst/>
          </a:prstGeom>
          <a:no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7" name="椭圆 316">
            <a:extLst>
              <a:ext uri="{FF2B5EF4-FFF2-40B4-BE49-F238E27FC236}">
                <a16:creationId xmlns:a16="http://schemas.microsoft.com/office/drawing/2014/main" id="{6EAF8B25-EF39-CCC6-5B80-B0768B1B5358}"/>
              </a:ext>
            </a:extLst>
          </p:cNvPr>
          <p:cNvSpPr/>
          <p:nvPr/>
        </p:nvSpPr>
        <p:spPr>
          <a:xfrm rot="5400000">
            <a:off x="11721137" y="2803296"/>
            <a:ext cx="259776" cy="259776"/>
          </a:xfrm>
          <a:prstGeom prst="ellipse">
            <a:avLst/>
          </a:prstGeom>
          <a:solidFill>
            <a:schemeClr val="l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12" name="文本框 311">
            <a:extLst>
              <a:ext uri="{FF2B5EF4-FFF2-40B4-BE49-F238E27FC236}">
                <a16:creationId xmlns:a16="http://schemas.microsoft.com/office/drawing/2014/main" id="{CD08190A-28F0-9D4E-F917-E8FFA8670C3C}"/>
              </a:ext>
            </a:extLst>
          </p:cNvPr>
          <p:cNvSpPr txBox="1"/>
          <p:nvPr/>
        </p:nvSpPr>
        <p:spPr>
          <a:xfrm>
            <a:off x="421953" y="486628"/>
            <a:ext cx="885994" cy="369332"/>
          </a:xfrm>
          <a:prstGeom prst="rect">
            <a:avLst/>
          </a:prstGeom>
          <a:noFill/>
        </p:spPr>
        <p:txBody>
          <a:bodyPr wrap="square" rtlCol="0">
            <a:noAutofit/>
          </a:bodyPr>
          <a:lstStyle/>
          <a:p>
            <a:pPr algn="ctr"/>
            <a:r>
              <a:rPr lang="en-US" altLang="zh-CN" dirty="0">
                <a:solidFill>
                  <a:schemeClr val="lt1"/>
                </a:solidFill>
                <a:latin typeface="MiSans" panose="00000500000000000000" pitchFamily="2" charset="-122"/>
                <a:ea typeface="MiSans" panose="00000500000000000000" pitchFamily="2" charset="-122"/>
                <a:sym typeface="MiSans" panose="00000500000000000000" pitchFamily="2" charset="-122"/>
              </a:rPr>
              <a:t>WIN</a:t>
            </a:r>
            <a:endParaRPr lang="zh-CN" altLang="en-US" dirty="0">
              <a:solidFill>
                <a:schemeClr val="lt1"/>
              </a:solidFill>
              <a:latin typeface="MiSans" panose="00000500000000000000" pitchFamily="2" charset="-122"/>
              <a:ea typeface="MiSans" panose="00000500000000000000" pitchFamily="2" charset="-122"/>
              <a:sym typeface="MiSans" panose="00000500000000000000" pitchFamily="2" charset="-122"/>
            </a:endParaRPr>
          </a:p>
        </p:txBody>
      </p:sp>
      <p:sp>
        <p:nvSpPr>
          <p:cNvPr id="311" name="任意多边形: 形状 310">
            <a:extLst>
              <a:ext uri="{FF2B5EF4-FFF2-40B4-BE49-F238E27FC236}">
                <a16:creationId xmlns:a16="http://schemas.microsoft.com/office/drawing/2014/main" id="{C729ED55-2D09-DE31-A3FB-908172DF0477}"/>
              </a:ext>
            </a:extLst>
          </p:cNvPr>
          <p:cNvSpPr/>
          <p:nvPr/>
        </p:nvSpPr>
        <p:spPr>
          <a:xfrm>
            <a:off x="127385" y="576026"/>
            <a:ext cx="479209" cy="190537"/>
          </a:xfrm>
          <a:custGeom>
            <a:avLst/>
            <a:gdLst>
              <a:gd name="connsiteX0" fmla="*/ 995635 w 1095551"/>
              <a:gd name="connsiteY0" fmla="*/ 0 h 270063"/>
              <a:gd name="connsiteX1" fmla="*/ 1095551 w 1095551"/>
              <a:gd name="connsiteY1" fmla="*/ 0 h 270063"/>
              <a:gd name="connsiteX2" fmla="*/ 1095551 w 1095551"/>
              <a:gd name="connsiteY2" fmla="*/ 270063 h 270063"/>
              <a:gd name="connsiteX3" fmla="*/ 995635 w 1095551"/>
              <a:gd name="connsiteY3" fmla="*/ 270063 h 270063"/>
              <a:gd name="connsiteX4" fmla="*/ 0 w 1095551"/>
              <a:gd name="connsiteY4" fmla="*/ 0 h 270063"/>
              <a:gd name="connsiteX5" fmla="*/ 946113 w 1095551"/>
              <a:gd name="connsiteY5" fmla="*/ 0 h 270063"/>
              <a:gd name="connsiteX6" fmla="*/ 946113 w 1095551"/>
              <a:gd name="connsiteY6" fmla="*/ 270063 h 270063"/>
              <a:gd name="connsiteX7" fmla="*/ 0 w 1095551"/>
              <a:gd name="connsiteY7" fmla="*/ 270063 h 27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5551" h="270063">
                <a:moveTo>
                  <a:pt x="995635" y="0"/>
                </a:moveTo>
                <a:lnTo>
                  <a:pt x="1095551" y="0"/>
                </a:lnTo>
                <a:lnTo>
                  <a:pt x="1095551" y="270063"/>
                </a:lnTo>
                <a:lnTo>
                  <a:pt x="995635" y="270063"/>
                </a:lnTo>
                <a:close/>
                <a:moveTo>
                  <a:pt x="0" y="0"/>
                </a:moveTo>
                <a:lnTo>
                  <a:pt x="946113" y="0"/>
                </a:lnTo>
                <a:lnTo>
                  <a:pt x="946113" y="270063"/>
                </a:lnTo>
                <a:lnTo>
                  <a:pt x="0" y="270063"/>
                </a:ln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2" name="任意多边形: 形状 111">
            <a:extLst>
              <a:ext uri="{FF2B5EF4-FFF2-40B4-BE49-F238E27FC236}">
                <a16:creationId xmlns:a16="http://schemas.microsoft.com/office/drawing/2014/main" id="{CEA0BBAC-8D27-7264-13A8-CE33A13F9EE3}"/>
              </a:ext>
            </a:extLst>
          </p:cNvPr>
          <p:cNvSpPr/>
          <p:nvPr/>
        </p:nvSpPr>
        <p:spPr>
          <a:xfrm rot="18900000" flipH="1">
            <a:off x="106489" y="1590268"/>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3" name="任意多边形: 形状 112">
            <a:extLst>
              <a:ext uri="{FF2B5EF4-FFF2-40B4-BE49-F238E27FC236}">
                <a16:creationId xmlns:a16="http://schemas.microsoft.com/office/drawing/2014/main" id="{EC67F307-BECC-E107-3359-9D25659DC769}"/>
              </a:ext>
            </a:extLst>
          </p:cNvPr>
          <p:cNvSpPr/>
          <p:nvPr/>
        </p:nvSpPr>
        <p:spPr>
          <a:xfrm rot="18900000" flipH="1">
            <a:off x="106489" y="1983491"/>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4" name="任意多边形: 形状 113">
            <a:extLst>
              <a:ext uri="{FF2B5EF4-FFF2-40B4-BE49-F238E27FC236}">
                <a16:creationId xmlns:a16="http://schemas.microsoft.com/office/drawing/2014/main" id="{3AB35964-8A55-0E41-3048-94E757B3D0A6}"/>
              </a:ext>
            </a:extLst>
          </p:cNvPr>
          <p:cNvSpPr/>
          <p:nvPr/>
        </p:nvSpPr>
        <p:spPr>
          <a:xfrm rot="18900000" flipH="1">
            <a:off x="106489" y="2376714"/>
            <a:ext cx="279751" cy="279752"/>
          </a:xfrm>
          <a:custGeom>
            <a:avLst/>
            <a:gdLst>
              <a:gd name="connsiteX0" fmla="*/ 560678 w 1179656"/>
              <a:gd name="connsiteY0" fmla="*/ 11984 h 1179656"/>
              <a:gd name="connsiteX1" fmla="*/ 456556 w 1179656"/>
              <a:gd name="connsiteY1" fmla="*/ 360240 h 1179656"/>
              <a:gd name="connsiteX2" fmla="*/ 449742 w 1179656"/>
              <a:gd name="connsiteY2" fmla="*/ 449743 h 1179656"/>
              <a:gd name="connsiteX3" fmla="*/ 360241 w 1179656"/>
              <a:gd name="connsiteY3" fmla="*/ 456555 h 1179656"/>
              <a:gd name="connsiteX4" fmla="*/ 0 w 1179656"/>
              <a:gd name="connsiteY4" fmla="*/ 589828 h 1179656"/>
              <a:gd name="connsiteX5" fmla="*/ 360240 w 1179656"/>
              <a:gd name="connsiteY5" fmla="*/ 723101 h 1179656"/>
              <a:gd name="connsiteX6" fmla="*/ 449742 w 1179656"/>
              <a:gd name="connsiteY6" fmla="*/ 729914 h 1179656"/>
              <a:gd name="connsiteX7" fmla="*/ 456556 w 1179656"/>
              <a:gd name="connsiteY7" fmla="*/ 819416 h 1179656"/>
              <a:gd name="connsiteX8" fmla="*/ 589828 w 1179656"/>
              <a:gd name="connsiteY8" fmla="*/ 1179656 h 1179656"/>
              <a:gd name="connsiteX9" fmla="*/ 723101 w 1179656"/>
              <a:gd name="connsiteY9" fmla="*/ 819416 h 1179656"/>
              <a:gd name="connsiteX10" fmla="*/ 729913 w 1179656"/>
              <a:gd name="connsiteY10" fmla="*/ 729914 h 1179656"/>
              <a:gd name="connsiteX11" fmla="*/ 819416 w 1179656"/>
              <a:gd name="connsiteY11" fmla="*/ 723101 h 1179656"/>
              <a:gd name="connsiteX12" fmla="*/ 1179656 w 1179656"/>
              <a:gd name="connsiteY12" fmla="*/ 589828 h 1179656"/>
              <a:gd name="connsiteX13" fmla="*/ 819416 w 1179656"/>
              <a:gd name="connsiteY13" fmla="*/ 456555 h 1179656"/>
              <a:gd name="connsiteX14" fmla="*/ 729914 w 1179656"/>
              <a:gd name="connsiteY14" fmla="*/ 449742 h 1179656"/>
              <a:gd name="connsiteX15" fmla="*/ 723101 w 1179656"/>
              <a:gd name="connsiteY15" fmla="*/ 360240 h 1179656"/>
              <a:gd name="connsiteX16" fmla="*/ 589828 w 1179656"/>
              <a:gd name="connsiteY16" fmla="*/ 0 h 1179656"/>
              <a:gd name="connsiteX17" fmla="*/ 560678 w 1179656"/>
              <a:gd name="connsiteY17" fmla="*/ 11984 h 117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9656" h="1179656">
                <a:moveTo>
                  <a:pt x="560678" y="11984"/>
                </a:moveTo>
                <a:cubicBezTo>
                  <a:pt x="513601" y="51267"/>
                  <a:pt x="474854" y="183824"/>
                  <a:pt x="456556" y="360240"/>
                </a:cubicBezTo>
                <a:lnTo>
                  <a:pt x="449742" y="449743"/>
                </a:lnTo>
                <a:lnTo>
                  <a:pt x="360241" y="456555"/>
                </a:lnTo>
                <a:cubicBezTo>
                  <a:pt x="148542" y="478513"/>
                  <a:pt x="-1" y="529917"/>
                  <a:pt x="0" y="589828"/>
                </a:cubicBezTo>
                <a:cubicBezTo>
                  <a:pt x="0" y="649739"/>
                  <a:pt x="148543" y="701143"/>
                  <a:pt x="360240" y="723101"/>
                </a:cubicBezTo>
                <a:lnTo>
                  <a:pt x="449742" y="729914"/>
                </a:lnTo>
                <a:lnTo>
                  <a:pt x="456556" y="819416"/>
                </a:lnTo>
                <a:cubicBezTo>
                  <a:pt x="478514" y="1031113"/>
                  <a:pt x="529917" y="1179656"/>
                  <a:pt x="589828" y="1179656"/>
                </a:cubicBezTo>
                <a:cubicBezTo>
                  <a:pt x="649739" y="1179657"/>
                  <a:pt x="701143" y="1031114"/>
                  <a:pt x="723101" y="819416"/>
                </a:cubicBezTo>
                <a:lnTo>
                  <a:pt x="729913" y="729914"/>
                </a:lnTo>
                <a:lnTo>
                  <a:pt x="819416" y="723101"/>
                </a:lnTo>
                <a:cubicBezTo>
                  <a:pt x="1031114" y="701143"/>
                  <a:pt x="1179656" y="649740"/>
                  <a:pt x="1179656" y="589828"/>
                </a:cubicBezTo>
                <a:cubicBezTo>
                  <a:pt x="1179656" y="529917"/>
                  <a:pt x="1031113" y="478513"/>
                  <a:pt x="819416" y="456555"/>
                </a:cubicBezTo>
                <a:lnTo>
                  <a:pt x="729914" y="449742"/>
                </a:lnTo>
                <a:lnTo>
                  <a:pt x="723101" y="360240"/>
                </a:lnTo>
                <a:cubicBezTo>
                  <a:pt x="701143" y="148543"/>
                  <a:pt x="649739" y="0"/>
                  <a:pt x="589828" y="0"/>
                </a:cubicBezTo>
                <a:cubicBezTo>
                  <a:pt x="579843" y="0"/>
                  <a:pt x="570094" y="4127"/>
                  <a:pt x="560678" y="1198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24" name="矩形 23">
            <a:extLst>
              <a:ext uri="{FF2B5EF4-FFF2-40B4-BE49-F238E27FC236}">
                <a16:creationId xmlns:a16="http://schemas.microsoft.com/office/drawing/2014/main" id="{980BDAD9-0740-6E52-7C92-44345E6C9E97}"/>
              </a:ext>
            </a:extLst>
          </p:cNvPr>
          <p:cNvSpPr/>
          <p:nvPr/>
        </p:nvSpPr>
        <p:spPr>
          <a:xfrm>
            <a:off x="119134" y="158165"/>
            <a:ext cx="11952978" cy="6508045"/>
          </a:xfrm>
          <a:prstGeom prst="rect">
            <a:avLst/>
          </a:prstGeom>
          <a:noFill/>
          <a:ln w="9525" cap="flat" cmpd="sng" algn="ctr">
            <a:solidFill>
              <a:schemeClr val="lt1">
                <a:alpha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cxnSp>
        <p:nvCxnSpPr>
          <p:cNvPr id="30" name="直接连接符 29">
            <a:extLst>
              <a:ext uri="{FF2B5EF4-FFF2-40B4-BE49-F238E27FC236}">
                <a16:creationId xmlns:a16="http://schemas.microsoft.com/office/drawing/2014/main" id="{A741DA8C-828A-FFD2-861C-817151CEBE23}"/>
              </a:ext>
            </a:extLst>
          </p:cNvPr>
          <p:cNvCxnSpPr>
            <a:cxnSpLocks/>
            <a:stCxn id="51" idx="3"/>
          </p:cNvCxnSpPr>
          <p:nvPr/>
        </p:nvCxnSpPr>
        <p:spPr>
          <a:xfrm flipV="1">
            <a:off x="1424555" y="1240656"/>
            <a:ext cx="10620231" cy="1467"/>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9CAEC550-ACEC-820D-1E19-63B9E3892873}"/>
              </a:ext>
            </a:extLst>
          </p:cNvPr>
          <p:cNvSpPr/>
          <p:nvPr/>
        </p:nvSpPr>
        <p:spPr>
          <a:xfrm rot="5400000" flipV="1">
            <a:off x="77461"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88" name="任意多边形: 形状 87">
            <a:extLst>
              <a:ext uri="{FF2B5EF4-FFF2-40B4-BE49-F238E27FC236}">
                <a16:creationId xmlns:a16="http://schemas.microsoft.com/office/drawing/2014/main" id="{E04D2AEA-6175-21B5-7AD0-59E3BFDE0629}"/>
              </a:ext>
            </a:extLst>
          </p:cNvPr>
          <p:cNvSpPr/>
          <p:nvPr/>
        </p:nvSpPr>
        <p:spPr>
          <a:xfrm rot="16200000" flipH="1" flipV="1">
            <a:off x="11713847" y="1079114"/>
            <a:ext cx="410825" cy="327479"/>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69" name="任意多边形: 形状 68">
            <a:extLst>
              <a:ext uri="{FF2B5EF4-FFF2-40B4-BE49-F238E27FC236}">
                <a16:creationId xmlns:a16="http://schemas.microsoft.com/office/drawing/2014/main" id="{771065C2-463E-323B-A71E-DF3AC04DA04A}"/>
              </a:ext>
            </a:extLst>
          </p:cNvPr>
          <p:cNvSpPr/>
          <p:nvPr/>
        </p:nvSpPr>
        <p:spPr>
          <a:xfrm>
            <a:off x="878273" y="158164"/>
            <a:ext cx="424430" cy="231342"/>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5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33" name="直接连接符 32">
            <a:extLst>
              <a:ext uri="{FF2B5EF4-FFF2-40B4-BE49-F238E27FC236}">
                <a16:creationId xmlns:a16="http://schemas.microsoft.com/office/drawing/2014/main" id="{3B12414D-2654-8830-6A40-5F38152E6F32}"/>
              </a:ext>
            </a:extLst>
          </p:cNvPr>
          <p:cNvCxnSpPr>
            <a:cxnSpLocks/>
          </p:cNvCxnSpPr>
          <p:nvPr/>
        </p:nvCxnSpPr>
        <p:spPr>
          <a:xfrm>
            <a:off x="1078292" y="1606784"/>
            <a:ext cx="1422" cy="4827946"/>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sp>
        <p:nvSpPr>
          <p:cNvPr id="51" name="图形 25">
            <a:extLst>
              <a:ext uri="{FF2B5EF4-FFF2-40B4-BE49-F238E27FC236}">
                <a16:creationId xmlns:a16="http://schemas.microsoft.com/office/drawing/2014/main" id="{1FB86C91-FD0E-AC26-3114-13E2A97E64A7}"/>
              </a:ext>
            </a:extLst>
          </p:cNvPr>
          <p:cNvSpPr/>
          <p:nvPr/>
        </p:nvSpPr>
        <p:spPr>
          <a:xfrm>
            <a:off x="756115" y="877556"/>
            <a:ext cx="670975" cy="729321"/>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lt1">
              <a:alpha val="2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8" name="任意多边形: 形状 77">
            <a:extLst>
              <a:ext uri="{FF2B5EF4-FFF2-40B4-BE49-F238E27FC236}">
                <a16:creationId xmlns:a16="http://schemas.microsoft.com/office/drawing/2014/main" id="{FF57B103-32C1-C88B-39D0-1E1090222A14}"/>
              </a:ext>
            </a:extLst>
          </p:cNvPr>
          <p:cNvSpPr/>
          <p:nvPr/>
        </p:nvSpPr>
        <p:spPr>
          <a:xfrm flipV="1">
            <a:off x="869807" y="6434730"/>
            <a:ext cx="424430" cy="231207"/>
          </a:xfrm>
          <a:custGeom>
            <a:avLst/>
            <a:gdLst>
              <a:gd name="connsiteX0" fmla="*/ 0 w 395037"/>
              <a:gd name="connsiteY0" fmla="*/ 0 h 222451"/>
              <a:gd name="connsiteX1" fmla="*/ 395037 w 395037"/>
              <a:gd name="connsiteY1" fmla="*/ 0 h 222451"/>
              <a:gd name="connsiteX2" fmla="*/ 387121 w 395037"/>
              <a:gd name="connsiteY2" fmla="*/ 2031 h 222451"/>
              <a:gd name="connsiteX3" fmla="*/ 197519 w 395037"/>
              <a:gd name="connsiteY3" fmla="*/ 222451 h 222451"/>
              <a:gd name="connsiteX4" fmla="*/ 7916 w 395037"/>
              <a:gd name="connsiteY4" fmla="*/ 2031 h 222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037" h="222451">
                <a:moveTo>
                  <a:pt x="0" y="0"/>
                </a:moveTo>
                <a:lnTo>
                  <a:pt x="395037" y="0"/>
                </a:lnTo>
                <a:lnTo>
                  <a:pt x="387121" y="2031"/>
                </a:lnTo>
                <a:cubicBezTo>
                  <a:pt x="349200" y="12657"/>
                  <a:pt x="197519" y="64998"/>
                  <a:pt x="197519" y="222451"/>
                </a:cubicBezTo>
                <a:cubicBezTo>
                  <a:pt x="197519" y="64998"/>
                  <a:pt x="45837" y="12657"/>
                  <a:pt x="7916" y="2031"/>
                </a:cubicBezTo>
                <a:close/>
              </a:path>
            </a:pathLst>
          </a:custGeom>
          <a:solidFill>
            <a:schemeClr val="lt1">
              <a:alpha val="40000"/>
            </a:schemeClr>
          </a:solidFill>
          <a:ln w="2154" cap="flat">
            <a:noFill/>
            <a:prstDash val="solid"/>
            <a:miter/>
          </a:ln>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cxnSp>
        <p:nvCxnSpPr>
          <p:cNvPr id="154" name="直接连接符 153">
            <a:extLst>
              <a:ext uri="{FF2B5EF4-FFF2-40B4-BE49-F238E27FC236}">
                <a16:creationId xmlns:a16="http://schemas.microsoft.com/office/drawing/2014/main" id="{E72F51AA-8C54-F525-2403-4FD7A8596B5D}"/>
              </a:ext>
            </a:extLst>
          </p:cNvPr>
          <p:cNvCxnSpPr>
            <a:cxnSpLocks/>
          </p:cNvCxnSpPr>
          <p:nvPr/>
        </p:nvCxnSpPr>
        <p:spPr>
          <a:xfrm>
            <a:off x="1089067" y="377296"/>
            <a:ext cx="0" cy="516165"/>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75F56BB0-2196-78CE-59FB-4405A7F0AEEF}"/>
              </a:ext>
            </a:extLst>
          </p:cNvPr>
          <p:cNvCxnSpPr>
            <a:cxnSpLocks/>
            <a:endCxn id="51" idx="1"/>
          </p:cNvCxnSpPr>
          <p:nvPr/>
        </p:nvCxnSpPr>
        <p:spPr>
          <a:xfrm>
            <a:off x="386471" y="1242123"/>
            <a:ext cx="367108" cy="0"/>
          </a:xfrm>
          <a:prstGeom prst="line">
            <a:avLst/>
          </a:prstGeom>
          <a:ln w="3175">
            <a:solidFill>
              <a:schemeClr val="lt1">
                <a:alpha val="8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a:extLst>
              <a:ext uri="{FF2B5EF4-FFF2-40B4-BE49-F238E27FC236}">
                <a16:creationId xmlns:a16="http://schemas.microsoft.com/office/drawing/2014/main" id="{D7F7D771-6BB5-7814-B62C-16512B8B771D}"/>
              </a:ext>
            </a:extLst>
          </p:cNvPr>
          <p:cNvGrpSpPr/>
          <p:nvPr/>
        </p:nvGrpSpPr>
        <p:grpSpPr>
          <a:xfrm>
            <a:off x="10519831" y="461509"/>
            <a:ext cx="1384175" cy="432931"/>
            <a:chOff x="15708947" y="3796708"/>
            <a:chExt cx="1042248" cy="498058"/>
          </a:xfrm>
        </p:grpSpPr>
        <p:sp>
          <p:nvSpPr>
            <p:cNvPr id="120" name="矩形: 圆角 119">
              <a:extLst>
                <a:ext uri="{FF2B5EF4-FFF2-40B4-BE49-F238E27FC236}">
                  <a16:creationId xmlns:a16="http://schemas.microsoft.com/office/drawing/2014/main" id="{34AA22D7-9655-EE7E-B33A-6A83A8B34C60}"/>
                </a:ext>
              </a:extLst>
            </p:cNvPr>
            <p:cNvSpPr/>
            <p:nvPr/>
          </p:nvSpPr>
          <p:spPr>
            <a:xfrm>
              <a:off x="15708947" y="3796708"/>
              <a:ext cx="1042248" cy="498058"/>
            </a:xfrm>
            <a:prstGeom prst="roundRect">
              <a:avLst>
                <a:gd name="adj" fmla="val 31746"/>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1" name="矩形: 圆角 120">
              <a:extLst>
                <a:ext uri="{FF2B5EF4-FFF2-40B4-BE49-F238E27FC236}">
                  <a16:creationId xmlns:a16="http://schemas.microsoft.com/office/drawing/2014/main" id="{9915811B-B93C-BC34-C13C-83C56E286463}"/>
                </a:ext>
              </a:extLst>
            </p:cNvPr>
            <p:cNvSpPr/>
            <p:nvPr/>
          </p:nvSpPr>
          <p:spPr>
            <a:xfrm>
              <a:off x="15708947" y="3954822"/>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2" name="矩形: 圆角 120">
              <a:extLst>
                <a:ext uri="{FF2B5EF4-FFF2-40B4-BE49-F238E27FC236}">
                  <a16:creationId xmlns:a16="http://schemas.microsoft.com/office/drawing/2014/main" id="{EBA6DBCE-DD82-98EF-33FE-39A2EC9F884F}"/>
                </a:ext>
              </a:extLst>
            </p:cNvPr>
            <p:cNvSpPr/>
            <p:nvPr/>
          </p:nvSpPr>
          <p:spPr>
            <a:xfrm flipH="1" flipV="1">
              <a:off x="16591557" y="3796708"/>
              <a:ext cx="158113" cy="339944"/>
            </a:xfrm>
            <a:custGeom>
              <a:avLst/>
              <a:gdLst>
                <a:gd name="connsiteX0" fmla="*/ 0 w 761166"/>
                <a:gd name="connsiteY0" fmla="*/ 63500 h 200025"/>
                <a:gd name="connsiteX1" fmla="*/ 63500 w 761166"/>
                <a:gd name="connsiteY1" fmla="*/ 0 h 200025"/>
                <a:gd name="connsiteX2" fmla="*/ 697666 w 761166"/>
                <a:gd name="connsiteY2" fmla="*/ 0 h 200025"/>
                <a:gd name="connsiteX3" fmla="*/ 761166 w 761166"/>
                <a:gd name="connsiteY3" fmla="*/ 63500 h 200025"/>
                <a:gd name="connsiteX4" fmla="*/ 761166 w 761166"/>
                <a:gd name="connsiteY4" fmla="*/ 136525 h 200025"/>
                <a:gd name="connsiteX5" fmla="*/ 697666 w 761166"/>
                <a:gd name="connsiteY5" fmla="*/ 200025 h 200025"/>
                <a:gd name="connsiteX6" fmla="*/ 63500 w 761166"/>
                <a:gd name="connsiteY6" fmla="*/ 200025 h 200025"/>
                <a:gd name="connsiteX7" fmla="*/ 0 w 761166"/>
                <a:gd name="connsiteY7" fmla="*/ 136525 h 200025"/>
                <a:gd name="connsiteX8" fmla="*/ 0 w 761166"/>
                <a:gd name="connsiteY8" fmla="*/ 6350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8" fmla="*/ 154940 w 761166"/>
                <a:gd name="connsiteY8" fmla="*/ 91440 h 200025"/>
                <a:gd name="connsiteX0" fmla="*/ 63500 w 761166"/>
                <a:gd name="connsiteY0" fmla="*/ 0 h 200025"/>
                <a:gd name="connsiteX1" fmla="*/ 697666 w 761166"/>
                <a:gd name="connsiteY1" fmla="*/ 0 h 200025"/>
                <a:gd name="connsiteX2" fmla="*/ 761166 w 761166"/>
                <a:gd name="connsiteY2" fmla="*/ 63500 h 200025"/>
                <a:gd name="connsiteX3" fmla="*/ 761166 w 761166"/>
                <a:gd name="connsiteY3" fmla="*/ 136525 h 200025"/>
                <a:gd name="connsiteX4" fmla="*/ 697666 w 761166"/>
                <a:gd name="connsiteY4" fmla="*/ 200025 h 200025"/>
                <a:gd name="connsiteX5" fmla="*/ 63500 w 761166"/>
                <a:gd name="connsiteY5" fmla="*/ 200025 h 200025"/>
                <a:gd name="connsiteX6" fmla="*/ 0 w 761166"/>
                <a:gd name="connsiteY6" fmla="*/ 136525 h 200025"/>
                <a:gd name="connsiteX7" fmla="*/ 0 w 761166"/>
                <a:gd name="connsiteY7" fmla="*/ 63500 h 200025"/>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697666 w 761166"/>
                <a:gd name="connsiteY4" fmla="*/ 200025 h 200237"/>
                <a:gd name="connsiteX5" fmla="*/ 132765 w 761166"/>
                <a:gd name="connsiteY5" fmla="*/ 200237 h 200237"/>
                <a:gd name="connsiteX6" fmla="*/ 63500 w 761166"/>
                <a:gd name="connsiteY6" fmla="*/ 200025 h 200237"/>
                <a:gd name="connsiteX7" fmla="*/ 0 w 761166"/>
                <a:gd name="connsiteY7" fmla="*/ 136525 h 200237"/>
                <a:gd name="connsiteX8" fmla="*/ 0 w 761166"/>
                <a:gd name="connsiteY8" fmla="*/ 63500 h 200237"/>
                <a:gd name="connsiteX0" fmla="*/ 63500 w 761166"/>
                <a:gd name="connsiteY0" fmla="*/ 0 h 200237"/>
                <a:gd name="connsiteX1" fmla="*/ 697666 w 761166"/>
                <a:gd name="connsiteY1" fmla="*/ 0 h 200237"/>
                <a:gd name="connsiteX2" fmla="*/ 761166 w 761166"/>
                <a:gd name="connsiteY2" fmla="*/ 63500 h 200237"/>
                <a:gd name="connsiteX3" fmla="*/ 761166 w 761166"/>
                <a:gd name="connsiteY3" fmla="*/ 136525 h 200237"/>
                <a:gd name="connsiteX4" fmla="*/ 132765 w 761166"/>
                <a:gd name="connsiteY4" fmla="*/ 200237 h 200237"/>
                <a:gd name="connsiteX5" fmla="*/ 63500 w 761166"/>
                <a:gd name="connsiteY5" fmla="*/ 200025 h 200237"/>
                <a:gd name="connsiteX6" fmla="*/ 0 w 761166"/>
                <a:gd name="connsiteY6" fmla="*/ 136525 h 200237"/>
                <a:gd name="connsiteX7" fmla="*/ 0 w 761166"/>
                <a:gd name="connsiteY7" fmla="*/ 63500 h 200237"/>
                <a:gd name="connsiteX0" fmla="*/ 63500 w 761166"/>
                <a:gd name="connsiteY0" fmla="*/ 0 h 200237"/>
                <a:gd name="connsiteX1" fmla="*/ 697666 w 761166"/>
                <a:gd name="connsiteY1" fmla="*/ 0 h 200237"/>
                <a:gd name="connsiteX2" fmla="*/ 761166 w 761166"/>
                <a:gd name="connsiteY2" fmla="*/ 63500 h 200237"/>
                <a:gd name="connsiteX3" fmla="*/ 132765 w 761166"/>
                <a:gd name="connsiteY3" fmla="*/ 200237 h 200237"/>
                <a:gd name="connsiteX4" fmla="*/ 63500 w 761166"/>
                <a:gd name="connsiteY4" fmla="*/ 200025 h 200237"/>
                <a:gd name="connsiteX5" fmla="*/ 0 w 761166"/>
                <a:gd name="connsiteY5" fmla="*/ 136525 h 200237"/>
                <a:gd name="connsiteX6" fmla="*/ 0 w 761166"/>
                <a:gd name="connsiteY6" fmla="*/ 63500 h 200237"/>
                <a:gd name="connsiteX0" fmla="*/ 63500 w 697874"/>
                <a:gd name="connsiteY0" fmla="*/ 0 h 200237"/>
                <a:gd name="connsiteX1" fmla="*/ 697666 w 697874"/>
                <a:gd name="connsiteY1" fmla="*/ 0 h 200237"/>
                <a:gd name="connsiteX2" fmla="*/ 132765 w 697874"/>
                <a:gd name="connsiteY2" fmla="*/ 200237 h 200237"/>
                <a:gd name="connsiteX3" fmla="*/ 63500 w 697874"/>
                <a:gd name="connsiteY3" fmla="*/ 200025 h 200237"/>
                <a:gd name="connsiteX4" fmla="*/ 0 w 697874"/>
                <a:gd name="connsiteY4" fmla="*/ 136525 h 200237"/>
                <a:gd name="connsiteX5" fmla="*/ 0 w 697874"/>
                <a:gd name="connsiteY5" fmla="*/ 63500 h 200237"/>
                <a:gd name="connsiteX0" fmla="*/ 63500 w 132765"/>
                <a:gd name="connsiteY0" fmla="*/ 0 h 200237"/>
                <a:gd name="connsiteX1" fmla="*/ 132765 w 132765"/>
                <a:gd name="connsiteY1" fmla="*/ 200237 h 200237"/>
                <a:gd name="connsiteX2" fmla="*/ 63500 w 132765"/>
                <a:gd name="connsiteY2" fmla="*/ 200025 h 200237"/>
                <a:gd name="connsiteX3" fmla="*/ 0 w 132765"/>
                <a:gd name="connsiteY3" fmla="*/ 136525 h 200237"/>
                <a:gd name="connsiteX4" fmla="*/ 0 w 132765"/>
                <a:gd name="connsiteY4" fmla="*/ 63500 h 200237"/>
                <a:gd name="connsiteX0" fmla="*/ 132765 w 132765"/>
                <a:gd name="connsiteY0" fmla="*/ 136737 h 136737"/>
                <a:gd name="connsiteX1" fmla="*/ 63500 w 132765"/>
                <a:gd name="connsiteY1" fmla="*/ 136525 h 136737"/>
                <a:gd name="connsiteX2" fmla="*/ 0 w 132765"/>
                <a:gd name="connsiteY2" fmla="*/ 73025 h 136737"/>
                <a:gd name="connsiteX3" fmla="*/ 0 w 132765"/>
                <a:gd name="connsiteY3" fmla="*/ 0 h 136737"/>
                <a:gd name="connsiteX0" fmla="*/ 63500 w 63500"/>
                <a:gd name="connsiteY0" fmla="*/ 136525 h 136525"/>
                <a:gd name="connsiteX1" fmla="*/ 0 w 63500"/>
                <a:gd name="connsiteY1" fmla="*/ 73025 h 136525"/>
                <a:gd name="connsiteX2" fmla="*/ 0 w 63500"/>
                <a:gd name="connsiteY2" fmla="*/ 0 h 136525"/>
              </a:gdLst>
              <a:ahLst/>
              <a:cxnLst>
                <a:cxn ang="0">
                  <a:pos x="connsiteX0" y="connsiteY0"/>
                </a:cxn>
                <a:cxn ang="0">
                  <a:pos x="connsiteX1" y="connsiteY1"/>
                </a:cxn>
                <a:cxn ang="0">
                  <a:pos x="connsiteX2" y="connsiteY2"/>
                </a:cxn>
              </a:cxnLst>
              <a:rect l="l" t="t" r="r" b="b"/>
              <a:pathLst>
                <a:path w="63500" h="136525">
                  <a:moveTo>
                    <a:pt x="63500" y="136525"/>
                  </a:moveTo>
                  <a:cubicBezTo>
                    <a:pt x="28430" y="136525"/>
                    <a:pt x="0" y="108095"/>
                    <a:pt x="0" y="73025"/>
                  </a:cubicBezTo>
                  <a:lnTo>
                    <a:pt x="0" y="0"/>
                  </a:lnTo>
                </a:path>
              </a:pathLst>
            </a:custGeom>
            <a:noFill/>
            <a:ln w="4762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grpSp>
      <p:grpSp>
        <p:nvGrpSpPr>
          <p:cNvPr id="368" name="组合 367">
            <a:extLst>
              <a:ext uri="{FF2B5EF4-FFF2-40B4-BE49-F238E27FC236}">
                <a16:creationId xmlns:a16="http://schemas.microsoft.com/office/drawing/2014/main" id="{3EC1D2DA-6E89-E670-B97C-25AC8DA37FE0}"/>
              </a:ext>
            </a:extLst>
          </p:cNvPr>
          <p:cNvGrpSpPr/>
          <p:nvPr/>
        </p:nvGrpSpPr>
        <p:grpSpPr>
          <a:xfrm rot="10800000">
            <a:off x="11480704" y="813704"/>
            <a:ext cx="306913" cy="74793"/>
            <a:chOff x="1541602" y="-13273765"/>
            <a:chExt cx="2032447" cy="495299"/>
          </a:xfrm>
        </p:grpSpPr>
        <p:sp>
          <p:nvSpPr>
            <p:cNvPr id="365" name="任意多边形: 形状 364">
              <a:extLst>
                <a:ext uri="{FF2B5EF4-FFF2-40B4-BE49-F238E27FC236}">
                  <a16:creationId xmlns:a16="http://schemas.microsoft.com/office/drawing/2014/main" id="{507C974F-EEAB-B799-FAF2-9EAD477EBEBF}"/>
                </a:ext>
              </a:extLst>
            </p:cNvPr>
            <p:cNvSpPr/>
            <p:nvPr/>
          </p:nvSpPr>
          <p:spPr>
            <a:xfrm rot="10800000" flipV="1">
              <a:off x="1541602"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6" name="任意多边形: 形状 365">
              <a:extLst>
                <a:ext uri="{FF2B5EF4-FFF2-40B4-BE49-F238E27FC236}">
                  <a16:creationId xmlns:a16="http://schemas.microsoft.com/office/drawing/2014/main" id="{39859B5B-DF7B-B11C-1914-141617BF6CCF}"/>
                </a:ext>
              </a:extLst>
            </p:cNvPr>
            <p:cNvSpPr/>
            <p:nvPr/>
          </p:nvSpPr>
          <p:spPr>
            <a:xfrm rot="10800000" flipV="1">
              <a:off x="2253353" y="-13273765"/>
              <a:ext cx="495299"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367" name="任意多边形: 形状 366">
              <a:extLst>
                <a:ext uri="{FF2B5EF4-FFF2-40B4-BE49-F238E27FC236}">
                  <a16:creationId xmlns:a16="http://schemas.microsoft.com/office/drawing/2014/main" id="{2D3AD73B-55DA-70CF-8236-A042A3EB7B23}"/>
                </a:ext>
              </a:extLst>
            </p:cNvPr>
            <p:cNvSpPr/>
            <p:nvPr/>
          </p:nvSpPr>
          <p:spPr>
            <a:xfrm rot="10800000" flipV="1">
              <a:off x="3078753" y="-13273765"/>
              <a:ext cx="495296" cy="495299"/>
            </a:xfrm>
            <a:custGeom>
              <a:avLst/>
              <a:gdLst>
                <a:gd name="connsiteX0" fmla="*/ 301976 w 495299"/>
                <a:gd name="connsiteY0" fmla="*/ 0 h 495299"/>
                <a:gd name="connsiteX1" fmla="*/ 193323 w 495299"/>
                <a:gd name="connsiteY1" fmla="*/ 0 h 495299"/>
                <a:gd name="connsiteX2" fmla="*/ 166159 w 495299"/>
                <a:gd name="connsiteY2" fmla="*/ 27164 h 495299"/>
                <a:gd name="connsiteX3" fmla="*/ 166159 w 495299"/>
                <a:gd name="connsiteY3" fmla="*/ 166159 h 495299"/>
                <a:gd name="connsiteX4" fmla="*/ 27164 w 495299"/>
                <a:gd name="connsiteY4" fmla="*/ 166159 h 495299"/>
                <a:gd name="connsiteX5" fmla="*/ 0 w 495299"/>
                <a:gd name="connsiteY5" fmla="*/ 193323 h 495299"/>
                <a:gd name="connsiteX6" fmla="*/ 0 w 495299"/>
                <a:gd name="connsiteY6" fmla="*/ 301976 h 495299"/>
                <a:gd name="connsiteX7" fmla="*/ 27164 w 495299"/>
                <a:gd name="connsiteY7" fmla="*/ 329140 h 495299"/>
                <a:gd name="connsiteX8" fmla="*/ 166159 w 495299"/>
                <a:gd name="connsiteY8" fmla="*/ 329140 h 495299"/>
                <a:gd name="connsiteX9" fmla="*/ 166159 w 495299"/>
                <a:gd name="connsiteY9" fmla="*/ 468135 h 495299"/>
                <a:gd name="connsiteX10" fmla="*/ 193323 w 495299"/>
                <a:gd name="connsiteY10" fmla="*/ 495299 h 495299"/>
                <a:gd name="connsiteX11" fmla="*/ 301976 w 495299"/>
                <a:gd name="connsiteY11" fmla="*/ 495299 h 495299"/>
                <a:gd name="connsiteX12" fmla="*/ 329140 w 495299"/>
                <a:gd name="connsiteY12" fmla="*/ 468135 h 495299"/>
                <a:gd name="connsiteX13" fmla="*/ 329140 w 495299"/>
                <a:gd name="connsiteY13" fmla="*/ 329140 h 495299"/>
                <a:gd name="connsiteX14" fmla="*/ 468135 w 495299"/>
                <a:gd name="connsiteY14" fmla="*/ 329140 h 495299"/>
                <a:gd name="connsiteX15" fmla="*/ 495299 w 495299"/>
                <a:gd name="connsiteY15" fmla="*/ 301976 h 495299"/>
                <a:gd name="connsiteX16" fmla="*/ 495299 w 495299"/>
                <a:gd name="connsiteY16" fmla="*/ 193323 h 495299"/>
                <a:gd name="connsiteX17" fmla="*/ 468135 w 495299"/>
                <a:gd name="connsiteY17" fmla="*/ 166159 h 495299"/>
                <a:gd name="connsiteX18" fmla="*/ 329140 w 495299"/>
                <a:gd name="connsiteY18" fmla="*/ 166159 h 495299"/>
                <a:gd name="connsiteX19" fmla="*/ 329140 w 495299"/>
                <a:gd name="connsiteY19" fmla="*/ 27164 h 495299"/>
                <a:gd name="connsiteX20" fmla="*/ 301976 w 495299"/>
                <a:gd name="connsiteY20" fmla="*/ 0 h 49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5299" h="495299">
                  <a:moveTo>
                    <a:pt x="301976" y="0"/>
                  </a:moveTo>
                  <a:lnTo>
                    <a:pt x="193323" y="0"/>
                  </a:lnTo>
                  <a:cubicBezTo>
                    <a:pt x="178321" y="0"/>
                    <a:pt x="166159" y="12162"/>
                    <a:pt x="166159" y="27164"/>
                  </a:cubicBezTo>
                  <a:lnTo>
                    <a:pt x="166159" y="166159"/>
                  </a:lnTo>
                  <a:lnTo>
                    <a:pt x="27164" y="166159"/>
                  </a:lnTo>
                  <a:cubicBezTo>
                    <a:pt x="12162" y="166159"/>
                    <a:pt x="0" y="178321"/>
                    <a:pt x="0" y="193323"/>
                  </a:cubicBezTo>
                  <a:lnTo>
                    <a:pt x="0" y="301976"/>
                  </a:lnTo>
                  <a:cubicBezTo>
                    <a:pt x="0" y="316978"/>
                    <a:pt x="12162" y="329140"/>
                    <a:pt x="27164" y="329140"/>
                  </a:cubicBezTo>
                  <a:lnTo>
                    <a:pt x="166159" y="329140"/>
                  </a:lnTo>
                  <a:lnTo>
                    <a:pt x="166159" y="468135"/>
                  </a:lnTo>
                  <a:cubicBezTo>
                    <a:pt x="166159" y="483137"/>
                    <a:pt x="178321" y="495299"/>
                    <a:pt x="193323" y="495299"/>
                  </a:cubicBezTo>
                  <a:lnTo>
                    <a:pt x="301976" y="495299"/>
                  </a:lnTo>
                  <a:cubicBezTo>
                    <a:pt x="316978" y="495299"/>
                    <a:pt x="329140" y="483137"/>
                    <a:pt x="329140" y="468135"/>
                  </a:cubicBezTo>
                  <a:lnTo>
                    <a:pt x="329140" y="329140"/>
                  </a:lnTo>
                  <a:lnTo>
                    <a:pt x="468135" y="329140"/>
                  </a:lnTo>
                  <a:cubicBezTo>
                    <a:pt x="483137" y="329140"/>
                    <a:pt x="495299" y="316978"/>
                    <a:pt x="495299" y="301976"/>
                  </a:cubicBezTo>
                  <a:lnTo>
                    <a:pt x="495299" y="193323"/>
                  </a:lnTo>
                  <a:cubicBezTo>
                    <a:pt x="495299" y="178321"/>
                    <a:pt x="483137" y="166159"/>
                    <a:pt x="468135" y="166159"/>
                  </a:cubicBezTo>
                  <a:lnTo>
                    <a:pt x="329140" y="166159"/>
                  </a:lnTo>
                  <a:lnTo>
                    <a:pt x="329140" y="27164"/>
                  </a:lnTo>
                  <a:cubicBezTo>
                    <a:pt x="329140" y="12162"/>
                    <a:pt x="316978" y="0"/>
                    <a:pt x="301976" y="0"/>
                  </a:cubicBezTo>
                  <a:close/>
                </a:path>
              </a:pathLst>
            </a:cu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grpSp>
      <p:sp>
        <p:nvSpPr>
          <p:cNvPr id="94" name="文本框 93">
            <a:extLst>
              <a:ext uri="{FF2B5EF4-FFF2-40B4-BE49-F238E27FC236}">
                <a16:creationId xmlns:a16="http://schemas.microsoft.com/office/drawing/2014/main" id="{D42C6C4E-A7E3-72C6-FD2A-2480C2F5DB06}"/>
              </a:ext>
            </a:extLst>
          </p:cNvPr>
          <p:cNvSpPr txBox="1"/>
          <p:nvPr/>
        </p:nvSpPr>
        <p:spPr>
          <a:xfrm>
            <a:off x="10693481" y="462039"/>
            <a:ext cx="1106743" cy="461665"/>
          </a:xfrm>
          <a:prstGeom prst="rect">
            <a:avLst/>
          </a:prstGeom>
          <a:noFill/>
        </p:spPr>
        <p:txBody>
          <a:bodyPr wrap="square" rtlCol="0">
            <a:noAutofit/>
          </a:bodyPr>
          <a:lstStyle/>
          <a:p>
            <a:r>
              <a:rPr lang="en-US" altLang="zh-CN" sz="2400" b="1" baseline="30000" dirty="0">
                <a:latin typeface="Salvaje Display" panose="00000500000000000000" pitchFamily="50" charset="0"/>
                <a:ea typeface="MiSans Heavy" panose="00000A00000000000000" pitchFamily="2" charset="-122"/>
              </a:rPr>
              <a:t>#</a:t>
            </a:r>
            <a:r>
              <a:rPr lang="en-US" altLang="zh-CN" sz="2400" dirty="0">
                <a:latin typeface="Salvaje Display" panose="00000500000000000000" pitchFamily="50" charset="0"/>
                <a:ea typeface="MiSans Heavy" panose="00000A00000000000000" pitchFamily="2" charset="-122"/>
              </a:rPr>
              <a:t>005</a:t>
            </a:r>
            <a:endParaRPr lang="zh-CN" altLang="en-US" sz="2400" dirty="0">
              <a:latin typeface="Salvaje Display" panose="00000500000000000000" pitchFamily="50" charset="0"/>
              <a:ea typeface="MiSans Heavy" panose="00000A00000000000000" pitchFamily="2" charset="-122"/>
            </a:endParaRPr>
          </a:p>
        </p:txBody>
      </p:sp>
      <p:sp>
        <p:nvSpPr>
          <p:cNvPr id="118" name="任意多边形: 形状 117">
            <a:extLst>
              <a:ext uri="{FF2B5EF4-FFF2-40B4-BE49-F238E27FC236}">
                <a16:creationId xmlns:a16="http://schemas.microsoft.com/office/drawing/2014/main" id="{C1BFED61-0B55-1668-2B08-09519CA053AB}"/>
              </a:ext>
            </a:extLst>
          </p:cNvPr>
          <p:cNvSpPr/>
          <p:nvPr/>
        </p:nvSpPr>
        <p:spPr>
          <a:xfrm rot="5400000">
            <a:off x="257644" y="566726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9" name="任意多边形: 形状 118">
            <a:extLst>
              <a:ext uri="{FF2B5EF4-FFF2-40B4-BE49-F238E27FC236}">
                <a16:creationId xmlns:a16="http://schemas.microsoft.com/office/drawing/2014/main" id="{39BE576F-9C37-CB95-3D79-DE79C3634070}"/>
              </a:ext>
            </a:extLst>
          </p:cNvPr>
          <p:cNvSpPr/>
          <p:nvPr/>
        </p:nvSpPr>
        <p:spPr>
          <a:xfrm rot="5400000">
            <a:off x="257644" y="5683634"/>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3" name="任意多边形: 形状 122">
            <a:extLst>
              <a:ext uri="{FF2B5EF4-FFF2-40B4-BE49-F238E27FC236}">
                <a16:creationId xmlns:a16="http://schemas.microsoft.com/office/drawing/2014/main" id="{C81DC3D8-8476-E749-29FF-86AD5FECE7E3}"/>
              </a:ext>
            </a:extLst>
          </p:cNvPr>
          <p:cNvSpPr/>
          <p:nvPr/>
        </p:nvSpPr>
        <p:spPr>
          <a:xfrm rot="5400000">
            <a:off x="257644" y="6326941"/>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5" name="任意多边形: 形状 124">
            <a:extLst>
              <a:ext uri="{FF2B5EF4-FFF2-40B4-BE49-F238E27FC236}">
                <a16:creationId xmlns:a16="http://schemas.microsoft.com/office/drawing/2014/main" id="{B3F23F3F-646F-A12B-E359-70E7EB358C07}"/>
              </a:ext>
            </a:extLst>
          </p:cNvPr>
          <p:cNvSpPr/>
          <p:nvPr/>
        </p:nvSpPr>
        <p:spPr>
          <a:xfrm rot="5400000">
            <a:off x="257644" y="6344602"/>
            <a:ext cx="6906" cy="204311"/>
          </a:xfrm>
          <a:custGeom>
            <a:avLst/>
            <a:gdLst>
              <a:gd name="connsiteX0" fmla="*/ 0 w 11952"/>
              <a:gd name="connsiteY0" fmla="*/ 0 h 353579"/>
              <a:gd name="connsiteX1" fmla="*/ 11953 w 11952"/>
              <a:gd name="connsiteY1" fmla="*/ 0 h 353579"/>
              <a:gd name="connsiteX2" fmla="*/ 11953 w 11952"/>
              <a:gd name="connsiteY2" fmla="*/ 353579 h 353579"/>
              <a:gd name="connsiteX3" fmla="*/ 0 w 11952"/>
              <a:gd name="connsiteY3" fmla="*/ 353579 h 353579"/>
            </a:gdLst>
            <a:ahLst/>
            <a:cxnLst>
              <a:cxn ang="0">
                <a:pos x="connsiteX0" y="connsiteY0"/>
              </a:cxn>
              <a:cxn ang="0">
                <a:pos x="connsiteX1" y="connsiteY1"/>
              </a:cxn>
              <a:cxn ang="0">
                <a:pos x="connsiteX2" y="connsiteY2"/>
              </a:cxn>
              <a:cxn ang="0">
                <a:pos x="connsiteX3" y="connsiteY3"/>
              </a:cxn>
            </a:cxnLst>
            <a:rect l="l" t="t" r="r" b="b"/>
            <a:pathLst>
              <a:path w="11952" h="353579">
                <a:moveTo>
                  <a:pt x="0" y="0"/>
                </a:moveTo>
                <a:lnTo>
                  <a:pt x="11953" y="0"/>
                </a:lnTo>
                <a:lnTo>
                  <a:pt x="11953" y="353579"/>
                </a:lnTo>
                <a:lnTo>
                  <a:pt x="0" y="353579"/>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6" name="任意多边形: 形状 125">
            <a:extLst>
              <a:ext uri="{FF2B5EF4-FFF2-40B4-BE49-F238E27FC236}">
                <a16:creationId xmlns:a16="http://schemas.microsoft.com/office/drawing/2014/main" id="{64FCCF92-EA1C-B2F0-97A1-267B305C1180}"/>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28" name="任意多边形: 形状 127">
            <a:extLst>
              <a:ext uri="{FF2B5EF4-FFF2-40B4-BE49-F238E27FC236}">
                <a16:creationId xmlns:a16="http://schemas.microsoft.com/office/drawing/2014/main" id="{2D1555F8-E115-7063-AB4F-B04CC6119F82}"/>
              </a:ext>
            </a:extLst>
          </p:cNvPr>
          <p:cNvSpPr/>
          <p:nvPr/>
        </p:nvSpPr>
        <p:spPr>
          <a:xfrm rot="5400000">
            <a:off x="276094" y="577287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0" name="任意多边形: 形状 129">
            <a:extLst>
              <a:ext uri="{FF2B5EF4-FFF2-40B4-BE49-F238E27FC236}">
                <a16:creationId xmlns:a16="http://schemas.microsoft.com/office/drawing/2014/main" id="{8A2797B1-6315-1523-9C2A-6663808F3B79}"/>
              </a:ext>
            </a:extLst>
          </p:cNvPr>
          <p:cNvSpPr/>
          <p:nvPr/>
        </p:nvSpPr>
        <p:spPr>
          <a:xfrm rot="5400000">
            <a:off x="276094" y="5835726"/>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2" name="任意多边形: 形状 131">
            <a:extLst>
              <a:ext uri="{FF2B5EF4-FFF2-40B4-BE49-F238E27FC236}">
                <a16:creationId xmlns:a16="http://schemas.microsoft.com/office/drawing/2014/main" id="{B2FE3C52-A913-299A-ABBA-35BA7D9177F5}"/>
              </a:ext>
            </a:extLst>
          </p:cNvPr>
          <p:cNvSpPr/>
          <p:nvPr/>
        </p:nvSpPr>
        <p:spPr>
          <a:xfrm rot="5400000">
            <a:off x="276094" y="586194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3" name="任意多边形: 形状 132">
            <a:extLst>
              <a:ext uri="{FF2B5EF4-FFF2-40B4-BE49-F238E27FC236}">
                <a16:creationId xmlns:a16="http://schemas.microsoft.com/office/drawing/2014/main" id="{17AD4B77-0570-61BD-95A5-F6D50D4223E6}"/>
              </a:ext>
            </a:extLst>
          </p:cNvPr>
          <p:cNvSpPr/>
          <p:nvPr/>
        </p:nvSpPr>
        <p:spPr>
          <a:xfrm rot="5400000">
            <a:off x="276094" y="5959235"/>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4" name="任意多边形: 形状 133">
            <a:extLst>
              <a:ext uri="{FF2B5EF4-FFF2-40B4-BE49-F238E27FC236}">
                <a16:creationId xmlns:a16="http://schemas.microsoft.com/office/drawing/2014/main" id="{D02979C2-5637-3AF3-7225-DC3021501299}"/>
              </a:ext>
            </a:extLst>
          </p:cNvPr>
          <p:cNvSpPr/>
          <p:nvPr/>
        </p:nvSpPr>
        <p:spPr>
          <a:xfrm rot="5400000">
            <a:off x="276094" y="597727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5" name="任意多边形: 形状 134">
            <a:extLst>
              <a:ext uri="{FF2B5EF4-FFF2-40B4-BE49-F238E27FC236}">
                <a16:creationId xmlns:a16="http://schemas.microsoft.com/office/drawing/2014/main" id="{4F5AB826-E729-2E49-89B7-82EE6965E2B4}"/>
              </a:ext>
            </a:extLst>
          </p:cNvPr>
          <p:cNvSpPr/>
          <p:nvPr/>
        </p:nvSpPr>
        <p:spPr>
          <a:xfrm rot="5400000">
            <a:off x="276094" y="6082242"/>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6" name="任意多边形: 形状 135">
            <a:extLst>
              <a:ext uri="{FF2B5EF4-FFF2-40B4-BE49-F238E27FC236}">
                <a16:creationId xmlns:a16="http://schemas.microsoft.com/office/drawing/2014/main" id="{8F769F10-EB38-4F60-7D60-6A9BEAFD185D}"/>
              </a:ext>
            </a:extLst>
          </p:cNvPr>
          <p:cNvSpPr/>
          <p:nvPr/>
        </p:nvSpPr>
        <p:spPr>
          <a:xfrm rot="5400000">
            <a:off x="276094" y="6100668"/>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7" name="任意多边形: 形状 136">
            <a:extLst>
              <a:ext uri="{FF2B5EF4-FFF2-40B4-BE49-F238E27FC236}">
                <a16:creationId xmlns:a16="http://schemas.microsoft.com/office/drawing/2014/main" id="{1E46392F-7F8F-3BE3-6BD2-CFEFF1A05BBE}"/>
              </a:ext>
            </a:extLst>
          </p:cNvPr>
          <p:cNvSpPr/>
          <p:nvPr/>
        </p:nvSpPr>
        <p:spPr>
          <a:xfrm rot="5400000">
            <a:off x="278711" y="578203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8" name="任意多边形: 形状 137">
            <a:extLst>
              <a:ext uri="{FF2B5EF4-FFF2-40B4-BE49-F238E27FC236}">
                <a16:creationId xmlns:a16="http://schemas.microsoft.com/office/drawing/2014/main" id="{65EF2B6B-D6A3-E64F-0FF7-F747F1856885}"/>
              </a:ext>
            </a:extLst>
          </p:cNvPr>
          <p:cNvSpPr/>
          <p:nvPr/>
        </p:nvSpPr>
        <p:spPr>
          <a:xfrm rot="5400000">
            <a:off x="278711" y="585153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9" name="任意多边形: 形状 138">
            <a:extLst>
              <a:ext uri="{FF2B5EF4-FFF2-40B4-BE49-F238E27FC236}">
                <a16:creationId xmlns:a16="http://schemas.microsoft.com/office/drawing/2014/main" id="{2CB14017-0DEE-4861-BB9F-D4F3079F822B}"/>
              </a:ext>
            </a:extLst>
          </p:cNvPr>
          <p:cNvSpPr/>
          <p:nvPr/>
        </p:nvSpPr>
        <p:spPr>
          <a:xfrm rot="5400000">
            <a:off x="271744" y="5730500"/>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0" name="任意多边形: 形状 139">
            <a:extLst>
              <a:ext uri="{FF2B5EF4-FFF2-40B4-BE49-F238E27FC236}">
                <a16:creationId xmlns:a16="http://schemas.microsoft.com/office/drawing/2014/main" id="{02EA3E4C-84A1-5CB6-30B6-19B6C5DA4B3F}"/>
              </a:ext>
            </a:extLst>
          </p:cNvPr>
          <p:cNvSpPr/>
          <p:nvPr/>
        </p:nvSpPr>
        <p:spPr>
          <a:xfrm rot="5400000">
            <a:off x="271744" y="575098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1" name="任意多边形: 形状 140">
            <a:extLst>
              <a:ext uri="{FF2B5EF4-FFF2-40B4-BE49-F238E27FC236}">
                <a16:creationId xmlns:a16="http://schemas.microsoft.com/office/drawing/2014/main" id="{F04AC722-ED72-F3B0-6E26-908B33AEA72C}"/>
              </a:ext>
            </a:extLst>
          </p:cNvPr>
          <p:cNvSpPr/>
          <p:nvPr/>
        </p:nvSpPr>
        <p:spPr>
          <a:xfrm rot="5400000">
            <a:off x="271744" y="580410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2" name="任意多边形: 形状 141">
            <a:extLst>
              <a:ext uri="{FF2B5EF4-FFF2-40B4-BE49-F238E27FC236}">
                <a16:creationId xmlns:a16="http://schemas.microsoft.com/office/drawing/2014/main" id="{91178B40-C22A-3264-537B-697A458FA830}"/>
              </a:ext>
            </a:extLst>
          </p:cNvPr>
          <p:cNvSpPr/>
          <p:nvPr/>
        </p:nvSpPr>
        <p:spPr>
          <a:xfrm rot="5400000">
            <a:off x="271744" y="5892916"/>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3" name="任意多边形: 形状 142">
            <a:extLst>
              <a:ext uri="{FF2B5EF4-FFF2-40B4-BE49-F238E27FC236}">
                <a16:creationId xmlns:a16="http://schemas.microsoft.com/office/drawing/2014/main" id="{87466420-B772-8242-C653-6B3AAEC8CE26}"/>
              </a:ext>
            </a:extLst>
          </p:cNvPr>
          <p:cNvSpPr/>
          <p:nvPr/>
        </p:nvSpPr>
        <p:spPr>
          <a:xfrm rot="5400000">
            <a:off x="271744" y="6016831"/>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4" name="任意多边形: 形状 143">
            <a:extLst>
              <a:ext uri="{FF2B5EF4-FFF2-40B4-BE49-F238E27FC236}">
                <a16:creationId xmlns:a16="http://schemas.microsoft.com/office/drawing/2014/main" id="{6F04FF53-DBBD-90CF-27A0-D1F046DA4A9D}"/>
              </a:ext>
            </a:extLst>
          </p:cNvPr>
          <p:cNvSpPr/>
          <p:nvPr/>
        </p:nvSpPr>
        <p:spPr>
          <a:xfrm rot="5400000">
            <a:off x="271744" y="6042689"/>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5" name="任意多边形: 形状 144">
            <a:extLst>
              <a:ext uri="{FF2B5EF4-FFF2-40B4-BE49-F238E27FC236}">
                <a16:creationId xmlns:a16="http://schemas.microsoft.com/office/drawing/2014/main" id="{1EEB3039-A871-DDB7-854A-A38478337252}"/>
              </a:ext>
            </a:extLst>
          </p:cNvPr>
          <p:cNvSpPr/>
          <p:nvPr/>
        </p:nvSpPr>
        <p:spPr>
          <a:xfrm rot="5400000">
            <a:off x="271744" y="6169018"/>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6" name="任意多边形: 形状 145">
            <a:extLst>
              <a:ext uri="{FF2B5EF4-FFF2-40B4-BE49-F238E27FC236}">
                <a16:creationId xmlns:a16="http://schemas.microsoft.com/office/drawing/2014/main" id="{B79E9AB4-642F-C3E2-116B-C400C82A335C}"/>
              </a:ext>
            </a:extLst>
          </p:cNvPr>
          <p:cNvSpPr/>
          <p:nvPr/>
        </p:nvSpPr>
        <p:spPr>
          <a:xfrm rot="5400000">
            <a:off x="271744" y="6201903"/>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7" name="任意多边形: 形状 146">
            <a:extLst>
              <a:ext uri="{FF2B5EF4-FFF2-40B4-BE49-F238E27FC236}">
                <a16:creationId xmlns:a16="http://schemas.microsoft.com/office/drawing/2014/main" id="{E0A8BA25-5A48-AE5A-8BCC-6536A837A2B0}"/>
              </a:ext>
            </a:extLst>
          </p:cNvPr>
          <p:cNvSpPr/>
          <p:nvPr/>
        </p:nvSpPr>
        <p:spPr>
          <a:xfrm rot="5400000">
            <a:off x="271744" y="6228789"/>
            <a:ext cx="15606" cy="167411"/>
          </a:xfrm>
          <a:custGeom>
            <a:avLst/>
            <a:gdLst>
              <a:gd name="connsiteX0" fmla="*/ 0 w 27007"/>
              <a:gd name="connsiteY0" fmla="*/ 0 h 289720"/>
              <a:gd name="connsiteX1" fmla="*/ 27007 w 27007"/>
              <a:gd name="connsiteY1" fmla="*/ 0 h 289720"/>
              <a:gd name="connsiteX2" fmla="*/ 27007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7" y="0"/>
                </a:lnTo>
                <a:lnTo>
                  <a:pt x="2700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8" name="任意多边形: 形状 147">
            <a:extLst>
              <a:ext uri="{FF2B5EF4-FFF2-40B4-BE49-F238E27FC236}">
                <a16:creationId xmlns:a16="http://schemas.microsoft.com/office/drawing/2014/main" id="{4E56053E-DD8C-6DBB-BD59-4DC8B026D315}"/>
              </a:ext>
            </a:extLst>
          </p:cNvPr>
          <p:cNvSpPr/>
          <p:nvPr/>
        </p:nvSpPr>
        <p:spPr>
          <a:xfrm rot="5400000">
            <a:off x="271744" y="6325412"/>
            <a:ext cx="15606" cy="167411"/>
          </a:xfrm>
          <a:custGeom>
            <a:avLst/>
            <a:gdLst>
              <a:gd name="connsiteX0" fmla="*/ 0 w 27007"/>
              <a:gd name="connsiteY0" fmla="*/ 0 h 289720"/>
              <a:gd name="connsiteX1" fmla="*/ 27008 w 27007"/>
              <a:gd name="connsiteY1" fmla="*/ 0 h 289720"/>
              <a:gd name="connsiteX2" fmla="*/ 27008 w 27007"/>
              <a:gd name="connsiteY2" fmla="*/ 289721 h 289720"/>
              <a:gd name="connsiteX3" fmla="*/ 0 w 27007"/>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7007" h="289720">
                <a:moveTo>
                  <a:pt x="0" y="0"/>
                </a:moveTo>
                <a:lnTo>
                  <a:pt x="27008" y="0"/>
                </a:lnTo>
                <a:lnTo>
                  <a:pt x="27008"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49" name="任意多边形: 形状 148">
            <a:extLst>
              <a:ext uri="{FF2B5EF4-FFF2-40B4-BE49-F238E27FC236}">
                <a16:creationId xmlns:a16="http://schemas.microsoft.com/office/drawing/2014/main" id="{F67A0E0A-54E5-0AC2-6BE3-2DA5DC98DF75}"/>
              </a:ext>
            </a:extLst>
          </p:cNvPr>
          <p:cNvSpPr/>
          <p:nvPr/>
        </p:nvSpPr>
        <p:spPr>
          <a:xfrm rot="5400000">
            <a:off x="262783" y="5928501"/>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0" name="任意多边形: 形状 149">
            <a:extLst>
              <a:ext uri="{FF2B5EF4-FFF2-40B4-BE49-F238E27FC236}">
                <a16:creationId xmlns:a16="http://schemas.microsoft.com/office/drawing/2014/main" id="{06F4E576-5AA5-4F00-624F-E5C92BBDA713}"/>
              </a:ext>
            </a:extLst>
          </p:cNvPr>
          <p:cNvSpPr/>
          <p:nvPr/>
        </p:nvSpPr>
        <p:spPr>
          <a:xfrm rot="5400000">
            <a:off x="262783" y="6130995"/>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1" name="任意多边形: 形状 150">
            <a:extLst>
              <a:ext uri="{FF2B5EF4-FFF2-40B4-BE49-F238E27FC236}">
                <a16:creationId xmlns:a16="http://schemas.microsoft.com/office/drawing/2014/main" id="{03813A1E-2E66-587B-3DC0-462323D6AB3D}"/>
              </a:ext>
            </a:extLst>
          </p:cNvPr>
          <p:cNvSpPr/>
          <p:nvPr/>
        </p:nvSpPr>
        <p:spPr>
          <a:xfrm rot="5400000">
            <a:off x="262783" y="6262438"/>
            <a:ext cx="33529" cy="167411"/>
          </a:xfrm>
          <a:custGeom>
            <a:avLst/>
            <a:gdLst>
              <a:gd name="connsiteX0" fmla="*/ 0 w 58026"/>
              <a:gd name="connsiteY0" fmla="*/ 0 h 289720"/>
              <a:gd name="connsiteX1" fmla="*/ 58027 w 58026"/>
              <a:gd name="connsiteY1" fmla="*/ 0 h 289720"/>
              <a:gd name="connsiteX2" fmla="*/ 58027 w 58026"/>
              <a:gd name="connsiteY2" fmla="*/ 289721 h 289720"/>
              <a:gd name="connsiteX3" fmla="*/ 0 w 58026"/>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58026" h="289720">
                <a:moveTo>
                  <a:pt x="0" y="0"/>
                </a:moveTo>
                <a:lnTo>
                  <a:pt x="58027" y="0"/>
                </a:lnTo>
                <a:lnTo>
                  <a:pt x="58027"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2" name="任意多边形: 形状 151">
            <a:extLst>
              <a:ext uri="{FF2B5EF4-FFF2-40B4-BE49-F238E27FC236}">
                <a16:creationId xmlns:a16="http://schemas.microsoft.com/office/drawing/2014/main" id="{0FE478BF-8A48-C2C5-4E03-E5F2C4169407}"/>
              </a:ext>
            </a:extLst>
          </p:cNvPr>
          <p:cNvSpPr/>
          <p:nvPr/>
        </p:nvSpPr>
        <p:spPr>
          <a:xfrm rot="5400000">
            <a:off x="278711" y="6057208"/>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3" name="任意多边形: 形状 152">
            <a:extLst>
              <a:ext uri="{FF2B5EF4-FFF2-40B4-BE49-F238E27FC236}">
                <a16:creationId xmlns:a16="http://schemas.microsoft.com/office/drawing/2014/main" id="{F1E52DE8-5EFF-84C7-D024-CE0DDFD80943}"/>
              </a:ext>
            </a:extLst>
          </p:cNvPr>
          <p:cNvSpPr/>
          <p:nvPr/>
        </p:nvSpPr>
        <p:spPr>
          <a:xfrm rot="5400000">
            <a:off x="278711" y="6091646"/>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5" name="任意多边形: 形状 154">
            <a:extLst>
              <a:ext uri="{FF2B5EF4-FFF2-40B4-BE49-F238E27FC236}">
                <a16:creationId xmlns:a16="http://schemas.microsoft.com/office/drawing/2014/main" id="{E3ED481D-C921-B820-DE0F-2D32848A97C6}"/>
              </a:ext>
            </a:extLst>
          </p:cNvPr>
          <p:cNvSpPr/>
          <p:nvPr/>
        </p:nvSpPr>
        <p:spPr>
          <a:xfrm rot="5400000">
            <a:off x="276094" y="6303783"/>
            <a:ext cx="6906" cy="167411"/>
          </a:xfrm>
          <a:custGeom>
            <a:avLst/>
            <a:gdLst>
              <a:gd name="connsiteX0" fmla="*/ 0 w 11952"/>
              <a:gd name="connsiteY0" fmla="*/ 0 h 289720"/>
              <a:gd name="connsiteX1" fmla="*/ 11953 w 11952"/>
              <a:gd name="connsiteY1" fmla="*/ 0 h 289720"/>
              <a:gd name="connsiteX2" fmla="*/ 11953 w 11952"/>
              <a:gd name="connsiteY2" fmla="*/ 289721 h 289720"/>
              <a:gd name="connsiteX3" fmla="*/ 0 w 11952"/>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11952" h="289720">
                <a:moveTo>
                  <a:pt x="0" y="0"/>
                </a:moveTo>
                <a:lnTo>
                  <a:pt x="11953" y="0"/>
                </a:lnTo>
                <a:lnTo>
                  <a:pt x="11953"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7" name="任意多边形: 形状 156">
            <a:extLst>
              <a:ext uri="{FF2B5EF4-FFF2-40B4-BE49-F238E27FC236}">
                <a16:creationId xmlns:a16="http://schemas.microsoft.com/office/drawing/2014/main" id="{994D12E4-D016-C24E-76F1-5BF9B8917672}"/>
              </a:ext>
            </a:extLst>
          </p:cNvPr>
          <p:cNvSpPr/>
          <p:nvPr/>
        </p:nvSpPr>
        <p:spPr>
          <a:xfrm rot="5400000">
            <a:off x="278711" y="6293615"/>
            <a:ext cx="1673" cy="167411"/>
          </a:xfrm>
          <a:custGeom>
            <a:avLst/>
            <a:gdLst>
              <a:gd name="connsiteX0" fmla="*/ 0 w 2895"/>
              <a:gd name="connsiteY0" fmla="*/ 0 h 289720"/>
              <a:gd name="connsiteX1" fmla="*/ 2895 w 2895"/>
              <a:gd name="connsiteY1" fmla="*/ 0 h 289720"/>
              <a:gd name="connsiteX2" fmla="*/ 2895 w 2895"/>
              <a:gd name="connsiteY2" fmla="*/ 289721 h 289720"/>
              <a:gd name="connsiteX3" fmla="*/ 0 w 2895"/>
              <a:gd name="connsiteY3" fmla="*/ 289721 h 289720"/>
            </a:gdLst>
            <a:ahLst/>
            <a:cxnLst>
              <a:cxn ang="0">
                <a:pos x="connsiteX0" y="connsiteY0"/>
              </a:cxn>
              <a:cxn ang="0">
                <a:pos x="connsiteX1" y="connsiteY1"/>
              </a:cxn>
              <a:cxn ang="0">
                <a:pos x="connsiteX2" y="connsiteY2"/>
              </a:cxn>
              <a:cxn ang="0">
                <a:pos x="connsiteX3" y="connsiteY3"/>
              </a:cxn>
            </a:cxnLst>
            <a:rect l="l" t="t" r="r" b="b"/>
            <a:pathLst>
              <a:path w="2895" h="289720">
                <a:moveTo>
                  <a:pt x="0" y="0"/>
                </a:moveTo>
                <a:lnTo>
                  <a:pt x="2895" y="0"/>
                </a:lnTo>
                <a:lnTo>
                  <a:pt x="2895" y="289721"/>
                </a:lnTo>
                <a:lnTo>
                  <a:pt x="0" y="28972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8" name="任意多边形: 形状 157">
            <a:extLst>
              <a:ext uri="{FF2B5EF4-FFF2-40B4-BE49-F238E27FC236}">
                <a16:creationId xmlns:a16="http://schemas.microsoft.com/office/drawing/2014/main" id="{2C6F36C8-CCB6-AB49-85FD-5113EC80A431}"/>
              </a:ext>
            </a:extLst>
          </p:cNvPr>
          <p:cNvSpPr/>
          <p:nvPr/>
        </p:nvSpPr>
        <p:spPr>
          <a:xfrm rot="5400000">
            <a:off x="148056" y="5714284"/>
            <a:ext cx="27770" cy="44284"/>
          </a:xfrm>
          <a:custGeom>
            <a:avLst/>
            <a:gdLst>
              <a:gd name="connsiteX0" fmla="*/ -63 w 48059"/>
              <a:gd name="connsiteY0" fmla="*/ 76035 h 76638"/>
              <a:gd name="connsiteX1" fmla="*/ -63 w 48059"/>
              <a:gd name="connsiteY1" fmla="*/ 69707 h 76638"/>
              <a:gd name="connsiteX2" fmla="*/ 7920 w 48059"/>
              <a:gd name="connsiteY2" fmla="*/ 61932 h 76638"/>
              <a:gd name="connsiteX3" fmla="*/ 35961 w 48059"/>
              <a:gd name="connsiteY3" fmla="*/ 22558 h 76638"/>
              <a:gd name="connsiteX4" fmla="*/ 23924 w 48059"/>
              <a:gd name="connsiteY4" fmla="*/ 7921 h 76638"/>
              <a:gd name="connsiteX5" fmla="*/ 20989 w 48059"/>
              <a:gd name="connsiteY5" fmla="*/ 7958 h 76638"/>
              <a:gd name="connsiteX6" fmla="*/ 5024 w 48059"/>
              <a:gd name="connsiteY6" fmla="*/ 14327 h 76638"/>
              <a:gd name="connsiteX7" fmla="*/ 1757 w 48059"/>
              <a:gd name="connsiteY7" fmla="*/ 7131 h 76638"/>
              <a:gd name="connsiteX8" fmla="*/ 23098 w 48059"/>
              <a:gd name="connsiteY8" fmla="*/ -603 h 76638"/>
              <a:gd name="connsiteX9" fmla="*/ 46136 w 48059"/>
              <a:gd name="connsiteY9" fmla="*/ 21276 h 76638"/>
              <a:gd name="connsiteX10" fmla="*/ 20203 w 48059"/>
              <a:gd name="connsiteY10" fmla="*/ 61725 h 76638"/>
              <a:gd name="connsiteX11" fmla="*/ 14206 w 48059"/>
              <a:gd name="connsiteY11" fmla="*/ 67267 h 76638"/>
              <a:gd name="connsiteX12" fmla="*/ 14206 w 48059"/>
              <a:gd name="connsiteY12" fmla="*/ 67515 h 76638"/>
              <a:gd name="connsiteX13" fmla="*/ 47997 w 48059"/>
              <a:gd name="connsiteY13" fmla="*/ 67515 h 76638"/>
              <a:gd name="connsiteX14" fmla="*/ 47997 w 48059"/>
              <a:gd name="connsiteY14" fmla="*/ 75787 h 7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59" h="76638">
                <a:moveTo>
                  <a:pt x="-63" y="76035"/>
                </a:moveTo>
                <a:lnTo>
                  <a:pt x="-63" y="69707"/>
                </a:lnTo>
                <a:lnTo>
                  <a:pt x="7920" y="61932"/>
                </a:lnTo>
                <a:cubicBezTo>
                  <a:pt x="27152" y="43651"/>
                  <a:pt x="35837" y="33932"/>
                  <a:pt x="35961" y="22558"/>
                </a:cubicBezTo>
                <a:cubicBezTo>
                  <a:pt x="36679" y="15192"/>
                  <a:pt x="31289" y="8640"/>
                  <a:pt x="23924" y="7921"/>
                </a:cubicBezTo>
                <a:cubicBezTo>
                  <a:pt x="22947" y="7826"/>
                  <a:pt x="21963" y="7838"/>
                  <a:pt x="20989" y="7958"/>
                </a:cubicBezTo>
                <a:cubicBezTo>
                  <a:pt x="15091" y="8169"/>
                  <a:pt x="9450" y="10423"/>
                  <a:pt x="5024" y="14327"/>
                </a:cubicBezTo>
                <a:lnTo>
                  <a:pt x="1757" y="7131"/>
                </a:lnTo>
                <a:cubicBezTo>
                  <a:pt x="7736" y="2118"/>
                  <a:pt x="15295" y="-624"/>
                  <a:pt x="23098" y="-603"/>
                </a:cubicBezTo>
                <a:cubicBezTo>
                  <a:pt x="39311" y="-603"/>
                  <a:pt x="46136" y="10522"/>
                  <a:pt x="46136" y="21276"/>
                </a:cubicBezTo>
                <a:cubicBezTo>
                  <a:pt x="46136" y="35173"/>
                  <a:pt x="36085" y="46422"/>
                  <a:pt x="20203" y="61725"/>
                </a:cubicBezTo>
                <a:lnTo>
                  <a:pt x="14206" y="67267"/>
                </a:lnTo>
                <a:lnTo>
                  <a:pt x="14206" y="67515"/>
                </a:lnTo>
                <a:lnTo>
                  <a:pt x="47997" y="67515"/>
                </a:lnTo>
                <a:lnTo>
                  <a:pt x="47997" y="7578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59" name="任意多边形: 形状 158">
            <a:extLst>
              <a:ext uri="{FF2B5EF4-FFF2-40B4-BE49-F238E27FC236}">
                <a16:creationId xmlns:a16="http://schemas.microsoft.com/office/drawing/2014/main" id="{7EF0B531-13B4-E0E5-A8C5-98AD6A695C38}"/>
              </a:ext>
            </a:extLst>
          </p:cNvPr>
          <p:cNvSpPr/>
          <p:nvPr/>
        </p:nvSpPr>
        <p:spPr>
          <a:xfrm rot="5400000">
            <a:off x="154258" y="5789219"/>
            <a:ext cx="14578" cy="43495"/>
          </a:xfrm>
          <a:custGeom>
            <a:avLst/>
            <a:gdLst>
              <a:gd name="connsiteX0" fmla="*/ 15240 w 25229"/>
              <a:gd name="connsiteY0" fmla="*/ 8909 h 75273"/>
              <a:gd name="connsiteX1" fmla="*/ 14992 w 25229"/>
              <a:gd name="connsiteY1" fmla="*/ 8909 h 75273"/>
              <a:gd name="connsiteX2" fmla="*/ 1923 w 25229"/>
              <a:gd name="connsiteY2" fmla="*/ 15940 h 75273"/>
              <a:gd name="connsiteX3" fmla="*/ -63 w 25229"/>
              <a:gd name="connsiteY3" fmla="*/ 8206 h 75273"/>
              <a:gd name="connsiteX4" fmla="*/ 16481 w 25229"/>
              <a:gd name="connsiteY4" fmla="*/ -603 h 75273"/>
              <a:gd name="connsiteX5" fmla="*/ 25166 w 25229"/>
              <a:gd name="connsiteY5" fmla="*/ -603 h 75273"/>
              <a:gd name="connsiteX6" fmla="*/ 25166 w 25229"/>
              <a:gd name="connsiteY6" fmla="*/ 74670 h 75273"/>
              <a:gd name="connsiteX7" fmla="*/ 15323 w 25229"/>
              <a:gd name="connsiteY7" fmla="*/ 74670 h 7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9" h="75273">
                <a:moveTo>
                  <a:pt x="15240" y="8909"/>
                </a:moveTo>
                <a:lnTo>
                  <a:pt x="14992" y="8909"/>
                </a:lnTo>
                <a:lnTo>
                  <a:pt x="1923" y="15940"/>
                </a:lnTo>
                <a:lnTo>
                  <a:pt x="-63" y="8206"/>
                </a:lnTo>
                <a:lnTo>
                  <a:pt x="16481" y="-603"/>
                </a:lnTo>
                <a:lnTo>
                  <a:pt x="25166" y="-603"/>
                </a:lnTo>
                <a:lnTo>
                  <a:pt x="25166" y="74670"/>
                </a:lnTo>
                <a:lnTo>
                  <a:pt x="15323" y="746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0" name="任意多边形: 形状 159">
            <a:extLst>
              <a:ext uri="{FF2B5EF4-FFF2-40B4-BE49-F238E27FC236}">
                <a16:creationId xmlns:a16="http://schemas.microsoft.com/office/drawing/2014/main" id="{274B4507-A8AE-37A6-162F-5097C4EBF538}"/>
              </a:ext>
            </a:extLst>
          </p:cNvPr>
          <p:cNvSpPr/>
          <p:nvPr/>
        </p:nvSpPr>
        <p:spPr>
          <a:xfrm rot="5400000">
            <a:off x="148080" y="5825796"/>
            <a:ext cx="27722" cy="44285"/>
          </a:xfrm>
          <a:custGeom>
            <a:avLst/>
            <a:gdLst>
              <a:gd name="connsiteX0" fmla="*/ -63 w 47976"/>
              <a:gd name="connsiteY0" fmla="*/ 76036 h 76639"/>
              <a:gd name="connsiteX1" fmla="*/ -63 w 47976"/>
              <a:gd name="connsiteY1" fmla="*/ 69708 h 76639"/>
              <a:gd name="connsiteX2" fmla="*/ 7920 w 47976"/>
              <a:gd name="connsiteY2" fmla="*/ 61932 h 76639"/>
              <a:gd name="connsiteX3" fmla="*/ 35920 w 47976"/>
              <a:gd name="connsiteY3" fmla="*/ 22558 h 76639"/>
              <a:gd name="connsiteX4" fmla="*/ 20989 w 47976"/>
              <a:gd name="connsiteY4" fmla="*/ 7876 h 76639"/>
              <a:gd name="connsiteX5" fmla="*/ 5024 w 47976"/>
              <a:gd name="connsiteY5" fmla="*/ 14245 h 76639"/>
              <a:gd name="connsiteX6" fmla="*/ 1757 w 47976"/>
              <a:gd name="connsiteY6" fmla="*/ 7048 h 76639"/>
              <a:gd name="connsiteX7" fmla="*/ 23098 w 47976"/>
              <a:gd name="connsiteY7" fmla="*/ -603 h 76639"/>
              <a:gd name="connsiteX8" fmla="*/ 46136 w 47976"/>
              <a:gd name="connsiteY8" fmla="*/ 21276 h 76639"/>
              <a:gd name="connsiteX9" fmla="*/ 20203 w 47976"/>
              <a:gd name="connsiteY9" fmla="*/ 61725 h 76639"/>
              <a:gd name="connsiteX10" fmla="*/ 14082 w 47976"/>
              <a:gd name="connsiteY10" fmla="*/ 67350 h 76639"/>
              <a:gd name="connsiteX11" fmla="*/ 14082 w 47976"/>
              <a:gd name="connsiteY11" fmla="*/ 67598 h 76639"/>
              <a:gd name="connsiteX12" fmla="*/ 47914 w 47976"/>
              <a:gd name="connsiteY12" fmla="*/ 67598 h 76639"/>
              <a:gd name="connsiteX13" fmla="*/ 47914 w 47976"/>
              <a:gd name="connsiteY13" fmla="*/ 75870 h 7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76" h="76639">
                <a:moveTo>
                  <a:pt x="-63" y="76036"/>
                </a:moveTo>
                <a:lnTo>
                  <a:pt x="-63" y="69708"/>
                </a:lnTo>
                <a:lnTo>
                  <a:pt x="7920" y="61932"/>
                </a:lnTo>
                <a:cubicBezTo>
                  <a:pt x="27152" y="43651"/>
                  <a:pt x="35837" y="33932"/>
                  <a:pt x="35920" y="22558"/>
                </a:cubicBezTo>
                <a:cubicBezTo>
                  <a:pt x="35920" y="14907"/>
                  <a:pt x="32239" y="7876"/>
                  <a:pt x="20989" y="7876"/>
                </a:cubicBezTo>
                <a:cubicBezTo>
                  <a:pt x="15091" y="8095"/>
                  <a:pt x="9454" y="10345"/>
                  <a:pt x="5024" y="14245"/>
                </a:cubicBezTo>
                <a:lnTo>
                  <a:pt x="1757" y="7048"/>
                </a:lnTo>
                <a:cubicBezTo>
                  <a:pt x="7746" y="2065"/>
                  <a:pt x="15306" y="-644"/>
                  <a:pt x="23098" y="-603"/>
                </a:cubicBezTo>
                <a:cubicBezTo>
                  <a:pt x="39311" y="-603"/>
                  <a:pt x="46136" y="10523"/>
                  <a:pt x="46136" y="21276"/>
                </a:cubicBezTo>
                <a:cubicBezTo>
                  <a:pt x="46136" y="35173"/>
                  <a:pt x="36044" y="46422"/>
                  <a:pt x="20203" y="61725"/>
                </a:cubicBezTo>
                <a:lnTo>
                  <a:pt x="14082" y="67350"/>
                </a:lnTo>
                <a:lnTo>
                  <a:pt x="14082" y="67598"/>
                </a:lnTo>
                <a:lnTo>
                  <a:pt x="47914" y="67598"/>
                </a:lnTo>
                <a:lnTo>
                  <a:pt x="47914" y="7587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1" name="任意多边形: 形状 160">
            <a:extLst>
              <a:ext uri="{FF2B5EF4-FFF2-40B4-BE49-F238E27FC236}">
                <a16:creationId xmlns:a16="http://schemas.microsoft.com/office/drawing/2014/main" id="{598B402A-10F4-17BE-C1E3-CC6EA9595B68}"/>
              </a:ext>
            </a:extLst>
          </p:cNvPr>
          <p:cNvSpPr/>
          <p:nvPr/>
        </p:nvSpPr>
        <p:spPr>
          <a:xfrm rot="5400000">
            <a:off x="148772" y="5859420"/>
            <a:ext cx="27149" cy="44860"/>
          </a:xfrm>
          <a:custGeom>
            <a:avLst/>
            <a:gdLst>
              <a:gd name="connsiteX0" fmla="*/ 2584 w 46984"/>
              <a:gd name="connsiteY0" fmla="*/ 64248 h 77635"/>
              <a:gd name="connsiteX1" fmla="*/ 19128 w 46984"/>
              <a:gd name="connsiteY1" fmla="*/ 69004 h 77635"/>
              <a:gd name="connsiteX2" fmla="*/ 36168 w 46984"/>
              <a:gd name="connsiteY2" fmla="*/ 54405 h 77635"/>
              <a:gd name="connsiteX3" fmla="*/ 16688 w 46984"/>
              <a:gd name="connsiteY3" fmla="*/ 39350 h 77635"/>
              <a:gd name="connsiteX4" fmla="*/ 11146 w 46984"/>
              <a:gd name="connsiteY4" fmla="*/ 39350 h 77635"/>
              <a:gd name="connsiteX5" fmla="*/ 11146 w 46984"/>
              <a:gd name="connsiteY5" fmla="*/ 31740 h 77635"/>
              <a:gd name="connsiteX6" fmla="*/ 16936 w 46984"/>
              <a:gd name="connsiteY6" fmla="*/ 31740 h 77635"/>
              <a:gd name="connsiteX7" fmla="*/ 33728 w 46984"/>
              <a:gd name="connsiteY7" fmla="*/ 19001 h 77635"/>
              <a:gd name="connsiteX8" fmla="*/ 20534 w 46984"/>
              <a:gd name="connsiteY8" fmla="*/ 7627 h 77635"/>
              <a:gd name="connsiteX9" fmla="*/ 5479 w 46984"/>
              <a:gd name="connsiteY9" fmla="*/ 12632 h 77635"/>
              <a:gd name="connsiteX10" fmla="*/ 2832 w 46984"/>
              <a:gd name="connsiteY10" fmla="*/ 5187 h 77635"/>
              <a:gd name="connsiteX11" fmla="*/ 22519 w 46984"/>
              <a:gd name="connsiteY11" fmla="*/ -603 h 77635"/>
              <a:gd name="connsiteX12" fmla="*/ 44026 w 46984"/>
              <a:gd name="connsiteY12" fmla="*/ 17347 h 77635"/>
              <a:gd name="connsiteX13" fmla="*/ 30130 w 46984"/>
              <a:gd name="connsiteY13" fmla="*/ 35090 h 77635"/>
              <a:gd name="connsiteX14" fmla="*/ 30130 w 46984"/>
              <a:gd name="connsiteY14" fmla="*/ 35090 h 77635"/>
              <a:gd name="connsiteX15" fmla="*/ 46921 w 46984"/>
              <a:gd name="connsiteY15" fmla="*/ 54446 h 77635"/>
              <a:gd name="connsiteX16" fmla="*/ 19500 w 46984"/>
              <a:gd name="connsiteY16" fmla="*/ 77028 h 77635"/>
              <a:gd name="connsiteX17" fmla="*/ -63 w 46984"/>
              <a:gd name="connsiteY17" fmla="*/ 71941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984" h="77635">
                <a:moveTo>
                  <a:pt x="2584" y="64248"/>
                </a:moveTo>
                <a:cubicBezTo>
                  <a:pt x="7597" y="67230"/>
                  <a:pt x="13296" y="68868"/>
                  <a:pt x="19128" y="69004"/>
                </a:cubicBezTo>
                <a:cubicBezTo>
                  <a:pt x="32197" y="69004"/>
                  <a:pt x="36251" y="60732"/>
                  <a:pt x="36168" y="54405"/>
                </a:cubicBezTo>
                <a:cubicBezTo>
                  <a:pt x="36168" y="43899"/>
                  <a:pt x="26531" y="39350"/>
                  <a:pt x="16688" y="39350"/>
                </a:cubicBezTo>
                <a:lnTo>
                  <a:pt x="11146" y="39350"/>
                </a:lnTo>
                <a:lnTo>
                  <a:pt x="11146" y="31740"/>
                </a:lnTo>
                <a:lnTo>
                  <a:pt x="16936" y="31740"/>
                </a:lnTo>
                <a:cubicBezTo>
                  <a:pt x="24339" y="31740"/>
                  <a:pt x="33728" y="27893"/>
                  <a:pt x="33728" y="19001"/>
                </a:cubicBezTo>
                <a:cubicBezTo>
                  <a:pt x="33728" y="12963"/>
                  <a:pt x="29923" y="7627"/>
                  <a:pt x="20534" y="7627"/>
                </a:cubicBezTo>
                <a:cubicBezTo>
                  <a:pt x="15133" y="7784"/>
                  <a:pt x="9897" y="9522"/>
                  <a:pt x="5479" y="12632"/>
                </a:cubicBezTo>
                <a:lnTo>
                  <a:pt x="2832" y="5187"/>
                </a:lnTo>
                <a:cubicBezTo>
                  <a:pt x="8689" y="1378"/>
                  <a:pt x="15534" y="-636"/>
                  <a:pt x="22519" y="-603"/>
                </a:cubicBezTo>
                <a:cubicBezTo>
                  <a:pt x="37326" y="-603"/>
                  <a:pt x="44026" y="8207"/>
                  <a:pt x="44026" y="17347"/>
                </a:cubicBezTo>
                <a:cubicBezTo>
                  <a:pt x="43881" y="25701"/>
                  <a:pt x="38207" y="32948"/>
                  <a:pt x="30130" y="35090"/>
                </a:cubicBezTo>
                <a:lnTo>
                  <a:pt x="30130" y="35090"/>
                </a:lnTo>
                <a:cubicBezTo>
                  <a:pt x="39754" y="36484"/>
                  <a:pt x="46901" y="44722"/>
                  <a:pt x="46921" y="54446"/>
                </a:cubicBezTo>
                <a:cubicBezTo>
                  <a:pt x="46921" y="66481"/>
                  <a:pt x="37574" y="77028"/>
                  <a:pt x="19500" y="77028"/>
                </a:cubicBezTo>
                <a:cubicBezTo>
                  <a:pt x="12639" y="77127"/>
                  <a:pt x="5881" y="75369"/>
                  <a:pt x="-63" y="71941"/>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2" name="任意多边形: 形状 161">
            <a:extLst>
              <a:ext uri="{FF2B5EF4-FFF2-40B4-BE49-F238E27FC236}">
                <a16:creationId xmlns:a16="http://schemas.microsoft.com/office/drawing/2014/main" id="{04D56525-97DB-DC13-74AF-EBE48F484CD2}"/>
              </a:ext>
            </a:extLst>
          </p:cNvPr>
          <p:cNvSpPr/>
          <p:nvPr/>
        </p:nvSpPr>
        <p:spPr>
          <a:xfrm rot="5400000">
            <a:off x="145452" y="5894840"/>
            <a:ext cx="31857" cy="43591"/>
          </a:xfrm>
          <a:custGeom>
            <a:avLst/>
            <a:gdLst>
              <a:gd name="connsiteX0" fmla="*/ 34927 w 55131"/>
              <a:gd name="connsiteY0" fmla="*/ 74464 h 75438"/>
              <a:gd name="connsiteX1" fmla="*/ 34927 w 55131"/>
              <a:gd name="connsiteY1" fmla="*/ 53784 h 75438"/>
              <a:gd name="connsiteX2" fmla="*/ -63 w 55131"/>
              <a:gd name="connsiteY2" fmla="*/ 53784 h 75438"/>
              <a:gd name="connsiteX3" fmla="*/ -63 w 55131"/>
              <a:gd name="connsiteY3" fmla="*/ 47456 h 75438"/>
              <a:gd name="connsiteX4" fmla="*/ 33521 w 55131"/>
              <a:gd name="connsiteY4" fmla="*/ -603 h 75438"/>
              <a:gd name="connsiteX5" fmla="*/ 44523 w 55131"/>
              <a:gd name="connsiteY5" fmla="*/ -603 h 75438"/>
              <a:gd name="connsiteX6" fmla="*/ 44523 w 55131"/>
              <a:gd name="connsiteY6" fmla="*/ 46174 h 75438"/>
              <a:gd name="connsiteX7" fmla="*/ 55069 w 55131"/>
              <a:gd name="connsiteY7" fmla="*/ 46174 h 75438"/>
              <a:gd name="connsiteX8" fmla="*/ 55069 w 55131"/>
              <a:gd name="connsiteY8" fmla="*/ 54156 h 75438"/>
              <a:gd name="connsiteX9" fmla="*/ 44523 w 55131"/>
              <a:gd name="connsiteY9" fmla="*/ 54156 h 75438"/>
              <a:gd name="connsiteX10" fmla="*/ 44523 w 55131"/>
              <a:gd name="connsiteY10" fmla="*/ 74836 h 75438"/>
              <a:gd name="connsiteX11" fmla="*/ 34927 w 55131"/>
              <a:gd name="connsiteY11" fmla="*/ 45967 h 75438"/>
              <a:gd name="connsiteX12" fmla="*/ 34927 w 55131"/>
              <a:gd name="connsiteY12" fmla="*/ 20862 h 75438"/>
              <a:gd name="connsiteX13" fmla="*/ 35258 w 55131"/>
              <a:gd name="connsiteY13" fmla="*/ 9033 h 75438"/>
              <a:gd name="connsiteX14" fmla="*/ 34927 w 55131"/>
              <a:gd name="connsiteY14" fmla="*/ 9033 h 75438"/>
              <a:gd name="connsiteX15" fmla="*/ 28682 w 55131"/>
              <a:gd name="connsiteY15" fmla="*/ 20159 h 75438"/>
              <a:gd name="connsiteX16" fmla="*/ 10443 w 55131"/>
              <a:gd name="connsiteY16" fmla="*/ 45760 h 75438"/>
              <a:gd name="connsiteX17" fmla="*/ 10443 w 55131"/>
              <a:gd name="connsiteY17" fmla="*/ 4576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1" h="75438">
                <a:moveTo>
                  <a:pt x="34927" y="74464"/>
                </a:moveTo>
                <a:lnTo>
                  <a:pt x="34927" y="53784"/>
                </a:lnTo>
                <a:lnTo>
                  <a:pt x="-63" y="53784"/>
                </a:lnTo>
                <a:lnTo>
                  <a:pt x="-63" y="47456"/>
                </a:lnTo>
                <a:lnTo>
                  <a:pt x="33521" y="-603"/>
                </a:lnTo>
                <a:lnTo>
                  <a:pt x="44523" y="-603"/>
                </a:lnTo>
                <a:lnTo>
                  <a:pt x="44523" y="46174"/>
                </a:lnTo>
                <a:lnTo>
                  <a:pt x="55069" y="46174"/>
                </a:lnTo>
                <a:lnTo>
                  <a:pt x="55069" y="54156"/>
                </a:lnTo>
                <a:lnTo>
                  <a:pt x="44523" y="54156"/>
                </a:lnTo>
                <a:lnTo>
                  <a:pt x="44523" y="74836"/>
                </a:lnTo>
                <a:close/>
                <a:moveTo>
                  <a:pt x="34927" y="45967"/>
                </a:moveTo>
                <a:lnTo>
                  <a:pt x="34927" y="20862"/>
                </a:lnTo>
                <a:cubicBezTo>
                  <a:pt x="34927" y="16726"/>
                  <a:pt x="34927" y="12962"/>
                  <a:pt x="35258" y="9033"/>
                </a:cubicBezTo>
                <a:lnTo>
                  <a:pt x="34927" y="9033"/>
                </a:lnTo>
                <a:cubicBezTo>
                  <a:pt x="32611" y="13417"/>
                  <a:pt x="30791" y="16685"/>
                  <a:pt x="28682" y="20159"/>
                </a:cubicBezTo>
                <a:lnTo>
                  <a:pt x="10443" y="45760"/>
                </a:lnTo>
                <a:lnTo>
                  <a:pt x="10443" y="45760"/>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3" name="任意多边形: 形状 162">
            <a:extLst>
              <a:ext uri="{FF2B5EF4-FFF2-40B4-BE49-F238E27FC236}">
                <a16:creationId xmlns:a16="http://schemas.microsoft.com/office/drawing/2014/main" id="{5C6DD06E-389C-D74C-2B11-D74F0C2FB84D}"/>
              </a:ext>
            </a:extLst>
          </p:cNvPr>
          <p:cNvSpPr/>
          <p:nvPr/>
        </p:nvSpPr>
        <p:spPr>
          <a:xfrm rot="5400000">
            <a:off x="148313" y="5928275"/>
            <a:ext cx="27060" cy="44195"/>
          </a:xfrm>
          <a:custGeom>
            <a:avLst/>
            <a:gdLst>
              <a:gd name="connsiteX0" fmla="*/ 45226 w 46830"/>
              <a:gd name="connsiteY0" fmla="*/ 7793 h 76483"/>
              <a:gd name="connsiteX1" fmla="*/ 16522 w 46830"/>
              <a:gd name="connsiteY1" fmla="*/ 7793 h 76483"/>
              <a:gd name="connsiteX2" fmla="*/ 13627 w 46830"/>
              <a:gd name="connsiteY2" fmla="*/ 27149 h 76483"/>
              <a:gd name="connsiteX3" fmla="*/ 19748 w 46830"/>
              <a:gd name="connsiteY3" fmla="*/ 26694 h 76483"/>
              <a:gd name="connsiteX4" fmla="*/ 35961 w 46830"/>
              <a:gd name="connsiteY4" fmla="*/ 30829 h 76483"/>
              <a:gd name="connsiteX5" fmla="*/ 46756 w 46830"/>
              <a:gd name="connsiteY5" fmla="*/ 50144 h 76483"/>
              <a:gd name="connsiteX6" fmla="*/ 18714 w 46830"/>
              <a:gd name="connsiteY6" fmla="*/ 75870 h 76483"/>
              <a:gd name="connsiteX7" fmla="*/ -63 w 46830"/>
              <a:gd name="connsiteY7" fmla="*/ 71237 h 76483"/>
              <a:gd name="connsiteX8" fmla="*/ 2502 w 46830"/>
              <a:gd name="connsiteY8" fmla="*/ 63462 h 76483"/>
              <a:gd name="connsiteX9" fmla="*/ 18590 w 46830"/>
              <a:gd name="connsiteY9" fmla="*/ 67598 h 76483"/>
              <a:gd name="connsiteX10" fmla="*/ 36366 w 46830"/>
              <a:gd name="connsiteY10" fmla="*/ 52386 h 76483"/>
              <a:gd name="connsiteX11" fmla="*/ 36416 w 46830"/>
              <a:gd name="connsiteY11" fmla="*/ 51261 h 76483"/>
              <a:gd name="connsiteX12" fmla="*/ 14785 w 46830"/>
              <a:gd name="connsiteY12" fmla="*/ 34717 h 76483"/>
              <a:gd name="connsiteX13" fmla="*/ 4363 w 46830"/>
              <a:gd name="connsiteY13" fmla="*/ 35544 h 76483"/>
              <a:gd name="connsiteX14" fmla="*/ 9202 w 46830"/>
              <a:gd name="connsiteY14" fmla="*/ -603 h 76483"/>
              <a:gd name="connsiteX15" fmla="*/ 45226 w 46830"/>
              <a:gd name="connsiteY15" fmla="*/ -603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30" h="76483">
                <a:moveTo>
                  <a:pt x="45226" y="7793"/>
                </a:moveTo>
                <a:lnTo>
                  <a:pt x="16522" y="7793"/>
                </a:lnTo>
                <a:lnTo>
                  <a:pt x="13627" y="27149"/>
                </a:lnTo>
                <a:cubicBezTo>
                  <a:pt x="15654" y="26834"/>
                  <a:pt x="17701" y="26681"/>
                  <a:pt x="19748" y="26694"/>
                </a:cubicBezTo>
                <a:cubicBezTo>
                  <a:pt x="25423" y="26603"/>
                  <a:pt x="31023" y="28034"/>
                  <a:pt x="35961" y="30829"/>
                </a:cubicBezTo>
                <a:cubicBezTo>
                  <a:pt x="42864" y="34767"/>
                  <a:pt x="47016" y="42203"/>
                  <a:pt x="46756" y="50144"/>
                </a:cubicBezTo>
                <a:cubicBezTo>
                  <a:pt x="46756" y="64868"/>
                  <a:pt x="35051" y="75870"/>
                  <a:pt x="18714" y="75870"/>
                </a:cubicBezTo>
                <a:cubicBezTo>
                  <a:pt x="12155" y="76023"/>
                  <a:pt x="5674" y="74422"/>
                  <a:pt x="-63" y="71237"/>
                </a:cubicBezTo>
                <a:lnTo>
                  <a:pt x="2502" y="63462"/>
                </a:lnTo>
                <a:cubicBezTo>
                  <a:pt x="7432" y="66171"/>
                  <a:pt x="12965" y="67594"/>
                  <a:pt x="18590" y="67598"/>
                </a:cubicBezTo>
                <a:cubicBezTo>
                  <a:pt x="27698" y="68305"/>
                  <a:pt x="35659" y="61497"/>
                  <a:pt x="36366" y="52386"/>
                </a:cubicBezTo>
                <a:cubicBezTo>
                  <a:pt x="36395" y="52014"/>
                  <a:pt x="36412" y="51637"/>
                  <a:pt x="36416" y="51261"/>
                </a:cubicBezTo>
                <a:cubicBezTo>
                  <a:pt x="36416" y="41542"/>
                  <a:pt x="29840" y="34717"/>
                  <a:pt x="14785" y="34717"/>
                </a:cubicBezTo>
                <a:cubicBezTo>
                  <a:pt x="11295" y="34746"/>
                  <a:pt x="7812" y="35019"/>
                  <a:pt x="4363" y="35544"/>
                </a:cubicBezTo>
                <a:lnTo>
                  <a:pt x="9202" y="-603"/>
                </a:lnTo>
                <a:lnTo>
                  <a:pt x="45226"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4" name="任意多边形: 形状 163">
            <a:extLst>
              <a:ext uri="{FF2B5EF4-FFF2-40B4-BE49-F238E27FC236}">
                <a16:creationId xmlns:a16="http://schemas.microsoft.com/office/drawing/2014/main" id="{7A1D0A71-8534-7301-9120-93487DC136DA}"/>
              </a:ext>
            </a:extLst>
          </p:cNvPr>
          <p:cNvSpPr/>
          <p:nvPr/>
        </p:nvSpPr>
        <p:spPr>
          <a:xfrm rot="5400000">
            <a:off x="147320" y="5963099"/>
            <a:ext cx="29864" cy="44905"/>
          </a:xfrm>
          <a:custGeom>
            <a:avLst/>
            <a:gdLst>
              <a:gd name="connsiteX0" fmla="*/ 44218 w 51683"/>
              <a:gd name="connsiteY0" fmla="*/ 7751 h 77713"/>
              <a:gd name="connsiteX1" fmla="*/ 36566 w 51683"/>
              <a:gd name="connsiteY1" fmla="*/ 8206 h 77713"/>
              <a:gd name="connsiteX2" fmla="*/ 10386 w 51683"/>
              <a:gd name="connsiteY2" fmla="*/ 34966 h 77713"/>
              <a:gd name="connsiteX3" fmla="*/ 10758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815 w 51683"/>
              <a:gd name="connsiteY9" fmla="*/ -24 h 77713"/>
              <a:gd name="connsiteX10" fmla="*/ 44218 w 51683"/>
              <a:gd name="connsiteY10" fmla="*/ -603 h 77713"/>
              <a:gd name="connsiteX11" fmla="*/ 41323 w 51683"/>
              <a:gd name="connsiteY11" fmla="*/ 51178 h 77713"/>
              <a:gd name="connsiteX12" fmla="*/ 25813 w 51683"/>
              <a:gd name="connsiteY12" fmla="*/ 33932 h 77713"/>
              <a:gd name="connsiteX13" fmla="*/ 11213 w 51683"/>
              <a:gd name="connsiteY13" fmla="*/ 43196 h 77713"/>
              <a:gd name="connsiteX14" fmla="*/ 10055 w 51683"/>
              <a:gd name="connsiteY14" fmla="*/ 47704 h 77713"/>
              <a:gd name="connsiteX15" fmla="*/ 26599 w 51683"/>
              <a:gd name="connsiteY15" fmla="*/ 69252 h 77713"/>
              <a:gd name="connsiteX16" fmla="*/ 41323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218" y="7751"/>
                </a:moveTo>
                <a:cubicBezTo>
                  <a:pt x="41658" y="7635"/>
                  <a:pt x="39093" y="7788"/>
                  <a:pt x="36566" y="8206"/>
                </a:cubicBezTo>
                <a:cubicBezTo>
                  <a:pt x="22765" y="10125"/>
                  <a:pt x="12003" y="21127"/>
                  <a:pt x="10386" y="34966"/>
                </a:cubicBezTo>
                <a:lnTo>
                  <a:pt x="10758" y="34966"/>
                </a:lnTo>
                <a:cubicBezTo>
                  <a:pt x="15089" y="29353"/>
                  <a:pt x="21826"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8" y="20271"/>
                  <a:pt x="12702" y="11101"/>
                </a:cubicBezTo>
                <a:cubicBezTo>
                  <a:pt x="19287" y="4823"/>
                  <a:pt x="27765" y="910"/>
                  <a:pt x="36815" y="-24"/>
                </a:cubicBezTo>
                <a:cubicBezTo>
                  <a:pt x="39263" y="-401"/>
                  <a:pt x="41740" y="-595"/>
                  <a:pt x="44218" y="-603"/>
                </a:cubicBezTo>
                <a:close/>
                <a:moveTo>
                  <a:pt x="41323" y="51178"/>
                </a:moveTo>
                <a:cubicBezTo>
                  <a:pt x="41323" y="40384"/>
                  <a:pt x="35160" y="33932"/>
                  <a:pt x="25813" y="33932"/>
                </a:cubicBezTo>
                <a:cubicBezTo>
                  <a:pt x="19593" y="34027"/>
                  <a:pt x="13951" y="37608"/>
                  <a:pt x="11213" y="43196"/>
                </a:cubicBezTo>
                <a:cubicBezTo>
                  <a:pt x="10419" y="44565"/>
                  <a:pt x="10018" y="46124"/>
                  <a:pt x="10055" y="47704"/>
                </a:cubicBezTo>
                <a:cubicBezTo>
                  <a:pt x="10262" y="60112"/>
                  <a:pt x="15970" y="69252"/>
                  <a:pt x="26599" y="69252"/>
                </a:cubicBezTo>
                <a:cubicBezTo>
                  <a:pt x="35408" y="69252"/>
                  <a:pt x="41323" y="61932"/>
                  <a:pt x="41323"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5" name="任意多边形: 形状 164">
            <a:extLst>
              <a:ext uri="{FF2B5EF4-FFF2-40B4-BE49-F238E27FC236}">
                <a16:creationId xmlns:a16="http://schemas.microsoft.com/office/drawing/2014/main" id="{8B4996E0-135C-2519-6AAB-C40BC01DB2AA}"/>
              </a:ext>
            </a:extLst>
          </p:cNvPr>
          <p:cNvSpPr/>
          <p:nvPr/>
        </p:nvSpPr>
        <p:spPr>
          <a:xfrm rot="5400000">
            <a:off x="147770" y="5998417"/>
            <a:ext cx="27436" cy="43615"/>
          </a:xfrm>
          <a:custGeom>
            <a:avLst/>
            <a:gdLst>
              <a:gd name="connsiteX0" fmla="*/ 47418 w 47480"/>
              <a:gd name="connsiteY0" fmla="*/ -603 h 75480"/>
              <a:gd name="connsiteX1" fmla="*/ 47418 w 47480"/>
              <a:gd name="connsiteY1" fmla="*/ 6304 h 75480"/>
              <a:gd name="connsiteX2" fmla="*/ 14661 w 47480"/>
              <a:gd name="connsiteY2" fmla="*/ 74877 h 75480"/>
              <a:gd name="connsiteX3" fmla="*/ 4115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61" y="74877"/>
                </a:lnTo>
                <a:lnTo>
                  <a:pt x="4115"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6" name="任意多边形: 形状 165">
            <a:extLst>
              <a:ext uri="{FF2B5EF4-FFF2-40B4-BE49-F238E27FC236}">
                <a16:creationId xmlns:a16="http://schemas.microsoft.com/office/drawing/2014/main" id="{3C97922D-CF9E-F737-5390-B55B5177287E}"/>
              </a:ext>
            </a:extLst>
          </p:cNvPr>
          <p:cNvSpPr/>
          <p:nvPr/>
        </p:nvSpPr>
        <p:spPr>
          <a:xfrm rot="5400000">
            <a:off x="147566" y="6031720"/>
            <a:ext cx="29443" cy="44977"/>
          </a:xfrm>
          <a:custGeom>
            <a:avLst/>
            <a:gdLst>
              <a:gd name="connsiteX0" fmla="*/ -63 w 50954"/>
              <a:gd name="connsiteY0" fmla="*/ 56844 h 77837"/>
              <a:gd name="connsiteX1" fmla="*/ 14909 w 50954"/>
              <a:gd name="connsiteY1" fmla="*/ 36702 h 77837"/>
              <a:gd name="connsiteX2" fmla="*/ 14909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469 w 50954"/>
              <a:gd name="connsiteY16" fmla="*/ 56389 h 77837"/>
              <a:gd name="connsiteX17" fmla="*/ 12469 w 50954"/>
              <a:gd name="connsiteY17" fmla="*/ 18753 h 77837"/>
              <a:gd name="connsiteX18" fmla="*/ 26821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519 w 50954"/>
              <a:gd name="connsiteY22" fmla="*/ 17375 h 77837"/>
              <a:gd name="connsiteX23" fmla="*/ 12469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45" y="40632"/>
                  <a:pt x="14909" y="36702"/>
                </a:cubicBezTo>
                <a:lnTo>
                  <a:pt x="14909" y="36372"/>
                </a:lnTo>
                <a:cubicBezTo>
                  <a:pt x="7878" y="33659"/>
                  <a:pt x="3168" y="26987"/>
                  <a:pt x="2957" y="19456"/>
                </a:cubicBezTo>
                <a:cubicBezTo>
                  <a:pt x="2957" y="7503"/>
                  <a:pt x="13048" y="-603"/>
                  <a:pt x="26242" y="-603"/>
                </a:cubicBezTo>
                <a:cubicBezTo>
                  <a:pt x="40842" y="-603"/>
                  <a:pt x="48121" y="8578"/>
                  <a:pt x="48121" y="17925"/>
                </a:cubicBezTo>
                <a:cubicBezTo>
                  <a:pt x="48005" y="25792"/>
                  <a:pt x="43083" y="32786"/>
                  <a:pt x="35713" y="35544"/>
                </a:cubicBezTo>
                <a:lnTo>
                  <a:pt x="35713" y="35875"/>
                </a:lnTo>
                <a:cubicBezTo>
                  <a:pt x="45102" y="39598"/>
                  <a:pt x="50892" y="46215"/>
                  <a:pt x="50892" y="55355"/>
                </a:cubicBezTo>
                <a:cubicBezTo>
                  <a:pt x="50892" y="68425"/>
                  <a:pt x="39642" y="77235"/>
                  <a:pt x="25291" y="77235"/>
                </a:cubicBezTo>
                <a:cubicBezTo>
                  <a:pt x="9450"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596" y="69831"/>
                  <a:pt x="40469" y="64165"/>
                  <a:pt x="40469" y="56389"/>
                </a:cubicBezTo>
                <a:close/>
                <a:moveTo>
                  <a:pt x="12469" y="18753"/>
                </a:moveTo>
                <a:cubicBezTo>
                  <a:pt x="12469" y="26280"/>
                  <a:pt x="18135" y="30333"/>
                  <a:pt x="26821" y="32649"/>
                </a:cubicBezTo>
                <a:cubicBezTo>
                  <a:pt x="33256" y="31164"/>
                  <a:pt x="37930" y="25597"/>
                  <a:pt x="38277" y="19001"/>
                </a:cubicBezTo>
                <a:cubicBezTo>
                  <a:pt x="38691" y="12549"/>
                  <a:pt x="33798" y="6986"/>
                  <a:pt x="27346" y="6568"/>
                </a:cubicBezTo>
                <a:cubicBezTo>
                  <a:pt x="26746" y="6531"/>
                  <a:pt x="26138" y="6539"/>
                  <a:pt x="25539" y="6593"/>
                </a:cubicBezTo>
                <a:cubicBezTo>
                  <a:pt x="18967" y="5977"/>
                  <a:pt x="13139" y="10803"/>
                  <a:pt x="12519" y="17375"/>
                </a:cubicBezTo>
                <a:cubicBezTo>
                  <a:pt x="12477" y="17830"/>
                  <a:pt x="12461" y="18293"/>
                  <a:pt x="12469"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8" name="任意多边形: 形状 167">
            <a:extLst>
              <a:ext uri="{FF2B5EF4-FFF2-40B4-BE49-F238E27FC236}">
                <a16:creationId xmlns:a16="http://schemas.microsoft.com/office/drawing/2014/main" id="{27FB422A-F584-4931-F561-C02E488B27E0}"/>
              </a:ext>
            </a:extLst>
          </p:cNvPr>
          <p:cNvSpPr/>
          <p:nvPr/>
        </p:nvSpPr>
        <p:spPr>
          <a:xfrm rot="5400000">
            <a:off x="145583" y="6134843"/>
            <a:ext cx="31833" cy="43591"/>
          </a:xfrm>
          <a:custGeom>
            <a:avLst/>
            <a:gdLst>
              <a:gd name="connsiteX0" fmla="*/ 34886 w 55090"/>
              <a:gd name="connsiteY0" fmla="*/ 74670 h 75438"/>
              <a:gd name="connsiteX1" fmla="*/ 34886 w 55090"/>
              <a:gd name="connsiteY1" fmla="*/ 53991 h 75438"/>
              <a:gd name="connsiteX2" fmla="*/ -63 w 55090"/>
              <a:gd name="connsiteY2" fmla="*/ 53991 h 75438"/>
              <a:gd name="connsiteX3" fmla="*/ -63 w 55090"/>
              <a:gd name="connsiteY3" fmla="*/ 47663 h 75438"/>
              <a:gd name="connsiteX4" fmla="*/ 33480 w 55090"/>
              <a:gd name="connsiteY4" fmla="*/ -603 h 75438"/>
              <a:gd name="connsiteX5" fmla="*/ 44481 w 55090"/>
              <a:gd name="connsiteY5" fmla="*/ -603 h 75438"/>
              <a:gd name="connsiteX6" fmla="*/ 44481 w 55090"/>
              <a:gd name="connsiteY6" fmla="*/ 46174 h 75438"/>
              <a:gd name="connsiteX7" fmla="*/ 55028 w 55090"/>
              <a:gd name="connsiteY7" fmla="*/ 46174 h 75438"/>
              <a:gd name="connsiteX8" fmla="*/ 55028 w 55090"/>
              <a:gd name="connsiteY8" fmla="*/ 54156 h 75438"/>
              <a:gd name="connsiteX9" fmla="*/ 44481 w 55090"/>
              <a:gd name="connsiteY9" fmla="*/ 54156 h 75438"/>
              <a:gd name="connsiteX10" fmla="*/ 44481 w 55090"/>
              <a:gd name="connsiteY10" fmla="*/ 74836 h 75438"/>
              <a:gd name="connsiteX11" fmla="*/ 34886 w 55090"/>
              <a:gd name="connsiteY11" fmla="*/ 46174 h 75438"/>
              <a:gd name="connsiteX12" fmla="*/ 34886 w 55090"/>
              <a:gd name="connsiteY12" fmla="*/ 21069 h 75438"/>
              <a:gd name="connsiteX13" fmla="*/ 35258 w 55090"/>
              <a:gd name="connsiteY13" fmla="*/ 9240 h 75438"/>
              <a:gd name="connsiteX14" fmla="*/ 34886 w 55090"/>
              <a:gd name="connsiteY14" fmla="*/ 9240 h 75438"/>
              <a:gd name="connsiteX15" fmla="*/ 28640 w 55090"/>
              <a:gd name="connsiteY15" fmla="*/ 20366 h 75438"/>
              <a:gd name="connsiteX16" fmla="*/ 10236 w 55090"/>
              <a:gd name="connsiteY16" fmla="*/ 45967 h 75438"/>
              <a:gd name="connsiteX17" fmla="*/ 10236 w 55090"/>
              <a:gd name="connsiteY17" fmla="*/ 45967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90" h="75438">
                <a:moveTo>
                  <a:pt x="34886" y="74670"/>
                </a:moveTo>
                <a:lnTo>
                  <a:pt x="34886" y="53991"/>
                </a:lnTo>
                <a:lnTo>
                  <a:pt x="-63" y="53991"/>
                </a:lnTo>
                <a:lnTo>
                  <a:pt x="-63" y="47663"/>
                </a:lnTo>
                <a:lnTo>
                  <a:pt x="33480" y="-603"/>
                </a:lnTo>
                <a:lnTo>
                  <a:pt x="44481" y="-603"/>
                </a:lnTo>
                <a:lnTo>
                  <a:pt x="44481" y="46174"/>
                </a:lnTo>
                <a:lnTo>
                  <a:pt x="55028" y="46174"/>
                </a:lnTo>
                <a:lnTo>
                  <a:pt x="55028" y="54156"/>
                </a:lnTo>
                <a:lnTo>
                  <a:pt x="44481" y="54156"/>
                </a:lnTo>
                <a:lnTo>
                  <a:pt x="44481" y="74836"/>
                </a:lnTo>
                <a:close/>
                <a:moveTo>
                  <a:pt x="34886" y="46174"/>
                </a:moveTo>
                <a:lnTo>
                  <a:pt x="34886" y="21069"/>
                </a:lnTo>
                <a:cubicBezTo>
                  <a:pt x="34886" y="16933"/>
                  <a:pt x="34886" y="13169"/>
                  <a:pt x="35258" y="9240"/>
                </a:cubicBezTo>
                <a:lnTo>
                  <a:pt x="34886" y="9240"/>
                </a:lnTo>
                <a:cubicBezTo>
                  <a:pt x="32570" y="13624"/>
                  <a:pt x="30750" y="16891"/>
                  <a:pt x="28640" y="20366"/>
                </a:cubicBezTo>
                <a:lnTo>
                  <a:pt x="10236" y="45967"/>
                </a:lnTo>
                <a:lnTo>
                  <a:pt x="10236" y="45967"/>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69" name="任意多边形: 形状 168">
            <a:extLst>
              <a:ext uri="{FF2B5EF4-FFF2-40B4-BE49-F238E27FC236}">
                <a16:creationId xmlns:a16="http://schemas.microsoft.com/office/drawing/2014/main" id="{17127D19-D2F1-D6A6-6DC1-609A2C07BC8E}"/>
              </a:ext>
            </a:extLst>
          </p:cNvPr>
          <p:cNvSpPr/>
          <p:nvPr/>
        </p:nvSpPr>
        <p:spPr>
          <a:xfrm rot="5400000">
            <a:off x="148325" y="6168254"/>
            <a:ext cx="27036" cy="44194"/>
          </a:xfrm>
          <a:custGeom>
            <a:avLst/>
            <a:gdLst>
              <a:gd name="connsiteX0" fmla="*/ 45432 w 46788"/>
              <a:gd name="connsiteY0" fmla="*/ 7793 h 76482"/>
              <a:gd name="connsiteX1" fmla="*/ 16481 w 46788"/>
              <a:gd name="connsiteY1" fmla="*/ 7793 h 76482"/>
              <a:gd name="connsiteX2" fmla="*/ 13586 w 46788"/>
              <a:gd name="connsiteY2" fmla="*/ 27149 h 76482"/>
              <a:gd name="connsiteX3" fmla="*/ 19748 w 46788"/>
              <a:gd name="connsiteY3" fmla="*/ 26694 h 76482"/>
              <a:gd name="connsiteX4" fmla="*/ 35961 w 46788"/>
              <a:gd name="connsiteY4" fmla="*/ 30829 h 76482"/>
              <a:gd name="connsiteX5" fmla="*/ 46715 w 46788"/>
              <a:gd name="connsiteY5" fmla="*/ 50144 h 76482"/>
              <a:gd name="connsiteX6" fmla="*/ 18673 w 46788"/>
              <a:gd name="connsiteY6" fmla="*/ 75870 h 76482"/>
              <a:gd name="connsiteX7" fmla="*/ -63 w 46788"/>
              <a:gd name="connsiteY7" fmla="*/ 71237 h 76482"/>
              <a:gd name="connsiteX8" fmla="*/ 2460 w 46788"/>
              <a:gd name="connsiteY8" fmla="*/ 63462 h 76482"/>
              <a:gd name="connsiteX9" fmla="*/ 18590 w 46788"/>
              <a:gd name="connsiteY9" fmla="*/ 67598 h 76482"/>
              <a:gd name="connsiteX10" fmla="*/ 36367 w 46788"/>
              <a:gd name="connsiteY10" fmla="*/ 52386 h 76482"/>
              <a:gd name="connsiteX11" fmla="*/ 36416 w 46788"/>
              <a:gd name="connsiteY11" fmla="*/ 51261 h 76482"/>
              <a:gd name="connsiteX12" fmla="*/ 14744 w 46788"/>
              <a:gd name="connsiteY12" fmla="*/ 34717 h 76482"/>
              <a:gd name="connsiteX13" fmla="*/ 4321 w 46788"/>
              <a:gd name="connsiteY13" fmla="*/ 35544 h 76482"/>
              <a:gd name="connsiteX14" fmla="*/ 9202 w 46788"/>
              <a:gd name="connsiteY14" fmla="*/ -603 h 76482"/>
              <a:gd name="connsiteX15" fmla="*/ 45432 w 46788"/>
              <a:gd name="connsiteY15" fmla="*/ -603 h 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788" h="76482">
                <a:moveTo>
                  <a:pt x="45432" y="7793"/>
                </a:moveTo>
                <a:lnTo>
                  <a:pt x="16481" y="7793"/>
                </a:lnTo>
                <a:lnTo>
                  <a:pt x="13586" y="27149"/>
                </a:lnTo>
                <a:cubicBezTo>
                  <a:pt x="15625" y="26830"/>
                  <a:pt x="17684" y="26681"/>
                  <a:pt x="19748" y="26694"/>
                </a:cubicBezTo>
                <a:cubicBezTo>
                  <a:pt x="25423" y="26603"/>
                  <a:pt x="31023" y="28034"/>
                  <a:pt x="35961" y="30829"/>
                </a:cubicBezTo>
                <a:cubicBezTo>
                  <a:pt x="42839" y="34784"/>
                  <a:pt x="46975" y="42212"/>
                  <a:pt x="46715" y="50144"/>
                </a:cubicBezTo>
                <a:cubicBezTo>
                  <a:pt x="46715" y="64868"/>
                  <a:pt x="35010" y="75870"/>
                  <a:pt x="18673" y="75870"/>
                </a:cubicBezTo>
                <a:cubicBezTo>
                  <a:pt x="12126" y="76019"/>
                  <a:pt x="5661" y="74418"/>
                  <a:pt x="-63" y="71237"/>
                </a:cubicBezTo>
                <a:lnTo>
                  <a:pt x="2460" y="63462"/>
                </a:lnTo>
                <a:cubicBezTo>
                  <a:pt x="7407" y="66167"/>
                  <a:pt x="12953" y="67589"/>
                  <a:pt x="18590" y="67598"/>
                </a:cubicBezTo>
                <a:cubicBezTo>
                  <a:pt x="27698" y="68305"/>
                  <a:pt x="35659" y="61497"/>
                  <a:pt x="36367" y="52386"/>
                </a:cubicBezTo>
                <a:cubicBezTo>
                  <a:pt x="36395" y="52014"/>
                  <a:pt x="36412" y="51637"/>
                  <a:pt x="36416" y="51261"/>
                </a:cubicBezTo>
                <a:cubicBezTo>
                  <a:pt x="36416" y="41542"/>
                  <a:pt x="29799" y="34717"/>
                  <a:pt x="14744" y="34717"/>
                </a:cubicBezTo>
                <a:cubicBezTo>
                  <a:pt x="11253" y="34746"/>
                  <a:pt x="7771" y="35023"/>
                  <a:pt x="4321" y="35544"/>
                </a:cubicBezTo>
                <a:lnTo>
                  <a:pt x="9202" y="-603"/>
                </a:lnTo>
                <a:lnTo>
                  <a:pt x="45432" y="-603"/>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0" name="任意多边形: 形状 169">
            <a:extLst>
              <a:ext uri="{FF2B5EF4-FFF2-40B4-BE49-F238E27FC236}">
                <a16:creationId xmlns:a16="http://schemas.microsoft.com/office/drawing/2014/main" id="{BFEBB50D-4C1F-27FF-4DB8-4BC7FBD4B02A}"/>
              </a:ext>
            </a:extLst>
          </p:cNvPr>
          <p:cNvSpPr/>
          <p:nvPr/>
        </p:nvSpPr>
        <p:spPr>
          <a:xfrm rot="5400000">
            <a:off x="147320" y="6203114"/>
            <a:ext cx="29864" cy="44905"/>
          </a:xfrm>
          <a:custGeom>
            <a:avLst/>
            <a:gdLst>
              <a:gd name="connsiteX0" fmla="*/ 44177 w 51683"/>
              <a:gd name="connsiteY0" fmla="*/ 7751 h 77713"/>
              <a:gd name="connsiteX1" fmla="*/ 36566 w 51683"/>
              <a:gd name="connsiteY1" fmla="*/ 8206 h 77713"/>
              <a:gd name="connsiteX2" fmla="*/ 10386 w 51683"/>
              <a:gd name="connsiteY2" fmla="*/ 34966 h 77713"/>
              <a:gd name="connsiteX3" fmla="*/ 10717 w 51683"/>
              <a:gd name="connsiteY3" fmla="*/ 34966 h 77713"/>
              <a:gd name="connsiteX4" fmla="*/ 28915 w 51683"/>
              <a:gd name="connsiteY4" fmla="*/ 26280 h 77713"/>
              <a:gd name="connsiteX5" fmla="*/ 51621 w 51683"/>
              <a:gd name="connsiteY5" fmla="*/ 50599 h 77713"/>
              <a:gd name="connsiteX6" fmla="*/ 26599 w 51683"/>
              <a:gd name="connsiteY6" fmla="*/ 77111 h 77713"/>
              <a:gd name="connsiteX7" fmla="*/ -36 w 51683"/>
              <a:gd name="connsiteY7" fmla="*/ 45016 h 77713"/>
              <a:gd name="connsiteX8" fmla="*/ 12702 w 51683"/>
              <a:gd name="connsiteY8" fmla="*/ 11101 h 77713"/>
              <a:gd name="connsiteX9" fmla="*/ 36773 w 51683"/>
              <a:gd name="connsiteY9" fmla="*/ -24 h 77713"/>
              <a:gd name="connsiteX10" fmla="*/ 44177 w 51683"/>
              <a:gd name="connsiteY10" fmla="*/ -603 h 77713"/>
              <a:gd name="connsiteX11" fmla="*/ 41281 w 51683"/>
              <a:gd name="connsiteY11" fmla="*/ 51178 h 77713"/>
              <a:gd name="connsiteX12" fmla="*/ 25772 w 51683"/>
              <a:gd name="connsiteY12" fmla="*/ 33932 h 77713"/>
              <a:gd name="connsiteX13" fmla="*/ 11172 w 51683"/>
              <a:gd name="connsiteY13" fmla="*/ 43196 h 77713"/>
              <a:gd name="connsiteX14" fmla="*/ 10014 w 51683"/>
              <a:gd name="connsiteY14" fmla="*/ 47704 h 77713"/>
              <a:gd name="connsiteX15" fmla="*/ 26557 w 51683"/>
              <a:gd name="connsiteY15" fmla="*/ 69252 h 77713"/>
              <a:gd name="connsiteX16" fmla="*/ 41281 w 51683"/>
              <a:gd name="connsiteY16" fmla="*/ 51178 h 7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83" h="77713">
                <a:moveTo>
                  <a:pt x="44177" y="7751"/>
                </a:moveTo>
                <a:cubicBezTo>
                  <a:pt x="41633" y="7635"/>
                  <a:pt x="39081" y="7788"/>
                  <a:pt x="36566" y="8206"/>
                </a:cubicBezTo>
                <a:cubicBezTo>
                  <a:pt x="22761" y="10113"/>
                  <a:pt x="11991" y="21119"/>
                  <a:pt x="10386" y="34966"/>
                </a:cubicBezTo>
                <a:lnTo>
                  <a:pt x="10717" y="34966"/>
                </a:lnTo>
                <a:cubicBezTo>
                  <a:pt x="15064" y="29353"/>
                  <a:pt x="21818" y="26131"/>
                  <a:pt x="28915" y="26280"/>
                </a:cubicBezTo>
                <a:cubicBezTo>
                  <a:pt x="42233" y="26280"/>
                  <a:pt x="51621" y="35875"/>
                  <a:pt x="51621" y="50599"/>
                </a:cubicBezTo>
                <a:cubicBezTo>
                  <a:pt x="51621" y="64372"/>
                  <a:pt x="42233" y="77111"/>
                  <a:pt x="26599" y="77111"/>
                </a:cubicBezTo>
                <a:cubicBezTo>
                  <a:pt x="10965" y="77111"/>
                  <a:pt x="-36" y="64703"/>
                  <a:pt x="-36" y="45016"/>
                </a:cubicBezTo>
                <a:cubicBezTo>
                  <a:pt x="-454" y="32472"/>
                  <a:pt x="4129" y="20271"/>
                  <a:pt x="12702" y="11101"/>
                </a:cubicBezTo>
                <a:cubicBezTo>
                  <a:pt x="19274" y="4831"/>
                  <a:pt x="27740" y="919"/>
                  <a:pt x="36773" y="-24"/>
                </a:cubicBezTo>
                <a:cubicBezTo>
                  <a:pt x="39222" y="-401"/>
                  <a:pt x="41699" y="-591"/>
                  <a:pt x="44177" y="-603"/>
                </a:cubicBezTo>
                <a:close/>
                <a:moveTo>
                  <a:pt x="41281" y="51178"/>
                </a:moveTo>
                <a:cubicBezTo>
                  <a:pt x="41281" y="40384"/>
                  <a:pt x="35160" y="33932"/>
                  <a:pt x="25772" y="33932"/>
                </a:cubicBezTo>
                <a:cubicBezTo>
                  <a:pt x="19568" y="34085"/>
                  <a:pt x="13951" y="37646"/>
                  <a:pt x="11172" y="43196"/>
                </a:cubicBezTo>
                <a:cubicBezTo>
                  <a:pt x="10394" y="44569"/>
                  <a:pt x="9993" y="46124"/>
                  <a:pt x="10014" y="47704"/>
                </a:cubicBezTo>
                <a:cubicBezTo>
                  <a:pt x="10262" y="60112"/>
                  <a:pt x="15928" y="69252"/>
                  <a:pt x="26557" y="69252"/>
                </a:cubicBezTo>
                <a:cubicBezTo>
                  <a:pt x="35408" y="69252"/>
                  <a:pt x="41281" y="61932"/>
                  <a:pt x="41281" y="5117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1" name="任意多边形: 形状 170">
            <a:extLst>
              <a:ext uri="{FF2B5EF4-FFF2-40B4-BE49-F238E27FC236}">
                <a16:creationId xmlns:a16="http://schemas.microsoft.com/office/drawing/2014/main" id="{65EF9D8D-B1CB-5A43-D02D-E3F99C16B5C1}"/>
              </a:ext>
            </a:extLst>
          </p:cNvPr>
          <p:cNvSpPr/>
          <p:nvPr/>
        </p:nvSpPr>
        <p:spPr>
          <a:xfrm rot="5400000">
            <a:off x="147770" y="6238432"/>
            <a:ext cx="27436" cy="43615"/>
          </a:xfrm>
          <a:custGeom>
            <a:avLst/>
            <a:gdLst>
              <a:gd name="connsiteX0" fmla="*/ 47418 w 47480"/>
              <a:gd name="connsiteY0" fmla="*/ -603 h 75480"/>
              <a:gd name="connsiteX1" fmla="*/ 47418 w 47480"/>
              <a:gd name="connsiteY1" fmla="*/ 6304 h 75480"/>
              <a:gd name="connsiteX2" fmla="*/ 14620 w 47480"/>
              <a:gd name="connsiteY2" fmla="*/ 74877 h 75480"/>
              <a:gd name="connsiteX3" fmla="*/ 4073 w 47480"/>
              <a:gd name="connsiteY3" fmla="*/ 74877 h 75480"/>
              <a:gd name="connsiteX4" fmla="*/ 36747 w 47480"/>
              <a:gd name="connsiteY4" fmla="*/ 8289 h 75480"/>
              <a:gd name="connsiteX5" fmla="*/ 36747 w 47480"/>
              <a:gd name="connsiteY5" fmla="*/ 8041 h 75480"/>
              <a:gd name="connsiteX6" fmla="*/ -63 w 47480"/>
              <a:gd name="connsiteY6" fmla="*/ 8041 h 75480"/>
              <a:gd name="connsiteX7" fmla="*/ -63 w 47480"/>
              <a:gd name="connsiteY7" fmla="*/ -231 h 7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80" h="75480">
                <a:moveTo>
                  <a:pt x="47418" y="-603"/>
                </a:moveTo>
                <a:lnTo>
                  <a:pt x="47418" y="6304"/>
                </a:lnTo>
                <a:lnTo>
                  <a:pt x="14620" y="74877"/>
                </a:lnTo>
                <a:lnTo>
                  <a:pt x="4073" y="74877"/>
                </a:lnTo>
                <a:lnTo>
                  <a:pt x="36747" y="8289"/>
                </a:lnTo>
                <a:lnTo>
                  <a:pt x="36747" y="8041"/>
                </a:lnTo>
                <a:lnTo>
                  <a:pt x="-63" y="8041"/>
                </a:lnTo>
                <a:lnTo>
                  <a:pt x="-63" y="-231"/>
                </a:ln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2" name="任意多边形: 形状 171">
            <a:extLst>
              <a:ext uri="{FF2B5EF4-FFF2-40B4-BE49-F238E27FC236}">
                <a16:creationId xmlns:a16="http://schemas.microsoft.com/office/drawing/2014/main" id="{B733A27F-67D0-A34E-37D5-51EA9BF4FD08}"/>
              </a:ext>
            </a:extLst>
          </p:cNvPr>
          <p:cNvSpPr/>
          <p:nvPr/>
        </p:nvSpPr>
        <p:spPr>
          <a:xfrm rot="5400000">
            <a:off x="147566" y="6271831"/>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7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360 w 50954"/>
              <a:gd name="connsiteY13" fmla="*/ 55397 h 77837"/>
              <a:gd name="connsiteX14" fmla="*/ 23831 w 50954"/>
              <a:gd name="connsiteY14" fmla="*/ 69786 h 77837"/>
              <a:gd name="connsiteX15" fmla="*/ 25415 w 50954"/>
              <a:gd name="connsiteY15" fmla="*/ 69748 h 77837"/>
              <a:gd name="connsiteX16" fmla="*/ 40304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07 w 50954"/>
              <a:gd name="connsiteY22" fmla="*/ 17239 h 77837"/>
              <a:gd name="connsiteX23" fmla="*/ 12345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7" y="19456"/>
                </a:cubicBezTo>
                <a:cubicBezTo>
                  <a:pt x="2957" y="7503"/>
                  <a:pt x="13048" y="-603"/>
                  <a:pt x="26242" y="-603"/>
                </a:cubicBezTo>
                <a:cubicBezTo>
                  <a:pt x="40842" y="-603"/>
                  <a:pt x="48121" y="8578"/>
                  <a:pt x="48121" y="17925"/>
                </a:cubicBezTo>
                <a:cubicBezTo>
                  <a:pt x="47997" y="25788"/>
                  <a:pt x="43075" y="32778"/>
                  <a:pt x="35713" y="35544"/>
                </a:cubicBezTo>
                <a:lnTo>
                  <a:pt x="35713" y="35875"/>
                </a:lnTo>
                <a:cubicBezTo>
                  <a:pt x="45102" y="39598"/>
                  <a:pt x="50892" y="46215"/>
                  <a:pt x="50892" y="55355"/>
                </a:cubicBezTo>
                <a:cubicBezTo>
                  <a:pt x="50892" y="68425"/>
                  <a:pt x="39642" y="77235"/>
                  <a:pt x="25291" y="77235"/>
                </a:cubicBezTo>
                <a:cubicBezTo>
                  <a:pt x="9285" y="77235"/>
                  <a:pt x="-63" y="67846"/>
                  <a:pt x="-63" y="56844"/>
                </a:cubicBezTo>
                <a:close/>
                <a:moveTo>
                  <a:pt x="40469" y="56389"/>
                </a:moveTo>
                <a:cubicBezTo>
                  <a:pt x="40469" y="47249"/>
                  <a:pt x="34100" y="42824"/>
                  <a:pt x="23926" y="39846"/>
                </a:cubicBezTo>
                <a:cubicBezTo>
                  <a:pt x="15116" y="42410"/>
                  <a:pt x="10360" y="48118"/>
                  <a:pt x="10360" y="55397"/>
                </a:cubicBezTo>
                <a:cubicBezTo>
                  <a:pt x="10108" y="63090"/>
                  <a:pt x="16138" y="69533"/>
                  <a:pt x="23831" y="69786"/>
                </a:cubicBezTo>
                <a:cubicBezTo>
                  <a:pt x="24360" y="69802"/>
                  <a:pt x="24889" y="69790"/>
                  <a:pt x="25415" y="69748"/>
                </a:cubicBezTo>
                <a:cubicBezTo>
                  <a:pt x="34389" y="69831"/>
                  <a:pt x="40304" y="64165"/>
                  <a:pt x="40304" y="56389"/>
                </a:cubicBezTo>
                <a:close/>
                <a:moveTo>
                  <a:pt x="12428" y="18753"/>
                </a:moveTo>
                <a:cubicBezTo>
                  <a:pt x="12428" y="26280"/>
                  <a:pt x="18135"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75" y="5906"/>
                  <a:pt x="13094" y="10671"/>
                  <a:pt x="12407" y="17239"/>
                </a:cubicBezTo>
                <a:cubicBezTo>
                  <a:pt x="12353" y="17739"/>
                  <a:pt x="12333" y="18248"/>
                  <a:pt x="12345"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3" name="任意多边形: 形状 172">
            <a:extLst>
              <a:ext uri="{FF2B5EF4-FFF2-40B4-BE49-F238E27FC236}">
                <a16:creationId xmlns:a16="http://schemas.microsoft.com/office/drawing/2014/main" id="{30EAFA99-C63D-A7CD-58C8-FEF7399FFE85}"/>
              </a:ext>
            </a:extLst>
          </p:cNvPr>
          <p:cNvSpPr/>
          <p:nvPr/>
        </p:nvSpPr>
        <p:spPr>
          <a:xfrm rot="5400000">
            <a:off x="147651" y="6066195"/>
            <a:ext cx="29231" cy="44926"/>
          </a:xfrm>
          <a:custGeom>
            <a:avLst/>
            <a:gdLst>
              <a:gd name="connsiteX0" fmla="*/ 6394 w 50587"/>
              <a:gd name="connsiteY0" fmla="*/ 68756 h 77748"/>
              <a:gd name="connsiteX1" fmla="*/ 14666 w 50587"/>
              <a:gd name="connsiteY1" fmla="*/ 68425 h 77748"/>
              <a:gd name="connsiteX2" fmla="*/ 30424 w 50587"/>
              <a:gd name="connsiteY2" fmla="*/ 61146 h 77748"/>
              <a:gd name="connsiteX3" fmla="*/ 40350 w 50587"/>
              <a:gd name="connsiteY3" fmla="*/ 41087 h 77748"/>
              <a:gd name="connsiteX4" fmla="*/ 40019 w 50587"/>
              <a:gd name="connsiteY4" fmla="*/ 41087 h 77748"/>
              <a:gd name="connsiteX5" fmla="*/ 22317 w 50587"/>
              <a:gd name="connsiteY5" fmla="*/ 49359 h 77748"/>
              <a:gd name="connsiteX6" fmla="*/ -54 w 50587"/>
              <a:gd name="connsiteY6" fmla="*/ 28154 h 77748"/>
              <a:gd name="connsiteX7" fmla="*/ -17 w 50587"/>
              <a:gd name="connsiteY7" fmla="*/ 26156 h 77748"/>
              <a:gd name="connsiteX8" fmla="*/ 24824 w 50587"/>
              <a:gd name="connsiteY8" fmla="*/ -587 h 77748"/>
              <a:gd name="connsiteX9" fmla="*/ 25709 w 50587"/>
              <a:gd name="connsiteY9" fmla="*/ -603 h 77748"/>
              <a:gd name="connsiteX10" fmla="*/ 50524 w 50587"/>
              <a:gd name="connsiteY10" fmla="*/ 31119 h 77748"/>
              <a:gd name="connsiteX11" fmla="*/ 37538 w 50587"/>
              <a:gd name="connsiteY11" fmla="*/ 66440 h 77748"/>
              <a:gd name="connsiteX12" fmla="*/ 15659 w 50587"/>
              <a:gd name="connsiteY12" fmla="*/ 76532 h 77748"/>
              <a:gd name="connsiteX13" fmla="*/ 6270 w 50587"/>
              <a:gd name="connsiteY13" fmla="*/ 77111 h 77748"/>
              <a:gd name="connsiteX14" fmla="*/ 10116 w 50587"/>
              <a:gd name="connsiteY14" fmla="*/ 25453 h 77748"/>
              <a:gd name="connsiteX15" fmla="*/ 24592 w 50587"/>
              <a:gd name="connsiteY15" fmla="*/ 41459 h 77748"/>
              <a:gd name="connsiteX16" fmla="*/ 39399 w 50587"/>
              <a:gd name="connsiteY16" fmla="*/ 33559 h 77748"/>
              <a:gd name="connsiteX17" fmla="*/ 40309 w 50587"/>
              <a:gd name="connsiteY17" fmla="*/ 29878 h 77748"/>
              <a:gd name="connsiteX18" fmla="*/ 24923 w 50587"/>
              <a:gd name="connsiteY18" fmla="*/ 7172 h 77748"/>
              <a:gd name="connsiteX19" fmla="*/ 10116 w 50587"/>
              <a:gd name="connsiteY19" fmla="*/ 25329 h 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87" h="77748">
                <a:moveTo>
                  <a:pt x="6394" y="68756"/>
                </a:moveTo>
                <a:cubicBezTo>
                  <a:pt x="9157" y="68917"/>
                  <a:pt x="11928" y="68806"/>
                  <a:pt x="14666" y="68425"/>
                </a:cubicBezTo>
                <a:cubicBezTo>
                  <a:pt x="20547" y="67693"/>
                  <a:pt x="26056" y="65149"/>
                  <a:pt x="30424" y="61146"/>
                </a:cubicBezTo>
                <a:cubicBezTo>
                  <a:pt x="35962" y="55815"/>
                  <a:pt x="39473" y="48722"/>
                  <a:pt x="40350" y="41087"/>
                </a:cubicBezTo>
                <a:lnTo>
                  <a:pt x="40019" y="41087"/>
                </a:lnTo>
                <a:cubicBezTo>
                  <a:pt x="35726" y="46447"/>
                  <a:pt x="29183" y="49503"/>
                  <a:pt x="22317" y="49359"/>
                </a:cubicBezTo>
                <a:cubicBezTo>
                  <a:pt x="10282" y="49681"/>
                  <a:pt x="269" y="40185"/>
                  <a:pt x="-54" y="28154"/>
                </a:cubicBezTo>
                <a:cubicBezTo>
                  <a:pt x="-74" y="27488"/>
                  <a:pt x="-58" y="26822"/>
                  <a:pt x="-17" y="26156"/>
                </a:cubicBezTo>
                <a:cubicBezTo>
                  <a:pt x="-542" y="11912"/>
                  <a:pt x="10580" y="-61"/>
                  <a:pt x="24824" y="-587"/>
                </a:cubicBezTo>
                <a:cubicBezTo>
                  <a:pt x="25117" y="-595"/>
                  <a:pt x="25415" y="-603"/>
                  <a:pt x="25709" y="-603"/>
                </a:cubicBezTo>
                <a:cubicBezTo>
                  <a:pt x="41094" y="-603"/>
                  <a:pt x="50524" y="11804"/>
                  <a:pt x="50524" y="31119"/>
                </a:cubicBezTo>
                <a:cubicBezTo>
                  <a:pt x="50524" y="47663"/>
                  <a:pt x="44941" y="59285"/>
                  <a:pt x="37538" y="66440"/>
                </a:cubicBezTo>
                <a:cubicBezTo>
                  <a:pt x="31565" y="72135"/>
                  <a:pt x="23868" y="75688"/>
                  <a:pt x="15659" y="76532"/>
                </a:cubicBezTo>
                <a:cubicBezTo>
                  <a:pt x="12557" y="77040"/>
                  <a:pt x="9409" y="77231"/>
                  <a:pt x="6270" y="77111"/>
                </a:cubicBezTo>
                <a:close/>
                <a:moveTo>
                  <a:pt x="10116" y="25453"/>
                </a:moveTo>
                <a:cubicBezTo>
                  <a:pt x="10116" y="34841"/>
                  <a:pt x="15783" y="41459"/>
                  <a:pt x="24592" y="41459"/>
                </a:cubicBezTo>
                <a:cubicBezTo>
                  <a:pt x="30581" y="41649"/>
                  <a:pt x="36222" y="38642"/>
                  <a:pt x="39399" y="33559"/>
                </a:cubicBezTo>
                <a:cubicBezTo>
                  <a:pt x="40056" y="32447"/>
                  <a:pt x="40371" y="31169"/>
                  <a:pt x="40309" y="29878"/>
                </a:cubicBezTo>
                <a:cubicBezTo>
                  <a:pt x="40309" y="17016"/>
                  <a:pt x="35594" y="7172"/>
                  <a:pt x="24923" y="7172"/>
                </a:cubicBezTo>
                <a:cubicBezTo>
                  <a:pt x="16238" y="7172"/>
                  <a:pt x="10116" y="14824"/>
                  <a:pt x="10116" y="25329"/>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4" name="任意多边形: 形状 173">
            <a:extLst>
              <a:ext uri="{FF2B5EF4-FFF2-40B4-BE49-F238E27FC236}">
                <a16:creationId xmlns:a16="http://schemas.microsoft.com/office/drawing/2014/main" id="{25C45E48-5AFF-4414-2DB5-4EE441B809FC}"/>
              </a:ext>
            </a:extLst>
          </p:cNvPr>
          <p:cNvSpPr/>
          <p:nvPr/>
        </p:nvSpPr>
        <p:spPr>
          <a:xfrm rot="5400000">
            <a:off x="147555" y="6100369"/>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70 w 50995"/>
              <a:gd name="connsiteY5" fmla="*/ 38688 h 77837"/>
              <a:gd name="connsiteX6" fmla="*/ 25332 w 50995"/>
              <a:gd name="connsiteY6" fmla="*/ 69376 h 77837"/>
              <a:gd name="connsiteX7" fmla="*/ 40759 w 50995"/>
              <a:gd name="connsiteY7" fmla="*/ 37985 h 77837"/>
              <a:gd name="connsiteX8" fmla="*/ 25456 w 50995"/>
              <a:gd name="connsiteY8" fmla="*/ 7296 h 77837"/>
              <a:gd name="connsiteX9" fmla="*/ 10070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62" y="77235"/>
                  <a:pt x="24753" y="77235"/>
                </a:cubicBezTo>
                <a:cubicBezTo>
                  <a:pt x="10070" y="77235"/>
                  <a:pt x="-63" y="63462"/>
                  <a:pt x="-63" y="38564"/>
                </a:cubicBezTo>
                <a:cubicBezTo>
                  <a:pt x="-63" y="13665"/>
                  <a:pt x="10856" y="-603"/>
                  <a:pt x="26118" y="-603"/>
                </a:cubicBezTo>
                <a:cubicBezTo>
                  <a:pt x="41379" y="-603"/>
                  <a:pt x="50933" y="13541"/>
                  <a:pt x="50933" y="37530"/>
                </a:cubicBezTo>
                <a:close/>
                <a:moveTo>
                  <a:pt x="10070" y="38688"/>
                </a:moveTo>
                <a:cubicBezTo>
                  <a:pt x="10070" y="58251"/>
                  <a:pt x="16067" y="69376"/>
                  <a:pt x="25332" y="69376"/>
                </a:cubicBezTo>
                <a:cubicBezTo>
                  <a:pt x="35754" y="69376"/>
                  <a:pt x="40759" y="57217"/>
                  <a:pt x="40759" y="37985"/>
                </a:cubicBezTo>
                <a:cubicBezTo>
                  <a:pt x="40759" y="19456"/>
                  <a:pt x="36003" y="7296"/>
                  <a:pt x="25456" y="7296"/>
                </a:cubicBezTo>
                <a:cubicBezTo>
                  <a:pt x="16564" y="7296"/>
                  <a:pt x="10070" y="18174"/>
                  <a:pt x="10070"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5" name="任意多边形: 形状 174">
            <a:extLst>
              <a:ext uri="{FF2B5EF4-FFF2-40B4-BE49-F238E27FC236}">
                <a16:creationId xmlns:a16="http://schemas.microsoft.com/office/drawing/2014/main" id="{2A3335AA-29BA-6CF4-71C2-987628801C1F}"/>
              </a:ext>
            </a:extLst>
          </p:cNvPr>
          <p:cNvSpPr/>
          <p:nvPr/>
        </p:nvSpPr>
        <p:spPr>
          <a:xfrm rot="5400000">
            <a:off x="147566" y="6306794"/>
            <a:ext cx="29443" cy="44977"/>
          </a:xfrm>
          <a:custGeom>
            <a:avLst/>
            <a:gdLst>
              <a:gd name="connsiteX0" fmla="*/ -63 w 50954"/>
              <a:gd name="connsiteY0" fmla="*/ 56844 h 77837"/>
              <a:gd name="connsiteX1" fmla="*/ 14868 w 50954"/>
              <a:gd name="connsiteY1" fmla="*/ 36702 h 77837"/>
              <a:gd name="connsiteX2" fmla="*/ 14868 w 50954"/>
              <a:gd name="connsiteY2" fmla="*/ 36372 h 77837"/>
              <a:gd name="connsiteX3" fmla="*/ 2956 w 50954"/>
              <a:gd name="connsiteY3" fmla="*/ 19456 h 77837"/>
              <a:gd name="connsiteX4" fmla="*/ 26242 w 50954"/>
              <a:gd name="connsiteY4" fmla="*/ -603 h 77837"/>
              <a:gd name="connsiteX5" fmla="*/ 48121 w 50954"/>
              <a:gd name="connsiteY5" fmla="*/ 17925 h 77837"/>
              <a:gd name="connsiteX6" fmla="*/ 35713 w 50954"/>
              <a:gd name="connsiteY6" fmla="*/ 35544 h 77837"/>
              <a:gd name="connsiteX7" fmla="*/ 35713 w 50954"/>
              <a:gd name="connsiteY7" fmla="*/ 35875 h 77837"/>
              <a:gd name="connsiteX8" fmla="*/ 50892 w 50954"/>
              <a:gd name="connsiteY8" fmla="*/ 55355 h 77837"/>
              <a:gd name="connsiteX9" fmla="*/ 25291 w 50954"/>
              <a:gd name="connsiteY9" fmla="*/ 77235 h 77837"/>
              <a:gd name="connsiteX10" fmla="*/ -63 w 50954"/>
              <a:gd name="connsiteY10" fmla="*/ 56844 h 77837"/>
              <a:gd name="connsiteX11" fmla="*/ 40469 w 50954"/>
              <a:gd name="connsiteY11" fmla="*/ 56389 h 77837"/>
              <a:gd name="connsiteX12" fmla="*/ 23926 w 50954"/>
              <a:gd name="connsiteY12" fmla="*/ 39846 h 77837"/>
              <a:gd name="connsiteX13" fmla="*/ 10401 w 50954"/>
              <a:gd name="connsiteY13" fmla="*/ 55397 h 77837"/>
              <a:gd name="connsiteX14" fmla="*/ 23785 w 50954"/>
              <a:gd name="connsiteY14" fmla="*/ 69790 h 77837"/>
              <a:gd name="connsiteX15" fmla="*/ 25456 w 50954"/>
              <a:gd name="connsiteY15" fmla="*/ 69748 h 77837"/>
              <a:gd name="connsiteX16" fmla="*/ 40469 w 50954"/>
              <a:gd name="connsiteY16" fmla="*/ 56389 h 77837"/>
              <a:gd name="connsiteX17" fmla="*/ 12428 w 50954"/>
              <a:gd name="connsiteY17" fmla="*/ 18753 h 77837"/>
              <a:gd name="connsiteX18" fmla="*/ 26779 w 50954"/>
              <a:gd name="connsiteY18" fmla="*/ 32649 h 77837"/>
              <a:gd name="connsiteX19" fmla="*/ 38277 w 50954"/>
              <a:gd name="connsiteY19" fmla="*/ 19001 h 77837"/>
              <a:gd name="connsiteX20" fmla="*/ 27346 w 50954"/>
              <a:gd name="connsiteY20" fmla="*/ 6568 h 77837"/>
              <a:gd name="connsiteX21" fmla="*/ 25539 w 50954"/>
              <a:gd name="connsiteY21" fmla="*/ 6593 h 77837"/>
              <a:gd name="connsiteX22" fmla="*/ 12482 w 50954"/>
              <a:gd name="connsiteY22" fmla="*/ 17330 h 77837"/>
              <a:gd name="connsiteX23" fmla="*/ 12428 w 50954"/>
              <a:gd name="connsiteY23" fmla="*/ 18753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954" h="77837">
                <a:moveTo>
                  <a:pt x="-63" y="56844"/>
                </a:moveTo>
                <a:cubicBezTo>
                  <a:pt x="-63" y="47373"/>
                  <a:pt x="5604" y="40632"/>
                  <a:pt x="14868" y="36702"/>
                </a:cubicBezTo>
                <a:lnTo>
                  <a:pt x="14868" y="36372"/>
                </a:lnTo>
                <a:cubicBezTo>
                  <a:pt x="7853" y="33646"/>
                  <a:pt x="3159" y="26979"/>
                  <a:pt x="2956" y="19456"/>
                </a:cubicBezTo>
                <a:cubicBezTo>
                  <a:pt x="2956" y="7503"/>
                  <a:pt x="13007" y="-603"/>
                  <a:pt x="26242" y="-603"/>
                </a:cubicBezTo>
                <a:cubicBezTo>
                  <a:pt x="40800" y="-603"/>
                  <a:pt x="48121" y="8578"/>
                  <a:pt x="48121" y="17925"/>
                </a:cubicBezTo>
                <a:cubicBezTo>
                  <a:pt x="47997" y="25788"/>
                  <a:pt x="43075" y="32778"/>
                  <a:pt x="35713" y="35544"/>
                </a:cubicBezTo>
                <a:lnTo>
                  <a:pt x="35713" y="35875"/>
                </a:lnTo>
                <a:cubicBezTo>
                  <a:pt x="45101" y="39598"/>
                  <a:pt x="50892" y="46215"/>
                  <a:pt x="50892" y="55355"/>
                </a:cubicBezTo>
                <a:cubicBezTo>
                  <a:pt x="50892" y="68425"/>
                  <a:pt x="39642" y="77235"/>
                  <a:pt x="25291" y="77235"/>
                </a:cubicBezTo>
                <a:cubicBezTo>
                  <a:pt x="9409" y="77235"/>
                  <a:pt x="-63" y="67846"/>
                  <a:pt x="-63" y="56844"/>
                </a:cubicBezTo>
                <a:close/>
                <a:moveTo>
                  <a:pt x="40469" y="56389"/>
                </a:moveTo>
                <a:cubicBezTo>
                  <a:pt x="40469" y="47249"/>
                  <a:pt x="34100" y="42824"/>
                  <a:pt x="23926" y="39846"/>
                </a:cubicBezTo>
                <a:cubicBezTo>
                  <a:pt x="15157" y="42410"/>
                  <a:pt x="10401" y="48118"/>
                  <a:pt x="10401" y="55397"/>
                </a:cubicBezTo>
                <a:cubicBezTo>
                  <a:pt x="10124" y="63065"/>
                  <a:pt x="16113" y="69508"/>
                  <a:pt x="23785" y="69790"/>
                </a:cubicBezTo>
                <a:cubicBezTo>
                  <a:pt x="24343" y="69810"/>
                  <a:pt x="24902" y="69794"/>
                  <a:pt x="25456" y="69748"/>
                </a:cubicBezTo>
                <a:cubicBezTo>
                  <a:pt x="34555" y="69831"/>
                  <a:pt x="40469" y="64165"/>
                  <a:pt x="40469" y="56389"/>
                </a:cubicBezTo>
                <a:close/>
                <a:moveTo>
                  <a:pt x="12428" y="18753"/>
                </a:moveTo>
                <a:cubicBezTo>
                  <a:pt x="12428" y="26280"/>
                  <a:pt x="18094" y="30333"/>
                  <a:pt x="26779" y="32649"/>
                </a:cubicBezTo>
                <a:cubicBezTo>
                  <a:pt x="33223" y="31169"/>
                  <a:pt x="37909" y="25602"/>
                  <a:pt x="38277" y="19001"/>
                </a:cubicBezTo>
                <a:cubicBezTo>
                  <a:pt x="38691" y="12549"/>
                  <a:pt x="33798" y="6986"/>
                  <a:pt x="27346" y="6568"/>
                </a:cubicBezTo>
                <a:cubicBezTo>
                  <a:pt x="26746" y="6531"/>
                  <a:pt x="26138" y="6539"/>
                  <a:pt x="25539" y="6593"/>
                </a:cubicBezTo>
                <a:cubicBezTo>
                  <a:pt x="18967" y="5952"/>
                  <a:pt x="13123" y="10758"/>
                  <a:pt x="12482" y="17330"/>
                </a:cubicBezTo>
                <a:cubicBezTo>
                  <a:pt x="12436" y="17801"/>
                  <a:pt x="12415" y="18277"/>
                  <a:pt x="12428" y="1875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6" name="任意多边形: 形状 175">
            <a:extLst>
              <a:ext uri="{FF2B5EF4-FFF2-40B4-BE49-F238E27FC236}">
                <a16:creationId xmlns:a16="http://schemas.microsoft.com/office/drawing/2014/main" id="{9F54DE1A-0204-0FCC-D48C-CC5B937EE4AD}"/>
              </a:ext>
            </a:extLst>
          </p:cNvPr>
          <p:cNvSpPr/>
          <p:nvPr/>
        </p:nvSpPr>
        <p:spPr>
          <a:xfrm rot="5400000">
            <a:off x="147558" y="6341296"/>
            <a:ext cx="29224" cy="44927"/>
          </a:xfrm>
          <a:custGeom>
            <a:avLst/>
            <a:gdLst>
              <a:gd name="connsiteX0" fmla="*/ 6300 w 50575"/>
              <a:gd name="connsiteY0" fmla="*/ 68590 h 77750"/>
              <a:gd name="connsiteX1" fmla="*/ 14572 w 50575"/>
              <a:gd name="connsiteY1" fmla="*/ 68259 h 77750"/>
              <a:gd name="connsiteX2" fmla="*/ 30329 w 50575"/>
              <a:gd name="connsiteY2" fmla="*/ 60980 h 77750"/>
              <a:gd name="connsiteX3" fmla="*/ 40297 w 50575"/>
              <a:gd name="connsiteY3" fmla="*/ 40921 h 77750"/>
              <a:gd name="connsiteX4" fmla="*/ 39925 w 50575"/>
              <a:gd name="connsiteY4" fmla="*/ 40921 h 77750"/>
              <a:gd name="connsiteX5" fmla="*/ 22223 w 50575"/>
              <a:gd name="connsiteY5" fmla="*/ 49193 h 77750"/>
              <a:gd name="connsiteX6" fmla="*/ -57 w 50575"/>
              <a:gd name="connsiteY6" fmla="*/ 27893 h 77750"/>
              <a:gd name="connsiteX7" fmla="*/ -28 w 50575"/>
              <a:gd name="connsiteY7" fmla="*/ 26156 h 77750"/>
              <a:gd name="connsiteX8" fmla="*/ 24895 w 50575"/>
              <a:gd name="connsiteY8" fmla="*/ -587 h 77750"/>
              <a:gd name="connsiteX9" fmla="*/ 25697 w 50575"/>
              <a:gd name="connsiteY9" fmla="*/ -603 h 77750"/>
              <a:gd name="connsiteX10" fmla="*/ 50513 w 50575"/>
              <a:gd name="connsiteY10" fmla="*/ 31119 h 77750"/>
              <a:gd name="connsiteX11" fmla="*/ 37526 w 50575"/>
              <a:gd name="connsiteY11" fmla="*/ 66440 h 77750"/>
              <a:gd name="connsiteX12" fmla="*/ 15647 w 50575"/>
              <a:gd name="connsiteY12" fmla="*/ 76531 h 77750"/>
              <a:gd name="connsiteX13" fmla="*/ 6258 w 50575"/>
              <a:gd name="connsiteY13" fmla="*/ 77110 h 77750"/>
              <a:gd name="connsiteX14" fmla="*/ 10022 w 50575"/>
              <a:gd name="connsiteY14" fmla="*/ 25287 h 77750"/>
              <a:gd name="connsiteX15" fmla="*/ 24498 w 50575"/>
              <a:gd name="connsiteY15" fmla="*/ 41293 h 77750"/>
              <a:gd name="connsiteX16" fmla="*/ 39304 w 50575"/>
              <a:gd name="connsiteY16" fmla="*/ 33394 h 77750"/>
              <a:gd name="connsiteX17" fmla="*/ 40256 w 50575"/>
              <a:gd name="connsiteY17" fmla="*/ 29713 h 77750"/>
              <a:gd name="connsiteX18" fmla="*/ 24829 w 50575"/>
              <a:gd name="connsiteY18" fmla="*/ 7007 h 77750"/>
              <a:gd name="connsiteX19" fmla="*/ 10022 w 50575"/>
              <a:gd name="connsiteY19" fmla="*/ 25163 h 7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575" h="77750">
                <a:moveTo>
                  <a:pt x="6300" y="68590"/>
                </a:moveTo>
                <a:cubicBezTo>
                  <a:pt x="9063" y="68752"/>
                  <a:pt x="11834" y="68640"/>
                  <a:pt x="14572" y="68259"/>
                </a:cubicBezTo>
                <a:cubicBezTo>
                  <a:pt x="20453" y="67527"/>
                  <a:pt x="25962" y="64984"/>
                  <a:pt x="30329" y="60980"/>
                </a:cubicBezTo>
                <a:cubicBezTo>
                  <a:pt x="35867" y="55645"/>
                  <a:pt x="39387" y="48556"/>
                  <a:pt x="40297" y="40921"/>
                </a:cubicBezTo>
                <a:lnTo>
                  <a:pt x="39925" y="40921"/>
                </a:lnTo>
                <a:cubicBezTo>
                  <a:pt x="35636" y="46285"/>
                  <a:pt x="29089" y="49342"/>
                  <a:pt x="22223" y="49193"/>
                </a:cubicBezTo>
                <a:cubicBezTo>
                  <a:pt x="10187" y="49462"/>
                  <a:pt x="212" y="39929"/>
                  <a:pt x="-57" y="27893"/>
                </a:cubicBezTo>
                <a:cubicBezTo>
                  <a:pt x="-70" y="27314"/>
                  <a:pt x="-61" y="26735"/>
                  <a:pt x="-28" y="26156"/>
                </a:cubicBezTo>
                <a:cubicBezTo>
                  <a:pt x="-533" y="11887"/>
                  <a:pt x="10626" y="-86"/>
                  <a:pt x="24895" y="-587"/>
                </a:cubicBezTo>
                <a:cubicBezTo>
                  <a:pt x="25164" y="-595"/>
                  <a:pt x="25428" y="-603"/>
                  <a:pt x="25697" y="-603"/>
                </a:cubicBezTo>
                <a:cubicBezTo>
                  <a:pt x="41083" y="-603"/>
                  <a:pt x="50513" y="11804"/>
                  <a:pt x="50513" y="31119"/>
                </a:cubicBezTo>
                <a:cubicBezTo>
                  <a:pt x="50513" y="47663"/>
                  <a:pt x="44970" y="59285"/>
                  <a:pt x="37526" y="66440"/>
                </a:cubicBezTo>
                <a:cubicBezTo>
                  <a:pt x="31554" y="72135"/>
                  <a:pt x="23857" y="75688"/>
                  <a:pt x="15647" y="76531"/>
                </a:cubicBezTo>
                <a:cubicBezTo>
                  <a:pt x="12545" y="77040"/>
                  <a:pt x="9398" y="77235"/>
                  <a:pt x="6258" y="77110"/>
                </a:cubicBezTo>
                <a:close/>
                <a:moveTo>
                  <a:pt x="10022" y="25287"/>
                </a:moveTo>
                <a:cubicBezTo>
                  <a:pt x="10022" y="34676"/>
                  <a:pt x="15688" y="41293"/>
                  <a:pt x="24498" y="41293"/>
                </a:cubicBezTo>
                <a:cubicBezTo>
                  <a:pt x="30487" y="41484"/>
                  <a:pt x="36128" y="38477"/>
                  <a:pt x="39304" y="33394"/>
                </a:cubicBezTo>
                <a:cubicBezTo>
                  <a:pt x="39974" y="32285"/>
                  <a:pt x="40305" y="31007"/>
                  <a:pt x="40256" y="29713"/>
                </a:cubicBezTo>
                <a:cubicBezTo>
                  <a:pt x="40256" y="16850"/>
                  <a:pt x="35499" y="7007"/>
                  <a:pt x="24829" y="7007"/>
                </a:cubicBezTo>
                <a:cubicBezTo>
                  <a:pt x="16060" y="7007"/>
                  <a:pt x="10022" y="14658"/>
                  <a:pt x="10022" y="25163"/>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77" name="任意多边形: 形状 176">
            <a:extLst>
              <a:ext uri="{FF2B5EF4-FFF2-40B4-BE49-F238E27FC236}">
                <a16:creationId xmlns:a16="http://schemas.microsoft.com/office/drawing/2014/main" id="{6917E606-468E-E22F-3575-8D6BF7625E32}"/>
              </a:ext>
            </a:extLst>
          </p:cNvPr>
          <p:cNvSpPr/>
          <p:nvPr/>
        </p:nvSpPr>
        <p:spPr>
          <a:xfrm rot="5400000">
            <a:off x="147555" y="6375444"/>
            <a:ext cx="29467" cy="44977"/>
          </a:xfrm>
          <a:custGeom>
            <a:avLst/>
            <a:gdLst>
              <a:gd name="connsiteX0" fmla="*/ 50933 w 50995"/>
              <a:gd name="connsiteY0" fmla="*/ 37530 h 77837"/>
              <a:gd name="connsiteX1" fmla="*/ 24753 w 50995"/>
              <a:gd name="connsiteY1" fmla="*/ 77235 h 77837"/>
              <a:gd name="connsiteX2" fmla="*/ -63 w 50995"/>
              <a:gd name="connsiteY2" fmla="*/ 38564 h 77837"/>
              <a:gd name="connsiteX3" fmla="*/ 26118 w 50995"/>
              <a:gd name="connsiteY3" fmla="*/ -603 h 77837"/>
              <a:gd name="connsiteX4" fmla="*/ 50933 w 50995"/>
              <a:gd name="connsiteY4" fmla="*/ 37530 h 77837"/>
              <a:gd name="connsiteX5" fmla="*/ 10029 w 50995"/>
              <a:gd name="connsiteY5" fmla="*/ 38688 h 77837"/>
              <a:gd name="connsiteX6" fmla="*/ 25332 w 50995"/>
              <a:gd name="connsiteY6" fmla="*/ 69376 h 77837"/>
              <a:gd name="connsiteX7" fmla="*/ 40717 w 50995"/>
              <a:gd name="connsiteY7" fmla="*/ 37985 h 77837"/>
              <a:gd name="connsiteX8" fmla="*/ 25456 w 50995"/>
              <a:gd name="connsiteY8" fmla="*/ 7296 h 77837"/>
              <a:gd name="connsiteX9" fmla="*/ 10029 w 50995"/>
              <a:gd name="connsiteY9" fmla="*/ 38688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95" h="77837">
                <a:moveTo>
                  <a:pt x="50933" y="37530"/>
                </a:moveTo>
                <a:cubicBezTo>
                  <a:pt x="50933" y="63090"/>
                  <a:pt x="41421" y="77235"/>
                  <a:pt x="24753" y="77235"/>
                </a:cubicBezTo>
                <a:cubicBezTo>
                  <a:pt x="10029" y="77235"/>
                  <a:pt x="-63" y="63462"/>
                  <a:pt x="-63" y="38564"/>
                </a:cubicBezTo>
                <a:cubicBezTo>
                  <a:pt x="-63" y="13665"/>
                  <a:pt x="10815" y="-603"/>
                  <a:pt x="26118" y="-603"/>
                </a:cubicBezTo>
                <a:cubicBezTo>
                  <a:pt x="41421" y="-603"/>
                  <a:pt x="50933" y="13541"/>
                  <a:pt x="50933" y="37530"/>
                </a:cubicBezTo>
                <a:close/>
                <a:moveTo>
                  <a:pt x="10029" y="38688"/>
                </a:moveTo>
                <a:cubicBezTo>
                  <a:pt x="10029" y="58251"/>
                  <a:pt x="16067" y="69376"/>
                  <a:pt x="25332" y="69376"/>
                </a:cubicBezTo>
                <a:cubicBezTo>
                  <a:pt x="35754" y="69376"/>
                  <a:pt x="40717" y="57217"/>
                  <a:pt x="40717" y="37985"/>
                </a:cubicBezTo>
                <a:cubicBezTo>
                  <a:pt x="40717" y="19456"/>
                  <a:pt x="35961" y="7296"/>
                  <a:pt x="25456" y="7296"/>
                </a:cubicBezTo>
                <a:cubicBezTo>
                  <a:pt x="16522" y="7296"/>
                  <a:pt x="10029" y="18174"/>
                  <a:pt x="10029" y="38688"/>
                </a:cubicBezTo>
                <a:close/>
              </a:path>
            </a:pathLst>
          </a:custGeom>
          <a:solidFill>
            <a:schemeClr val="tx1"/>
          </a:solidFill>
          <a:ln w="4111" cap="flat">
            <a:noFill/>
            <a:prstDash val="solid"/>
            <a:miter/>
          </a:ln>
        </p:spPr>
        <p:txBody>
          <a:bodyPr rtlCol="0" anchor="ctr">
            <a:noAutofit/>
          </a:bodyPr>
          <a:lstStyle/>
          <a:p>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08" name="文本框 107">
            <a:extLst>
              <a:ext uri="{FF2B5EF4-FFF2-40B4-BE49-F238E27FC236}">
                <a16:creationId xmlns:a16="http://schemas.microsoft.com/office/drawing/2014/main" id="{7BEB0161-1191-6866-E742-ACC75F17B1E2}"/>
              </a:ext>
            </a:extLst>
          </p:cNvPr>
          <p:cNvSpPr txBox="1"/>
          <p:nvPr/>
        </p:nvSpPr>
        <p:spPr>
          <a:xfrm rot="5400000">
            <a:off x="-1998272" y="3299090"/>
            <a:ext cx="5201882" cy="1107996"/>
          </a:xfrm>
          <a:prstGeom prst="rect">
            <a:avLst/>
          </a:prstGeom>
          <a:noFill/>
        </p:spPr>
        <p:txBody>
          <a:bodyPr wrap="square" rtlCol="0">
            <a:noAutofit/>
          </a:bodyPr>
          <a:lstStyle/>
          <a:p>
            <a:pPr algn="dist"/>
            <a:r>
              <a:rPr lang="en-US" altLang="zh-CN" sz="6600" i="1" dirty="0">
                <a:solidFill>
                  <a:schemeClr val="tx1">
                    <a:alpha val="20000"/>
                  </a:schemeClr>
                </a:solidFill>
                <a:latin typeface="Salvaje Display" panose="00000500000000000000" pitchFamily="50" charset="0"/>
                <a:ea typeface="MiSans Heavy" panose="00000A00000000000000" pitchFamily="2" charset="-122"/>
              </a:rPr>
              <a:t>PART</a:t>
            </a:r>
            <a:r>
              <a:rPr lang="en-US" altLang="zh-CN" sz="6600" i="1" dirty="0">
                <a:latin typeface="Salvaje Display" panose="00000500000000000000" pitchFamily="50" charset="0"/>
                <a:ea typeface="MiSans Heavy" panose="00000A00000000000000" pitchFamily="2" charset="-122"/>
              </a:rPr>
              <a:t> 	</a:t>
            </a:r>
            <a:r>
              <a:rPr lang="en-US" altLang="zh-CN" sz="6600" i="1" dirty="0">
                <a:solidFill>
                  <a:schemeClr val="tx1">
                    <a:alpha val="50000"/>
                  </a:schemeClr>
                </a:solidFill>
                <a:latin typeface="Salvaje Display" panose="00000500000000000000" pitchFamily="50" charset="0"/>
                <a:ea typeface="MiSans Heavy" panose="00000A00000000000000" pitchFamily="2" charset="-122"/>
              </a:rPr>
              <a:t>TWO</a:t>
            </a:r>
            <a:endParaRPr lang="zh-CN" altLang="en-US" sz="6600" i="1" dirty="0">
              <a:solidFill>
                <a:schemeClr val="tx1">
                  <a:alpha val="50000"/>
                </a:schemeClr>
              </a:solidFill>
              <a:latin typeface="Salvaje Display" panose="00000500000000000000" pitchFamily="50" charset="0"/>
              <a:ea typeface="MiSans Heavy" panose="00000A00000000000000" pitchFamily="2" charset="-122"/>
            </a:endParaRPr>
          </a:p>
        </p:txBody>
      </p:sp>
      <p:sp>
        <p:nvSpPr>
          <p:cNvPr id="3" name="文本框 2">
            <a:extLst>
              <a:ext uri="{FF2B5EF4-FFF2-40B4-BE49-F238E27FC236}">
                <a16:creationId xmlns:a16="http://schemas.microsoft.com/office/drawing/2014/main" id="{57E3E905-643B-A770-2820-9CB9D72FCB39}"/>
              </a:ext>
            </a:extLst>
          </p:cNvPr>
          <p:cNvSpPr txBox="1"/>
          <p:nvPr/>
        </p:nvSpPr>
        <p:spPr>
          <a:xfrm>
            <a:off x="1251096" y="416973"/>
            <a:ext cx="3474719" cy="492443"/>
          </a:xfrm>
          <a:prstGeom prst="rect">
            <a:avLst/>
          </a:prstGeom>
          <a:noFill/>
        </p:spPr>
        <p:txBody>
          <a:bodyPr wrap="square" lIns="0" tIns="0" rIns="0" bIns="0" rtlCol="0">
            <a:noAutofit/>
          </a:bodyPr>
          <a:lstStyle/>
          <a:p>
            <a:r>
              <a:rPr lang="zh-CN" altLang="en-US" sz="3200" dirty="0">
                <a:latin typeface="字制区喜脉体" panose="02000603000000000000" pitchFamily="2" charset="-122"/>
                <a:ea typeface="字制区喜脉体" panose="02000603000000000000" pitchFamily="2" charset="-122"/>
              </a:rPr>
              <a:t>公司市场分析</a:t>
            </a:r>
          </a:p>
        </p:txBody>
      </p:sp>
      <p:sp>
        <p:nvSpPr>
          <p:cNvPr id="110" name="文本框 109">
            <a:extLst>
              <a:ext uri="{FF2B5EF4-FFF2-40B4-BE49-F238E27FC236}">
                <a16:creationId xmlns:a16="http://schemas.microsoft.com/office/drawing/2014/main" id="{F30C6DBC-4EAF-76E0-6455-E05B3F8DC7D6}"/>
              </a:ext>
            </a:extLst>
          </p:cNvPr>
          <p:cNvSpPr txBox="1"/>
          <p:nvPr/>
        </p:nvSpPr>
        <p:spPr>
          <a:xfrm>
            <a:off x="3582015" y="462530"/>
            <a:ext cx="3474719" cy="430887"/>
          </a:xfrm>
          <a:prstGeom prst="rect">
            <a:avLst/>
          </a:prstGeom>
          <a:noFill/>
        </p:spPr>
        <p:txBody>
          <a:bodyPr wrap="square" lIns="0" tIns="0" rIns="0" bIns="0" rtlCol="0">
            <a:noAutofit/>
          </a:bodyPr>
          <a:lstStyle/>
          <a:p>
            <a:r>
              <a:rPr lang="en-US" altLang="zh-CN" sz="1400" dirty="0">
                <a:latin typeface="MiSans ExtraLight" panose="00000300000000000000" pitchFamily="2" charset="-122"/>
                <a:ea typeface="MiSans ExtraLight" panose="00000300000000000000" pitchFamily="2" charset="-122"/>
              </a:rPr>
              <a:t>COMPANY</a:t>
            </a:r>
          </a:p>
          <a:p>
            <a:r>
              <a:rPr lang="en-US" altLang="zh-CN" sz="1400" dirty="0">
                <a:latin typeface="MiSans ExtraLight" panose="00000300000000000000" pitchFamily="2" charset="-122"/>
                <a:ea typeface="MiSans ExtraLight" panose="00000300000000000000" pitchFamily="2" charset="-122"/>
              </a:rPr>
              <a:t>MARKET ANALYSIS</a:t>
            </a:r>
          </a:p>
        </p:txBody>
      </p:sp>
      <p:sp>
        <p:nvSpPr>
          <p:cNvPr id="167" name="图形 25">
            <a:extLst>
              <a:ext uri="{FF2B5EF4-FFF2-40B4-BE49-F238E27FC236}">
                <a16:creationId xmlns:a16="http://schemas.microsoft.com/office/drawing/2014/main" id="{D3FED472-E831-4346-8CA9-967BC9AA8B52}"/>
              </a:ext>
            </a:extLst>
          </p:cNvPr>
          <p:cNvSpPr/>
          <p:nvPr/>
        </p:nvSpPr>
        <p:spPr>
          <a:xfrm rot="9577712">
            <a:off x="1993012" y="382455"/>
            <a:ext cx="97359" cy="190624"/>
          </a:xfrm>
          <a:custGeom>
            <a:avLst/>
            <a:gdLst>
              <a:gd name="connsiteX0" fmla="*/ 539885 w 1087994"/>
              <a:gd name="connsiteY0" fmla="*/ -157 h 1222481"/>
              <a:gd name="connsiteX1" fmla="*/ -4112 w 1087994"/>
              <a:gd name="connsiteY1" fmla="*/ 611084 h 1222481"/>
              <a:gd name="connsiteX2" fmla="*/ 539885 w 1087994"/>
              <a:gd name="connsiteY2" fmla="*/ 1222325 h 1222481"/>
              <a:gd name="connsiteX3" fmla="*/ 1083882 w 1087994"/>
              <a:gd name="connsiteY3" fmla="*/ 611084 h 1222481"/>
              <a:gd name="connsiteX4" fmla="*/ 539885 w 1087994"/>
              <a:gd name="connsiteY4" fmla="*/ -157 h 122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994" h="1222481">
                <a:moveTo>
                  <a:pt x="539885" y="-157"/>
                </a:moveTo>
                <a:cubicBezTo>
                  <a:pt x="539885" y="493974"/>
                  <a:pt x="-4112" y="611084"/>
                  <a:pt x="-4112" y="611084"/>
                </a:cubicBezTo>
                <a:cubicBezTo>
                  <a:pt x="-4112" y="611084"/>
                  <a:pt x="539885" y="728216"/>
                  <a:pt x="539885" y="1222325"/>
                </a:cubicBezTo>
                <a:cubicBezTo>
                  <a:pt x="539885" y="728216"/>
                  <a:pt x="1083882" y="611084"/>
                  <a:pt x="1083882" y="611084"/>
                </a:cubicBezTo>
                <a:cubicBezTo>
                  <a:pt x="1083882" y="611084"/>
                  <a:pt x="539885" y="493974"/>
                  <a:pt x="539885" y="-157"/>
                </a:cubicBezTo>
                <a:close/>
              </a:path>
            </a:pathLst>
          </a:custGeom>
          <a:solidFill>
            <a:schemeClr val="accent2"/>
          </a:solidFill>
          <a:ln w="2154" cap="flat">
            <a:noFill/>
            <a:prstDash val="solid"/>
            <a:miter/>
          </a:ln>
          <a:effectLst>
            <a:glow rad="317500">
              <a:schemeClr val="accent2">
                <a:alpha val="44000"/>
              </a:schemeClr>
            </a:glow>
          </a:effectLst>
        </p:spPr>
        <p:txBody>
          <a:bodyPr rtlCol="0" anchor="ctr">
            <a:noAutofit/>
          </a:bodyPr>
          <a:lstStyle/>
          <a:p>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116" name="任意多边形: 形状 115">
            <a:extLst>
              <a:ext uri="{FF2B5EF4-FFF2-40B4-BE49-F238E27FC236}">
                <a16:creationId xmlns:a16="http://schemas.microsoft.com/office/drawing/2014/main" id="{84BAA1D7-9C80-288F-796F-D23F380A439B}"/>
              </a:ext>
            </a:extLst>
          </p:cNvPr>
          <p:cNvSpPr/>
          <p:nvPr/>
        </p:nvSpPr>
        <p:spPr bwMode="white">
          <a:xfrm rot="870490">
            <a:off x="1726163" y="576345"/>
            <a:ext cx="1185060" cy="227942"/>
          </a:xfrm>
          <a:custGeom>
            <a:avLst/>
            <a:gdLst>
              <a:gd name="connsiteX0" fmla="*/ 45482 w 1157532"/>
              <a:gd name="connsiteY0" fmla="*/ 91379 h 354981"/>
              <a:gd name="connsiteX1" fmla="*/ 255172 w 1157532"/>
              <a:gd name="connsiteY1" fmla="*/ 7897 h 354981"/>
              <a:gd name="connsiteX2" fmla="*/ 299547 w 1157532"/>
              <a:gd name="connsiteY2" fmla="*/ 0 h 354981"/>
              <a:gd name="connsiteX3" fmla="*/ 692544 w 1157532"/>
              <a:gd name="connsiteY3" fmla="*/ 276681 h 354981"/>
              <a:gd name="connsiteX4" fmla="*/ 884067 w 1157532"/>
              <a:gd name="connsiteY4" fmla="*/ 4642 h 354981"/>
              <a:gd name="connsiteX5" fmla="*/ 902360 w 1157532"/>
              <a:gd name="connsiteY5" fmla="*/ 7897 h 354981"/>
              <a:gd name="connsiteX6" fmla="*/ 1157532 w 1157532"/>
              <a:gd name="connsiteY6" fmla="*/ 165236 h 354981"/>
              <a:gd name="connsiteX7" fmla="*/ 578766 w 1157532"/>
              <a:gd name="connsiteY7" fmla="*/ 354981 h 354981"/>
              <a:gd name="connsiteX8" fmla="*/ 0 w 1157532"/>
              <a:gd name="connsiteY8" fmla="*/ 165236 h 354981"/>
              <a:gd name="connsiteX9" fmla="*/ 45482 w 1157532"/>
              <a:gd name="connsiteY9" fmla="*/ 91379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9" fmla="*/ 390987 w 1157532"/>
              <a:gd name="connsiteY9" fmla="*/ 91440 h 354981"/>
              <a:gd name="connsiteX0" fmla="*/ 299547 w 1157532"/>
              <a:gd name="connsiteY0" fmla="*/ 0 h 354981"/>
              <a:gd name="connsiteX1" fmla="*/ 692544 w 1157532"/>
              <a:gd name="connsiteY1" fmla="*/ 276681 h 354981"/>
              <a:gd name="connsiteX2" fmla="*/ 884067 w 1157532"/>
              <a:gd name="connsiteY2" fmla="*/ 4642 h 354981"/>
              <a:gd name="connsiteX3" fmla="*/ 902360 w 1157532"/>
              <a:gd name="connsiteY3" fmla="*/ 7897 h 354981"/>
              <a:gd name="connsiteX4" fmla="*/ 1157532 w 1157532"/>
              <a:gd name="connsiteY4" fmla="*/ 165236 h 354981"/>
              <a:gd name="connsiteX5" fmla="*/ 578766 w 1157532"/>
              <a:gd name="connsiteY5" fmla="*/ 354981 h 354981"/>
              <a:gd name="connsiteX6" fmla="*/ 0 w 1157532"/>
              <a:gd name="connsiteY6" fmla="*/ 165236 h 354981"/>
              <a:gd name="connsiteX7" fmla="*/ 45482 w 1157532"/>
              <a:gd name="connsiteY7" fmla="*/ 91379 h 354981"/>
              <a:gd name="connsiteX8" fmla="*/ 255172 w 1157532"/>
              <a:gd name="connsiteY8" fmla="*/ 7897 h 354981"/>
              <a:gd name="connsiteX0" fmla="*/ 692544 w 1157532"/>
              <a:gd name="connsiteY0" fmla="*/ 272039 h 350339"/>
              <a:gd name="connsiteX1" fmla="*/ 884067 w 1157532"/>
              <a:gd name="connsiteY1" fmla="*/ 0 h 350339"/>
              <a:gd name="connsiteX2" fmla="*/ 902360 w 1157532"/>
              <a:gd name="connsiteY2" fmla="*/ 3255 h 350339"/>
              <a:gd name="connsiteX3" fmla="*/ 1157532 w 1157532"/>
              <a:gd name="connsiteY3" fmla="*/ 160594 h 350339"/>
              <a:gd name="connsiteX4" fmla="*/ 578766 w 1157532"/>
              <a:gd name="connsiteY4" fmla="*/ 350339 h 350339"/>
              <a:gd name="connsiteX5" fmla="*/ 0 w 1157532"/>
              <a:gd name="connsiteY5" fmla="*/ 160594 h 350339"/>
              <a:gd name="connsiteX6" fmla="*/ 45482 w 1157532"/>
              <a:gd name="connsiteY6" fmla="*/ 86737 h 350339"/>
              <a:gd name="connsiteX7" fmla="*/ 255172 w 1157532"/>
              <a:gd name="connsiteY7" fmla="*/ 3255 h 350339"/>
              <a:gd name="connsiteX0" fmla="*/ 884067 w 1157532"/>
              <a:gd name="connsiteY0" fmla="*/ 0 h 350339"/>
              <a:gd name="connsiteX1" fmla="*/ 902360 w 1157532"/>
              <a:gd name="connsiteY1" fmla="*/ 3255 h 350339"/>
              <a:gd name="connsiteX2" fmla="*/ 1157532 w 1157532"/>
              <a:gd name="connsiteY2" fmla="*/ 160594 h 350339"/>
              <a:gd name="connsiteX3" fmla="*/ 578766 w 1157532"/>
              <a:gd name="connsiteY3" fmla="*/ 350339 h 350339"/>
              <a:gd name="connsiteX4" fmla="*/ 0 w 1157532"/>
              <a:gd name="connsiteY4" fmla="*/ 160594 h 350339"/>
              <a:gd name="connsiteX5" fmla="*/ 45482 w 1157532"/>
              <a:gd name="connsiteY5" fmla="*/ 86737 h 350339"/>
              <a:gd name="connsiteX6" fmla="*/ 255172 w 1157532"/>
              <a:gd name="connsiteY6" fmla="*/ 3255 h 350339"/>
              <a:gd name="connsiteX0" fmla="*/ 895247 w 1157532"/>
              <a:gd name="connsiteY0" fmla="*/ 0 h 369831"/>
              <a:gd name="connsiteX1" fmla="*/ 902360 w 1157532"/>
              <a:gd name="connsiteY1" fmla="*/ 22747 h 369831"/>
              <a:gd name="connsiteX2" fmla="*/ 1157532 w 1157532"/>
              <a:gd name="connsiteY2" fmla="*/ 180086 h 369831"/>
              <a:gd name="connsiteX3" fmla="*/ 578766 w 1157532"/>
              <a:gd name="connsiteY3" fmla="*/ 369831 h 369831"/>
              <a:gd name="connsiteX4" fmla="*/ 0 w 1157532"/>
              <a:gd name="connsiteY4" fmla="*/ 180086 h 369831"/>
              <a:gd name="connsiteX5" fmla="*/ 45482 w 1157532"/>
              <a:gd name="connsiteY5" fmla="*/ 106229 h 369831"/>
              <a:gd name="connsiteX6" fmla="*/ 255172 w 1157532"/>
              <a:gd name="connsiteY6" fmla="*/ 22747 h 369831"/>
              <a:gd name="connsiteX0" fmla="*/ 902360 w 1157532"/>
              <a:gd name="connsiteY0" fmla="*/ 0 h 347084"/>
              <a:gd name="connsiteX1" fmla="*/ 1157532 w 1157532"/>
              <a:gd name="connsiteY1" fmla="*/ 157339 h 347084"/>
              <a:gd name="connsiteX2" fmla="*/ 578766 w 1157532"/>
              <a:gd name="connsiteY2" fmla="*/ 347084 h 347084"/>
              <a:gd name="connsiteX3" fmla="*/ 0 w 1157532"/>
              <a:gd name="connsiteY3" fmla="*/ 157339 h 347084"/>
              <a:gd name="connsiteX4" fmla="*/ 45482 w 1157532"/>
              <a:gd name="connsiteY4" fmla="*/ 83482 h 347084"/>
              <a:gd name="connsiteX5" fmla="*/ 255172 w 1157532"/>
              <a:gd name="connsiteY5" fmla="*/ 0 h 3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532" h="347084">
                <a:moveTo>
                  <a:pt x="902360" y="0"/>
                </a:moveTo>
                <a:cubicBezTo>
                  <a:pt x="1056312" y="34098"/>
                  <a:pt x="1157532" y="91843"/>
                  <a:pt x="1157532" y="157339"/>
                </a:cubicBezTo>
                <a:cubicBezTo>
                  <a:pt x="1157532" y="262132"/>
                  <a:pt x="898410" y="347084"/>
                  <a:pt x="578766" y="347084"/>
                </a:cubicBezTo>
                <a:cubicBezTo>
                  <a:pt x="259122" y="347084"/>
                  <a:pt x="0" y="262132"/>
                  <a:pt x="0" y="157339"/>
                </a:cubicBezTo>
                <a:cubicBezTo>
                  <a:pt x="0" y="131141"/>
                  <a:pt x="16195" y="106183"/>
                  <a:pt x="45482" y="83482"/>
                </a:cubicBezTo>
                <a:cubicBezTo>
                  <a:pt x="89413" y="49431"/>
                  <a:pt x="162801" y="20459"/>
                  <a:pt x="255172" y="0"/>
                </a:cubicBezTo>
              </a:path>
            </a:pathLst>
          </a:custGeom>
          <a:noFill/>
          <a:ln>
            <a:solidFill>
              <a:schemeClr val="accent2"/>
            </a:solidFill>
          </a:ln>
          <a:effectLst>
            <a:glow rad="266700">
              <a:schemeClr val="accent2">
                <a:alpha val="42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MiSans" panose="00000500000000000000" pitchFamily="2" charset="-122"/>
              <a:ea typeface="MiSans" panose="00000500000000000000" pitchFamily="2" charset="-122"/>
              <a:sym typeface="MiSans" panose="00000500000000000000" pitchFamily="2" charset="-122"/>
            </a:endParaRPr>
          </a:p>
        </p:txBody>
      </p:sp>
      <p:sp>
        <p:nvSpPr>
          <p:cNvPr id="7" name="椭圆 6">
            <a:extLst>
              <a:ext uri="{FF2B5EF4-FFF2-40B4-BE49-F238E27FC236}">
                <a16:creationId xmlns:a16="http://schemas.microsoft.com/office/drawing/2014/main" id="{BC9F267B-AA8F-E6EF-3A7D-2CCFFC83BB81}"/>
              </a:ext>
            </a:extLst>
          </p:cNvPr>
          <p:cNvSpPr/>
          <p:nvPr/>
        </p:nvSpPr>
        <p:spPr>
          <a:xfrm>
            <a:off x="4130474" y="1773091"/>
            <a:ext cx="4228060" cy="4228060"/>
          </a:xfrm>
          <a:prstGeom prst="ellipse">
            <a:avLst/>
          </a:prstGeom>
          <a:blipFill>
            <a:blip r:embed="rId4"/>
            <a:srcRect/>
            <a:stretch>
              <a:fillRect t="-25000" b="-25000"/>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11" name="椭圆 110">
            <a:extLst>
              <a:ext uri="{FF2B5EF4-FFF2-40B4-BE49-F238E27FC236}">
                <a16:creationId xmlns:a16="http://schemas.microsoft.com/office/drawing/2014/main" id="{139E8893-0023-CCBA-19FF-B8AE3FBE8D24}"/>
              </a:ext>
            </a:extLst>
          </p:cNvPr>
          <p:cNvSpPr/>
          <p:nvPr/>
        </p:nvSpPr>
        <p:spPr>
          <a:xfrm>
            <a:off x="7351132" y="1773091"/>
            <a:ext cx="4228060" cy="422806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sp>
        <p:nvSpPr>
          <p:cNvPr id="131" name="文本框 130">
            <a:extLst>
              <a:ext uri="{FF2B5EF4-FFF2-40B4-BE49-F238E27FC236}">
                <a16:creationId xmlns:a16="http://schemas.microsoft.com/office/drawing/2014/main" id="{A0159226-830D-4508-ED6C-22B96B14221C}"/>
              </a:ext>
            </a:extLst>
          </p:cNvPr>
          <p:cNvSpPr txBox="1"/>
          <p:nvPr/>
        </p:nvSpPr>
        <p:spPr>
          <a:xfrm>
            <a:off x="1263029" y="3258712"/>
            <a:ext cx="2760111" cy="2141805"/>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今年以来纺织行业产销有所萎缩，上半年全行业实现利润总额</a:t>
            </a:r>
            <a:r>
              <a:rPr lang="en-US" altLang="zh-CN" sz="1400" dirty="0">
                <a:latin typeface="MiSans Light" panose="00000400000000000000" pitchFamily="2" charset="-122"/>
                <a:ea typeface="MiSans Light" panose="00000400000000000000" pitchFamily="2" charset="-122"/>
              </a:rPr>
              <a:t>154</a:t>
            </a:r>
            <a:r>
              <a:rPr lang="zh-CN" altLang="en-US" sz="1400" dirty="0">
                <a:latin typeface="MiSans Light" panose="00000400000000000000" pitchFamily="2" charset="-122"/>
                <a:ea typeface="MiSans Light" panose="00000400000000000000" pitchFamily="2" charset="-122"/>
              </a:rPr>
              <a:t>亿元，同比增长</a:t>
            </a:r>
            <a:r>
              <a:rPr lang="en-US" altLang="zh-CN" sz="1400" dirty="0">
                <a:latin typeface="MiSans Light" panose="00000400000000000000" pitchFamily="2" charset="-122"/>
                <a:ea typeface="MiSans Light" panose="00000400000000000000" pitchFamily="2" charset="-122"/>
              </a:rPr>
              <a:t>21.18%,</a:t>
            </a:r>
            <a:r>
              <a:rPr lang="zh-CN" altLang="en-US" sz="1400" dirty="0">
                <a:latin typeface="MiSans Light" panose="00000400000000000000" pitchFamily="2" charset="-122"/>
                <a:ea typeface="MiSans Light" panose="00000400000000000000" pitchFamily="2" charset="-122"/>
              </a:rPr>
              <a:t>增幅落后于收入</a:t>
            </a:r>
            <a:r>
              <a:rPr lang="en-US" altLang="zh-CN" sz="1400" dirty="0">
                <a:latin typeface="MiSans Light" panose="00000400000000000000" pitchFamily="2" charset="-122"/>
                <a:ea typeface="MiSans Light" panose="00000400000000000000" pitchFamily="2" charset="-122"/>
              </a:rPr>
              <a:t>6</a:t>
            </a:r>
            <a:r>
              <a:rPr lang="zh-CN" altLang="en-US" sz="1400" dirty="0">
                <a:latin typeface="MiSans Light" panose="00000400000000000000" pitchFamily="2" charset="-122"/>
                <a:ea typeface="MiSans Light" panose="00000400000000000000" pitchFamily="2" charset="-122"/>
              </a:rPr>
              <a:t>个百分点，较去年同期也下降</a:t>
            </a:r>
            <a:r>
              <a:rPr lang="en-US" altLang="zh-CN" sz="1400" dirty="0">
                <a:latin typeface="MiSans Light" panose="00000400000000000000" pitchFamily="2" charset="-122"/>
                <a:ea typeface="MiSans Light" panose="00000400000000000000" pitchFamily="2" charset="-122"/>
              </a:rPr>
              <a:t>1</a:t>
            </a:r>
            <a:r>
              <a:rPr lang="zh-CN" altLang="en-US" sz="1400" dirty="0">
                <a:latin typeface="MiSans Light" panose="00000400000000000000" pitchFamily="2" charset="-122"/>
                <a:ea typeface="MiSans Light" panose="00000400000000000000" pitchFamily="2" charset="-122"/>
              </a:rPr>
              <a:t>个百分点</a:t>
            </a:r>
            <a:endParaRPr lang="en-US" altLang="zh-CN" sz="1400" dirty="0">
              <a:latin typeface="MiSans Light" panose="00000400000000000000" pitchFamily="2" charset="-122"/>
              <a:ea typeface="MiSans Light" panose="00000400000000000000" pitchFamily="2" charset="-122"/>
            </a:endParaRPr>
          </a:p>
          <a:p>
            <a:pPr>
              <a:lnSpc>
                <a:spcPct val="120000"/>
              </a:lnSpc>
            </a:pPr>
            <a:r>
              <a:rPr lang="zh-CN" altLang="en-US" sz="1400" dirty="0">
                <a:latin typeface="MiSans Light" panose="00000400000000000000" pitchFamily="2" charset="-122"/>
                <a:ea typeface="MiSans Light" panose="00000400000000000000" pitchFamily="2" charset="-122"/>
              </a:rPr>
              <a:t>季度纺织行业毛利率和利润率分别为</a:t>
            </a:r>
            <a:r>
              <a:rPr lang="en-US" altLang="zh-CN" sz="1400" dirty="0">
                <a:latin typeface="MiSans Light" panose="00000400000000000000" pitchFamily="2" charset="-122"/>
                <a:ea typeface="MiSans Light" panose="00000400000000000000" pitchFamily="2" charset="-122"/>
              </a:rPr>
              <a:t>10.39%</a:t>
            </a:r>
            <a:r>
              <a:rPr lang="zh-CN" altLang="en-US" sz="1400" dirty="0">
                <a:latin typeface="MiSans Light" panose="00000400000000000000" pitchFamily="2" charset="-122"/>
                <a:ea typeface="MiSans Light" panose="00000400000000000000" pitchFamily="2" charset="-122"/>
              </a:rPr>
              <a:t>和</a:t>
            </a:r>
            <a:r>
              <a:rPr lang="en-US" altLang="zh-CN" sz="1400" dirty="0">
                <a:latin typeface="MiSans Light" panose="00000400000000000000" pitchFamily="2" charset="-122"/>
                <a:ea typeface="MiSans Light" panose="00000400000000000000" pitchFamily="2" charset="-122"/>
              </a:rPr>
              <a:t>2.90%,</a:t>
            </a:r>
            <a:r>
              <a:rPr lang="zh-CN" altLang="en-US" sz="1400" dirty="0">
                <a:latin typeface="MiSans Light" panose="00000400000000000000" pitchFamily="2" charset="-122"/>
                <a:ea typeface="MiSans Light" panose="00000400000000000000" pitchFamily="2" charset="-122"/>
              </a:rPr>
              <a:t>较</a:t>
            </a:r>
            <a:r>
              <a:rPr lang="en-US" altLang="zh-CN" sz="1400" dirty="0">
                <a:latin typeface="MiSans Light" panose="00000400000000000000" pitchFamily="2" charset="-122"/>
                <a:ea typeface="MiSans Light" panose="00000400000000000000" pitchFamily="2" charset="-122"/>
              </a:rPr>
              <a:t>2011</a:t>
            </a:r>
            <a:r>
              <a:rPr lang="zh-CN" altLang="en-US" sz="1400" dirty="0">
                <a:latin typeface="MiSans Light" panose="00000400000000000000" pitchFamily="2" charset="-122"/>
                <a:ea typeface="MiSans Light" panose="00000400000000000000" pitchFamily="2" charset="-122"/>
              </a:rPr>
              <a:t>年同期分别下降</a:t>
            </a:r>
            <a:r>
              <a:rPr lang="en-US" altLang="zh-CN" sz="1400" dirty="0">
                <a:latin typeface="MiSans Light" panose="00000400000000000000" pitchFamily="2" charset="-122"/>
                <a:ea typeface="MiSans Light" panose="00000400000000000000" pitchFamily="2" charset="-122"/>
              </a:rPr>
              <a:t>0.35</a:t>
            </a:r>
            <a:r>
              <a:rPr lang="zh-CN" altLang="en-US" sz="1400" dirty="0">
                <a:latin typeface="MiSans Light" panose="00000400000000000000" pitchFamily="2" charset="-122"/>
                <a:ea typeface="MiSans Light" panose="00000400000000000000" pitchFamily="2" charset="-122"/>
              </a:rPr>
              <a:t>和</a:t>
            </a:r>
            <a:r>
              <a:rPr lang="en-US" altLang="zh-CN" sz="1400" dirty="0">
                <a:latin typeface="MiSans Light" panose="00000400000000000000" pitchFamily="2" charset="-122"/>
                <a:ea typeface="MiSans Light" panose="00000400000000000000" pitchFamily="2" charset="-122"/>
              </a:rPr>
              <a:t>0.42</a:t>
            </a:r>
            <a:r>
              <a:rPr lang="zh-CN" altLang="en-US" sz="1400" dirty="0">
                <a:latin typeface="MiSans Light" panose="00000400000000000000" pitchFamily="2" charset="-122"/>
                <a:ea typeface="MiSans Light" panose="00000400000000000000" pitchFamily="2" charset="-122"/>
              </a:rPr>
              <a:t>个百分点</a:t>
            </a:r>
          </a:p>
        </p:txBody>
      </p:sp>
      <p:sp>
        <p:nvSpPr>
          <p:cNvPr id="179" name="文本框 178">
            <a:extLst>
              <a:ext uri="{FF2B5EF4-FFF2-40B4-BE49-F238E27FC236}">
                <a16:creationId xmlns:a16="http://schemas.microsoft.com/office/drawing/2014/main" id="{59BFF22E-5361-DFC4-19B2-B9986C030550}"/>
              </a:ext>
            </a:extLst>
          </p:cNvPr>
          <p:cNvSpPr txBox="1"/>
          <p:nvPr/>
        </p:nvSpPr>
        <p:spPr>
          <a:xfrm>
            <a:off x="8375215" y="4419925"/>
            <a:ext cx="2763478" cy="1109791"/>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二是新型面料研发成效不大，低端产品约占</a:t>
            </a:r>
            <a:r>
              <a:rPr lang="en-US" altLang="zh-CN" sz="1400" dirty="0">
                <a:latin typeface="MiSans Light" panose="00000400000000000000" pitchFamily="2" charset="-122"/>
                <a:ea typeface="MiSans Light" panose="00000400000000000000" pitchFamily="2" charset="-122"/>
              </a:rPr>
              <a:t>80%</a:t>
            </a:r>
            <a:r>
              <a:rPr lang="zh-CN" altLang="en-US" sz="1400" dirty="0">
                <a:latin typeface="MiSans Light" panose="00000400000000000000" pitchFamily="2" charset="-122"/>
                <a:ea typeface="MiSans Light" panose="00000400000000000000" pitchFamily="2" charset="-122"/>
              </a:rPr>
              <a:t>以上，并且以满足国内消费市场为主，能够进入国际中高端市场的成品不及</a:t>
            </a:r>
            <a:r>
              <a:rPr lang="en-US" altLang="zh-CN" sz="1400" dirty="0">
                <a:latin typeface="MiSans Light" panose="00000400000000000000" pitchFamily="2" charset="-122"/>
                <a:ea typeface="MiSans Light" panose="00000400000000000000" pitchFamily="2" charset="-122"/>
              </a:rPr>
              <a:t>10%</a:t>
            </a:r>
            <a:endParaRPr lang="zh-CN" altLang="en-US" sz="1400" dirty="0">
              <a:latin typeface="MiSans Light" panose="00000400000000000000" pitchFamily="2" charset="-122"/>
              <a:ea typeface="MiSans Light" panose="00000400000000000000" pitchFamily="2" charset="-122"/>
            </a:endParaRPr>
          </a:p>
        </p:txBody>
      </p:sp>
      <p:sp>
        <p:nvSpPr>
          <p:cNvPr id="180" name="文本框 179">
            <a:extLst>
              <a:ext uri="{FF2B5EF4-FFF2-40B4-BE49-F238E27FC236}">
                <a16:creationId xmlns:a16="http://schemas.microsoft.com/office/drawing/2014/main" id="{4DA925D2-6A3C-157A-3909-3BD69A5C2BCE}"/>
              </a:ext>
            </a:extLst>
          </p:cNvPr>
          <p:cNvSpPr txBox="1"/>
          <p:nvPr/>
        </p:nvSpPr>
        <p:spPr>
          <a:xfrm>
            <a:off x="8352551" y="4011750"/>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市场分析</a:t>
            </a:r>
            <a:r>
              <a:rPr lang="en-US" altLang="zh-CN" sz="2400" b="1" dirty="0">
                <a:solidFill>
                  <a:schemeClr val="bg1"/>
                </a:solidFill>
                <a:latin typeface="MiSans Medium" panose="00000600000000000000" pitchFamily="2" charset="-122"/>
                <a:ea typeface="MiSans Medium" panose="00000600000000000000" pitchFamily="2" charset="-122"/>
              </a:rPr>
              <a:t>02</a:t>
            </a:r>
            <a:endParaRPr lang="zh-CN" altLang="en-US" sz="2400" b="1" dirty="0">
              <a:latin typeface="MiSans Medium" panose="00000600000000000000" pitchFamily="2" charset="-122"/>
              <a:ea typeface="MiSans Medium" panose="00000600000000000000" pitchFamily="2" charset="-122"/>
            </a:endParaRPr>
          </a:p>
        </p:txBody>
      </p:sp>
      <p:sp>
        <p:nvSpPr>
          <p:cNvPr id="181" name="文本框 180">
            <a:extLst>
              <a:ext uri="{FF2B5EF4-FFF2-40B4-BE49-F238E27FC236}">
                <a16:creationId xmlns:a16="http://schemas.microsoft.com/office/drawing/2014/main" id="{3676712D-05C0-73DA-EE4F-1CAFEBC30911}"/>
              </a:ext>
            </a:extLst>
          </p:cNvPr>
          <p:cNvSpPr txBox="1"/>
          <p:nvPr/>
        </p:nvSpPr>
        <p:spPr>
          <a:xfrm>
            <a:off x="8375215" y="2771894"/>
            <a:ext cx="2763478" cy="1109791"/>
          </a:xfrm>
          <a:prstGeom prst="rect">
            <a:avLst/>
          </a:prstGeom>
          <a:noFill/>
        </p:spPr>
        <p:txBody>
          <a:bodyPr wrap="square" rtlCol="0">
            <a:noAutofit/>
          </a:bodyPr>
          <a:lstStyle/>
          <a:p>
            <a:pPr>
              <a:lnSpc>
                <a:spcPct val="120000"/>
              </a:lnSpc>
            </a:pPr>
            <a:r>
              <a:rPr lang="zh-CN" altLang="en-US" sz="1400" dirty="0">
                <a:latin typeface="MiSans Light" panose="00000400000000000000" pitchFamily="2" charset="-122"/>
                <a:ea typeface="MiSans Light" panose="00000400000000000000" pitchFamily="2" charset="-122"/>
              </a:rPr>
              <a:t>一是行业投资增速大幅回落，固定资产投资增幅的回落将缓解行业的供给压力，但也使未来两年行业增长的动力大为减弱</a:t>
            </a:r>
          </a:p>
        </p:txBody>
      </p:sp>
      <p:sp>
        <p:nvSpPr>
          <p:cNvPr id="182" name="文本框 181">
            <a:extLst>
              <a:ext uri="{FF2B5EF4-FFF2-40B4-BE49-F238E27FC236}">
                <a16:creationId xmlns:a16="http://schemas.microsoft.com/office/drawing/2014/main" id="{C8A17C01-B3AB-7553-D87C-D6637FF11188}"/>
              </a:ext>
            </a:extLst>
          </p:cNvPr>
          <p:cNvSpPr txBox="1"/>
          <p:nvPr/>
        </p:nvSpPr>
        <p:spPr>
          <a:xfrm>
            <a:off x="8352551" y="2363719"/>
            <a:ext cx="2511034" cy="461665"/>
          </a:xfrm>
          <a:prstGeom prst="rect">
            <a:avLst/>
          </a:prstGeom>
          <a:noFill/>
        </p:spPr>
        <p:txBody>
          <a:bodyPr wrap="square">
            <a:noAutofit/>
          </a:bodyPr>
          <a:lstStyle/>
          <a:p>
            <a:r>
              <a:rPr lang="zh-CN" altLang="en-US" sz="2400" b="1" dirty="0">
                <a:solidFill>
                  <a:schemeClr val="bg1"/>
                </a:solidFill>
                <a:latin typeface="MiSans Medium" panose="00000600000000000000" pitchFamily="2" charset="-122"/>
                <a:ea typeface="MiSans Medium" panose="00000600000000000000" pitchFamily="2" charset="-122"/>
              </a:rPr>
              <a:t>市场分析</a:t>
            </a:r>
            <a:r>
              <a:rPr lang="en-US" altLang="zh-CN" sz="2400" b="1" dirty="0">
                <a:solidFill>
                  <a:schemeClr val="bg1"/>
                </a:solidFill>
                <a:latin typeface="MiSans Medium" panose="00000600000000000000" pitchFamily="2" charset="-122"/>
                <a:ea typeface="MiSans Medium" panose="00000600000000000000" pitchFamily="2" charset="-122"/>
              </a:rPr>
              <a:t>01</a:t>
            </a:r>
            <a:endParaRPr lang="zh-CN" altLang="en-US" sz="2400" b="1" dirty="0">
              <a:latin typeface="MiSans Medium" panose="00000600000000000000" pitchFamily="2" charset="-122"/>
              <a:ea typeface="MiSans Medium" panose="00000600000000000000" pitchFamily="2" charset="-122"/>
            </a:endParaRPr>
          </a:p>
        </p:txBody>
      </p:sp>
      <p:sp>
        <p:nvSpPr>
          <p:cNvPr id="8" name="矩形: 圆角 7">
            <a:extLst>
              <a:ext uri="{FF2B5EF4-FFF2-40B4-BE49-F238E27FC236}">
                <a16:creationId xmlns:a16="http://schemas.microsoft.com/office/drawing/2014/main" id="{2D7E76CA-5975-B821-C98F-6F2132D69226}"/>
              </a:ext>
            </a:extLst>
          </p:cNvPr>
          <p:cNvSpPr/>
          <p:nvPr/>
        </p:nvSpPr>
        <p:spPr>
          <a:xfrm>
            <a:off x="1342278" y="3092813"/>
            <a:ext cx="1072377" cy="77695"/>
          </a:xfrm>
          <a:prstGeom prst="roundRect">
            <a:avLst>
              <a:gd name="adj" fmla="val 5000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MiSans" panose="00000500000000000000" pitchFamily="2" charset="-122"/>
              <a:ea typeface="MiSans" panose="00000500000000000000" pitchFamily="2" charset="-122"/>
              <a:sym typeface="MiSans" panose="00000500000000000000" pitchFamily="2" charset="-122"/>
            </a:endParaRPr>
          </a:p>
        </p:txBody>
      </p:sp>
      <p:pic>
        <p:nvPicPr>
          <p:cNvPr id="16" name="图形 15">
            <a:extLst>
              <a:ext uri="{FF2B5EF4-FFF2-40B4-BE49-F238E27FC236}">
                <a16:creationId xmlns:a16="http://schemas.microsoft.com/office/drawing/2014/main" id="{26498482-B762-B246-3AEE-A3E80035B3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15148" y="1585636"/>
            <a:ext cx="1083370" cy="1078378"/>
          </a:xfrm>
          <a:prstGeom prst="rect">
            <a:avLst/>
          </a:prstGeom>
        </p:spPr>
      </p:pic>
      <p:pic>
        <p:nvPicPr>
          <p:cNvPr id="87" name="图形 86">
            <a:extLst>
              <a:ext uri="{FF2B5EF4-FFF2-40B4-BE49-F238E27FC236}">
                <a16:creationId xmlns:a16="http://schemas.microsoft.com/office/drawing/2014/main" id="{05BE9E0F-BED7-C2BF-BEE4-D64373EC39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75666" y="5459787"/>
            <a:ext cx="353454" cy="356304"/>
          </a:xfrm>
          <a:prstGeom prst="rect">
            <a:avLst/>
          </a:prstGeom>
        </p:spPr>
      </p:pic>
      <p:pic>
        <p:nvPicPr>
          <p:cNvPr id="90" name="图形 89">
            <a:extLst>
              <a:ext uri="{FF2B5EF4-FFF2-40B4-BE49-F238E27FC236}">
                <a16:creationId xmlns:a16="http://schemas.microsoft.com/office/drawing/2014/main" id="{CBB2F456-DA42-A5B0-8DC2-0A37BF1641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40788" y="5459788"/>
            <a:ext cx="351904" cy="356304"/>
          </a:xfrm>
          <a:prstGeom prst="rect">
            <a:avLst/>
          </a:prstGeom>
        </p:spPr>
      </p:pic>
      <p:pic>
        <p:nvPicPr>
          <p:cNvPr id="96" name="图形 95">
            <a:extLst>
              <a:ext uri="{FF2B5EF4-FFF2-40B4-BE49-F238E27FC236}">
                <a16:creationId xmlns:a16="http://schemas.microsoft.com/office/drawing/2014/main" id="{277E57C7-E094-6378-7E0E-0F95CCC341F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04360" y="5462531"/>
            <a:ext cx="337974" cy="364352"/>
          </a:xfrm>
          <a:prstGeom prst="rect">
            <a:avLst/>
          </a:prstGeom>
        </p:spPr>
      </p:pic>
      <p:sp>
        <p:nvSpPr>
          <p:cNvPr id="196" name="文本框 195">
            <a:extLst>
              <a:ext uri="{FF2B5EF4-FFF2-40B4-BE49-F238E27FC236}">
                <a16:creationId xmlns:a16="http://schemas.microsoft.com/office/drawing/2014/main" id="{17330F9E-CE9E-E202-DC5B-46D246E86836}"/>
              </a:ext>
            </a:extLst>
          </p:cNvPr>
          <p:cNvSpPr txBox="1"/>
          <p:nvPr/>
        </p:nvSpPr>
        <p:spPr>
          <a:xfrm>
            <a:off x="1342278" y="2266388"/>
            <a:ext cx="3584251" cy="430887"/>
          </a:xfrm>
          <a:prstGeom prst="rect">
            <a:avLst/>
          </a:prstGeom>
          <a:noFill/>
        </p:spPr>
        <p:txBody>
          <a:bodyPr wrap="square" lIns="0" tIns="0" rIns="0" bIns="0">
            <a:noAutofit/>
          </a:bodyPr>
          <a:lstStyle/>
          <a:p>
            <a:r>
              <a:rPr lang="zh-CN" altLang="en-US" sz="2800" b="1" dirty="0">
                <a:solidFill>
                  <a:schemeClr val="lt1"/>
                </a:solidFill>
                <a:latin typeface="MiSans Medium" panose="00000600000000000000" pitchFamily="2" charset="-122"/>
                <a:ea typeface="MiSans Medium" panose="00000600000000000000" pitchFamily="2" charset="-122"/>
              </a:rPr>
              <a:t>整体市场分析</a:t>
            </a:r>
          </a:p>
        </p:txBody>
      </p:sp>
      <p:sp>
        <p:nvSpPr>
          <p:cNvPr id="197" name="文本框 196">
            <a:extLst>
              <a:ext uri="{FF2B5EF4-FFF2-40B4-BE49-F238E27FC236}">
                <a16:creationId xmlns:a16="http://schemas.microsoft.com/office/drawing/2014/main" id="{F67E66FA-8E8C-E338-E73A-9307943CAAF8}"/>
              </a:ext>
            </a:extLst>
          </p:cNvPr>
          <p:cNvSpPr txBox="1"/>
          <p:nvPr/>
        </p:nvSpPr>
        <p:spPr>
          <a:xfrm>
            <a:off x="1342277" y="2611821"/>
            <a:ext cx="4594339" cy="369332"/>
          </a:xfrm>
          <a:prstGeom prst="rect">
            <a:avLst/>
          </a:prstGeom>
          <a:noFill/>
          <a:effectLst>
            <a:glow rad="127000">
              <a:srgbClr val="E8CCFF">
                <a:alpha val="60000"/>
              </a:srgbClr>
            </a:glow>
          </a:effectLst>
        </p:spPr>
        <p:txBody>
          <a:bodyPr wrap="square" lIns="0" tIns="0" rIns="0" bIns="0">
            <a:noAutofit/>
          </a:bodyPr>
          <a:lstStyle/>
          <a:p>
            <a:r>
              <a:rPr lang="en-US" altLang="zh-CN" sz="2400" dirty="0">
                <a:ln>
                  <a:solidFill>
                    <a:schemeClr val="tx1">
                      <a:alpha val="60000"/>
                    </a:schemeClr>
                  </a:solidFill>
                </a:ln>
                <a:noFill/>
                <a:latin typeface="MiSans Medium" panose="00000600000000000000" pitchFamily="2" charset="-122"/>
                <a:ea typeface="MiSans Medium" panose="00000600000000000000" pitchFamily="2" charset="-122"/>
              </a:rPr>
              <a:t>Overall market analysis</a:t>
            </a:r>
            <a:endParaRPr lang="zh-CN" altLang="en-US" sz="2400" dirty="0">
              <a:ln>
                <a:solidFill>
                  <a:schemeClr val="tx1">
                    <a:alpha val="60000"/>
                  </a:schemeClr>
                </a:solidFill>
              </a:ln>
              <a:noFill/>
              <a:latin typeface="MiSans Medium" panose="00000600000000000000" pitchFamily="2" charset="-122"/>
              <a:ea typeface="MiSans Medium" panose="00000600000000000000" pitchFamily="2" charset="-122"/>
            </a:endParaRPr>
          </a:p>
        </p:txBody>
      </p:sp>
      <p:pic>
        <p:nvPicPr>
          <p:cNvPr id="200" name="图形 199">
            <a:extLst>
              <a:ext uri="{FF2B5EF4-FFF2-40B4-BE49-F238E27FC236}">
                <a16:creationId xmlns:a16="http://schemas.microsoft.com/office/drawing/2014/main" id="{825CCC67-6E02-8639-F8F4-BF95D5365D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20484" y="5755165"/>
            <a:ext cx="656980" cy="653952"/>
          </a:xfrm>
          <a:prstGeom prst="rect">
            <a:avLst/>
          </a:prstGeom>
        </p:spPr>
      </p:pic>
      <p:pic>
        <p:nvPicPr>
          <p:cNvPr id="2" name="图片 1">
            <a:extLst>
              <a:ext uri="{FF2B5EF4-FFF2-40B4-BE49-F238E27FC236}">
                <a16:creationId xmlns:a16="http://schemas.microsoft.com/office/drawing/2014/main" id="{A44FD9EB-E724-A495-7BB8-AA617DD9F1EC}"/>
              </a:ext>
            </a:extLst>
          </p:cNvPr>
          <p:cNvPicPr>
            <a:picLocks noChangeAspect="1"/>
          </p:cNvPicPr>
          <p:nvPr/>
        </p:nvPicPr>
        <p:blipFill>
          <a:blip r:embed="rId13"/>
          <a:stretch>
            <a:fillRect/>
          </a:stretch>
        </p:blipFill>
        <p:spPr>
          <a:xfrm>
            <a:off x="6693501" y="4225928"/>
            <a:ext cx="2316681" cy="1835055"/>
          </a:xfrm>
          <a:prstGeom prst="rect">
            <a:avLst/>
          </a:prstGeom>
        </p:spPr>
      </p:pic>
    </p:spTree>
    <p:extLst>
      <p:ext uri="{BB962C8B-B14F-4D97-AF65-F5344CB8AC3E}">
        <p14:creationId xmlns:p14="http://schemas.microsoft.com/office/powerpoint/2010/main" val="1535739272"/>
      </p:ext>
    </p:extLst>
  </p:cSld>
  <p:clrMapOvr>
    <a:masterClrMapping/>
  </p:clrMapOvr>
</p:sld>
</file>

<file path=ppt/theme/theme1.xml><?xml version="1.0" encoding="utf-8"?>
<a:theme xmlns:a="http://schemas.openxmlformats.org/drawingml/2006/main" name="Office 主题​​">
  <a:themeElements>
    <a:clrScheme name="紫色酸性风">
      <a:dk1>
        <a:srgbClr val="FFFFFF"/>
      </a:dk1>
      <a:lt1>
        <a:srgbClr val="E8CCFF"/>
      </a:lt1>
      <a:dk2>
        <a:srgbClr val="44546A"/>
      </a:dk2>
      <a:lt2>
        <a:srgbClr val="E7E6E6"/>
      </a:lt2>
      <a:accent1>
        <a:srgbClr val="E8CCFF"/>
      </a:accent1>
      <a:accent2>
        <a:srgbClr val="9A3EE4"/>
      </a:accent2>
      <a:accent3>
        <a:srgbClr val="FFFFFF"/>
      </a:accent3>
      <a:accent4>
        <a:srgbClr val="CC04C1"/>
      </a:accent4>
      <a:accent5>
        <a:srgbClr val="6833B9"/>
      </a:accent5>
      <a:accent6>
        <a:srgbClr val="1E1E1E"/>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7375</TotalTime>
  <Words>3144</Words>
  <Application>Microsoft Office PowerPoint</Application>
  <PresentationFormat>宽屏</PresentationFormat>
  <Paragraphs>543</Paragraphs>
  <Slides>31</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31</vt:i4>
      </vt:variant>
    </vt:vector>
  </HeadingPairs>
  <TitlesOfParts>
    <vt:vector size="41" baseType="lpstr">
      <vt:lpstr>MiSans Heavy</vt:lpstr>
      <vt:lpstr>Salvaje Display</vt:lpstr>
      <vt:lpstr>MiSans Semibold</vt:lpstr>
      <vt:lpstr>字制区喜脉体</vt:lpstr>
      <vt:lpstr>MiSans</vt:lpstr>
      <vt:lpstr>Arial</vt:lpstr>
      <vt:lpstr>MiSans Light</vt:lpstr>
      <vt:lpstr>MiSans Medium</vt:lpstr>
      <vt:lpstr>MiSans ExtraLight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宫 文晶</dc:creator>
  <cp:lastModifiedBy>宫 文晶</cp:lastModifiedBy>
  <cp:revision>125</cp:revision>
  <dcterms:created xsi:type="dcterms:W3CDTF">2022-06-02T05:46:26Z</dcterms:created>
  <dcterms:modified xsi:type="dcterms:W3CDTF">2022-06-28T07:35:39Z</dcterms:modified>
</cp:coreProperties>
</file>